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431" r:id="rId5"/>
    <p:sldId id="2566" r:id="rId6"/>
    <p:sldId id="2567" r:id="rId7"/>
    <p:sldId id="2568" r:id="rId8"/>
    <p:sldId id="2569" r:id="rId9"/>
    <p:sldId id="2570" r:id="rId10"/>
    <p:sldId id="2571" r:id="rId11"/>
    <p:sldId id="2572" r:id="rId12"/>
    <p:sldId id="2573" r:id="rId13"/>
    <p:sldId id="2574" r:id="rId14"/>
    <p:sldId id="2575" r:id="rId15"/>
    <p:sldId id="2576" r:id="rId16"/>
    <p:sldId id="2577" r:id="rId17"/>
    <p:sldId id="2578" r:id="rId18"/>
    <p:sldId id="2579" r:id="rId19"/>
    <p:sldId id="2580" r:id="rId20"/>
    <p:sldId id="2581" r:id="rId21"/>
    <p:sldId id="2582" r:id="rId22"/>
    <p:sldId id="2601" r:id="rId23"/>
    <p:sldId id="2602" r:id="rId24"/>
    <p:sldId id="2603" r:id="rId25"/>
    <p:sldId id="2604" r:id="rId26"/>
    <p:sldId id="2605" r:id="rId27"/>
    <p:sldId id="2606" r:id="rId28"/>
    <p:sldId id="2607" r:id="rId29"/>
    <p:sldId id="2608" r:id="rId30"/>
    <p:sldId id="2609" r:id="rId31"/>
    <p:sldId id="2610" r:id="rId32"/>
    <p:sldId id="2611" r:id="rId33"/>
    <p:sldId id="2612" r:id="rId34"/>
    <p:sldId id="2613" r:id="rId35"/>
    <p:sldId id="2614" r:id="rId36"/>
    <p:sldId id="2615" r:id="rId37"/>
    <p:sldId id="2616" r:id="rId38"/>
    <p:sldId id="2617" r:id="rId39"/>
    <p:sldId id="2618" r:id="rId40"/>
    <p:sldId id="2619" r:id="rId4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3" userDrawn="1">
          <p15:clr>
            <a:srgbClr val="A4A3A4"/>
          </p15:clr>
        </p15:guide>
        <p15:guide id="2" pos="26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33"/>
    <a:srgbClr val="ED7D31"/>
    <a:srgbClr val="0033CC"/>
    <a:srgbClr val="FF85BC"/>
    <a:srgbClr val="FF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0404" autoAdjust="0"/>
  </p:normalViewPr>
  <p:slideViewPr>
    <p:cSldViewPr snapToGrid="0" snapToObjects="1">
      <p:cViewPr varScale="1">
        <p:scale>
          <a:sx n="91" d="100"/>
          <a:sy n="91" d="100"/>
        </p:scale>
        <p:origin x="-1408" y="-104"/>
      </p:cViewPr>
      <p:guideLst>
        <p:guide orient="horz" pos="4233"/>
        <p:guide pos="2653"/>
      </p:guideLst>
    </p:cSldViewPr>
  </p:slideViewPr>
  <p:outlineViewPr>
    <p:cViewPr>
      <p:scale>
        <a:sx n="33" d="100"/>
        <a:sy n="33" d="100"/>
      </p:scale>
      <p:origin x="0" y="-54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29107"/>
    </p:cViewPr>
  </p:sorterViewPr>
  <p:notesViewPr>
    <p:cSldViewPr snapToGrid="0" snapToObjects="1" showGuides="1">
      <p:cViewPr>
        <p:scale>
          <a:sx n="110" d="100"/>
          <a:sy n="110" d="100"/>
        </p:scale>
        <p:origin x="2150" y="-217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81B6841-2339-4AD4-90B8-93A3B297C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A7DD1-7557-453E-ADC0-BB5EEC33C9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789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347153" y="4748163"/>
            <a:ext cx="4041458" cy="45170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7E2D2733-732B-8C46-A8E8-FE90E3FFD8D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6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just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just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just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just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just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621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L’infiltration </a:t>
            </a:r>
            <a:r>
              <a:rPr lang="fr-FR" sz="11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intra-articulaire</a:t>
            </a:r>
            <a:r>
              <a:rPr lang="fr-F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corticoïdes est communément pratiquée dans la gonarthrose congestive. Ce geste a pour but de réduire les manifestations douloureuses et fonctionnelles. À ce jour, peu de données sont disponibles pour identifier les facteurs de bonne réponse sur la douleur et la fonction dans les suites d’une évaluation échographique. </a:t>
            </a:r>
          </a:p>
          <a:p>
            <a:endParaRPr lang="fr-FR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cette étude canadienne, tout patient devant recevoir une infiltration IA de corticoïdes a bénéficié préalablement d’un examen standardisé du genou en échographie. Le recueil des données cliniques (WOMAC douleur et WOMAC fonction) et une EVA globale de l’activité de la gonarthrose (0 à 10) ont été recueillis entre le 18</a:t>
            </a:r>
            <a:r>
              <a:rPr lang="fr-FR" sz="1100" kern="1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fr-F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le 28</a:t>
            </a:r>
            <a:r>
              <a:rPr lang="fr-FR" sz="1100" kern="1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fr-F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jour. L’objectif principal était d’établir les variables cliniques et d’imageries susceptibles d’expliquer une bonne réponse aux critères OARSI-OMERACT. Les variables retenues dans le modèle sont les suivantes : score de douleur à J0, présence d’un syndrome métabolique, KL &lt; 3 = grade 0 et KL ≥ 3 = grade 1, présence d’un signal en DP, épaississement synovial de 0 à 2 </a:t>
            </a:r>
            <a:r>
              <a:rPr lang="fr-FR" sz="11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(figure)</a:t>
            </a:r>
            <a:r>
              <a:rPr lang="fr-FR" sz="11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fr-F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régression linaire en incluant toutes les variables puis en les retirant une à une permet de retenir les plus pertinentes. Le critère de réponse est évalué par l’OARSI-OMERACT.</a:t>
            </a:r>
          </a:p>
          <a:p>
            <a:endParaRPr lang="fr-FR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20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On observe une association significative entre la ∆ WOMAC douleur et la présence d’une douleur importante et d’une faible hyperplasie à l’inclusion.</a:t>
            </a:r>
          </a:p>
          <a:p>
            <a:r>
              <a:rPr lang="x-none" dirty="0"/>
              <a:t>On retient une association significative entre la ∆ WOMAC fonction et la présence d’une douleur importante et d’une synovite DP+, et une relation avec la présence d’un épanchement articulaire.</a:t>
            </a:r>
          </a:p>
          <a:p>
            <a:r>
              <a:rPr lang="x-none" dirty="0"/>
              <a:t>Finalement, la réponse OARSI-OMERACT est associée à l’intensité de la douleur, à la présence d’une activité DP+ dans les franges synoviales et à une atteinte radiographique sévère (KL &gt; 2).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06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257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402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Certaines études ouvertes ont montré une efficacité en réduisant l’intensité de la douleur et en activant le complexe neuronal périphérique spinal et supraspinal.</a:t>
            </a:r>
          </a:p>
          <a:p>
            <a:r>
              <a:rPr lang="x-none" dirty="0"/>
              <a:t>Critères d’inclusion classiques d’une population symptomatique atteinte de gonarthrose en échec aux traitements antalgiques (paracétamol et AINS).</a:t>
            </a:r>
          </a:p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0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 principal : amélioration de la douleur (intensité de la douleur, nombre d’effets indésirables et évaluation de la tolérance).</a:t>
            </a:r>
          </a:p>
          <a:p>
            <a:r>
              <a:rPr lang="fr-FR" dirty="0"/>
              <a:t>Objectifs secondaires : amélioration du WOMAC douleur et du WOMAC fonction.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480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857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non-infériorité du TENS a été démontrée en analyse en intention de traiter et en per protocole.</a:t>
            </a:r>
          </a:p>
          <a:p>
            <a:r>
              <a:rPr lang="fr-FR" dirty="0"/>
              <a:t>Comme la borne inférieure de la différence d’efficacité entre les 2 traitements ne passe pas le 0, une analyse de supériorité a été effectuée et a confirmé la supériorité du traitement, tant sur le plan de la douleur que sur celui de la tolérance.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836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860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1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402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Maladies rhumatologiques : PR, </a:t>
            </a:r>
            <a:r>
              <a:rPr lang="fr-FR"/>
              <a:t>spondyloarthrite,</a:t>
            </a:r>
            <a:r>
              <a:rPr lang="fr-FR" baseline="0"/>
              <a:t> </a:t>
            </a:r>
            <a:r>
              <a:rPr lang="fr-FR" baseline="0" dirty="0"/>
              <a:t>goutte, lupus, </a:t>
            </a:r>
            <a:r>
              <a:rPr lang="fr-FR" baseline="0" dirty="0" err="1"/>
              <a:t>polymyosite</a:t>
            </a:r>
            <a:r>
              <a:rPr lang="fr-FR" baseline="0" dirty="0"/>
              <a:t>, dermatomyosite, sclérodermie, PPR, poumon rhumatoïde.</a:t>
            </a: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724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580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83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73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790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4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Attention : les patients PR sont plus âgés, ~64 ans versus ~44 ans pour les sujets sains.</a:t>
            </a:r>
          </a:p>
          <a:p>
            <a:r>
              <a:rPr lang="fr-FR" baseline="0" dirty="0"/>
              <a:t>Patients PR : ~60 % de femmes, ~63 </a:t>
            </a:r>
            <a:r>
              <a:rPr lang="fr-FR" baseline="0"/>
              <a:t>% d’immunopositives, </a:t>
            </a:r>
            <a:r>
              <a:rPr lang="fr-FR" baseline="0" dirty="0"/>
              <a:t>~9,2 ans d’évolution, ~29 % sous </a:t>
            </a:r>
            <a:r>
              <a:rPr lang="fr-FR" baseline="0" dirty="0" err="1"/>
              <a:t>csDMARD</a:t>
            </a:r>
            <a:r>
              <a:rPr lang="fr-FR" baseline="0" dirty="0"/>
              <a:t>, ~45,5 % sous </a:t>
            </a:r>
            <a:r>
              <a:rPr lang="fr-FR" baseline="0" dirty="0" err="1"/>
              <a:t>bDMARD</a:t>
            </a:r>
            <a:r>
              <a:rPr lang="fr-FR" baseline="0" dirty="0"/>
              <a:t>, ~26 % sous </a:t>
            </a:r>
            <a:r>
              <a:rPr lang="fr-FR" baseline="0" dirty="0" err="1"/>
              <a:t>JAKi</a:t>
            </a:r>
            <a:r>
              <a:rPr lang="fr-FR" baseline="0" dirty="0"/>
              <a:t> et ~1/3 sous corticothérapie à la dose ~5,6 mg/j.</a:t>
            </a:r>
          </a:p>
          <a:p>
            <a:r>
              <a:rPr lang="fr-FR" baseline="0" dirty="0"/>
              <a:t>Poursuite des traitements pendant la vaccination.</a:t>
            </a:r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931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Attention : les sujets sains sont plus</a:t>
            </a:r>
            <a:r>
              <a:rPr lang="x-none" baseline="0" dirty="0"/>
              <a:t> jeunes que les patients PR.</a:t>
            </a:r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51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834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7 visites avec recueil de plasma, sérum, PBMC et critères</a:t>
            </a:r>
            <a:r>
              <a:rPr lang="x-none" baseline="0" dirty="0"/>
              <a:t> rapportés par les patients (prévaccin jusqu’à 5 mois après).</a:t>
            </a:r>
          </a:p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76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Effet protecteur de la metformine sur l’arthrose ou molécule de jouvence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Diminution de l’activité des </a:t>
            </a:r>
            <a:r>
              <a:rPr lang="fr-FR" dirty="0" err="1"/>
              <a:t>métalloprotéases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Augmentation de l’activité anti-inflammatoire et anti-oxydative.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patients obèses sous metformine ont une perte moins importante du volume cartilagineux par rapport à une population témoin.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Diminution du risque de prothèse de genoux non significative.</a:t>
            </a:r>
          </a:p>
          <a:p>
            <a:r>
              <a:rPr lang="fr-FR" dirty="0"/>
              <a:t>Objectif : étude à partir de bases de données évaluant le nombre de patients diabétiques bénéficiant d’une prothèse par rapport à une population appareillée ne prenant pas de metformine.</a:t>
            </a:r>
          </a:p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06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626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40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49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Groupe RTX : rituximab ≤ 1 an ; IS : traitement  immunosuppresseur.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486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59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63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Une première</a:t>
            </a:r>
            <a:r>
              <a:rPr lang="x-none" baseline="0" dirty="0"/>
              <a:t> étude a montré qu’à 30 jours du dernier RTX, il y avait 15 % de réponse vaccinale, à 180 jours, 18,4 %, et à 1 an, environ 50 %.</a:t>
            </a:r>
          </a:p>
          <a:p>
            <a:r>
              <a:rPr lang="x-none" baseline="0" dirty="0"/>
              <a:t>La durée d’exposition au RTX n’est pas connue.</a:t>
            </a:r>
          </a:p>
          <a:p>
            <a:r>
              <a:rPr lang="x-none" baseline="0" dirty="0"/>
              <a:t>BAU </a:t>
            </a:r>
            <a:r>
              <a:rPr lang="x-none" i="1" baseline="0" dirty="0"/>
              <a:t>(Binding Antibody Unit)</a:t>
            </a:r>
            <a:r>
              <a:rPr lang="x-none" baseline="0" dirty="0"/>
              <a:t> : définition internationale consensuelle des unités d’Ac anti-Spike.</a:t>
            </a:r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4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Cohorte de réplication : 48 patients sous RTX (67 % PR, 21 % myosite). Avec 42 % de réponse humorale définie par la présence </a:t>
            </a:r>
            <a:r>
              <a:rPr lang="fr-FR" dirty="0" err="1"/>
              <a:t>d’Ac</a:t>
            </a:r>
            <a:r>
              <a:rPr lang="fr-FR" dirty="0"/>
              <a:t> anti-Spike RBD 4 à 6 semaines après la 2</a:t>
            </a:r>
            <a:r>
              <a:rPr lang="fr-FR" baseline="30000" dirty="0"/>
              <a:t>e</a:t>
            </a:r>
            <a:r>
              <a:rPr lang="fr-FR" dirty="0"/>
              <a:t> dose.</a:t>
            </a:r>
            <a:endParaRPr lang="fr-FR" sz="1000" dirty="0"/>
          </a:p>
          <a:p>
            <a:pPr lvl="1"/>
            <a:endParaRPr lang="x-none" dirty="0"/>
          </a:p>
          <a:p>
            <a:r>
              <a:rPr lang="x-none" dirty="0"/>
              <a:t>Limites : pas d’information sur le taux de LB circulants avant vaccin</a:t>
            </a:r>
            <a:r>
              <a:rPr lang="x-none" baseline="0" dirty="0"/>
              <a:t>, ni sur l’immunité cellulaire, utilisation d’une définition différente de réponse vaccinale dans la cohorte de réplication, uniquement vaccin ARNm Pfizer-BioNTech.</a:t>
            </a:r>
          </a:p>
          <a:p>
            <a:endParaRPr lang="x-none" baseline="0" dirty="0"/>
          </a:p>
          <a:p>
            <a:r>
              <a:rPr lang="x-none" baseline="0" dirty="0"/>
              <a:t>Modèle prédictif, exemples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baseline="0" dirty="0"/>
              <a:t>65 ans, vascularite à ANCA, 4 cycles de RTX, délai depuis dernier RTX : 100 j, taux IgG = 600 mg/dL </a:t>
            </a:r>
            <a:r>
              <a:rPr lang="x-none" baseline="0" dirty="0">
                <a:sym typeface="Wingdings" panose="05000000000000000000" pitchFamily="2" charset="2"/>
              </a:rPr>
              <a:t>→ probabilité de réponse vaccinale : 5,3 % 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baseline="0" dirty="0">
                <a:sym typeface="Wingdings" panose="05000000000000000000" pitchFamily="2" charset="2"/>
              </a:rPr>
              <a:t>65 ans, PR, 2 cycles de RTX, délai depuis dernier RTX : 200 j, taux IgG = 1 200 mg/dL → probabilité de réponse : 70 %.</a:t>
            </a:r>
            <a:endParaRPr lang="x-non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13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50" dirty="0"/>
              <a:t>Étude rétrospective, par l’université de </a:t>
            </a:r>
            <a:r>
              <a:rPr lang="fr-FR" sz="850" dirty="0" err="1"/>
              <a:t>Rhode</a:t>
            </a:r>
            <a:r>
              <a:rPr lang="fr-FR" sz="850" dirty="0"/>
              <a:t> Island, des données administratives de santé disponibles dans la base “</a:t>
            </a:r>
            <a:r>
              <a:rPr lang="fr-FR" sz="850" dirty="0" err="1"/>
              <a:t>Optum</a:t>
            </a:r>
            <a:r>
              <a:rPr lang="fr-FR" sz="850" dirty="0"/>
              <a:t>  </a:t>
            </a:r>
            <a:r>
              <a:rPr lang="fr-FR" sz="850" dirty="0" err="1"/>
              <a:t>Clinformatics</a:t>
            </a:r>
            <a:r>
              <a:rPr lang="fr-FR" sz="850" baseline="30000" dirty="0"/>
              <a:t>®</a:t>
            </a:r>
            <a:r>
              <a:rPr lang="fr-FR" sz="850" dirty="0"/>
              <a:t> Data </a:t>
            </a:r>
            <a:r>
              <a:rPr lang="fr-FR" sz="850" dirty="0" err="1"/>
              <a:t>Mart</a:t>
            </a:r>
            <a:r>
              <a:rPr lang="fr-FR" sz="850" dirty="0"/>
              <a:t> </a:t>
            </a:r>
            <a:r>
              <a:rPr lang="fr-FR" sz="850" dirty="0" err="1"/>
              <a:t>Database</a:t>
            </a:r>
            <a:r>
              <a:rPr lang="fr-FR" sz="850" dirty="0"/>
              <a:t>” (15 millions  d’Américains), entre décembre 2003 et décembre 2019, et portant sur des patients ayant un diagnostic de diabète de type 2 (codage ICD-9 et ICD-10) et inclus dans la base de données depuis au moins 2 ans.</a:t>
            </a:r>
          </a:p>
          <a:p>
            <a:r>
              <a:rPr lang="fr-FR" sz="850" b="1" dirty="0"/>
              <a:t>Analyse primaire : </a:t>
            </a:r>
            <a:r>
              <a:rPr lang="fr-FR" sz="850" dirty="0"/>
              <a:t>comparaison entre le groupe metformine et le groupe contrôle.</a:t>
            </a:r>
          </a:p>
          <a:p>
            <a:r>
              <a:rPr lang="fr-FR" sz="850" dirty="0"/>
              <a:t>Critères d’inclusion : patients âgés ≥ 40 ans, diagnostic de diabète de type 2, patients uniquement sous metformine.</a:t>
            </a:r>
          </a:p>
          <a:p>
            <a:r>
              <a:rPr lang="fr-FR" sz="850" dirty="0"/>
              <a:t>Critères d’exclusion : diabète de type 1, RIC, ATCD de prothèses selon une indication bien codifiée.</a:t>
            </a:r>
          </a:p>
          <a:p>
            <a:r>
              <a:rPr lang="fr-FR" sz="850" dirty="0"/>
              <a:t>Groupe metformine : exclusion de tous les patients ayant un autre traitement antidiabétique au cours de leur suivi.</a:t>
            </a:r>
          </a:p>
          <a:p>
            <a:r>
              <a:rPr lang="fr-FR" sz="850" dirty="0"/>
              <a:t>Groupe contrôle : exclusion des diabétiques incluant toute prise de médicament. </a:t>
            </a:r>
          </a:p>
          <a:p>
            <a:r>
              <a:rPr lang="fr-FR" sz="850" dirty="0"/>
              <a:t>La date de début pour le groupe metformine est la première date pour laquelle est notifiée une prise de metformine.</a:t>
            </a:r>
          </a:p>
          <a:p>
            <a:r>
              <a:rPr lang="fr-FR" sz="850" dirty="0"/>
              <a:t>La date début pour le groupe contrôle est la première date où le codage de diabète de type 2 est présent.</a:t>
            </a:r>
          </a:p>
          <a:p>
            <a:r>
              <a:rPr lang="fr-FR" sz="850" b="1" dirty="0"/>
              <a:t>Analyse secondaire : </a:t>
            </a:r>
            <a:r>
              <a:rPr lang="fr-FR" sz="850" dirty="0"/>
              <a:t>comparaison entre le groupe metformine et le groupe des patients diabétiques ayant bénéficié uniquement d’un traitement par sulfamides. Pour les 2 groupes la date de début correspond à la date où les médicaments sont prescrits. </a:t>
            </a:r>
          </a:p>
          <a:p>
            <a:r>
              <a:rPr lang="fr-FR" sz="850" dirty="0"/>
              <a:t>Pour les 2 analyses, les patients étaient suivis à partir de 90 jours après la date d’inscription dans la base sur l’incidence d’une arthrose ou de la mise en place d’une prothèse de genou ou de hanche.</a:t>
            </a:r>
          </a:p>
          <a:p>
            <a:r>
              <a:rPr lang="fr-FR" sz="850" b="1" dirty="0"/>
              <a:t>Analyse statistique : </a:t>
            </a:r>
            <a:r>
              <a:rPr lang="fr-FR" sz="850" dirty="0"/>
              <a:t>test de propension 1:1 entre le groupe metformine et le groupe contrôle, estimation du taux d’incidence avec un IC</a:t>
            </a:r>
            <a:r>
              <a:rPr lang="fr-FR" sz="850" baseline="-25000" dirty="0"/>
              <a:t>95</a:t>
            </a:r>
            <a:r>
              <a:rPr lang="fr-FR" sz="850" dirty="0"/>
              <a:t>, un modèle de Cox pour calculer le HR de développement d’une arthrose ou pour avoir une prothèse de genou ou de hanche.</a:t>
            </a:r>
          </a:p>
          <a:p>
            <a:r>
              <a:rPr lang="fr-FR" sz="850" dirty="0"/>
              <a:t>Une courbe de survie de type Kaplan-Meier a permis de déterminer le temps d’apparition d’une arthrose et le temps pour la mise en place d’une prothèse. </a:t>
            </a:r>
          </a:p>
          <a:p>
            <a:endParaRPr lang="fr-FR" sz="850" dirty="0"/>
          </a:p>
          <a:p>
            <a:endParaRPr lang="x-none" sz="8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8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Il faut mentionner que la variable IMC n’est pas rapportée.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0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98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82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Limites de cette étude : variables confondantes non évaluées, par exemple l’IMC, les traumatismes et l’activité physique.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53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D2733-732B-8C46-A8E8-FE90E3FFD8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40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qu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53B3D7-3990-F345-B9F6-4CC198A111DF}"/>
              </a:ext>
            </a:extLst>
          </p:cNvPr>
          <p:cNvSpPr/>
          <p:nvPr userDrawn="1"/>
        </p:nvSpPr>
        <p:spPr>
          <a:xfrm>
            <a:off x="0" y="660400"/>
            <a:ext cx="4460240" cy="1463040"/>
          </a:xfrm>
          <a:custGeom>
            <a:avLst/>
            <a:gdLst>
              <a:gd name="connsiteX0" fmla="*/ 0 w 4114800"/>
              <a:gd name="connsiteY0" fmla="*/ 0 h 1463040"/>
              <a:gd name="connsiteX1" fmla="*/ 4114800 w 4114800"/>
              <a:gd name="connsiteY1" fmla="*/ 0 h 1463040"/>
              <a:gd name="connsiteX2" fmla="*/ 4114800 w 4114800"/>
              <a:gd name="connsiteY2" fmla="*/ 1463040 h 1463040"/>
              <a:gd name="connsiteX3" fmla="*/ 0 w 4114800"/>
              <a:gd name="connsiteY3" fmla="*/ 1463040 h 1463040"/>
              <a:gd name="connsiteX4" fmla="*/ 0 w 4114800"/>
              <a:gd name="connsiteY4" fmla="*/ 0 h 1463040"/>
              <a:gd name="connsiteX0" fmla="*/ 0 w 4460240"/>
              <a:gd name="connsiteY0" fmla="*/ 0 h 1463040"/>
              <a:gd name="connsiteX1" fmla="*/ 4460240 w 4460240"/>
              <a:gd name="connsiteY1" fmla="*/ 10160 h 1463040"/>
              <a:gd name="connsiteX2" fmla="*/ 4114800 w 4460240"/>
              <a:gd name="connsiteY2" fmla="*/ 1463040 h 1463040"/>
              <a:gd name="connsiteX3" fmla="*/ 0 w 4460240"/>
              <a:gd name="connsiteY3" fmla="*/ 1463040 h 1463040"/>
              <a:gd name="connsiteX4" fmla="*/ 0 w 4460240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240" h="1463040">
                <a:moveTo>
                  <a:pt x="0" y="0"/>
                </a:moveTo>
                <a:lnTo>
                  <a:pt x="4460240" y="10160"/>
                </a:lnTo>
                <a:lnTo>
                  <a:pt x="41148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46A991-6546-4B40-9433-B009947A773D}"/>
              </a:ext>
            </a:extLst>
          </p:cNvPr>
          <p:cNvSpPr/>
          <p:nvPr userDrawn="1"/>
        </p:nvSpPr>
        <p:spPr>
          <a:xfrm>
            <a:off x="0" y="0"/>
            <a:ext cx="9144000" cy="66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r>
              <a:rPr lang="fr-FR" dirty="0"/>
              <a:t>ACTUALITÉS THÉRAPEUTIQUES</a:t>
            </a:r>
          </a:p>
          <a:p>
            <a:pPr algn="l"/>
            <a:r>
              <a:rPr lang="fr-FR" dirty="0"/>
              <a:t>&amp; NOUVELLES PERSPECTIVES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2C97608-FB30-47D4-9FD8-5D753CB96544}"/>
              </a:ext>
            </a:extLst>
          </p:cNvPr>
          <p:cNvSpPr/>
          <p:nvPr userDrawn="1"/>
        </p:nvSpPr>
        <p:spPr>
          <a:xfrm>
            <a:off x="8651018" y="7951"/>
            <a:ext cx="492981" cy="67308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0392314C-F393-1F48-97CB-44E1F1B9BFCE}" type="slidenum">
              <a:rPr lang="fr-FR" sz="1100" smtClean="0"/>
              <a:pPr algn="r"/>
              <a:t>‹#›</a:t>
            </a:fld>
            <a:endParaRPr lang="fr-FR" sz="11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3ACDAE-D1FA-5D41-B710-3CB6066EA6B3}"/>
              </a:ext>
            </a:extLst>
          </p:cNvPr>
          <p:cNvSpPr txBox="1"/>
          <p:nvPr userDrawn="1"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ea typeface="Arial" pitchFamily="-84" charset="0"/>
              </a:rPr>
              <a:t>ACR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D17657-B41C-A445-96E0-B22873943EF2}"/>
              </a:ext>
            </a:extLst>
          </p:cNvPr>
          <p:cNvSpPr/>
          <p:nvPr userDrawn="1"/>
        </p:nvSpPr>
        <p:spPr>
          <a:xfrm>
            <a:off x="0" y="6390640"/>
            <a:ext cx="2600960" cy="46736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512FFDC0-212F-3F43-9FBE-E468733B4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20" y="1197383"/>
            <a:ext cx="3759200" cy="676148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Numéro question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DA0A35B6-ED18-8044-A606-1FAB20EF8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551657"/>
            <a:ext cx="5537200" cy="13599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question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06ADEEA-CB3F-A842-B565-ED645808A2D9}"/>
              </a:ext>
            </a:extLst>
          </p:cNvPr>
          <p:cNvSpPr txBox="1"/>
          <p:nvPr userDrawn="1"/>
        </p:nvSpPr>
        <p:spPr>
          <a:xfrm>
            <a:off x="219153" y="6544303"/>
            <a:ext cx="3177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1" dirty="0">
                <a:solidFill>
                  <a:schemeClr val="accent1"/>
                </a:solidFill>
              </a:rPr>
              <a:t>La Lettre du Rhumatologue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577A3E-CEBF-2E45-9F26-800329CDE2FC}"/>
              </a:ext>
            </a:extLst>
          </p:cNvPr>
          <p:cNvSpPr/>
          <p:nvPr userDrawn="1"/>
        </p:nvSpPr>
        <p:spPr>
          <a:xfrm>
            <a:off x="2600960" y="6390640"/>
            <a:ext cx="6543040" cy="4673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fr-FR" i="1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6732D7FE-218F-D746-BA94-CD69A9AF0FEA}"/>
              </a:ext>
            </a:extLst>
          </p:cNvPr>
          <p:cNvSpPr/>
          <p:nvPr userDrawn="1"/>
        </p:nvSpPr>
        <p:spPr>
          <a:xfrm>
            <a:off x="7741920" y="181383"/>
            <a:ext cx="1016000" cy="1016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2CACA27-2B20-EC40-85F0-8BC6B5211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5894" y="307321"/>
            <a:ext cx="518186" cy="7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1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asqu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577A3E-CEBF-2E45-9F26-800329CDE2FC}"/>
              </a:ext>
            </a:extLst>
          </p:cNvPr>
          <p:cNvSpPr/>
          <p:nvPr userDrawn="1"/>
        </p:nvSpPr>
        <p:spPr>
          <a:xfrm>
            <a:off x="2600960" y="6390640"/>
            <a:ext cx="6543040" cy="46736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46A991-6546-4B40-9433-B009947A773D}"/>
              </a:ext>
            </a:extLst>
          </p:cNvPr>
          <p:cNvSpPr/>
          <p:nvPr userDrawn="1"/>
        </p:nvSpPr>
        <p:spPr>
          <a:xfrm>
            <a:off x="0" y="0"/>
            <a:ext cx="9144000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r>
              <a:rPr lang="fr-FR" dirty="0"/>
              <a:t>ACTUALITÉS THÉRAPEUTIQUES</a:t>
            </a:r>
          </a:p>
          <a:p>
            <a:pPr algn="l"/>
            <a:r>
              <a:rPr lang="fr-FR" dirty="0"/>
              <a:t>&amp; NOUVELLES PERSPECTIVES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53B3D7-3990-F345-B9F6-4CC198A111DF}"/>
              </a:ext>
            </a:extLst>
          </p:cNvPr>
          <p:cNvSpPr/>
          <p:nvPr userDrawn="1"/>
        </p:nvSpPr>
        <p:spPr>
          <a:xfrm>
            <a:off x="0" y="660400"/>
            <a:ext cx="4460240" cy="1463040"/>
          </a:xfrm>
          <a:custGeom>
            <a:avLst/>
            <a:gdLst>
              <a:gd name="connsiteX0" fmla="*/ 0 w 4114800"/>
              <a:gd name="connsiteY0" fmla="*/ 0 h 1463040"/>
              <a:gd name="connsiteX1" fmla="*/ 4114800 w 4114800"/>
              <a:gd name="connsiteY1" fmla="*/ 0 h 1463040"/>
              <a:gd name="connsiteX2" fmla="*/ 4114800 w 4114800"/>
              <a:gd name="connsiteY2" fmla="*/ 1463040 h 1463040"/>
              <a:gd name="connsiteX3" fmla="*/ 0 w 4114800"/>
              <a:gd name="connsiteY3" fmla="*/ 1463040 h 1463040"/>
              <a:gd name="connsiteX4" fmla="*/ 0 w 4114800"/>
              <a:gd name="connsiteY4" fmla="*/ 0 h 1463040"/>
              <a:gd name="connsiteX0" fmla="*/ 0 w 4460240"/>
              <a:gd name="connsiteY0" fmla="*/ 0 h 1463040"/>
              <a:gd name="connsiteX1" fmla="*/ 4460240 w 4460240"/>
              <a:gd name="connsiteY1" fmla="*/ 10160 h 1463040"/>
              <a:gd name="connsiteX2" fmla="*/ 4114800 w 4460240"/>
              <a:gd name="connsiteY2" fmla="*/ 1463040 h 1463040"/>
              <a:gd name="connsiteX3" fmla="*/ 0 w 4460240"/>
              <a:gd name="connsiteY3" fmla="*/ 1463040 h 1463040"/>
              <a:gd name="connsiteX4" fmla="*/ 0 w 4460240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240" h="1463040">
                <a:moveTo>
                  <a:pt x="0" y="0"/>
                </a:moveTo>
                <a:lnTo>
                  <a:pt x="4460240" y="10160"/>
                </a:lnTo>
                <a:lnTo>
                  <a:pt x="41148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3ACDAE-D1FA-5D41-B710-3CB6066EA6B3}"/>
              </a:ext>
            </a:extLst>
          </p:cNvPr>
          <p:cNvSpPr txBox="1"/>
          <p:nvPr userDrawn="1"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ea typeface="Arial" pitchFamily="-84" charset="0"/>
              </a:rPr>
              <a:t>ACR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D17657-B41C-A445-96E0-B22873943EF2}"/>
              </a:ext>
            </a:extLst>
          </p:cNvPr>
          <p:cNvSpPr/>
          <p:nvPr userDrawn="1"/>
        </p:nvSpPr>
        <p:spPr>
          <a:xfrm>
            <a:off x="0" y="6390640"/>
            <a:ext cx="2600960" cy="467360"/>
          </a:xfrm>
          <a:prstGeom prst="rect">
            <a:avLst/>
          </a:prstGeom>
          <a:solidFill>
            <a:schemeClr val="accent2">
              <a:lumMod val="60000"/>
              <a:lumOff val="4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512FFDC0-212F-3F43-9FBE-E468733B4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20" y="1197383"/>
            <a:ext cx="3759200" cy="676148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Numéro de chapitre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DA0A35B6-ED18-8044-A606-1FAB20EF8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551657"/>
            <a:ext cx="5537200" cy="1359944"/>
          </a:xfrm>
          <a:prstGeom prst="rect">
            <a:avLst/>
          </a:prstGeom>
        </p:spPr>
        <p:txBody>
          <a:bodyPr/>
          <a:lstStyle>
            <a:lvl1pPr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06ADEEA-CB3F-A842-B565-ED645808A2D9}"/>
              </a:ext>
            </a:extLst>
          </p:cNvPr>
          <p:cNvSpPr txBox="1"/>
          <p:nvPr userDrawn="1"/>
        </p:nvSpPr>
        <p:spPr>
          <a:xfrm>
            <a:off x="219153" y="6544303"/>
            <a:ext cx="3177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1" dirty="0">
                <a:solidFill>
                  <a:schemeClr val="accent1"/>
                </a:solidFill>
              </a:rPr>
              <a:t>La Lettre du Rhumatologue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6732D7FE-218F-D746-BA94-CD69A9AF0FEA}"/>
              </a:ext>
            </a:extLst>
          </p:cNvPr>
          <p:cNvSpPr/>
          <p:nvPr userDrawn="1"/>
        </p:nvSpPr>
        <p:spPr>
          <a:xfrm>
            <a:off x="7741920" y="181383"/>
            <a:ext cx="1016000" cy="1016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2CACA27-2B20-EC40-85F0-8BC6B5211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5894" y="307321"/>
            <a:ext cx="518186" cy="7467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721FC0A-1C98-4CB3-9EE3-61588226A2B4}"/>
              </a:ext>
            </a:extLst>
          </p:cNvPr>
          <p:cNvSpPr/>
          <p:nvPr userDrawn="1"/>
        </p:nvSpPr>
        <p:spPr>
          <a:xfrm>
            <a:off x="8651018" y="7951"/>
            <a:ext cx="492981" cy="67308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0392314C-F393-1F48-97CB-44E1F1B9BFCE}" type="slidenum">
              <a:rPr lang="fr-FR" sz="1100" smtClean="0"/>
              <a:pPr algn="r"/>
              <a:t>‹#›</a:t>
            </a:fld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406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7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444F679-C351-F84B-837A-E3D766469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4F8D67-CDDE-8647-8F66-D747C26C3E8A}"/>
              </a:ext>
            </a:extLst>
          </p:cNvPr>
          <p:cNvSpPr/>
          <p:nvPr userDrawn="1"/>
        </p:nvSpPr>
        <p:spPr>
          <a:xfrm>
            <a:off x="0" y="1899920"/>
            <a:ext cx="2194560" cy="5413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3" y="2848500"/>
            <a:ext cx="7919927" cy="3337063"/>
          </a:xfrm>
          <a:prstGeom prst="rect">
            <a:avLst/>
          </a:prstGeo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romanUcPeriod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 typeface="+mj-lt"/>
              <a:buAutoNum type="romanUcPeriod"/>
              <a:defRPr/>
            </a:lvl2pPr>
            <a:lvl3pPr>
              <a:buFont typeface="+mj-lt"/>
              <a:buAutoNum type="romanUcPeriod"/>
              <a:defRPr/>
            </a:lvl3pPr>
            <a:lvl4pPr>
              <a:buFont typeface="+mj-lt"/>
              <a:buAutoNum type="romanUcPeriod"/>
              <a:defRPr/>
            </a:lvl4pPr>
            <a:lvl5pPr>
              <a:buFont typeface="+mj-lt"/>
              <a:buAutoNum type="romanUcPeriod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B21FD04-0834-234A-BC2F-AB177489FD0A}"/>
              </a:ext>
            </a:extLst>
          </p:cNvPr>
          <p:cNvSpPr txBox="1"/>
          <p:nvPr userDrawn="1"/>
        </p:nvSpPr>
        <p:spPr>
          <a:xfrm>
            <a:off x="158193" y="1939784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cap="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1705A76-8D64-2948-9B4D-CAC611DE2B78}"/>
              </a:ext>
            </a:extLst>
          </p:cNvPr>
          <p:cNvSpPr txBox="1"/>
          <p:nvPr userDrawn="1"/>
        </p:nvSpPr>
        <p:spPr>
          <a:xfrm>
            <a:off x="219153" y="6544303"/>
            <a:ext cx="3177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1" dirty="0">
                <a:solidFill>
                  <a:srgbClr val="12A9D9"/>
                </a:solidFill>
              </a:rPr>
              <a:t>La Lettre du Rhumatologue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737095D-4016-B748-AAAD-952CABEF79DB}"/>
              </a:ext>
            </a:extLst>
          </p:cNvPr>
          <p:cNvSpPr txBox="1"/>
          <p:nvPr userDrawn="1"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D81FA9-47EF-48BB-9463-9044BA9D39E3}"/>
              </a:ext>
            </a:extLst>
          </p:cNvPr>
          <p:cNvSpPr/>
          <p:nvPr userDrawn="1"/>
        </p:nvSpPr>
        <p:spPr>
          <a:xfrm>
            <a:off x="8651018" y="7951"/>
            <a:ext cx="492981" cy="67308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0392314C-F393-1F48-97CB-44E1F1B9BFCE}" type="slidenum">
              <a:rPr lang="fr-FR" sz="1100" smtClean="0">
                <a:solidFill>
                  <a:schemeClr val="accent1"/>
                </a:solidFill>
              </a:rPr>
              <a:pPr algn="r"/>
              <a:t>‹#›</a:t>
            </a:fld>
            <a:endParaRPr lang="fr-FR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squ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CC6E2D7-A320-3F49-AFF6-AF5D2FAD8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51C533C-65C6-0945-A6F4-7E3977E3E052}"/>
              </a:ext>
            </a:extLst>
          </p:cNvPr>
          <p:cNvSpPr txBox="1"/>
          <p:nvPr userDrawn="1"/>
        </p:nvSpPr>
        <p:spPr>
          <a:xfrm>
            <a:off x="219153" y="6544303"/>
            <a:ext cx="3177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1" dirty="0">
                <a:solidFill>
                  <a:schemeClr val="accent1"/>
                </a:solidFill>
              </a:rPr>
              <a:t>La Lettre du Rhumatologue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xmlns="" id="{547D9E23-5FFB-1D44-A069-618FA1F305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7296" y="1373096"/>
            <a:ext cx="3790464" cy="1674903"/>
          </a:xfrm>
          <a:prstGeom prst="rect">
            <a:avLst/>
          </a:prstGeom>
        </p:spPr>
        <p:txBody>
          <a:bodyPr/>
          <a:lstStyle>
            <a:lvl1pPr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F2A0E1-C4E4-42DB-9B9F-8CD945E9EA71}"/>
              </a:ext>
            </a:extLst>
          </p:cNvPr>
          <p:cNvSpPr/>
          <p:nvPr userDrawn="1"/>
        </p:nvSpPr>
        <p:spPr>
          <a:xfrm>
            <a:off x="8651018" y="7951"/>
            <a:ext cx="492981" cy="67308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0392314C-F393-1F48-97CB-44E1F1B9BFCE}" type="slidenum">
              <a:rPr lang="fr-FR" sz="1100" smtClean="0">
                <a:solidFill>
                  <a:schemeClr val="accent1"/>
                </a:solidFill>
              </a:rPr>
              <a:pPr algn="r"/>
              <a:t>‹#›</a:t>
            </a:fld>
            <a:endParaRPr lang="fr-FR" sz="1100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B8D4AD9-BDAC-4078-8236-F8107D54EB25}"/>
              </a:ext>
            </a:extLst>
          </p:cNvPr>
          <p:cNvSpPr txBox="1"/>
          <p:nvPr userDrawn="1"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</a:t>
            </a:r>
          </a:p>
        </p:txBody>
      </p:sp>
    </p:spTree>
    <p:extLst>
      <p:ext uri="{BB962C8B-B14F-4D97-AF65-F5344CB8AC3E}">
        <p14:creationId xmlns:p14="http://schemas.microsoft.com/office/powerpoint/2010/main" val="155668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94" y="1119465"/>
            <a:ext cx="8053955" cy="466451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94" y="1825625"/>
            <a:ext cx="8053956" cy="38488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defRPr/>
            </a:lvl1pPr>
            <a:lvl2pPr>
              <a:lnSpc>
                <a:spcPct val="100000"/>
              </a:lnSpc>
              <a:spcBef>
                <a:spcPts val="300"/>
              </a:spcBef>
              <a:defRPr/>
            </a:lvl2pPr>
            <a:lvl3pPr>
              <a:lnSpc>
                <a:spcPct val="100000"/>
              </a:lnSpc>
              <a:spcBef>
                <a:spcPts val="300"/>
              </a:spcBef>
              <a:defRPr/>
            </a:lvl3pPr>
            <a:lvl4pPr>
              <a:lnSpc>
                <a:spcPct val="100000"/>
              </a:lnSpc>
              <a:spcBef>
                <a:spcPts val="300"/>
              </a:spcBef>
              <a:defRPr/>
            </a:lvl4pPr>
            <a:lvl5pPr>
              <a:lnSpc>
                <a:spcPct val="10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C72D1494-DEAE-FB44-A2A7-E0EDED6FD3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960" y="37238"/>
            <a:ext cx="7328810" cy="617537"/>
          </a:xfrm>
          <a:prstGeom prst="rect">
            <a:avLst/>
          </a:prstGeom>
        </p:spPr>
        <p:txBody>
          <a:bodyPr anchor="ctr"/>
          <a:lstStyle>
            <a:lvl1pPr marL="9525" indent="-9525">
              <a:buNone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Cliquer et modifiez le style du 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xmlns="" id="{BDC9DC5B-A13B-7246-BD91-AA182D812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360" y="5854292"/>
            <a:ext cx="8054404" cy="357322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.Lucida Grande UI Regular"/>
              <a:buChar char="►"/>
              <a:defRPr sz="1600" b="1"/>
            </a:lvl1pPr>
            <a:lvl2pPr>
              <a:buFont typeface=".Lucida Grande UI Regular"/>
              <a:buChar char="►"/>
              <a:defRPr/>
            </a:lvl2pPr>
            <a:lvl3pPr>
              <a:buFont typeface=".Lucida Grande UI Regular"/>
              <a:buChar char="►"/>
              <a:defRPr/>
            </a:lvl3pPr>
            <a:lvl4pPr>
              <a:buFont typeface=".Lucida Grande UI Regular"/>
              <a:buChar char="►"/>
              <a:defRPr/>
            </a:lvl4pPr>
            <a:lvl5pPr>
              <a:buFont typeface=".Lucida Grande UI Regular"/>
              <a:buChar char="►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644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94" y="1137037"/>
            <a:ext cx="8053956" cy="4537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defRPr/>
            </a:lvl1pPr>
            <a:lvl2pPr>
              <a:lnSpc>
                <a:spcPct val="100000"/>
              </a:lnSpc>
              <a:spcBef>
                <a:spcPts val="300"/>
              </a:spcBef>
              <a:defRPr/>
            </a:lvl2pPr>
            <a:lvl3pPr>
              <a:lnSpc>
                <a:spcPct val="100000"/>
              </a:lnSpc>
              <a:spcBef>
                <a:spcPts val="300"/>
              </a:spcBef>
              <a:defRPr/>
            </a:lvl3pPr>
            <a:lvl4pPr>
              <a:lnSpc>
                <a:spcPct val="100000"/>
              </a:lnSpc>
              <a:spcBef>
                <a:spcPts val="300"/>
              </a:spcBef>
              <a:defRPr/>
            </a:lvl4pPr>
            <a:lvl5pPr>
              <a:lnSpc>
                <a:spcPct val="10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C72D1494-DEAE-FB44-A2A7-E0EDED6FD3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960" y="37238"/>
            <a:ext cx="7328810" cy="61753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Cliquer et modifiez le style du 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xmlns="" id="{BDC9DC5B-A13B-7246-BD91-AA182D812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360" y="5854292"/>
            <a:ext cx="8054404" cy="357322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.Lucida Grande UI Regular"/>
              <a:buChar char="►"/>
              <a:defRPr sz="1600" b="1"/>
            </a:lvl1pPr>
            <a:lvl2pPr>
              <a:buFont typeface=".Lucida Grande UI Regular"/>
              <a:buChar char="►"/>
              <a:defRPr/>
            </a:lvl2pPr>
            <a:lvl3pPr>
              <a:buFont typeface=".Lucida Grande UI Regular"/>
              <a:buChar char="►"/>
              <a:defRPr/>
            </a:lvl3pPr>
            <a:lvl4pPr>
              <a:buFont typeface=".Lucida Grande UI Regular"/>
              <a:buChar char="►"/>
              <a:defRPr/>
            </a:lvl4pPr>
            <a:lvl5pPr>
              <a:buFont typeface=".Lucida Grande UI Regular"/>
              <a:buChar char="►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958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C72D1494-DEAE-FB44-A2A7-E0EDED6FD3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960" y="37238"/>
            <a:ext cx="7328810" cy="61753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Cliquer et 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0697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66" y="1624449"/>
            <a:ext cx="3822773" cy="8806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165" y="2671763"/>
            <a:ext cx="3822774" cy="3028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xmlns="" id="{A7064457-81FA-DA4E-81FB-66E3C9593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21832"/>
            <a:ext cx="7312032" cy="61753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Cliquer et modifiez le style du titre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855AF07-FF30-4D4F-995C-ECB22D20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9" y="991310"/>
            <a:ext cx="7473533" cy="466451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xmlns="" id="{C127E49E-01DB-734A-A50B-A046FB2E6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167" y="5854291"/>
            <a:ext cx="3841209" cy="502059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.Lucida Grande UI Regular"/>
              <a:buChar char="►"/>
              <a:defRPr sz="1600" b="1"/>
            </a:lvl1pPr>
            <a:lvl2pPr>
              <a:buFont typeface=".Lucida Grande UI Regular"/>
              <a:buChar char="►"/>
              <a:defRPr/>
            </a:lvl2pPr>
            <a:lvl3pPr>
              <a:buFont typeface=".Lucida Grande UI Regular"/>
              <a:buChar char="►"/>
              <a:defRPr/>
            </a:lvl3pPr>
            <a:lvl4pPr>
              <a:buFont typeface=".Lucida Grande UI Regular"/>
              <a:buChar char="►"/>
              <a:defRPr/>
            </a:lvl4pPr>
            <a:lvl5pPr>
              <a:buFont typeface=".Lucida Grande UI Regular"/>
              <a:buChar char="►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3B42479E-0CE6-EC44-9F5F-E8B9D223AAE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815282" y="1624449"/>
            <a:ext cx="3816991" cy="8806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91A594D2-0AF9-F74B-B2AD-1D3E03A77BE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815281" y="2671763"/>
            <a:ext cx="3816992" cy="3028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Espace réservé du texte 19">
            <a:extLst>
              <a:ext uri="{FF2B5EF4-FFF2-40B4-BE49-F238E27FC236}">
                <a16:creationId xmlns:a16="http://schemas.microsoft.com/office/drawing/2014/main" xmlns="" id="{E55A3431-0F75-D149-9617-244875676D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5283" y="5854291"/>
            <a:ext cx="3835399" cy="502059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.Lucida Grande UI Regular"/>
              <a:buChar char="►"/>
              <a:defRPr sz="1600" b="1"/>
            </a:lvl1pPr>
            <a:lvl2pPr>
              <a:buFont typeface=".Lucida Grande UI Regular"/>
              <a:buChar char="►"/>
              <a:defRPr/>
            </a:lvl2pPr>
            <a:lvl3pPr>
              <a:buFont typeface=".Lucida Grande UI Regular"/>
              <a:buChar char="►"/>
              <a:defRPr/>
            </a:lvl3pPr>
            <a:lvl4pPr>
              <a:buFont typeface=".Lucida Grande UI Regular"/>
              <a:buChar char="►"/>
              <a:defRPr/>
            </a:lvl4pPr>
            <a:lvl5pPr>
              <a:buFont typeface=".Lucida Grande UI Regular"/>
              <a:buChar char="►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751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A2B84FE-F463-F14F-B78C-5A7A264DA5DB}"/>
              </a:ext>
            </a:extLst>
          </p:cNvPr>
          <p:cNvSpPr/>
          <p:nvPr userDrawn="1"/>
        </p:nvSpPr>
        <p:spPr>
          <a:xfrm>
            <a:off x="0" y="6476829"/>
            <a:ext cx="9144000" cy="381171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BA07FB9-E926-B645-980D-B25D553C840F}"/>
              </a:ext>
            </a:extLst>
          </p:cNvPr>
          <p:cNvSpPr/>
          <p:nvPr userDrawn="1"/>
        </p:nvSpPr>
        <p:spPr>
          <a:xfrm rot="5400000">
            <a:off x="4450637" y="-3491630"/>
            <a:ext cx="680876" cy="76644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E3BC899-5B80-C142-BCD4-FD8391BF2495}"/>
              </a:ext>
            </a:extLst>
          </p:cNvPr>
          <p:cNvSpPr/>
          <p:nvPr userDrawn="1"/>
        </p:nvSpPr>
        <p:spPr>
          <a:xfrm>
            <a:off x="0" y="1606"/>
            <a:ext cx="958850" cy="681038"/>
          </a:xfrm>
          <a:prstGeom prst="rect">
            <a:avLst/>
          </a:prstGeom>
          <a:solidFill>
            <a:srgbClr val="0070C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ACR 2021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5AEDB051-0240-F843-A469-2DC8C3E74C4F}"/>
              </a:ext>
            </a:extLst>
          </p:cNvPr>
          <p:cNvSpPr txBox="1"/>
          <p:nvPr userDrawn="1"/>
        </p:nvSpPr>
        <p:spPr>
          <a:xfrm>
            <a:off x="219153" y="6544303"/>
            <a:ext cx="3177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1" dirty="0">
                <a:solidFill>
                  <a:schemeClr val="accent1"/>
                </a:solidFill>
              </a:rPr>
              <a:t>La Lettre du Rhumatologue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505E6ED6-5281-BC49-945E-E94A351914A5}"/>
              </a:ext>
            </a:extLst>
          </p:cNvPr>
          <p:cNvCxnSpPr/>
          <p:nvPr userDrawn="1"/>
        </p:nvCxnSpPr>
        <p:spPr>
          <a:xfrm>
            <a:off x="0" y="6476829"/>
            <a:ext cx="914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F3C455-CC17-664A-B2B8-249AC3003B8F}"/>
              </a:ext>
            </a:extLst>
          </p:cNvPr>
          <p:cNvSpPr/>
          <p:nvPr userDrawn="1"/>
        </p:nvSpPr>
        <p:spPr>
          <a:xfrm>
            <a:off x="8623300" y="-4"/>
            <a:ext cx="520700" cy="681037"/>
          </a:xfrm>
          <a:prstGeom prst="rect">
            <a:avLst/>
          </a:prstGeom>
          <a:solidFill>
            <a:schemeClr val="accent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0392314C-F393-1F48-97CB-44E1F1B9BFCE}" type="slidenum">
              <a:rPr lang="fr-FR" sz="1100" smtClean="0"/>
              <a:pPr algn="r"/>
              <a:t>‹#›</a:t>
            </a:fld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4598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1" r:id="rId3"/>
    <p:sldLayoutId id="2147483662" r:id="rId4"/>
    <p:sldLayoutId id="2147483672" r:id="rId5"/>
    <p:sldLayoutId id="2147483669" r:id="rId6"/>
    <p:sldLayoutId id="2147483674" r:id="rId7"/>
    <p:sldLayoutId id="2147483675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Police système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Police système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Police système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hyperlink" Target="https://fr.wikipedia.org/wiki/Panneau_de_signalisation_de_danger_en_Franc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fr.wikipedia.org/wiki/Panneau_de_signalisation_de_danger_en_Franc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fr.wikipedia.org/wiki/Panneau_de_signalisation_de_danger_en_Franc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fr.wikipedia.org/wiki/Panneau_de_signalisation_de_danger_en_Franc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fr.wikipedia.org/wiki/Panneau_de_signalisation_de_danger_en_Franc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7295" y="1373096"/>
            <a:ext cx="3893089" cy="1674903"/>
          </a:xfrm>
          <a:prstGeom prst="rect">
            <a:avLst/>
          </a:prstGeom>
        </p:spPr>
        <p:txBody>
          <a:bodyPr/>
          <a:lstStyle/>
          <a:p>
            <a:endParaRPr lang="fr-FR" sz="2400" dirty="0"/>
          </a:p>
          <a:p>
            <a:pPr marL="3175" indent="0"/>
            <a:r>
              <a:rPr lang="fr-FR" sz="2400" dirty="0" smtClean="0"/>
              <a:t>(1) Arthrose</a:t>
            </a:r>
          </a:p>
          <a:p>
            <a:pPr marL="3175" indent="0"/>
            <a:endParaRPr lang="fr-FR" sz="2400" dirty="0" smtClean="0"/>
          </a:p>
          <a:p>
            <a:pPr marL="3175" indent="0"/>
            <a:r>
              <a:rPr lang="fr-FR" sz="2400" dirty="0" smtClean="0"/>
              <a:t>(2) Vaccination contre SARS-CoV-2</a:t>
            </a:r>
          </a:p>
          <a:p>
            <a:pPr marL="3175" indent="0"/>
            <a:endParaRPr lang="fr-FR" sz="2400" dirty="0" smtClean="0"/>
          </a:p>
          <a:p>
            <a:pPr marL="3175" indent="0"/>
            <a:endParaRPr lang="fr-FR" sz="2400" dirty="0"/>
          </a:p>
          <a:p>
            <a:pPr marL="3175" indent="0"/>
            <a:r>
              <a:rPr lang="fr-FR" sz="1800" dirty="0" smtClean="0"/>
              <a:t>Dr Olivier Malaise, CHU de Liège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7850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48B7F35-9896-7943-AC07-363EA85D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472331"/>
            <a:ext cx="8053956" cy="2146039"/>
          </a:xfrm>
        </p:spPr>
        <p:txBody>
          <a:bodyPr/>
          <a:lstStyle/>
          <a:p>
            <a:r>
              <a:rPr lang="fr-FR" sz="1600" dirty="0"/>
              <a:t>Objectif : critères composites pour une réponse OARSI-OMERACT aux infiltrations IA de corticoïdes </a:t>
            </a:r>
            <a:r>
              <a:rPr lang="fr-FR" sz="1600" b="1" dirty="0">
                <a:solidFill>
                  <a:srgbClr val="FF0000"/>
                </a:solidFill>
              </a:rPr>
              <a:t>à 4 semaines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 smtClean="0">
                <a:solidFill>
                  <a:srgbClr val="FF0000"/>
                </a:solidFill>
              </a:rPr>
              <a:t> (!!!! Timing court !!!!)</a:t>
            </a:r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600" dirty="0"/>
              <a:t>Étude prospective : 78 patients justifiant une infiltration IA de corticoïdes </a:t>
            </a:r>
            <a:br>
              <a:rPr lang="fr-FR" sz="1600" dirty="0"/>
            </a:br>
            <a:r>
              <a:rPr lang="fr-FR" sz="1600" dirty="0"/>
              <a:t>pour un total de 144 IA (atteinte bilatérale ou renouvellement)</a:t>
            </a:r>
            <a:br>
              <a:rPr lang="fr-FR" sz="1600" dirty="0"/>
            </a:br>
            <a:endParaRPr lang="fr-FR" sz="1600" dirty="0"/>
          </a:p>
          <a:p>
            <a:r>
              <a:rPr lang="fr-FR" sz="1600" dirty="0"/>
              <a:t>Données cliniques (WOMAC, EVA activité) radiographique et échographique</a:t>
            </a:r>
          </a:p>
          <a:p>
            <a:pPr lvl="1"/>
            <a:r>
              <a:rPr lang="fr-FR" sz="1400" dirty="0" err="1"/>
              <a:t>Rx</a:t>
            </a:r>
            <a:r>
              <a:rPr lang="fr-FR" sz="1400" dirty="0"/>
              <a:t> : score 0 (grade ≤ 2) ; score 1 (grade 2 selon </a:t>
            </a:r>
            <a:r>
              <a:rPr lang="fr-FR" sz="1400" dirty="0" err="1"/>
              <a:t>Kellgren</a:t>
            </a:r>
            <a:r>
              <a:rPr lang="fr-FR" sz="1400" dirty="0"/>
              <a:t> et Lawrence)</a:t>
            </a:r>
          </a:p>
          <a:p>
            <a:pPr lvl="1"/>
            <a:r>
              <a:rPr lang="fr-FR" sz="1400" dirty="0"/>
              <a:t>Évaluation échographique : épanchement et synovites</a:t>
            </a:r>
          </a:p>
          <a:p>
            <a:pPr lvl="1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sz="1800" dirty="0"/>
              <a:t>L’échographie aide à prédire une bonne réponse aux corticoïdes dans la gonarthrose </a:t>
            </a:r>
            <a:r>
              <a:rPr lang="fr-FR" sz="1800" i="1" dirty="0"/>
              <a:t>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Dima R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0153, actualisé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DC15E2F7-3B2E-C445-9A7A-34B8B2790086}"/>
              </a:ext>
            </a:extLst>
          </p:cNvPr>
          <p:cNvGrpSpPr/>
          <p:nvPr/>
        </p:nvGrpSpPr>
        <p:grpSpPr>
          <a:xfrm>
            <a:off x="741150" y="4162646"/>
            <a:ext cx="7700440" cy="2080896"/>
            <a:chOff x="741150" y="3429416"/>
            <a:chExt cx="7700440" cy="208089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B4F957F2-78FA-4670-900B-F5B851A7D487}"/>
                </a:ext>
              </a:extLst>
            </p:cNvPr>
            <p:cNvSpPr txBox="1"/>
            <p:nvPr/>
          </p:nvSpPr>
          <p:spPr>
            <a:xfrm>
              <a:off x="3358968" y="5233313"/>
              <a:ext cx="23225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Grade 1 : synovite modérée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5A216DF3-E0F6-2941-A544-9AA05C558A69}"/>
                </a:ext>
              </a:extLst>
            </p:cNvPr>
            <p:cNvGrpSpPr/>
            <p:nvPr/>
          </p:nvGrpSpPr>
          <p:grpSpPr>
            <a:xfrm>
              <a:off x="741150" y="3429416"/>
              <a:ext cx="7700440" cy="2080896"/>
              <a:chOff x="741150" y="3362181"/>
              <a:chExt cx="7700440" cy="2080896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xmlns="" id="{279DB873-8352-4CA8-A76F-5C2012C4B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705" y="3362181"/>
                <a:ext cx="7226930" cy="1612915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7BF6CCD-0192-49F7-AD6C-21EB29510322}"/>
                  </a:ext>
                </a:extLst>
              </p:cNvPr>
              <p:cNvSpPr txBox="1"/>
              <p:nvPr/>
            </p:nvSpPr>
            <p:spPr>
              <a:xfrm>
                <a:off x="741150" y="5150689"/>
                <a:ext cx="26905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Grade 0 : synovite  faible</a:t>
                </a:r>
                <a:endParaRPr lang="x-none" sz="1200" b="1" dirty="0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A2D9A031-C516-4A5A-8619-FF652C9B846A}"/>
                  </a:ext>
                </a:extLst>
              </p:cNvPr>
              <p:cNvSpPr txBox="1"/>
              <p:nvPr/>
            </p:nvSpPr>
            <p:spPr>
              <a:xfrm>
                <a:off x="5910752" y="5166078"/>
                <a:ext cx="20457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/>
                  <a:t>Grade 2 : synovite sévère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E5FA42FD-5AE6-A34B-9814-04E4749109EA}"/>
                  </a:ext>
                </a:extLst>
              </p:cNvPr>
              <p:cNvSpPr txBox="1"/>
              <p:nvPr/>
            </p:nvSpPr>
            <p:spPr>
              <a:xfrm rot="16200000">
                <a:off x="8050618" y="4655870"/>
                <a:ext cx="5357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dirty="0"/>
                  <a:t>© DR.</a:t>
                </a:r>
              </a:p>
            </p:txBody>
          </p:sp>
        </p:grp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0D5D7755-7B5F-42A1-B457-729F9AD8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901254"/>
            <a:ext cx="8531605" cy="466451"/>
          </a:xfrm>
          <a:prstGeom prst="rect">
            <a:avLst/>
          </a:prstGeom>
        </p:spPr>
        <p:txBody>
          <a:bodyPr/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Critères composites et réponse aux infiltrations de corticoïdes dans la gonarthrose</a:t>
            </a:r>
          </a:p>
        </p:txBody>
      </p:sp>
    </p:spTree>
    <p:extLst>
      <p:ext uri="{BB962C8B-B14F-4D97-AF65-F5344CB8AC3E}">
        <p14:creationId xmlns:p14="http://schemas.microsoft.com/office/powerpoint/2010/main" val="237954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Dima R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0153, actualisé 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xmlns="" id="{728599D2-659A-45CA-B677-0ABFE547B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98031"/>
              </p:ext>
            </p:extLst>
          </p:nvPr>
        </p:nvGraphicFramePr>
        <p:xfrm>
          <a:off x="151001" y="1257380"/>
          <a:ext cx="8823408" cy="272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382">
                  <a:extLst>
                    <a:ext uri="{9D8B030D-6E8A-4147-A177-3AD203B41FA5}">
                      <a16:colId xmlns:a16="http://schemas.microsoft.com/office/drawing/2014/main" xmlns="" val="1608192552"/>
                    </a:ext>
                  </a:extLst>
                </a:gridCol>
                <a:gridCol w="1403131">
                  <a:extLst>
                    <a:ext uri="{9D8B030D-6E8A-4147-A177-3AD203B41FA5}">
                      <a16:colId xmlns:a16="http://schemas.microsoft.com/office/drawing/2014/main" xmlns="" val="1850644540"/>
                    </a:ext>
                  </a:extLst>
                </a:gridCol>
                <a:gridCol w="1308538">
                  <a:extLst>
                    <a:ext uri="{9D8B030D-6E8A-4147-A177-3AD203B41FA5}">
                      <a16:colId xmlns:a16="http://schemas.microsoft.com/office/drawing/2014/main" xmlns="" val="3764454907"/>
                    </a:ext>
                  </a:extLst>
                </a:gridCol>
                <a:gridCol w="1412851">
                  <a:extLst>
                    <a:ext uri="{9D8B030D-6E8A-4147-A177-3AD203B41FA5}">
                      <a16:colId xmlns:a16="http://schemas.microsoft.com/office/drawing/2014/main" xmlns="" val="3478457551"/>
                    </a:ext>
                  </a:extLst>
                </a:gridCol>
                <a:gridCol w="1440707">
                  <a:extLst>
                    <a:ext uri="{9D8B030D-6E8A-4147-A177-3AD203B41FA5}">
                      <a16:colId xmlns:a16="http://schemas.microsoft.com/office/drawing/2014/main" xmlns="" val="463352996"/>
                    </a:ext>
                  </a:extLst>
                </a:gridCol>
                <a:gridCol w="1371799">
                  <a:extLst>
                    <a:ext uri="{9D8B030D-6E8A-4147-A177-3AD203B41FA5}">
                      <a16:colId xmlns:a16="http://schemas.microsoft.com/office/drawing/2014/main" xmlns="" val="1058394601"/>
                    </a:ext>
                  </a:extLst>
                </a:gridCol>
              </a:tblGrid>
              <a:tr h="490574">
                <a:tc>
                  <a:txBody>
                    <a:bodyPr/>
                    <a:lstStyle/>
                    <a:p>
                      <a:r>
                        <a:rPr lang="fr-FR" sz="1100" noProof="0" dirty="0">
                          <a:latin typeface="+mn-lt"/>
                        </a:rPr>
                        <a:t>Association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latin typeface="+mn-lt"/>
                        </a:rPr>
                        <a:t>Score à J0</a:t>
                      </a:r>
                    </a:p>
                    <a:p>
                      <a:pPr algn="ctr"/>
                      <a:r>
                        <a:rPr lang="fr-FR" sz="1100" noProof="0" dirty="0">
                          <a:latin typeface="+mn-lt"/>
                        </a:rPr>
                        <a:t>(patients)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Échographie</a:t>
                      </a:r>
                    </a:p>
                    <a:p>
                      <a:pPr algn="ctr"/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épanchement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Échographie synovite Doppler </a:t>
                      </a:r>
                      <a:b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(0-1)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Échographie synovite hyperplasie</a:t>
                      </a:r>
                    </a:p>
                    <a:p>
                      <a:pPr algn="ctr"/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(0-2) </a:t>
                      </a:r>
                      <a:r>
                        <a:rPr lang="fr-FR" sz="1100" b="1" i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(figure)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err="1">
                          <a:solidFill>
                            <a:srgbClr val="FF0000"/>
                          </a:solidFill>
                          <a:latin typeface="+mn-lt"/>
                        </a:rPr>
                        <a:t>Rx</a:t>
                      </a:r>
                      <a:endParaRPr lang="fr-FR" sz="1100" b="1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Grade KL </a:t>
                      </a:r>
                      <a:b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(0-1)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6971168"/>
                  </a:ext>
                </a:extLst>
              </a:tr>
              <a:tr h="490574">
                <a:tc>
                  <a:txBody>
                    <a:bodyPr/>
                    <a:lstStyle/>
                    <a:p>
                      <a:r>
                        <a:rPr lang="el-GR" sz="1100" b="1" noProof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WOMAC douleur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0,37</a:t>
                      </a:r>
                    </a:p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 (IC : 0,24 ; 0,50)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–6,2 </a:t>
                      </a:r>
                    </a:p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(IC : –11,30 ; –1,05)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4180239"/>
                  </a:ext>
                </a:extLst>
              </a:tr>
              <a:tr h="490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noProof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WOMAC 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0,39 </a:t>
                      </a:r>
                    </a:p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(IC : 0,27 ; 0,50)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–0,42 </a:t>
                      </a:r>
                    </a:p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(IC : –0,69 ; 0,14)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7,39</a:t>
                      </a:r>
                    </a:p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 (IC : 2,11 ; 12,67)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8653146"/>
                  </a:ext>
                </a:extLst>
              </a:tr>
              <a:tr h="490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noProof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fr-FR" sz="1100" b="1" noProof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 EVA activité</a:t>
                      </a:r>
                      <a:endParaRPr lang="fr-FR" sz="1100" b="1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1721945"/>
                  </a:ext>
                </a:extLst>
              </a:tr>
              <a:tr h="490574"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Répondeurs OARSI-OMERACT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1,05</a:t>
                      </a:r>
                    </a:p>
                    <a:p>
                      <a:pPr algn="ctr"/>
                      <a:r>
                        <a:rPr lang="fr-FR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 (IC : 1,01 ; 1,08)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2,81</a:t>
                      </a:r>
                    </a:p>
                    <a:p>
                      <a:pPr algn="ctr"/>
                      <a:r>
                        <a:rPr lang="fr-FR" sz="12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 (IC : 0,93 ; 8,51)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2,65</a:t>
                      </a:r>
                    </a:p>
                    <a:p>
                      <a:pPr algn="ctr"/>
                      <a:r>
                        <a:rPr lang="fr-FR" sz="1200" b="1" noProof="0" dirty="0">
                          <a:solidFill>
                            <a:srgbClr val="FF0000"/>
                          </a:solidFill>
                          <a:latin typeface="+mn-lt"/>
                        </a:rPr>
                        <a:t> (IC : 1,04 ; 6,78)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57707384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E8C1790D-09C2-784A-A932-E4A5A25AF1BB}"/>
              </a:ext>
            </a:extLst>
          </p:cNvPr>
          <p:cNvGrpSpPr/>
          <p:nvPr/>
        </p:nvGrpSpPr>
        <p:grpSpPr>
          <a:xfrm>
            <a:off x="1066935" y="4550802"/>
            <a:ext cx="6790694" cy="1903838"/>
            <a:chOff x="830076" y="3429416"/>
            <a:chExt cx="7368559" cy="2247254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D491EE41-FB59-2044-95EB-2A2214DDD55B}"/>
                </a:ext>
              </a:extLst>
            </p:cNvPr>
            <p:cNvSpPr txBox="1"/>
            <p:nvPr/>
          </p:nvSpPr>
          <p:spPr>
            <a:xfrm>
              <a:off x="3110479" y="5127249"/>
              <a:ext cx="2643802" cy="544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Grade 1 : synovite modérée</a:t>
              </a:r>
            </a:p>
            <a:p>
              <a:pPr algn="ctr"/>
              <a:r>
                <a:rPr lang="fr-FR" sz="1200" b="1" dirty="0"/>
                <a:t>(n = 46 ; 32 %)</a:t>
              </a:r>
              <a:endParaRPr lang="x-none" sz="1200" b="1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FCB8523A-26BA-2248-A0FA-D94664274A5F}"/>
                </a:ext>
              </a:extLst>
            </p:cNvPr>
            <p:cNvGrpSpPr/>
            <p:nvPr/>
          </p:nvGrpSpPr>
          <p:grpSpPr>
            <a:xfrm>
              <a:off x="830076" y="3429416"/>
              <a:ext cx="7368559" cy="2247254"/>
              <a:chOff x="830076" y="3362181"/>
              <a:chExt cx="7368559" cy="2247254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xmlns="" id="{470BC649-E84D-214A-9D7A-9D9EC83BF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705" y="3362181"/>
                <a:ext cx="7226930" cy="1612915"/>
              </a:xfrm>
              <a:prstGeom prst="rect">
                <a:avLst/>
              </a:prstGeom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413D6D48-697B-A14F-9302-54FC98F7AA65}"/>
                  </a:ext>
                </a:extLst>
              </p:cNvPr>
              <p:cNvSpPr txBox="1"/>
              <p:nvPr/>
            </p:nvSpPr>
            <p:spPr>
              <a:xfrm>
                <a:off x="830076" y="5060015"/>
                <a:ext cx="2431185" cy="54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Grade 0 : synovite faible </a:t>
                </a:r>
                <a:br>
                  <a:rPr lang="fr-FR" sz="1200" b="1" dirty="0"/>
                </a:br>
                <a:r>
                  <a:rPr lang="fr-FR" sz="1200" b="1" dirty="0"/>
                  <a:t>(n = 75 ; 52 %)</a:t>
                </a:r>
                <a:endParaRPr lang="x-none" sz="1200" b="1" dirty="0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8B561A05-F77F-FA4F-ADDA-2D66938E7D68}"/>
                  </a:ext>
                </a:extLst>
              </p:cNvPr>
              <p:cNvSpPr txBox="1"/>
              <p:nvPr/>
            </p:nvSpPr>
            <p:spPr>
              <a:xfrm>
                <a:off x="5849980" y="5064494"/>
                <a:ext cx="2219840" cy="54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/>
                  <a:t>Grade 2 : synovite sévère</a:t>
                </a:r>
              </a:p>
              <a:p>
                <a:pPr algn="ctr"/>
                <a:r>
                  <a:rPr lang="fr-FR" sz="1200" b="1" dirty="0"/>
                  <a:t>(n = 23 ; 16 %)</a:t>
                </a:r>
                <a:endParaRPr lang="x-none" sz="1200" b="1" dirty="0"/>
              </a:p>
            </p:txBody>
          </p: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1F3AE3D-0619-234D-8AB3-9C70DB919C59}"/>
              </a:ext>
            </a:extLst>
          </p:cNvPr>
          <p:cNvSpPr txBox="1"/>
          <p:nvPr/>
        </p:nvSpPr>
        <p:spPr>
          <a:xfrm>
            <a:off x="1980457" y="4064980"/>
            <a:ext cx="5535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Seules sont présentées les associations significatives </a:t>
            </a:r>
          </a:p>
        </p:txBody>
      </p:sp>
      <p:pic>
        <p:nvPicPr>
          <p:cNvPr id="17" name="I 1">
            <a:extLst>
              <a:ext uri="{FF2B5EF4-FFF2-40B4-BE49-F238E27FC236}">
                <a16:creationId xmlns:a16="http://schemas.microsoft.com/office/drawing/2014/main" xmlns="" id="{857409CB-C216-5D45-8900-592AE04839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13034" y="4074931"/>
            <a:ext cx="424947" cy="303617"/>
          </a:xfrm>
          <a:prstGeom prst="rect">
            <a:avLst/>
          </a:prstGeom>
        </p:spPr>
      </p:pic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C1E3ABDA-3EFD-4D09-BF59-6CBDB39A1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0" y="37238"/>
            <a:ext cx="7328810" cy="617537"/>
          </a:xfrm>
        </p:spPr>
        <p:txBody>
          <a:bodyPr/>
          <a:lstStyle/>
          <a:p>
            <a:pPr marL="0" indent="0"/>
            <a:r>
              <a:rPr lang="fr-FR" sz="1800" dirty="0"/>
              <a:t>L’échographie aide à prédire une bonne réponse aux corticoïdes dans la gonarthrose </a:t>
            </a:r>
            <a:r>
              <a:rPr lang="fr-FR" sz="1800" i="1" dirty="0"/>
              <a:t>(2)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xmlns="" id="{9C0F6F79-C413-49B7-8502-7D3785CD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901254"/>
            <a:ext cx="8531605" cy="466451"/>
          </a:xfrm>
          <a:prstGeom prst="rect">
            <a:avLst/>
          </a:prstGeom>
        </p:spPr>
        <p:txBody>
          <a:bodyPr/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Critères composites et réponse aux infiltrations de corticoïdes dans la gonarthrose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BC2E40DF-6968-A44B-9102-45857E64EFC7}"/>
              </a:ext>
            </a:extLst>
          </p:cNvPr>
          <p:cNvSpPr txBox="1"/>
          <p:nvPr/>
        </p:nvSpPr>
        <p:spPr>
          <a:xfrm rot="16200000">
            <a:off x="7719317" y="5588855"/>
            <a:ext cx="535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© DR.</a:t>
            </a:r>
          </a:p>
        </p:txBody>
      </p:sp>
    </p:spTree>
    <p:extLst>
      <p:ext uri="{BB962C8B-B14F-4D97-AF65-F5344CB8AC3E}">
        <p14:creationId xmlns:p14="http://schemas.microsoft.com/office/powerpoint/2010/main" val="365233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D6CF6ED-D95E-D044-8246-4505B93C2E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525" y="5658632"/>
            <a:ext cx="8054404" cy="733965"/>
          </a:xfrm>
        </p:spPr>
        <p:txBody>
          <a:bodyPr/>
          <a:lstStyle/>
          <a:p>
            <a:r>
              <a:rPr lang="fr-FR" dirty="0"/>
              <a:t>L’association d’une </a:t>
            </a:r>
            <a:r>
              <a:rPr lang="fr-FR" dirty="0">
                <a:solidFill>
                  <a:srgbClr val="FF0000"/>
                </a:solidFill>
              </a:rPr>
              <a:t>symptomatologie douloureuse du genou</a:t>
            </a:r>
            <a:r>
              <a:rPr lang="fr-FR" dirty="0"/>
              <a:t>, d’une </a:t>
            </a:r>
            <a:r>
              <a:rPr lang="fr-FR" dirty="0">
                <a:solidFill>
                  <a:srgbClr val="FF0000"/>
                </a:solidFill>
              </a:rPr>
              <a:t>atteinte structurale sévère</a:t>
            </a:r>
            <a:r>
              <a:rPr lang="fr-FR" dirty="0"/>
              <a:t> et d’une </a:t>
            </a:r>
            <a:r>
              <a:rPr lang="fr-FR" dirty="0">
                <a:solidFill>
                  <a:srgbClr val="FF0000"/>
                </a:solidFill>
              </a:rPr>
              <a:t>hyperplasie synoviale active </a:t>
            </a:r>
            <a:r>
              <a:rPr lang="fr-FR" dirty="0"/>
              <a:t>en mode DP permet de “prédire” la réussite d’une infiltration de corticoïdes dans la gonarthrose 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17BA5990-31B3-47D6-9740-A40C204B181B}"/>
              </a:ext>
            </a:extLst>
          </p:cNvPr>
          <p:cNvGrpSpPr/>
          <p:nvPr/>
        </p:nvGrpSpPr>
        <p:grpSpPr>
          <a:xfrm>
            <a:off x="1574043" y="1963778"/>
            <a:ext cx="5202634" cy="3583776"/>
            <a:chOff x="1574043" y="1963778"/>
            <a:chExt cx="5202634" cy="3583776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5785BC21-0BFE-4ABD-B49F-1B6846F97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4367" y="2072264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xmlns="" id="{0B14F577-28F5-4820-AE63-0F3E78B52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4367" y="2797748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1E95EF76-0CFE-4962-AD8D-D26E7BB4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068" y="2013358"/>
              <a:ext cx="4443568" cy="3048175"/>
            </a:xfrm>
            <a:custGeom>
              <a:avLst/>
              <a:gdLst>
                <a:gd name="T0" fmla="*/ 792 w 792"/>
                <a:gd name="T1" fmla="*/ 1179 h 1179"/>
                <a:gd name="T2" fmla="*/ 564 w 792"/>
                <a:gd name="T3" fmla="*/ 1179 h 1179"/>
                <a:gd name="T4" fmla="*/ 221 w 792"/>
                <a:gd name="T5" fmla="*/ 1179 h 1179"/>
                <a:gd name="T6" fmla="*/ 0 w 792"/>
                <a:gd name="T7" fmla="*/ 1179 h 1179"/>
                <a:gd name="T8" fmla="*/ 0 w 792"/>
                <a:gd name="T9" fmla="*/ 1178 h 1179"/>
                <a:gd name="T10" fmla="*/ 0 w 792"/>
                <a:gd name="T11" fmla="*/ 786 h 1179"/>
                <a:gd name="T12" fmla="*/ 0 w 792"/>
                <a:gd name="T13" fmla="*/ 393 h 1179"/>
                <a:gd name="T14" fmla="*/ 0 w 792"/>
                <a:gd name="T15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" h="1179">
                  <a:moveTo>
                    <a:pt x="792" y="1179"/>
                  </a:moveTo>
                  <a:lnTo>
                    <a:pt x="564" y="1179"/>
                  </a:lnTo>
                  <a:lnTo>
                    <a:pt x="221" y="1179"/>
                  </a:lnTo>
                  <a:lnTo>
                    <a:pt x="0" y="1179"/>
                  </a:lnTo>
                  <a:lnTo>
                    <a:pt x="0" y="1178"/>
                  </a:lnTo>
                  <a:lnTo>
                    <a:pt x="0" y="786"/>
                  </a:lnTo>
                  <a:lnTo>
                    <a:pt x="0" y="39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xmlns="" id="{19631A42-F211-4BFD-8D59-0E12989F68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4367" y="3526864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xmlns="" id="{2369B208-FF80-40D4-B0FE-64C6252B9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213" y="5061533"/>
              <a:ext cx="0" cy="682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xmlns="" id="{EDEE1EFE-7216-4273-9665-5771571D3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2641" y="5061533"/>
              <a:ext cx="0" cy="682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" name="Rectangle 313">
              <a:extLst>
                <a:ext uri="{FF2B5EF4-FFF2-40B4-BE49-F238E27FC236}">
                  <a16:creationId xmlns:a16="http://schemas.microsoft.com/office/drawing/2014/main" xmlns="" id="{D7475B0A-5C5F-4DED-AF53-67E0C7F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599" y="4181540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0,25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314">
              <a:extLst>
                <a:ext uri="{FF2B5EF4-FFF2-40B4-BE49-F238E27FC236}">
                  <a16:creationId xmlns:a16="http://schemas.microsoft.com/office/drawing/2014/main" xmlns="" id="{5354CE16-9263-4E71-928B-28D3409E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599" y="2720804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0,75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Rectangle 315">
              <a:extLst>
                <a:ext uri="{FF2B5EF4-FFF2-40B4-BE49-F238E27FC236}">
                  <a16:creationId xmlns:a16="http://schemas.microsoft.com/office/drawing/2014/main" xmlns="" id="{6A109D7B-FCA5-4035-8EC7-C06D506C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599" y="1963778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1,00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" name="Rectangle 316">
              <a:extLst>
                <a:ext uri="{FF2B5EF4-FFF2-40B4-BE49-F238E27FC236}">
                  <a16:creationId xmlns:a16="http://schemas.microsoft.com/office/drawing/2014/main" xmlns="" id="{72869C12-08E3-48F9-9EA3-2397D9A35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322" y="5129795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0,00</a:t>
              </a:r>
              <a:endParaRPr kumimoji="0" lang="fr-FR" altLang="fr-F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314">
              <a:extLst>
                <a:ext uri="{FF2B5EF4-FFF2-40B4-BE49-F238E27FC236}">
                  <a16:creationId xmlns:a16="http://schemas.microsoft.com/office/drawing/2014/main" xmlns="" id="{5CE92501-D05B-4C78-892F-454FDE1CA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599" y="3431772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0,50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xmlns="" id="{F2E6D8B2-BE7B-48A7-9E7C-74558A896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0738" y="4256210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" name="Rectangle 313">
              <a:extLst>
                <a:ext uri="{FF2B5EF4-FFF2-40B4-BE49-F238E27FC236}">
                  <a16:creationId xmlns:a16="http://schemas.microsoft.com/office/drawing/2014/main" xmlns="" id="{8C4EAD25-8135-4485-AE8C-0C89BAB3E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599" y="4892508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0,00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xmlns="" id="{E8581830-300A-405E-B8C9-FC0109492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1618" y="4978302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xmlns="" id="{1208F468-9BB0-4C2D-B04B-7FF26D2C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847" y="5065156"/>
              <a:ext cx="0" cy="682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xmlns="" id="{21C79412-1D97-468B-BA5C-63F09AA51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3429" y="5068783"/>
              <a:ext cx="0" cy="682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" name="Line 13">
              <a:extLst>
                <a:ext uri="{FF2B5EF4-FFF2-40B4-BE49-F238E27FC236}">
                  <a16:creationId xmlns:a16="http://schemas.microsoft.com/office/drawing/2014/main" xmlns="" id="{C5A34403-B68F-421A-B35E-F308F8495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5636" y="5057904"/>
              <a:ext cx="0" cy="682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" name="Rectangle 316">
              <a:extLst>
                <a:ext uri="{FF2B5EF4-FFF2-40B4-BE49-F238E27FC236}">
                  <a16:creationId xmlns:a16="http://schemas.microsoft.com/office/drawing/2014/main" xmlns="" id="{9DD11A7B-1DFF-4DA9-B7CA-7088BAEC3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903" y="5129795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0,25</a:t>
              </a:r>
              <a:endParaRPr kumimoji="0" lang="fr-FR" altLang="fr-F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316">
              <a:extLst>
                <a:ext uri="{FF2B5EF4-FFF2-40B4-BE49-F238E27FC236}">
                  <a16:creationId xmlns:a16="http://schemas.microsoft.com/office/drawing/2014/main" xmlns="" id="{AFDEF970-749F-4C3D-93D3-29378E812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071" y="5129795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0,50</a:t>
              </a:r>
              <a:endParaRPr kumimoji="0" lang="fr-FR" altLang="fr-F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Rectangle 316">
              <a:extLst>
                <a:ext uri="{FF2B5EF4-FFF2-40B4-BE49-F238E27FC236}">
                  <a16:creationId xmlns:a16="http://schemas.microsoft.com/office/drawing/2014/main" xmlns="" id="{E1A01835-46FE-45ED-A0ED-BCF569408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49" y="5129795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0,75</a:t>
              </a:r>
              <a:endParaRPr kumimoji="0" lang="fr-FR" altLang="fr-F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316">
              <a:extLst>
                <a:ext uri="{FF2B5EF4-FFF2-40B4-BE49-F238E27FC236}">
                  <a16:creationId xmlns:a16="http://schemas.microsoft.com/office/drawing/2014/main" xmlns="" id="{22A417F3-C8D8-420E-B1E8-99DB3566F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17" y="5129795"/>
              <a:ext cx="2981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200" dirty="0">
                  <a:solidFill>
                    <a:srgbClr val="000000"/>
                  </a:solidFill>
                  <a:latin typeface="+mn-lt"/>
                </a:rPr>
                <a:t>1</a:t>
              </a: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,00</a:t>
              </a:r>
              <a:endParaRPr kumimoji="0" lang="fr-FR" altLang="fr-F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316">
              <a:extLst>
                <a:ext uri="{FF2B5EF4-FFF2-40B4-BE49-F238E27FC236}">
                  <a16:creationId xmlns:a16="http://schemas.microsoft.com/office/drawing/2014/main" xmlns="" id="{B01DC035-6A64-4975-9174-8517D3428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027" y="5362888"/>
              <a:ext cx="7694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Spécificité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316">
              <a:extLst>
                <a:ext uri="{FF2B5EF4-FFF2-40B4-BE49-F238E27FC236}">
                  <a16:creationId xmlns:a16="http://schemas.microsoft.com/office/drawing/2014/main" xmlns="" id="{2211E534-97F3-432A-8302-8254472ED2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59213" y="3591490"/>
              <a:ext cx="8143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Sensibilité 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4A0009D8-9CD9-436B-884E-EF0E2625D918}"/>
                </a:ext>
              </a:extLst>
            </p:cNvPr>
            <p:cNvSpPr/>
            <p:nvPr/>
          </p:nvSpPr>
          <p:spPr>
            <a:xfrm>
              <a:off x="2264833" y="2099733"/>
              <a:ext cx="4334934" cy="2882900"/>
            </a:xfrm>
            <a:custGeom>
              <a:avLst/>
              <a:gdLst>
                <a:gd name="connsiteX0" fmla="*/ 0 w 4334934"/>
                <a:gd name="connsiteY0" fmla="*/ 2882900 h 2882900"/>
                <a:gd name="connsiteX1" fmla="*/ 0 w 4334934"/>
                <a:gd name="connsiteY1" fmla="*/ 2091267 h 2882900"/>
                <a:gd name="connsiteX2" fmla="*/ 93134 w 4334934"/>
                <a:gd name="connsiteY2" fmla="*/ 2091267 h 2882900"/>
                <a:gd name="connsiteX3" fmla="*/ 93134 w 4334934"/>
                <a:gd name="connsiteY3" fmla="*/ 1706034 h 2882900"/>
                <a:gd name="connsiteX4" fmla="*/ 135467 w 4334934"/>
                <a:gd name="connsiteY4" fmla="*/ 1706034 h 2882900"/>
                <a:gd name="connsiteX5" fmla="*/ 135467 w 4334934"/>
                <a:gd name="connsiteY5" fmla="*/ 1303867 h 2882900"/>
                <a:gd name="connsiteX6" fmla="*/ 198967 w 4334934"/>
                <a:gd name="connsiteY6" fmla="*/ 1303867 h 2882900"/>
                <a:gd name="connsiteX7" fmla="*/ 198967 w 4334934"/>
                <a:gd name="connsiteY7" fmla="*/ 1172634 h 2882900"/>
                <a:gd name="connsiteX8" fmla="*/ 254000 w 4334934"/>
                <a:gd name="connsiteY8" fmla="*/ 1172634 h 2882900"/>
                <a:gd name="connsiteX9" fmla="*/ 254000 w 4334934"/>
                <a:gd name="connsiteY9" fmla="*/ 1130300 h 2882900"/>
                <a:gd name="connsiteX10" fmla="*/ 368300 w 4334934"/>
                <a:gd name="connsiteY10" fmla="*/ 1130300 h 2882900"/>
                <a:gd name="connsiteX11" fmla="*/ 368300 w 4334934"/>
                <a:gd name="connsiteY11" fmla="*/ 1049867 h 2882900"/>
                <a:gd name="connsiteX12" fmla="*/ 452967 w 4334934"/>
                <a:gd name="connsiteY12" fmla="*/ 1049867 h 2882900"/>
                <a:gd name="connsiteX13" fmla="*/ 452967 w 4334934"/>
                <a:gd name="connsiteY13" fmla="*/ 973667 h 2882900"/>
                <a:gd name="connsiteX14" fmla="*/ 503767 w 4334934"/>
                <a:gd name="connsiteY14" fmla="*/ 973667 h 2882900"/>
                <a:gd name="connsiteX15" fmla="*/ 503767 w 4334934"/>
                <a:gd name="connsiteY15" fmla="*/ 838200 h 2882900"/>
                <a:gd name="connsiteX16" fmla="*/ 626534 w 4334934"/>
                <a:gd name="connsiteY16" fmla="*/ 838200 h 2882900"/>
                <a:gd name="connsiteX17" fmla="*/ 626534 w 4334934"/>
                <a:gd name="connsiteY17" fmla="*/ 753534 h 2882900"/>
                <a:gd name="connsiteX18" fmla="*/ 681567 w 4334934"/>
                <a:gd name="connsiteY18" fmla="*/ 753534 h 2882900"/>
                <a:gd name="connsiteX19" fmla="*/ 681567 w 4334934"/>
                <a:gd name="connsiteY19" fmla="*/ 702734 h 2882900"/>
                <a:gd name="connsiteX20" fmla="*/ 715434 w 4334934"/>
                <a:gd name="connsiteY20" fmla="*/ 702734 h 2882900"/>
                <a:gd name="connsiteX21" fmla="*/ 715434 w 4334934"/>
                <a:gd name="connsiteY21" fmla="*/ 651934 h 2882900"/>
                <a:gd name="connsiteX22" fmla="*/ 787400 w 4334934"/>
                <a:gd name="connsiteY22" fmla="*/ 651934 h 2882900"/>
                <a:gd name="connsiteX23" fmla="*/ 787400 w 4334934"/>
                <a:gd name="connsiteY23" fmla="*/ 592667 h 2882900"/>
                <a:gd name="connsiteX24" fmla="*/ 842434 w 4334934"/>
                <a:gd name="connsiteY24" fmla="*/ 592667 h 2882900"/>
                <a:gd name="connsiteX25" fmla="*/ 842434 w 4334934"/>
                <a:gd name="connsiteY25" fmla="*/ 491067 h 2882900"/>
                <a:gd name="connsiteX26" fmla="*/ 969434 w 4334934"/>
                <a:gd name="connsiteY26" fmla="*/ 491067 h 2882900"/>
                <a:gd name="connsiteX27" fmla="*/ 969434 w 4334934"/>
                <a:gd name="connsiteY27" fmla="*/ 427567 h 2882900"/>
                <a:gd name="connsiteX28" fmla="*/ 1104900 w 4334934"/>
                <a:gd name="connsiteY28" fmla="*/ 427567 h 2882900"/>
                <a:gd name="connsiteX29" fmla="*/ 1104900 w 4334934"/>
                <a:gd name="connsiteY29" fmla="*/ 355600 h 2882900"/>
                <a:gd name="connsiteX30" fmla="*/ 1329267 w 4334934"/>
                <a:gd name="connsiteY30" fmla="*/ 355600 h 2882900"/>
                <a:gd name="connsiteX31" fmla="*/ 1329267 w 4334934"/>
                <a:gd name="connsiteY31" fmla="*/ 309034 h 2882900"/>
                <a:gd name="connsiteX32" fmla="*/ 1392767 w 4334934"/>
                <a:gd name="connsiteY32" fmla="*/ 309034 h 2882900"/>
                <a:gd name="connsiteX33" fmla="*/ 1392767 w 4334934"/>
                <a:gd name="connsiteY33" fmla="*/ 249767 h 2882900"/>
                <a:gd name="connsiteX34" fmla="*/ 1490134 w 4334934"/>
                <a:gd name="connsiteY34" fmla="*/ 249767 h 2882900"/>
                <a:gd name="connsiteX35" fmla="*/ 1490134 w 4334934"/>
                <a:gd name="connsiteY35" fmla="*/ 186267 h 2882900"/>
                <a:gd name="connsiteX36" fmla="*/ 2015067 w 4334934"/>
                <a:gd name="connsiteY36" fmla="*/ 186267 h 2882900"/>
                <a:gd name="connsiteX37" fmla="*/ 2015067 w 4334934"/>
                <a:gd name="connsiteY37" fmla="*/ 71967 h 2882900"/>
                <a:gd name="connsiteX38" fmla="*/ 2116667 w 4334934"/>
                <a:gd name="connsiteY38" fmla="*/ 71967 h 2882900"/>
                <a:gd name="connsiteX39" fmla="*/ 2116667 w 4334934"/>
                <a:gd name="connsiteY39" fmla="*/ 0 h 2882900"/>
                <a:gd name="connsiteX40" fmla="*/ 4334934 w 4334934"/>
                <a:gd name="connsiteY40" fmla="*/ 0 h 288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34934" h="2882900">
                  <a:moveTo>
                    <a:pt x="0" y="2882900"/>
                  </a:moveTo>
                  <a:lnTo>
                    <a:pt x="0" y="2091267"/>
                  </a:lnTo>
                  <a:lnTo>
                    <a:pt x="93134" y="2091267"/>
                  </a:lnTo>
                  <a:lnTo>
                    <a:pt x="93134" y="1706034"/>
                  </a:lnTo>
                  <a:lnTo>
                    <a:pt x="135467" y="1706034"/>
                  </a:lnTo>
                  <a:lnTo>
                    <a:pt x="135467" y="1303867"/>
                  </a:lnTo>
                  <a:lnTo>
                    <a:pt x="198967" y="1303867"/>
                  </a:lnTo>
                  <a:lnTo>
                    <a:pt x="198967" y="1172634"/>
                  </a:lnTo>
                  <a:lnTo>
                    <a:pt x="254000" y="1172634"/>
                  </a:lnTo>
                  <a:lnTo>
                    <a:pt x="254000" y="1130300"/>
                  </a:lnTo>
                  <a:lnTo>
                    <a:pt x="368300" y="1130300"/>
                  </a:lnTo>
                  <a:lnTo>
                    <a:pt x="368300" y="1049867"/>
                  </a:lnTo>
                  <a:lnTo>
                    <a:pt x="452967" y="1049867"/>
                  </a:lnTo>
                  <a:lnTo>
                    <a:pt x="452967" y="973667"/>
                  </a:lnTo>
                  <a:lnTo>
                    <a:pt x="503767" y="973667"/>
                  </a:lnTo>
                  <a:lnTo>
                    <a:pt x="503767" y="838200"/>
                  </a:lnTo>
                  <a:lnTo>
                    <a:pt x="626534" y="838200"/>
                  </a:lnTo>
                  <a:lnTo>
                    <a:pt x="626534" y="753534"/>
                  </a:lnTo>
                  <a:lnTo>
                    <a:pt x="681567" y="753534"/>
                  </a:lnTo>
                  <a:lnTo>
                    <a:pt x="681567" y="702734"/>
                  </a:lnTo>
                  <a:lnTo>
                    <a:pt x="715434" y="702734"/>
                  </a:lnTo>
                  <a:lnTo>
                    <a:pt x="715434" y="651934"/>
                  </a:lnTo>
                  <a:lnTo>
                    <a:pt x="787400" y="651934"/>
                  </a:lnTo>
                  <a:lnTo>
                    <a:pt x="787400" y="592667"/>
                  </a:lnTo>
                  <a:lnTo>
                    <a:pt x="842434" y="592667"/>
                  </a:lnTo>
                  <a:lnTo>
                    <a:pt x="842434" y="491067"/>
                  </a:lnTo>
                  <a:lnTo>
                    <a:pt x="969434" y="491067"/>
                  </a:lnTo>
                  <a:lnTo>
                    <a:pt x="969434" y="427567"/>
                  </a:lnTo>
                  <a:lnTo>
                    <a:pt x="1104900" y="427567"/>
                  </a:lnTo>
                  <a:lnTo>
                    <a:pt x="1104900" y="355600"/>
                  </a:lnTo>
                  <a:lnTo>
                    <a:pt x="1329267" y="355600"/>
                  </a:lnTo>
                  <a:lnTo>
                    <a:pt x="1329267" y="309034"/>
                  </a:lnTo>
                  <a:lnTo>
                    <a:pt x="1392767" y="309034"/>
                  </a:lnTo>
                  <a:lnTo>
                    <a:pt x="1392767" y="249767"/>
                  </a:lnTo>
                  <a:lnTo>
                    <a:pt x="1490134" y="249767"/>
                  </a:lnTo>
                  <a:lnTo>
                    <a:pt x="1490134" y="186267"/>
                  </a:lnTo>
                  <a:lnTo>
                    <a:pt x="2015067" y="186267"/>
                  </a:lnTo>
                  <a:lnTo>
                    <a:pt x="2015067" y="71967"/>
                  </a:lnTo>
                  <a:lnTo>
                    <a:pt x="2116667" y="71967"/>
                  </a:lnTo>
                  <a:lnTo>
                    <a:pt x="2116667" y="0"/>
                  </a:lnTo>
                  <a:lnTo>
                    <a:pt x="4334934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D2165D94-AE59-49B5-AC9E-B4D8E7A5E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5996" y="2108122"/>
              <a:ext cx="4350549" cy="287856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4B06BE9-8C7F-B24B-B94F-996B6FF1EF98}"/>
              </a:ext>
            </a:extLst>
          </p:cNvPr>
          <p:cNvSpPr txBox="1"/>
          <p:nvPr/>
        </p:nvSpPr>
        <p:spPr>
          <a:xfrm>
            <a:off x="5012770" y="3472761"/>
            <a:ext cx="3826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ASC = 89,45</a:t>
            </a:r>
          </a:p>
          <a:p>
            <a:endParaRPr lang="fr-FR" sz="1200" dirty="0"/>
          </a:p>
          <a:p>
            <a:r>
              <a:rPr lang="fr-FR" sz="1200" b="1" dirty="0">
                <a:solidFill>
                  <a:srgbClr val="FF0000"/>
                </a:solidFill>
              </a:rPr>
              <a:t>81,82 % des patients sont répondeurs </a:t>
            </a:r>
            <a:br>
              <a:rPr lang="fr-FR" sz="1200" b="1" dirty="0">
                <a:solidFill>
                  <a:srgbClr val="FF0000"/>
                </a:solidFill>
              </a:rPr>
            </a:br>
            <a:r>
              <a:rPr lang="fr-FR" sz="1200" b="1" dirty="0">
                <a:solidFill>
                  <a:srgbClr val="FF0000"/>
                </a:solidFill>
              </a:rPr>
              <a:t>avec une sensibilité de 82,8 %</a:t>
            </a:r>
            <a:br>
              <a:rPr lang="fr-FR" sz="1200" b="1" dirty="0">
                <a:solidFill>
                  <a:srgbClr val="FF0000"/>
                </a:solidFill>
              </a:rPr>
            </a:br>
            <a:r>
              <a:rPr lang="fr-FR" sz="1200" b="1" dirty="0">
                <a:solidFill>
                  <a:srgbClr val="FF0000"/>
                </a:solidFill>
              </a:rPr>
              <a:t>et spécificité de 80,8 %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6BDF3C0-5734-E84D-AA73-8AF8397DB02B}"/>
              </a:ext>
            </a:extLst>
          </p:cNvPr>
          <p:cNvSpPr txBox="1"/>
          <p:nvPr/>
        </p:nvSpPr>
        <p:spPr>
          <a:xfrm>
            <a:off x="2932386" y="1532503"/>
            <a:ext cx="4019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Répondeurs OARSI-OMERACT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84B558D5-FADE-B34B-BB30-B3B9BCACB97F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Dima R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0153, actualisé 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xmlns="" id="{181F5FC8-8D76-40F9-86C5-DE1684952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0" y="37238"/>
            <a:ext cx="7328810" cy="617537"/>
          </a:xfrm>
        </p:spPr>
        <p:txBody>
          <a:bodyPr/>
          <a:lstStyle/>
          <a:p>
            <a:pPr marL="0" indent="0"/>
            <a:r>
              <a:rPr lang="fr-FR" sz="1800" dirty="0"/>
              <a:t>L’échographie aide à prédire une bonne réponse aux corticoïdes dans la gonarthrose </a:t>
            </a:r>
            <a:r>
              <a:rPr lang="fr-FR" sz="1800" i="1" dirty="0"/>
              <a:t>(3)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xmlns="" id="{B51A596B-4627-44B0-BBE4-D9FF712E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901254"/>
            <a:ext cx="8531605" cy="466451"/>
          </a:xfrm>
          <a:prstGeom prst="rect">
            <a:avLst/>
          </a:prstGeom>
        </p:spPr>
        <p:txBody>
          <a:bodyPr/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Critères composites et réponse aux infiltrations de corticoïdes dans la gonarthrose</a:t>
            </a:r>
          </a:p>
        </p:txBody>
      </p:sp>
    </p:spTree>
    <p:extLst>
      <p:ext uri="{BB962C8B-B14F-4D97-AF65-F5344CB8AC3E}">
        <p14:creationId xmlns:p14="http://schemas.microsoft.com/office/powerpoint/2010/main" val="46321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551657"/>
            <a:ext cx="6695831" cy="1359944"/>
          </a:xfrm>
        </p:spPr>
        <p:txBody>
          <a:bodyPr/>
          <a:lstStyle/>
          <a:p>
            <a:pPr marL="0" indent="0"/>
            <a:r>
              <a:rPr lang="fr-FR" dirty="0"/>
              <a:t>Un dispositif externe de neurostimulation est-il efficace dans la gonarthrose </a:t>
            </a:r>
            <a:r>
              <a:rPr lang="fr-FR" dirty="0" smtClean="0"/>
              <a:t>?</a:t>
            </a:r>
          </a:p>
          <a:p>
            <a:pPr marL="0" indent="0"/>
            <a:endParaRPr lang="fr-FR" dirty="0"/>
          </a:p>
          <a:p>
            <a:pPr marL="0" indent="0"/>
            <a:r>
              <a:rPr lang="fr-FR" sz="1600" i="1" dirty="0" smtClean="0"/>
              <a:t>« Dr, j’ai mal, c’est vrai qu’on ne peut rien faire ? »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705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B40C0F01-B1DE-174E-8951-D5EDB9BC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88" y="1630143"/>
            <a:ext cx="8444139" cy="3597713"/>
          </a:xfrm>
        </p:spPr>
        <p:txBody>
          <a:bodyPr/>
          <a:lstStyle/>
          <a:p>
            <a:r>
              <a:rPr lang="fr-FR" dirty="0"/>
              <a:t>Évaluation du TENS dans la gonarthrose </a:t>
            </a:r>
            <a:r>
              <a:rPr lang="fr-FR" dirty="0">
                <a:sym typeface="Wingdings" panose="05000000000000000000" pitchFamily="2" charset="2"/>
              </a:rPr>
              <a:t>➝</a:t>
            </a:r>
            <a:r>
              <a:rPr lang="fr-FR" dirty="0"/>
              <a:t> réduction de la douleur </a:t>
            </a:r>
            <a:br>
              <a:rPr lang="fr-FR" dirty="0"/>
            </a:br>
            <a:r>
              <a:rPr lang="fr-FR" dirty="0"/>
              <a:t>par activation du complexe neuronal périphérique spinal et </a:t>
            </a:r>
            <a:r>
              <a:rPr lang="fr-FR" dirty="0" err="1"/>
              <a:t>supraspinal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Objectif : comparer l’efficacité du TENS et celle des </a:t>
            </a:r>
            <a:r>
              <a:rPr lang="fr-FR" b="1" dirty="0">
                <a:solidFill>
                  <a:srgbClr val="FF0000"/>
                </a:solidFill>
              </a:rPr>
              <a:t>antalgiques de palier 2 </a:t>
            </a:r>
            <a:r>
              <a:rPr lang="fr-FR" dirty="0"/>
              <a:t>dans la gonarthrose </a:t>
            </a:r>
          </a:p>
          <a:p>
            <a:endParaRPr lang="fr-FR" dirty="0"/>
          </a:p>
          <a:p>
            <a:r>
              <a:rPr lang="fr-FR" dirty="0"/>
              <a:t>Étude randomisée en simple aveugle de non-infériorité du TENS/antalgique de palier 2 à 3 mois</a:t>
            </a:r>
          </a:p>
          <a:p>
            <a:pPr lvl="1"/>
            <a:r>
              <a:rPr lang="fr-FR" dirty="0"/>
              <a:t>Inclusion classique 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Gonarthrose symptomatique : EVA douleur ≥ 3/10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Atteinte structurale radiographique (KL ≥ 2) 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En échec des AINS et antalgiques de palier 1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Critères de jugement principal : amélioration de la douleur et tolérance du dispositif à 3 mois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Dispositif externe d’électrostimulation efficace </a:t>
            </a:r>
            <a:br>
              <a:rPr lang="fr-FR" dirty="0"/>
            </a:br>
            <a:r>
              <a:rPr lang="fr-FR" dirty="0"/>
              <a:t>dans le traitement de la gonarthrose </a:t>
            </a:r>
            <a:r>
              <a:rPr lang="fr-FR" i="1" dirty="0"/>
              <a:t>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Maheu E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0733, actualisé </a:t>
            </a:r>
          </a:p>
        </p:txBody>
      </p:sp>
    </p:spTree>
    <p:extLst>
      <p:ext uri="{BB962C8B-B14F-4D97-AF65-F5344CB8AC3E}">
        <p14:creationId xmlns:p14="http://schemas.microsoft.com/office/powerpoint/2010/main" val="333897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BFA9B3-D2BF-B447-82B8-92E939EA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fr-FR" sz="1600" dirty="0"/>
              <a:t>Groupe TENS : positionnement des électrodes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1400" dirty="0"/>
              <a:t>Au </a:t>
            </a:r>
            <a:r>
              <a:rPr lang="fr-FR" sz="1400" b="1" dirty="0">
                <a:solidFill>
                  <a:srgbClr val="FF0000"/>
                </a:solidFill>
              </a:rPr>
              <a:t>quadriceps</a:t>
            </a:r>
            <a:r>
              <a:rPr lang="fr-FR" sz="1400" dirty="0"/>
              <a:t> pour délivrer les ondes de basse fréquence (2 Hz)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1400" dirty="0"/>
              <a:t>Au niveau du </a:t>
            </a:r>
            <a:r>
              <a:rPr lang="fr-FR" sz="1400" b="1" dirty="0">
                <a:solidFill>
                  <a:srgbClr val="FF0000"/>
                </a:solidFill>
              </a:rPr>
              <a:t>compartiment médial </a:t>
            </a:r>
            <a:r>
              <a:rPr lang="fr-FR" sz="1400" dirty="0"/>
              <a:t>en regard du nerf </a:t>
            </a:r>
            <a:r>
              <a:rPr lang="fr-FR" sz="1400" dirty="0" err="1"/>
              <a:t>infrapatellaire</a:t>
            </a:r>
            <a:r>
              <a:rPr lang="fr-FR" sz="1400" dirty="0"/>
              <a:t> </a:t>
            </a:r>
            <a:br>
              <a:rPr lang="fr-FR" sz="1400" dirty="0"/>
            </a:br>
            <a:r>
              <a:rPr lang="fr-FR" sz="1400" dirty="0"/>
              <a:t>pour délivrer des ondes de haute intensité (100 Hz)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1400" dirty="0"/>
              <a:t>Durée : 30 à 40 minutes 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dirty="0"/>
          </a:p>
          <a:p>
            <a:pPr>
              <a:buSzPct val="100000"/>
              <a:buFont typeface="+mj-lt"/>
              <a:buAutoNum type="arabicPeriod"/>
            </a:pPr>
            <a:r>
              <a:rPr lang="fr-FR" sz="1600" dirty="0"/>
              <a:t>Groupe contrôle : prise d’antalgiques de palier 2 </a:t>
            </a:r>
            <a:br>
              <a:rPr lang="fr-FR" sz="1600" dirty="0"/>
            </a:br>
            <a:r>
              <a:rPr lang="fr-FR" sz="1600" dirty="0"/>
              <a:t>à libération immédiate ou retardée</a:t>
            </a:r>
          </a:p>
          <a:p>
            <a:endParaRPr lang="fr-FR" sz="1600" dirty="0"/>
          </a:p>
          <a:p>
            <a:r>
              <a:rPr lang="fr-FR" sz="1600" dirty="0"/>
              <a:t>Essai de non-infériorité (IC borne inf. = 0,825) : en cas de résultat positif et</a:t>
            </a:r>
            <a:br>
              <a:rPr lang="fr-FR" sz="1600" dirty="0"/>
            </a:br>
            <a:r>
              <a:rPr lang="fr-FR" sz="1600" dirty="0"/>
              <a:t>si l’intervalle de confiance de la différence d’efficacité entre les 2 traitements </a:t>
            </a:r>
            <a:br>
              <a:rPr lang="fr-FR" sz="1600" dirty="0"/>
            </a:br>
            <a:r>
              <a:rPr lang="fr-FR" sz="1600" dirty="0"/>
              <a:t>n’inclut pas le 0, un test de supériorité peut être réalisé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Recueil des données cliniques </a:t>
            </a:r>
            <a:r>
              <a:rPr lang="fr-FR" sz="1600" b="1" dirty="0">
                <a:solidFill>
                  <a:srgbClr val="FF0000"/>
                </a:solidFill>
              </a:rPr>
              <a:t>WOMAC douleur, WOMAC fonction à J0, M1 et M3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xmlns="" id="{7578A63B-0188-F448-A37F-92B38583A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Dispositif externe d’électrostimulation efficace </a:t>
            </a:r>
            <a:br>
              <a:rPr lang="fr-FR" dirty="0"/>
            </a:br>
            <a:r>
              <a:rPr lang="fr-FR" dirty="0"/>
              <a:t>dans le traitement de la gonarthrose </a:t>
            </a:r>
            <a:r>
              <a:rPr lang="fr-FR" i="1" dirty="0"/>
              <a:t>(2)</a:t>
            </a:r>
          </a:p>
        </p:txBody>
      </p:sp>
      <p:pic>
        <p:nvPicPr>
          <p:cNvPr id="6" name="Image 5" descr="Une image contenant texte, habits&#10;&#10;Description générée automatiquement">
            <a:extLst>
              <a:ext uri="{FF2B5EF4-FFF2-40B4-BE49-F238E27FC236}">
                <a16:creationId xmlns:a16="http://schemas.microsoft.com/office/drawing/2014/main" xmlns="" id="{D83BFC35-1DC7-9243-AE87-92B775989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9" t="12950" r="36771" b="13125"/>
          <a:stretch/>
        </p:blipFill>
        <p:spPr>
          <a:xfrm>
            <a:off x="6738354" y="2420888"/>
            <a:ext cx="1977277" cy="1460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4190DE0-981E-2F4D-969E-CA8DBFD5B5A1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Maheu E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0733, actualisé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58601AF-C215-9642-B736-B6FB4A3738CA}"/>
              </a:ext>
            </a:extLst>
          </p:cNvPr>
          <p:cNvSpPr/>
          <p:nvPr/>
        </p:nvSpPr>
        <p:spPr>
          <a:xfrm rot="16200000">
            <a:off x="7015211" y="4044552"/>
            <a:ext cx="351367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00" i="1" dirty="0">
                <a:latin typeface="Arial" panose="020B0604020202020204" pitchFamily="34" charset="0"/>
                <a:cs typeface="Arial" panose="020B0604020202020204" pitchFamily="34" charset="0"/>
              </a:rPr>
              <a:t>Avec l’autorisation du Dr E. Maheu </a:t>
            </a:r>
          </a:p>
        </p:txBody>
      </p:sp>
    </p:spTree>
    <p:extLst>
      <p:ext uri="{BB962C8B-B14F-4D97-AF65-F5344CB8AC3E}">
        <p14:creationId xmlns:p14="http://schemas.microsoft.com/office/powerpoint/2010/main" val="40170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Maheu E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0733, actualisé </a:t>
            </a: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xmlns="" id="{ED306518-C46B-4AF0-B373-A63BFEF97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5179"/>
              </p:ext>
            </p:extLst>
          </p:nvPr>
        </p:nvGraphicFramePr>
        <p:xfrm>
          <a:off x="370787" y="1662106"/>
          <a:ext cx="831181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935">
                  <a:extLst>
                    <a:ext uri="{9D8B030D-6E8A-4147-A177-3AD203B41FA5}">
                      <a16:colId xmlns:a16="http://schemas.microsoft.com/office/drawing/2014/main" xmlns="" val="1765893753"/>
                    </a:ext>
                  </a:extLst>
                </a:gridCol>
                <a:gridCol w="2090299">
                  <a:extLst>
                    <a:ext uri="{9D8B030D-6E8A-4147-A177-3AD203B41FA5}">
                      <a16:colId xmlns:a16="http://schemas.microsoft.com/office/drawing/2014/main" xmlns="" val="3871445135"/>
                    </a:ext>
                  </a:extLst>
                </a:gridCol>
                <a:gridCol w="2646585">
                  <a:extLst>
                    <a:ext uri="{9D8B030D-6E8A-4147-A177-3AD203B41FA5}">
                      <a16:colId xmlns:a16="http://schemas.microsoft.com/office/drawing/2014/main" xmlns="" val="233263089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Caractéristiques de la population 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Groupe TENS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(n = 55) 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Groupe </a:t>
                      </a:r>
                      <a:r>
                        <a:rPr lang="fr-FR" sz="1200" b="1" dirty="0"/>
                        <a:t>opioïdes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(n = 55)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00603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Âge (années), moyenne  (SD)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66,9 ± 8,1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66,0 ± 7,8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98982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Sexe (femmes), n (%)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37 (67,3)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34 (61,8)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10164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IMC (kg/m</a:t>
                      </a:r>
                      <a:r>
                        <a:rPr lang="fr-FR" sz="1200" baseline="30000" dirty="0"/>
                        <a:t>2</a:t>
                      </a:r>
                      <a:r>
                        <a:rPr lang="fr-FR" sz="1200" dirty="0"/>
                        <a:t>), moyenne (SD)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(groupe TENS, n = 54)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28,0 (5,0)</a:t>
                      </a:r>
                      <a:endParaRPr lang="x-none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29,8 (5,8)</a:t>
                      </a:r>
                      <a:endParaRPr lang="x-none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64014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EVA douleur (NRS : 0-10), moyenne (SD) 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IC</a:t>
                      </a:r>
                      <a:r>
                        <a:rPr lang="fr-FR" sz="1200" baseline="-25000" dirty="0"/>
                        <a:t>95</a:t>
                      </a:r>
                      <a:endParaRPr lang="x-none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5,9 (1,3)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5,5-6,2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5,8 (1,3)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5,5-6,2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24220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WOMAC global  (0-96)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47,2 (15,5)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46,7 (13,5)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19148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WOMAC douleur (0-20)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10,9 (2,5)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10,6 (2,8)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366102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WOMAC fonction (0-68)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32,0 (12,1)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31,9 (10,5)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9651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WOMAC raideur (0-8)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4,3 (2,0)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4,3 (1,8)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070983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/>
                        <a:t>EQ-5D (score global 5-12)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8,2 (1,4)</a:t>
                      </a:r>
                      <a:endParaRPr lang="x-non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/>
                        <a:t>7,7 (1,5)</a:t>
                      </a:r>
                      <a:endParaRPr lang="x-non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6418181"/>
                  </a:ext>
                </a:extLst>
              </a:tr>
            </a:tbl>
          </a:graphicData>
        </a:graphic>
      </p:graphicFrame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6BF7430B-766B-7140-9EC7-48B6ABAAD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Dispositif externe d’électrostimulation efficace </a:t>
            </a:r>
            <a:br>
              <a:rPr lang="fr-FR" dirty="0"/>
            </a:br>
            <a:r>
              <a:rPr lang="fr-FR" dirty="0"/>
              <a:t>dans le traitement de la gonarthrose </a:t>
            </a:r>
            <a:r>
              <a:rPr lang="fr-FR" i="1" dirty="0"/>
              <a:t>(3)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996D385-316E-664B-B484-77D9661DAAB1}"/>
              </a:ext>
            </a:extLst>
          </p:cNvPr>
          <p:cNvSpPr txBox="1"/>
          <p:nvPr/>
        </p:nvSpPr>
        <p:spPr>
          <a:xfrm>
            <a:off x="1063017" y="1164622"/>
            <a:ext cx="7032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Étude de non-infériorité TENS versus traitement antalgique de palier 2</a:t>
            </a:r>
          </a:p>
          <a:p>
            <a:pPr algn="ctr"/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68775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E461607-DF98-7040-A4B9-2D7AAC7AED01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Maheu E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0733, actualisé 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xmlns="" id="{6D135FFA-199F-417B-9694-C8CE9943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09453"/>
              </p:ext>
            </p:extLst>
          </p:nvPr>
        </p:nvGraphicFramePr>
        <p:xfrm>
          <a:off x="276261" y="1224379"/>
          <a:ext cx="8575131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31">
                  <a:extLst>
                    <a:ext uri="{9D8B030D-6E8A-4147-A177-3AD203B41FA5}">
                      <a16:colId xmlns:a16="http://schemas.microsoft.com/office/drawing/2014/main" xmlns="" val="2672447883"/>
                    </a:ext>
                  </a:extLst>
                </a:gridCol>
                <a:gridCol w="914739">
                  <a:extLst>
                    <a:ext uri="{9D8B030D-6E8A-4147-A177-3AD203B41FA5}">
                      <a16:colId xmlns:a16="http://schemas.microsoft.com/office/drawing/2014/main" xmlns="" val="3383182900"/>
                    </a:ext>
                  </a:extLst>
                </a:gridCol>
                <a:gridCol w="866596">
                  <a:extLst>
                    <a:ext uri="{9D8B030D-6E8A-4147-A177-3AD203B41FA5}">
                      <a16:colId xmlns:a16="http://schemas.microsoft.com/office/drawing/2014/main" xmlns="" val="3246068411"/>
                    </a:ext>
                  </a:extLst>
                </a:gridCol>
                <a:gridCol w="834500">
                  <a:extLst>
                    <a:ext uri="{9D8B030D-6E8A-4147-A177-3AD203B41FA5}">
                      <a16:colId xmlns:a16="http://schemas.microsoft.com/office/drawing/2014/main" xmlns="" val="2301098090"/>
                    </a:ext>
                  </a:extLst>
                </a:gridCol>
                <a:gridCol w="754259">
                  <a:extLst>
                    <a:ext uri="{9D8B030D-6E8A-4147-A177-3AD203B41FA5}">
                      <a16:colId xmlns:a16="http://schemas.microsoft.com/office/drawing/2014/main" xmlns="" val="1347929389"/>
                    </a:ext>
                  </a:extLst>
                </a:gridCol>
                <a:gridCol w="1027076">
                  <a:extLst>
                    <a:ext uri="{9D8B030D-6E8A-4147-A177-3AD203B41FA5}">
                      <a16:colId xmlns:a16="http://schemas.microsoft.com/office/drawing/2014/main" xmlns="" val="4287575688"/>
                    </a:ext>
                  </a:extLst>
                </a:gridCol>
                <a:gridCol w="882644">
                  <a:extLst>
                    <a:ext uri="{9D8B030D-6E8A-4147-A177-3AD203B41FA5}">
                      <a16:colId xmlns:a16="http://schemas.microsoft.com/office/drawing/2014/main" xmlns="" val="196976827"/>
                    </a:ext>
                  </a:extLst>
                </a:gridCol>
                <a:gridCol w="1047514">
                  <a:extLst>
                    <a:ext uri="{9D8B030D-6E8A-4147-A177-3AD203B41FA5}">
                      <a16:colId xmlns:a16="http://schemas.microsoft.com/office/drawing/2014/main" xmlns="" val="1030533097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xmlns="" val="303459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 sz="100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Mois 1</a:t>
                      </a:r>
                      <a:endParaRPr lang="x-non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Mois 3</a:t>
                      </a:r>
                      <a:endParaRPr lang="x-none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94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Critères secondaires</a:t>
                      </a:r>
                    </a:p>
                    <a:p>
                      <a:r>
                        <a:rPr lang="fr-FR" sz="1000" dirty="0"/>
                        <a:t>Moyenne (SD)</a:t>
                      </a:r>
                    </a:p>
                    <a:p>
                      <a:r>
                        <a:rPr lang="fr-FR" sz="1000" dirty="0"/>
                        <a:t>IC</a:t>
                      </a:r>
                      <a:r>
                        <a:rPr lang="fr-FR" sz="1000" baseline="-25000" dirty="0"/>
                        <a:t>95</a:t>
                      </a:r>
                      <a:endParaRPr lang="x-none" sz="1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Groupe TENS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Groupe </a:t>
                      </a:r>
                      <a:r>
                        <a:rPr lang="fr-FR" sz="1000" b="0" dirty="0"/>
                        <a:t>opioïdes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Différence entre les groupes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Groupe TENS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Groupe </a:t>
                      </a:r>
                      <a:r>
                        <a:rPr lang="fr-FR" sz="1000" b="0" dirty="0"/>
                        <a:t>opioïdes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Différence entre les groupes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</a:t>
                      </a:r>
                      <a:endParaRPr lang="x-none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37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WOMAC global 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38,4 (16,8)</a:t>
                      </a:r>
                    </a:p>
                    <a:p>
                      <a:pPr algn="ctr"/>
                      <a:r>
                        <a:rPr lang="fr-FR" sz="1000" dirty="0"/>
                        <a:t>33,8 ; 42,9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42,9 (15,5)</a:t>
                      </a:r>
                    </a:p>
                    <a:p>
                      <a:pPr algn="ctr"/>
                      <a:r>
                        <a:rPr lang="fr-FR" sz="1000" dirty="0"/>
                        <a:t>38,7 ; 47,7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–4,8 (2,6)</a:t>
                      </a:r>
                    </a:p>
                    <a:p>
                      <a:pPr algn="ctr"/>
                      <a:r>
                        <a:rPr lang="fr-FR" sz="1000" dirty="0"/>
                        <a:t>–9,8 ; 0,3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0,0635</a:t>
                      </a:r>
                      <a:endParaRPr lang="x-none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33,9 (19,8)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28,6 ; 39,3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42,2 (17,2)</a:t>
                      </a:r>
                    </a:p>
                    <a:p>
                      <a:pPr algn="ctr"/>
                      <a:r>
                        <a:rPr lang="fr-FR" sz="1000" dirty="0"/>
                        <a:t>37,5 ; 46,9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–8,5 (3,3)</a:t>
                      </a:r>
                    </a:p>
                    <a:p>
                      <a:pPr algn="ctr"/>
                      <a:r>
                        <a:rPr lang="fr-FR" sz="1000" dirty="0"/>
                        <a:t>14,9 ; –2,0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81BE5E"/>
                          </a:solidFill>
                        </a:rPr>
                        <a:t>0,0106</a:t>
                      </a:r>
                      <a:endParaRPr lang="x-none" sz="1000" b="1" dirty="0">
                        <a:solidFill>
                          <a:srgbClr val="81BE5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857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WOMAC douleur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9,0 (3,5)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8,0 ; 9,9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9,5 (3,5)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8,5 ; 10,4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–0,6 (0,6)</a:t>
                      </a:r>
                    </a:p>
                    <a:p>
                      <a:pPr algn="ctr"/>
                      <a:r>
                        <a:rPr lang="fr-FR" sz="1000" dirty="0"/>
                        <a:t>–1,8 ; 0,6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0,3047</a:t>
                      </a:r>
                      <a:endParaRPr lang="x-none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7,9 (4,4)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6,8 ; 9,1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9,2 (3,6)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8,2 ; 10,2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–1,5 (0,8)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–2,9 ; –0,0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0,0570</a:t>
                      </a:r>
                      <a:endParaRPr lang="x-none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059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WOMAC fonction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25,7 (12,4)</a:t>
                      </a:r>
                    </a:p>
                    <a:p>
                      <a:pPr algn="ctr"/>
                      <a:r>
                        <a:rPr lang="fr-FR" sz="1000" dirty="0"/>
                        <a:t>22,3 ; 29,0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29,1 (11,6)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25,9 ; 32,3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–3,5 (1,8)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[–7,2 ; 0,2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0,0631</a:t>
                      </a:r>
                      <a:endParaRPr lang="x-none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22,7 (14,0)</a:t>
                      </a:r>
                    </a:p>
                    <a:p>
                      <a:pPr algn="ctr"/>
                      <a:r>
                        <a:rPr lang="fr-FR" sz="1000" dirty="0"/>
                        <a:t>18,9 ; 26,5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28,9 (12,9)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25,4 ; 32,4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–6,2 (2,3)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–10,8 ; –1,6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81BE5E"/>
                          </a:solidFill>
                        </a:rPr>
                        <a:t>0,0083</a:t>
                      </a:r>
                      <a:endParaRPr lang="x-none" sz="1000" b="1" dirty="0">
                        <a:solidFill>
                          <a:srgbClr val="81BE5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747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WOMAC raideur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3,7 (2,0)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3,2 ; 4,3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4,3 (1,7)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3,9 ; 4,8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–0,6 (0,3)</a:t>
                      </a:r>
                    </a:p>
                    <a:p>
                      <a:pPr algn="ctr"/>
                      <a:r>
                        <a:rPr lang="fr-FR" sz="1000" dirty="0"/>
                        <a:t>–1,2 ; 0,0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0,0708</a:t>
                      </a:r>
                      <a:endParaRPr lang="x-none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3,2 (2,3)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2,6 ; 3,8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4,0 (1,9)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3,5 ; 4,5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–0,8 (0,4)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–1,5 ; –0,1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81BE5E"/>
                          </a:solidFill>
                        </a:rPr>
                        <a:t>0,0296</a:t>
                      </a:r>
                      <a:endParaRPr lang="x-none" sz="1000" b="1" dirty="0">
                        <a:solidFill>
                          <a:srgbClr val="81BE5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1321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EVA douleur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4,1 (2,1)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3,5 ; 4,6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5,3 (1,9)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4,8 ; 5,8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–1,3 (0,4)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–2,0 ; –0,5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3"/>
                          </a:solidFill>
                        </a:rPr>
                        <a:t>0,0010</a:t>
                      </a:r>
                      <a:endParaRPr lang="x-none" sz="10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3,8 (2,1)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3,3 ; 4,4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4,7 (2,3)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4,1 ; 5,4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–0,9 (0,4)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–1,7 ; –0,2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81BE5E"/>
                          </a:solidFill>
                        </a:rPr>
                        <a:t>0,0174</a:t>
                      </a:r>
                      <a:endParaRPr lang="x-none" sz="1000" b="1" dirty="0">
                        <a:solidFill>
                          <a:srgbClr val="81BE5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863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Répondeur EVA douleur </a:t>
                      </a:r>
                      <a:br>
                        <a:rPr lang="fr-FR" sz="1000" dirty="0"/>
                      </a:br>
                      <a:r>
                        <a:rPr lang="fr-FR" sz="1000" u="none" dirty="0"/>
                        <a:t>≥</a:t>
                      </a:r>
                      <a:r>
                        <a:rPr lang="fr-FR" sz="1000" dirty="0"/>
                        <a:t> 30 % (n %)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31 (56,4)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10 (18,2)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3"/>
                          </a:solidFill>
                        </a:rPr>
                        <a:t>&lt; 0,0001</a:t>
                      </a:r>
                      <a:endParaRPr lang="x-none" sz="10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29 (52,7)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 (34,5)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0,0545</a:t>
                      </a:r>
                      <a:endParaRPr lang="x-none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2732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EVA réduction de la douleur de 50 % (n %)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 (34,5)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 (9,1)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3"/>
                          </a:solidFill>
                        </a:rPr>
                        <a:t>0,0012</a:t>
                      </a:r>
                      <a:endParaRPr lang="x-none" sz="10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 (38,2)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 (23,6)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0,0988</a:t>
                      </a:r>
                      <a:endParaRPr lang="x-none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615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OMERACT-OARSI (n %)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 (43,6)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 (23,6)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3"/>
                          </a:solidFill>
                        </a:rPr>
                        <a:t>0,0264</a:t>
                      </a:r>
                      <a:endParaRPr lang="x-none" sz="10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30 (54,5)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 (32,7)</a:t>
                      </a:r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81BE5E"/>
                          </a:solidFill>
                        </a:rPr>
                        <a:t>0,0211</a:t>
                      </a:r>
                      <a:endParaRPr lang="x-none" sz="1000" b="1" dirty="0">
                        <a:solidFill>
                          <a:srgbClr val="81BE5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37040208"/>
                  </a:ext>
                </a:extLst>
              </a:tr>
            </a:tbl>
          </a:graphicData>
        </a:graphic>
      </p:graphicFrame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xmlns="" id="{AB0AF39E-6B95-E84B-B948-6FB1395BC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Dispositif externe d’électrostimulation efficace </a:t>
            </a:r>
            <a:br>
              <a:rPr lang="fr-FR" dirty="0"/>
            </a:br>
            <a:r>
              <a:rPr lang="fr-FR" dirty="0"/>
              <a:t>dans le traitement de la gonarthrose </a:t>
            </a:r>
            <a:r>
              <a:rPr lang="fr-FR" i="1" dirty="0"/>
              <a:t>(4)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6261" y="869477"/>
            <a:ext cx="53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Préalable : TENS démontré comme non-inférieur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40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xmlns="" id="{346A71BC-2375-A046-A307-9CC61B96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163" y="859517"/>
            <a:ext cx="8054404" cy="408855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6BF7430B-766B-7140-9EC7-48B6ABAAD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Dispositif externe d’électrostimulation efficace </a:t>
            </a:r>
            <a:br>
              <a:rPr lang="fr-FR" dirty="0"/>
            </a:br>
            <a:r>
              <a:rPr lang="fr-FR" dirty="0"/>
              <a:t>dans le traitement de la gonarthrose </a:t>
            </a:r>
            <a:r>
              <a:rPr lang="fr-FR" i="1" dirty="0"/>
              <a:t>(5)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xmlns="" id="{117047A4-5455-CD44-AC43-D2AA28AF0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023" y="873550"/>
            <a:ext cx="8054404" cy="35732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Étude de non-infériorité TENS versus traitement antalgiques de palier 2</a:t>
            </a:r>
          </a:p>
          <a:p>
            <a:pPr marL="0" indent="0" algn="ctr">
              <a:buNone/>
            </a:pPr>
            <a:endParaRPr lang="fr-FR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xmlns="" id="{862AE7DA-733E-A64D-8068-3A4E31AC2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05494"/>
              </p:ext>
            </p:extLst>
          </p:nvPr>
        </p:nvGraphicFramePr>
        <p:xfrm>
          <a:off x="205529" y="1317142"/>
          <a:ext cx="6129337" cy="356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345">
                  <a:extLst>
                    <a:ext uri="{9D8B030D-6E8A-4147-A177-3AD203B41FA5}">
                      <a16:colId xmlns:a16="http://schemas.microsoft.com/office/drawing/2014/main" xmlns="" val="941444288"/>
                    </a:ext>
                  </a:extLst>
                </a:gridCol>
                <a:gridCol w="1085092">
                  <a:extLst>
                    <a:ext uri="{9D8B030D-6E8A-4147-A177-3AD203B41FA5}">
                      <a16:colId xmlns:a16="http://schemas.microsoft.com/office/drawing/2014/main" xmlns="" val="3944867526"/>
                    </a:ext>
                  </a:extLst>
                </a:gridCol>
                <a:gridCol w="950578">
                  <a:extLst>
                    <a:ext uri="{9D8B030D-6E8A-4147-A177-3AD203B41FA5}">
                      <a16:colId xmlns:a16="http://schemas.microsoft.com/office/drawing/2014/main" xmlns="" val="63801787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747768802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xmlns="" val="3745383528"/>
                    </a:ext>
                  </a:extLst>
                </a:gridCol>
              </a:tblGrid>
              <a:tr h="34131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Opioïdes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TENS/opioïdes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Statistiques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634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PP</a:t>
                      </a:r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52</a:t>
                      </a:r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47</a:t>
                      </a:r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52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Intensité 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de la douleur</a:t>
                      </a:r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3,87 (2,12)</a:t>
                      </a:r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4,65 (2,37)</a:t>
                      </a:r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–0,79 (0,44)</a:t>
                      </a:r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Non-infériorité </a:t>
                      </a:r>
                    </a:p>
                    <a:p>
                      <a:pPr algn="ctr"/>
                      <a:r>
                        <a:rPr lang="fr-FR" sz="1200" dirty="0"/>
                        <a:t>IC</a:t>
                      </a:r>
                      <a:r>
                        <a:rPr lang="fr-FR" sz="1200" baseline="-25000" dirty="0"/>
                        <a:t>95</a:t>
                      </a:r>
                      <a:r>
                        <a:rPr lang="fr-FR" sz="1200" dirty="0"/>
                        <a:t> &lt; 0,825</a:t>
                      </a:r>
                    </a:p>
                  </a:txBody>
                  <a:tcPr anchor="ctr">
                    <a:solidFill>
                      <a:srgbClr val="CB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43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IC</a:t>
                      </a:r>
                      <a:r>
                        <a:rPr lang="fr-FR" sz="1200" baseline="-250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3,28-4,46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3,96-5,35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–1,65 ; –0,08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Non-infériorité </a:t>
                      </a:r>
                    </a:p>
                    <a:p>
                      <a:pPr algn="ctr"/>
                      <a:r>
                        <a:rPr lang="fr-FR" sz="1200" dirty="0"/>
                        <a:t>IC</a:t>
                      </a:r>
                      <a:r>
                        <a:rPr lang="fr-FR" sz="1200" baseline="-25000" dirty="0"/>
                        <a:t>95</a:t>
                      </a:r>
                      <a:r>
                        <a:rPr lang="fr-FR" sz="1200" dirty="0"/>
                        <a:t> &lt; 0,85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422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ITT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55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55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264302"/>
                  </a:ext>
                </a:extLst>
              </a:tr>
              <a:tr h="238763"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Intensité 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de la douleur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3,84 (2,08)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4,73 (2,28)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–0,92 (0,4)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Non-infériorité </a:t>
                      </a:r>
                    </a:p>
                    <a:p>
                      <a:pPr algn="ctr"/>
                      <a:r>
                        <a:rPr lang="fr-FR" sz="1200" dirty="0"/>
                        <a:t>IC</a:t>
                      </a:r>
                      <a:r>
                        <a:rPr lang="fr-FR" sz="1200" baseline="-25000" dirty="0"/>
                        <a:t>95</a:t>
                      </a:r>
                      <a:r>
                        <a:rPr lang="fr-FR" sz="1200" dirty="0"/>
                        <a:t> &lt; 0,825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071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IC</a:t>
                      </a:r>
                      <a:r>
                        <a:rPr lang="fr-FR" sz="1200" baseline="-25000" dirty="0"/>
                        <a:t>95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3,27-4,40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4,11 ; 5,35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–1,71 ; –0,12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Non-infériorité </a:t>
                      </a:r>
                    </a:p>
                    <a:p>
                      <a:pPr algn="ctr"/>
                      <a:r>
                        <a:rPr lang="fr-FR" sz="1200" dirty="0"/>
                        <a:t>IC</a:t>
                      </a:r>
                      <a:r>
                        <a:rPr lang="fr-FR" sz="1200" baseline="-25000" dirty="0"/>
                        <a:t>95</a:t>
                      </a:r>
                      <a:r>
                        <a:rPr lang="fr-FR" sz="1200" dirty="0"/>
                        <a:t> &lt; 0,85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340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Nb EI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24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55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674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EI liés </a:t>
                      </a:r>
                      <a:br>
                        <a:rPr lang="fr-FR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aux traitements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7 (29,2)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36 (65,5)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p &lt; 0,0001</a:t>
                      </a:r>
                    </a:p>
                  </a:txBody>
                  <a:tcPr anchor="ctr"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871945"/>
                  </a:ext>
                </a:extLst>
              </a:tr>
            </a:tbl>
          </a:graphicData>
        </a:graphic>
      </p:graphicFrame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xmlns="" id="{32C62735-285D-D24F-88C0-01BE1D71F7C5}"/>
              </a:ext>
            </a:extLst>
          </p:cNvPr>
          <p:cNvSpPr txBox="1">
            <a:spLocks/>
          </p:cNvSpPr>
          <p:nvPr/>
        </p:nvSpPr>
        <p:spPr>
          <a:xfrm>
            <a:off x="182778" y="5383166"/>
            <a:ext cx="8609251" cy="7725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.Lucida Grande UI Regular"/>
              <a:buChar char="►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.Lucida Grande UI Regular"/>
              <a:buChar char="►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.Lucida Grande UI Regular"/>
              <a:buChar char="►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.Lucida Grande UI Regular"/>
              <a:buChar char="►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.Lucida Grande UI Regular"/>
              <a:buChar char="►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Efficacité démontrée en non-infériorité à 1 mois qui se renforce à 3 mois </a:t>
            </a:r>
          </a:p>
          <a:p>
            <a:r>
              <a:rPr lang="fr-FR" dirty="0"/>
              <a:t>Efficacité supérieure au traitement antalgique en étude de supériorité </a:t>
            </a:r>
            <a:br>
              <a:rPr lang="fr-FR" dirty="0"/>
            </a:br>
            <a:r>
              <a:rPr lang="fr-FR" dirty="0"/>
              <a:t>avec un meilleur profil de tolérance dans le groupe TENS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8B59CEFD-3FAE-48FF-99B0-6BDBB0D78CC3}"/>
              </a:ext>
            </a:extLst>
          </p:cNvPr>
          <p:cNvGrpSpPr/>
          <p:nvPr/>
        </p:nvGrpSpPr>
        <p:grpSpPr>
          <a:xfrm>
            <a:off x="6404104" y="1777348"/>
            <a:ext cx="2715028" cy="2965238"/>
            <a:chOff x="6404104" y="1777348"/>
            <a:chExt cx="2715028" cy="2965238"/>
          </a:xfrm>
        </p:grpSpPr>
        <p:sp>
          <p:nvSpPr>
            <p:cNvPr id="10" name="ZoneTexte 2">
              <a:extLst>
                <a:ext uri="{FF2B5EF4-FFF2-40B4-BE49-F238E27FC236}">
                  <a16:creationId xmlns:a16="http://schemas.microsoft.com/office/drawing/2014/main" xmlns="" id="{02E2EC47-EB82-8E48-9998-A7AA4A45A159}"/>
                </a:ext>
              </a:extLst>
            </p:cNvPr>
            <p:cNvSpPr txBox="1"/>
            <p:nvPr/>
          </p:nvSpPr>
          <p:spPr>
            <a:xfrm>
              <a:off x="6449085" y="1777348"/>
              <a:ext cx="26700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Représentation graphique</a:t>
              </a:r>
              <a:br>
                <a:rPr lang="fr-FR" sz="1100" b="1" dirty="0"/>
              </a:br>
              <a:r>
                <a:rPr lang="fr-FR" sz="1100" b="1" dirty="0"/>
                <a:t>de différents résultats d’un essai clinique, exprimés en risque relatif (RR), et leur conclusion associée</a:t>
              </a:r>
            </a:p>
          </p:txBody>
        </p:sp>
        <p:sp>
          <p:nvSpPr>
            <p:cNvPr id="11" name="ZoneTexte 3">
              <a:extLst>
                <a:ext uri="{FF2B5EF4-FFF2-40B4-BE49-F238E27FC236}">
                  <a16:creationId xmlns:a16="http://schemas.microsoft.com/office/drawing/2014/main" xmlns="" id="{F1F231E5-0742-A745-9F4A-0CEBDFCFE980}"/>
                </a:ext>
              </a:extLst>
            </p:cNvPr>
            <p:cNvSpPr txBox="1"/>
            <p:nvPr/>
          </p:nvSpPr>
          <p:spPr>
            <a:xfrm>
              <a:off x="6404104" y="2912209"/>
              <a:ext cx="13179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fr-FR" sz="1050" dirty="0"/>
                <a:t>Pas de conclusion </a:t>
              </a:r>
            </a:p>
            <a:p>
              <a:pPr>
                <a:spcBef>
                  <a:spcPts val="1200"/>
                </a:spcBef>
              </a:pPr>
              <a:r>
                <a:rPr lang="fr-FR" sz="1050" dirty="0"/>
                <a:t>Pas de conclusion </a:t>
              </a:r>
            </a:p>
            <a:p>
              <a:pPr>
                <a:spcBef>
                  <a:spcPts val="1200"/>
                </a:spcBef>
              </a:pPr>
              <a:r>
                <a:rPr lang="fr-FR" sz="1050" dirty="0"/>
                <a:t>Non-infériorité</a:t>
              </a:r>
            </a:p>
            <a:p>
              <a:pPr>
                <a:spcBef>
                  <a:spcPts val="1200"/>
                </a:spcBef>
              </a:pPr>
              <a:r>
                <a:rPr lang="fr-FR" sz="1050" dirty="0"/>
                <a:t>Supériorité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7F806A6F-A5C6-FA49-A340-A675183F3548}"/>
                </a:ext>
              </a:extLst>
            </p:cNvPr>
            <p:cNvCxnSpPr/>
            <p:nvPr/>
          </p:nvCxnSpPr>
          <p:spPr>
            <a:xfrm>
              <a:off x="8382955" y="2732315"/>
              <a:ext cx="0" cy="15765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xmlns="" id="{2F9549DB-24C0-9047-9430-08A2C7957854}"/>
                </a:ext>
              </a:extLst>
            </p:cNvPr>
            <p:cNvCxnSpPr/>
            <p:nvPr/>
          </p:nvCxnSpPr>
          <p:spPr>
            <a:xfrm>
              <a:off x="8734277" y="2732315"/>
              <a:ext cx="0" cy="15765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66B28067-D904-1D4F-8DE9-783F50A36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056" y="4247715"/>
              <a:ext cx="14922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0">
              <a:extLst>
                <a:ext uri="{FF2B5EF4-FFF2-40B4-BE49-F238E27FC236}">
                  <a16:creationId xmlns:a16="http://schemas.microsoft.com/office/drawing/2014/main" xmlns="" id="{06ED9B8A-2364-AB40-8E43-8AE00092CFD1}"/>
                </a:ext>
              </a:extLst>
            </p:cNvPr>
            <p:cNvSpPr txBox="1"/>
            <p:nvPr/>
          </p:nvSpPr>
          <p:spPr>
            <a:xfrm>
              <a:off x="8129520" y="4320886"/>
              <a:ext cx="5068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RR = 1</a:t>
              </a:r>
            </a:p>
          </p:txBody>
        </p:sp>
        <p:sp>
          <p:nvSpPr>
            <p:cNvPr id="16" name="ZoneTexte 16">
              <a:extLst>
                <a:ext uri="{FF2B5EF4-FFF2-40B4-BE49-F238E27FC236}">
                  <a16:creationId xmlns:a16="http://schemas.microsoft.com/office/drawing/2014/main" xmlns="" id="{A4C5B1DA-9DF7-124E-90BC-AF5617F780A8}"/>
                </a:ext>
              </a:extLst>
            </p:cNvPr>
            <p:cNvSpPr txBox="1"/>
            <p:nvPr/>
          </p:nvSpPr>
          <p:spPr>
            <a:xfrm>
              <a:off x="8588247" y="4320886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+</a:t>
              </a:r>
              <a:r>
                <a:rPr lang="el-GR" sz="800" dirty="0"/>
                <a:t>δ</a:t>
              </a:r>
              <a:endParaRPr lang="fr-FR" sz="800" dirty="0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FD9FB6A8-AB19-EA4F-A1E5-8D9D65C1828E}"/>
                </a:ext>
              </a:extLst>
            </p:cNvPr>
            <p:cNvCxnSpPr/>
            <p:nvPr/>
          </p:nvCxnSpPr>
          <p:spPr>
            <a:xfrm flipH="1">
              <a:off x="8171199" y="3040706"/>
              <a:ext cx="71708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xmlns="" id="{0057C5D3-B5DF-B944-A3F5-04F54EF45776}"/>
                </a:ext>
              </a:extLst>
            </p:cNvPr>
            <p:cNvCxnSpPr/>
            <p:nvPr/>
          </p:nvCxnSpPr>
          <p:spPr>
            <a:xfrm>
              <a:off x="8522521" y="2956485"/>
              <a:ext cx="0" cy="1684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xmlns="" id="{1E036349-793B-7C4E-A5E2-EF3F2AD7F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2876" y="3329464"/>
              <a:ext cx="1049153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xmlns="" id="{A13FEF87-5CC2-0A42-B7DE-0373EFFA7382}"/>
                </a:ext>
              </a:extLst>
            </p:cNvPr>
            <p:cNvCxnSpPr/>
            <p:nvPr/>
          </p:nvCxnSpPr>
          <p:spPr>
            <a:xfrm>
              <a:off x="8277076" y="3245243"/>
              <a:ext cx="0" cy="1684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xmlns="" id="{4C3D3615-6664-224C-9C7F-47538C70EF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0942" y="3671160"/>
              <a:ext cx="71544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522835EA-B308-D84D-862B-9C9C956E7ADB}"/>
                </a:ext>
              </a:extLst>
            </p:cNvPr>
            <p:cNvCxnSpPr/>
            <p:nvPr/>
          </p:nvCxnSpPr>
          <p:spPr>
            <a:xfrm>
              <a:off x="8281889" y="3586939"/>
              <a:ext cx="0" cy="16844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C67926E9-F9FD-CA42-91A3-F8AF33F4AD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4058" y="3993606"/>
              <a:ext cx="7154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xmlns="" id="{E41BEB0F-5A28-B849-9589-4DEEC1F48FA2}"/>
                </a:ext>
              </a:extLst>
            </p:cNvPr>
            <p:cNvCxnSpPr/>
            <p:nvPr/>
          </p:nvCxnSpPr>
          <p:spPr>
            <a:xfrm>
              <a:off x="7945005" y="3909385"/>
              <a:ext cx="0" cy="16844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31">
              <a:extLst>
                <a:ext uri="{FF2B5EF4-FFF2-40B4-BE49-F238E27FC236}">
                  <a16:creationId xmlns:a16="http://schemas.microsoft.com/office/drawing/2014/main" xmlns="" id="{1F76474B-B086-2B46-B10C-AC305507B05C}"/>
                </a:ext>
              </a:extLst>
            </p:cNvPr>
            <p:cNvSpPr txBox="1"/>
            <p:nvPr/>
          </p:nvSpPr>
          <p:spPr>
            <a:xfrm>
              <a:off x="7907505" y="4527142"/>
              <a:ext cx="9509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/>
                <a:t>Absence d’effet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79CA2E58-81A0-441A-B9D3-7A4C4AC1A687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Maheu E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0733, actualisé </a:t>
            </a:r>
          </a:p>
        </p:txBody>
      </p:sp>
    </p:spTree>
    <p:extLst>
      <p:ext uri="{BB962C8B-B14F-4D97-AF65-F5344CB8AC3E}">
        <p14:creationId xmlns:p14="http://schemas.microsoft.com/office/powerpoint/2010/main" val="355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551657"/>
            <a:ext cx="6125588" cy="1359944"/>
          </a:xfrm>
        </p:spPr>
        <p:txBody>
          <a:bodyPr/>
          <a:lstStyle/>
          <a:p>
            <a:pPr marL="0" indent="0"/>
            <a:r>
              <a:rPr lang="fr-FR" dirty="0"/>
              <a:t>Quelle est l’efficacité de la vaccination anti-SARS-CoV-2 chez les patients atteints de maladie rhumatologique ?</a:t>
            </a:r>
          </a:p>
        </p:txBody>
      </p:sp>
    </p:spTree>
    <p:extLst>
      <p:ext uri="{BB962C8B-B14F-4D97-AF65-F5344CB8AC3E}">
        <p14:creationId xmlns:p14="http://schemas.microsoft.com/office/powerpoint/2010/main" val="592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00" y="2551657"/>
            <a:ext cx="5816600" cy="1359944"/>
          </a:xfrm>
        </p:spPr>
        <p:txBody>
          <a:bodyPr/>
          <a:lstStyle/>
          <a:p>
            <a:pPr marL="0" indent="0"/>
            <a:r>
              <a:rPr lang="fr-FR" dirty="0"/>
              <a:t>La metformine : un futur traitement </a:t>
            </a:r>
            <a:r>
              <a:rPr lang="fr-FR" dirty="0" err="1"/>
              <a:t>structuro</a:t>
            </a:r>
            <a:r>
              <a:rPr lang="fr-FR" dirty="0" err="1">
                <a:solidFill>
                  <a:srgbClr val="FF0000"/>
                </a:solidFill>
              </a:rPr>
              <a:t>modulateur</a:t>
            </a:r>
            <a:r>
              <a:rPr lang="fr-FR" dirty="0"/>
              <a:t> dans l’arthrose ?</a:t>
            </a:r>
          </a:p>
        </p:txBody>
      </p:sp>
    </p:spTree>
    <p:extLst>
      <p:ext uri="{BB962C8B-B14F-4D97-AF65-F5344CB8AC3E}">
        <p14:creationId xmlns:p14="http://schemas.microsoft.com/office/powerpoint/2010/main" val="233453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8" y="1058158"/>
            <a:ext cx="8513015" cy="466451"/>
          </a:xfrm>
        </p:spPr>
        <p:txBody>
          <a:bodyPr/>
          <a:lstStyle/>
          <a:p>
            <a:r>
              <a:rPr lang="fr-FR" dirty="0"/>
              <a:t>C</a:t>
            </a:r>
            <a:r>
              <a:rPr lang="fr-FR" b="1" dirty="0"/>
              <a:t>ohortes américaines de patients ayant eu le Covid-19</a:t>
            </a:r>
            <a:r>
              <a:rPr lang="fr-FR" dirty="0"/>
              <a:t> et contrôles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b="1" dirty="0"/>
              <a:t>(janvier 2018-octobre 2021)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58" y="1825625"/>
            <a:ext cx="8053956" cy="4718677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577 335 </a:t>
            </a:r>
            <a:r>
              <a:rPr lang="fr-FR" dirty="0"/>
              <a:t>patients vaccinés contre le SARS-CoV-2 (statut infectieux préalable non précisé)</a:t>
            </a:r>
          </a:p>
          <a:p>
            <a:pPr lvl="1"/>
            <a:r>
              <a:rPr lang="fr-FR" dirty="0"/>
              <a:t>Âge : ~48 ans, 58 % de femmes</a:t>
            </a:r>
          </a:p>
          <a:p>
            <a:pPr lvl="1"/>
            <a:r>
              <a:rPr lang="fr-FR" dirty="0"/>
              <a:t>91 % de cycles de vaccination complet </a:t>
            </a:r>
            <a:r>
              <a:rPr lang="fr-FR" b="1" dirty="0" smtClean="0">
                <a:solidFill>
                  <a:srgbClr val="FF0000"/>
                </a:solidFill>
              </a:rPr>
              <a:t>2 doses </a:t>
            </a:r>
            <a:r>
              <a:rPr lang="fr-FR" dirty="0" smtClean="0"/>
              <a:t>(</a:t>
            </a:r>
            <a:r>
              <a:rPr lang="fr-FR" dirty="0"/>
              <a:t>71 % Pfizer, 24 % </a:t>
            </a:r>
            <a:r>
              <a:rPr lang="fr-FR" dirty="0" err="1"/>
              <a:t>Moderna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36 % vaccinés &lt; mars 2021</a:t>
            </a:r>
          </a:p>
          <a:p>
            <a:pPr lvl="2"/>
            <a:r>
              <a:rPr lang="fr-FR" dirty="0"/>
              <a:t>53 % vaccinés entre mars et mai 2021</a:t>
            </a:r>
          </a:p>
          <a:p>
            <a:pPr lvl="2"/>
            <a:r>
              <a:rPr lang="fr-FR" dirty="0"/>
              <a:t>11 % vaccinés &gt; mai 2021</a:t>
            </a:r>
          </a:p>
          <a:p>
            <a:pPr marL="1371600" lvl="3" indent="0">
              <a:buNone/>
            </a:pPr>
            <a:endParaRPr lang="fr-FR" dirty="0"/>
          </a:p>
          <a:p>
            <a:r>
              <a:rPr lang="fr-FR" dirty="0"/>
              <a:t>Dans cette cohorte, </a:t>
            </a:r>
            <a:r>
              <a:rPr lang="fr-FR" dirty="0">
                <a:solidFill>
                  <a:srgbClr val="FF0000"/>
                </a:solidFill>
              </a:rPr>
              <a:t>59 652 patients ont une maladie </a:t>
            </a:r>
            <a:r>
              <a:rPr lang="fr-FR" dirty="0" smtClean="0">
                <a:solidFill>
                  <a:srgbClr val="FF0000"/>
                </a:solidFill>
              </a:rPr>
              <a:t>rhumatologique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Appariés avec 2 sujets vaccinés (ARNm) sans maladie rhumatologique</a:t>
            </a:r>
          </a:p>
          <a:p>
            <a:pPr lvl="2"/>
            <a:r>
              <a:rPr lang="fr-FR" dirty="0"/>
              <a:t>Sur âge, sexe, ethnie/race, à l’échelon du centre si possible</a:t>
            </a:r>
          </a:p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Critère d’évaluation : infection Covid-19 ≥ 14 jours après la </a:t>
            </a:r>
            <a:r>
              <a:rPr lang="fr-FR" b="1" dirty="0" smtClean="0">
                <a:solidFill>
                  <a:srgbClr val="FF0000"/>
                </a:solidFill>
              </a:rPr>
              <a:t>vaccination</a:t>
            </a:r>
          </a:p>
          <a:p>
            <a:endParaRPr lang="fr-FR" dirty="0"/>
          </a:p>
          <a:p>
            <a:r>
              <a:rPr lang="fr-FR" i="1" dirty="0" smtClean="0"/>
              <a:t>! Critère d’efficacité « de la vrai vie » et pas basé sur une réponse sérologique anti-</a:t>
            </a:r>
            <a:r>
              <a:rPr lang="fr-FR" i="1" dirty="0" err="1" smtClean="0"/>
              <a:t>spike</a:t>
            </a:r>
            <a:endParaRPr lang="fr-FR" i="1" dirty="0" smtClean="0"/>
          </a:p>
          <a:p>
            <a:r>
              <a:rPr lang="fr-FR" i="1" dirty="0" smtClean="0"/>
              <a:t>! Critère = infection. Et pas hospitalisation ou décès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Singh JA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L16, actualisé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0" y="27713"/>
            <a:ext cx="7328810" cy="617537"/>
          </a:xfrm>
        </p:spPr>
        <p:txBody>
          <a:bodyPr/>
          <a:lstStyle/>
          <a:p>
            <a:pPr marL="0" indent="0"/>
            <a:r>
              <a:rPr lang="fr-FR" dirty="0"/>
              <a:t>Efficacité du vaccin anti-SARS-CoV-2 chez les patients atteints de maladie rhumatologique </a:t>
            </a:r>
            <a:r>
              <a:rPr lang="fr-FR" i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391347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8" y="1058158"/>
            <a:ext cx="8513015" cy="466451"/>
          </a:xfrm>
        </p:spPr>
        <p:txBody>
          <a:bodyPr/>
          <a:lstStyle/>
          <a:p>
            <a:r>
              <a:rPr lang="fr-FR" dirty="0"/>
              <a:t>Risque de faire une infection Covid-19 chez les patients vaccinés ayant une maladie rhumatologique vs sujets vaccinés sans pathologie rhumatologique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58" y="1825625"/>
            <a:ext cx="8053956" cy="3848843"/>
          </a:xfrm>
        </p:spPr>
        <p:txBody>
          <a:bodyPr>
            <a:normAutofit/>
          </a:bodyPr>
          <a:lstStyle/>
          <a:p>
            <a:r>
              <a:rPr lang="fr-FR" dirty="0"/>
              <a:t>Régression logistique multivariée : impact de la </a:t>
            </a:r>
            <a:r>
              <a:rPr lang="fr-FR" b="1" dirty="0">
                <a:solidFill>
                  <a:srgbClr val="FF0000"/>
                </a:solidFill>
              </a:rPr>
              <a:t>maladie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Singh JA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L16, actualisé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4490879E-1E9B-4566-8A83-A84886E5E662}"/>
              </a:ext>
            </a:extLst>
          </p:cNvPr>
          <p:cNvGrpSpPr/>
          <p:nvPr/>
        </p:nvGrpSpPr>
        <p:grpSpPr>
          <a:xfrm>
            <a:off x="708217" y="2369165"/>
            <a:ext cx="8158348" cy="3948169"/>
            <a:chOff x="601209" y="2310797"/>
            <a:chExt cx="8158348" cy="3948169"/>
          </a:xfrm>
        </p:grpSpPr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61501C5E-3EC0-4A33-9451-FC349B9A2A03}"/>
                </a:ext>
              </a:extLst>
            </p:cNvPr>
            <p:cNvSpPr txBox="1"/>
            <p:nvPr/>
          </p:nvSpPr>
          <p:spPr>
            <a:xfrm>
              <a:off x="601209" y="2310797"/>
              <a:ext cx="2992389" cy="333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fr-FR" sz="1200" b="1" dirty="0"/>
                <a:t>Catégorie de maladie inflammatoire</a:t>
              </a:r>
              <a:endParaRPr lang="fr-FR" sz="1200" dirty="0"/>
            </a:p>
            <a:p>
              <a:pPr>
                <a:spcBef>
                  <a:spcPts val="800"/>
                </a:spcBef>
              </a:pPr>
              <a:r>
                <a:rPr lang="fr-FR" sz="1200" b="1" dirty="0"/>
                <a:t>Contrôles sans maladie inflammatoire</a:t>
              </a:r>
            </a:p>
            <a:p>
              <a:pPr>
                <a:spcBef>
                  <a:spcPts val="800"/>
                </a:spcBef>
              </a:pPr>
              <a:r>
                <a:rPr lang="fr-FR" sz="1200" b="1" dirty="0">
                  <a:solidFill>
                    <a:srgbClr val="FF0000"/>
                  </a:solidFill>
                </a:rPr>
                <a:t>Polyarthrite rhumatoïde 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 err="1"/>
                <a:t>Spondyloarthrites</a:t>
              </a:r>
              <a:endParaRPr lang="fr-FR" sz="1200" dirty="0"/>
            </a:p>
            <a:p>
              <a:pPr>
                <a:spcBef>
                  <a:spcPts val="800"/>
                </a:spcBef>
              </a:pPr>
              <a:r>
                <a:rPr lang="fr-FR" sz="1200" b="1" dirty="0">
                  <a:solidFill>
                    <a:srgbClr val="FF0000"/>
                  </a:solidFill>
                </a:rPr>
                <a:t>Goutte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Lupus érythémateux systémique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Sclérodermie</a:t>
              </a:r>
            </a:p>
            <a:p>
              <a:pPr>
                <a:spcBef>
                  <a:spcPts val="800"/>
                </a:spcBef>
              </a:pPr>
              <a:r>
                <a:rPr lang="fr-FR" sz="1200" b="1" dirty="0" err="1">
                  <a:solidFill>
                    <a:srgbClr val="FF0000"/>
                  </a:solidFill>
                </a:rPr>
                <a:t>Polymyosite</a:t>
              </a:r>
              <a:endParaRPr lang="fr-FR" sz="1200" b="1" dirty="0">
                <a:solidFill>
                  <a:srgbClr val="FF0000"/>
                </a:solidFill>
              </a:endParaRPr>
            </a:p>
            <a:p>
              <a:pPr>
                <a:spcBef>
                  <a:spcPts val="800"/>
                </a:spcBef>
              </a:pPr>
              <a:r>
                <a:rPr lang="fr-FR" sz="1200" dirty="0"/>
                <a:t>Pseudopolyarthrite </a:t>
              </a:r>
              <a:r>
                <a:rPr lang="fr-FR" sz="1200" dirty="0" err="1"/>
                <a:t>rhizomélique</a:t>
              </a:r>
              <a:endParaRPr lang="fr-FR" sz="1200" dirty="0"/>
            </a:p>
            <a:p>
              <a:pPr>
                <a:spcBef>
                  <a:spcPts val="800"/>
                </a:spcBef>
              </a:pPr>
              <a:r>
                <a:rPr lang="fr-FR" sz="1200" b="1" dirty="0">
                  <a:solidFill>
                    <a:srgbClr val="FF0000"/>
                  </a:solidFill>
                </a:rPr>
                <a:t>Vascularites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Plusieurs maladies inflammatoires</a:t>
              </a:r>
              <a:br>
                <a:rPr lang="fr-FR" sz="1200" dirty="0"/>
              </a:br>
              <a:endParaRPr lang="fr-FR" sz="1200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E89CD600-DC2A-4EED-B2DC-DC318ADE47EE}"/>
                </a:ext>
              </a:extLst>
            </p:cNvPr>
            <p:cNvSpPr txBox="1"/>
            <p:nvPr/>
          </p:nvSpPr>
          <p:spPr>
            <a:xfrm>
              <a:off x="3593597" y="2310797"/>
              <a:ext cx="1944807" cy="31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fr-FR" sz="1200" b="1" dirty="0" err="1"/>
                <a:t>Odds</a:t>
              </a:r>
              <a:r>
                <a:rPr lang="fr-FR" sz="1200" b="1" dirty="0"/>
                <a:t>-ratio ajusté (IC</a:t>
              </a:r>
              <a:r>
                <a:rPr lang="fr-FR" sz="1200" b="1" baseline="-25000" dirty="0"/>
                <a:t>95</a:t>
              </a:r>
              <a:r>
                <a:rPr lang="fr-FR" sz="1200" b="1" dirty="0"/>
                <a:t>)</a:t>
              </a:r>
              <a:endParaRPr lang="fr-FR" sz="1200" dirty="0"/>
            </a:p>
            <a:p>
              <a:pPr algn="ctr">
                <a:spcBef>
                  <a:spcPts val="800"/>
                </a:spcBef>
              </a:pPr>
              <a:r>
                <a:rPr lang="fr-FR" sz="1200" b="1" dirty="0"/>
                <a:t>Réf.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1,33 (1,20-1,48)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1,00 (0,90-1,12)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1,14 (1,05-1,24)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1,04 (0,82-1,31)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0,97 (0,61-1,46)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1,97 (1,07-3,33)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1,20 (0,93-1,53)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1,19 (1,05-1,33)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1,17 (1,03-1,31)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AA7A0426-AF4A-4ACB-894F-611E2F6443D0}"/>
                </a:ext>
              </a:extLst>
            </p:cNvPr>
            <p:cNvSpPr txBox="1"/>
            <p:nvPr/>
          </p:nvSpPr>
          <p:spPr>
            <a:xfrm>
              <a:off x="6975777" y="2310797"/>
              <a:ext cx="1783780" cy="31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fr-FR" sz="1200" b="1" dirty="0"/>
                <a:t>p</a:t>
              </a:r>
              <a:endParaRPr lang="fr-FR" sz="1200" dirty="0"/>
            </a:p>
            <a:p>
              <a:pPr algn="ctr">
                <a:spcBef>
                  <a:spcPts val="800"/>
                </a:spcBef>
              </a:pPr>
              <a:endParaRPr lang="fr-FR" sz="1200" dirty="0"/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&lt; 0,001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&gt; 0,9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0,001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0,700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0,900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0,018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0,140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0,004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0,011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20FA68A9-8C24-49C4-97B6-C648755BC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8903" y="2890490"/>
              <a:ext cx="1562100" cy="274320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B00DA877-DFC2-4612-B60D-A01CFA141354}"/>
                </a:ext>
              </a:extLst>
            </p:cNvPr>
            <p:cNvSpPr txBox="1"/>
            <p:nvPr/>
          </p:nvSpPr>
          <p:spPr>
            <a:xfrm>
              <a:off x="5538405" y="5632722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0,0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8D5F0A0F-1454-4EF2-9CC1-551E57F5EB32}"/>
                </a:ext>
              </a:extLst>
            </p:cNvPr>
            <p:cNvSpPr txBox="1"/>
            <p:nvPr/>
          </p:nvSpPr>
          <p:spPr>
            <a:xfrm>
              <a:off x="5986547" y="5632722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1,0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8F5DD6A6-6C78-41EC-9FA8-D12C031402C4}"/>
                </a:ext>
              </a:extLst>
            </p:cNvPr>
            <p:cNvSpPr txBox="1"/>
            <p:nvPr/>
          </p:nvSpPr>
          <p:spPr>
            <a:xfrm>
              <a:off x="6437484" y="5632722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2,0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108C9292-B17E-42A5-A211-FDAD4FBAC465}"/>
                </a:ext>
              </a:extLst>
            </p:cNvPr>
            <p:cNvSpPr txBox="1"/>
            <p:nvPr/>
          </p:nvSpPr>
          <p:spPr>
            <a:xfrm>
              <a:off x="6875895" y="5632722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3,0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08D36DE6-E710-4946-A1DA-87615179572A}"/>
                </a:ext>
              </a:extLst>
            </p:cNvPr>
            <p:cNvSpPr txBox="1"/>
            <p:nvPr/>
          </p:nvSpPr>
          <p:spPr>
            <a:xfrm>
              <a:off x="4950701" y="6005050"/>
              <a:ext cx="11769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50" b="1" dirty="0"/>
                <a:t>Moins probable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392637BA-21AE-47E1-A976-9E07C854C25B}"/>
                </a:ext>
              </a:extLst>
            </p:cNvPr>
            <p:cNvSpPr txBox="1"/>
            <p:nvPr/>
          </p:nvSpPr>
          <p:spPr>
            <a:xfrm>
              <a:off x="6347544" y="6005050"/>
              <a:ext cx="10727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Plus probable</a:t>
              </a: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="" xmlns:a16="http://schemas.microsoft.com/office/drawing/2014/main" id="{05A682D0-2440-4739-ACE8-D685248E7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7821" y="5977407"/>
              <a:ext cx="38047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CB2F9DF1-7B93-4100-AF60-9E74AC267E2C}"/>
                </a:ext>
              </a:extLst>
            </p:cNvPr>
            <p:cNvCxnSpPr>
              <a:cxnSpLocks/>
            </p:cNvCxnSpPr>
            <p:nvPr/>
          </p:nvCxnSpPr>
          <p:spPr>
            <a:xfrm>
              <a:off x="6434784" y="5977407"/>
              <a:ext cx="38047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0" y="27713"/>
            <a:ext cx="7328810" cy="617537"/>
          </a:xfrm>
        </p:spPr>
        <p:txBody>
          <a:bodyPr/>
          <a:lstStyle/>
          <a:p>
            <a:pPr marL="0" indent="0"/>
            <a:r>
              <a:rPr lang="fr-FR" dirty="0"/>
              <a:t>Efficacité du vaccin anti-SARS-CoV-2 chez les patients atteints de maladie rhumatologique </a:t>
            </a:r>
            <a:r>
              <a:rPr lang="fr-FR" i="1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51805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58" y="1825625"/>
            <a:ext cx="8053956" cy="3848843"/>
          </a:xfrm>
        </p:spPr>
        <p:txBody>
          <a:bodyPr>
            <a:normAutofit/>
          </a:bodyPr>
          <a:lstStyle/>
          <a:p>
            <a:r>
              <a:rPr lang="fr-FR" dirty="0"/>
              <a:t>Régression logistique multivariée : impact des </a:t>
            </a:r>
            <a:r>
              <a:rPr lang="fr-FR" b="1" dirty="0">
                <a:solidFill>
                  <a:srgbClr val="FF0000"/>
                </a:solidFill>
              </a:rPr>
              <a:t>traitements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Singh JA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L16, actualisé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F94A3394-4D3D-4BE5-92C4-F400F263F688}"/>
              </a:ext>
            </a:extLst>
          </p:cNvPr>
          <p:cNvGrpSpPr/>
          <p:nvPr/>
        </p:nvGrpSpPr>
        <p:grpSpPr>
          <a:xfrm>
            <a:off x="697638" y="2494660"/>
            <a:ext cx="7942211" cy="3660299"/>
            <a:chOff x="824102" y="2436292"/>
            <a:chExt cx="7942211" cy="3660299"/>
          </a:xfrm>
        </p:grpSpPr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92F709D6-46B9-49D7-BEDA-6082BFA4EA4D}"/>
                </a:ext>
              </a:extLst>
            </p:cNvPr>
            <p:cNvSpPr txBox="1"/>
            <p:nvPr/>
          </p:nvSpPr>
          <p:spPr>
            <a:xfrm>
              <a:off x="824102" y="2436292"/>
              <a:ext cx="293990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fr-FR" sz="1200" b="1" dirty="0"/>
                <a:t>Type de traitement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Pas de traitement immunosuppresseur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DMARD conventionnels</a:t>
              </a:r>
            </a:p>
            <a:p>
              <a:pPr>
                <a:spcBef>
                  <a:spcPts val="800"/>
                </a:spcBef>
              </a:pPr>
              <a:r>
                <a:rPr lang="fr-FR" sz="1200" b="1" dirty="0">
                  <a:solidFill>
                    <a:srgbClr val="FF0000"/>
                  </a:solidFill>
                </a:rPr>
                <a:t>Biothérapie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Prednisone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DMARD ciblés synthétiques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Colchicine</a:t>
              </a:r>
            </a:p>
            <a:p>
              <a:pPr>
                <a:spcBef>
                  <a:spcPts val="800"/>
                </a:spcBef>
              </a:pPr>
              <a:r>
                <a:rPr lang="fr-FR" sz="1200" dirty="0"/>
                <a:t>Hypo-</a:t>
              </a:r>
              <a:r>
                <a:rPr lang="fr-FR" sz="1200" dirty="0" err="1"/>
                <a:t>uricémiants</a:t>
              </a:r>
              <a:endParaRPr lang="fr-FR" sz="1200" dirty="0"/>
            </a:p>
            <a:p>
              <a:pPr>
                <a:spcBef>
                  <a:spcPts val="800"/>
                </a:spcBef>
              </a:pPr>
              <a:r>
                <a:rPr lang="fr-FR" sz="1200" dirty="0"/>
                <a:t>Autres traitements immunosuppresseurs</a:t>
              </a:r>
            </a:p>
            <a:p>
              <a:pPr>
                <a:spcBef>
                  <a:spcPts val="800"/>
                </a:spcBef>
              </a:pPr>
              <a:r>
                <a:rPr lang="fr-FR" sz="1200" b="1" dirty="0">
                  <a:solidFill>
                    <a:srgbClr val="FF0000"/>
                  </a:solidFill>
                </a:rPr>
                <a:t>Combinaison de traitements immunosuppresseurs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1854372C-D4B4-4DAF-AEE2-98E37FD9FFB3}"/>
                </a:ext>
              </a:extLst>
            </p:cNvPr>
            <p:cNvSpPr txBox="1"/>
            <p:nvPr/>
          </p:nvSpPr>
          <p:spPr>
            <a:xfrm>
              <a:off x="3600353" y="2436292"/>
              <a:ext cx="202422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fr-FR" sz="1200" b="1" dirty="0" err="1"/>
                <a:t>Odds</a:t>
              </a:r>
              <a:r>
                <a:rPr lang="fr-FR" sz="1200" b="1" dirty="0"/>
                <a:t>-ratio ajusté (IC</a:t>
              </a:r>
              <a:r>
                <a:rPr lang="fr-FR" sz="1200" b="1" baseline="-25000" dirty="0"/>
                <a:t>95</a:t>
              </a:r>
              <a:r>
                <a:rPr lang="fr-FR" sz="1200" b="1" dirty="0"/>
                <a:t>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Réf.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1,06 (0,89-1,25)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1,61 (1,18-2,14)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1,03 (0,98-1,08)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0,72 (0,12-2,28)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1,02 (0,81-1,27)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1,11 (0,97-1,26)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1,09 (0,92-1,27)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1,38 (1,29-1,48)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5CE098B2-EECD-4031-8908-2526E9EF3A3F}"/>
                </a:ext>
              </a:extLst>
            </p:cNvPr>
            <p:cNvSpPr txBox="1"/>
            <p:nvPr/>
          </p:nvSpPr>
          <p:spPr>
            <a:xfrm>
              <a:off x="6982533" y="2436292"/>
              <a:ext cx="178378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fr-FR" sz="1200" b="1" dirty="0"/>
                <a:t>p</a:t>
              </a:r>
              <a:endParaRPr lang="fr-FR" sz="1200" dirty="0"/>
            </a:p>
            <a:p>
              <a:pPr algn="ctr">
                <a:spcBef>
                  <a:spcPts val="800"/>
                </a:spcBef>
              </a:pPr>
              <a:endParaRPr lang="fr-FR" sz="1200" dirty="0"/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0,500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0,002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0,200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0,600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0,800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0,110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0,300</a:t>
              </a:r>
            </a:p>
            <a:p>
              <a:pPr algn="ctr">
                <a:spcBef>
                  <a:spcPts val="800"/>
                </a:spcBef>
              </a:pPr>
              <a:r>
                <a:rPr lang="fr-FR" sz="1200" dirty="0"/>
                <a:t>&lt; 0,001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4315E84F-E238-49D0-B912-4C752B3230D2}"/>
                </a:ext>
              </a:extLst>
            </p:cNvPr>
            <p:cNvSpPr txBox="1"/>
            <p:nvPr/>
          </p:nvSpPr>
          <p:spPr>
            <a:xfrm>
              <a:off x="5545161" y="5470347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0,0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20303D9A-DF30-4D44-851B-080163C8B20A}"/>
                </a:ext>
              </a:extLst>
            </p:cNvPr>
            <p:cNvSpPr txBox="1"/>
            <p:nvPr/>
          </p:nvSpPr>
          <p:spPr>
            <a:xfrm>
              <a:off x="5993303" y="5470347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1,0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57F73B23-7643-4D64-A12E-F1DFFBD2068F}"/>
                </a:ext>
              </a:extLst>
            </p:cNvPr>
            <p:cNvSpPr txBox="1"/>
            <p:nvPr/>
          </p:nvSpPr>
          <p:spPr>
            <a:xfrm>
              <a:off x="6444240" y="5470347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2,0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399CAFEA-9BAB-4A7D-9347-FD3FC4736D12}"/>
                </a:ext>
              </a:extLst>
            </p:cNvPr>
            <p:cNvSpPr txBox="1"/>
            <p:nvPr/>
          </p:nvSpPr>
          <p:spPr>
            <a:xfrm>
              <a:off x="6882651" y="5470347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3,0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="" xmlns:a16="http://schemas.microsoft.com/office/drawing/2014/main" id="{AD52B350-A940-45C8-B692-C4535D0E6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6451" y="2768455"/>
              <a:ext cx="1562100" cy="2743200"/>
            </a:xfrm>
            <a:prstGeom prst="rect">
              <a:avLst/>
            </a:prstGeom>
          </p:spPr>
        </p:pic>
        <p:cxnSp>
          <p:nvCxnSpPr>
            <p:cNvPr id="18" name="Connecteur droit 17">
              <a:extLst>
                <a:ext uri="{FF2B5EF4-FFF2-40B4-BE49-F238E27FC236}">
                  <a16:creationId xmlns="" xmlns:a16="http://schemas.microsoft.com/office/drawing/2014/main" id="{7670B7D0-B908-4BA0-9AA1-58055D6B56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577" y="5815032"/>
              <a:ext cx="38047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="" xmlns:a16="http://schemas.microsoft.com/office/drawing/2014/main" id="{DEF989B0-1367-457D-AFB9-6F291D4BDD0B}"/>
                </a:ext>
              </a:extLst>
            </p:cNvPr>
            <p:cNvCxnSpPr>
              <a:cxnSpLocks/>
            </p:cNvCxnSpPr>
            <p:nvPr/>
          </p:nvCxnSpPr>
          <p:spPr>
            <a:xfrm>
              <a:off x="6441540" y="5815032"/>
              <a:ext cx="38047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A3B06C25-1470-445F-A56B-57C76A2BFD81}"/>
                </a:ext>
              </a:extLst>
            </p:cNvPr>
            <p:cNvSpPr txBox="1"/>
            <p:nvPr/>
          </p:nvSpPr>
          <p:spPr>
            <a:xfrm>
              <a:off x="4957457" y="5842675"/>
              <a:ext cx="11769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50" b="1" dirty="0"/>
                <a:t>Moins probable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95BDC22D-FECF-42A7-A65E-ACE1E889911C}"/>
                </a:ext>
              </a:extLst>
            </p:cNvPr>
            <p:cNvSpPr txBox="1"/>
            <p:nvPr/>
          </p:nvSpPr>
          <p:spPr>
            <a:xfrm>
              <a:off x="6354300" y="5842675"/>
              <a:ext cx="10727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Plus probable</a:t>
              </a:r>
            </a:p>
          </p:txBody>
        </p:sp>
      </p:grpSp>
      <p:sp>
        <p:nvSpPr>
          <p:cNvPr id="2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8" y="1058158"/>
            <a:ext cx="8513015" cy="466451"/>
          </a:xfrm>
        </p:spPr>
        <p:txBody>
          <a:bodyPr/>
          <a:lstStyle/>
          <a:p>
            <a:r>
              <a:rPr lang="fr-FR" dirty="0"/>
              <a:t>Risque de faire une infection Covid-19 chez les patients vaccinés ayant une maladie rhumatologique vs sujets vaccinés sans pathologie rhumatologique</a:t>
            </a:r>
            <a:endParaRPr lang="fr-FR" b="1" dirty="0"/>
          </a:p>
        </p:txBody>
      </p:sp>
      <p:sp>
        <p:nvSpPr>
          <p:cNvPr id="23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0" y="27713"/>
            <a:ext cx="7328810" cy="617537"/>
          </a:xfrm>
        </p:spPr>
        <p:txBody>
          <a:bodyPr/>
          <a:lstStyle/>
          <a:p>
            <a:pPr marL="0" indent="0">
              <a:tabLst>
                <a:tab pos="84138" algn="l"/>
              </a:tabLst>
            </a:pPr>
            <a:r>
              <a:rPr lang="fr-FR" dirty="0"/>
              <a:t>Efficacité du vaccin anti-SARS-CoV-2 chez les patients atteints de maladie rhumatologique </a:t>
            </a:r>
            <a:r>
              <a:rPr lang="fr-FR" i="1" dirty="0"/>
              <a:t>(3)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6231" y="3905873"/>
            <a:ext cx="8196950" cy="278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52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58" y="1159865"/>
            <a:ext cx="8053956" cy="31282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Régression logistique multivariée : </a:t>
            </a:r>
            <a:r>
              <a:rPr lang="fr-FR" b="1" dirty="0">
                <a:solidFill>
                  <a:srgbClr val="FF0000"/>
                </a:solidFill>
              </a:rPr>
              <a:t>exposition récente aux traitements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Singh JA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L16, actualisé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90D58FE2-1D00-41F1-8A4E-B2090613663D}"/>
              </a:ext>
            </a:extLst>
          </p:cNvPr>
          <p:cNvGrpSpPr/>
          <p:nvPr/>
        </p:nvGrpSpPr>
        <p:grpSpPr>
          <a:xfrm>
            <a:off x="714187" y="1756786"/>
            <a:ext cx="8165791" cy="4811574"/>
            <a:chOff x="714187" y="1756786"/>
            <a:chExt cx="8165791" cy="4811574"/>
          </a:xfrm>
        </p:grpSpPr>
        <p:cxnSp>
          <p:nvCxnSpPr>
            <p:cNvPr id="165" name="Connecteur droit 164">
              <a:extLst>
                <a:ext uri="{FF2B5EF4-FFF2-40B4-BE49-F238E27FC236}">
                  <a16:creationId xmlns="" xmlns:a16="http://schemas.microsoft.com/office/drawing/2014/main" id="{9ADA6C87-5954-4828-9F9A-771FA966B7A1}"/>
                </a:ext>
              </a:extLst>
            </p:cNvPr>
            <p:cNvCxnSpPr>
              <a:cxnSpLocks/>
              <a:stCxn id="93" idx="0"/>
            </p:cNvCxnSpPr>
            <p:nvPr/>
          </p:nvCxnSpPr>
          <p:spPr>
            <a:xfrm flipV="1">
              <a:off x="6519017" y="2353586"/>
              <a:ext cx="12277" cy="3661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327C728D-7ADC-435B-A19C-6D7B0E78A950}"/>
                </a:ext>
              </a:extLst>
            </p:cNvPr>
            <p:cNvSpPr txBox="1"/>
            <p:nvPr/>
          </p:nvSpPr>
          <p:spPr>
            <a:xfrm>
              <a:off x="2701669" y="1756786"/>
              <a:ext cx="1671391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Exposition</a:t>
              </a:r>
              <a:br>
                <a:rPr lang="fr-FR" sz="1200" b="1" dirty="0"/>
              </a:br>
              <a:endParaRPr lang="fr-FR" sz="1200" dirty="0"/>
            </a:p>
            <a:p>
              <a:pPr marL="363538" indent="-363538"/>
              <a:r>
                <a:rPr lang="fr-FR" sz="1200" dirty="0"/>
                <a:t>Pas d’exposition (réf.)</a:t>
              </a:r>
              <a:br>
                <a:rPr lang="fr-FR" sz="1200" dirty="0"/>
              </a:br>
              <a:r>
                <a:rPr lang="fr-FR" sz="1200" b="1" dirty="0">
                  <a:solidFill>
                    <a:srgbClr val="FF0000"/>
                  </a:solidFill>
                </a:rPr>
                <a:t>1-30 jours</a:t>
              </a:r>
              <a:br>
                <a:rPr lang="fr-FR" sz="1200" b="1" dirty="0">
                  <a:solidFill>
                    <a:srgbClr val="FF0000"/>
                  </a:solidFill>
                </a:rPr>
              </a:br>
              <a:r>
                <a:rPr lang="fr-FR" sz="1200" b="1" dirty="0">
                  <a:solidFill>
                    <a:srgbClr val="FF0000"/>
                  </a:solidFill>
                </a:rPr>
                <a:t>&gt; 30 jours</a:t>
              </a:r>
            </a:p>
            <a:p>
              <a:pPr marL="363538" indent="-363538"/>
              <a:r>
                <a:rPr lang="fr-FR" sz="1200" dirty="0"/>
                <a:t>Pas d’exposition (réf.)</a:t>
              </a:r>
              <a:br>
                <a:rPr lang="fr-FR" sz="1200" dirty="0"/>
              </a:br>
              <a:r>
                <a:rPr lang="fr-FR" sz="1200" b="1" dirty="0">
                  <a:solidFill>
                    <a:srgbClr val="FF0000"/>
                  </a:solidFill>
                </a:rPr>
                <a:t>1-30 jours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&gt; 30 jours</a:t>
              </a:r>
            </a:p>
            <a:p>
              <a:pPr marL="363538" indent="-363538"/>
              <a:r>
                <a:rPr lang="fr-FR" sz="1200" dirty="0"/>
                <a:t>Pas d’exposition (réf.)</a:t>
              </a:r>
              <a:br>
                <a:rPr lang="fr-FR" sz="1200" dirty="0"/>
              </a:br>
              <a:r>
                <a:rPr lang="fr-FR" sz="1200" b="1" dirty="0">
                  <a:solidFill>
                    <a:srgbClr val="FF0000"/>
                  </a:solidFill>
                </a:rPr>
                <a:t>1-30 jours</a:t>
              </a:r>
              <a:br>
                <a:rPr lang="fr-FR" sz="1200" b="1" dirty="0">
                  <a:solidFill>
                    <a:srgbClr val="FF0000"/>
                  </a:solidFill>
                </a:rPr>
              </a:br>
              <a:r>
                <a:rPr lang="fr-FR" sz="1200" dirty="0"/>
                <a:t>&gt; 30 jours</a:t>
              </a:r>
            </a:p>
            <a:p>
              <a:pPr marL="363538" indent="-363538"/>
              <a:r>
                <a:rPr lang="fr-FR" sz="1200" dirty="0"/>
                <a:t>Pas d’exposition (réf.)</a:t>
              </a:r>
              <a:br>
                <a:rPr lang="fr-FR" sz="1200" dirty="0"/>
              </a:br>
              <a:r>
                <a:rPr lang="fr-FR" sz="1200" dirty="0"/>
                <a:t>1-30 jours</a:t>
              </a:r>
              <a:br>
                <a:rPr lang="fr-FR" sz="1200" dirty="0"/>
              </a:br>
              <a:r>
                <a:rPr lang="fr-FR" sz="1200" b="1" dirty="0">
                  <a:solidFill>
                    <a:srgbClr val="FF0000"/>
                  </a:solidFill>
                </a:rPr>
                <a:t>&gt; 30 jours</a:t>
              </a:r>
            </a:p>
            <a:p>
              <a:pPr marL="363538" indent="-363538"/>
              <a:r>
                <a:rPr lang="fr-FR" sz="1200" dirty="0"/>
                <a:t>Pas d’exposition (réf.)</a:t>
              </a:r>
              <a:br>
                <a:rPr lang="fr-FR" sz="1200" dirty="0"/>
              </a:br>
              <a:r>
                <a:rPr lang="fr-FR" sz="1200" dirty="0"/>
                <a:t>1-30 jours</a:t>
              </a:r>
              <a:br>
                <a:rPr lang="fr-FR" sz="1200" dirty="0"/>
              </a:br>
              <a:r>
                <a:rPr lang="fr-FR" sz="1200" dirty="0"/>
                <a:t>&gt; 30 jours</a:t>
              </a:r>
            </a:p>
            <a:p>
              <a:pPr marL="363538" indent="-363538"/>
              <a:r>
                <a:rPr lang="fr-FR" sz="1200" dirty="0"/>
                <a:t>Pas d’exposition (réf.)</a:t>
              </a:r>
              <a:br>
                <a:rPr lang="fr-FR" sz="1200" dirty="0"/>
              </a:br>
              <a:r>
                <a:rPr lang="fr-FR" sz="1200" b="1" dirty="0">
                  <a:solidFill>
                    <a:srgbClr val="FF0000"/>
                  </a:solidFill>
                </a:rPr>
                <a:t>1-30 jours</a:t>
              </a:r>
              <a:br>
                <a:rPr lang="fr-FR" sz="1200" b="1" dirty="0">
                  <a:solidFill>
                    <a:srgbClr val="FF0000"/>
                  </a:solidFill>
                </a:rPr>
              </a:br>
              <a:r>
                <a:rPr lang="fr-FR" sz="1200" dirty="0"/>
                <a:t>&gt; 30 jours</a:t>
              </a:r>
            </a:p>
            <a:p>
              <a:pPr marL="363538" indent="-363538"/>
              <a:r>
                <a:rPr lang="fr-FR" sz="1200" dirty="0"/>
                <a:t>Pas d’exposition (réf.)</a:t>
              </a:r>
              <a:br>
                <a:rPr lang="fr-FR" sz="1200" dirty="0"/>
              </a:br>
              <a:r>
                <a:rPr lang="fr-FR" sz="1200" b="1" dirty="0">
                  <a:solidFill>
                    <a:srgbClr val="FF0000"/>
                  </a:solidFill>
                </a:rPr>
                <a:t>1-30 jours</a:t>
              </a:r>
              <a:br>
                <a:rPr lang="fr-FR" sz="1200" b="1" dirty="0">
                  <a:solidFill>
                    <a:srgbClr val="FF0000"/>
                  </a:solidFill>
                </a:rPr>
              </a:br>
              <a:r>
                <a:rPr lang="fr-FR" sz="1200" b="1" dirty="0">
                  <a:solidFill>
                    <a:srgbClr val="FF0000"/>
                  </a:solidFill>
                </a:rPr>
                <a:t>&gt; 30 jours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CE9EDF86-4483-412C-A9FA-A3885472EC60}"/>
                </a:ext>
              </a:extLst>
            </p:cNvPr>
            <p:cNvSpPr txBox="1"/>
            <p:nvPr/>
          </p:nvSpPr>
          <p:spPr>
            <a:xfrm>
              <a:off x="4204012" y="1756786"/>
              <a:ext cx="194480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/>
                <a:t>Odds</a:t>
              </a:r>
              <a:r>
                <a:rPr lang="fr-FR" sz="1200" b="1" dirty="0"/>
                <a:t>-ratio ajusté (IC</a:t>
              </a:r>
              <a:r>
                <a:rPr lang="fr-FR" sz="1200" b="1" baseline="-25000" dirty="0"/>
                <a:t>95</a:t>
              </a:r>
              <a:r>
                <a:rPr lang="fr-FR" sz="1200" b="1" dirty="0"/>
                <a:t>)</a:t>
              </a:r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1,41 (1,14-1,71)</a:t>
              </a:r>
            </a:p>
            <a:p>
              <a:pPr algn="ctr"/>
              <a:r>
                <a:rPr lang="fr-FR" sz="1200" dirty="0"/>
                <a:t>1,28 (1,16-1,41)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1,40 (1,09-1,77)</a:t>
              </a:r>
            </a:p>
            <a:p>
              <a:pPr algn="ctr"/>
              <a:r>
                <a:rPr lang="fr-FR" sz="1200" dirty="0"/>
                <a:t>1,17 (1,01-1,36)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1,53 (1,35-1,73)</a:t>
              </a:r>
            </a:p>
            <a:p>
              <a:pPr algn="ctr"/>
              <a:r>
                <a:rPr lang="fr-FR" sz="1200" dirty="0"/>
                <a:t>1,07 (1,02-1,12)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0,42 (0,07-1,33)</a:t>
              </a:r>
              <a:br>
                <a:rPr lang="fr-FR" sz="1200" dirty="0"/>
              </a:br>
              <a:r>
                <a:rPr lang="fr-FR" sz="1200" dirty="0"/>
                <a:t>1,54 (1,07-2,15)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1,13 (0,75-1,61)</a:t>
              </a:r>
              <a:br>
                <a:rPr lang="fr-FR" sz="1200" dirty="0"/>
              </a:br>
              <a:r>
                <a:rPr lang="fr-FR" sz="1200" dirty="0"/>
                <a:t>1,11 (0,98-1,25)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1,57 (1,31-1,87)</a:t>
              </a:r>
              <a:br>
                <a:rPr lang="fr-FR" sz="1200" dirty="0"/>
              </a:br>
              <a:r>
                <a:rPr lang="fr-FR" sz="1200" dirty="0"/>
                <a:t>1,10 (1,00-1,21)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1,72 (1,38-2,12)</a:t>
              </a:r>
              <a:br>
                <a:rPr lang="fr-FR" sz="1200" dirty="0"/>
              </a:br>
              <a:r>
                <a:rPr lang="fr-FR" sz="1200" dirty="0"/>
                <a:t>1,27 (1,14-1,40)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5308841A-D83E-431D-AB06-CF952B5A3DA5}"/>
                </a:ext>
              </a:extLst>
            </p:cNvPr>
            <p:cNvSpPr txBox="1"/>
            <p:nvPr/>
          </p:nvSpPr>
          <p:spPr>
            <a:xfrm>
              <a:off x="7586192" y="1756786"/>
              <a:ext cx="1293786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p</a:t>
              </a:r>
              <a:br>
                <a:rPr lang="fr-FR" sz="1200" b="1" dirty="0"/>
              </a:br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r>
                <a:rPr lang="fr-FR" sz="1200" dirty="0"/>
                <a:t>&lt; 0,001</a:t>
              </a:r>
            </a:p>
            <a:p>
              <a:pPr algn="ctr"/>
              <a:r>
                <a:rPr lang="fr-FR" sz="1200" dirty="0"/>
                <a:t>&lt; 0,001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0,006</a:t>
              </a:r>
            </a:p>
            <a:p>
              <a:pPr algn="ctr"/>
              <a:r>
                <a:rPr lang="fr-FR" sz="1200" dirty="0"/>
                <a:t>0,038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&lt; 0,001</a:t>
              </a:r>
            </a:p>
            <a:p>
              <a:pPr algn="ctr"/>
              <a:r>
                <a:rPr lang="fr-FR" sz="1200" dirty="0"/>
                <a:t>0,003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0,200</a:t>
              </a:r>
            </a:p>
            <a:p>
              <a:pPr algn="ctr"/>
              <a:r>
                <a:rPr lang="fr-FR" sz="1200" dirty="0"/>
                <a:t>0,014</a:t>
              </a:r>
              <a:br>
                <a:rPr lang="fr-FR" sz="1200" dirty="0"/>
              </a:br>
              <a:endParaRPr lang="fr-FR" sz="1200" dirty="0"/>
            </a:p>
            <a:p>
              <a:pPr algn="ctr"/>
              <a:r>
                <a:rPr lang="fr-FR" sz="1200" dirty="0"/>
                <a:t>0,500</a:t>
              </a:r>
            </a:p>
            <a:p>
              <a:pPr algn="ctr"/>
              <a:r>
                <a:rPr lang="fr-FR" sz="1200" dirty="0"/>
                <a:t>0,087</a:t>
              </a:r>
              <a:br>
                <a:rPr lang="fr-FR" sz="1200" dirty="0"/>
              </a:b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&lt; 0,001</a:t>
              </a:r>
            </a:p>
            <a:p>
              <a:pPr algn="ctr"/>
              <a:r>
                <a:rPr lang="fr-FR" sz="1200" dirty="0"/>
                <a:t>0,047</a:t>
              </a:r>
            </a:p>
            <a:p>
              <a:pPr algn="ctr"/>
              <a:endParaRPr lang="fr-FR" sz="1200" dirty="0"/>
            </a:p>
            <a:p>
              <a:pPr algn="ctr"/>
              <a:r>
                <a:rPr lang="fr-FR" sz="1200" dirty="0"/>
                <a:t>&lt; 0,001</a:t>
              </a:r>
              <a:br>
                <a:rPr lang="fr-FR" sz="1200" dirty="0"/>
              </a:br>
              <a:r>
                <a:rPr lang="fr-FR" sz="1200" dirty="0"/>
                <a:t>&lt; 0,001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2D0CEBB5-C805-49B1-8207-DAC404B6425D}"/>
                </a:ext>
              </a:extLst>
            </p:cNvPr>
            <p:cNvSpPr txBox="1"/>
            <p:nvPr/>
          </p:nvSpPr>
          <p:spPr>
            <a:xfrm>
              <a:off x="5915992" y="6014628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/>
                <a:t>0,0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58EA94FB-A2FB-4A3E-A9B4-B8A1906F923D}"/>
                </a:ext>
              </a:extLst>
            </p:cNvPr>
            <p:cNvSpPr txBox="1"/>
            <p:nvPr/>
          </p:nvSpPr>
          <p:spPr>
            <a:xfrm>
              <a:off x="6582503" y="6014628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1,5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6F5C6350-A90A-4A0F-80DB-114FE5BB1582}"/>
                </a:ext>
              </a:extLst>
            </p:cNvPr>
            <p:cNvSpPr txBox="1"/>
            <p:nvPr/>
          </p:nvSpPr>
          <p:spPr>
            <a:xfrm>
              <a:off x="7038412" y="6014628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2,5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EB0FF608-968F-4F1A-9B0C-669B8A61D401}"/>
                </a:ext>
              </a:extLst>
            </p:cNvPr>
            <p:cNvSpPr txBox="1"/>
            <p:nvPr/>
          </p:nvSpPr>
          <p:spPr>
            <a:xfrm>
              <a:off x="7494325" y="6014628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3,5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C87EDCBF-386A-4FD8-8579-90265F604079}"/>
                </a:ext>
              </a:extLst>
            </p:cNvPr>
            <p:cNvSpPr txBox="1"/>
            <p:nvPr/>
          </p:nvSpPr>
          <p:spPr>
            <a:xfrm>
              <a:off x="714187" y="1756786"/>
              <a:ext cx="2088019" cy="4811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Traitement</a:t>
              </a:r>
              <a:br>
                <a:rPr lang="fr-FR" sz="1200" b="1" dirty="0"/>
              </a:br>
              <a:endParaRPr lang="fr-FR" sz="1200" dirty="0"/>
            </a:p>
            <a:p>
              <a:r>
                <a:rPr lang="fr-FR" sz="1200" dirty="0" err="1"/>
                <a:t>nbDMARD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/>
              </a:r>
              <a:br>
                <a:rPr lang="fr-FR" sz="1200" dirty="0"/>
              </a:br>
              <a:endParaRPr lang="fr-FR" sz="1200" dirty="0"/>
            </a:p>
            <a:p>
              <a:r>
                <a:rPr lang="fr-FR" sz="1200" dirty="0" err="1"/>
                <a:t>bDMARD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/>
              </a:r>
              <a:br>
                <a:rPr lang="fr-FR" sz="1200" dirty="0"/>
              </a:br>
              <a:endParaRPr lang="fr-FR" sz="1200" dirty="0"/>
            </a:p>
            <a:p>
              <a:r>
                <a:rPr lang="fr-FR" sz="1200" dirty="0"/>
                <a:t>Prednisone</a:t>
              </a:r>
              <a:br>
                <a:rPr lang="fr-FR" sz="1200" dirty="0"/>
              </a:br>
              <a:r>
                <a:rPr lang="fr-FR" sz="1200" dirty="0"/>
                <a:t/>
              </a:r>
              <a:br>
                <a:rPr lang="fr-FR" sz="1200" dirty="0"/>
              </a:br>
              <a:endParaRPr lang="fr-FR" sz="1200" dirty="0"/>
            </a:p>
            <a:p>
              <a:r>
                <a:rPr lang="fr-FR" sz="1200" dirty="0"/>
                <a:t>DMARD ciblés synthétiques</a:t>
              </a:r>
            </a:p>
            <a:p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/>
              </a:r>
              <a:br>
                <a:rPr lang="fr-FR" sz="1200" dirty="0"/>
              </a:br>
              <a:endParaRPr lang="fr-FR" sz="1200" dirty="0"/>
            </a:p>
            <a:p>
              <a:r>
                <a:rPr lang="fr-FR" sz="1200" dirty="0"/>
                <a:t>Colchicine</a:t>
              </a:r>
              <a:br>
                <a:rPr lang="fr-FR" sz="1200" dirty="0"/>
              </a:br>
              <a:r>
                <a:rPr lang="fr-FR" sz="1200" dirty="0"/>
                <a:t/>
              </a:r>
              <a:br>
                <a:rPr lang="fr-FR" sz="1200" dirty="0"/>
              </a:br>
              <a:endParaRPr lang="fr-FR" sz="1200" dirty="0"/>
            </a:p>
            <a:p>
              <a:r>
                <a:rPr lang="fr-FR" sz="1200" dirty="0"/>
                <a:t>Hypo-</a:t>
              </a:r>
              <a:r>
                <a:rPr lang="fr-FR" sz="1200" dirty="0" err="1"/>
                <a:t>uricémiants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/>
              </a:r>
              <a:br>
                <a:rPr lang="fr-FR" sz="1200" dirty="0"/>
              </a:br>
              <a:endParaRPr lang="fr-FR" sz="1200" dirty="0"/>
            </a:p>
            <a:p>
              <a:r>
                <a:rPr lang="fr-FR" sz="1200" dirty="0"/>
                <a:t>Combinaison de traitements immunosuppresseurs</a:t>
              </a:r>
            </a:p>
            <a:p>
              <a:r>
                <a:rPr lang="fr-FR" sz="1200" dirty="0"/>
                <a:t/>
              </a:r>
              <a:br>
                <a:rPr lang="fr-FR" sz="1200" dirty="0"/>
              </a:br>
              <a:endParaRPr lang="fr-FR" sz="1200" dirty="0"/>
            </a:p>
          </p:txBody>
        </p:sp>
        <p:sp>
          <p:nvSpPr>
            <p:cNvPr id="47" name="Freeform 5">
              <a:extLst>
                <a:ext uri="{FF2B5EF4-FFF2-40B4-BE49-F238E27FC236}">
                  <a16:creationId xmlns="" xmlns:a16="http://schemas.microsoft.com/office/drawing/2014/main" id="{90E03F13-291B-4C9A-A894-9B42C10B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703" y="5957212"/>
              <a:ext cx="1574800" cy="0"/>
            </a:xfrm>
            <a:custGeom>
              <a:avLst/>
              <a:gdLst>
                <a:gd name="T0" fmla="*/ 0 w 1644"/>
                <a:gd name="T1" fmla="*/ 0 w 1644"/>
                <a:gd name="T2" fmla="*/ 1644 w 1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44">
                  <a:moveTo>
                    <a:pt x="0" y="0"/>
                  </a:moveTo>
                  <a:lnTo>
                    <a:pt x="0" y="0"/>
                  </a:lnTo>
                  <a:lnTo>
                    <a:pt x="1644" y="0"/>
                  </a:lnTo>
                </a:path>
              </a:pathLst>
            </a:custGeom>
            <a:noFill/>
            <a:ln w="1270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9" name="Freeform 7">
              <a:extLst>
                <a:ext uri="{FF2B5EF4-FFF2-40B4-BE49-F238E27FC236}">
                  <a16:creationId xmlns="" xmlns:a16="http://schemas.microsoft.com/office/drawing/2014/main" id="{5D0D63D2-959E-4F7E-AB80-E0328201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4303" y="5954037"/>
              <a:ext cx="0" cy="69850"/>
            </a:xfrm>
            <a:custGeom>
              <a:avLst/>
              <a:gdLst>
                <a:gd name="T0" fmla="*/ 0 h 73"/>
                <a:gd name="T1" fmla="*/ 0 h 73"/>
                <a:gd name="T2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1270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0" name="Freeform 8">
              <a:extLst>
                <a:ext uri="{FF2B5EF4-FFF2-40B4-BE49-F238E27FC236}">
                  <a16:creationId xmlns="" xmlns:a16="http://schemas.microsoft.com/office/drawing/2014/main" id="{E0EBDF4B-B010-443B-8EF1-4D4D0FFAC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053" y="5954037"/>
              <a:ext cx="0" cy="69850"/>
            </a:xfrm>
            <a:custGeom>
              <a:avLst/>
              <a:gdLst>
                <a:gd name="T0" fmla="*/ 0 h 73"/>
                <a:gd name="T1" fmla="*/ 0 h 73"/>
                <a:gd name="T2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1270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1" name="Freeform 9">
              <a:extLst>
                <a:ext uri="{FF2B5EF4-FFF2-40B4-BE49-F238E27FC236}">
                  <a16:creationId xmlns="" xmlns:a16="http://schemas.microsoft.com/office/drawing/2014/main" id="{4AC9026A-0C50-457B-BB0C-271D7CC53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978" y="5954037"/>
              <a:ext cx="0" cy="69850"/>
            </a:xfrm>
            <a:custGeom>
              <a:avLst/>
              <a:gdLst>
                <a:gd name="T0" fmla="*/ 0 h 73"/>
                <a:gd name="T1" fmla="*/ 0 h 73"/>
                <a:gd name="T2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1270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2" name="Freeform 10">
              <a:extLst>
                <a:ext uri="{FF2B5EF4-FFF2-40B4-BE49-F238E27FC236}">
                  <a16:creationId xmlns="" xmlns:a16="http://schemas.microsoft.com/office/drawing/2014/main" id="{51CE9743-531F-4E18-822D-1CEEBDA0D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91" y="5954037"/>
              <a:ext cx="0" cy="69850"/>
            </a:xfrm>
            <a:custGeom>
              <a:avLst/>
              <a:gdLst>
                <a:gd name="T0" fmla="*/ 0 h 73"/>
                <a:gd name="T1" fmla="*/ 0 h 73"/>
                <a:gd name="T2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1270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3" name="Freeform 11">
              <a:extLst>
                <a:ext uri="{FF2B5EF4-FFF2-40B4-BE49-F238E27FC236}">
                  <a16:creationId xmlns="" xmlns:a16="http://schemas.microsoft.com/office/drawing/2014/main" id="{87FA9915-6EC5-4467-8BA9-23886F44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641" y="5954037"/>
              <a:ext cx="0" cy="69850"/>
            </a:xfrm>
            <a:custGeom>
              <a:avLst/>
              <a:gdLst>
                <a:gd name="T0" fmla="*/ 0 h 73"/>
                <a:gd name="T1" fmla="*/ 0 h 73"/>
                <a:gd name="T2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1270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4" name="Freeform 12">
              <a:extLst>
                <a:ext uri="{FF2B5EF4-FFF2-40B4-BE49-F238E27FC236}">
                  <a16:creationId xmlns="" xmlns:a16="http://schemas.microsoft.com/office/drawing/2014/main" id="{41070D76-D7C6-4EE1-A65A-B403FED01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478" y="5954037"/>
              <a:ext cx="0" cy="69850"/>
            </a:xfrm>
            <a:custGeom>
              <a:avLst/>
              <a:gdLst>
                <a:gd name="T0" fmla="*/ 0 h 73"/>
                <a:gd name="T1" fmla="*/ 0 h 73"/>
                <a:gd name="T2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1270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5" name="Freeform 13">
              <a:extLst>
                <a:ext uri="{FF2B5EF4-FFF2-40B4-BE49-F238E27FC236}">
                  <a16:creationId xmlns="" xmlns:a16="http://schemas.microsoft.com/office/drawing/2014/main" id="{96F84E50-9CAD-4B12-B4BB-8B600F6D9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28" y="5954037"/>
              <a:ext cx="0" cy="69850"/>
            </a:xfrm>
            <a:custGeom>
              <a:avLst/>
              <a:gdLst>
                <a:gd name="T0" fmla="*/ 0 h 73"/>
                <a:gd name="T1" fmla="*/ 0 h 73"/>
                <a:gd name="T2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1270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grpSp>
          <p:nvGrpSpPr>
            <p:cNvPr id="96" name="Groupe 95">
              <a:extLst>
                <a:ext uri="{FF2B5EF4-FFF2-40B4-BE49-F238E27FC236}">
                  <a16:creationId xmlns="" xmlns:a16="http://schemas.microsoft.com/office/drawing/2014/main" id="{AE6C6DED-3D9B-4CBE-BE08-0AFE86140D2D}"/>
                </a:ext>
              </a:extLst>
            </p:cNvPr>
            <p:cNvGrpSpPr/>
            <p:nvPr/>
          </p:nvGrpSpPr>
          <p:grpSpPr>
            <a:xfrm>
              <a:off x="6617023" y="2458995"/>
              <a:ext cx="241792" cy="66037"/>
              <a:chOff x="6003926" y="3576638"/>
              <a:chExt cx="157163" cy="87313"/>
            </a:xfrm>
          </p:grpSpPr>
          <p:sp>
            <p:nvSpPr>
              <p:cNvPr id="56" name="Freeform 14">
                <a:extLst>
                  <a:ext uri="{FF2B5EF4-FFF2-40B4-BE49-F238E27FC236}">
                    <a16:creationId xmlns="" xmlns:a16="http://schemas.microsoft.com/office/drawing/2014/main" id="{6A75EED1-4D61-4B39-942E-DCDAFDFDE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="" xmlns:a16="http://schemas.microsoft.com/office/drawing/2014/main" id="{0FBA95CA-3D9E-4A6B-A2D3-DE4B4D0DC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="" xmlns:a16="http://schemas.microsoft.com/office/drawing/2014/main" id="{36C3A907-9D57-4C85-ADD4-CFC616A92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sp>
          <p:nvSpPr>
            <p:cNvPr id="92" name="ZoneTexte 91">
              <a:extLst>
                <a:ext uri="{FF2B5EF4-FFF2-40B4-BE49-F238E27FC236}">
                  <a16:creationId xmlns="" xmlns:a16="http://schemas.microsoft.com/office/drawing/2014/main" id="{69059F62-242C-481A-927D-03448B613E5C}"/>
                </a:ext>
              </a:extLst>
            </p:cNvPr>
            <p:cNvSpPr txBox="1"/>
            <p:nvPr/>
          </p:nvSpPr>
          <p:spPr>
            <a:xfrm>
              <a:off x="6118580" y="6014628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/>
                <a:t>0,5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="" xmlns:a16="http://schemas.microsoft.com/office/drawing/2014/main" id="{53DDED90-1863-4899-9457-5F190D435617}"/>
                </a:ext>
              </a:extLst>
            </p:cNvPr>
            <p:cNvSpPr txBox="1"/>
            <p:nvPr/>
          </p:nvSpPr>
          <p:spPr>
            <a:xfrm>
              <a:off x="6346534" y="6014628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/>
                <a:t>1,0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="" xmlns:a16="http://schemas.microsoft.com/office/drawing/2014/main" id="{967D47C0-8BFF-4A6E-B8F3-A25A89884E64}"/>
                </a:ext>
              </a:extLst>
            </p:cNvPr>
            <p:cNvSpPr txBox="1"/>
            <p:nvPr/>
          </p:nvSpPr>
          <p:spPr>
            <a:xfrm>
              <a:off x="6802443" y="6014628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/>
                <a:t>2,0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="" xmlns:a16="http://schemas.microsoft.com/office/drawing/2014/main" id="{74EDF0F2-98EB-4A3C-8C08-556564C7B7AC}"/>
                </a:ext>
              </a:extLst>
            </p:cNvPr>
            <p:cNvSpPr txBox="1"/>
            <p:nvPr/>
          </p:nvSpPr>
          <p:spPr>
            <a:xfrm>
              <a:off x="7266367" y="6014628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3,0</a:t>
              </a:r>
            </a:p>
          </p:txBody>
        </p:sp>
        <p:sp>
          <p:nvSpPr>
            <p:cNvPr id="98" name="Freeform 37">
              <a:extLst>
                <a:ext uri="{FF2B5EF4-FFF2-40B4-BE49-F238E27FC236}">
                  <a16:creationId xmlns="" xmlns:a16="http://schemas.microsoft.com/office/drawing/2014/main" id="{D666385D-600A-4812-A896-12173AEF7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005" y="5880102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9" name="Freeform 37">
              <a:extLst>
                <a:ext uri="{FF2B5EF4-FFF2-40B4-BE49-F238E27FC236}">
                  <a16:creationId xmlns="" xmlns:a16="http://schemas.microsoft.com/office/drawing/2014/main" id="{1271BAA1-D807-4D34-9CAC-8BFEF1A2C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303" y="5744799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="" xmlns:a16="http://schemas.microsoft.com/office/drawing/2014/main" id="{A51CCC40-7387-45DB-8620-3768B10F6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5376" y="5330799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1" name="Freeform 37">
              <a:extLst>
                <a:ext uri="{FF2B5EF4-FFF2-40B4-BE49-F238E27FC236}">
                  <a16:creationId xmlns="" xmlns:a16="http://schemas.microsoft.com/office/drawing/2014/main" id="{3AD28754-5AC9-471F-8ECC-3B043242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555" y="5189021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2" name="Freeform 37">
              <a:extLst>
                <a:ext uri="{FF2B5EF4-FFF2-40B4-BE49-F238E27FC236}">
                  <a16:creationId xmlns="" xmlns:a16="http://schemas.microsoft.com/office/drawing/2014/main" id="{5EF0A140-D31B-43EC-A7B6-AA5CD1290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981" y="4804023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3" name="Freeform 37">
              <a:extLst>
                <a:ext uri="{FF2B5EF4-FFF2-40B4-BE49-F238E27FC236}">
                  <a16:creationId xmlns="" xmlns:a16="http://schemas.microsoft.com/office/drawing/2014/main" id="{918F497A-2055-483F-9458-D5F44ADB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488" y="4655751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="" xmlns:a16="http://schemas.microsoft.com/office/drawing/2014/main" id="{DFE4A1E3-1BBB-4242-A73D-32C47468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979" y="4271951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5" name="Freeform 37">
              <a:extLst>
                <a:ext uri="{FF2B5EF4-FFF2-40B4-BE49-F238E27FC236}">
                  <a16:creationId xmlns="" xmlns:a16="http://schemas.microsoft.com/office/drawing/2014/main" id="{C58F9190-2133-409C-BF83-AEC47502C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278" y="4123215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="" xmlns:a16="http://schemas.microsoft.com/office/drawing/2014/main" id="{5BC1F695-16E8-4933-AC8A-60D21A5B8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907" y="3689543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7" name="Freeform 37">
              <a:extLst>
                <a:ext uri="{FF2B5EF4-FFF2-40B4-BE49-F238E27FC236}">
                  <a16:creationId xmlns="" xmlns:a16="http://schemas.microsoft.com/office/drawing/2014/main" id="{2666E29A-4BE7-4A5D-BE95-1DF2D09A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843" y="3541190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="" xmlns:a16="http://schemas.microsoft.com/office/drawing/2014/main" id="{8AF36A8B-9225-4E94-882D-B8C739383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187" y="3156195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="" xmlns:a16="http://schemas.microsoft.com/office/drawing/2014/main" id="{89AFCE48-A7A0-46C8-A356-C65614BE3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530" y="3010887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="" xmlns:a16="http://schemas.microsoft.com/office/drawing/2014/main" id="{DDEAB5F0-6801-4DF2-9C80-513CD23D4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373" y="2621172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="" xmlns:a16="http://schemas.microsoft.com/office/drawing/2014/main" id="{C58CECEA-41EF-4BDB-B5A4-8F18C3A8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530" y="2467889"/>
              <a:ext cx="57600" cy="57600"/>
            </a:xfrm>
            <a:custGeom>
              <a:avLst/>
              <a:gdLst>
                <a:gd name="T0" fmla="*/ 53 w 107"/>
                <a:gd name="T1" fmla="*/ 107 h 107"/>
                <a:gd name="T2" fmla="*/ 53 w 107"/>
                <a:gd name="T3" fmla="*/ 107 h 107"/>
                <a:gd name="T4" fmla="*/ 0 w 107"/>
                <a:gd name="T5" fmla="*/ 54 h 107"/>
                <a:gd name="T6" fmla="*/ 53 w 107"/>
                <a:gd name="T7" fmla="*/ 0 h 107"/>
                <a:gd name="T8" fmla="*/ 107 w 107"/>
                <a:gd name="T9" fmla="*/ 54 h 107"/>
                <a:gd name="T10" fmla="*/ 53 w 107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lnTo>
                    <a:pt x="53" y="107"/>
                  </a:ln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grpSp>
          <p:nvGrpSpPr>
            <p:cNvPr id="112" name="Groupe 111">
              <a:extLst>
                <a:ext uri="{FF2B5EF4-FFF2-40B4-BE49-F238E27FC236}">
                  <a16:creationId xmlns="" xmlns:a16="http://schemas.microsoft.com/office/drawing/2014/main" id="{0BB88D56-6FEF-4B8F-B1D5-2AA0B35DBCC9}"/>
                </a:ext>
              </a:extLst>
            </p:cNvPr>
            <p:cNvGrpSpPr/>
            <p:nvPr/>
          </p:nvGrpSpPr>
          <p:grpSpPr>
            <a:xfrm>
              <a:off x="6620634" y="2618948"/>
              <a:ext cx="102346" cy="62724"/>
              <a:chOff x="6003926" y="3576638"/>
              <a:chExt cx="157163" cy="87313"/>
            </a:xfrm>
          </p:grpSpPr>
          <p:sp>
            <p:nvSpPr>
              <p:cNvPr id="113" name="Freeform 14">
                <a:extLst>
                  <a:ext uri="{FF2B5EF4-FFF2-40B4-BE49-F238E27FC236}">
                    <a16:creationId xmlns="" xmlns:a16="http://schemas.microsoft.com/office/drawing/2014/main" id="{C571C061-55DB-437F-BF6D-6BB1536CF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="" xmlns:a16="http://schemas.microsoft.com/office/drawing/2014/main" id="{BCB827D0-ED46-4FAB-840B-20863609D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15" name="Freeform 16">
                <a:extLst>
                  <a:ext uri="{FF2B5EF4-FFF2-40B4-BE49-F238E27FC236}">
                    <a16:creationId xmlns="" xmlns:a16="http://schemas.microsoft.com/office/drawing/2014/main" id="{CC2494DD-3059-45EC-95A3-6B2AD941F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16" name="Groupe 115">
              <a:extLst>
                <a:ext uri="{FF2B5EF4-FFF2-40B4-BE49-F238E27FC236}">
                  <a16:creationId xmlns="" xmlns:a16="http://schemas.microsoft.com/office/drawing/2014/main" id="{2F3ED222-7E07-43CE-9607-BC2C2C25B1F3}"/>
                </a:ext>
              </a:extLst>
            </p:cNvPr>
            <p:cNvGrpSpPr/>
            <p:nvPr/>
          </p:nvGrpSpPr>
          <p:grpSpPr>
            <a:xfrm>
              <a:off x="6577787" y="3010494"/>
              <a:ext cx="307532" cy="55894"/>
              <a:chOff x="6003926" y="3576638"/>
              <a:chExt cx="157163" cy="87313"/>
            </a:xfrm>
          </p:grpSpPr>
          <p:sp>
            <p:nvSpPr>
              <p:cNvPr id="117" name="Freeform 14">
                <a:extLst>
                  <a:ext uri="{FF2B5EF4-FFF2-40B4-BE49-F238E27FC236}">
                    <a16:creationId xmlns="" xmlns:a16="http://schemas.microsoft.com/office/drawing/2014/main" id="{ED841924-D2BC-4803-9FC2-57DF69623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18" name="Freeform 15">
                <a:extLst>
                  <a:ext uri="{FF2B5EF4-FFF2-40B4-BE49-F238E27FC236}">
                    <a16:creationId xmlns="" xmlns:a16="http://schemas.microsoft.com/office/drawing/2014/main" id="{C4900291-EB84-4B04-8CEB-2456FCFFF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19" name="Freeform 16">
                <a:extLst>
                  <a:ext uri="{FF2B5EF4-FFF2-40B4-BE49-F238E27FC236}">
                    <a16:creationId xmlns="" xmlns:a16="http://schemas.microsoft.com/office/drawing/2014/main" id="{F5CB5430-D755-4EAE-B522-ADAFC6FFD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20" name="Groupe 119">
              <a:extLst>
                <a:ext uri="{FF2B5EF4-FFF2-40B4-BE49-F238E27FC236}">
                  <a16:creationId xmlns="" xmlns:a16="http://schemas.microsoft.com/office/drawing/2014/main" id="{B6AE65D2-A8B7-4E24-BBC8-9A3FDF8E4F51}"/>
                </a:ext>
              </a:extLst>
            </p:cNvPr>
            <p:cNvGrpSpPr/>
            <p:nvPr/>
          </p:nvGrpSpPr>
          <p:grpSpPr>
            <a:xfrm>
              <a:off x="6542891" y="3155943"/>
              <a:ext cx="170150" cy="66157"/>
              <a:chOff x="6003926" y="3576638"/>
              <a:chExt cx="157163" cy="87313"/>
            </a:xfrm>
          </p:grpSpPr>
          <p:sp>
            <p:nvSpPr>
              <p:cNvPr id="121" name="Freeform 14">
                <a:extLst>
                  <a:ext uri="{FF2B5EF4-FFF2-40B4-BE49-F238E27FC236}">
                    <a16:creationId xmlns="" xmlns:a16="http://schemas.microsoft.com/office/drawing/2014/main" id="{F0EAF556-79DF-40EF-873E-6E6D76A3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22" name="Freeform 15">
                <a:extLst>
                  <a:ext uri="{FF2B5EF4-FFF2-40B4-BE49-F238E27FC236}">
                    <a16:creationId xmlns="" xmlns:a16="http://schemas.microsoft.com/office/drawing/2014/main" id="{2B62EB10-28C3-4090-8C0D-A75A631C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23" name="Freeform 16">
                <a:extLst>
                  <a:ext uri="{FF2B5EF4-FFF2-40B4-BE49-F238E27FC236}">
                    <a16:creationId xmlns="" xmlns:a16="http://schemas.microsoft.com/office/drawing/2014/main" id="{CC1C102E-D64A-4D23-A350-8D1C07003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="" xmlns:a16="http://schemas.microsoft.com/office/drawing/2014/main" id="{08734C85-A5C1-4345-897C-00C4EA17781C}"/>
                </a:ext>
              </a:extLst>
            </p:cNvPr>
            <p:cNvGrpSpPr/>
            <p:nvPr/>
          </p:nvGrpSpPr>
          <p:grpSpPr>
            <a:xfrm>
              <a:off x="6697355" y="3536819"/>
              <a:ext cx="170150" cy="66157"/>
              <a:chOff x="6003926" y="3576638"/>
              <a:chExt cx="157163" cy="87313"/>
            </a:xfrm>
          </p:grpSpPr>
          <p:sp>
            <p:nvSpPr>
              <p:cNvPr id="125" name="Freeform 14">
                <a:extLst>
                  <a:ext uri="{FF2B5EF4-FFF2-40B4-BE49-F238E27FC236}">
                    <a16:creationId xmlns="" xmlns:a16="http://schemas.microsoft.com/office/drawing/2014/main" id="{439DAD7D-19E7-4E62-B398-D858F1331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26" name="Freeform 15">
                <a:extLst>
                  <a:ext uri="{FF2B5EF4-FFF2-40B4-BE49-F238E27FC236}">
                    <a16:creationId xmlns="" xmlns:a16="http://schemas.microsoft.com/office/drawing/2014/main" id="{F19C5715-C675-40D0-8373-CCE6EF3E2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27" name="Freeform 16">
                <a:extLst>
                  <a:ext uri="{FF2B5EF4-FFF2-40B4-BE49-F238E27FC236}">
                    <a16:creationId xmlns="" xmlns:a16="http://schemas.microsoft.com/office/drawing/2014/main" id="{7944A328-352C-4331-B4C2-7C024F695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="" xmlns:a16="http://schemas.microsoft.com/office/drawing/2014/main" id="{38CE3FCA-4CFE-40EA-A807-6E6FC830A718}"/>
                </a:ext>
              </a:extLst>
            </p:cNvPr>
            <p:cNvGrpSpPr/>
            <p:nvPr/>
          </p:nvGrpSpPr>
          <p:grpSpPr>
            <a:xfrm>
              <a:off x="6128927" y="4123216"/>
              <a:ext cx="557609" cy="62316"/>
              <a:chOff x="6003926" y="3576638"/>
              <a:chExt cx="157163" cy="87313"/>
            </a:xfrm>
          </p:grpSpPr>
          <p:sp>
            <p:nvSpPr>
              <p:cNvPr id="129" name="Freeform 14">
                <a:extLst>
                  <a:ext uri="{FF2B5EF4-FFF2-40B4-BE49-F238E27FC236}">
                    <a16:creationId xmlns="" xmlns:a16="http://schemas.microsoft.com/office/drawing/2014/main" id="{934A3804-9E80-43C0-9DDD-09C8E1F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="" xmlns:a16="http://schemas.microsoft.com/office/drawing/2014/main" id="{6E085B74-2124-414F-833D-3582CA155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="" xmlns:a16="http://schemas.microsoft.com/office/drawing/2014/main" id="{2A4ABD86-9156-43A2-AD8D-CF6E2CA29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32" name="Groupe 131">
              <a:extLst>
                <a:ext uri="{FF2B5EF4-FFF2-40B4-BE49-F238E27FC236}">
                  <a16:creationId xmlns="" xmlns:a16="http://schemas.microsoft.com/office/drawing/2014/main" id="{EB353541-8804-4BFB-B910-E3DC91BB9722}"/>
                </a:ext>
              </a:extLst>
            </p:cNvPr>
            <p:cNvGrpSpPr/>
            <p:nvPr/>
          </p:nvGrpSpPr>
          <p:grpSpPr>
            <a:xfrm>
              <a:off x="6586474" y="4275616"/>
              <a:ext cx="474438" cy="59002"/>
              <a:chOff x="6003926" y="3576638"/>
              <a:chExt cx="157163" cy="87313"/>
            </a:xfrm>
          </p:grpSpPr>
          <p:sp>
            <p:nvSpPr>
              <p:cNvPr id="133" name="Freeform 14">
                <a:extLst>
                  <a:ext uri="{FF2B5EF4-FFF2-40B4-BE49-F238E27FC236}">
                    <a16:creationId xmlns="" xmlns:a16="http://schemas.microsoft.com/office/drawing/2014/main" id="{00E0C0B6-8188-4AD5-9370-6D69D2048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34" name="Freeform 15">
                <a:extLst>
                  <a:ext uri="{FF2B5EF4-FFF2-40B4-BE49-F238E27FC236}">
                    <a16:creationId xmlns="" xmlns:a16="http://schemas.microsoft.com/office/drawing/2014/main" id="{D54FB7A8-990C-4A5C-8BDE-64BB68477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="" xmlns:a16="http://schemas.microsoft.com/office/drawing/2014/main" id="{70616F3D-E55D-4EB8-B3A2-A474B5ABB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36" name="Groupe 135">
              <a:extLst>
                <a:ext uri="{FF2B5EF4-FFF2-40B4-BE49-F238E27FC236}">
                  <a16:creationId xmlns="" xmlns:a16="http://schemas.microsoft.com/office/drawing/2014/main" id="{700CF9D2-D04B-4AA5-80D9-25C38D963957}"/>
                </a:ext>
              </a:extLst>
            </p:cNvPr>
            <p:cNvGrpSpPr/>
            <p:nvPr/>
          </p:nvGrpSpPr>
          <p:grpSpPr>
            <a:xfrm>
              <a:off x="6542891" y="3697196"/>
              <a:ext cx="57437" cy="45719"/>
              <a:chOff x="6003926" y="3576638"/>
              <a:chExt cx="157163" cy="87313"/>
            </a:xfrm>
          </p:grpSpPr>
          <p:sp>
            <p:nvSpPr>
              <p:cNvPr id="137" name="Freeform 14">
                <a:extLst>
                  <a:ext uri="{FF2B5EF4-FFF2-40B4-BE49-F238E27FC236}">
                    <a16:creationId xmlns="" xmlns:a16="http://schemas.microsoft.com/office/drawing/2014/main" id="{9EBBFB26-B321-4F5B-A6DD-B3E535B45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38" name="Freeform 15">
                <a:extLst>
                  <a:ext uri="{FF2B5EF4-FFF2-40B4-BE49-F238E27FC236}">
                    <a16:creationId xmlns="" xmlns:a16="http://schemas.microsoft.com/office/drawing/2014/main" id="{9E2CA22C-1501-4110-9A66-83C96C9D1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="" xmlns:a16="http://schemas.microsoft.com/office/drawing/2014/main" id="{E74F4771-3A03-4182-9150-01E85A107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="" xmlns:a16="http://schemas.microsoft.com/office/drawing/2014/main" id="{0F42A813-3B35-4549-AF20-E46477B5F429}"/>
                </a:ext>
              </a:extLst>
            </p:cNvPr>
            <p:cNvGrpSpPr/>
            <p:nvPr/>
          </p:nvGrpSpPr>
          <p:grpSpPr>
            <a:xfrm>
              <a:off x="6423169" y="4651702"/>
              <a:ext cx="399204" cy="59276"/>
              <a:chOff x="6003926" y="3576638"/>
              <a:chExt cx="157163" cy="87313"/>
            </a:xfrm>
          </p:grpSpPr>
          <p:sp>
            <p:nvSpPr>
              <p:cNvPr id="141" name="Freeform 14">
                <a:extLst>
                  <a:ext uri="{FF2B5EF4-FFF2-40B4-BE49-F238E27FC236}">
                    <a16:creationId xmlns="" xmlns:a16="http://schemas.microsoft.com/office/drawing/2014/main" id="{4FE85475-F225-4945-8A4F-564EDCFAD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42" name="Freeform 15">
                <a:extLst>
                  <a:ext uri="{FF2B5EF4-FFF2-40B4-BE49-F238E27FC236}">
                    <a16:creationId xmlns="" xmlns:a16="http://schemas.microsoft.com/office/drawing/2014/main" id="{F7209034-8F1D-4E5F-B156-DC84CDF09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43" name="Freeform 16">
                <a:extLst>
                  <a:ext uri="{FF2B5EF4-FFF2-40B4-BE49-F238E27FC236}">
                    <a16:creationId xmlns="" xmlns:a16="http://schemas.microsoft.com/office/drawing/2014/main" id="{BBFC38C0-3A2B-4BD4-917D-FC399CAFA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44" name="Groupe 143">
              <a:extLst>
                <a:ext uri="{FF2B5EF4-FFF2-40B4-BE49-F238E27FC236}">
                  <a16:creationId xmlns="" xmlns:a16="http://schemas.microsoft.com/office/drawing/2014/main" id="{A46B2A6A-DB3E-4B1B-AA98-2EB2E37A72F6}"/>
                </a:ext>
              </a:extLst>
            </p:cNvPr>
            <p:cNvGrpSpPr/>
            <p:nvPr/>
          </p:nvGrpSpPr>
          <p:grpSpPr>
            <a:xfrm>
              <a:off x="6542093" y="4804102"/>
              <a:ext cx="121252" cy="55963"/>
              <a:chOff x="6003926" y="3576638"/>
              <a:chExt cx="157163" cy="87313"/>
            </a:xfrm>
          </p:grpSpPr>
          <p:sp>
            <p:nvSpPr>
              <p:cNvPr id="145" name="Freeform 14">
                <a:extLst>
                  <a:ext uri="{FF2B5EF4-FFF2-40B4-BE49-F238E27FC236}">
                    <a16:creationId xmlns="" xmlns:a16="http://schemas.microsoft.com/office/drawing/2014/main" id="{988FF21D-65D2-4C04-96BE-418368F9A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46" name="Freeform 15">
                <a:extLst>
                  <a:ext uri="{FF2B5EF4-FFF2-40B4-BE49-F238E27FC236}">
                    <a16:creationId xmlns="" xmlns:a16="http://schemas.microsoft.com/office/drawing/2014/main" id="{335C0D73-51E9-4116-907F-A1C92940A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47" name="Freeform 16">
                <a:extLst>
                  <a:ext uri="{FF2B5EF4-FFF2-40B4-BE49-F238E27FC236}">
                    <a16:creationId xmlns="" xmlns:a16="http://schemas.microsoft.com/office/drawing/2014/main" id="{AEBAB44F-5EF3-4261-BCDA-D4B142E13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48" name="Groupe 147">
              <a:extLst>
                <a:ext uri="{FF2B5EF4-FFF2-40B4-BE49-F238E27FC236}">
                  <a16:creationId xmlns="" xmlns:a16="http://schemas.microsoft.com/office/drawing/2014/main" id="{A1D93C71-59C6-4E8B-A38C-6E0AABDD21D3}"/>
                </a:ext>
              </a:extLst>
            </p:cNvPr>
            <p:cNvGrpSpPr/>
            <p:nvPr/>
          </p:nvGrpSpPr>
          <p:grpSpPr>
            <a:xfrm>
              <a:off x="6685611" y="5193820"/>
              <a:ext cx="252717" cy="57185"/>
              <a:chOff x="6003926" y="3576638"/>
              <a:chExt cx="157163" cy="87313"/>
            </a:xfrm>
          </p:grpSpPr>
          <p:sp>
            <p:nvSpPr>
              <p:cNvPr id="149" name="Freeform 14">
                <a:extLst>
                  <a:ext uri="{FF2B5EF4-FFF2-40B4-BE49-F238E27FC236}">
                    <a16:creationId xmlns="" xmlns:a16="http://schemas.microsoft.com/office/drawing/2014/main" id="{2CB67A69-EF93-4CE0-BDA1-796F94F76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50" name="Freeform 15">
                <a:extLst>
                  <a:ext uri="{FF2B5EF4-FFF2-40B4-BE49-F238E27FC236}">
                    <a16:creationId xmlns="" xmlns:a16="http://schemas.microsoft.com/office/drawing/2014/main" id="{51544F6D-823A-4268-9ED6-D145D437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51" name="Freeform 16">
                <a:extLst>
                  <a:ext uri="{FF2B5EF4-FFF2-40B4-BE49-F238E27FC236}">
                    <a16:creationId xmlns="" xmlns:a16="http://schemas.microsoft.com/office/drawing/2014/main" id="{66735F83-9E49-49D4-8D7E-E2F2B8F84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52" name="Groupe 151">
              <a:extLst>
                <a:ext uri="{FF2B5EF4-FFF2-40B4-BE49-F238E27FC236}">
                  <a16:creationId xmlns="" xmlns:a16="http://schemas.microsoft.com/office/drawing/2014/main" id="{654525F5-D0E1-40C0-8A48-6C1ED90CE858}"/>
                </a:ext>
              </a:extLst>
            </p:cNvPr>
            <p:cNvGrpSpPr/>
            <p:nvPr/>
          </p:nvGrpSpPr>
          <p:grpSpPr>
            <a:xfrm>
              <a:off x="6713717" y="5740566"/>
              <a:ext cx="330628" cy="49804"/>
              <a:chOff x="6003926" y="3576638"/>
              <a:chExt cx="157163" cy="87313"/>
            </a:xfrm>
          </p:grpSpPr>
          <p:sp>
            <p:nvSpPr>
              <p:cNvPr id="153" name="Freeform 14">
                <a:extLst>
                  <a:ext uri="{FF2B5EF4-FFF2-40B4-BE49-F238E27FC236}">
                    <a16:creationId xmlns="" xmlns:a16="http://schemas.microsoft.com/office/drawing/2014/main" id="{5B3AF6E8-5FE7-44C5-B64B-B0B2125AE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="" xmlns:a16="http://schemas.microsoft.com/office/drawing/2014/main" id="{0D6B1EA4-2F51-44F5-9460-D8D392173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="" xmlns:a16="http://schemas.microsoft.com/office/drawing/2014/main" id="{DFDEA98D-F403-4C1F-AAC0-8CFD66983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56" name="Groupe 155">
              <a:extLst>
                <a:ext uri="{FF2B5EF4-FFF2-40B4-BE49-F238E27FC236}">
                  <a16:creationId xmlns="" xmlns:a16="http://schemas.microsoft.com/office/drawing/2014/main" id="{8EC8020F-A09A-40A4-85F5-41236860F687}"/>
                </a:ext>
              </a:extLst>
            </p:cNvPr>
            <p:cNvGrpSpPr/>
            <p:nvPr/>
          </p:nvGrpSpPr>
          <p:grpSpPr>
            <a:xfrm>
              <a:off x="6611466" y="5892966"/>
              <a:ext cx="111514" cy="45719"/>
              <a:chOff x="6003926" y="3576638"/>
              <a:chExt cx="157163" cy="87313"/>
            </a:xfrm>
          </p:grpSpPr>
          <p:sp>
            <p:nvSpPr>
              <p:cNvPr id="157" name="Freeform 14">
                <a:extLst>
                  <a:ext uri="{FF2B5EF4-FFF2-40B4-BE49-F238E27FC236}">
                    <a16:creationId xmlns="" xmlns:a16="http://schemas.microsoft.com/office/drawing/2014/main" id="{59F76131-4477-4EB1-8FA1-CFF023AC7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58" name="Freeform 15">
                <a:extLst>
                  <a:ext uri="{FF2B5EF4-FFF2-40B4-BE49-F238E27FC236}">
                    <a16:creationId xmlns="" xmlns:a16="http://schemas.microsoft.com/office/drawing/2014/main" id="{747041D1-8DE1-45E4-BE66-DBDE9F534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59" name="Freeform 16">
                <a:extLst>
                  <a:ext uri="{FF2B5EF4-FFF2-40B4-BE49-F238E27FC236}">
                    <a16:creationId xmlns="" xmlns:a16="http://schemas.microsoft.com/office/drawing/2014/main" id="{3FBC851A-6845-4496-A93D-2CC1CB5C3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160" name="Groupe 159">
              <a:extLst>
                <a:ext uri="{FF2B5EF4-FFF2-40B4-BE49-F238E27FC236}">
                  <a16:creationId xmlns="" xmlns:a16="http://schemas.microsoft.com/office/drawing/2014/main" id="{3D5589C2-612B-4458-9C9D-2655C3C7B013}"/>
                </a:ext>
              </a:extLst>
            </p:cNvPr>
            <p:cNvGrpSpPr/>
            <p:nvPr/>
          </p:nvGrpSpPr>
          <p:grpSpPr>
            <a:xfrm>
              <a:off x="6532859" y="5342680"/>
              <a:ext cx="111514" cy="45719"/>
              <a:chOff x="6003926" y="3576638"/>
              <a:chExt cx="157163" cy="87313"/>
            </a:xfrm>
          </p:grpSpPr>
          <p:sp>
            <p:nvSpPr>
              <p:cNvPr id="161" name="Freeform 14">
                <a:extLst>
                  <a:ext uri="{FF2B5EF4-FFF2-40B4-BE49-F238E27FC236}">
                    <a16:creationId xmlns="" xmlns:a16="http://schemas.microsoft.com/office/drawing/2014/main" id="{6382183A-4F7E-4C48-A927-5EB596CF2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619501"/>
                <a:ext cx="157163" cy="0"/>
              </a:xfrm>
              <a:custGeom>
                <a:avLst/>
                <a:gdLst>
                  <a:gd name="T0" fmla="*/ 164 w 164"/>
                  <a:gd name="T1" fmla="*/ 164 w 164"/>
                  <a:gd name="T2" fmla="*/ 0 w 16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4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62" name="Freeform 15">
                <a:extLst>
                  <a:ext uri="{FF2B5EF4-FFF2-40B4-BE49-F238E27FC236}">
                    <a16:creationId xmlns="" xmlns:a16="http://schemas.microsoft.com/office/drawing/2014/main" id="{8CBD77EC-C8BD-4E46-8729-A3614E5AA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163" name="Freeform 16">
                <a:extLst>
                  <a:ext uri="{FF2B5EF4-FFF2-40B4-BE49-F238E27FC236}">
                    <a16:creationId xmlns="" xmlns:a16="http://schemas.microsoft.com/office/drawing/2014/main" id="{8A536B94-5705-47E6-853D-94AFA04D2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576638"/>
                <a:ext cx="0" cy="87313"/>
              </a:xfrm>
              <a:custGeom>
                <a:avLst/>
                <a:gdLst>
                  <a:gd name="T0" fmla="*/ 0 h 91"/>
                  <a:gd name="T1" fmla="*/ 0 h 91"/>
                  <a:gd name="T2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</p:grpSp>
      <p:sp>
        <p:nvSpPr>
          <p:cNvPr id="97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0" y="27713"/>
            <a:ext cx="7328810" cy="617537"/>
          </a:xfrm>
        </p:spPr>
        <p:txBody>
          <a:bodyPr/>
          <a:lstStyle/>
          <a:p>
            <a:pPr marL="0" indent="0"/>
            <a:r>
              <a:rPr lang="fr-FR" dirty="0"/>
              <a:t>Efficacité du vaccin anti-SARS-CoV-2 chez les patients atteints de maladie rhumatologique </a:t>
            </a:r>
            <a:r>
              <a:rPr lang="fr-FR" i="1" dirty="0"/>
              <a:t>(4)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231" y="3819293"/>
            <a:ext cx="8196950" cy="557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31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8" y="1058158"/>
            <a:ext cx="8513015" cy="466451"/>
          </a:xfrm>
        </p:spPr>
        <p:txBody>
          <a:bodyPr/>
          <a:lstStyle/>
          <a:p>
            <a:r>
              <a:rPr lang="fr-FR" dirty="0"/>
              <a:t>C</a:t>
            </a:r>
            <a:r>
              <a:rPr lang="fr-FR" b="1" dirty="0"/>
              <a:t>ohortes américaines de patients vaccinés contre le </a:t>
            </a:r>
            <a:r>
              <a:rPr lang="fr-FR" dirty="0"/>
              <a:t>SARS-CoV-2</a:t>
            </a:r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Singh JA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L16, actualisé 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992FABB-3C46-9246-9252-4B0FBF3DA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665" y="2143125"/>
            <a:ext cx="8513015" cy="4317635"/>
          </a:xfrm>
        </p:spPr>
        <p:txBody>
          <a:bodyPr/>
          <a:lstStyle/>
          <a:p>
            <a:r>
              <a:rPr lang="fr-FR" sz="1800" dirty="0"/>
              <a:t>Augmentation du risque d’infection à SARS-CoV-2 chez les patients vaccinés avec maladie rhumatologique par rapport aux patients vaccinés sans maladie rhumatologique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Certaines maladies : PR, </a:t>
            </a:r>
            <a:r>
              <a:rPr lang="fr-FR" sz="1800" b="1" dirty="0">
                <a:solidFill>
                  <a:srgbClr val="FF0000"/>
                </a:solidFill>
              </a:rPr>
              <a:t>goutte</a:t>
            </a:r>
            <a:r>
              <a:rPr lang="fr-FR" sz="1800" dirty="0"/>
              <a:t>, myosite, vascularite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Certains traitements : </a:t>
            </a:r>
            <a:r>
              <a:rPr lang="fr-FR" sz="1800" dirty="0" err="1"/>
              <a:t>bDMARD</a:t>
            </a:r>
            <a:r>
              <a:rPr lang="fr-FR" sz="1800" dirty="0"/>
              <a:t>, traitements multiples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Surtout lié à l’exposition récente au traitement (prednisone, </a:t>
            </a:r>
            <a:r>
              <a:rPr lang="fr-FR" sz="1800" dirty="0" err="1"/>
              <a:t>bDMARD</a:t>
            </a:r>
            <a:r>
              <a:rPr lang="fr-FR" sz="1800" dirty="0"/>
              <a:t>)</a:t>
            </a:r>
          </a:p>
          <a:p>
            <a:pPr lvl="1"/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0" y="27713"/>
            <a:ext cx="7328810" cy="617537"/>
          </a:xfrm>
        </p:spPr>
        <p:txBody>
          <a:bodyPr/>
          <a:lstStyle/>
          <a:p>
            <a:pPr marL="0" indent="0"/>
            <a:r>
              <a:rPr lang="fr-FR" dirty="0"/>
              <a:t>Efficacité du vaccin anti-SARS-CoV-2 chez les patients atteints de maladie rhumatologique </a:t>
            </a:r>
            <a:r>
              <a:rPr lang="fr-FR" i="1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591357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00" y="2551657"/>
            <a:ext cx="5633218" cy="1359944"/>
          </a:xfrm>
        </p:spPr>
        <p:txBody>
          <a:bodyPr/>
          <a:lstStyle/>
          <a:p>
            <a:pPr marL="0" indent="0"/>
            <a:r>
              <a:rPr lang="fr-FR" dirty="0"/>
              <a:t>Quelle est la </a:t>
            </a:r>
            <a:r>
              <a:rPr lang="fr-FR" u="sng" dirty="0"/>
              <a:t>réponse humorale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au vaccin ARNm anti-SARS-CoV-2 chez les patients atteints de </a:t>
            </a:r>
            <a:r>
              <a:rPr lang="fr-FR" u="sng" dirty="0"/>
              <a:t>PR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7313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Étud</a:t>
            </a:r>
            <a:r>
              <a:rPr lang="fr-FR" b="1" dirty="0"/>
              <a:t>e prospective suisse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585917"/>
            <a:ext cx="8340962" cy="216177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77 patients PR (âge moyen ~64 ans) et 21 sujets sains (âge moyen ~</a:t>
            </a:r>
            <a:r>
              <a:rPr lang="fr-FR" dirty="0">
                <a:solidFill>
                  <a:srgbClr val="FF0000"/>
                </a:solidFill>
              </a:rPr>
              <a:t>44 ans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Le taux </a:t>
            </a:r>
            <a:r>
              <a:rPr lang="fr-FR" dirty="0" err="1"/>
              <a:t>d’I</a:t>
            </a:r>
            <a:r>
              <a:rPr lang="fr-FR" b="1" dirty="0" err="1">
                <a:solidFill>
                  <a:srgbClr val="FF0000"/>
                </a:solidFill>
              </a:rPr>
              <a:t>gG</a:t>
            </a:r>
            <a:r>
              <a:rPr lang="fr-FR" b="1" dirty="0">
                <a:solidFill>
                  <a:srgbClr val="FF0000"/>
                </a:solidFill>
              </a:rPr>
              <a:t> anti-SARS-CoV-2 Spike 1 (S1) </a:t>
            </a:r>
            <a:r>
              <a:rPr lang="fr-FR" dirty="0"/>
              <a:t>était mesuré à plusieurs reprises</a:t>
            </a:r>
          </a:p>
          <a:p>
            <a:pPr lvl="2"/>
            <a:r>
              <a:rPr lang="fr-FR" dirty="0"/>
              <a:t>Après vaccin ARNm anti-SARS-CoV-2 (essentiellement Pfizer-</a:t>
            </a:r>
            <a:r>
              <a:rPr lang="fr-FR" dirty="0" err="1"/>
              <a:t>BioNTech</a:t>
            </a:r>
            <a:r>
              <a:rPr lang="fr-FR" dirty="0"/>
              <a:t>)</a:t>
            </a:r>
          </a:p>
          <a:p>
            <a:pPr lvl="3"/>
            <a:r>
              <a:rPr lang="x-none" dirty="0"/>
              <a:t>Vaccin ARNm </a:t>
            </a:r>
            <a:r>
              <a:rPr lang="fr-FR" dirty="0"/>
              <a:t>Pfizer-</a:t>
            </a:r>
            <a:r>
              <a:rPr lang="fr-FR" dirty="0" err="1"/>
              <a:t>BioNTech</a:t>
            </a:r>
            <a:r>
              <a:rPr lang="fr-FR" dirty="0"/>
              <a:t> : 100 % des sujets sains et 84,4 % des patients PR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4 dosages : J0 ; 3 sem. après la 1</a:t>
            </a:r>
            <a:r>
              <a:rPr lang="fr-FR" b="1" baseline="30000" dirty="0">
                <a:solidFill>
                  <a:srgbClr val="FF0000"/>
                </a:solidFill>
              </a:rPr>
              <a:t>re</a:t>
            </a:r>
            <a:r>
              <a:rPr lang="fr-FR" b="1" dirty="0">
                <a:solidFill>
                  <a:srgbClr val="FF0000"/>
                </a:solidFill>
              </a:rPr>
              <a:t> dose ; 2 sem. après la 2</a:t>
            </a:r>
            <a:r>
              <a:rPr lang="fr-FR" b="1" baseline="30000" dirty="0">
                <a:solidFill>
                  <a:srgbClr val="FF0000"/>
                </a:solidFill>
              </a:rPr>
              <a:t>e</a:t>
            </a:r>
            <a:r>
              <a:rPr lang="fr-FR" b="1" dirty="0">
                <a:solidFill>
                  <a:srgbClr val="FF0000"/>
                </a:solidFill>
              </a:rPr>
              <a:t> dose ; 12 sem</a:t>
            </a:r>
            <a:r>
              <a:rPr lang="fr-FR" dirty="0"/>
              <a:t>.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Les patients PR avaient une réponse </a:t>
            </a:r>
            <a:r>
              <a:rPr lang="fr-FR" dirty="0" err="1"/>
              <a:t>Ac</a:t>
            </a:r>
            <a:r>
              <a:rPr lang="fr-FR" dirty="0"/>
              <a:t> anti-S1 différente en magnitude et en cinétique par rapport aux sujets sains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Réponse humorale au vaccin ARNm anti-SARS-CoV-2            chez les patients atteints de PR </a:t>
            </a:r>
            <a:r>
              <a:rPr lang="fr-FR" i="1" dirty="0"/>
              <a:t>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4405745" y="6544302"/>
            <a:ext cx="4568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Rubbert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-Roth A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0983, actualisé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2B0EDCB2-6BC4-449E-8618-779F552EF0DA}"/>
              </a:ext>
            </a:extLst>
          </p:cNvPr>
          <p:cNvGrpSpPr/>
          <p:nvPr/>
        </p:nvGrpSpPr>
        <p:grpSpPr>
          <a:xfrm>
            <a:off x="1152211" y="3789998"/>
            <a:ext cx="6779310" cy="2637373"/>
            <a:chOff x="1152211" y="3789998"/>
            <a:chExt cx="6779310" cy="2637373"/>
          </a:xfrm>
        </p:grpSpPr>
        <p:cxnSp>
          <p:nvCxnSpPr>
            <p:cNvPr id="219" name="Connecteur droit 218">
              <a:extLst>
                <a:ext uri="{FF2B5EF4-FFF2-40B4-BE49-F238E27FC236}">
                  <a16:creationId xmlns="" xmlns:a16="http://schemas.microsoft.com/office/drawing/2014/main" id="{7B830F60-6C9B-4972-9DA5-0D8D9BEA8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8348" y="4986020"/>
              <a:ext cx="2735580" cy="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Line 5">
              <a:extLst>
                <a:ext uri="{FF2B5EF4-FFF2-40B4-BE49-F238E27FC236}">
                  <a16:creationId xmlns="" xmlns:a16="http://schemas.microsoft.com/office/drawing/2014/main" id="{5C413458-FE21-40CA-A641-0E80BBDE0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4373" y="3914458"/>
              <a:ext cx="0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6">
              <a:extLst>
                <a:ext uri="{FF2B5EF4-FFF2-40B4-BE49-F238E27FC236}">
                  <a16:creationId xmlns="" xmlns:a16="http://schemas.microsoft.com/office/drawing/2014/main" id="{0A7C33EA-C50E-493F-8E5C-80E3B3E04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4373" y="4451033"/>
              <a:ext cx="0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7">
              <a:extLst>
                <a:ext uri="{FF2B5EF4-FFF2-40B4-BE49-F238E27FC236}">
                  <a16:creationId xmlns="" xmlns:a16="http://schemas.microsoft.com/office/drawing/2014/main" id="{93A8E593-4056-40B8-A007-4B5D128EA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5373" y="4630420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8">
              <a:extLst>
                <a:ext uri="{FF2B5EF4-FFF2-40B4-BE49-F238E27FC236}">
                  <a16:creationId xmlns="" xmlns:a16="http://schemas.microsoft.com/office/drawing/2014/main" id="{A999DE23-7D8E-463D-9BB3-1CA7B0366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5373" y="4451033"/>
              <a:ext cx="0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9">
              <a:extLst>
                <a:ext uri="{FF2B5EF4-FFF2-40B4-BE49-F238E27FC236}">
                  <a16:creationId xmlns="" xmlns:a16="http://schemas.microsoft.com/office/drawing/2014/main" id="{32C37AC7-2DEC-4407-BE18-19FC4C92C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323" y="3914458"/>
              <a:ext cx="0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0">
              <a:extLst>
                <a:ext uri="{FF2B5EF4-FFF2-40B4-BE49-F238E27FC236}">
                  <a16:creationId xmlns="" xmlns:a16="http://schemas.microsoft.com/office/drawing/2014/main" id="{27209C98-383A-4D34-BCD4-24F93E555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8948" y="4093845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1">
              <a:extLst>
                <a:ext uri="{FF2B5EF4-FFF2-40B4-BE49-F238E27FC236}">
                  <a16:creationId xmlns="" xmlns:a16="http://schemas.microsoft.com/office/drawing/2014/main" id="{A391777A-8497-4FED-B849-635BBFC1B6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8948" y="4630420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CF4D8327-1226-4DC3-9987-EE73F1B79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210" y="4273233"/>
              <a:ext cx="1377950" cy="28575"/>
            </a:xfrm>
            <a:custGeom>
              <a:avLst/>
              <a:gdLst>
                <a:gd name="T0" fmla="*/ 868 w 868"/>
                <a:gd name="T1" fmla="*/ 18 h 18"/>
                <a:gd name="T2" fmla="*/ 868 w 868"/>
                <a:gd name="T3" fmla="*/ 0 h 18"/>
                <a:gd name="T4" fmla="*/ 0 w 868"/>
                <a:gd name="T5" fmla="*/ 0 h 18"/>
                <a:gd name="T6" fmla="*/ 0 w 86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8">
                  <a:moveTo>
                    <a:pt x="868" y="18"/>
                  </a:moveTo>
                  <a:lnTo>
                    <a:pt x="86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3">
              <a:extLst>
                <a:ext uri="{FF2B5EF4-FFF2-40B4-BE49-F238E27FC236}">
                  <a16:creationId xmlns="" xmlns:a16="http://schemas.microsoft.com/office/drawing/2014/main" id="{F7A6C45F-B859-4A67-A62A-B092DEEC3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323" y="4451033"/>
              <a:ext cx="0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4">
              <a:extLst>
                <a:ext uri="{FF2B5EF4-FFF2-40B4-BE49-F238E27FC236}">
                  <a16:creationId xmlns="" xmlns:a16="http://schemas.microsoft.com/office/drawing/2014/main" id="{7B0C3B22-21DB-4B28-BA56-18495F804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5373" y="4630420"/>
              <a:ext cx="663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5">
              <a:extLst>
                <a:ext uri="{FF2B5EF4-FFF2-40B4-BE49-F238E27FC236}">
                  <a16:creationId xmlns="" xmlns:a16="http://schemas.microsoft.com/office/drawing/2014/main" id="{6E5C0AFE-4515-4CFB-BF42-BC733F22B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5373" y="4451033"/>
              <a:ext cx="9969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6">
              <a:extLst>
                <a:ext uri="{FF2B5EF4-FFF2-40B4-BE49-F238E27FC236}">
                  <a16:creationId xmlns="" xmlns:a16="http://schemas.microsoft.com/office/drawing/2014/main" id="{96B138B5-81CD-4137-8FFC-089210276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4373" y="3914458"/>
              <a:ext cx="13779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7">
              <a:extLst>
                <a:ext uri="{FF2B5EF4-FFF2-40B4-BE49-F238E27FC236}">
                  <a16:creationId xmlns="" xmlns:a16="http://schemas.microsoft.com/office/drawing/2014/main" id="{9D6C8ECA-64E5-4A2D-9829-2EE8DD5DF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0998" y="4093845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8">
              <a:extLst>
                <a:ext uri="{FF2B5EF4-FFF2-40B4-BE49-F238E27FC236}">
                  <a16:creationId xmlns="" xmlns:a16="http://schemas.microsoft.com/office/drawing/2014/main" id="{17326E90-138A-408D-A05F-809082C9D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423" y="4630420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9">
              <a:extLst>
                <a:ext uri="{FF2B5EF4-FFF2-40B4-BE49-F238E27FC236}">
                  <a16:creationId xmlns="" xmlns:a16="http://schemas.microsoft.com/office/drawing/2014/main" id="{6A5B7222-F313-4A7D-AB70-798B5E57C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423" y="4451033"/>
              <a:ext cx="0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0">
              <a:extLst>
                <a:ext uri="{FF2B5EF4-FFF2-40B4-BE49-F238E27FC236}">
                  <a16:creationId xmlns="" xmlns:a16="http://schemas.microsoft.com/office/drawing/2014/main" id="{FBC74EDD-7BB5-4206-99FC-C09C612BC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998" y="4630420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1">
              <a:extLst>
                <a:ext uri="{FF2B5EF4-FFF2-40B4-BE49-F238E27FC236}">
                  <a16:creationId xmlns="" xmlns:a16="http://schemas.microsoft.com/office/drawing/2014/main" id="{5DA110AD-BD5F-4FCE-80AD-2D89C9FF3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423" y="4630420"/>
              <a:ext cx="663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">
              <a:extLst>
                <a:ext uri="{FF2B5EF4-FFF2-40B4-BE49-F238E27FC236}">
                  <a16:creationId xmlns="" xmlns:a16="http://schemas.microsoft.com/office/drawing/2014/main" id="{905BBE36-96AE-4C6B-BC39-2E3AB9DC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110" y="5092383"/>
              <a:ext cx="76200" cy="0"/>
            </a:xfrm>
            <a:custGeom>
              <a:avLst/>
              <a:gdLst>
                <a:gd name="T0" fmla="*/ 48 w 48"/>
                <a:gd name="T1" fmla="*/ 24 w 48"/>
                <a:gd name="T2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8">
                  <a:moveTo>
                    <a:pt x="48" y="0"/>
                  </a:move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3">
              <a:extLst>
                <a:ext uri="{FF2B5EF4-FFF2-40B4-BE49-F238E27FC236}">
                  <a16:creationId xmlns="" xmlns:a16="http://schemas.microsoft.com/office/drawing/2014/main" id="{E5E94D78-C816-4978-A598-31E13A720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9210" y="480980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4">
              <a:extLst>
                <a:ext uri="{FF2B5EF4-FFF2-40B4-BE49-F238E27FC236}">
                  <a16:creationId xmlns="" xmlns:a16="http://schemas.microsoft.com/office/drawing/2014/main" id="{ACFB520E-51DC-4F80-924E-2D838C6D7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423" y="480980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5">
              <a:extLst>
                <a:ext uri="{FF2B5EF4-FFF2-40B4-BE49-F238E27FC236}">
                  <a16:creationId xmlns="" xmlns:a16="http://schemas.microsoft.com/office/drawing/2014/main" id="{80B16B01-A5D1-42CD-90A2-F53515BA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673" y="5320983"/>
              <a:ext cx="109537" cy="231775"/>
            </a:xfrm>
            <a:custGeom>
              <a:avLst/>
              <a:gdLst>
                <a:gd name="T0" fmla="*/ 69 w 69"/>
                <a:gd name="T1" fmla="*/ 146 h 146"/>
                <a:gd name="T2" fmla="*/ 0 w 69"/>
                <a:gd name="T3" fmla="*/ 146 h 146"/>
                <a:gd name="T4" fmla="*/ 0 w 69"/>
                <a:gd name="T5" fmla="*/ 28 h 146"/>
                <a:gd name="T6" fmla="*/ 0 w 69"/>
                <a:gd name="T7" fmla="*/ 0 h 146"/>
                <a:gd name="T8" fmla="*/ 69 w 69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46">
                  <a:moveTo>
                    <a:pt x="69" y="146"/>
                  </a:moveTo>
                  <a:lnTo>
                    <a:pt x="0" y="1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6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6">
              <a:extLst>
                <a:ext uri="{FF2B5EF4-FFF2-40B4-BE49-F238E27FC236}">
                  <a16:creationId xmlns="" xmlns:a16="http://schemas.microsoft.com/office/drawing/2014/main" id="{066E00A5-7A21-4961-AD73-DD51811C4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7423" y="4451033"/>
              <a:ext cx="9969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7">
              <a:extLst>
                <a:ext uri="{FF2B5EF4-FFF2-40B4-BE49-F238E27FC236}">
                  <a16:creationId xmlns="" xmlns:a16="http://schemas.microsoft.com/office/drawing/2014/main" id="{625B4ED8-5012-43B0-8F20-467BA179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210" y="5320983"/>
              <a:ext cx="111125" cy="231775"/>
            </a:xfrm>
            <a:custGeom>
              <a:avLst/>
              <a:gdLst>
                <a:gd name="T0" fmla="*/ 0 w 70"/>
                <a:gd name="T1" fmla="*/ 146 h 146"/>
                <a:gd name="T2" fmla="*/ 70 w 70"/>
                <a:gd name="T3" fmla="*/ 146 h 146"/>
                <a:gd name="T4" fmla="*/ 70 w 70"/>
                <a:gd name="T5" fmla="*/ 28 h 146"/>
                <a:gd name="T6" fmla="*/ 70 w 70"/>
                <a:gd name="T7" fmla="*/ 0 h 146"/>
                <a:gd name="T8" fmla="*/ 0 w 7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46">
                  <a:moveTo>
                    <a:pt x="0" y="146"/>
                  </a:moveTo>
                  <a:lnTo>
                    <a:pt x="70" y="146"/>
                  </a:lnTo>
                  <a:lnTo>
                    <a:pt x="70" y="28"/>
                  </a:lnTo>
                  <a:lnTo>
                    <a:pt x="70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8">
              <a:extLst>
                <a:ext uri="{FF2B5EF4-FFF2-40B4-BE49-F238E27FC236}">
                  <a16:creationId xmlns="" xmlns:a16="http://schemas.microsoft.com/office/drawing/2014/main" id="{B175D339-B792-41D7-8BC1-8C68923D0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5373" y="4809808"/>
              <a:ext cx="33178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9">
              <a:extLst>
                <a:ext uri="{FF2B5EF4-FFF2-40B4-BE49-F238E27FC236}">
                  <a16:creationId xmlns="" xmlns:a16="http://schemas.microsoft.com/office/drawing/2014/main" id="{9FB87F44-FDCC-462F-BF89-345F798C4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9210" y="5092383"/>
              <a:ext cx="0" cy="2286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30">
              <a:extLst>
                <a:ext uri="{FF2B5EF4-FFF2-40B4-BE49-F238E27FC236}">
                  <a16:creationId xmlns="" xmlns:a16="http://schemas.microsoft.com/office/drawing/2014/main" id="{4672DDCF-DFDA-48E1-B0DB-087C6A4DF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7423" y="4809808"/>
              <a:ext cx="33178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0">
              <a:extLst>
                <a:ext uri="{FF2B5EF4-FFF2-40B4-BE49-F238E27FC236}">
                  <a16:creationId xmlns="" xmlns:a16="http://schemas.microsoft.com/office/drawing/2014/main" id="{3692BE8D-36EA-472C-8AD4-11EDEC479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110" y="5867083"/>
              <a:ext cx="76200" cy="0"/>
            </a:xfrm>
            <a:custGeom>
              <a:avLst/>
              <a:gdLst>
                <a:gd name="T0" fmla="*/ 48 w 48"/>
                <a:gd name="T1" fmla="*/ 24 w 48"/>
                <a:gd name="T2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8">
                  <a:moveTo>
                    <a:pt x="48" y="0"/>
                  </a:move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3">
              <a:extLst>
                <a:ext uri="{FF2B5EF4-FFF2-40B4-BE49-F238E27FC236}">
                  <a16:creationId xmlns="" xmlns:a16="http://schemas.microsoft.com/office/drawing/2014/main" id="{9A68817C-0F8C-4709-B127-076FCF0D5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623" y="5790883"/>
              <a:ext cx="109537" cy="277813"/>
            </a:xfrm>
            <a:custGeom>
              <a:avLst/>
              <a:gdLst>
                <a:gd name="T0" fmla="*/ 0 w 69"/>
                <a:gd name="T1" fmla="*/ 175 h 175"/>
                <a:gd name="T2" fmla="*/ 0 w 69"/>
                <a:gd name="T3" fmla="*/ 0 h 175"/>
                <a:gd name="T4" fmla="*/ 69 w 69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75">
                  <a:moveTo>
                    <a:pt x="0" y="175"/>
                  </a:moveTo>
                  <a:lnTo>
                    <a:pt x="0" y="0"/>
                  </a:lnTo>
                  <a:lnTo>
                    <a:pt x="6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45">
              <a:extLst>
                <a:ext uri="{FF2B5EF4-FFF2-40B4-BE49-F238E27FC236}">
                  <a16:creationId xmlns="" xmlns:a16="http://schemas.microsoft.com/office/drawing/2014/main" id="{FCB40DD4-9AA9-43E3-BC0F-609343457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9210" y="5552758"/>
              <a:ext cx="0" cy="3143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6">
              <a:extLst>
                <a:ext uri="{FF2B5EF4-FFF2-40B4-BE49-F238E27FC236}">
                  <a16:creationId xmlns="" xmlns:a16="http://schemas.microsoft.com/office/drawing/2014/main" id="{DD5DB542-4CF1-4EAA-A9DC-C9C4BF983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073" y="4984433"/>
              <a:ext cx="0" cy="354013"/>
            </a:xfrm>
            <a:custGeom>
              <a:avLst/>
              <a:gdLst>
                <a:gd name="T0" fmla="*/ 223 h 223"/>
                <a:gd name="T1" fmla="*/ 106 h 223"/>
                <a:gd name="T2" fmla="*/ 0 h 2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3">
                  <a:moveTo>
                    <a:pt x="0" y="223"/>
                  </a:moveTo>
                  <a:lnTo>
                    <a:pt x="0" y="106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7">
              <a:extLst>
                <a:ext uri="{FF2B5EF4-FFF2-40B4-BE49-F238E27FC236}">
                  <a16:creationId xmlns="" xmlns:a16="http://schemas.microsoft.com/office/drawing/2014/main" id="{44A53038-B81D-4493-AB17-F29A6AFF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198" y="5082858"/>
              <a:ext cx="220662" cy="314325"/>
            </a:xfrm>
            <a:custGeom>
              <a:avLst/>
              <a:gdLst>
                <a:gd name="T0" fmla="*/ 0 w 139"/>
                <a:gd name="T1" fmla="*/ 96 h 198"/>
                <a:gd name="T2" fmla="*/ 0 w 139"/>
                <a:gd name="T3" fmla="*/ 198 h 198"/>
                <a:gd name="T4" fmla="*/ 70 w 139"/>
                <a:gd name="T5" fmla="*/ 198 h 198"/>
                <a:gd name="T6" fmla="*/ 139 w 139"/>
                <a:gd name="T7" fmla="*/ 198 h 198"/>
                <a:gd name="T8" fmla="*/ 139 w 139"/>
                <a:gd name="T9" fmla="*/ 96 h 198"/>
                <a:gd name="T10" fmla="*/ 139 w 139"/>
                <a:gd name="T11" fmla="*/ 0 h 198"/>
                <a:gd name="T12" fmla="*/ 70 w 139"/>
                <a:gd name="T13" fmla="*/ 0 h 198"/>
                <a:gd name="T14" fmla="*/ 0 w 139"/>
                <a:gd name="T15" fmla="*/ 0 h 198"/>
                <a:gd name="T16" fmla="*/ 0 w 139"/>
                <a:gd name="T17" fmla="*/ 9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8">
                  <a:moveTo>
                    <a:pt x="0" y="96"/>
                  </a:moveTo>
                  <a:lnTo>
                    <a:pt x="0" y="198"/>
                  </a:lnTo>
                  <a:lnTo>
                    <a:pt x="70" y="198"/>
                  </a:lnTo>
                  <a:lnTo>
                    <a:pt x="139" y="198"/>
                  </a:lnTo>
                  <a:lnTo>
                    <a:pt x="139" y="96"/>
                  </a:lnTo>
                  <a:lnTo>
                    <a:pt x="13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48">
              <a:extLst>
                <a:ext uri="{FF2B5EF4-FFF2-40B4-BE49-F238E27FC236}">
                  <a16:creationId xmlns="" xmlns:a16="http://schemas.microsoft.com/office/drawing/2014/main" id="{85B4FAF7-EC19-4455-A6A1-BBF0AC204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323" y="4984433"/>
              <a:ext cx="0" cy="984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9">
              <a:extLst>
                <a:ext uri="{FF2B5EF4-FFF2-40B4-BE49-F238E27FC236}">
                  <a16:creationId xmlns="" xmlns:a16="http://schemas.microsoft.com/office/drawing/2014/main" id="{64DC6AC2-3012-48E8-843F-38F650B7D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23" y="4984433"/>
              <a:ext cx="76200" cy="0"/>
            </a:xfrm>
            <a:custGeom>
              <a:avLst/>
              <a:gdLst>
                <a:gd name="T0" fmla="*/ 48 w 48"/>
                <a:gd name="T1" fmla="*/ 24 w 48"/>
                <a:gd name="T2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8">
                  <a:moveTo>
                    <a:pt x="48" y="0"/>
                  </a:move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50">
              <a:extLst>
                <a:ext uri="{FF2B5EF4-FFF2-40B4-BE49-F238E27FC236}">
                  <a16:creationId xmlns="" xmlns:a16="http://schemas.microsoft.com/office/drawing/2014/main" id="{6C4E39AB-1DBC-4147-A7C4-2BC8408A8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323" y="5397183"/>
              <a:ext cx="0" cy="6207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1">
              <a:extLst>
                <a:ext uri="{FF2B5EF4-FFF2-40B4-BE49-F238E27FC236}">
                  <a16:creationId xmlns="" xmlns:a16="http://schemas.microsoft.com/office/drawing/2014/main" id="{64AC5874-C87F-43B0-BC9D-7F6819990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410" y="4984433"/>
              <a:ext cx="0" cy="354013"/>
            </a:xfrm>
            <a:custGeom>
              <a:avLst/>
              <a:gdLst>
                <a:gd name="T0" fmla="*/ 0 h 223"/>
                <a:gd name="T1" fmla="*/ 106 h 223"/>
                <a:gd name="T2" fmla="*/ 223 h 2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3">
                  <a:moveTo>
                    <a:pt x="0" y="0"/>
                  </a:moveTo>
                  <a:lnTo>
                    <a:pt x="0" y="106"/>
                  </a:lnTo>
                  <a:lnTo>
                    <a:pt x="0" y="22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52">
              <a:extLst>
                <a:ext uri="{FF2B5EF4-FFF2-40B4-BE49-F238E27FC236}">
                  <a16:creationId xmlns="" xmlns:a16="http://schemas.microsoft.com/office/drawing/2014/main" id="{3C5802CC-AC5E-4E2D-9D2F-C51682E97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7160" y="480980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3">
              <a:extLst>
                <a:ext uri="{FF2B5EF4-FFF2-40B4-BE49-F238E27FC236}">
                  <a16:creationId xmlns="" xmlns:a16="http://schemas.microsoft.com/office/drawing/2014/main" id="{42A756B8-C38F-4007-A53C-899A15780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410" y="5338445"/>
              <a:ext cx="10953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4">
              <a:extLst>
                <a:ext uri="{FF2B5EF4-FFF2-40B4-BE49-F238E27FC236}">
                  <a16:creationId xmlns="" xmlns:a16="http://schemas.microsoft.com/office/drawing/2014/main" id="{00D0BE22-A2AC-4D33-828B-C4AD31B8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160" y="5790883"/>
              <a:ext cx="109537" cy="277813"/>
            </a:xfrm>
            <a:custGeom>
              <a:avLst/>
              <a:gdLst>
                <a:gd name="T0" fmla="*/ 0 w 69"/>
                <a:gd name="T1" fmla="*/ 0 h 175"/>
                <a:gd name="T2" fmla="*/ 69 w 69"/>
                <a:gd name="T3" fmla="*/ 0 h 175"/>
                <a:gd name="T4" fmla="*/ 69 w 69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75">
                  <a:moveTo>
                    <a:pt x="0" y="0"/>
                  </a:moveTo>
                  <a:lnTo>
                    <a:pt x="69" y="0"/>
                  </a:lnTo>
                  <a:lnTo>
                    <a:pt x="69" y="1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5">
              <a:extLst>
                <a:ext uri="{FF2B5EF4-FFF2-40B4-BE49-F238E27FC236}">
                  <a16:creationId xmlns="" xmlns:a16="http://schemas.microsoft.com/office/drawing/2014/main" id="{D5A08884-487A-4FC4-9067-92ECB7A5F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060" y="5332095"/>
              <a:ext cx="76200" cy="0"/>
            </a:xfrm>
            <a:custGeom>
              <a:avLst/>
              <a:gdLst>
                <a:gd name="T0" fmla="*/ 48 w 48"/>
                <a:gd name="T1" fmla="*/ 24 w 48"/>
                <a:gd name="T2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8">
                  <a:moveTo>
                    <a:pt x="48" y="0"/>
                  </a:move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56">
              <a:extLst>
                <a:ext uri="{FF2B5EF4-FFF2-40B4-BE49-F238E27FC236}">
                  <a16:creationId xmlns="" xmlns:a16="http://schemas.microsoft.com/office/drawing/2014/main" id="{5B21D267-D484-4923-9991-B61D859A6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160" y="5332095"/>
              <a:ext cx="0" cy="4587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57">
              <a:extLst>
                <a:ext uri="{FF2B5EF4-FFF2-40B4-BE49-F238E27FC236}">
                  <a16:creationId xmlns="" xmlns:a16="http://schemas.microsoft.com/office/drawing/2014/main" id="{AEF2B4EA-DB30-4C2E-A218-4C9F6046E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948" y="5338445"/>
              <a:ext cx="0" cy="7318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58">
              <a:extLst>
                <a:ext uri="{FF2B5EF4-FFF2-40B4-BE49-F238E27FC236}">
                  <a16:creationId xmlns="" xmlns:a16="http://schemas.microsoft.com/office/drawing/2014/main" id="{8BE4F126-5E82-44EE-A2C7-FA5A2E17E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948" y="5338445"/>
              <a:ext cx="1111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59">
              <a:extLst>
                <a:ext uri="{FF2B5EF4-FFF2-40B4-BE49-F238E27FC236}">
                  <a16:creationId xmlns="" xmlns:a16="http://schemas.microsoft.com/office/drawing/2014/main" id="{D163C92C-0574-4784-BA78-E0054801C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410" y="4984433"/>
              <a:ext cx="22066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60">
              <a:extLst>
                <a:ext uri="{FF2B5EF4-FFF2-40B4-BE49-F238E27FC236}">
                  <a16:creationId xmlns="" xmlns:a16="http://schemas.microsoft.com/office/drawing/2014/main" id="{4E73D14B-5297-43C5-8C58-FA109141E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5373" y="480980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62">
              <a:extLst>
                <a:ext uri="{FF2B5EF4-FFF2-40B4-BE49-F238E27FC236}">
                  <a16:creationId xmlns="" xmlns:a16="http://schemas.microsoft.com/office/drawing/2014/main" id="{2187E32F-5685-471C-B6D3-5FD2EB9D9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6273" y="5101908"/>
              <a:ext cx="38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3">
              <a:extLst>
                <a:ext uri="{FF2B5EF4-FFF2-40B4-BE49-F238E27FC236}">
                  <a16:creationId xmlns="" xmlns:a16="http://schemas.microsoft.com/office/drawing/2014/main" id="{451F8201-FF90-4625-8E71-1868E6E6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248" y="4982845"/>
              <a:ext cx="111125" cy="66675"/>
            </a:xfrm>
            <a:custGeom>
              <a:avLst/>
              <a:gdLst>
                <a:gd name="T0" fmla="*/ 70 w 70"/>
                <a:gd name="T1" fmla="*/ 42 h 42"/>
                <a:gd name="T2" fmla="*/ 0 w 70"/>
                <a:gd name="T3" fmla="*/ 42 h 42"/>
                <a:gd name="T4" fmla="*/ 0 w 70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42">
                  <a:moveTo>
                    <a:pt x="70" y="42"/>
                  </a:move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4">
              <a:extLst>
                <a:ext uri="{FF2B5EF4-FFF2-40B4-BE49-F238E27FC236}">
                  <a16:creationId xmlns="" xmlns:a16="http://schemas.microsoft.com/office/drawing/2014/main" id="{0CCA42FF-344B-4C13-B473-467E5DE35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373" y="4982845"/>
              <a:ext cx="109537" cy="66675"/>
            </a:xfrm>
            <a:custGeom>
              <a:avLst/>
              <a:gdLst>
                <a:gd name="T0" fmla="*/ 69 w 69"/>
                <a:gd name="T1" fmla="*/ 0 h 42"/>
                <a:gd name="T2" fmla="*/ 69 w 69"/>
                <a:gd name="T3" fmla="*/ 42 h 42"/>
                <a:gd name="T4" fmla="*/ 0 w 69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2">
                  <a:moveTo>
                    <a:pt x="69" y="0"/>
                  </a:moveTo>
                  <a:lnTo>
                    <a:pt x="69" y="42"/>
                  </a:lnTo>
                  <a:lnTo>
                    <a:pt x="0" y="4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65">
              <a:extLst>
                <a:ext uri="{FF2B5EF4-FFF2-40B4-BE49-F238E27FC236}">
                  <a16:creationId xmlns="" xmlns:a16="http://schemas.microsoft.com/office/drawing/2014/main" id="{8A02B5F4-F537-4E65-AFBC-93DB115D6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4373" y="5101908"/>
              <a:ext cx="38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66">
              <a:extLst>
                <a:ext uri="{FF2B5EF4-FFF2-40B4-BE49-F238E27FC236}">
                  <a16:creationId xmlns="" xmlns:a16="http://schemas.microsoft.com/office/drawing/2014/main" id="{70A7FDB5-DF0A-4B38-B4E6-B8E4C6902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4373" y="5049520"/>
              <a:ext cx="0" cy="523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70">
              <a:extLst>
                <a:ext uri="{FF2B5EF4-FFF2-40B4-BE49-F238E27FC236}">
                  <a16:creationId xmlns="" xmlns:a16="http://schemas.microsoft.com/office/drawing/2014/main" id="{32001C73-BB43-40F4-BEB5-A65CBAA1D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323" y="6017895"/>
              <a:ext cx="0" cy="523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71">
              <a:extLst>
                <a:ext uri="{FF2B5EF4-FFF2-40B4-BE49-F238E27FC236}">
                  <a16:creationId xmlns="" xmlns:a16="http://schemas.microsoft.com/office/drawing/2014/main" id="{B1C918EE-C359-462F-BD76-B42F132AE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4223" y="6070283"/>
              <a:ext cx="38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72">
              <a:extLst>
                <a:ext uri="{FF2B5EF4-FFF2-40B4-BE49-F238E27FC236}">
                  <a16:creationId xmlns="" xmlns:a16="http://schemas.microsoft.com/office/drawing/2014/main" id="{BB66D8D6-28CB-4DF5-9E49-6D2937410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2323" y="6070283"/>
              <a:ext cx="38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01" name="Groupe 200">
              <a:extLst>
                <a:ext uri="{FF2B5EF4-FFF2-40B4-BE49-F238E27FC236}">
                  <a16:creationId xmlns="" xmlns:a16="http://schemas.microsoft.com/office/drawing/2014/main" id="{ABA74416-DF8D-4F11-8055-ED3343FDA35D}"/>
                </a:ext>
              </a:extLst>
            </p:cNvPr>
            <p:cNvGrpSpPr/>
            <p:nvPr/>
          </p:nvGrpSpPr>
          <p:grpSpPr>
            <a:xfrm>
              <a:off x="1983423" y="4938395"/>
              <a:ext cx="3303587" cy="1331913"/>
              <a:chOff x="1109663" y="4968875"/>
              <a:chExt cx="3303587" cy="1331913"/>
            </a:xfrm>
          </p:grpSpPr>
          <p:sp>
            <p:nvSpPr>
              <p:cNvPr id="36" name="Line 31">
                <a:extLst>
                  <a:ext uri="{FF2B5EF4-FFF2-40B4-BE49-F238E27FC236}">
                    <a16:creationId xmlns="" xmlns:a16="http://schemas.microsoft.com/office/drawing/2014/main" id="{752A9EA3-E38C-4CB7-88F5-DEE305C45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9663" y="5121275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="" xmlns:a16="http://schemas.microsoft.com/office/drawing/2014/main" id="{47B5773F-DFF5-4006-B309-28BDC6D1F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588" y="4968875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33">
                <a:extLst>
                  <a:ext uri="{FF2B5EF4-FFF2-40B4-BE49-F238E27FC236}">
                    <a16:creationId xmlns="" xmlns:a16="http://schemas.microsoft.com/office/drawing/2014/main" id="{6EBF4628-BB7D-4117-81EB-4358DDF59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588" y="5408613"/>
                <a:ext cx="0" cy="263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34">
                <a:extLst>
                  <a:ext uri="{FF2B5EF4-FFF2-40B4-BE49-F238E27FC236}">
                    <a16:creationId xmlns="" xmlns:a16="http://schemas.microsoft.com/office/drawing/2014/main" id="{27C03B8F-2114-45CD-9980-A4BD96DE4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9663" y="5408613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="" xmlns:a16="http://schemas.microsoft.com/office/drawing/2014/main" id="{3E658731-9143-4593-9667-CC589D48B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588" y="5672138"/>
                <a:ext cx="3268662" cy="600075"/>
              </a:xfrm>
              <a:custGeom>
                <a:avLst/>
                <a:gdLst>
                  <a:gd name="T0" fmla="*/ 2059 w 2059"/>
                  <a:gd name="T1" fmla="*/ 378 h 378"/>
                  <a:gd name="T2" fmla="*/ 1634 w 2059"/>
                  <a:gd name="T3" fmla="*/ 378 h 378"/>
                  <a:gd name="T4" fmla="*/ 1424 w 2059"/>
                  <a:gd name="T5" fmla="*/ 378 h 378"/>
                  <a:gd name="T6" fmla="*/ 1215 w 2059"/>
                  <a:gd name="T7" fmla="*/ 378 h 378"/>
                  <a:gd name="T8" fmla="*/ 1006 w 2059"/>
                  <a:gd name="T9" fmla="*/ 378 h 378"/>
                  <a:gd name="T10" fmla="*/ 766 w 2059"/>
                  <a:gd name="T11" fmla="*/ 378 h 378"/>
                  <a:gd name="T12" fmla="*/ 556 w 2059"/>
                  <a:gd name="T13" fmla="*/ 378 h 378"/>
                  <a:gd name="T14" fmla="*/ 347 w 2059"/>
                  <a:gd name="T15" fmla="*/ 378 h 378"/>
                  <a:gd name="T16" fmla="*/ 138 w 2059"/>
                  <a:gd name="T17" fmla="*/ 378 h 378"/>
                  <a:gd name="T18" fmla="*/ 0 w 2059"/>
                  <a:gd name="T19" fmla="*/ 378 h 378"/>
                  <a:gd name="T20" fmla="*/ 0 w 2059"/>
                  <a:gd name="T21" fmla="*/ 196 h 378"/>
                  <a:gd name="T22" fmla="*/ 0 w 2059"/>
                  <a:gd name="T23" fmla="*/ 15 h 378"/>
                  <a:gd name="T24" fmla="*/ 0 w 2059"/>
                  <a:gd name="T25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59" h="378">
                    <a:moveTo>
                      <a:pt x="2059" y="378"/>
                    </a:moveTo>
                    <a:lnTo>
                      <a:pt x="1634" y="378"/>
                    </a:lnTo>
                    <a:lnTo>
                      <a:pt x="1424" y="378"/>
                    </a:lnTo>
                    <a:lnTo>
                      <a:pt x="1215" y="378"/>
                    </a:lnTo>
                    <a:lnTo>
                      <a:pt x="1006" y="378"/>
                    </a:lnTo>
                    <a:lnTo>
                      <a:pt x="766" y="378"/>
                    </a:lnTo>
                    <a:lnTo>
                      <a:pt x="556" y="378"/>
                    </a:lnTo>
                    <a:lnTo>
                      <a:pt x="347" y="378"/>
                    </a:lnTo>
                    <a:lnTo>
                      <a:pt x="138" y="378"/>
                    </a:lnTo>
                    <a:lnTo>
                      <a:pt x="0" y="378"/>
                    </a:lnTo>
                    <a:lnTo>
                      <a:pt x="0" y="196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6">
                <a:extLst>
                  <a:ext uri="{FF2B5EF4-FFF2-40B4-BE49-F238E27FC236}">
                    <a16:creationId xmlns="" xmlns:a16="http://schemas.microsoft.com/office/drawing/2014/main" id="{95D9EE2A-07F4-41A6-A937-6F1E2552D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9663" y="5695950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7">
                <a:extLst>
                  <a:ext uri="{FF2B5EF4-FFF2-40B4-BE49-F238E27FC236}">
                    <a16:creationId xmlns="" xmlns:a16="http://schemas.microsoft.com/office/drawing/2014/main" id="{DCDC7C8D-5CEB-4B72-8739-889D305AE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588" y="5121275"/>
                <a:ext cx="0" cy="287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8">
                <a:extLst>
                  <a:ext uri="{FF2B5EF4-FFF2-40B4-BE49-F238E27FC236}">
                    <a16:creationId xmlns="" xmlns:a16="http://schemas.microsoft.com/office/drawing/2014/main" id="{074A050D-9631-4CFF-B18C-F33BE9C1B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9663" y="5983288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9">
                <a:extLst>
                  <a:ext uri="{FF2B5EF4-FFF2-40B4-BE49-F238E27FC236}">
                    <a16:creationId xmlns="" xmlns:a16="http://schemas.microsoft.com/office/drawing/2014/main" id="{DDC40DD3-DB81-4032-8482-613424397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9663" y="6272213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41">
                <a:extLst>
                  <a:ext uri="{FF2B5EF4-FFF2-40B4-BE49-F238E27FC236}">
                    <a16:creationId xmlns="" xmlns:a16="http://schemas.microsoft.com/office/drawing/2014/main" id="{30530C34-AEAD-4FDD-BDAF-0818CACA5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238" y="6272213"/>
                <a:ext cx="0" cy="28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42">
                <a:extLst>
                  <a:ext uri="{FF2B5EF4-FFF2-40B4-BE49-F238E27FC236}">
                    <a16:creationId xmlns="" xmlns:a16="http://schemas.microsoft.com/office/drawing/2014/main" id="{84A5A2A3-1F3A-4DD1-97BE-AEF7FAABE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5450" y="6272213"/>
                <a:ext cx="0" cy="28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44">
                <a:extLst>
                  <a:ext uri="{FF2B5EF4-FFF2-40B4-BE49-F238E27FC236}">
                    <a16:creationId xmlns="" xmlns:a16="http://schemas.microsoft.com/office/drawing/2014/main" id="{4C78E76F-9615-4131-8A85-291A1A4A7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3663" y="6272213"/>
                <a:ext cx="0" cy="28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61">
                <a:extLst>
                  <a:ext uri="{FF2B5EF4-FFF2-40B4-BE49-F238E27FC236}">
                    <a16:creationId xmlns="" xmlns:a16="http://schemas.microsoft.com/office/drawing/2014/main" id="{CF96A274-9F13-4AE3-AFAE-88FA012B1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188" y="6272213"/>
                <a:ext cx="0" cy="28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67">
                <a:extLst>
                  <a:ext uri="{FF2B5EF4-FFF2-40B4-BE49-F238E27FC236}">
                    <a16:creationId xmlns="" xmlns:a16="http://schemas.microsoft.com/office/drawing/2014/main" id="{01406F8C-45F7-42A2-8C72-AE94687A0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3400" y="6272213"/>
                <a:ext cx="0" cy="28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68">
                <a:extLst>
                  <a:ext uri="{FF2B5EF4-FFF2-40B4-BE49-F238E27FC236}">
                    <a16:creationId xmlns="" xmlns:a16="http://schemas.microsoft.com/office/drawing/2014/main" id="{438F8037-655E-43FF-94E6-899813B07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1613" y="6272213"/>
                <a:ext cx="0" cy="28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69">
                <a:extLst>
                  <a:ext uri="{FF2B5EF4-FFF2-40B4-BE49-F238E27FC236}">
                    <a16:creationId xmlns="" xmlns:a16="http://schemas.microsoft.com/office/drawing/2014/main" id="{DE6AD376-95AB-47CD-80D3-C8DC32FA4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0613" y="6272213"/>
                <a:ext cx="0" cy="28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73">
                <a:extLst>
                  <a:ext uri="{FF2B5EF4-FFF2-40B4-BE49-F238E27FC236}">
                    <a16:creationId xmlns="" xmlns:a16="http://schemas.microsoft.com/office/drawing/2014/main" id="{39D46520-1E5A-4E6E-858B-4E0DD27FB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8563" y="6272213"/>
                <a:ext cx="0" cy="28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9" name="Line 74">
              <a:extLst>
                <a:ext uri="{FF2B5EF4-FFF2-40B4-BE49-F238E27FC236}">
                  <a16:creationId xmlns="" xmlns:a16="http://schemas.microsoft.com/office/drawing/2014/main" id="{D2E207B0-DDB8-4D9A-AD08-FF85D5F5F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0848" y="6070283"/>
              <a:ext cx="38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Line 75">
              <a:extLst>
                <a:ext uri="{FF2B5EF4-FFF2-40B4-BE49-F238E27FC236}">
                  <a16:creationId xmlns="" xmlns:a16="http://schemas.microsoft.com/office/drawing/2014/main" id="{8FFA45BC-9430-48FE-952A-CA54F050B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8948" y="6070283"/>
              <a:ext cx="38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76">
              <a:extLst>
                <a:ext uri="{FF2B5EF4-FFF2-40B4-BE49-F238E27FC236}">
                  <a16:creationId xmlns="" xmlns:a16="http://schemas.microsoft.com/office/drawing/2014/main" id="{6B2C4204-0ACE-4059-9331-86DF15BF9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0998" y="4093845"/>
              <a:ext cx="13779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77">
              <a:extLst>
                <a:ext uri="{FF2B5EF4-FFF2-40B4-BE49-F238E27FC236}">
                  <a16:creationId xmlns="" xmlns:a16="http://schemas.microsoft.com/office/drawing/2014/main" id="{B15B8768-0B95-42D8-8813-202C85CF2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3248" y="4982845"/>
              <a:ext cx="220662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78">
              <a:extLst>
                <a:ext uri="{FF2B5EF4-FFF2-40B4-BE49-F238E27FC236}">
                  <a16:creationId xmlns="" xmlns:a16="http://schemas.microsoft.com/office/drawing/2014/main" id="{44393DDC-78E3-4C5A-9B1B-669C172EA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9410" y="5152708"/>
              <a:ext cx="220662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79">
              <a:extLst>
                <a:ext uri="{FF2B5EF4-FFF2-40B4-BE49-F238E27FC236}">
                  <a16:creationId xmlns="" xmlns:a16="http://schemas.microsoft.com/office/drawing/2014/main" id="{294A0134-F399-4F12-8487-D5EC562D1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1198" y="5235258"/>
              <a:ext cx="220662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80">
              <a:extLst>
                <a:ext uri="{FF2B5EF4-FFF2-40B4-BE49-F238E27FC236}">
                  <a16:creationId xmlns="" xmlns:a16="http://schemas.microsoft.com/office/drawing/2014/main" id="{C9D860F7-E09C-4911-89F2-C70E49CE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7623" y="6068695"/>
              <a:ext cx="219075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81">
              <a:extLst>
                <a:ext uri="{FF2B5EF4-FFF2-40B4-BE49-F238E27FC236}">
                  <a16:creationId xmlns="" xmlns:a16="http://schemas.microsoft.com/office/drawing/2014/main" id="{CA7280AA-16AE-451D-9AA7-3A75433EB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7885" y="6068695"/>
              <a:ext cx="219075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82">
              <a:extLst>
                <a:ext uri="{FF2B5EF4-FFF2-40B4-BE49-F238E27FC236}">
                  <a16:creationId xmlns="" xmlns:a16="http://schemas.microsoft.com/office/drawing/2014/main" id="{6666AD63-BC1E-45B6-B03E-3A1AA1C7A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9673" y="5365433"/>
              <a:ext cx="109537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83">
              <a:extLst>
                <a:ext uri="{FF2B5EF4-FFF2-40B4-BE49-F238E27FC236}">
                  <a16:creationId xmlns="" xmlns:a16="http://schemas.microsoft.com/office/drawing/2014/main" id="{EA45CDEE-62B0-4C0E-AFF5-88998DC62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91460" y="4982845"/>
              <a:ext cx="220662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84">
              <a:extLst>
                <a:ext uri="{FF2B5EF4-FFF2-40B4-BE49-F238E27FC236}">
                  <a16:creationId xmlns="" xmlns:a16="http://schemas.microsoft.com/office/drawing/2014/main" id="{D61DAA6A-9E83-4BF3-A367-FC6764F10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210" y="5365433"/>
              <a:ext cx="111125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85">
              <a:extLst>
                <a:ext uri="{FF2B5EF4-FFF2-40B4-BE49-F238E27FC236}">
                  <a16:creationId xmlns="" xmlns:a16="http://schemas.microsoft.com/office/drawing/2014/main" id="{87D4897B-03F7-4AA9-B449-A5F36072F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5835" y="6068695"/>
              <a:ext cx="219075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86">
              <a:extLst>
                <a:ext uri="{FF2B5EF4-FFF2-40B4-BE49-F238E27FC236}">
                  <a16:creationId xmlns="" xmlns:a16="http://schemas.microsoft.com/office/drawing/2014/main" id="{963BF2B6-FB85-4CAD-8051-36F1426F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576570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87">
              <a:extLst>
                <a:ext uri="{FF2B5EF4-FFF2-40B4-BE49-F238E27FC236}">
                  <a16:creationId xmlns="" xmlns:a16="http://schemas.microsoft.com/office/drawing/2014/main" id="{8468CD2E-6205-479D-8B30-DCCD6586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463858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2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88">
              <a:extLst>
                <a:ext uri="{FF2B5EF4-FFF2-40B4-BE49-F238E27FC236}">
                  <a16:creationId xmlns="" xmlns:a16="http://schemas.microsoft.com/office/drawing/2014/main" id="{117CCEF3-3A91-423D-A17D-D7E88961B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419408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9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89">
              <a:extLst>
                <a:ext uri="{FF2B5EF4-FFF2-40B4-BE49-F238E27FC236}">
                  <a16:creationId xmlns="" xmlns:a16="http://schemas.microsoft.com/office/drawing/2014/main" id="{1ECFB8F3-6CF2-4405-86CF-E31283CB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3320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90">
              <a:extLst>
                <a:ext uri="{FF2B5EF4-FFF2-40B4-BE49-F238E27FC236}">
                  <a16:creationId xmlns="" xmlns:a16="http://schemas.microsoft.com/office/drawing/2014/main" id="{1964997F-5D9B-4617-B9D1-5E10D07C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30987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91">
              <a:extLst>
                <a:ext uri="{FF2B5EF4-FFF2-40B4-BE49-F238E27FC236}">
                  <a16:creationId xmlns="" xmlns:a16="http://schemas.microsoft.com/office/drawing/2014/main" id="{7AEF0C77-7D08-40B1-B318-CB087FF7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247958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1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1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92">
              <a:extLst>
                <a:ext uri="{FF2B5EF4-FFF2-40B4-BE49-F238E27FC236}">
                  <a16:creationId xmlns="" xmlns:a16="http://schemas.microsoft.com/office/drawing/2014/main" id="{09574918-07CD-40E8-882D-5B29B05A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225733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93">
              <a:extLst>
                <a:ext uri="{FF2B5EF4-FFF2-40B4-BE49-F238E27FC236}">
                  <a16:creationId xmlns="" xmlns:a16="http://schemas.microsoft.com/office/drawing/2014/main" id="{370DF1AC-D49E-4DE1-9D93-78ECA93D9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20192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2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6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9 w 39"/>
                <a:gd name="T29" fmla="*/ 22 h 39"/>
                <a:gd name="T30" fmla="*/ 39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6 w 39"/>
                <a:gd name="T81" fmla="*/ 34 h 39"/>
                <a:gd name="T82" fmla="*/ 9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94">
              <a:extLst>
                <a:ext uri="{FF2B5EF4-FFF2-40B4-BE49-F238E27FC236}">
                  <a16:creationId xmlns="" xmlns:a16="http://schemas.microsoft.com/office/drawing/2014/main" id="{1391325C-75B8-4226-8F61-63907459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1796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2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="" xmlns:a16="http://schemas.microsoft.com/office/drawing/2014/main" id="{5FE4E704-C31A-461A-A261-8F928FB3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15747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2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="" xmlns:a16="http://schemas.microsoft.com/office/drawing/2014/main" id="{FFC50DC5-655B-4048-9D4F-AF9221F9E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13524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="" xmlns:a16="http://schemas.microsoft.com/office/drawing/2014/main" id="{835EF703-577D-45CD-8CD8-702356628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623" y="5068570"/>
              <a:ext cx="61912" cy="61913"/>
            </a:xfrm>
            <a:custGeom>
              <a:avLst/>
              <a:gdLst>
                <a:gd name="T0" fmla="*/ 20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9 w 39"/>
                <a:gd name="T11" fmla="*/ 36 h 39"/>
                <a:gd name="T12" fmla="*/ 30 w 39"/>
                <a:gd name="T13" fmla="*/ 35 h 39"/>
                <a:gd name="T14" fmla="*/ 32 w 39"/>
                <a:gd name="T15" fmla="*/ 34 h 39"/>
                <a:gd name="T16" fmla="*/ 33 w 39"/>
                <a:gd name="T17" fmla="*/ 33 h 39"/>
                <a:gd name="T18" fmla="*/ 35 w 39"/>
                <a:gd name="T19" fmla="*/ 31 h 39"/>
                <a:gd name="T20" fmla="*/ 36 w 39"/>
                <a:gd name="T21" fmla="*/ 30 h 39"/>
                <a:gd name="T22" fmla="*/ 37 w 39"/>
                <a:gd name="T23" fmla="*/ 28 h 39"/>
                <a:gd name="T24" fmla="*/ 38 w 39"/>
                <a:gd name="T25" fmla="*/ 27 h 39"/>
                <a:gd name="T26" fmla="*/ 39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9 w 39"/>
                <a:gd name="T35" fmla="*/ 15 h 39"/>
                <a:gd name="T36" fmla="*/ 38 w 39"/>
                <a:gd name="T37" fmla="*/ 12 h 39"/>
                <a:gd name="T38" fmla="*/ 36 w 39"/>
                <a:gd name="T39" fmla="*/ 8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9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20 w 39"/>
                <a:gd name="T53" fmla="*/ 0 h 39"/>
                <a:gd name="T54" fmla="*/ 16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9 w 39"/>
                <a:gd name="T83" fmla="*/ 35 h 39"/>
                <a:gd name="T84" fmla="*/ 12 w 39"/>
                <a:gd name="T85" fmla="*/ 37 h 39"/>
                <a:gd name="T86" fmla="*/ 16 w 39"/>
                <a:gd name="T87" fmla="*/ 38 h 39"/>
                <a:gd name="T88" fmla="*/ 20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Rectangle 98">
              <a:extLst>
                <a:ext uri="{FF2B5EF4-FFF2-40B4-BE49-F238E27FC236}">
                  <a16:creationId xmlns="" xmlns:a16="http://schemas.microsoft.com/office/drawing/2014/main" id="{BBEF6483-A8A8-44B5-AEB4-AAF368E01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88" y="6273483"/>
              <a:ext cx="14908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T0</a:t>
              </a:r>
              <a:endParaRPr kumimoji="0" lang="fr-FR" altLang="fr-F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9">
              <a:extLst>
                <a:ext uri="{FF2B5EF4-FFF2-40B4-BE49-F238E27FC236}">
                  <a16:creationId xmlns="" xmlns:a16="http://schemas.microsoft.com/office/drawing/2014/main" id="{447AE084-B094-4758-9FA5-A4A932B4C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876" y="6273483"/>
              <a:ext cx="14908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T1</a:t>
              </a:r>
              <a:endParaRPr kumimoji="0" lang="fr-FR" altLang="fr-F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0">
              <a:extLst>
                <a:ext uri="{FF2B5EF4-FFF2-40B4-BE49-F238E27FC236}">
                  <a16:creationId xmlns="" xmlns:a16="http://schemas.microsoft.com/office/drawing/2014/main" id="{630A857C-628A-4F95-BE5A-83F3F7058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663" y="6273483"/>
              <a:ext cx="14908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T2</a:t>
              </a:r>
              <a:endParaRPr kumimoji="0" lang="fr-FR" altLang="fr-F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="" xmlns:a16="http://schemas.microsoft.com/office/drawing/2014/main" id="{6AD11C51-72A7-43EB-A32E-BEC17B93D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451" y="6273483"/>
              <a:ext cx="14908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T3</a:t>
              </a:r>
              <a:endParaRPr kumimoji="0" lang="fr-FR" altLang="fr-F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="" xmlns:a16="http://schemas.microsoft.com/office/drawing/2014/main" id="{3B4374B4-E460-4A42-9F7A-C4E72083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339" y="5010150"/>
              <a:ext cx="3173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1 000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3">
              <a:extLst>
                <a:ext uri="{FF2B5EF4-FFF2-40B4-BE49-F238E27FC236}">
                  <a16:creationId xmlns="" xmlns:a16="http://schemas.microsoft.com/office/drawing/2014/main" id="{EF715E30-E87E-4063-B730-EDC75DC7B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138" y="5297488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4">
              <a:extLst>
                <a:ext uri="{FF2B5EF4-FFF2-40B4-BE49-F238E27FC236}">
                  <a16:creationId xmlns="" xmlns:a16="http://schemas.microsoft.com/office/drawing/2014/main" id="{893F10F1-A518-4A6E-8287-87A7C3FCF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671" y="5584825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2B2D0212-9F35-487D-B3D0-149FEBBA5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203" y="5873750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3B7363E7-A38C-4705-839D-90A031192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405" y="6159500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0,1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="" xmlns:a16="http://schemas.microsoft.com/office/drawing/2014/main" id="{B4CD0810-8795-4354-B451-23408CAB6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260" y="6038533"/>
              <a:ext cx="60325" cy="60325"/>
            </a:xfrm>
            <a:custGeom>
              <a:avLst/>
              <a:gdLst>
                <a:gd name="T0" fmla="*/ 19 w 38"/>
                <a:gd name="T1" fmla="*/ 38 h 38"/>
                <a:gd name="T2" fmla="*/ 20 w 38"/>
                <a:gd name="T3" fmla="*/ 38 h 38"/>
                <a:gd name="T4" fmla="*/ 21 w 38"/>
                <a:gd name="T5" fmla="*/ 38 h 38"/>
                <a:gd name="T6" fmla="*/ 23 w 38"/>
                <a:gd name="T7" fmla="*/ 38 h 38"/>
                <a:gd name="T8" fmla="*/ 26 w 38"/>
                <a:gd name="T9" fmla="*/ 37 h 38"/>
                <a:gd name="T10" fmla="*/ 28 w 38"/>
                <a:gd name="T11" fmla="*/ 36 h 38"/>
                <a:gd name="T12" fmla="*/ 30 w 38"/>
                <a:gd name="T13" fmla="*/ 35 h 38"/>
                <a:gd name="T14" fmla="*/ 31 w 38"/>
                <a:gd name="T15" fmla="*/ 34 h 38"/>
                <a:gd name="T16" fmla="*/ 33 w 38"/>
                <a:gd name="T17" fmla="*/ 33 h 38"/>
                <a:gd name="T18" fmla="*/ 34 w 38"/>
                <a:gd name="T19" fmla="*/ 31 h 38"/>
                <a:gd name="T20" fmla="*/ 35 w 38"/>
                <a:gd name="T21" fmla="*/ 30 h 38"/>
                <a:gd name="T22" fmla="*/ 36 w 38"/>
                <a:gd name="T23" fmla="*/ 28 h 38"/>
                <a:gd name="T24" fmla="*/ 37 w 38"/>
                <a:gd name="T25" fmla="*/ 26 h 38"/>
                <a:gd name="T26" fmla="*/ 38 w 38"/>
                <a:gd name="T27" fmla="*/ 23 h 38"/>
                <a:gd name="T28" fmla="*/ 38 w 38"/>
                <a:gd name="T29" fmla="*/ 21 h 38"/>
                <a:gd name="T30" fmla="*/ 38 w 38"/>
                <a:gd name="T31" fmla="*/ 20 h 38"/>
                <a:gd name="T32" fmla="*/ 38 w 38"/>
                <a:gd name="T33" fmla="*/ 19 h 38"/>
                <a:gd name="T34" fmla="*/ 38 w 38"/>
                <a:gd name="T35" fmla="*/ 15 h 38"/>
                <a:gd name="T36" fmla="*/ 37 w 38"/>
                <a:gd name="T37" fmla="*/ 11 h 38"/>
                <a:gd name="T38" fmla="*/ 35 w 38"/>
                <a:gd name="T39" fmla="*/ 8 h 38"/>
                <a:gd name="T40" fmla="*/ 33 w 38"/>
                <a:gd name="T41" fmla="*/ 5 h 38"/>
                <a:gd name="T42" fmla="*/ 31 w 38"/>
                <a:gd name="T43" fmla="*/ 4 h 38"/>
                <a:gd name="T44" fmla="*/ 30 w 38"/>
                <a:gd name="T45" fmla="*/ 3 h 38"/>
                <a:gd name="T46" fmla="*/ 28 w 38"/>
                <a:gd name="T47" fmla="*/ 2 h 38"/>
                <a:gd name="T48" fmla="*/ 26 w 38"/>
                <a:gd name="T49" fmla="*/ 1 h 38"/>
                <a:gd name="T50" fmla="*/ 23 w 38"/>
                <a:gd name="T51" fmla="*/ 0 h 38"/>
                <a:gd name="T52" fmla="*/ 19 w 38"/>
                <a:gd name="T53" fmla="*/ 0 h 38"/>
                <a:gd name="T54" fmla="*/ 15 w 38"/>
                <a:gd name="T55" fmla="*/ 0 h 38"/>
                <a:gd name="T56" fmla="*/ 12 w 38"/>
                <a:gd name="T57" fmla="*/ 1 h 38"/>
                <a:gd name="T58" fmla="*/ 8 w 38"/>
                <a:gd name="T59" fmla="*/ 3 h 38"/>
                <a:gd name="T60" fmla="*/ 5 w 38"/>
                <a:gd name="T61" fmla="*/ 5 h 38"/>
                <a:gd name="T62" fmla="*/ 3 w 38"/>
                <a:gd name="T63" fmla="*/ 8 h 38"/>
                <a:gd name="T64" fmla="*/ 1 w 38"/>
                <a:gd name="T65" fmla="*/ 11 h 38"/>
                <a:gd name="T66" fmla="*/ 0 w 38"/>
                <a:gd name="T67" fmla="*/ 15 h 38"/>
                <a:gd name="T68" fmla="*/ 0 w 38"/>
                <a:gd name="T69" fmla="*/ 19 h 38"/>
                <a:gd name="T70" fmla="*/ 0 w 38"/>
                <a:gd name="T71" fmla="*/ 23 h 38"/>
                <a:gd name="T72" fmla="*/ 1 w 38"/>
                <a:gd name="T73" fmla="*/ 26 h 38"/>
                <a:gd name="T74" fmla="*/ 2 w 38"/>
                <a:gd name="T75" fmla="*/ 28 h 38"/>
                <a:gd name="T76" fmla="*/ 3 w 38"/>
                <a:gd name="T77" fmla="*/ 30 h 38"/>
                <a:gd name="T78" fmla="*/ 4 w 38"/>
                <a:gd name="T79" fmla="*/ 31 h 38"/>
                <a:gd name="T80" fmla="*/ 5 w 38"/>
                <a:gd name="T81" fmla="*/ 33 h 38"/>
                <a:gd name="T82" fmla="*/ 8 w 38"/>
                <a:gd name="T83" fmla="*/ 35 h 38"/>
                <a:gd name="T84" fmla="*/ 12 w 38"/>
                <a:gd name="T85" fmla="*/ 37 h 38"/>
                <a:gd name="T86" fmla="*/ 15 w 38"/>
                <a:gd name="T87" fmla="*/ 38 h 38"/>
                <a:gd name="T88" fmla="*/ 19 w 38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="" xmlns:a16="http://schemas.microsoft.com/office/drawing/2014/main" id="{0F29D8C0-7B32-423F-B438-F0FEC2478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836920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6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="" xmlns:a16="http://schemas.microsoft.com/office/drawing/2014/main" id="{CA75E606-2B73-43ED-8E23-7E0F1F9A0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69722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5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8 w 39"/>
                <a:gd name="T29" fmla="*/ 22 h 39"/>
                <a:gd name="T30" fmla="*/ 38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6 w 39"/>
                <a:gd name="T81" fmla="*/ 34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="" xmlns:a16="http://schemas.microsoft.com/office/drawing/2014/main" id="{FFBE26AA-69DC-41AE-8F4E-92341A49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5813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="" xmlns:a16="http://schemas.microsoft.com/office/drawing/2014/main" id="{E699297D-93E0-477B-8A18-B4865E495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5479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="" xmlns:a16="http://schemas.microsoft.com/office/drawing/2014/main" id="{5ACAD2F4-C24B-467F-BDCE-A7B18E04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50354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8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="" xmlns:a16="http://schemas.microsoft.com/office/drawing/2014/main" id="{545D2E8E-1EF6-411D-A0D0-7711F12F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459095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5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="" xmlns:a16="http://schemas.microsoft.com/office/drawing/2014/main" id="{C63CDE89-3F18-432E-89D8-EDAD7B26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4289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="" xmlns:a16="http://schemas.microsoft.com/office/drawing/2014/main" id="{B90510D7-1337-46E9-8777-89804415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3781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="" xmlns:a16="http://schemas.microsoft.com/office/drawing/2014/main" id="{5B00FCF6-2A77-49D4-9D4C-8D4E14771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3146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5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8 w 39"/>
                <a:gd name="T29" fmla="*/ 22 h 39"/>
                <a:gd name="T30" fmla="*/ 38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6 w 39"/>
                <a:gd name="T81" fmla="*/ 34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="" xmlns:a16="http://schemas.microsoft.com/office/drawing/2014/main" id="{C82B4E98-8272-4458-A184-2D8D3C6D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251133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5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="" xmlns:a16="http://schemas.microsoft.com/office/drawing/2014/main" id="{C43EFC27-B37F-401A-A6AC-D523D29D3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09397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="" xmlns:a16="http://schemas.microsoft.com/office/drawing/2014/main" id="{70BD9F83-9F11-4EFF-8EAB-6C987671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48" y="50606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8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="" xmlns:a16="http://schemas.microsoft.com/office/drawing/2014/main" id="{3FA818B5-8A37-4A6B-B636-AB9A5A0B5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835" y="4952683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="" xmlns:a16="http://schemas.microsoft.com/office/drawing/2014/main" id="{2924C458-49B1-4EEE-AFCD-B2485AD63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623" y="4952683"/>
              <a:ext cx="61912" cy="60325"/>
            </a:xfrm>
            <a:custGeom>
              <a:avLst/>
              <a:gdLst>
                <a:gd name="T0" fmla="*/ 20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9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5 w 39"/>
                <a:gd name="T19" fmla="*/ 31 h 38"/>
                <a:gd name="T20" fmla="*/ 36 w 39"/>
                <a:gd name="T21" fmla="*/ 30 h 38"/>
                <a:gd name="T22" fmla="*/ 37 w 39"/>
                <a:gd name="T23" fmla="*/ 28 h 38"/>
                <a:gd name="T24" fmla="*/ 38 w 39"/>
                <a:gd name="T25" fmla="*/ 26 h 38"/>
                <a:gd name="T26" fmla="*/ 39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9 w 39"/>
                <a:gd name="T35" fmla="*/ 15 h 38"/>
                <a:gd name="T36" fmla="*/ 38 w 39"/>
                <a:gd name="T37" fmla="*/ 12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9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20 w 39"/>
                <a:gd name="T53" fmla="*/ 0 h 38"/>
                <a:gd name="T54" fmla="*/ 16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6 w 39"/>
                <a:gd name="T87" fmla="*/ 38 h 38"/>
                <a:gd name="T88" fmla="*/ 20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122">
              <a:extLst>
                <a:ext uri="{FF2B5EF4-FFF2-40B4-BE49-F238E27FC236}">
                  <a16:creationId xmlns="" xmlns:a16="http://schemas.microsoft.com/office/drawing/2014/main" id="{A415993F-171C-47FB-95EC-3D3B34DC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623" y="4986020"/>
              <a:ext cx="61912" cy="61913"/>
            </a:xfrm>
            <a:custGeom>
              <a:avLst/>
              <a:gdLst>
                <a:gd name="T0" fmla="*/ 20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9 w 39"/>
                <a:gd name="T11" fmla="*/ 36 h 39"/>
                <a:gd name="T12" fmla="*/ 30 w 39"/>
                <a:gd name="T13" fmla="*/ 35 h 39"/>
                <a:gd name="T14" fmla="*/ 32 w 39"/>
                <a:gd name="T15" fmla="*/ 34 h 39"/>
                <a:gd name="T16" fmla="*/ 33 w 39"/>
                <a:gd name="T17" fmla="*/ 33 h 39"/>
                <a:gd name="T18" fmla="*/ 35 w 39"/>
                <a:gd name="T19" fmla="*/ 31 h 39"/>
                <a:gd name="T20" fmla="*/ 36 w 39"/>
                <a:gd name="T21" fmla="*/ 30 h 39"/>
                <a:gd name="T22" fmla="*/ 37 w 39"/>
                <a:gd name="T23" fmla="*/ 28 h 39"/>
                <a:gd name="T24" fmla="*/ 38 w 39"/>
                <a:gd name="T25" fmla="*/ 27 h 39"/>
                <a:gd name="T26" fmla="*/ 39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9 w 39"/>
                <a:gd name="T35" fmla="*/ 15 h 39"/>
                <a:gd name="T36" fmla="*/ 38 w 39"/>
                <a:gd name="T37" fmla="*/ 12 h 39"/>
                <a:gd name="T38" fmla="*/ 36 w 39"/>
                <a:gd name="T39" fmla="*/ 8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9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20 w 39"/>
                <a:gd name="T53" fmla="*/ 0 h 39"/>
                <a:gd name="T54" fmla="*/ 16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9 w 39"/>
                <a:gd name="T83" fmla="*/ 35 h 39"/>
                <a:gd name="T84" fmla="*/ 12 w 39"/>
                <a:gd name="T85" fmla="*/ 37 h 39"/>
                <a:gd name="T86" fmla="*/ 16 w 39"/>
                <a:gd name="T87" fmla="*/ 38 h 39"/>
                <a:gd name="T88" fmla="*/ 20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="" xmlns:a16="http://schemas.microsoft.com/office/drawing/2014/main" id="{574E8B31-85FF-40AD-A27B-1B9254DCB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623" y="5008245"/>
              <a:ext cx="61912" cy="60325"/>
            </a:xfrm>
            <a:custGeom>
              <a:avLst/>
              <a:gdLst>
                <a:gd name="T0" fmla="*/ 20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9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5 w 39"/>
                <a:gd name="T19" fmla="*/ 31 h 38"/>
                <a:gd name="T20" fmla="*/ 36 w 39"/>
                <a:gd name="T21" fmla="*/ 30 h 38"/>
                <a:gd name="T22" fmla="*/ 37 w 39"/>
                <a:gd name="T23" fmla="*/ 28 h 38"/>
                <a:gd name="T24" fmla="*/ 38 w 39"/>
                <a:gd name="T25" fmla="*/ 27 h 38"/>
                <a:gd name="T26" fmla="*/ 39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9 w 39"/>
                <a:gd name="T35" fmla="*/ 15 h 38"/>
                <a:gd name="T36" fmla="*/ 38 w 39"/>
                <a:gd name="T37" fmla="*/ 12 h 38"/>
                <a:gd name="T38" fmla="*/ 36 w 39"/>
                <a:gd name="T39" fmla="*/ 8 h 38"/>
                <a:gd name="T40" fmla="*/ 33 w 39"/>
                <a:gd name="T41" fmla="*/ 6 h 38"/>
                <a:gd name="T42" fmla="*/ 32 w 39"/>
                <a:gd name="T43" fmla="*/ 4 h 38"/>
                <a:gd name="T44" fmla="*/ 30 w 39"/>
                <a:gd name="T45" fmla="*/ 3 h 38"/>
                <a:gd name="T46" fmla="*/ 29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20 w 39"/>
                <a:gd name="T53" fmla="*/ 0 h 38"/>
                <a:gd name="T54" fmla="*/ 16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7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6 w 39"/>
                <a:gd name="T87" fmla="*/ 38 h 38"/>
                <a:gd name="T88" fmla="*/ 20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="" xmlns:a16="http://schemas.microsoft.com/office/drawing/2014/main" id="{756735E9-6D29-4ACE-8821-0DA50EE0C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623" y="5046345"/>
              <a:ext cx="61912" cy="60325"/>
            </a:xfrm>
            <a:custGeom>
              <a:avLst/>
              <a:gdLst>
                <a:gd name="T0" fmla="*/ 20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9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5 w 39"/>
                <a:gd name="T19" fmla="*/ 31 h 38"/>
                <a:gd name="T20" fmla="*/ 36 w 39"/>
                <a:gd name="T21" fmla="*/ 30 h 38"/>
                <a:gd name="T22" fmla="*/ 37 w 39"/>
                <a:gd name="T23" fmla="*/ 28 h 38"/>
                <a:gd name="T24" fmla="*/ 38 w 39"/>
                <a:gd name="T25" fmla="*/ 26 h 38"/>
                <a:gd name="T26" fmla="*/ 39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9 w 39"/>
                <a:gd name="T35" fmla="*/ 15 h 38"/>
                <a:gd name="T36" fmla="*/ 38 w 39"/>
                <a:gd name="T37" fmla="*/ 12 h 38"/>
                <a:gd name="T38" fmla="*/ 36 w 39"/>
                <a:gd name="T39" fmla="*/ 8 h 38"/>
                <a:gd name="T40" fmla="*/ 33 w 39"/>
                <a:gd name="T41" fmla="*/ 6 h 38"/>
                <a:gd name="T42" fmla="*/ 32 w 39"/>
                <a:gd name="T43" fmla="*/ 4 h 38"/>
                <a:gd name="T44" fmla="*/ 30 w 39"/>
                <a:gd name="T45" fmla="*/ 3 h 38"/>
                <a:gd name="T46" fmla="*/ 29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20 w 39"/>
                <a:gd name="T53" fmla="*/ 0 h 38"/>
                <a:gd name="T54" fmla="*/ 16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6 w 39"/>
                <a:gd name="T87" fmla="*/ 38 h 38"/>
                <a:gd name="T88" fmla="*/ 20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="" xmlns:a16="http://schemas.microsoft.com/office/drawing/2014/main" id="{30B03C19-7AB6-46F4-9B41-8A2AAFC4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06857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8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9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Rectangle 126">
              <a:extLst>
                <a:ext uri="{FF2B5EF4-FFF2-40B4-BE49-F238E27FC236}">
                  <a16:creationId xmlns="" xmlns:a16="http://schemas.microsoft.com/office/drawing/2014/main" id="{75E765EC-52E8-42E2-8974-9E58CEA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038" y="6273483"/>
              <a:ext cx="14908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T0</a:t>
              </a:r>
              <a:endParaRPr kumimoji="0" lang="fr-FR" altLang="fr-F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7">
              <a:extLst>
                <a:ext uri="{FF2B5EF4-FFF2-40B4-BE49-F238E27FC236}">
                  <a16:creationId xmlns="" xmlns:a16="http://schemas.microsoft.com/office/drawing/2014/main" id="{2DBDAD6D-2D85-4331-95A2-D5987ED6B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826" y="6273483"/>
              <a:ext cx="14908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T1</a:t>
              </a:r>
              <a:endParaRPr kumimoji="0" lang="fr-FR" altLang="fr-F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28">
              <a:extLst>
                <a:ext uri="{FF2B5EF4-FFF2-40B4-BE49-F238E27FC236}">
                  <a16:creationId xmlns="" xmlns:a16="http://schemas.microsoft.com/office/drawing/2014/main" id="{3C2974B1-8612-4449-A8C5-23BAB9FA0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613" y="6273483"/>
              <a:ext cx="14908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T2</a:t>
              </a:r>
              <a:endParaRPr kumimoji="0" lang="fr-FR" altLang="fr-F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29">
              <a:extLst>
                <a:ext uri="{FF2B5EF4-FFF2-40B4-BE49-F238E27FC236}">
                  <a16:creationId xmlns="" xmlns:a16="http://schemas.microsoft.com/office/drawing/2014/main" id="{9A91E3F7-554C-45F3-B532-054E21499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401" y="6273483"/>
              <a:ext cx="14908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T3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="" xmlns:a16="http://schemas.microsoft.com/office/drawing/2014/main" id="{983F9CD1-758B-4323-9B38-F3776A49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623" y="6038533"/>
              <a:ext cx="61912" cy="60325"/>
            </a:xfrm>
            <a:custGeom>
              <a:avLst/>
              <a:gdLst>
                <a:gd name="T0" fmla="*/ 20 w 39"/>
                <a:gd name="T1" fmla="*/ 38 h 38"/>
                <a:gd name="T2" fmla="*/ 21 w 39"/>
                <a:gd name="T3" fmla="*/ 38 h 38"/>
                <a:gd name="T4" fmla="*/ 22 w 39"/>
                <a:gd name="T5" fmla="*/ 38 h 38"/>
                <a:gd name="T6" fmla="*/ 24 w 39"/>
                <a:gd name="T7" fmla="*/ 38 h 38"/>
                <a:gd name="T8" fmla="*/ 27 w 39"/>
                <a:gd name="T9" fmla="*/ 37 h 38"/>
                <a:gd name="T10" fmla="*/ 29 w 39"/>
                <a:gd name="T11" fmla="*/ 36 h 38"/>
                <a:gd name="T12" fmla="*/ 31 w 39"/>
                <a:gd name="T13" fmla="*/ 35 h 38"/>
                <a:gd name="T14" fmla="*/ 32 w 39"/>
                <a:gd name="T15" fmla="*/ 34 h 38"/>
                <a:gd name="T16" fmla="*/ 34 w 39"/>
                <a:gd name="T17" fmla="*/ 33 h 38"/>
                <a:gd name="T18" fmla="*/ 35 w 39"/>
                <a:gd name="T19" fmla="*/ 31 h 38"/>
                <a:gd name="T20" fmla="*/ 36 w 39"/>
                <a:gd name="T21" fmla="*/ 30 h 38"/>
                <a:gd name="T22" fmla="*/ 37 w 39"/>
                <a:gd name="T23" fmla="*/ 28 h 38"/>
                <a:gd name="T24" fmla="*/ 38 w 39"/>
                <a:gd name="T25" fmla="*/ 26 h 38"/>
                <a:gd name="T26" fmla="*/ 39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9 w 39"/>
                <a:gd name="T35" fmla="*/ 15 h 38"/>
                <a:gd name="T36" fmla="*/ 38 w 39"/>
                <a:gd name="T37" fmla="*/ 11 h 38"/>
                <a:gd name="T38" fmla="*/ 36 w 39"/>
                <a:gd name="T39" fmla="*/ 8 h 38"/>
                <a:gd name="T40" fmla="*/ 34 w 39"/>
                <a:gd name="T41" fmla="*/ 5 h 38"/>
                <a:gd name="T42" fmla="*/ 32 w 39"/>
                <a:gd name="T43" fmla="*/ 4 h 38"/>
                <a:gd name="T44" fmla="*/ 31 w 39"/>
                <a:gd name="T45" fmla="*/ 3 h 38"/>
                <a:gd name="T46" fmla="*/ 29 w 39"/>
                <a:gd name="T47" fmla="*/ 2 h 38"/>
                <a:gd name="T48" fmla="*/ 27 w 39"/>
                <a:gd name="T49" fmla="*/ 1 h 38"/>
                <a:gd name="T50" fmla="*/ 24 w 39"/>
                <a:gd name="T51" fmla="*/ 0 h 38"/>
                <a:gd name="T52" fmla="*/ 20 w 39"/>
                <a:gd name="T53" fmla="*/ 0 h 38"/>
                <a:gd name="T54" fmla="*/ 16 w 39"/>
                <a:gd name="T55" fmla="*/ 0 h 38"/>
                <a:gd name="T56" fmla="*/ 13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2 w 39"/>
                <a:gd name="T65" fmla="*/ 11 h 38"/>
                <a:gd name="T66" fmla="*/ 1 w 39"/>
                <a:gd name="T67" fmla="*/ 15 h 38"/>
                <a:gd name="T68" fmla="*/ 0 w 39"/>
                <a:gd name="T69" fmla="*/ 19 h 38"/>
                <a:gd name="T70" fmla="*/ 1 w 39"/>
                <a:gd name="T71" fmla="*/ 23 h 38"/>
                <a:gd name="T72" fmla="*/ 2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5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3 w 39"/>
                <a:gd name="T85" fmla="*/ 37 h 38"/>
                <a:gd name="T86" fmla="*/ 16 w 39"/>
                <a:gd name="T87" fmla="*/ 38 h 38"/>
                <a:gd name="T88" fmla="*/ 20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4" y="33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8" y="11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="" xmlns:a16="http://schemas.microsoft.com/office/drawing/2014/main" id="{40DEDCC6-CC68-4EF1-B73A-4A923A262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8480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8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5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="" xmlns:a16="http://schemas.microsoft.com/office/drawing/2014/main" id="{86707305-48A7-4F1D-82F9-CD37CDA90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6033770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6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6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6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5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5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="" xmlns:a16="http://schemas.microsoft.com/office/drawing/2014/main" id="{961A1841-E774-4ED9-B006-835F3A8E6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4952683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5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="" xmlns:a16="http://schemas.microsoft.com/office/drawing/2014/main" id="{BE1DA682-7110-4661-9105-5F9B161B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4952683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="" xmlns:a16="http://schemas.microsoft.com/office/drawing/2014/main" id="{9DDA146E-F087-44F2-A280-0055F86E5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498602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8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9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="" xmlns:a16="http://schemas.microsoft.com/office/drawing/2014/main" id="{53218068-F719-4AD3-AEDD-9EA5F9547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008245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7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6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7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="" xmlns:a16="http://schemas.microsoft.com/office/drawing/2014/main" id="{3B58891F-5E21-432B-A295-2386963C0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046345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6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="" xmlns:a16="http://schemas.microsoft.com/office/drawing/2014/main" id="{4DD7721B-C94D-40BB-935C-180ED8DD7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9924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6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5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8 w 39"/>
                <a:gd name="T29" fmla="*/ 22 h 39"/>
                <a:gd name="T30" fmla="*/ 38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5 w 39"/>
                <a:gd name="T81" fmla="*/ 34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="" xmlns:a16="http://schemas.microsoft.com/office/drawing/2014/main" id="{1B4E2900-18F1-462D-9B09-62ABEFE09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9416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40">
              <a:extLst>
                <a:ext uri="{FF2B5EF4-FFF2-40B4-BE49-F238E27FC236}">
                  <a16:creationId xmlns="" xmlns:a16="http://schemas.microsoft.com/office/drawing/2014/main" id="{85B9A517-68CB-4649-8B62-40457ECBB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8988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6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="" xmlns:a16="http://schemas.microsoft.com/office/drawing/2014/main" id="{95F35627-2D15-483F-BC02-640DD122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825808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6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6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6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5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5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="" xmlns:a16="http://schemas.microsoft.com/office/drawing/2014/main" id="{7E7F4201-C057-464E-9DA4-38D58D7FD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75754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6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5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8 w 39"/>
                <a:gd name="T29" fmla="*/ 22 h 39"/>
                <a:gd name="T30" fmla="*/ 38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5 w 39"/>
                <a:gd name="T81" fmla="*/ 34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="" xmlns:a16="http://schemas.microsoft.com/office/drawing/2014/main" id="{7DFCCFDE-F039-42DC-B211-3C7385D0A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7130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6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44">
              <a:extLst>
                <a:ext uri="{FF2B5EF4-FFF2-40B4-BE49-F238E27FC236}">
                  <a16:creationId xmlns="" xmlns:a16="http://schemas.microsoft.com/office/drawing/2014/main" id="{43DF4030-879C-4F5D-B258-02E41463A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69087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6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45">
              <a:extLst>
                <a:ext uri="{FF2B5EF4-FFF2-40B4-BE49-F238E27FC236}">
                  <a16:creationId xmlns="" xmlns:a16="http://schemas.microsoft.com/office/drawing/2014/main" id="{ED3AE4E4-AECE-46BB-9DB6-C09C3FB75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66864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46">
              <a:extLst>
                <a:ext uri="{FF2B5EF4-FFF2-40B4-BE49-F238E27FC236}">
                  <a16:creationId xmlns="" xmlns:a16="http://schemas.microsoft.com/office/drawing/2014/main" id="{B9A0D027-A44C-4B51-A43A-CEA6716ED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601970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6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7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6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6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5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7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5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47">
              <a:extLst>
                <a:ext uri="{FF2B5EF4-FFF2-40B4-BE49-F238E27FC236}">
                  <a16:creationId xmlns="" xmlns:a16="http://schemas.microsoft.com/office/drawing/2014/main" id="{69DD90F0-4DDA-42FE-895E-A90507CA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5479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148">
              <a:extLst>
                <a:ext uri="{FF2B5EF4-FFF2-40B4-BE49-F238E27FC236}">
                  <a16:creationId xmlns="" xmlns:a16="http://schemas.microsoft.com/office/drawing/2014/main" id="{33295AFF-5C21-4EB0-848D-C928E228A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52577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149">
              <a:extLst>
                <a:ext uri="{FF2B5EF4-FFF2-40B4-BE49-F238E27FC236}">
                  <a16:creationId xmlns="" xmlns:a16="http://schemas.microsoft.com/office/drawing/2014/main" id="{5DD822A0-96FD-4E55-A439-AE6A74DE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50354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8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5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="" xmlns:a16="http://schemas.microsoft.com/office/drawing/2014/main" id="{CAD66C90-1F4C-4043-B599-9F8F2FF5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45592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6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="" xmlns:a16="http://schemas.microsoft.com/office/drawing/2014/main" id="{7319A39C-C4FF-4061-AC25-54F3CD08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4336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="" xmlns:a16="http://schemas.microsoft.com/office/drawing/2014/main" id="{1E165A53-0D17-4769-9D5A-3D04001E6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3781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="" xmlns:a16="http://schemas.microsoft.com/office/drawing/2014/main" id="{11C6A653-0D5B-48D6-8C5E-AD09A6A45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98" y="53019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6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6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5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5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154">
              <a:extLst>
                <a:ext uri="{FF2B5EF4-FFF2-40B4-BE49-F238E27FC236}">
                  <a16:creationId xmlns="" xmlns:a16="http://schemas.microsoft.com/office/drawing/2014/main" id="{BF1B2F6F-9B0C-4DC8-9453-6860F2944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60385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155">
              <a:extLst>
                <a:ext uri="{FF2B5EF4-FFF2-40B4-BE49-F238E27FC236}">
                  <a16:creationId xmlns="" xmlns:a16="http://schemas.microsoft.com/office/drawing/2014/main" id="{8780FC3D-29EF-4164-B25E-6C2F069B8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889308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8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156">
              <a:extLst>
                <a:ext uri="{FF2B5EF4-FFF2-40B4-BE49-F238E27FC236}">
                  <a16:creationId xmlns="" xmlns:a16="http://schemas.microsoft.com/office/drawing/2014/main" id="{522B4820-1FD3-48C8-8E0F-AF42D2345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6321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157">
              <a:extLst>
                <a:ext uri="{FF2B5EF4-FFF2-40B4-BE49-F238E27FC236}">
                  <a16:creationId xmlns="" xmlns:a16="http://schemas.microsoft.com/office/drawing/2014/main" id="{6A0D53D5-3FBE-4070-84E9-560546B3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56704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158">
              <a:extLst>
                <a:ext uri="{FF2B5EF4-FFF2-40B4-BE49-F238E27FC236}">
                  <a16:creationId xmlns="" xmlns:a16="http://schemas.microsoft.com/office/drawing/2014/main" id="{D8163C00-F214-492C-8E76-BF4B6DEEE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50672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159">
              <a:extLst>
                <a:ext uri="{FF2B5EF4-FFF2-40B4-BE49-F238E27FC236}">
                  <a16:creationId xmlns="" xmlns:a16="http://schemas.microsoft.com/office/drawing/2014/main" id="{42C17414-F86E-4E9D-B618-B81F5920E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4463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8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160">
              <a:extLst>
                <a:ext uri="{FF2B5EF4-FFF2-40B4-BE49-F238E27FC236}">
                  <a16:creationId xmlns="" xmlns:a16="http://schemas.microsoft.com/office/drawing/2014/main" id="{F4E986A1-920C-4C2B-88F6-1D17E0896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42417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161">
              <a:extLst>
                <a:ext uri="{FF2B5EF4-FFF2-40B4-BE49-F238E27FC236}">
                  <a16:creationId xmlns="" xmlns:a16="http://schemas.microsoft.com/office/drawing/2014/main" id="{82B34137-38B0-4B24-A56D-531228000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401945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7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6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6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7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162">
              <a:extLst>
                <a:ext uri="{FF2B5EF4-FFF2-40B4-BE49-F238E27FC236}">
                  <a16:creationId xmlns="" xmlns:a16="http://schemas.microsoft.com/office/drawing/2014/main" id="{3F3E92FF-FE9A-4569-AFAA-95D0EEF4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341620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5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163">
              <a:extLst>
                <a:ext uri="{FF2B5EF4-FFF2-40B4-BE49-F238E27FC236}">
                  <a16:creationId xmlns="" xmlns:a16="http://schemas.microsoft.com/office/drawing/2014/main" id="{6B9A8709-E200-47C9-B589-C4BE3C14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319395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5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164">
              <a:extLst>
                <a:ext uri="{FF2B5EF4-FFF2-40B4-BE49-F238E27FC236}">
                  <a16:creationId xmlns="" xmlns:a16="http://schemas.microsoft.com/office/drawing/2014/main" id="{21D7B40C-C78B-4BB8-96A4-38DCA7AA4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29558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5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8 w 39"/>
                <a:gd name="T29" fmla="*/ 22 h 39"/>
                <a:gd name="T30" fmla="*/ 38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6 w 39"/>
                <a:gd name="T81" fmla="*/ 34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165">
              <a:extLst>
                <a:ext uri="{FF2B5EF4-FFF2-40B4-BE49-F238E27FC236}">
                  <a16:creationId xmlns="" xmlns:a16="http://schemas.microsoft.com/office/drawing/2014/main" id="{7F400D62-21AC-41F6-80EA-B91487AE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273358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5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8 w 39"/>
                <a:gd name="T29" fmla="*/ 22 h 39"/>
                <a:gd name="T30" fmla="*/ 38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6 w 39"/>
                <a:gd name="T81" fmla="*/ 34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66">
              <a:extLst>
                <a:ext uri="{FF2B5EF4-FFF2-40B4-BE49-F238E27FC236}">
                  <a16:creationId xmlns="" xmlns:a16="http://schemas.microsoft.com/office/drawing/2014/main" id="{72037F92-6592-4BE7-AF57-15FA3C6EA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2511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67">
              <a:extLst>
                <a:ext uri="{FF2B5EF4-FFF2-40B4-BE49-F238E27FC236}">
                  <a16:creationId xmlns="" xmlns:a16="http://schemas.microsoft.com/office/drawing/2014/main" id="{1430C972-F619-41F0-8459-2D0C240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228908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68">
              <a:extLst>
                <a:ext uri="{FF2B5EF4-FFF2-40B4-BE49-F238E27FC236}">
                  <a16:creationId xmlns="" xmlns:a16="http://schemas.microsoft.com/office/drawing/2014/main" id="{61AFC731-066D-42D7-B65C-C360D6FF0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20668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69">
              <a:extLst>
                <a:ext uri="{FF2B5EF4-FFF2-40B4-BE49-F238E27FC236}">
                  <a16:creationId xmlns="" xmlns:a16="http://schemas.microsoft.com/office/drawing/2014/main" id="{08F8DEBC-265C-4C33-9D02-E81E6108A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1622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70">
              <a:extLst>
                <a:ext uri="{FF2B5EF4-FFF2-40B4-BE49-F238E27FC236}">
                  <a16:creationId xmlns="" xmlns:a16="http://schemas.microsoft.com/office/drawing/2014/main" id="{1ECCD464-8F31-48B6-BA88-B66088939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140008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8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71">
              <a:extLst>
                <a:ext uri="{FF2B5EF4-FFF2-40B4-BE49-F238E27FC236}">
                  <a16:creationId xmlns="" xmlns:a16="http://schemas.microsoft.com/office/drawing/2014/main" id="{D604E779-9E54-457E-8F62-27DAA802A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11778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1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5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8 w 39"/>
                <a:gd name="T29" fmla="*/ 21 h 39"/>
                <a:gd name="T30" fmla="*/ 38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5 w 39"/>
                <a:gd name="T39" fmla="*/ 8 h 39"/>
                <a:gd name="T40" fmla="*/ 33 w 39"/>
                <a:gd name="T41" fmla="*/ 6 h 39"/>
                <a:gd name="T42" fmla="*/ 31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8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2">
              <a:extLst>
                <a:ext uri="{FF2B5EF4-FFF2-40B4-BE49-F238E27FC236}">
                  <a16:creationId xmlns="" xmlns:a16="http://schemas.microsoft.com/office/drawing/2014/main" id="{CB332E0F-4D44-4048-8E58-8E85814D4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095558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5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73">
              <a:extLst>
                <a:ext uri="{FF2B5EF4-FFF2-40B4-BE49-F238E27FC236}">
                  <a16:creationId xmlns="" xmlns:a16="http://schemas.microsoft.com/office/drawing/2014/main" id="{1D194FAF-0426-45F9-8217-A2C207F5F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073333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5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74">
              <a:extLst>
                <a:ext uri="{FF2B5EF4-FFF2-40B4-BE49-F238E27FC236}">
                  <a16:creationId xmlns="" xmlns:a16="http://schemas.microsoft.com/office/drawing/2014/main" id="{91445483-AF7E-4FD3-BAB3-025FB5391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028883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1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5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8 w 39"/>
                <a:gd name="T29" fmla="*/ 21 h 38"/>
                <a:gd name="T30" fmla="*/ 38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5 w 39"/>
                <a:gd name="T39" fmla="*/ 8 h 38"/>
                <a:gd name="T40" fmla="*/ 33 w 39"/>
                <a:gd name="T41" fmla="*/ 5 h 38"/>
                <a:gd name="T42" fmla="*/ 31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8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8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175">
              <a:extLst>
                <a:ext uri="{FF2B5EF4-FFF2-40B4-BE49-F238E27FC236}">
                  <a16:creationId xmlns="" xmlns:a16="http://schemas.microsoft.com/office/drawing/2014/main" id="{3888BBDF-9846-42A6-ABB4-2B1BF70F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500507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5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8 w 39"/>
                <a:gd name="T29" fmla="*/ 22 h 39"/>
                <a:gd name="T30" fmla="*/ 38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6 w 39"/>
                <a:gd name="T81" fmla="*/ 33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="" xmlns:a16="http://schemas.microsoft.com/office/drawing/2014/main" id="{B984B3BC-3B67-46EA-A946-B63A7C555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85" y="498284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1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5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8 w 39"/>
                <a:gd name="T29" fmla="*/ 22 h 39"/>
                <a:gd name="T30" fmla="*/ 38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5 w 39"/>
                <a:gd name="T39" fmla="*/ 9 h 39"/>
                <a:gd name="T40" fmla="*/ 33 w 39"/>
                <a:gd name="T41" fmla="*/ 6 h 39"/>
                <a:gd name="T42" fmla="*/ 31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8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6 w 39"/>
                <a:gd name="T81" fmla="*/ 34 h 39"/>
                <a:gd name="T82" fmla="*/ 8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177">
              <a:extLst>
                <a:ext uri="{FF2B5EF4-FFF2-40B4-BE49-F238E27FC236}">
                  <a16:creationId xmlns="" xmlns:a16="http://schemas.microsoft.com/office/drawing/2014/main" id="{B2BF51C7-92D7-44BB-A29A-F6879CA0A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113020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178">
              <a:extLst>
                <a:ext uri="{FF2B5EF4-FFF2-40B4-BE49-F238E27FC236}">
                  <a16:creationId xmlns="" xmlns:a16="http://schemas.microsoft.com/office/drawing/2014/main" id="{D2A08434-778C-477B-8373-5F77D1A22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090795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5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1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8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8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1 h 39"/>
                <a:gd name="T80" fmla="*/ 6 w 39"/>
                <a:gd name="T81" fmla="*/ 33 h 39"/>
                <a:gd name="T82" fmla="*/ 9 w 39"/>
                <a:gd name="T83" fmla="*/ 35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179">
              <a:extLst>
                <a:ext uri="{FF2B5EF4-FFF2-40B4-BE49-F238E27FC236}">
                  <a16:creationId xmlns="" xmlns:a16="http://schemas.microsoft.com/office/drawing/2014/main" id="{16FA81B0-9D22-4711-8F10-93F0F635D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292408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180">
              <a:extLst>
                <a:ext uri="{FF2B5EF4-FFF2-40B4-BE49-F238E27FC236}">
                  <a16:creationId xmlns="" xmlns:a16="http://schemas.microsoft.com/office/drawing/2014/main" id="{85D4BCCC-CEC1-446B-90D8-DEF35D04D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270183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181">
              <a:extLst>
                <a:ext uri="{FF2B5EF4-FFF2-40B4-BE49-F238E27FC236}">
                  <a16:creationId xmlns="" xmlns:a16="http://schemas.microsoft.com/office/drawing/2014/main" id="{18E3A691-8914-46A7-9BB3-CBE11E65D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39718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8 h 39"/>
                <a:gd name="T4" fmla="*/ 21 w 39"/>
                <a:gd name="T5" fmla="*/ 38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1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1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182">
              <a:extLst>
                <a:ext uri="{FF2B5EF4-FFF2-40B4-BE49-F238E27FC236}">
                  <a16:creationId xmlns="" xmlns:a16="http://schemas.microsoft.com/office/drawing/2014/main" id="{5374EE54-8E93-4C88-BA20-CC3B94045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4416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8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19 h 39"/>
                <a:gd name="T34" fmla="*/ 38 w 39"/>
                <a:gd name="T35" fmla="*/ 15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5 h 39"/>
                <a:gd name="T68" fmla="*/ 0 w 39"/>
                <a:gd name="T69" fmla="*/ 19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8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183">
              <a:extLst>
                <a:ext uri="{FF2B5EF4-FFF2-40B4-BE49-F238E27FC236}">
                  <a16:creationId xmlns="" xmlns:a16="http://schemas.microsoft.com/office/drawing/2014/main" id="{66063E40-C5F2-42C1-AAE4-34E8B117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554345"/>
              <a:ext cx="61912" cy="60325"/>
            </a:xfrm>
            <a:custGeom>
              <a:avLst/>
              <a:gdLst>
                <a:gd name="T0" fmla="*/ 19 w 39"/>
                <a:gd name="T1" fmla="*/ 38 h 38"/>
                <a:gd name="T2" fmla="*/ 20 w 39"/>
                <a:gd name="T3" fmla="*/ 38 h 38"/>
                <a:gd name="T4" fmla="*/ 21 w 39"/>
                <a:gd name="T5" fmla="*/ 38 h 38"/>
                <a:gd name="T6" fmla="*/ 23 w 39"/>
                <a:gd name="T7" fmla="*/ 38 h 38"/>
                <a:gd name="T8" fmla="*/ 27 w 39"/>
                <a:gd name="T9" fmla="*/ 37 h 38"/>
                <a:gd name="T10" fmla="*/ 28 w 39"/>
                <a:gd name="T11" fmla="*/ 36 h 38"/>
                <a:gd name="T12" fmla="*/ 30 w 39"/>
                <a:gd name="T13" fmla="*/ 35 h 38"/>
                <a:gd name="T14" fmla="*/ 32 w 39"/>
                <a:gd name="T15" fmla="*/ 34 h 38"/>
                <a:gd name="T16" fmla="*/ 33 w 39"/>
                <a:gd name="T17" fmla="*/ 33 h 38"/>
                <a:gd name="T18" fmla="*/ 34 w 39"/>
                <a:gd name="T19" fmla="*/ 31 h 38"/>
                <a:gd name="T20" fmla="*/ 36 w 39"/>
                <a:gd name="T21" fmla="*/ 30 h 38"/>
                <a:gd name="T22" fmla="*/ 36 w 39"/>
                <a:gd name="T23" fmla="*/ 28 h 38"/>
                <a:gd name="T24" fmla="*/ 37 w 39"/>
                <a:gd name="T25" fmla="*/ 26 h 38"/>
                <a:gd name="T26" fmla="*/ 38 w 39"/>
                <a:gd name="T27" fmla="*/ 23 h 38"/>
                <a:gd name="T28" fmla="*/ 39 w 39"/>
                <a:gd name="T29" fmla="*/ 21 h 38"/>
                <a:gd name="T30" fmla="*/ 39 w 39"/>
                <a:gd name="T31" fmla="*/ 20 h 38"/>
                <a:gd name="T32" fmla="*/ 39 w 39"/>
                <a:gd name="T33" fmla="*/ 19 h 38"/>
                <a:gd name="T34" fmla="*/ 38 w 39"/>
                <a:gd name="T35" fmla="*/ 15 h 38"/>
                <a:gd name="T36" fmla="*/ 37 w 39"/>
                <a:gd name="T37" fmla="*/ 12 h 38"/>
                <a:gd name="T38" fmla="*/ 36 w 39"/>
                <a:gd name="T39" fmla="*/ 8 h 38"/>
                <a:gd name="T40" fmla="*/ 33 w 39"/>
                <a:gd name="T41" fmla="*/ 5 h 38"/>
                <a:gd name="T42" fmla="*/ 32 w 39"/>
                <a:gd name="T43" fmla="*/ 4 h 38"/>
                <a:gd name="T44" fmla="*/ 30 w 39"/>
                <a:gd name="T45" fmla="*/ 3 h 38"/>
                <a:gd name="T46" fmla="*/ 28 w 39"/>
                <a:gd name="T47" fmla="*/ 2 h 38"/>
                <a:gd name="T48" fmla="*/ 27 w 39"/>
                <a:gd name="T49" fmla="*/ 1 h 38"/>
                <a:gd name="T50" fmla="*/ 23 w 39"/>
                <a:gd name="T51" fmla="*/ 0 h 38"/>
                <a:gd name="T52" fmla="*/ 19 w 39"/>
                <a:gd name="T53" fmla="*/ 0 h 38"/>
                <a:gd name="T54" fmla="*/ 15 w 39"/>
                <a:gd name="T55" fmla="*/ 0 h 38"/>
                <a:gd name="T56" fmla="*/ 12 w 39"/>
                <a:gd name="T57" fmla="*/ 1 h 38"/>
                <a:gd name="T58" fmla="*/ 9 w 39"/>
                <a:gd name="T59" fmla="*/ 3 h 38"/>
                <a:gd name="T60" fmla="*/ 6 w 39"/>
                <a:gd name="T61" fmla="*/ 5 h 38"/>
                <a:gd name="T62" fmla="*/ 3 w 39"/>
                <a:gd name="T63" fmla="*/ 8 h 38"/>
                <a:gd name="T64" fmla="*/ 1 w 39"/>
                <a:gd name="T65" fmla="*/ 12 h 38"/>
                <a:gd name="T66" fmla="*/ 0 w 39"/>
                <a:gd name="T67" fmla="*/ 15 h 38"/>
                <a:gd name="T68" fmla="*/ 0 w 39"/>
                <a:gd name="T69" fmla="*/ 19 h 38"/>
                <a:gd name="T70" fmla="*/ 0 w 39"/>
                <a:gd name="T71" fmla="*/ 23 h 38"/>
                <a:gd name="T72" fmla="*/ 1 w 39"/>
                <a:gd name="T73" fmla="*/ 26 h 38"/>
                <a:gd name="T74" fmla="*/ 2 w 39"/>
                <a:gd name="T75" fmla="*/ 28 h 38"/>
                <a:gd name="T76" fmla="*/ 3 w 39"/>
                <a:gd name="T77" fmla="*/ 30 h 38"/>
                <a:gd name="T78" fmla="*/ 4 w 39"/>
                <a:gd name="T79" fmla="*/ 31 h 38"/>
                <a:gd name="T80" fmla="*/ 6 w 39"/>
                <a:gd name="T81" fmla="*/ 33 h 38"/>
                <a:gd name="T82" fmla="*/ 9 w 39"/>
                <a:gd name="T83" fmla="*/ 35 h 38"/>
                <a:gd name="T84" fmla="*/ 12 w 39"/>
                <a:gd name="T85" fmla="*/ 37 h 38"/>
                <a:gd name="T86" fmla="*/ 15 w 39"/>
                <a:gd name="T87" fmla="*/ 38 h 38"/>
                <a:gd name="T88" fmla="*/ 19 w 39"/>
                <a:gd name="T8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184">
              <a:extLst>
                <a:ext uri="{FF2B5EF4-FFF2-40B4-BE49-F238E27FC236}">
                  <a16:creationId xmlns="" xmlns:a16="http://schemas.microsoft.com/office/drawing/2014/main" id="{40245F61-E651-4FD1-BC36-B1E5CB6F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60038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8 h 39"/>
                <a:gd name="T8" fmla="*/ 27 w 39"/>
                <a:gd name="T9" fmla="*/ 37 h 39"/>
                <a:gd name="T10" fmla="*/ 28 w 39"/>
                <a:gd name="T11" fmla="*/ 36 h 39"/>
                <a:gd name="T12" fmla="*/ 30 w 39"/>
                <a:gd name="T13" fmla="*/ 36 h 39"/>
                <a:gd name="T14" fmla="*/ 32 w 39"/>
                <a:gd name="T15" fmla="*/ 34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4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0 h 39"/>
                <a:gd name="T52" fmla="*/ 19 w 39"/>
                <a:gd name="T53" fmla="*/ 0 h 39"/>
                <a:gd name="T54" fmla="*/ 15 w 39"/>
                <a:gd name="T55" fmla="*/ 0 h 39"/>
                <a:gd name="T56" fmla="*/ 12 w 39"/>
                <a:gd name="T57" fmla="*/ 2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7 h 39"/>
                <a:gd name="T86" fmla="*/ 15 w 39"/>
                <a:gd name="T87" fmla="*/ 38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185">
              <a:extLst>
                <a:ext uri="{FF2B5EF4-FFF2-40B4-BE49-F238E27FC236}">
                  <a16:creationId xmlns="" xmlns:a16="http://schemas.microsoft.com/office/drawing/2014/main" id="{8798CB66-E008-4A0E-A37B-D0D3B9A26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568928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2 w 39"/>
                <a:gd name="T15" fmla="*/ 35 h 39"/>
                <a:gd name="T16" fmla="*/ 33 w 39"/>
                <a:gd name="T17" fmla="*/ 34 h 39"/>
                <a:gd name="T18" fmla="*/ 34 w 39"/>
                <a:gd name="T19" fmla="*/ 32 h 39"/>
                <a:gd name="T20" fmla="*/ 36 w 39"/>
                <a:gd name="T21" fmla="*/ 31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4 h 39"/>
                <a:gd name="T28" fmla="*/ 39 w 39"/>
                <a:gd name="T29" fmla="*/ 22 h 39"/>
                <a:gd name="T30" fmla="*/ 39 w 39"/>
                <a:gd name="T31" fmla="*/ 21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4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1 h 39"/>
                <a:gd name="T78" fmla="*/ 4 w 39"/>
                <a:gd name="T79" fmla="*/ 32 h 39"/>
                <a:gd name="T80" fmla="*/ 6 w 39"/>
                <a:gd name="T81" fmla="*/ 34 h 39"/>
                <a:gd name="T82" fmla="*/ 9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186">
              <a:extLst>
                <a:ext uri="{FF2B5EF4-FFF2-40B4-BE49-F238E27FC236}">
                  <a16:creationId xmlns="" xmlns:a16="http://schemas.microsoft.com/office/drawing/2014/main" id="{5EAF1C74-D8E6-4196-8C3C-A6E4E05C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573" y="6038533"/>
              <a:ext cx="61912" cy="61913"/>
            </a:xfrm>
            <a:custGeom>
              <a:avLst/>
              <a:gdLst>
                <a:gd name="T0" fmla="*/ 19 w 39"/>
                <a:gd name="T1" fmla="*/ 39 h 39"/>
                <a:gd name="T2" fmla="*/ 20 w 39"/>
                <a:gd name="T3" fmla="*/ 39 h 39"/>
                <a:gd name="T4" fmla="*/ 21 w 39"/>
                <a:gd name="T5" fmla="*/ 39 h 39"/>
                <a:gd name="T6" fmla="*/ 23 w 39"/>
                <a:gd name="T7" fmla="*/ 39 h 39"/>
                <a:gd name="T8" fmla="*/ 27 w 39"/>
                <a:gd name="T9" fmla="*/ 38 h 39"/>
                <a:gd name="T10" fmla="*/ 28 w 39"/>
                <a:gd name="T11" fmla="*/ 37 h 39"/>
                <a:gd name="T12" fmla="*/ 30 w 39"/>
                <a:gd name="T13" fmla="*/ 36 h 39"/>
                <a:gd name="T14" fmla="*/ 32 w 39"/>
                <a:gd name="T15" fmla="*/ 35 h 39"/>
                <a:gd name="T16" fmla="*/ 33 w 39"/>
                <a:gd name="T17" fmla="*/ 33 h 39"/>
                <a:gd name="T18" fmla="*/ 34 w 39"/>
                <a:gd name="T19" fmla="*/ 32 h 39"/>
                <a:gd name="T20" fmla="*/ 36 w 39"/>
                <a:gd name="T21" fmla="*/ 30 h 39"/>
                <a:gd name="T22" fmla="*/ 36 w 39"/>
                <a:gd name="T23" fmla="*/ 29 h 39"/>
                <a:gd name="T24" fmla="*/ 37 w 39"/>
                <a:gd name="T25" fmla="*/ 27 h 39"/>
                <a:gd name="T26" fmla="*/ 38 w 39"/>
                <a:gd name="T27" fmla="*/ 23 h 39"/>
                <a:gd name="T28" fmla="*/ 39 w 39"/>
                <a:gd name="T29" fmla="*/ 21 h 39"/>
                <a:gd name="T30" fmla="*/ 39 w 39"/>
                <a:gd name="T31" fmla="*/ 20 h 39"/>
                <a:gd name="T32" fmla="*/ 39 w 39"/>
                <a:gd name="T33" fmla="*/ 20 h 39"/>
                <a:gd name="T34" fmla="*/ 38 w 39"/>
                <a:gd name="T35" fmla="*/ 16 h 39"/>
                <a:gd name="T36" fmla="*/ 37 w 39"/>
                <a:gd name="T37" fmla="*/ 12 h 39"/>
                <a:gd name="T38" fmla="*/ 36 w 39"/>
                <a:gd name="T39" fmla="*/ 9 h 39"/>
                <a:gd name="T40" fmla="*/ 33 w 39"/>
                <a:gd name="T41" fmla="*/ 6 h 39"/>
                <a:gd name="T42" fmla="*/ 32 w 39"/>
                <a:gd name="T43" fmla="*/ 5 h 39"/>
                <a:gd name="T44" fmla="*/ 30 w 39"/>
                <a:gd name="T45" fmla="*/ 3 h 39"/>
                <a:gd name="T46" fmla="*/ 28 w 39"/>
                <a:gd name="T47" fmla="*/ 2 h 39"/>
                <a:gd name="T48" fmla="*/ 27 w 39"/>
                <a:gd name="T49" fmla="*/ 2 h 39"/>
                <a:gd name="T50" fmla="*/ 23 w 39"/>
                <a:gd name="T51" fmla="*/ 1 h 39"/>
                <a:gd name="T52" fmla="*/ 19 w 39"/>
                <a:gd name="T53" fmla="*/ 0 h 39"/>
                <a:gd name="T54" fmla="*/ 15 w 39"/>
                <a:gd name="T55" fmla="*/ 1 h 39"/>
                <a:gd name="T56" fmla="*/ 12 w 39"/>
                <a:gd name="T57" fmla="*/ 2 h 39"/>
                <a:gd name="T58" fmla="*/ 9 w 39"/>
                <a:gd name="T59" fmla="*/ 3 h 39"/>
                <a:gd name="T60" fmla="*/ 6 w 39"/>
                <a:gd name="T61" fmla="*/ 6 h 39"/>
                <a:gd name="T62" fmla="*/ 3 w 39"/>
                <a:gd name="T63" fmla="*/ 9 h 39"/>
                <a:gd name="T64" fmla="*/ 1 w 39"/>
                <a:gd name="T65" fmla="*/ 12 h 39"/>
                <a:gd name="T66" fmla="*/ 0 w 39"/>
                <a:gd name="T67" fmla="*/ 16 h 39"/>
                <a:gd name="T68" fmla="*/ 0 w 39"/>
                <a:gd name="T69" fmla="*/ 20 h 39"/>
                <a:gd name="T70" fmla="*/ 0 w 39"/>
                <a:gd name="T71" fmla="*/ 23 h 39"/>
                <a:gd name="T72" fmla="*/ 1 w 39"/>
                <a:gd name="T73" fmla="*/ 27 h 39"/>
                <a:gd name="T74" fmla="*/ 2 w 39"/>
                <a:gd name="T75" fmla="*/ 29 h 39"/>
                <a:gd name="T76" fmla="*/ 3 w 39"/>
                <a:gd name="T77" fmla="*/ 30 h 39"/>
                <a:gd name="T78" fmla="*/ 4 w 39"/>
                <a:gd name="T79" fmla="*/ 32 h 39"/>
                <a:gd name="T80" fmla="*/ 6 w 39"/>
                <a:gd name="T81" fmla="*/ 33 h 39"/>
                <a:gd name="T82" fmla="*/ 9 w 39"/>
                <a:gd name="T83" fmla="*/ 36 h 39"/>
                <a:gd name="T84" fmla="*/ 12 w 39"/>
                <a:gd name="T85" fmla="*/ 38 h 39"/>
                <a:gd name="T86" fmla="*/ 15 w 39"/>
                <a:gd name="T87" fmla="*/ 39 h 39"/>
                <a:gd name="T88" fmla="*/ 19 w 39"/>
                <a:gd name="T8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Rectangle 187">
              <a:extLst>
                <a:ext uri="{FF2B5EF4-FFF2-40B4-BE49-F238E27FC236}">
                  <a16:creationId xmlns="" xmlns:a16="http://schemas.microsoft.com/office/drawing/2014/main" id="{211B8C33-8D42-49AC-9C38-2904CD995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367" y="3789998"/>
              <a:ext cx="49212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800" dirty="0">
                  <a:solidFill>
                    <a:srgbClr val="000000"/>
                  </a:solidFill>
                </a:rPr>
                <a:t>p</a:t>
              </a: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188">
              <a:extLst>
                <a:ext uri="{FF2B5EF4-FFF2-40B4-BE49-F238E27FC236}">
                  <a16:creationId xmlns="" xmlns:a16="http://schemas.microsoft.com/office/drawing/2014/main" id="{D386846F-F51C-4AAC-9CC6-87AEAB4A9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969" y="3969385"/>
              <a:ext cx="5033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Rectangle 189">
              <a:extLst>
                <a:ext uri="{FF2B5EF4-FFF2-40B4-BE49-F238E27FC236}">
                  <a16:creationId xmlns="" xmlns:a16="http://schemas.microsoft.com/office/drawing/2014/main" id="{EF417B23-24DE-4377-BB7C-01A816B65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792" y="4148773"/>
              <a:ext cx="49212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800" dirty="0">
                  <a:solidFill>
                    <a:srgbClr val="000000"/>
                  </a:solidFill>
                </a:rPr>
                <a:t>p</a:t>
              </a: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90">
              <a:extLst>
                <a:ext uri="{FF2B5EF4-FFF2-40B4-BE49-F238E27FC236}">
                  <a16:creationId xmlns="" xmlns:a16="http://schemas.microsoft.com/office/drawing/2014/main" id="{10975B9B-6177-44F4-9B4A-CFF3D5395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306" y="4328160"/>
              <a:ext cx="5033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91">
              <a:extLst>
                <a:ext uri="{FF2B5EF4-FFF2-40B4-BE49-F238E27FC236}">
                  <a16:creationId xmlns="" xmlns:a16="http://schemas.microsoft.com/office/drawing/2014/main" id="{79514C35-AB98-416C-8C18-EF14D762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206" y="4505960"/>
              <a:ext cx="5033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192">
              <a:extLst>
                <a:ext uri="{FF2B5EF4-FFF2-40B4-BE49-F238E27FC236}">
                  <a16:creationId xmlns="" xmlns:a16="http://schemas.microsoft.com/office/drawing/2014/main" id="{3853F302-1D96-4608-A5BE-04C85FEC0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519" y="4685348"/>
              <a:ext cx="5033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193">
              <a:extLst>
                <a:ext uri="{FF2B5EF4-FFF2-40B4-BE49-F238E27FC236}">
                  <a16:creationId xmlns="" xmlns:a16="http://schemas.microsoft.com/office/drawing/2014/main" id="{382CA814-9525-460E-8167-482D320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469" y="4685348"/>
              <a:ext cx="5033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4">
              <a:extLst>
                <a:ext uri="{FF2B5EF4-FFF2-40B4-BE49-F238E27FC236}">
                  <a16:creationId xmlns="" xmlns:a16="http://schemas.microsoft.com/office/drawing/2014/main" id="{A42BF175-2C11-4AC7-AD01-5539B5562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156" y="4505960"/>
              <a:ext cx="5033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195">
              <a:extLst>
                <a:ext uri="{FF2B5EF4-FFF2-40B4-BE49-F238E27FC236}">
                  <a16:creationId xmlns="" xmlns:a16="http://schemas.microsoft.com/office/drawing/2014/main" id="{5860A9CA-0BE5-4F15-9FCE-6E5103DC6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256" y="4328160"/>
              <a:ext cx="5033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&lt; 0,0001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13" name="Groupe 212">
              <a:extLst>
                <a:ext uri="{FF2B5EF4-FFF2-40B4-BE49-F238E27FC236}">
                  <a16:creationId xmlns="" xmlns:a16="http://schemas.microsoft.com/office/drawing/2014/main" id="{989B85C5-B07F-40E1-A30F-CC12C09DC942}"/>
                </a:ext>
              </a:extLst>
            </p:cNvPr>
            <p:cNvGrpSpPr/>
            <p:nvPr/>
          </p:nvGrpSpPr>
          <p:grpSpPr>
            <a:xfrm>
              <a:off x="5499463" y="4870207"/>
              <a:ext cx="1220274" cy="184666"/>
              <a:chOff x="4696146" y="5327968"/>
              <a:chExt cx="1220274" cy="184666"/>
            </a:xfrm>
          </p:grpSpPr>
          <p:sp>
            <p:nvSpPr>
              <p:cNvPr id="205" name="Freeform 47">
                <a:extLst>
                  <a:ext uri="{FF2B5EF4-FFF2-40B4-BE49-F238E27FC236}">
                    <a16:creationId xmlns="" xmlns:a16="http://schemas.microsoft.com/office/drawing/2014/main" id="{F5156E54-C962-4E8F-A41B-B558E843D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146" y="5363151"/>
                <a:ext cx="220662" cy="114300"/>
              </a:xfrm>
              <a:custGeom>
                <a:avLst/>
                <a:gdLst>
                  <a:gd name="T0" fmla="*/ 0 w 139"/>
                  <a:gd name="T1" fmla="*/ 96 h 198"/>
                  <a:gd name="T2" fmla="*/ 0 w 139"/>
                  <a:gd name="T3" fmla="*/ 198 h 198"/>
                  <a:gd name="T4" fmla="*/ 70 w 139"/>
                  <a:gd name="T5" fmla="*/ 198 h 198"/>
                  <a:gd name="T6" fmla="*/ 139 w 139"/>
                  <a:gd name="T7" fmla="*/ 198 h 198"/>
                  <a:gd name="T8" fmla="*/ 139 w 139"/>
                  <a:gd name="T9" fmla="*/ 96 h 198"/>
                  <a:gd name="T10" fmla="*/ 139 w 139"/>
                  <a:gd name="T11" fmla="*/ 0 h 198"/>
                  <a:gd name="T12" fmla="*/ 70 w 139"/>
                  <a:gd name="T13" fmla="*/ 0 h 198"/>
                  <a:gd name="T14" fmla="*/ 0 w 139"/>
                  <a:gd name="T15" fmla="*/ 0 h 198"/>
                  <a:gd name="T16" fmla="*/ 0 w 139"/>
                  <a:gd name="T17" fmla="*/ 9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198">
                    <a:moveTo>
                      <a:pt x="0" y="96"/>
                    </a:moveTo>
                    <a:lnTo>
                      <a:pt x="0" y="198"/>
                    </a:lnTo>
                    <a:lnTo>
                      <a:pt x="70" y="198"/>
                    </a:lnTo>
                    <a:lnTo>
                      <a:pt x="139" y="198"/>
                    </a:lnTo>
                    <a:lnTo>
                      <a:pt x="139" y="96"/>
                    </a:lnTo>
                    <a:lnTo>
                      <a:pt x="139" y="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Rectangle 129">
                <a:extLst>
                  <a:ext uri="{FF2B5EF4-FFF2-40B4-BE49-F238E27FC236}">
                    <a16:creationId xmlns="" xmlns:a16="http://schemas.microsoft.com/office/drawing/2014/main" id="{4B1F68FE-A628-43EF-82FE-538255941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5327968"/>
                <a:ext cx="916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IQR (Q1, Q3)</a:t>
                </a:r>
                <a:endParaRPr kumimoji="0" lang="fr-FR" altLang="fr-F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2" name="Groupe 211">
              <a:extLst>
                <a:ext uri="{FF2B5EF4-FFF2-40B4-BE49-F238E27FC236}">
                  <a16:creationId xmlns="" xmlns:a16="http://schemas.microsoft.com/office/drawing/2014/main" id="{C479E0AB-8A5E-4EA5-AE35-5A45A5C47FB7}"/>
                </a:ext>
              </a:extLst>
            </p:cNvPr>
            <p:cNvGrpSpPr/>
            <p:nvPr/>
          </p:nvGrpSpPr>
          <p:grpSpPr>
            <a:xfrm>
              <a:off x="5499463" y="4666710"/>
              <a:ext cx="918909" cy="184666"/>
              <a:chOff x="4696146" y="5139428"/>
              <a:chExt cx="918909" cy="184666"/>
            </a:xfrm>
          </p:grpSpPr>
          <p:sp>
            <p:nvSpPr>
              <p:cNvPr id="204" name="Line 79">
                <a:extLst>
                  <a:ext uri="{FF2B5EF4-FFF2-40B4-BE49-F238E27FC236}">
                    <a16:creationId xmlns="" xmlns:a16="http://schemas.microsoft.com/office/drawing/2014/main" id="{A935E2A3-889B-4D3E-BE0A-F7FAEA477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96146" y="5231761"/>
                <a:ext cx="220662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Rectangle 129">
                <a:extLst>
                  <a:ext uri="{FF2B5EF4-FFF2-40B4-BE49-F238E27FC236}">
                    <a16:creationId xmlns="" xmlns:a16="http://schemas.microsoft.com/office/drawing/2014/main" id="{BD2874A7-396B-44A7-AB1E-EE988A190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5139428"/>
                <a:ext cx="6155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Médiane</a:t>
                </a:r>
                <a:endParaRPr kumimoji="0" lang="fr-FR" altLang="fr-F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1" name="Groupe 210">
              <a:extLst>
                <a:ext uri="{FF2B5EF4-FFF2-40B4-BE49-F238E27FC236}">
                  <a16:creationId xmlns="" xmlns:a16="http://schemas.microsoft.com/office/drawing/2014/main" id="{794179D6-E818-41AE-A62E-0486BF378EEE}"/>
                </a:ext>
              </a:extLst>
            </p:cNvPr>
            <p:cNvGrpSpPr/>
            <p:nvPr/>
          </p:nvGrpSpPr>
          <p:grpSpPr>
            <a:xfrm>
              <a:off x="5548983" y="4463212"/>
              <a:ext cx="1053735" cy="184666"/>
              <a:chOff x="4745666" y="4931220"/>
              <a:chExt cx="1053735" cy="184666"/>
            </a:xfrm>
          </p:grpSpPr>
          <p:sp>
            <p:nvSpPr>
              <p:cNvPr id="203" name="Freeform 153">
                <a:extLst>
                  <a:ext uri="{FF2B5EF4-FFF2-40B4-BE49-F238E27FC236}">
                    <a16:creationId xmlns="" xmlns:a16="http://schemas.microsoft.com/office/drawing/2014/main" id="{7737D1AD-60DA-41D0-82F2-5D99E19E9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666" y="4962741"/>
                <a:ext cx="121622" cy="121624"/>
              </a:xfrm>
              <a:custGeom>
                <a:avLst/>
                <a:gdLst>
                  <a:gd name="T0" fmla="*/ 19 w 39"/>
                  <a:gd name="T1" fmla="*/ 39 h 39"/>
                  <a:gd name="T2" fmla="*/ 20 w 39"/>
                  <a:gd name="T3" fmla="*/ 39 h 39"/>
                  <a:gd name="T4" fmla="*/ 21 w 39"/>
                  <a:gd name="T5" fmla="*/ 39 h 39"/>
                  <a:gd name="T6" fmla="*/ 23 w 39"/>
                  <a:gd name="T7" fmla="*/ 38 h 39"/>
                  <a:gd name="T8" fmla="*/ 26 w 39"/>
                  <a:gd name="T9" fmla="*/ 37 h 39"/>
                  <a:gd name="T10" fmla="*/ 28 w 39"/>
                  <a:gd name="T11" fmla="*/ 36 h 39"/>
                  <a:gd name="T12" fmla="*/ 30 w 39"/>
                  <a:gd name="T13" fmla="*/ 36 h 39"/>
                  <a:gd name="T14" fmla="*/ 31 w 39"/>
                  <a:gd name="T15" fmla="*/ 34 h 39"/>
                  <a:gd name="T16" fmla="*/ 33 w 39"/>
                  <a:gd name="T17" fmla="*/ 33 h 39"/>
                  <a:gd name="T18" fmla="*/ 34 w 39"/>
                  <a:gd name="T19" fmla="*/ 32 h 39"/>
                  <a:gd name="T20" fmla="*/ 35 w 39"/>
                  <a:gd name="T21" fmla="*/ 30 h 39"/>
                  <a:gd name="T22" fmla="*/ 36 w 39"/>
                  <a:gd name="T23" fmla="*/ 28 h 39"/>
                  <a:gd name="T24" fmla="*/ 37 w 39"/>
                  <a:gd name="T25" fmla="*/ 27 h 39"/>
                  <a:gd name="T26" fmla="*/ 38 w 39"/>
                  <a:gd name="T27" fmla="*/ 23 h 39"/>
                  <a:gd name="T28" fmla="*/ 38 w 39"/>
                  <a:gd name="T29" fmla="*/ 21 h 39"/>
                  <a:gd name="T30" fmla="*/ 38 w 39"/>
                  <a:gd name="T31" fmla="*/ 20 h 39"/>
                  <a:gd name="T32" fmla="*/ 39 w 39"/>
                  <a:gd name="T33" fmla="*/ 19 h 39"/>
                  <a:gd name="T34" fmla="*/ 38 w 39"/>
                  <a:gd name="T35" fmla="*/ 15 h 39"/>
                  <a:gd name="T36" fmla="*/ 37 w 39"/>
                  <a:gd name="T37" fmla="*/ 12 h 39"/>
                  <a:gd name="T38" fmla="*/ 35 w 39"/>
                  <a:gd name="T39" fmla="*/ 9 h 39"/>
                  <a:gd name="T40" fmla="*/ 33 w 39"/>
                  <a:gd name="T41" fmla="*/ 6 h 39"/>
                  <a:gd name="T42" fmla="*/ 31 w 39"/>
                  <a:gd name="T43" fmla="*/ 4 h 39"/>
                  <a:gd name="T44" fmla="*/ 30 w 39"/>
                  <a:gd name="T45" fmla="*/ 3 h 39"/>
                  <a:gd name="T46" fmla="*/ 28 w 39"/>
                  <a:gd name="T47" fmla="*/ 2 h 39"/>
                  <a:gd name="T48" fmla="*/ 26 w 39"/>
                  <a:gd name="T49" fmla="*/ 1 h 39"/>
                  <a:gd name="T50" fmla="*/ 23 w 39"/>
                  <a:gd name="T51" fmla="*/ 0 h 39"/>
                  <a:gd name="T52" fmla="*/ 19 w 39"/>
                  <a:gd name="T53" fmla="*/ 0 h 39"/>
                  <a:gd name="T54" fmla="*/ 15 w 39"/>
                  <a:gd name="T55" fmla="*/ 0 h 39"/>
                  <a:gd name="T56" fmla="*/ 12 w 39"/>
                  <a:gd name="T57" fmla="*/ 1 h 39"/>
                  <a:gd name="T58" fmla="*/ 8 w 39"/>
                  <a:gd name="T59" fmla="*/ 3 h 39"/>
                  <a:gd name="T60" fmla="*/ 5 w 39"/>
                  <a:gd name="T61" fmla="*/ 6 h 39"/>
                  <a:gd name="T62" fmla="*/ 3 w 39"/>
                  <a:gd name="T63" fmla="*/ 9 h 39"/>
                  <a:gd name="T64" fmla="*/ 1 w 39"/>
                  <a:gd name="T65" fmla="*/ 12 h 39"/>
                  <a:gd name="T66" fmla="*/ 0 w 39"/>
                  <a:gd name="T67" fmla="*/ 15 h 39"/>
                  <a:gd name="T68" fmla="*/ 0 w 39"/>
                  <a:gd name="T69" fmla="*/ 19 h 39"/>
                  <a:gd name="T70" fmla="*/ 0 w 39"/>
                  <a:gd name="T71" fmla="*/ 23 h 39"/>
                  <a:gd name="T72" fmla="*/ 1 w 39"/>
                  <a:gd name="T73" fmla="*/ 27 h 39"/>
                  <a:gd name="T74" fmla="*/ 2 w 39"/>
                  <a:gd name="T75" fmla="*/ 28 h 39"/>
                  <a:gd name="T76" fmla="*/ 3 w 39"/>
                  <a:gd name="T77" fmla="*/ 30 h 39"/>
                  <a:gd name="T78" fmla="*/ 4 w 39"/>
                  <a:gd name="T79" fmla="*/ 32 h 39"/>
                  <a:gd name="T80" fmla="*/ 5 w 39"/>
                  <a:gd name="T81" fmla="*/ 33 h 39"/>
                  <a:gd name="T82" fmla="*/ 8 w 39"/>
                  <a:gd name="T83" fmla="*/ 36 h 39"/>
                  <a:gd name="T84" fmla="*/ 12 w 39"/>
                  <a:gd name="T85" fmla="*/ 37 h 39"/>
                  <a:gd name="T86" fmla="*/ 15 w 39"/>
                  <a:gd name="T87" fmla="*/ 38 h 39"/>
                  <a:gd name="T88" fmla="*/ 19 w 39"/>
                  <a:gd name="T8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0" y="39"/>
                    </a:lnTo>
                    <a:lnTo>
                      <a:pt x="21" y="39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5" y="30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5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Rectangle 129">
                <a:extLst>
                  <a:ext uri="{FF2B5EF4-FFF2-40B4-BE49-F238E27FC236}">
                    <a16:creationId xmlns="" xmlns:a16="http://schemas.microsoft.com/office/drawing/2014/main" id="{9F738E57-835E-48B1-A735-5EB4B8CE1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4931220"/>
                <a:ext cx="79989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200" b="1" dirty="0">
                    <a:solidFill>
                      <a:srgbClr val="000000"/>
                    </a:solidFill>
                  </a:rPr>
                  <a:t>PR</a:t>
                </a: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(n = 73)</a:t>
                </a:r>
                <a:endParaRPr kumimoji="0" lang="fr-FR" altLang="fr-F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10" name="Groupe 209">
              <a:extLst>
                <a:ext uri="{FF2B5EF4-FFF2-40B4-BE49-F238E27FC236}">
                  <a16:creationId xmlns="" xmlns:a16="http://schemas.microsoft.com/office/drawing/2014/main" id="{BEA257C3-C3F4-4586-A1CA-2A34D428A9F4}"/>
                </a:ext>
              </a:extLst>
            </p:cNvPr>
            <p:cNvGrpSpPr/>
            <p:nvPr/>
          </p:nvGrpSpPr>
          <p:grpSpPr>
            <a:xfrm>
              <a:off x="5548983" y="4259714"/>
              <a:ext cx="1738217" cy="184666"/>
              <a:chOff x="4745666" y="4747955"/>
              <a:chExt cx="1738217" cy="184666"/>
            </a:xfrm>
          </p:grpSpPr>
          <p:sp>
            <p:nvSpPr>
              <p:cNvPr id="202" name="Freeform 120">
                <a:extLst>
                  <a:ext uri="{FF2B5EF4-FFF2-40B4-BE49-F238E27FC236}">
                    <a16:creationId xmlns="" xmlns:a16="http://schemas.microsoft.com/office/drawing/2014/main" id="{92881F84-3065-4C4E-82BD-1BBFD8775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666" y="4781036"/>
                <a:ext cx="121622" cy="118504"/>
              </a:xfrm>
              <a:custGeom>
                <a:avLst/>
                <a:gdLst>
                  <a:gd name="T0" fmla="*/ 19 w 39"/>
                  <a:gd name="T1" fmla="*/ 38 h 38"/>
                  <a:gd name="T2" fmla="*/ 20 w 39"/>
                  <a:gd name="T3" fmla="*/ 38 h 38"/>
                  <a:gd name="T4" fmla="*/ 21 w 39"/>
                  <a:gd name="T5" fmla="*/ 38 h 38"/>
                  <a:gd name="T6" fmla="*/ 23 w 39"/>
                  <a:gd name="T7" fmla="*/ 38 h 38"/>
                  <a:gd name="T8" fmla="*/ 27 w 39"/>
                  <a:gd name="T9" fmla="*/ 37 h 38"/>
                  <a:gd name="T10" fmla="*/ 28 w 39"/>
                  <a:gd name="T11" fmla="*/ 36 h 38"/>
                  <a:gd name="T12" fmla="*/ 30 w 39"/>
                  <a:gd name="T13" fmla="*/ 35 h 38"/>
                  <a:gd name="T14" fmla="*/ 32 w 39"/>
                  <a:gd name="T15" fmla="*/ 34 h 38"/>
                  <a:gd name="T16" fmla="*/ 33 w 39"/>
                  <a:gd name="T17" fmla="*/ 33 h 38"/>
                  <a:gd name="T18" fmla="*/ 34 w 39"/>
                  <a:gd name="T19" fmla="*/ 31 h 38"/>
                  <a:gd name="T20" fmla="*/ 36 w 39"/>
                  <a:gd name="T21" fmla="*/ 30 h 38"/>
                  <a:gd name="T22" fmla="*/ 36 w 39"/>
                  <a:gd name="T23" fmla="*/ 28 h 38"/>
                  <a:gd name="T24" fmla="*/ 37 w 39"/>
                  <a:gd name="T25" fmla="*/ 26 h 38"/>
                  <a:gd name="T26" fmla="*/ 38 w 39"/>
                  <a:gd name="T27" fmla="*/ 23 h 38"/>
                  <a:gd name="T28" fmla="*/ 39 w 39"/>
                  <a:gd name="T29" fmla="*/ 21 h 38"/>
                  <a:gd name="T30" fmla="*/ 39 w 39"/>
                  <a:gd name="T31" fmla="*/ 20 h 38"/>
                  <a:gd name="T32" fmla="*/ 39 w 39"/>
                  <a:gd name="T33" fmla="*/ 19 h 38"/>
                  <a:gd name="T34" fmla="*/ 38 w 39"/>
                  <a:gd name="T35" fmla="*/ 15 h 38"/>
                  <a:gd name="T36" fmla="*/ 37 w 39"/>
                  <a:gd name="T37" fmla="*/ 12 h 38"/>
                  <a:gd name="T38" fmla="*/ 36 w 39"/>
                  <a:gd name="T39" fmla="*/ 8 h 38"/>
                  <a:gd name="T40" fmla="*/ 33 w 39"/>
                  <a:gd name="T41" fmla="*/ 5 h 38"/>
                  <a:gd name="T42" fmla="*/ 32 w 39"/>
                  <a:gd name="T43" fmla="*/ 4 h 38"/>
                  <a:gd name="T44" fmla="*/ 30 w 39"/>
                  <a:gd name="T45" fmla="*/ 3 h 38"/>
                  <a:gd name="T46" fmla="*/ 28 w 39"/>
                  <a:gd name="T47" fmla="*/ 2 h 38"/>
                  <a:gd name="T48" fmla="*/ 27 w 39"/>
                  <a:gd name="T49" fmla="*/ 1 h 38"/>
                  <a:gd name="T50" fmla="*/ 23 w 39"/>
                  <a:gd name="T51" fmla="*/ 0 h 38"/>
                  <a:gd name="T52" fmla="*/ 19 w 39"/>
                  <a:gd name="T53" fmla="*/ 0 h 38"/>
                  <a:gd name="T54" fmla="*/ 15 w 39"/>
                  <a:gd name="T55" fmla="*/ 0 h 38"/>
                  <a:gd name="T56" fmla="*/ 12 w 39"/>
                  <a:gd name="T57" fmla="*/ 1 h 38"/>
                  <a:gd name="T58" fmla="*/ 9 w 39"/>
                  <a:gd name="T59" fmla="*/ 3 h 38"/>
                  <a:gd name="T60" fmla="*/ 6 w 39"/>
                  <a:gd name="T61" fmla="*/ 5 h 38"/>
                  <a:gd name="T62" fmla="*/ 3 w 39"/>
                  <a:gd name="T63" fmla="*/ 8 h 38"/>
                  <a:gd name="T64" fmla="*/ 1 w 39"/>
                  <a:gd name="T65" fmla="*/ 12 h 38"/>
                  <a:gd name="T66" fmla="*/ 0 w 39"/>
                  <a:gd name="T67" fmla="*/ 15 h 38"/>
                  <a:gd name="T68" fmla="*/ 0 w 39"/>
                  <a:gd name="T69" fmla="*/ 19 h 38"/>
                  <a:gd name="T70" fmla="*/ 0 w 39"/>
                  <a:gd name="T71" fmla="*/ 23 h 38"/>
                  <a:gd name="T72" fmla="*/ 1 w 39"/>
                  <a:gd name="T73" fmla="*/ 26 h 38"/>
                  <a:gd name="T74" fmla="*/ 2 w 39"/>
                  <a:gd name="T75" fmla="*/ 28 h 38"/>
                  <a:gd name="T76" fmla="*/ 3 w 39"/>
                  <a:gd name="T77" fmla="*/ 30 h 38"/>
                  <a:gd name="T78" fmla="*/ 4 w 39"/>
                  <a:gd name="T79" fmla="*/ 31 h 38"/>
                  <a:gd name="T80" fmla="*/ 6 w 39"/>
                  <a:gd name="T81" fmla="*/ 33 h 38"/>
                  <a:gd name="T82" fmla="*/ 9 w 39"/>
                  <a:gd name="T83" fmla="*/ 35 h 38"/>
                  <a:gd name="T84" fmla="*/ 12 w 39"/>
                  <a:gd name="T85" fmla="*/ 37 h 38"/>
                  <a:gd name="T86" fmla="*/ 15 w 39"/>
                  <a:gd name="T87" fmla="*/ 38 h 38"/>
                  <a:gd name="T88" fmla="*/ 19 w 39"/>
                  <a:gd name="T8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38">
                    <a:moveTo>
                      <a:pt x="19" y="38"/>
                    </a:move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28" y="36"/>
                    </a:lnTo>
                    <a:lnTo>
                      <a:pt x="30" y="35"/>
                    </a:lnTo>
                    <a:lnTo>
                      <a:pt x="32" y="34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28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Rectangle 129">
                <a:extLst>
                  <a:ext uri="{FF2B5EF4-FFF2-40B4-BE49-F238E27FC236}">
                    <a16:creationId xmlns="" xmlns:a16="http://schemas.microsoft.com/office/drawing/2014/main" id="{06AB8CB9-2947-4E18-B9DE-2100E2683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4747955"/>
                <a:ext cx="148438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200" b="1" dirty="0">
                    <a:solidFill>
                      <a:srgbClr val="000000"/>
                    </a:solidFill>
                  </a:rPr>
                  <a:t>Sujets sains</a:t>
                </a: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(n = 21)</a:t>
                </a:r>
                <a:endParaRPr kumimoji="0" lang="fr-FR" altLang="fr-F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16" name="Rectangle 129">
              <a:extLst>
                <a:ext uri="{FF2B5EF4-FFF2-40B4-BE49-F238E27FC236}">
                  <a16:creationId xmlns="" xmlns:a16="http://schemas.microsoft.com/office/drawing/2014/main" id="{F47DFB74-53EF-4DB1-A2C2-EDA29EBE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8927" y="5332095"/>
              <a:ext cx="245259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T0 : </a:t>
              </a:r>
              <a:r>
                <a:rPr lang="fr-FR" altLang="fr-FR" sz="1200" dirty="0">
                  <a:solidFill>
                    <a:srgbClr val="000000"/>
                  </a:solidFill>
                </a:rPr>
                <a:t>inclusion</a:t>
              </a:r>
              <a:endParaRPr kumimoji="0" lang="fr-FR" altLang="fr-FR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dirty="0">
                  <a:solidFill>
                    <a:srgbClr val="000000"/>
                  </a:solidFill>
                </a:rPr>
                <a:t>T1 : 3 semaines après le 1</a:t>
              </a:r>
              <a:r>
                <a:rPr lang="fr-FR" altLang="fr-FR" sz="1200" baseline="30000" dirty="0">
                  <a:solidFill>
                    <a:srgbClr val="000000"/>
                  </a:solidFill>
                </a:rPr>
                <a:t>er</a:t>
              </a:r>
              <a:r>
                <a:rPr lang="fr-FR" altLang="fr-FR" sz="1200" dirty="0">
                  <a:solidFill>
                    <a:srgbClr val="000000"/>
                  </a:solidFill>
                </a:rPr>
                <a:t> vaccin</a:t>
              </a:r>
              <a:endPara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lvl="0" defTabSz="914400"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T2 : 2 </a:t>
              </a:r>
              <a:r>
                <a:rPr lang="fr-FR" altLang="fr-FR" sz="1200" dirty="0">
                  <a:solidFill>
                    <a:srgbClr val="000000"/>
                  </a:solidFill>
                </a:rPr>
                <a:t>semaines après le 2</a:t>
              </a:r>
              <a:r>
                <a:rPr lang="fr-FR" altLang="fr-FR" sz="1200" baseline="30000" dirty="0">
                  <a:solidFill>
                    <a:srgbClr val="000000"/>
                  </a:solidFill>
                </a:rPr>
                <a:t>e</a:t>
              </a:r>
              <a:r>
                <a:rPr lang="fr-FR" altLang="fr-FR" sz="1200" dirty="0">
                  <a:solidFill>
                    <a:srgbClr val="000000"/>
                  </a:solidFill>
                </a:rPr>
                <a:t> vaccin</a:t>
              </a:r>
              <a:endPara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lvl="0" defTabSz="914400"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T3 : 12 </a:t>
              </a:r>
              <a:r>
                <a:rPr lang="fr-FR" altLang="fr-FR" sz="1200" dirty="0">
                  <a:solidFill>
                    <a:srgbClr val="000000"/>
                  </a:solidFill>
                </a:rPr>
                <a:t>semaines après le 1</a:t>
              </a:r>
              <a:r>
                <a:rPr lang="fr-FR" altLang="fr-FR" sz="1200" baseline="30000" dirty="0">
                  <a:solidFill>
                    <a:srgbClr val="000000"/>
                  </a:solidFill>
                </a:rPr>
                <a:t>er</a:t>
              </a:r>
              <a:r>
                <a:rPr lang="fr-FR" altLang="fr-FR" sz="1200" dirty="0">
                  <a:solidFill>
                    <a:srgbClr val="000000"/>
                  </a:solidFill>
                </a:rPr>
                <a:t> vaccin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Rectangle 129">
              <a:extLst>
                <a:ext uri="{FF2B5EF4-FFF2-40B4-BE49-F238E27FC236}">
                  <a16:creationId xmlns="" xmlns:a16="http://schemas.microsoft.com/office/drawing/2014/main" id="{19A2C9DF-DE1A-4D3B-B3DF-9F29883B65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2700" y="5191628"/>
              <a:ext cx="17083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Ac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 anti-SARS-CoV-2 S1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</a:b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 (U/</a:t>
              </a: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mL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fr-FR" altLang="fr-F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6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30" y="807972"/>
            <a:ext cx="8053955" cy="466451"/>
          </a:xfrm>
        </p:spPr>
        <p:txBody>
          <a:bodyPr/>
          <a:lstStyle/>
          <a:p>
            <a:r>
              <a:rPr lang="fr-FR" dirty="0"/>
              <a:t>Étud</a:t>
            </a:r>
            <a:r>
              <a:rPr lang="fr-FR" b="1" dirty="0"/>
              <a:t>e prospective suisse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274424"/>
            <a:ext cx="3944351" cy="966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b="1" dirty="0"/>
              <a:t>Diminution du taux </a:t>
            </a:r>
            <a:r>
              <a:rPr lang="fr-FR" sz="1400" b="1" dirty="0" err="1"/>
              <a:t>d’Ac</a:t>
            </a:r>
            <a:r>
              <a:rPr lang="fr-FR" sz="1400" b="1" dirty="0"/>
              <a:t> anti-S1 </a:t>
            </a:r>
            <a:br>
              <a:rPr lang="fr-FR" sz="1400" b="1" dirty="0"/>
            </a:br>
            <a:r>
              <a:rPr lang="fr-FR" sz="1400" b="1" dirty="0"/>
              <a:t>sous </a:t>
            </a:r>
            <a:r>
              <a:rPr lang="fr-FR" sz="1400" b="1" dirty="0">
                <a:solidFill>
                  <a:srgbClr val="FF0000"/>
                </a:solidFill>
              </a:rPr>
              <a:t>ABA vs </a:t>
            </a:r>
            <a:r>
              <a:rPr lang="fr-FR" sz="1400" b="1" dirty="0" err="1">
                <a:solidFill>
                  <a:srgbClr val="FF0000"/>
                </a:solidFill>
              </a:rPr>
              <a:t>csDMARD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Réponse humorale au vaccin ARNm anti-SARS-CoV-2                    chez les patients atteints de PR </a:t>
            </a:r>
            <a:r>
              <a:rPr lang="fr-FR" i="1" dirty="0"/>
              <a:t>(2)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4405745" y="6544302"/>
            <a:ext cx="4568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Rubbert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-Roth A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0983, actualisé 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992FABB-3C46-9246-9252-4B0FBF3DA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37" y="5187567"/>
            <a:ext cx="8054404" cy="1527350"/>
          </a:xfrm>
        </p:spPr>
        <p:txBody>
          <a:bodyPr/>
          <a:lstStyle/>
          <a:p>
            <a:r>
              <a:rPr lang="fr-FR" sz="1800" dirty="0"/>
              <a:t>Les patients PR développent des </a:t>
            </a:r>
            <a:r>
              <a:rPr lang="fr-FR" sz="1800" dirty="0" err="1"/>
              <a:t>Ac</a:t>
            </a:r>
            <a:r>
              <a:rPr lang="fr-FR" sz="1800" dirty="0"/>
              <a:t> anti-S1 plus lentement et à des taux plus faibles que les sujets sains dans les 12 semaines après la 1</a:t>
            </a:r>
            <a:r>
              <a:rPr lang="fr-FR" sz="1800" baseline="30000" dirty="0"/>
              <a:t>re</a:t>
            </a:r>
            <a:r>
              <a:rPr lang="fr-FR" sz="1800" dirty="0"/>
              <a:t> dose de vaccin ARNm anti-SARS-CoV-2</a:t>
            </a:r>
          </a:p>
          <a:p>
            <a:r>
              <a:rPr lang="fr-FR" sz="1800" dirty="0">
                <a:solidFill>
                  <a:srgbClr val="FF0000"/>
                </a:solidFill>
              </a:rPr>
              <a:t>Diminution des taux </a:t>
            </a:r>
            <a:r>
              <a:rPr lang="fr-FR" sz="1800" dirty="0" err="1">
                <a:solidFill>
                  <a:srgbClr val="FF0000"/>
                </a:solidFill>
              </a:rPr>
              <a:t>d’Ac</a:t>
            </a:r>
            <a:r>
              <a:rPr lang="fr-FR" sz="1800" dirty="0">
                <a:solidFill>
                  <a:srgbClr val="FF0000"/>
                </a:solidFill>
              </a:rPr>
              <a:t> anti-S1 avec ABA et </a:t>
            </a:r>
            <a:r>
              <a:rPr lang="fr-FR" sz="1800" dirty="0" err="1">
                <a:solidFill>
                  <a:srgbClr val="FF0000"/>
                </a:solidFill>
              </a:rPr>
              <a:t>JAKi</a:t>
            </a:r>
            <a:r>
              <a:rPr lang="fr-FR" sz="1800" dirty="0">
                <a:solidFill>
                  <a:srgbClr val="FF0000"/>
                </a:solidFill>
              </a:rPr>
              <a:t> versus </a:t>
            </a:r>
            <a:r>
              <a:rPr lang="fr-FR" sz="1800" dirty="0" err="1">
                <a:solidFill>
                  <a:srgbClr val="FF0000"/>
                </a:solidFill>
              </a:rPr>
              <a:t>csDMARD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18413" y="1274299"/>
            <a:ext cx="374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Diminution du taux d’Ac anti-S1 </a:t>
            </a:r>
            <a:br>
              <a:rPr lang="fr-FR" sz="1400" b="1" dirty="0"/>
            </a:br>
            <a:r>
              <a:rPr lang="fr-FR" sz="1400" b="1" dirty="0"/>
              <a:t>sous </a:t>
            </a:r>
            <a:r>
              <a:rPr lang="fr-FR" sz="1400" b="1" dirty="0" err="1"/>
              <a:t>JAKi</a:t>
            </a:r>
            <a:r>
              <a:rPr lang="fr-FR" sz="1400" b="1" dirty="0"/>
              <a:t> vs </a:t>
            </a:r>
            <a:r>
              <a:rPr lang="fr-FR" sz="1400" b="1" dirty="0" err="1"/>
              <a:t>csDMARD</a:t>
            </a:r>
            <a:endParaRPr lang="fr-FR" sz="1400" b="1" dirty="0"/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180C3B10-0AEB-4EB3-8BCE-49552269BB36}"/>
              </a:ext>
            </a:extLst>
          </p:cNvPr>
          <p:cNvGrpSpPr/>
          <p:nvPr/>
        </p:nvGrpSpPr>
        <p:grpSpPr>
          <a:xfrm>
            <a:off x="251888" y="1926908"/>
            <a:ext cx="8153316" cy="3048692"/>
            <a:chOff x="251888" y="1926908"/>
            <a:chExt cx="8153316" cy="3048692"/>
          </a:xfrm>
        </p:grpSpPr>
        <p:sp>
          <p:nvSpPr>
            <p:cNvPr id="104" name="Line 5">
              <a:extLst>
                <a:ext uri="{FF2B5EF4-FFF2-40B4-BE49-F238E27FC236}">
                  <a16:creationId xmlns="" xmlns:a16="http://schemas.microsoft.com/office/drawing/2014/main" id="{766209AD-EB76-43D6-B18F-92E5FD144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638" y="2095183"/>
              <a:ext cx="0" cy="34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Line 6">
              <a:extLst>
                <a:ext uri="{FF2B5EF4-FFF2-40B4-BE49-F238E27FC236}">
                  <a16:creationId xmlns="" xmlns:a16="http://schemas.microsoft.com/office/drawing/2014/main" id="{C2155AE3-E54A-4597-87D0-EBDB4D06E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5988" y="2314258"/>
              <a:ext cx="0" cy="34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Line 7">
              <a:extLst>
                <a:ext uri="{FF2B5EF4-FFF2-40B4-BE49-F238E27FC236}">
                  <a16:creationId xmlns="" xmlns:a16="http://schemas.microsoft.com/office/drawing/2014/main" id="{74DFE483-DCD4-47FF-9A80-F0F8496DB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0800" y="2095183"/>
              <a:ext cx="0" cy="34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Line 8">
              <a:extLst>
                <a:ext uri="{FF2B5EF4-FFF2-40B4-BE49-F238E27FC236}">
                  <a16:creationId xmlns="" xmlns:a16="http://schemas.microsoft.com/office/drawing/2014/main" id="{CAAF4B6E-290A-4A17-90EF-84B26DFF9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9638" y="2095183"/>
              <a:ext cx="16811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9">
              <a:extLst>
                <a:ext uri="{FF2B5EF4-FFF2-40B4-BE49-F238E27FC236}">
                  <a16:creationId xmlns="" xmlns:a16="http://schemas.microsoft.com/office/drawing/2014/main" id="{79BDE082-4627-401D-A6E9-0B371AC8E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3238" y="2314258"/>
              <a:ext cx="0" cy="34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="" xmlns:a16="http://schemas.microsoft.com/office/drawing/2014/main" id="{B9936216-8956-4620-B958-C2EB90B8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2533333"/>
              <a:ext cx="1681163" cy="34925"/>
            </a:xfrm>
            <a:custGeom>
              <a:avLst/>
              <a:gdLst>
                <a:gd name="T0" fmla="*/ 1059 w 1059"/>
                <a:gd name="T1" fmla="*/ 22 h 22"/>
                <a:gd name="T2" fmla="*/ 1059 w 1059"/>
                <a:gd name="T3" fmla="*/ 0 h 22"/>
                <a:gd name="T4" fmla="*/ 0 w 1059"/>
                <a:gd name="T5" fmla="*/ 0 h 22"/>
                <a:gd name="T6" fmla="*/ 0 w 1059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9" h="22">
                  <a:moveTo>
                    <a:pt x="1059" y="22"/>
                  </a:moveTo>
                  <a:lnTo>
                    <a:pt x="1059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="" xmlns:a16="http://schemas.microsoft.com/office/drawing/2014/main" id="{F9DC3933-DAB3-43B0-B651-616C8D360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2750821"/>
              <a:ext cx="0" cy="373063"/>
            </a:xfrm>
            <a:custGeom>
              <a:avLst/>
              <a:gdLst>
                <a:gd name="T0" fmla="*/ 235 h 235"/>
                <a:gd name="T1" fmla="*/ 90 h 235"/>
                <a:gd name="T2" fmla="*/ 0 h 2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5">
                  <a:moveTo>
                    <a:pt x="0" y="235"/>
                  </a:moveTo>
                  <a:lnTo>
                    <a:pt x="0" y="9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12">
              <a:extLst>
                <a:ext uri="{FF2B5EF4-FFF2-40B4-BE49-F238E27FC236}">
                  <a16:creationId xmlns="" xmlns:a16="http://schemas.microsoft.com/office/drawing/2014/main" id="{6A0F8B26-B559-44E9-92F7-B01BCA844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3238" y="3427096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13">
              <a:extLst>
                <a:ext uri="{FF2B5EF4-FFF2-40B4-BE49-F238E27FC236}">
                  <a16:creationId xmlns="" xmlns:a16="http://schemas.microsoft.com/office/drawing/2014/main" id="{DB7A3E22-5DFF-46F3-95D2-6BDE86E80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7200" y="3427096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Line 14">
              <a:extLst>
                <a:ext uri="{FF2B5EF4-FFF2-40B4-BE49-F238E27FC236}">
                  <a16:creationId xmlns="" xmlns:a16="http://schemas.microsoft.com/office/drawing/2014/main" id="{F74CE2C9-48C7-415E-9DE8-A5115ED90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888" y="3123883"/>
              <a:ext cx="1333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Line 15">
              <a:extLst>
                <a:ext uri="{FF2B5EF4-FFF2-40B4-BE49-F238E27FC236}">
                  <a16:creationId xmlns="" xmlns:a16="http://schemas.microsoft.com/office/drawing/2014/main" id="{11628D8A-102B-4B81-8EE3-5B916A7ED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3238" y="3123883"/>
              <a:ext cx="0" cy="3032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Line 16">
              <a:extLst>
                <a:ext uri="{FF2B5EF4-FFF2-40B4-BE49-F238E27FC236}">
                  <a16:creationId xmlns="" xmlns:a16="http://schemas.microsoft.com/office/drawing/2014/main" id="{C56FC0C8-8C94-4B10-A744-2A6E6CB44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8425" y="3358833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Line 17">
              <a:extLst>
                <a:ext uri="{FF2B5EF4-FFF2-40B4-BE49-F238E27FC236}">
                  <a16:creationId xmlns="" xmlns:a16="http://schemas.microsoft.com/office/drawing/2014/main" id="{8D9B7B41-C327-43F1-AC37-21FF3AD999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2388" y="3358833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9">
              <a:extLst>
                <a:ext uri="{FF2B5EF4-FFF2-40B4-BE49-F238E27FC236}">
                  <a16:creationId xmlns="" xmlns:a16="http://schemas.microsoft.com/office/drawing/2014/main" id="{287239C8-B995-419A-92ED-082389A8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88" y="3766821"/>
              <a:ext cx="269875" cy="307975"/>
            </a:xfrm>
            <a:custGeom>
              <a:avLst/>
              <a:gdLst>
                <a:gd name="T0" fmla="*/ 85 w 170"/>
                <a:gd name="T1" fmla="*/ 0 h 194"/>
                <a:gd name="T2" fmla="*/ 170 w 170"/>
                <a:gd name="T3" fmla="*/ 0 h 194"/>
                <a:gd name="T4" fmla="*/ 170 w 170"/>
                <a:gd name="T5" fmla="*/ 194 h 194"/>
                <a:gd name="T6" fmla="*/ 0 w 170"/>
                <a:gd name="T7" fmla="*/ 194 h 194"/>
                <a:gd name="T8" fmla="*/ 0 w 170"/>
                <a:gd name="T9" fmla="*/ 0 h 194"/>
                <a:gd name="T10" fmla="*/ 85 w 170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94">
                  <a:moveTo>
                    <a:pt x="85" y="0"/>
                  </a:moveTo>
                  <a:lnTo>
                    <a:pt x="170" y="0"/>
                  </a:lnTo>
                  <a:lnTo>
                    <a:pt x="170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Line 31">
              <a:extLst>
                <a:ext uri="{FF2B5EF4-FFF2-40B4-BE49-F238E27FC236}">
                  <a16:creationId xmlns="" xmlns:a16="http://schemas.microsoft.com/office/drawing/2014/main" id="{F5A5AF81-2E1E-47F3-ACFB-4C905E9CF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425" y="3358833"/>
              <a:ext cx="0" cy="4079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Line 32">
              <a:extLst>
                <a:ext uri="{FF2B5EF4-FFF2-40B4-BE49-F238E27FC236}">
                  <a16:creationId xmlns="" xmlns:a16="http://schemas.microsoft.com/office/drawing/2014/main" id="{2BDB6017-E692-4013-BF65-9DB18F166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0800" y="2806383"/>
              <a:ext cx="0" cy="1190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33">
              <a:extLst>
                <a:ext uri="{FF2B5EF4-FFF2-40B4-BE49-F238E27FC236}">
                  <a16:creationId xmlns="" xmlns:a16="http://schemas.microsoft.com/office/drawing/2014/main" id="{C881A477-AF57-40C4-BD55-411105E01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925446"/>
              <a:ext cx="268288" cy="512763"/>
            </a:xfrm>
            <a:custGeom>
              <a:avLst/>
              <a:gdLst>
                <a:gd name="T0" fmla="*/ 85 w 169"/>
                <a:gd name="T1" fmla="*/ 0 h 323"/>
                <a:gd name="T2" fmla="*/ 0 w 169"/>
                <a:gd name="T3" fmla="*/ 0 h 323"/>
                <a:gd name="T4" fmla="*/ 0 w 169"/>
                <a:gd name="T5" fmla="*/ 323 h 323"/>
                <a:gd name="T6" fmla="*/ 85 w 169"/>
                <a:gd name="T7" fmla="*/ 323 h 323"/>
                <a:gd name="T8" fmla="*/ 169 w 169"/>
                <a:gd name="T9" fmla="*/ 323 h 323"/>
                <a:gd name="T10" fmla="*/ 169 w 169"/>
                <a:gd name="T11" fmla="*/ 0 h 323"/>
                <a:gd name="T12" fmla="*/ 85 w 169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323">
                  <a:moveTo>
                    <a:pt x="85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85" y="323"/>
                  </a:lnTo>
                  <a:lnTo>
                    <a:pt x="169" y="323"/>
                  </a:lnTo>
                  <a:lnTo>
                    <a:pt x="169" y="0"/>
                  </a:lnTo>
                  <a:lnTo>
                    <a:pt x="85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34">
              <a:extLst>
                <a:ext uri="{FF2B5EF4-FFF2-40B4-BE49-F238E27FC236}">
                  <a16:creationId xmlns="" xmlns:a16="http://schemas.microsoft.com/office/drawing/2014/main" id="{5CB97330-53BC-4E88-964E-1995E2E1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2747646"/>
              <a:ext cx="92075" cy="3175"/>
            </a:xfrm>
            <a:custGeom>
              <a:avLst/>
              <a:gdLst>
                <a:gd name="T0" fmla="*/ 29 w 58"/>
                <a:gd name="T1" fmla="*/ 2 h 2"/>
                <a:gd name="T2" fmla="*/ 0 w 58"/>
                <a:gd name="T3" fmla="*/ 0 h 2"/>
                <a:gd name="T4" fmla="*/ 29 w 58"/>
                <a:gd name="T5" fmla="*/ 0 h 2"/>
                <a:gd name="T6" fmla="*/ 58 w 58"/>
                <a:gd name="T7" fmla="*/ 0 h 2"/>
                <a:gd name="T8" fmla="*/ 29 w 5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29" y="2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58" y="0"/>
                  </a:lnTo>
                  <a:lnTo>
                    <a:pt x="29" y="2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Line 35">
              <a:extLst>
                <a:ext uri="{FF2B5EF4-FFF2-40B4-BE49-F238E27FC236}">
                  <a16:creationId xmlns="" xmlns:a16="http://schemas.microsoft.com/office/drawing/2014/main" id="{5B1459FB-0A4A-45EB-8E9E-5557A081E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0800" y="2747646"/>
              <a:ext cx="0" cy="3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Line 36">
              <a:extLst>
                <a:ext uri="{FF2B5EF4-FFF2-40B4-BE49-F238E27FC236}">
                  <a16:creationId xmlns="" xmlns:a16="http://schemas.microsoft.com/office/drawing/2014/main" id="{11C9DB26-ECA9-45FE-8C31-C3C0B7D4A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0800" y="2750821"/>
              <a:ext cx="0" cy="95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37">
              <a:extLst>
                <a:ext uri="{FF2B5EF4-FFF2-40B4-BE49-F238E27FC236}">
                  <a16:creationId xmlns="" xmlns:a16="http://schemas.microsoft.com/office/drawing/2014/main" id="{2EF8CA82-E9AC-4B50-AB2F-EAED25DEF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0800" y="2760346"/>
              <a:ext cx="0" cy="365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Line 38">
              <a:extLst>
                <a:ext uri="{FF2B5EF4-FFF2-40B4-BE49-F238E27FC236}">
                  <a16:creationId xmlns="" xmlns:a16="http://schemas.microsoft.com/office/drawing/2014/main" id="{8AC28BC2-A23B-402E-B6B5-C4C8877D3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8" y="2750821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39">
              <a:extLst>
                <a:ext uri="{FF2B5EF4-FFF2-40B4-BE49-F238E27FC236}">
                  <a16:creationId xmlns="" xmlns:a16="http://schemas.microsoft.com/office/drawing/2014/main" id="{9CB1F74C-D490-4CB4-8C60-D185A7E38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363" y="2750821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40">
              <a:extLst>
                <a:ext uri="{FF2B5EF4-FFF2-40B4-BE49-F238E27FC236}">
                  <a16:creationId xmlns="" xmlns:a16="http://schemas.microsoft.com/office/drawing/2014/main" id="{47A8D44C-5228-49EA-9A4B-F6F08115A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2890521"/>
              <a:ext cx="134938" cy="657225"/>
            </a:xfrm>
            <a:custGeom>
              <a:avLst/>
              <a:gdLst>
                <a:gd name="T0" fmla="*/ 85 w 85"/>
                <a:gd name="T1" fmla="*/ 0 h 414"/>
                <a:gd name="T2" fmla="*/ 0 w 85"/>
                <a:gd name="T3" fmla="*/ 0 h 414"/>
                <a:gd name="T4" fmla="*/ 0 w 85"/>
                <a:gd name="T5" fmla="*/ 414 h 414"/>
                <a:gd name="T6" fmla="*/ 85 w 85"/>
                <a:gd name="T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14">
                  <a:moveTo>
                    <a:pt x="85" y="0"/>
                  </a:moveTo>
                  <a:lnTo>
                    <a:pt x="0" y="0"/>
                  </a:lnTo>
                  <a:lnTo>
                    <a:pt x="0" y="414"/>
                  </a:lnTo>
                  <a:lnTo>
                    <a:pt x="85" y="41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41">
              <a:extLst>
                <a:ext uri="{FF2B5EF4-FFF2-40B4-BE49-F238E27FC236}">
                  <a16:creationId xmlns="" xmlns:a16="http://schemas.microsoft.com/office/drawing/2014/main" id="{19B03B80-4A9F-4167-8311-926282E74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8" y="2750821"/>
              <a:ext cx="0" cy="139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Line 42">
              <a:extLst>
                <a:ext uri="{FF2B5EF4-FFF2-40B4-BE49-F238E27FC236}">
                  <a16:creationId xmlns="" xmlns:a16="http://schemas.microsoft.com/office/drawing/2014/main" id="{0D7BC0E3-F609-4A74-BB89-604F6371B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4763" y="3533458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43">
              <a:extLst>
                <a:ext uri="{FF2B5EF4-FFF2-40B4-BE49-F238E27FC236}">
                  <a16:creationId xmlns="" xmlns:a16="http://schemas.microsoft.com/office/drawing/2014/main" id="{88943428-9616-4395-B9C7-8DAB5AB93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0800" y="3438208"/>
              <a:ext cx="0" cy="333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Line 44">
              <a:extLst>
                <a:ext uri="{FF2B5EF4-FFF2-40B4-BE49-F238E27FC236}">
                  <a16:creationId xmlns="" xmlns:a16="http://schemas.microsoft.com/office/drawing/2014/main" id="{DAC97011-6499-4E25-A436-0C10DDF1D6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0800" y="3533458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45">
              <a:extLst>
                <a:ext uri="{FF2B5EF4-FFF2-40B4-BE49-F238E27FC236}">
                  <a16:creationId xmlns="" xmlns:a16="http://schemas.microsoft.com/office/drawing/2014/main" id="{FA599A93-2A2E-4BF7-96EC-39B73CCC9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0800" y="3471546"/>
              <a:ext cx="0" cy="619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46">
              <a:extLst>
                <a:ext uri="{FF2B5EF4-FFF2-40B4-BE49-F238E27FC236}">
                  <a16:creationId xmlns="" xmlns:a16="http://schemas.microsoft.com/office/drawing/2014/main" id="{F24E9192-E5BE-4DDF-90FD-E79062DD4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2890521"/>
              <a:ext cx="133350" cy="657225"/>
            </a:xfrm>
            <a:custGeom>
              <a:avLst/>
              <a:gdLst>
                <a:gd name="T0" fmla="*/ 0 w 84"/>
                <a:gd name="T1" fmla="*/ 414 h 414"/>
                <a:gd name="T2" fmla="*/ 84 w 84"/>
                <a:gd name="T3" fmla="*/ 414 h 414"/>
                <a:gd name="T4" fmla="*/ 84 w 84"/>
                <a:gd name="T5" fmla="*/ 0 h 414"/>
                <a:gd name="T6" fmla="*/ 0 w 84"/>
                <a:gd name="T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14">
                  <a:moveTo>
                    <a:pt x="0" y="414"/>
                  </a:moveTo>
                  <a:lnTo>
                    <a:pt x="84" y="414"/>
                  </a:lnTo>
                  <a:lnTo>
                    <a:pt x="84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47">
              <a:extLst>
                <a:ext uri="{FF2B5EF4-FFF2-40B4-BE49-F238E27FC236}">
                  <a16:creationId xmlns="" xmlns:a16="http://schemas.microsoft.com/office/drawing/2014/main" id="{C7831E57-4D63-41F5-8A60-258EA1851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2750821"/>
              <a:ext cx="0" cy="373063"/>
            </a:xfrm>
            <a:custGeom>
              <a:avLst/>
              <a:gdLst>
                <a:gd name="T0" fmla="*/ 0 h 235"/>
                <a:gd name="T1" fmla="*/ 90 h 235"/>
                <a:gd name="T2" fmla="*/ 235 h 2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5">
                  <a:moveTo>
                    <a:pt x="0" y="0"/>
                  </a:moveTo>
                  <a:lnTo>
                    <a:pt x="0" y="90"/>
                  </a:lnTo>
                  <a:lnTo>
                    <a:pt x="0" y="2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48">
              <a:extLst>
                <a:ext uri="{FF2B5EF4-FFF2-40B4-BE49-F238E27FC236}">
                  <a16:creationId xmlns="" xmlns:a16="http://schemas.microsoft.com/office/drawing/2014/main" id="{AAA002C7-DF39-4AD0-B661-F386153D4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0" y="2841308"/>
              <a:ext cx="268288" cy="276225"/>
            </a:xfrm>
            <a:custGeom>
              <a:avLst/>
              <a:gdLst>
                <a:gd name="T0" fmla="*/ 85 w 169"/>
                <a:gd name="T1" fmla="*/ 174 h 174"/>
                <a:gd name="T2" fmla="*/ 0 w 169"/>
                <a:gd name="T3" fmla="*/ 174 h 174"/>
                <a:gd name="T4" fmla="*/ 0 w 169"/>
                <a:gd name="T5" fmla="*/ 57 h 174"/>
                <a:gd name="T6" fmla="*/ 0 w 169"/>
                <a:gd name="T7" fmla="*/ 0 h 174"/>
                <a:gd name="T8" fmla="*/ 85 w 169"/>
                <a:gd name="T9" fmla="*/ 0 h 174"/>
                <a:gd name="T10" fmla="*/ 169 w 169"/>
                <a:gd name="T11" fmla="*/ 0 h 174"/>
                <a:gd name="T12" fmla="*/ 169 w 169"/>
                <a:gd name="T13" fmla="*/ 57 h 174"/>
                <a:gd name="T14" fmla="*/ 169 w 169"/>
                <a:gd name="T15" fmla="*/ 174 h 174"/>
                <a:gd name="T16" fmla="*/ 85 w 169"/>
                <a:gd name="T1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4">
                  <a:moveTo>
                    <a:pt x="85" y="174"/>
                  </a:moveTo>
                  <a:lnTo>
                    <a:pt x="0" y="174"/>
                  </a:lnTo>
                  <a:lnTo>
                    <a:pt x="0" y="5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169" y="0"/>
                  </a:lnTo>
                  <a:lnTo>
                    <a:pt x="169" y="57"/>
                  </a:lnTo>
                  <a:lnTo>
                    <a:pt x="169" y="174"/>
                  </a:lnTo>
                  <a:lnTo>
                    <a:pt x="85" y="1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Line 49">
              <a:extLst>
                <a:ext uri="{FF2B5EF4-FFF2-40B4-BE49-F238E27FC236}">
                  <a16:creationId xmlns="" xmlns:a16="http://schemas.microsoft.com/office/drawing/2014/main" id="{F810BD3B-6CE8-4177-8680-E2A539FD2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9638" y="2750821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Line 50">
              <a:extLst>
                <a:ext uri="{FF2B5EF4-FFF2-40B4-BE49-F238E27FC236}">
                  <a16:creationId xmlns="" xmlns:a16="http://schemas.microsoft.com/office/drawing/2014/main" id="{A3616900-4F63-45C9-BC3B-5CC1BD036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9638" y="2750821"/>
              <a:ext cx="0" cy="95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Line 51">
              <a:extLst>
                <a:ext uri="{FF2B5EF4-FFF2-40B4-BE49-F238E27FC236}">
                  <a16:creationId xmlns="" xmlns:a16="http://schemas.microsoft.com/office/drawing/2014/main" id="{D1C3B8BD-49A2-4446-A78C-DA54EA7F5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9638" y="2760346"/>
              <a:ext cx="0" cy="809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Line 52">
              <a:extLst>
                <a:ext uri="{FF2B5EF4-FFF2-40B4-BE49-F238E27FC236}">
                  <a16:creationId xmlns="" xmlns:a16="http://schemas.microsoft.com/office/drawing/2014/main" id="{92F7CEB3-E7BE-4A74-A16A-F199DD882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2013" y="2750821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Line 53">
              <a:extLst>
                <a:ext uri="{FF2B5EF4-FFF2-40B4-BE49-F238E27FC236}">
                  <a16:creationId xmlns="" xmlns:a16="http://schemas.microsoft.com/office/drawing/2014/main" id="{4D0104D3-8982-4AC5-ADB0-AD5D127E9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3238" y="3123883"/>
              <a:ext cx="1349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Line 54">
              <a:extLst>
                <a:ext uri="{FF2B5EF4-FFF2-40B4-BE49-F238E27FC236}">
                  <a16:creationId xmlns="" xmlns:a16="http://schemas.microsoft.com/office/drawing/2014/main" id="{786509FB-086E-4D58-9B74-E399CB5C79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2013" y="3336608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Line 55">
              <a:extLst>
                <a:ext uri="{FF2B5EF4-FFF2-40B4-BE49-F238E27FC236}">
                  <a16:creationId xmlns="" xmlns:a16="http://schemas.microsoft.com/office/drawing/2014/main" id="{19E9B8DB-4CB8-458D-BDF0-B014FCD1C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638" y="3117533"/>
              <a:ext cx="0" cy="2190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Line 56">
              <a:extLst>
                <a:ext uri="{FF2B5EF4-FFF2-40B4-BE49-F238E27FC236}">
                  <a16:creationId xmlns="" xmlns:a16="http://schemas.microsoft.com/office/drawing/2014/main" id="{9C405226-47C1-45C5-8206-283C17DD8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9638" y="3336608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04" name="Groupe 303">
              <a:extLst>
                <a:ext uri="{FF2B5EF4-FFF2-40B4-BE49-F238E27FC236}">
                  <a16:creationId xmlns="" xmlns:a16="http://schemas.microsoft.com/office/drawing/2014/main" id="{AB1712E0-CBF0-425C-8161-0EAD9EB2E6D4}"/>
                </a:ext>
              </a:extLst>
            </p:cNvPr>
            <p:cNvGrpSpPr/>
            <p:nvPr/>
          </p:nvGrpSpPr>
          <p:grpSpPr>
            <a:xfrm>
              <a:off x="654050" y="2692083"/>
              <a:ext cx="3427409" cy="1628775"/>
              <a:chOff x="908050" y="2722563"/>
              <a:chExt cx="3427409" cy="1628775"/>
            </a:xfrm>
          </p:grpSpPr>
          <p:sp>
            <p:nvSpPr>
              <p:cNvPr id="117" name="Line 18">
                <a:extLst>
                  <a:ext uri="{FF2B5EF4-FFF2-40B4-BE49-F238E27FC236}">
                    <a16:creationId xmlns="" xmlns:a16="http://schemas.microsoft.com/office/drawing/2014/main" id="{30710F63-9B77-4987-83B4-3295E7BEA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050" y="2908301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Line 19">
                <a:extLst>
                  <a:ext uri="{FF2B5EF4-FFF2-40B4-BE49-F238E27FC236}">
                    <a16:creationId xmlns="" xmlns:a16="http://schemas.microsoft.com/office/drawing/2014/main" id="{DB57B338-DC95-40A3-83CE-148915FAD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9325" y="2722563"/>
                <a:ext cx="0" cy="185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Line 20">
                <a:extLst>
                  <a:ext uri="{FF2B5EF4-FFF2-40B4-BE49-F238E27FC236}">
                    <a16:creationId xmlns="" xmlns:a16="http://schemas.microsoft.com/office/drawing/2014/main" id="{204E5FA5-F2F7-4EA0-887F-9DC8FF9F9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9325" y="3260726"/>
                <a:ext cx="0" cy="3222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21">
                <a:extLst>
                  <a:ext uri="{FF2B5EF4-FFF2-40B4-BE49-F238E27FC236}">
                    <a16:creationId xmlns="" xmlns:a16="http://schemas.microsoft.com/office/drawing/2014/main" id="{83F4723E-7A89-4CC7-9BAB-D9B496B84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325" y="3582988"/>
                <a:ext cx="3386134" cy="733425"/>
              </a:xfrm>
              <a:custGeom>
                <a:avLst/>
                <a:gdLst>
                  <a:gd name="T0" fmla="*/ 2513 w 2513"/>
                  <a:gd name="T1" fmla="*/ 462 h 462"/>
                  <a:gd name="T2" fmla="*/ 1994 w 2513"/>
                  <a:gd name="T3" fmla="*/ 462 h 462"/>
                  <a:gd name="T4" fmla="*/ 1739 w 2513"/>
                  <a:gd name="T5" fmla="*/ 462 h 462"/>
                  <a:gd name="T6" fmla="*/ 1483 w 2513"/>
                  <a:gd name="T7" fmla="*/ 462 h 462"/>
                  <a:gd name="T8" fmla="*/ 1228 w 2513"/>
                  <a:gd name="T9" fmla="*/ 462 h 462"/>
                  <a:gd name="T10" fmla="*/ 935 w 2513"/>
                  <a:gd name="T11" fmla="*/ 462 h 462"/>
                  <a:gd name="T12" fmla="*/ 679 w 2513"/>
                  <a:gd name="T13" fmla="*/ 462 h 462"/>
                  <a:gd name="T14" fmla="*/ 424 w 2513"/>
                  <a:gd name="T15" fmla="*/ 462 h 462"/>
                  <a:gd name="T16" fmla="*/ 169 w 2513"/>
                  <a:gd name="T17" fmla="*/ 462 h 462"/>
                  <a:gd name="T18" fmla="*/ 0 w 2513"/>
                  <a:gd name="T19" fmla="*/ 462 h 462"/>
                  <a:gd name="T20" fmla="*/ 0 w 2513"/>
                  <a:gd name="T21" fmla="*/ 240 h 462"/>
                  <a:gd name="T22" fmla="*/ 0 w 2513"/>
                  <a:gd name="T23" fmla="*/ 19 h 462"/>
                  <a:gd name="T24" fmla="*/ 0 w 2513"/>
                  <a:gd name="T25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13" h="462">
                    <a:moveTo>
                      <a:pt x="2513" y="462"/>
                    </a:moveTo>
                    <a:lnTo>
                      <a:pt x="1994" y="462"/>
                    </a:lnTo>
                    <a:lnTo>
                      <a:pt x="1739" y="462"/>
                    </a:lnTo>
                    <a:lnTo>
                      <a:pt x="1483" y="462"/>
                    </a:lnTo>
                    <a:lnTo>
                      <a:pt x="1228" y="462"/>
                    </a:lnTo>
                    <a:lnTo>
                      <a:pt x="935" y="462"/>
                    </a:lnTo>
                    <a:lnTo>
                      <a:pt x="679" y="462"/>
                    </a:lnTo>
                    <a:lnTo>
                      <a:pt x="424" y="462"/>
                    </a:lnTo>
                    <a:lnTo>
                      <a:pt x="169" y="462"/>
                    </a:lnTo>
                    <a:lnTo>
                      <a:pt x="0" y="462"/>
                    </a:lnTo>
                    <a:lnTo>
                      <a:pt x="0" y="240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Line 22">
                <a:extLst>
                  <a:ext uri="{FF2B5EF4-FFF2-40B4-BE49-F238E27FC236}">
                    <a16:creationId xmlns="" xmlns:a16="http://schemas.microsoft.com/office/drawing/2014/main" id="{7FB742C3-B1AE-4723-B5A9-702B48D95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050" y="3260726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Line 23">
                <a:extLst>
                  <a:ext uri="{FF2B5EF4-FFF2-40B4-BE49-F238E27FC236}">
                    <a16:creationId xmlns="" xmlns:a16="http://schemas.microsoft.com/office/drawing/2014/main" id="{149EA462-757C-40D9-91AB-0C9F62421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050" y="3613151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Line 24">
                <a:extLst>
                  <a:ext uri="{FF2B5EF4-FFF2-40B4-BE49-F238E27FC236}">
                    <a16:creationId xmlns="" xmlns:a16="http://schemas.microsoft.com/office/drawing/2014/main" id="{E903C05F-E052-4E46-B3B3-609DFC47A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9325" y="2908301"/>
                <a:ext cx="0" cy="352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Line 25">
                <a:extLst>
                  <a:ext uri="{FF2B5EF4-FFF2-40B4-BE49-F238E27FC236}">
                    <a16:creationId xmlns="" xmlns:a16="http://schemas.microsoft.com/office/drawing/2014/main" id="{71A052C4-AE2F-4F74-9455-7BFAAD9FD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050" y="396398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26">
                <a:extLst>
                  <a:ext uri="{FF2B5EF4-FFF2-40B4-BE49-F238E27FC236}">
                    <a16:creationId xmlns="" xmlns:a16="http://schemas.microsoft.com/office/drawing/2014/main" id="{32333238-B213-435F-BB99-5B5070575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050" y="4316413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Line 27">
                <a:extLst>
                  <a:ext uri="{FF2B5EF4-FFF2-40B4-BE49-F238E27FC236}">
                    <a16:creationId xmlns="" xmlns:a16="http://schemas.microsoft.com/office/drawing/2014/main" id="{994C59A9-9A99-4894-A8BA-966EE0FBE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238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28">
                <a:extLst>
                  <a:ext uri="{FF2B5EF4-FFF2-40B4-BE49-F238E27FC236}">
                    <a16:creationId xmlns="" xmlns:a16="http://schemas.microsoft.com/office/drawing/2014/main" id="{315628B1-203C-4A59-8272-65CBB7D34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2425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30">
                <a:extLst>
                  <a:ext uri="{FF2B5EF4-FFF2-40B4-BE49-F238E27FC236}">
                    <a16:creationId xmlns="" xmlns:a16="http://schemas.microsoft.com/office/drawing/2014/main" id="{D81F400D-6B27-41F9-AEAA-64A98C448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7613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Line 58">
                <a:extLst>
                  <a:ext uri="{FF2B5EF4-FFF2-40B4-BE49-F238E27FC236}">
                    <a16:creationId xmlns="" xmlns:a16="http://schemas.microsoft.com/office/drawing/2014/main" id="{4D77E9C9-935A-4C91-A658-5B1D271B3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3638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Line 59">
                <a:extLst>
                  <a:ext uri="{FF2B5EF4-FFF2-40B4-BE49-F238E27FC236}">
                    <a16:creationId xmlns="" xmlns:a16="http://schemas.microsoft.com/office/drawing/2014/main" id="{634E2562-D8C8-4F52-B727-E30AC717F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61" name="Line 62">
              <a:extLst>
                <a:ext uri="{FF2B5EF4-FFF2-40B4-BE49-F238E27FC236}">
                  <a16:creationId xmlns="" xmlns:a16="http://schemas.microsoft.com/office/drawing/2014/main" id="{A7D04807-9ABF-490B-A49B-180341073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9588" y="3835083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Line 63">
              <a:extLst>
                <a:ext uri="{FF2B5EF4-FFF2-40B4-BE49-F238E27FC236}">
                  <a16:creationId xmlns="" xmlns:a16="http://schemas.microsoft.com/office/drawing/2014/main" id="{F981356E-8130-4F07-A4C7-ACF881350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9588" y="3835083"/>
              <a:ext cx="0" cy="2397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Line 64">
              <a:extLst>
                <a:ext uri="{FF2B5EF4-FFF2-40B4-BE49-F238E27FC236}">
                  <a16:creationId xmlns="" xmlns:a16="http://schemas.microsoft.com/office/drawing/2014/main" id="{9164D43E-5255-4431-ACFD-E257FFEB2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363" y="4076383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Line 65">
              <a:extLst>
                <a:ext uri="{FF2B5EF4-FFF2-40B4-BE49-F238E27FC236}">
                  <a16:creationId xmlns="" xmlns:a16="http://schemas.microsoft.com/office/drawing/2014/main" id="{AEDCA57A-3FEA-4332-B55E-84AB0897C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8" y="4076383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Line 66">
              <a:extLst>
                <a:ext uri="{FF2B5EF4-FFF2-40B4-BE49-F238E27FC236}">
                  <a16:creationId xmlns="" xmlns:a16="http://schemas.microsoft.com/office/drawing/2014/main" id="{0CE4BD1C-57EA-4FAF-8551-62BA5E6C6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3550" y="3835083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Line 67">
              <a:extLst>
                <a:ext uri="{FF2B5EF4-FFF2-40B4-BE49-F238E27FC236}">
                  <a16:creationId xmlns="" xmlns:a16="http://schemas.microsoft.com/office/drawing/2014/main" id="{7010476C-85B6-4EC8-95AB-4A19ED55F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5988" y="3547746"/>
              <a:ext cx="0" cy="5286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Line 68">
              <a:extLst>
                <a:ext uri="{FF2B5EF4-FFF2-40B4-BE49-F238E27FC236}">
                  <a16:creationId xmlns="" xmlns:a16="http://schemas.microsoft.com/office/drawing/2014/main" id="{EE8A60E8-3AB8-4C2F-BE68-03A06D444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3238" y="2314258"/>
              <a:ext cx="16827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Line 69">
              <a:extLst>
                <a:ext uri="{FF2B5EF4-FFF2-40B4-BE49-F238E27FC236}">
                  <a16:creationId xmlns="" xmlns:a16="http://schemas.microsoft.com/office/drawing/2014/main" id="{4E109E2D-7F60-4A1E-8C56-F2FC3CC26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888" y="2750821"/>
              <a:ext cx="2682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Line 70">
              <a:extLst>
                <a:ext uri="{FF2B5EF4-FFF2-40B4-BE49-F238E27FC236}">
                  <a16:creationId xmlns="" xmlns:a16="http://schemas.microsoft.com/office/drawing/2014/main" id="{1D5368EB-C16B-4866-8930-EB34E3FF3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4700" y="2931796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Line 71">
              <a:extLst>
                <a:ext uri="{FF2B5EF4-FFF2-40B4-BE49-F238E27FC236}">
                  <a16:creationId xmlns="" xmlns:a16="http://schemas.microsoft.com/office/drawing/2014/main" id="{B76E642A-AD80-4118-A256-E64D4A80D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9888" y="2893696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72">
              <a:extLst>
                <a:ext uri="{FF2B5EF4-FFF2-40B4-BE49-F238E27FC236}">
                  <a16:creationId xmlns="" xmlns:a16="http://schemas.microsoft.com/office/drawing/2014/main" id="{C5442CEB-8A9D-4A49-8A7E-0FD1170B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2979421"/>
              <a:ext cx="74613" cy="74613"/>
            </a:xfrm>
            <a:custGeom>
              <a:avLst/>
              <a:gdLst>
                <a:gd name="T0" fmla="*/ 24 w 47"/>
                <a:gd name="T1" fmla="*/ 47 h 47"/>
                <a:gd name="T2" fmla="*/ 25 w 47"/>
                <a:gd name="T3" fmla="*/ 47 h 47"/>
                <a:gd name="T4" fmla="*/ 26 w 47"/>
                <a:gd name="T5" fmla="*/ 47 h 47"/>
                <a:gd name="T6" fmla="*/ 28 w 47"/>
                <a:gd name="T7" fmla="*/ 47 h 47"/>
                <a:gd name="T8" fmla="*/ 33 w 47"/>
                <a:gd name="T9" fmla="*/ 45 h 47"/>
                <a:gd name="T10" fmla="*/ 35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0 h 47"/>
                <a:gd name="T18" fmla="*/ 42 w 47"/>
                <a:gd name="T19" fmla="*/ 38 h 47"/>
                <a:gd name="T20" fmla="*/ 43 w 47"/>
                <a:gd name="T21" fmla="*/ 37 h 47"/>
                <a:gd name="T22" fmla="*/ 44 w 47"/>
                <a:gd name="T23" fmla="*/ 34 h 47"/>
                <a:gd name="T24" fmla="*/ 46 w 47"/>
                <a:gd name="T25" fmla="*/ 32 h 47"/>
                <a:gd name="T26" fmla="*/ 47 w 47"/>
                <a:gd name="T27" fmla="*/ 28 h 47"/>
                <a:gd name="T28" fmla="*/ 47 w 47"/>
                <a:gd name="T29" fmla="*/ 26 h 47"/>
                <a:gd name="T30" fmla="*/ 47 w 47"/>
                <a:gd name="T31" fmla="*/ 24 h 47"/>
                <a:gd name="T32" fmla="*/ 47 w 47"/>
                <a:gd name="T33" fmla="*/ 23 h 47"/>
                <a:gd name="T34" fmla="*/ 47 w 47"/>
                <a:gd name="T35" fmla="*/ 19 h 47"/>
                <a:gd name="T36" fmla="*/ 46 w 47"/>
                <a:gd name="T37" fmla="*/ 14 h 47"/>
                <a:gd name="T38" fmla="*/ 43 w 47"/>
                <a:gd name="T39" fmla="*/ 10 h 47"/>
                <a:gd name="T40" fmla="*/ 40 w 47"/>
                <a:gd name="T41" fmla="*/ 7 h 47"/>
                <a:gd name="T42" fmla="*/ 38 w 47"/>
                <a:gd name="T43" fmla="*/ 5 h 47"/>
                <a:gd name="T44" fmla="*/ 37 w 47"/>
                <a:gd name="T45" fmla="*/ 3 h 47"/>
                <a:gd name="T46" fmla="*/ 35 w 47"/>
                <a:gd name="T47" fmla="*/ 2 h 47"/>
                <a:gd name="T48" fmla="*/ 33 w 47"/>
                <a:gd name="T49" fmla="*/ 1 h 47"/>
                <a:gd name="T50" fmla="*/ 28 w 47"/>
                <a:gd name="T51" fmla="*/ 0 h 47"/>
                <a:gd name="T52" fmla="*/ 24 w 47"/>
                <a:gd name="T53" fmla="*/ 0 h 47"/>
                <a:gd name="T54" fmla="*/ 19 w 47"/>
                <a:gd name="T55" fmla="*/ 0 h 47"/>
                <a:gd name="T56" fmla="*/ 14 w 47"/>
                <a:gd name="T57" fmla="*/ 1 h 47"/>
                <a:gd name="T58" fmla="*/ 10 w 47"/>
                <a:gd name="T59" fmla="*/ 3 h 47"/>
                <a:gd name="T60" fmla="*/ 7 w 47"/>
                <a:gd name="T61" fmla="*/ 7 h 47"/>
                <a:gd name="T62" fmla="*/ 3 w 47"/>
                <a:gd name="T63" fmla="*/ 10 h 47"/>
                <a:gd name="T64" fmla="*/ 2 w 47"/>
                <a:gd name="T65" fmla="*/ 14 h 47"/>
                <a:gd name="T66" fmla="*/ 0 w 47"/>
                <a:gd name="T67" fmla="*/ 19 h 47"/>
                <a:gd name="T68" fmla="*/ 0 w 47"/>
                <a:gd name="T69" fmla="*/ 23 h 47"/>
                <a:gd name="T70" fmla="*/ 0 w 47"/>
                <a:gd name="T71" fmla="*/ 28 h 47"/>
                <a:gd name="T72" fmla="*/ 2 w 47"/>
                <a:gd name="T73" fmla="*/ 32 h 47"/>
                <a:gd name="T74" fmla="*/ 2 w 47"/>
                <a:gd name="T75" fmla="*/ 34 h 47"/>
                <a:gd name="T76" fmla="*/ 3 w 47"/>
                <a:gd name="T77" fmla="*/ 37 h 47"/>
                <a:gd name="T78" fmla="*/ 5 w 47"/>
                <a:gd name="T79" fmla="*/ 38 h 47"/>
                <a:gd name="T80" fmla="*/ 7 w 47"/>
                <a:gd name="T81" fmla="*/ 40 h 47"/>
                <a:gd name="T82" fmla="*/ 10 w 47"/>
                <a:gd name="T83" fmla="*/ 43 h 47"/>
                <a:gd name="T84" fmla="*/ 14 w 47"/>
                <a:gd name="T85" fmla="*/ 45 h 47"/>
                <a:gd name="T86" fmla="*/ 19 w 47"/>
                <a:gd name="T87" fmla="*/ 47 h 47"/>
                <a:gd name="T88" fmla="*/ 24 w 47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4" y="34"/>
                  </a:lnTo>
                  <a:lnTo>
                    <a:pt x="46" y="32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3" y="37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73">
              <a:extLst>
                <a:ext uri="{FF2B5EF4-FFF2-40B4-BE49-F238E27FC236}">
                  <a16:creationId xmlns="" xmlns:a16="http://schemas.microsoft.com/office/drawing/2014/main" id="{BC8E5608-CC24-468D-A0F3-1367FE0B3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2841308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8 h 48"/>
                <a:gd name="T10" fmla="*/ 38 w 47"/>
                <a:gd name="T11" fmla="*/ 6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1 h 48"/>
                <a:gd name="T20" fmla="*/ 23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8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7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Rectangle 74">
              <a:extLst>
                <a:ext uri="{FF2B5EF4-FFF2-40B4-BE49-F238E27FC236}">
                  <a16:creationId xmlns="" xmlns:a16="http://schemas.microsoft.com/office/drawing/2014/main" id="{B1ABCE6A-A5DA-4DB0-BE5F-92EE79E2D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750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75">
              <a:extLst>
                <a:ext uri="{FF2B5EF4-FFF2-40B4-BE49-F238E27FC236}">
                  <a16:creationId xmlns="" xmlns:a16="http://schemas.microsoft.com/office/drawing/2014/main" id="{6BF946C4-930A-4A99-8F20-D4831CDDA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150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T1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76">
              <a:extLst>
                <a:ext uri="{FF2B5EF4-FFF2-40B4-BE49-F238E27FC236}">
                  <a16:creationId xmlns="" xmlns:a16="http://schemas.microsoft.com/office/drawing/2014/main" id="{20772A2B-77C3-4D37-B8BD-508E6FE92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963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77">
              <a:extLst>
                <a:ext uri="{FF2B5EF4-FFF2-40B4-BE49-F238E27FC236}">
                  <a16:creationId xmlns="" xmlns:a16="http://schemas.microsoft.com/office/drawing/2014/main" id="{881D2A45-925A-4562-A12D-D2973D702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775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T3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78">
              <a:extLst>
                <a:ext uri="{FF2B5EF4-FFF2-40B4-BE49-F238E27FC236}">
                  <a16:creationId xmlns="" xmlns:a16="http://schemas.microsoft.com/office/drawing/2014/main" id="{DAFAD2B4-37D8-413F-AB72-3B9F05FEC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88" y="2803208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1 000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79">
              <a:extLst>
                <a:ext uri="{FF2B5EF4-FFF2-40B4-BE49-F238E27FC236}">
                  <a16:creationId xmlns="" xmlns:a16="http://schemas.microsoft.com/office/drawing/2014/main" id="{E86182CF-053E-4D09-AEFA-51017C856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" y="3154046"/>
              <a:ext cx="2889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80">
              <a:extLst>
                <a:ext uri="{FF2B5EF4-FFF2-40B4-BE49-F238E27FC236}">
                  <a16:creationId xmlns="" xmlns:a16="http://schemas.microsoft.com/office/drawing/2014/main" id="{6CE2E6BF-972E-4F71-83DE-B5FE1755A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50" y="3506471"/>
              <a:ext cx="2127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81">
              <a:extLst>
                <a:ext uri="{FF2B5EF4-FFF2-40B4-BE49-F238E27FC236}">
                  <a16:creationId xmlns="" xmlns:a16="http://schemas.microsoft.com/office/drawing/2014/main" id="{9987F0C9-FD7D-4D0C-B33B-AD1D98A1D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0" y="3858896"/>
              <a:ext cx="136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82">
              <a:extLst>
                <a:ext uri="{FF2B5EF4-FFF2-40B4-BE49-F238E27FC236}">
                  <a16:creationId xmlns="" xmlns:a16="http://schemas.microsoft.com/office/drawing/2014/main" id="{A7A81D7B-F45B-462D-A3AA-B3642E27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" y="4209733"/>
              <a:ext cx="2508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83">
              <a:extLst>
                <a:ext uri="{FF2B5EF4-FFF2-40B4-BE49-F238E27FC236}">
                  <a16:creationId xmlns="" xmlns:a16="http://schemas.microsoft.com/office/drawing/2014/main" id="{9C4F2033-5E1C-413C-86AD-C7AAC5D8E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500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84">
              <a:extLst>
                <a:ext uri="{FF2B5EF4-FFF2-40B4-BE49-F238E27FC236}">
                  <a16:creationId xmlns="" xmlns:a16="http://schemas.microsoft.com/office/drawing/2014/main" id="{B227FF73-D12A-4BEE-A939-C1D524188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313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T1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85">
              <a:extLst>
                <a:ext uri="{FF2B5EF4-FFF2-40B4-BE49-F238E27FC236}">
                  <a16:creationId xmlns="" xmlns:a16="http://schemas.microsoft.com/office/drawing/2014/main" id="{A75E0992-BFEA-4E04-9453-CE733D838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125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86">
              <a:extLst>
                <a:ext uri="{FF2B5EF4-FFF2-40B4-BE49-F238E27FC236}">
                  <a16:creationId xmlns="" xmlns:a16="http://schemas.microsoft.com/office/drawing/2014/main" id="{8356F5F4-87AC-4430-865D-B9C459E2F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525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T3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87">
              <a:extLst>
                <a:ext uri="{FF2B5EF4-FFF2-40B4-BE49-F238E27FC236}">
                  <a16:creationId xmlns="" xmlns:a16="http://schemas.microsoft.com/office/drawing/2014/main" id="{C9FAC530-2CE0-44C6-B25E-39648D5AC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4038283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8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8 w 47"/>
                <a:gd name="T43" fmla="*/ 5 h 48"/>
                <a:gd name="T44" fmla="*/ 37 w 47"/>
                <a:gd name="T45" fmla="*/ 4 h 48"/>
                <a:gd name="T46" fmla="*/ 35 w 47"/>
                <a:gd name="T47" fmla="*/ 3 h 48"/>
                <a:gd name="T48" fmla="*/ 33 w 47"/>
                <a:gd name="T49" fmla="*/ 2 h 48"/>
                <a:gd name="T50" fmla="*/ 28 w 47"/>
                <a:gd name="T51" fmla="*/ 0 h 48"/>
                <a:gd name="T52" fmla="*/ 24 w 47"/>
                <a:gd name="T53" fmla="*/ 0 h 48"/>
                <a:gd name="T54" fmla="*/ 19 w 47"/>
                <a:gd name="T55" fmla="*/ 0 h 48"/>
                <a:gd name="T56" fmla="*/ 14 w 47"/>
                <a:gd name="T57" fmla="*/ 2 h 48"/>
                <a:gd name="T58" fmla="*/ 10 w 47"/>
                <a:gd name="T59" fmla="*/ 4 h 48"/>
                <a:gd name="T60" fmla="*/ 7 w 47"/>
                <a:gd name="T61" fmla="*/ 7 h 48"/>
                <a:gd name="T62" fmla="*/ 3 w 47"/>
                <a:gd name="T63" fmla="*/ 11 h 48"/>
                <a:gd name="T64" fmla="*/ 2 w 47"/>
                <a:gd name="T65" fmla="*/ 15 h 48"/>
                <a:gd name="T66" fmla="*/ 0 w 47"/>
                <a:gd name="T67" fmla="*/ 19 h 48"/>
                <a:gd name="T68" fmla="*/ 0 w 47"/>
                <a:gd name="T69" fmla="*/ 24 h 48"/>
                <a:gd name="T70" fmla="*/ 0 w 47"/>
                <a:gd name="T71" fmla="*/ 28 h 48"/>
                <a:gd name="T72" fmla="*/ 2 w 47"/>
                <a:gd name="T73" fmla="*/ 33 h 48"/>
                <a:gd name="T74" fmla="*/ 2 w 47"/>
                <a:gd name="T75" fmla="*/ 35 h 48"/>
                <a:gd name="T76" fmla="*/ 3 w 47"/>
                <a:gd name="T77" fmla="*/ 37 h 48"/>
                <a:gd name="T78" fmla="*/ 5 w 47"/>
                <a:gd name="T79" fmla="*/ 39 h 48"/>
                <a:gd name="T80" fmla="*/ 7 w 47"/>
                <a:gd name="T81" fmla="*/ 41 h 48"/>
                <a:gd name="T82" fmla="*/ 10 w 47"/>
                <a:gd name="T83" fmla="*/ 44 h 48"/>
                <a:gd name="T84" fmla="*/ 14 w 47"/>
                <a:gd name="T85" fmla="*/ 46 h 48"/>
                <a:gd name="T86" fmla="*/ 19 w 47"/>
                <a:gd name="T87" fmla="*/ 47 h 48"/>
                <a:gd name="T88" fmla="*/ 24 w 47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Rectangle 88">
              <a:extLst>
                <a:ext uri="{FF2B5EF4-FFF2-40B4-BE49-F238E27FC236}">
                  <a16:creationId xmlns="" xmlns:a16="http://schemas.microsoft.com/office/drawing/2014/main" id="{DAB872C2-D5B7-4C34-809C-D4480DE99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088" y="1926908"/>
              <a:ext cx="68448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= 0,0498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89">
              <a:extLst>
                <a:ext uri="{FF2B5EF4-FFF2-40B4-BE49-F238E27FC236}">
                  <a16:creationId xmlns="" xmlns:a16="http://schemas.microsoft.com/office/drawing/2014/main" id="{3823540B-32A2-4B1D-B611-C69B2D03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2145983"/>
              <a:ext cx="68448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= 0,0365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90">
              <a:extLst>
                <a:ext uri="{FF2B5EF4-FFF2-40B4-BE49-F238E27FC236}">
                  <a16:creationId xmlns="" xmlns:a16="http://schemas.microsoft.com/office/drawing/2014/main" id="{77B4F542-444D-423E-A16F-39D296444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775" y="2365058"/>
              <a:ext cx="204788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Line 91">
              <a:extLst>
                <a:ext uri="{FF2B5EF4-FFF2-40B4-BE49-F238E27FC236}">
                  <a16:creationId xmlns="" xmlns:a16="http://schemas.microsoft.com/office/drawing/2014/main" id="{729FA3C6-1843-40EC-9BC0-439455381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675" y="4074796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92">
              <a:extLst>
                <a:ext uri="{FF2B5EF4-FFF2-40B4-BE49-F238E27FC236}">
                  <a16:creationId xmlns="" xmlns:a16="http://schemas.microsoft.com/office/drawing/2014/main" id="{C679BD6B-A65E-46DC-8386-F71F3C7A6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4036696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4 w 47"/>
                <a:gd name="T7" fmla="*/ 11 h 48"/>
                <a:gd name="T8" fmla="*/ 41 w 47"/>
                <a:gd name="T9" fmla="*/ 7 h 48"/>
                <a:gd name="T10" fmla="*/ 39 w 47"/>
                <a:gd name="T11" fmla="*/ 5 h 48"/>
                <a:gd name="T12" fmla="*/ 37 w 47"/>
                <a:gd name="T13" fmla="*/ 4 h 48"/>
                <a:gd name="T14" fmla="*/ 35 w 47"/>
                <a:gd name="T15" fmla="*/ 3 h 48"/>
                <a:gd name="T16" fmla="*/ 33 w 47"/>
                <a:gd name="T17" fmla="*/ 2 h 48"/>
                <a:gd name="T18" fmla="*/ 28 w 47"/>
                <a:gd name="T19" fmla="*/ 0 h 48"/>
                <a:gd name="T20" fmla="*/ 24 w 47"/>
                <a:gd name="T21" fmla="*/ 0 h 48"/>
                <a:gd name="T22" fmla="*/ 19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7 h 48"/>
                <a:gd name="T30" fmla="*/ 4 w 47"/>
                <a:gd name="T31" fmla="*/ 11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9 w 47"/>
                <a:gd name="T51" fmla="*/ 47 h 48"/>
                <a:gd name="T52" fmla="*/ 24 w 47"/>
                <a:gd name="T53" fmla="*/ 48 h 48"/>
                <a:gd name="T54" fmla="*/ 25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3 w 47"/>
                <a:gd name="T61" fmla="*/ 46 h 48"/>
                <a:gd name="T62" fmla="*/ 35 w 47"/>
                <a:gd name="T63" fmla="*/ 45 h 48"/>
                <a:gd name="T64" fmla="*/ 37 w 47"/>
                <a:gd name="T65" fmla="*/ 44 h 48"/>
                <a:gd name="T66" fmla="*/ 39 w 47"/>
                <a:gd name="T67" fmla="*/ 42 h 48"/>
                <a:gd name="T68" fmla="*/ 41 w 47"/>
                <a:gd name="T69" fmla="*/ 41 h 48"/>
                <a:gd name="T70" fmla="*/ 42 w 47"/>
                <a:gd name="T71" fmla="*/ 39 h 48"/>
                <a:gd name="T72" fmla="*/ 44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Line 93">
              <a:extLst>
                <a:ext uri="{FF2B5EF4-FFF2-40B4-BE49-F238E27FC236}">
                  <a16:creationId xmlns="" xmlns:a16="http://schemas.microsoft.com/office/drawing/2014/main" id="{165BFB82-52F3-4CC9-B615-FD289591B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3488" y="4074796"/>
              <a:ext cx="269875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94">
              <a:extLst>
                <a:ext uri="{FF2B5EF4-FFF2-40B4-BE49-F238E27FC236}">
                  <a16:creationId xmlns="" xmlns:a16="http://schemas.microsoft.com/office/drawing/2014/main" id="{E6EEFDEC-E512-4226-82D5-98CF7767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4036696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95">
              <a:extLst>
                <a:ext uri="{FF2B5EF4-FFF2-40B4-BE49-F238E27FC236}">
                  <a16:creationId xmlns="" xmlns:a16="http://schemas.microsoft.com/office/drawing/2014/main" id="{EDC0E803-7DEA-4A6D-AD8E-401AEE94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916046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96">
              <a:extLst>
                <a:ext uri="{FF2B5EF4-FFF2-40B4-BE49-F238E27FC236}">
                  <a16:creationId xmlns="" xmlns:a16="http://schemas.microsoft.com/office/drawing/2014/main" id="{13C83B41-C7DE-4190-BA62-02E995826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877946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97">
              <a:extLst>
                <a:ext uri="{FF2B5EF4-FFF2-40B4-BE49-F238E27FC236}">
                  <a16:creationId xmlns="" xmlns:a16="http://schemas.microsoft.com/office/drawing/2014/main" id="{48255008-DE82-4A6B-8E4A-E72220FB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685858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7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98">
              <a:extLst>
                <a:ext uri="{FF2B5EF4-FFF2-40B4-BE49-F238E27FC236}">
                  <a16:creationId xmlns="" xmlns:a16="http://schemas.microsoft.com/office/drawing/2014/main" id="{92289567-7243-49CE-97F3-D37334571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593783"/>
              <a:ext cx="76200" cy="74613"/>
            </a:xfrm>
            <a:custGeom>
              <a:avLst/>
              <a:gdLst>
                <a:gd name="T0" fmla="*/ 48 w 48"/>
                <a:gd name="T1" fmla="*/ 24 h 47"/>
                <a:gd name="T2" fmla="*/ 47 w 48"/>
                <a:gd name="T3" fmla="*/ 19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1 h 47"/>
                <a:gd name="T18" fmla="*/ 29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1 h 47"/>
                <a:gd name="T26" fmla="*/ 11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1 w 48"/>
                <a:gd name="T35" fmla="*/ 19 h 47"/>
                <a:gd name="T36" fmla="*/ 0 w 48"/>
                <a:gd name="T37" fmla="*/ 24 h 47"/>
                <a:gd name="T38" fmla="*/ 1 w 48"/>
                <a:gd name="T39" fmla="*/ 28 h 47"/>
                <a:gd name="T40" fmla="*/ 2 w 48"/>
                <a:gd name="T41" fmla="*/ 33 h 47"/>
                <a:gd name="T42" fmla="*/ 4 w 48"/>
                <a:gd name="T43" fmla="*/ 37 h 47"/>
                <a:gd name="T44" fmla="*/ 7 w 48"/>
                <a:gd name="T45" fmla="*/ 40 h 47"/>
                <a:gd name="T46" fmla="*/ 11 w 48"/>
                <a:gd name="T47" fmla="*/ 43 h 47"/>
                <a:gd name="T48" fmla="*/ 15 w 48"/>
                <a:gd name="T49" fmla="*/ 45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9 w 48"/>
                <a:gd name="T59" fmla="*/ 47 h 47"/>
                <a:gd name="T60" fmla="*/ 33 w 48"/>
                <a:gd name="T61" fmla="*/ 45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7 h 47"/>
                <a:gd name="T74" fmla="*/ 46 w 48"/>
                <a:gd name="T75" fmla="*/ 33 h 47"/>
                <a:gd name="T76" fmla="*/ 47 w 48"/>
                <a:gd name="T77" fmla="*/ 28 h 47"/>
                <a:gd name="T78" fmla="*/ 48 w 48"/>
                <a:gd name="T79" fmla="*/ 26 h 47"/>
                <a:gd name="T80" fmla="*/ 48 w 48"/>
                <a:gd name="T81" fmla="*/ 25 h 47"/>
                <a:gd name="T82" fmla="*/ 48 w 48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99">
              <a:extLst>
                <a:ext uri="{FF2B5EF4-FFF2-40B4-BE49-F238E27FC236}">
                  <a16:creationId xmlns="" xmlns:a16="http://schemas.microsoft.com/office/drawing/2014/main" id="{CBF06355-8FA5-4A41-A33D-16A47A85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87408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6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7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100">
              <a:extLst>
                <a:ext uri="{FF2B5EF4-FFF2-40B4-BE49-F238E27FC236}">
                  <a16:creationId xmlns="" xmlns:a16="http://schemas.microsoft.com/office/drawing/2014/main" id="{ED6663F7-CD25-4F10-A1FB-060C67C6A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20733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101">
              <a:extLst>
                <a:ext uri="{FF2B5EF4-FFF2-40B4-BE49-F238E27FC236}">
                  <a16:creationId xmlns="" xmlns:a16="http://schemas.microsoft.com/office/drawing/2014/main" id="{DC0CF86A-5021-4116-AA89-FC40C0C5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3388996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1 h 48"/>
                <a:gd name="T20" fmla="*/ 23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7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102">
              <a:extLst>
                <a:ext uri="{FF2B5EF4-FFF2-40B4-BE49-F238E27FC236}">
                  <a16:creationId xmlns="" xmlns:a16="http://schemas.microsoft.com/office/drawing/2014/main" id="{E406001D-45BC-41F5-A73B-4913832BB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3298508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6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8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0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8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7 w 48"/>
                <a:gd name="T79" fmla="*/ 27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103">
              <a:extLst>
                <a:ext uri="{FF2B5EF4-FFF2-40B4-BE49-F238E27FC236}">
                  <a16:creationId xmlns="" xmlns:a16="http://schemas.microsoft.com/office/drawing/2014/main" id="{DF6714C4-E248-45F0-87C4-FEF824746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712721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8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0 w 48"/>
                <a:gd name="T47" fmla="*/ 44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8 w 48"/>
                <a:gd name="T59" fmla="*/ 47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7 w 48"/>
                <a:gd name="T79" fmla="*/ 26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104">
              <a:extLst>
                <a:ext uri="{FF2B5EF4-FFF2-40B4-BE49-F238E27FC236}">
                  <a16:creationId xmlns="" xmlns:a16="http://schemas.microsoft.com/office/drawing/2014/main" id="{2A77761D-B0EB-4ABF-83D8-EED0C6CC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2712721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1 h 48"/>
                <a:gd name="T20" fmla="*/ 23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105">
              <a:extLst>
                <a:ext uri="{FF2B5EF4-FFF2-40B4-BE49-F238E27FC236}">
                  <a16:creationId xmlns="" xmlns:a16="http://schemas.microsoft.com/office/drawing/2014/main" id="{35701ED3-818D-4800-A6D4-AC9E1520B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2746058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2 h 48"/>
                <a:gd name="T16" fmla="*/ 32 w 47"/>
                <a:gd name="T17" fmla="*/ 2 h 48"/>
                <a:gd name="T18" fmla="*/ 28 w 47"/>
                <a:gd name="T19" fmla="*/ 0 h 48"/>
                <a:gd name="T20" fmla="*/ 23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3 w 47"/>
                <a:gd name="T53" fmla="*/ 48 h 48"/>
                <a:gd name="T54" fmla="*/ 24 w 47"/>
                <a:gd name="T55" fmla="*/ 47 h 48"/>
                <a:gd name="T56" fmla="*/ 26 w 47"/>
                <a:gd name="T57" fmla="*/ 47 h 48"/>
                <a:gd name="T58" fmla="*/ 28 w 47"/>
                <a:gd name="T59" fmla="*/ 47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106">
              <a:extLst>
                <a:ext uri="{FF2B5EF4-FFF2-40B4-BE49-F238E27FC236}">
                  <a16:creationId xmlns="" xmlns:a16="http://schemas.microsoft.com/office/drawing/2014/main" id="{3A624063-C3C6-4BA3-A8E7-3E771152E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2795271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0 h 48"/>
                <a:gd name="T20" fmla="*/ 23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107">
              <a:extLst>
                <a:ext uri="{FF2B5EF4-FFF2-40B4-BE49-F238E27FC236}">
                  <a16:creationId xmlns="" xmlns:a16="http://schemas.microsoft.com/office/drawing/2014/main" id="{02C4904F-1546-4B8B-996D-E2D96FE8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2900046"/>
              <a:ext cx="74613" cy="74613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18 h 47"/>
                <a:gd name="T4" fmla="*/ 45 w 47"/>
                <a:gd name="T5" fmla="*/ 14 h 47"/>
                <a:gd name="T6" fmla="*/ 43 w 47"/>
                <a:gd name="T7" fmla="*/ 10 h 47"/>
                <a:gd name="T8" fmla="*/ 40 w 47"/>
                <a:gd name="T9" fmla="*/ 7 h 47"/>
                <a:gd name="T10" fmla="*/ 38 w 47"/>
                <a:gd name="T11" fmla="*/ 5 h 47"/>
                <a:gd name="T12" fmla="*/ 37 w 47"/>
                <a:gd name="T13" fmla="*/ 3 h 47"/>
                <a:gd name="T14" fmla="*/ 34 w 47"/>
                <a:gd name="T15" fmla="*/ 2 h 47"/>
                <a:gd name="T16" fmla="*/ 32 w 47"/>
                <a:gd name="T17" fmla="*/ 1 h 47"/>
                <a:gd name="T18" fmla="*/ 28 w 47"/>
                <a:gd name="T19" fmla="*/ 0 h 47"/>
                <a:gd name="T20" fmla="*/ 23 w 47"/>
                <a:gd name="T21" fmla="*/ 0 h 47"/>
                <a:gd name="T22" fmla="*/ 18 w 47"/>
                <a:gd name="T23" fmla="*/ 0 h 47"/>
                <a:gd name="T24" fmla="*/ 14 w 47"/>
                <a:gd name="T25" fmla="*/ 1 h 47"/>
                <a:gd name="T26" fmla="*/ 10 w 47"/>
                <a:gd name="T27" fmla="*/ 3 h 47"/>
                <a:gd name="T28" fmla="*/ 6 w 47"/>
                <a:gd name="T29" fmla="*/ 7 h 47"/>
                <a:gd name="T30" fmla="*/ 3 w 47"/>
                <a:gd name="T31" fmla="*/ 10 h 47"/>
                <a:gd name="T32" fmla="*/ 1 w 47"/>
                <a:gd name="T33" fmla="*/ 14 h 47"/>
                <a:gd name="T34" fmla="*/ 0 w 47"/>
                <a:gd name="T35" fmla="*/ 18 h 47"/>
                <a:gd name="T36" fmla="*/ 0 w 47"/>
                <a:gd name="T37" fmla="*/ 24 h 47"/>
                <a:gd name="T38" fmla="*/ 0 w 47"/>
                <a:gd name="T39" fmla="*/ 28 h 47"/>
                <a:gd name="T40" fmla="*/ 1 w 47"/>
                <a:gd name="T41" fmla="*/ 33 h 47"/>
                <a:gd name="T42" fmla="*/ 3 w 47"/>
                <a:gd name="T43" fmla="*/ 37 h 47"/>
                <a:gd name="T44" fmla="*/ 6 w 47"/>
                <a:gd name="T45" fmla="*/ 40 h 47"/>
                <a:gd name="T46" fmla="*/ 10 w 47"/>
                <a:gd name="T47" fmla="*/ 43 h 47"/>
                <a:gd name="T48" fmla="*/ 14 w 47"/>
                <a:gd name="T49" fmla="*/ 45 h 47"/>
                <a:gd name="T50" fmla="*/ 18 w 47"/>
                <a:gd name="T51" fmla="*/ 47 h 47"/>
                <a:gd name="T52" fmla="*/ 23 w 47"/>
                <a:gd name="T53" fmla="*/ 47 h 47"/>
                <a:gd name="T54" fmla="*/ 24 w 47"/>
                <a:gd name="T55" fmla="*/ 47 h 47"/>
                <a:gd name="T56" fmla="*/ 26 w 47"/>
                <a:gd name="T57" fmla="*/ 47 h 47"/>
                <a:gd name="T58" fmla="*/ 28 w 47"/>
                <a:gd name="T59" fmla="*/ 47 h 47"/>
                <a:gd name="T60" fmla="*/ 32 w 47"/>
                <a:gd name="T61" fmla="*/ 45 h 47"/>
                <a:gd name="T62" fmla="*/ 34 w 47"/>
                <a:gd name="T63" fmla="*/ 44 h 47"/>
                <a:gd name="T64" fmla="*/ 37 w 47"/>
                <a:gd name="T65" fmla="*/ 43 h 47"/>
                <a:gd name="T66" fmla="*/ 38 w 47"/>
                <a:gd name="T67" fmla="*/ 42 h 47"/>
                <a:gd name="T68" fmla="*/ 40 w 47"/>
                <a:gd name="T69" fmla="*/ 40 h 47"/>
                <a:gd name="T70" fmla="*/ 42 w 47"/>
                <a:gd name="T71" fmla="*/ 38 h 47"/>
                <a:gd name="T72" fmla="*/ 43 w 47"/>
                <a:gd name="T73" fmla="*/ 37 h 47"/>
                <a:gd name="T74" fmla="*/ 45 w 47"/>
                <a:gd name="T75" fmla="*/ 33 h 47"/>
                <a:gd name="T76" fmla="*/ 47 w 47"/>
                <a:gd name="T77" fmla="*/ 28 h 47"/>
                <a:gd name="T78" fmla="*/ 47 w 47"/>
                <a:gd name="T79" fmla="*/ 26 h 47"/>
                <a:gd name="T80" fmla="*/ 47 w 47"/>
                <a:gd name="T81" fmla="*/ 25 h 47"/>
                <a:gd name="T82" fmla="*/ 47 w 47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18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108">
              <a:extLst>
                <a:ext uri="{FF2B5EF4-FFF2-40B4-BE49-F238E27FC236}">
                  <a16:creationId xmlns="" xmlns:a16="http://schemas.microsoft.com/office/drawing/2014/main" id="{480D1FCF-3D3F-48C1-AE63-A91A8EEB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2976246"/>
              <a:ext cx="74613" cy="74613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19 h 47"/>
                <a:gd name="T4" fmla="*/ 45 w 47"/>
                <a:gd name="T5" fmla="*/ 14 h 47"/>
                <a:gd name="T6" fmla="*/ 43 w 47"/>
                <a:gd name="T7" fmla="*/ 10 h 47"/>
                <a:gd name="T8" fmla="*/ 40 w 47"/>
                <a:gd name="T9" fmla="*/ 7 h 47"/>
                <a:gd name="T10" fmla="*/ 38 w 47"/>
                <a:gd name="T11" fmla="*/ 5 h 47"/>
                <a:gd name="T12" fmla="*/ 37 w 47"/>
                <a:gd name="T13" fmla="*/ 3 h 47"/>
                <a:gd name="T14" fmla="*/ 34 w 47"/>
                <a:gd name="T15" fmla="*/ 2 h 47"/>
                <a:gd name="T16" fmla="*/ 32 w 47"/>
                <a:gd name="T17" fmla="*/ 1 h 47"/>
                <a:gd name="T18" fmla="*/ 28 w 47"/>
                <a:gd name="T19" fmla="*/ 0 h 47"/>
                <a:gd name="T20" fmla="*/ 23 w 47"/>
                <a:gd name="T21" fmla="*/ 0 h 47"/>
                <a:gd name="T22" fmla="*/ 18 w 47"/>
                <a:gd name="T23" fmla="*/ 0 h 47"/>
                <a:gd name="T24" fmla="*/ 14 w 47"/>
                <a:gd name="T25" fmla="*/ 1 h 47"/>
                <a:gd name="T26" fmla="*/ 10 w 47"/>
                <a:gd name="T27" fmla="*/ 3 h 47"/>
                <a:gd name="T28" fmla="*/ 6 w 47"/>
                <a:gd name="T29" fmla="*/ 7 h 47"/>
                <a:gd name="T30" fmla="*/ 3 w 47"/>
                <a:gd name="T31" fmla="*/ 10 h 47"/>
                <a:gd name="T32" fmla="*/ 1 w 47"/>
                <a:gd name="T33" fmla="*/ 14 h 47"/>
                <a:gd name="T34" fmla="*/ 0 w 47"/>
                <a:gd name="T35" fmla="*/ 19 h 47"/>
                <a:gd name="T36" fmla="*/ 0 w 47"/>
                <a:gd name="T37" fmla="*/ 24 h 47"/>
                <a:gd name="T38" fmla="*/ 0 w 47"/>
                <a:gd name="T39" fmla="*/ 28 h 47"/>
                <a:gd name="T40" fmla="*/ 1 w 47"/>
                <a:gd name="T41" fmla="*/ 33 h 47"/>
                <a:gd name="T42" fmla="*/ 3 w 47"/>
                <a:gd name="T43" fmla="*/ 37 h 47"/>
                <a:gd name="T44" fmla="*/ 6 w 47"/>
                <a:gd name="T45" fmla="*/ 40 h 47"/>
                <a:gd name="T46" fmla="*/ 10 w 47"/>
                <a:gd name="T47" fmla="*/ 43 h 47"/>
                <a:gd name="T48" fmla="*/ 14 w 47"/>
                <a:gd name="T49" fmla="*/ 45 h 47"/>
                <a:gd name="T50" fmla="*/ 18 w 47"/>
                <a:gd name="T51" fmla="*/ 47 h 47"/>
                <a:gd name="T52" fmla="*/ 23 w 47"/>
                <a:gd name="T53" fmla="*/ 47 h 47"/>
                <a:gd name="T54" fmla="*/ 24 w 47"/>
                <a:gd name="T55" fmla="*/ 47 h 47"/>
                <a:gd name="T56" fmla="*/ 26 w 47"/>
                <a:gd name="T57" fmla="*/ 47 h 47"/>
                <a:gd name="T58" fmla="*/ 28 w 47"/>
                <a:gd name="T59" fmla="*/ 47 h 47"/>
                <a:gd name="T60" fmla="*/ 32 w 47"/>
                <a:gd name="T61" fmla="*/ 45 h 47"/>
                <a:gd name="T62" fmla="*/ 34 w 47"/>
                <a:gd name="T63" fmla="*/ 44 h 47"/>
                <a:gd name="T64" fmla="*/ 37 w 47"/>
                <a:gd name="T65" fmla="*/ 43 h 47"/>
                <a:gd name="T66" fmla="*/ 38 w 47"/>
                <a:gd name="T67" fmla="*/ 42 h 47"/>
                <a:gd name="T68" fmla="*/ 40 w 47"/>
                <a:gd name="T69" fmla="*/ 40 h 47"/>
                <a:gd name="T70" fmla="*/ 42 w 47"/>
                <a:gd name="T71" fmla="*/ 38 h 47"/>
                <a:gd name="T72" fmla="*/ 43 w 47"/>
                <a:gd name="T73" fmla="*/ 37 h 47"/>
                <a:gd name="T74" fmla="*/ 45 w 47"/>
                <a:gd name="T75" fmla="*/ 33 h 47"/>
                <a:gd name="T76" fmla="*/ 47 w 47"/>
                <a:gd name="T77" fmla="*/ 28 h 47"/>
                <a:gd name="T78" fmla="*/ 47 w 47"/>
                <a:gd name="T79" fmla="*/ 26 h 47"/>
                <a:gd name="T80" fmla="*/ 47 w 47"/>
                <a:gd name="T81" fmla="*/ 25 h 47"/>
                <a:gd name="T82" fmla="*/ 47 w 47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19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109">
              <a:extLst>
                <a:ext uri="{FF2B5EF4-FFF2-40B4-BE49-F238E27FC236}">
                  <a16:creationId xmlns="" xmlns:a16="http://schemas.microsoft.com/office/drawing/2014/main" id="{B7DF2323-D4DE-4C27-8156-9A4AD75C8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3082608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0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2 h 48"/>
                <a:gd name="T16" fmla="*/ 32 w 47"/>
                <a:gd name="T17" fmla="*/ 2 h 48"/>
                <a:gd name="T18" fmla="*/ 28 w 47"/>
                <a:gd name="T19" fmla="*/ 0 h 48"/>
                <a:gd name="T20" fmla="*/ 23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0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3 w 47"/>
                <a:gd name="T53" fmla="*/ 48 h 48"/>
                <a:gd name="T54" fmla="*/ 24 w 47"/>
                <a:gd name="T55" fmla="*/ 47 h 48"/>
                <a:gd name="T56" fmla="*/ 26 w 47"/>
                <a:gd name="T57" fmla="*/ 47 h 48"/>
                <a:gd name="T58" fmla="*/ 28 w 47"/>
                <a:gd name="T59" fmla="*/ 47 h 48"/>
                <a:gd name="T60" fmla="*/ 32 w 47"/>
                <a:gd name="T61" fmla="*/ 46 h 48"/>
                <a:gd name="T62" fmla="*/ 34 w 47"/>
                <a:gd name="T63" fmla="*/ 44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110">
              <a:extLst>
                <a:ext uri="{FF2B5EF4-FFF2-40B4-BE49-F238E27FC236}">
                  <a16:creationId xmlns="" xmlns:a16="http://schemas.microsoft.com/office/drawing/2014/main" id="{F00EA698-FA46-4C77-BE7B-BC10D741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3138171"/>
              <a:ext cx="74613" cy="74613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19 h 47"/>
                <a:gd name="T4" fmla="*/ 45 w 47"/>
                <a:gd name="T5" fmla="*/ 14 h 47"/>
                <a:gd name="T6" fmla="*/ 43 w 47"/>
                <a:gd name="T7" fmla="*/ 10 h 47"/>
                <a:gd name="T8" fmla="*/ 40 w 47"/>
                <a:gd name="T9" fmla="*/ 7 h 47"/>
                <a:gd name="T10" fmla="*/ 38 w 47"/>
                <a:gd name="T11" fmla="*/ 5 h 47"/>
                <a:gd name="T12" fmla="*/ 37 w 47"/>
                <a:gd name="T13" fmla="*/ 3 h 47"/>
                <a:gd name="T14" fmla="*/ 34 w 47"/>
                <a:gd name="T15" fmla="*/ 2 h 47"/>
                <a:gd name="T16" fmla="*/ 32 w 47"/>
                <a:gd name="T17" fmla="*/ 1 h 47"/>
                <a:gd name="T18" fmla="*/ 28 w 47"/>
                <a:gd name="T19" fmla="*/ 0 h 47"/>
                <a:gd name="T20" fmla="*/ 23 w 47"/>
                <a:gd name="T21" fmla="*/ 0 h 47"/>
                <a:gd name="T22" fmla="*/ 18 w 47"/>
                <a:gd name="T23" fmla="*/ 0 h 47"/>
                <a:gd name="T24" fmla="*/ 14 w 47"/>
                <a:gd name="T25" fmla="*/ 1 h 47"/>
                <a:gd name="T26" fmla="*/ 10 w 47"/>
                <a:gd name="T27" fmla="*/ 3 h 47"/>
                <a:gd name="T28" fmla="*/ 6 w 47"/>
                <a:gd name="T29" fmla="*/ 7 h 47"/>
                <a:gd name="T30" fmla="*/ 3 w 47"/>
                <a:gd name="T31" fmla="*/ 10 h 47"/>
                <a:gd name="T32" fmla="*/ 1 w 47"/>
                <a:gd name="T33" fmla="*/ 14 h 47"/>
                <a:gd name="T34" fmla="*/ 0 w 47"/>
                <a:gd name="T35" fmla="*/ 19 h 47"/>
                <a:gd name="T36" fmla="*/ 0 w 47"/>
                <a:gd name="T37" fmla="*/ 24 h 47"/>
                <a:gd name="T38" fmla="*/ 0 w 47"/>
                <a:gd name="T39" fmla="*/ 28 h 47"/>
                <a:gd name="T40" fmla="*/ 1 w 47"/>
                <a:gd name="T41" fmla="*/ 33 h 47"/>
                <a:gd name="T42" fmla="*/ 3 w 47"/>
                <a:gd name="T43" fmla="*/ 37 h 47"/>
                <a:gd name="T44" fmla="*/ 6 w 47"/>
                <a:gd name="T45" fmla="*/ 40 h 47"/>
                <a:gd name="T46" fmla="*/ 10 w 47"/>
                <a:gd name="T47" fmla="*/ 43 h 47"/>
                <a:gd name="T48" fmla="*/ 14 w 47"/>
                <a:gd name="T49" fmla="*/ 45 h 47"/>
                <a:gd name="T50" fmla="*/ 18 w 47"/>
                <a:gd name="T51" fmla="*/ 47 h 47"/>
                <a:gd name="T52" fmla="*/ 23 w 47"/>
                <a:gd name="T53" fmla="*/ 47 h 47"/>
                <a:gd name="T54" fmla="*/ 24 w 47"/>
                <a:gd name="T55" fmla="*/ 47 h 47"/>
                <a:gd name="T56" fmla="*/ 26 w 47"/>
                <a:gd name="T57" fmla="*/ 47 h 47"/>
                <a:gd name="T58" fmla="*/ 28 w 47"/>
                <a:gd name="T59" fmla="*/ 47 h 47"/>
                <a:gd name="T60" fmla="*/ 32 w 47"/>
                <a:gd name="T61" fmla="*/ 45 h 47"/>
                <a:gd name="T62" fmla="*/ 34 w 47"/>
                <a:gd name="T63" fmla="*/ 44 h 47"/>
                <a:gd name="T64" fmla="*/ 37 w 47"/>
                <a:gd name="T65" fmla="*/ 43 h 47"/>
                <a:gd name="T66" fmla="*/ 38 w 47"/>
                <a:gd name="T67" fmla="*/ 42 h 47"/>
                <a:gd name="T68" fmla="*/ 40 w 47"/>
                <a:gd name="T69" fmla="*/ 40 h 47"/>
                <a:gd name="T70" fmla="*/ 42 w 47"/>
                <a:gd name="T71" fmla="*/ 38 h 47"/>
                <a:gd name="T72" fmla="*/ 43 w 47"/>
                <a:gd name="T73" fmla="*/ 37 h 47"/>
                <a:gd name="T74" fmla="*/ 45 w 47"/>
                <a:gd name="T75" fmla="*/ 33 h 47"/>
                <a:gd name="T76" fmla="*/ 47 w 47"/>
                <a:gd name="T77" fmla="*/ 28 h 47"/>
                <a:gd name="T78" fmla="*/ 47 w 47"/>
                <a:gd name="T79" fmla="*/ 26 h 47"/>
                <a:gd name="T80" fmla="*/ 47 w 47"/>
                <a:gd name="T81" fmla="*/ 25 h 47"/>
                <a:gd name="T82" fmla="*/ 47 w 47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19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111">
              <a:extLst>
                <a:ext uri="{FF2B5EF4-FFF2-40B4-BE49-F238E27FC236}">
                  <a16:creationId xmlns="" xmlns:a16="http://schemas.microsoft.com/office/drawing/2014/main" id="{5C9D3436-246E-4A53-90AD-B730301B6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3192146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0 h 48"/>
                <a:gd name="T20" fmla="*/ 23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112">
              <a:extLst>
                <a:ext uri="{FF2B5EF4-FFF2-40B4-BE49-F238E27FC236}">
                  <a16:creationId xmlns="" xmlns:a16="http://schemas.microsoft.com/office/drawing/2014/main" id="{7C6171FC-404E-40DD-AF46-92D79D85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3268346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1 h 48"/>
                <a:gd name="T20" fmla="*/ 23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113">
              <a:extLst>
                <a:ext uri="{FF2B5EF4-FFF2-40B4-BE49-F238E27FC236}">
                  <a16:creationId xmlns="" xmlns:a16="http://schemas.microsoft.com/office/drawing/2014/main" id="{8F975D61-5CB1-4EA4-88B9-66100B6C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3138171"/>
              <a:ext cx="76200" cy="74613"/>
            </a:xfrm>
            <a:custGeom>
              <a:avLst/>
              <a:gdLst>
                <a:gd name="T0" fmla="*/ 48 w 48"/>
                <a:gd name="T1" fmla="*/ 24 h 47"/>
                <a:gd name="T2" fmla="*/ 47 w 48"/>
                <a:gd name="T3" fmla="*/ 19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1 h 47"/>
                <a:gd name="T18" fmla="*/ 28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1 h 47"/>
                <a:gd name="T26" fmla="*/ 10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0 w 48"/>
                <a:gd name="T35" fmla="*/ 19 h 47"/>
                <a:gd name="T36" fmla="*/ 0 w 48"/>
                <a:gd name="T37" fmla="*/ 24 h 47"/>
                <a:gd name="T38" fmla="*/ 0 w 48"/>
                <a:gd name="T39" fmla="*/ 28 h 47"/>
                <a:gd name="T40" fmla="*/ 2 w 48"/>
                <a:gd name="T41" fmla="*/ 33 h 47"/>
                <a:gd name="T42" fmla="*/ 4 w 48"/>
                <a:gd name="T43" fmla="*/ 37 h 47"/>
                <a:gd name="T44" fmla="*/ 7 w 48"/>
                <a:gd name="T45" fmla="*/ 40 h 47"/>
                <a:gd name="T46" fmla="*/ 10 w 48"/>
                <a:gd name="T47" fmla="*/ 43 h 47"/>
                <a:gd name="T48" fmla="*/ 15 w 48"/>
                <a:gd name="T49" fmla="*/ 45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8 w 48"/>
                <a:gd name="T59" fmla="*/ 47 h 47"/>
                <a:gd name="T60" fmla="*/ 33 w 48"/>
                <a:gd name="T61" fmla="*/ 45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7 h 47"/>
                <a:gd name="T74" fmla="*/ 46 w 48"/>
                <a:gd name="T75" fmla="*/ 33 h 47"/>
                <a:gd name="T76" fmla="*/ 47 w 48"/>
                <a:gd name="T77" fmla="*/ 28 h 47"/>
                <a:gd name="T78" fmla="*/ 47 w 48"/>
                <a:gd name="T79" fmla="*/ 26 h 47"/>
                <a:gd name="T80" fmla="*/ 47 w 48"/>
                <a:gd name="T81" fmla="*/ 25 h 47"/>
                <a:gd name="T82" fmla="*/ 48 w 48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114">
              <a:extLst>
                <a:ext uri="{FF2B5EF4-FFF2-40B4-BE49-F238E27FC236}">
                  <a16:creationId xmlns="" xmlns:a16="http://schemas.microsoft.com/office/drawing/2014/main" id="{FCFD14B0-4113-4FA9-981E-9ECC71A39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3109596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8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0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8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7 w 48"/>
                <a:gd name="T79" fmla="*/ 27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115">
              <a:extLst>
                <a:ext uri="{FF2B5EF4-FFF2-40B4-BE49-F238E27FC236}">
                  <a16:creationId xmlns="" xmlns:a16="http://schemas.microsoft.com/office/drawing/2014/main" id="{A8485366-1DC5-4168-BD28-44D755A04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3036571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0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2 h 48"/>
                <a:gd name="T16" fmla="*/ 33 w 48"/>
                <a:gd name="T17" fmla="*/ 2 h 48"/>
                <a:gd name="T18" fmla="*/ 28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0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8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0 h 48"/>
                <a:gd name="T46" fmla="*/ 10 w 48"/>
                <a:gd name="T47" fmla="*/ 43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7 h 48"/>
                <a:gd name="T56" fmla="*/ 26 w 48"/>
                <a:gd name="T57" fmla="*/ 47 h 48"/>
                <a:gd name="T58" fmla="*/ 28 w 48"/>
                <a:gd name="T59" fmla="*/ 47 h 48"/>
                <a:gd name="T60" fmla="*/ 33 w 48"/>
                <a:gd name="T61" fmla="*/ 46 h 48"/>
                <a:gd name="T62" fmla="*/ 35 w 48"/>
                <a:gd name="T63" fmla="*/ 44 h 48"/>
                <a:gd name="T64" fmla="*/ 37 w 48"/>
                <a:gd name="T65" fmla="*/ 43 h 48"/>
                <a:gd name="T66" fmla="*/ 39 w 48"/>
                <a:gd name="T67" fmla="*/ 42 h 48"/>
                <a:gd name="T68" fmla="*/ 41 w 48"/>
                <a:gd name="T69" fmla="*/ 40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8 h 48"/>
                <a:gd name="T78" fmla="*/ 47 w 48"/>
                <a:gd name="T79" fmla="*/ 26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116">
              <a:extLst>
                <a:ext uri="{FF2B5EF4-FFF2-40B4-BE49-F238E27FC236}">
                  <a16:creationId xmlns="" xmlns:a16="http://schemas.microsoft.com/office/drawing/2014/main" id="{C4096F6F-5C4F-47B1-A59E-BC221530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3009583"/>
              <a:ext cx="76200" cy="74613"/>
            </a:xfrm>
            <a:custGeom>
              <a:avLst/>
              <a:gdLst>
                <a:gd name="T0" fmla="*/ 48 w 48"/>
                <a:gd name="T1" fmla="*/ 23 h 47"/>
                <a:gd name="T2" fmla="*/ 47 w 48"/>
                <a:gd name="T3" fmla="*/ 18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1 h 47"/>
                <a:gd name="T18" fmla="*/ 28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1 h 47"/>
                <a:gd name="T26" fmla="*/ 10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0 w 48"/>
                <a:gd name="T35" fmla="*/ 18 h 47"/>
                <a:gd name="T36" fmla="*/ 0 w 48"/>
                <a:gd name="T37" fmla="*/ 23 h 47"/>
                <a:gd name="T38" fmla="*/ 0 w 48"/>
                <a:gd name="T39" fmla="*/ 28 h 47"/>
                <a:gd name="T40" fmla="*/ 2 w 48"/>
                <a:gd name="T41" fmla="*/ 33 h 47"/>
                <a:gd name="T42" fmla="*/ 4 w 48"/>
                <a:gd name="T43" fmla="*/ 36 h 47"/>
                <a:gd name="T44" fmla="*/ 7 w 48"/>
                <a:gd name="T45" fmla="*/ 40 h 47"/>
                <a:gd name="T46" fmla="*/ 10 w 48"/>
                <a:gd name="T47" fmla="*/ 43 h 47"/>
                <a:gd name="T48" fmla="*/ 15 w 48"/>
                <a:gd name="T49" fmla="*/ 45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8 w 48"/>
                <a:gd name="T59" fmla="*/ 47 h 47"/>
                <a:gd name="T60" fmla="*/ 33 w 48"/>
                <a:gd name="T61" fmla="*/ 45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6 h 47"/>
                <a:gd name="T74" fmla="*/ 46 w 48"/>
                <a:gd name="T75" fmla="*/ 33 h 47"/>
                <a:gd name="T76" fmla="*/ 47 w 48"/>
                <a:gd name="T77" fmla="*/ 28 h 47"/>
                <a:gd name="T78" fmla="*/ 47 w 48"/>
                <a:gd name="T79" fmla="*/ 26 h 47"/>
                <a:gd name="T80" fmla="*/ 47 w 48"/>
                <a:gd name="T81" fmla="*/ 24 h 47"/>
                <a:gd name="T82" fmla="*/ 48 w 48"/>
                <a:gd name="T83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117">
              <a:extLst>
                <a:ext uri="{FF2B5EF4-FFF2-40B4-BE49-F238E27FC236}">
                  <a16:creationId xmlns="" xmlns:a16="http://schemas.microsoft.com/office/drawing/2014/main" id="{57082C3D-0E32-4B79-80B2-2DF036058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934971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0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2 h 48"/>
                <a:gd name="T16" fmla="*/ 33 w 48"/>
                <a:gd name="T17" fmla="*/ 2 h 48"/>
                <a:gd name="T18" fmla="*/ 28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0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8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0 h 48"/>
                <a:gd name="T46" fmla="*/ 10 w 48"/>
                <a:gd name="T47" fmla="*/ 43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7 h 48"/>
                <a:gd name="T56" fmla="*/ 26 w 48"/>
                <a:gd name="T57" fmla="*/ 47 h 48"/>
                <a:gd name="T58" fmla="*/ 28 w 48"/>
                <a:gd name="T59" fmla="*/ 47 h 48"/>
                <a:gd name="T60" fmla="*/ 33 w 48"/>
                <a:gd name="T61" fmla="*/ 46 h 48"/>
                <a:gd name="T62" fmla="*/ 35 w 48"/>
                <a:gd name="T63" fmla="*/ 44 h 48"/>
                <a:gd name="T64" fmla="*/ 37 w 48"/>
                <a:gd name="T65" fmla="*/ 43 h 48"/>
                <a:gd name="T66" fmla="*/ 39 w 48"/>
                <a:gd name="T67" fmla="*/ 42 h 48"/>
                <a:gd name="T68" fmla="*/ 41 w 48"/>
                <a:gd name="T69" fmla="*/ 40 h 48"/>
                <a:gd name="T70" fmla="*/ 42 w 48"/>
                <a:gd name="T71" fmla="*/ 38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8 h 48"/>
                <a:gd name="T78" fmla="*/ 47 w 48"/>
                <a:gd name="T79" fmla="*/ 26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118">
              <a:extLst>
                <a:ext uri="{FF2B5EF4-FFF2-40B4-BE49-F238E27FC236}">
                  <a16:creationId xmlns="" xmlns:a16="http://schemas.microsoft.com/office/drawing/2014/main" id="{4C69787D-A949-44C7-B5FC-86A6F1B1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907983"/>
              <a:ext cx="76200" cy="74613"/>
            </a:xfrm>
            <a:custGeom>
              <a:avLst/>
              <a:gdLst>
                <a:gd name="T0" fmla="*/ 48 w 48"/>
                <a:gd name="T1" fmla="*/ 24 h 47"/>
                <a:gd name="T2" fmla="*/ 47 w 48"/>
                <a:gd name="T3" fmla="*/ 19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1 h 47"/>
                <a:gd name="T18" fmla="*/ 28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1 h 47"/>
                <a:gd name="T26" fmla="*/ 10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0 w 48"/>
                <a:gd name="T35" fmla="*/ 19 h 47"/>
                <a:gd name="T36" fmla="*/ 0 w 48"/>
                <a:gd name="T37" fmla="*/ 24 h 47"/>
                <a:gd name="T38" fmla="*/ 0 w 48"/>
                <a:gd name="T39" fmla="*/ 28 h 47"/>
                <a:gd name="T40" fmla="*/ 2 w 48"/>
                <a:gd name="T41" fmla="*/ 33 h 47"/>
                <a:gd name="T42" fmla="*/ 4 w 48"/>
                <a:gd name="T43" fmla="*/ 37 h 47"/>
                <a:gd name="T44" fmla="*/ 7 w 48"/>
                <a:gd name="T45" fmla="*/ 40 h 47"/>
                <a:gd name="T46" fmla="*/ 10 w 48"/>
                <a:gd name="T47" fmla="*/ 43 h 47"/>
                <a:gd name="T48" fmla="*/ 15 w 48"/>
                <a:gd name="T49" fmla="*/ 45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8 w 48"/>
                <a:gd name="T59" fmla="*/ 47 h 47"/>
                <a:gd name="T60" fmla="*/ 33 w 48"/>
                <a:gd name="T61" fmla="*/ 45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7 h 47"/>
                <a:gd name="T74" fmla="*/ 46 w 48"/>
                <a:gd name="T75" fmla="*/ 33 h 47"/>
                <a:gd name="T76" fmla="*/ 47 w 48"/>
                <a:gd name="T77" fmla="*/ 28 h 47"/>
                <a:gd name="T78" fmla="*/ 47 w 48"/>
                <a:gd name="T79" fmla="*/ 26 h 47"/>
                <a:gd name="T80" fmla="*/ 47 w 48"/>
                <a:gd name="T81" fmla="*/ 25 h 47"/>
                <a:gd name="T82" fmla="*/ 48 w 48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119">
              <a:extLst>
                <a:ext uri="{FF2B5EF4-FFF2-40B4-BE49-F238E27FC236}">
                  <a16:creationId xmlns="" xmlns:a16="http://schemas.microsoft.com/office/drawing/2014/main" id="{EE55BC07-11C0-4BA9-BE70-B7F2B821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879408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6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8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0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8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7 w 48"/>
                <a:gd name="T79" fmla="*/ 27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120">
              <a:extLst>
                <a:ext uri="{FF2B5EF4-FFF2-40B4-BE49-F238E27FC236}">
                  <a16:creationId xmlns="" xmlns:a16="http://schemas.microsoft.com/office/drawing/2014/main" id="{62EE24E4-7507-4393-886A-1F2B2D2A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852421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8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0 w 48"/>
                <a:gd name="T47" fmla="*/ 44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8 w 48"/>
                <a:gd name="T59" fmla="*/ 47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7 w 48"/>
                <a:gd name="T79" fmla="*/ 26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121">
              <a:extLst>
                <a:ext uri="{FF2B5EF4-FFF2-40B4-BE49-F238E27FC236}">
                  <a16:creationId xmlns="" xmlns:a16="http://schemas.microsoft.com/office/drawing/2014/main" id="{709F4826-D2E6-44B1-B1EE-8F4FEA087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825433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0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2 h 48"/>
                <a:gd name="T16" fmla="*/ 33 w 48"/>
                <a:gd name="T17" fmla="*/ 2 h 48"/>
                <a:gd name="T18" fmla="*/ 28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0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0 h 48"/>
                <a:gd name="T46" fmla="*/ 10 w 48"/>
                <a:gd name="T47" fmla="*/ 43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7 h 48"/>
                <a:gd name="T56" fmla="*/ 26 w 48"/>
                <a:gd name="T57" fmla="*/ 47 h 48"/>
                <a:gd name="T58" fmla="*/ 28 w 48"/>
                <a:gd name="T59" fmla="*/ 47 h 48"/>
                <a:gd name="T60" fmla="*/ 33 w 48"/>
                <a:gd name="T61" fmla="*/ 46 h 48"/>
                <a:gd name="T62" fmla="*/ 35 w 48"/>
                <a:gd name="T63" fmla="*/ 44 h 48"/>
                <a:gd name="T64" fmla="*/ 37 w 48"/>
                <a:gd name="T65" fmla="*/ 43 h 48"/>
                <a:gd name="T66" fmla="*/ 39 w 48"/>
                <a:gd name="T67" fmla="*/ 42 h 48"/>
                <a:gd name="T68" fmla="*/ 41 w 48"/>
                <a:gd name="T69" fmla="*/ 40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7 w 48"/>
                <a:gd name="T79" fmla="*/ 26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122">
              <a:extLst>
                <a:ext uri="{FF2B5EF4-FFF2-40B4-BE49-F238E27FC236}">
                  <a16:creationId xmlns="" xmlns:a16="http://schemas.microsoft.com/office/drawing/2014/main" id="{DC0C14A3-78C9-4C93-85D6-F384C3FC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798446"/>
              <a:ext cx="76200" cy="74613"/>
            </a:xfrm>
            <a:custGeom>
              <a:avLst/>
              <a:gdLst>
                <a:gd name="T0" fmla="*/ 48 w 48"/>
                <a:gd name="T1" fmla="*/ 24 h 47"/>
                <a:gd name="T2" fmla="*/ 47 w 48"/>
                <a:gd name="T3" fmla="*/ 19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2 h 47"/>
                <a:gd name="T18" fmla="*/ 28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2 h 47"/>
                <a:gd name="T26" fmla="*/ 10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0 w 48"/>
                <a:gd name="T35" fmla="*/ 19 h 47"/>
                <a:gd name="T36" fmla="*/ 0 w 48"/>
                <a:gd name="T37" fmla="*/ 24 h 47"/>
                <a:gd name="T38" fmla="*/ 0 w 48"/>
                <a:gd name="T39" fmla="*/ 28 h 47"/>
                <a:gd name="T40" fmla="*/ 2 w 48"/>
                <a:gd name="T41" fmla="*/ 33 h 47"/>
                <a:gd name="T42" fmla="*/ 4 w 48"/>
                <a:gd name="T43" fmla="*/ 37 h 47"/>
                <a:gd name="T44" fmla="*/ 7 w 48"/>
                <a:gd name="T45" fmla="*/ 40 h 47"/>
                <a:gd name="T46" fmla="*/ 10 w 48"/>
                <a:gd name="T47" fmla="*/ 43 h 47"/>
                <a:gd name="T48" fmla="*/ 15 w 48"/>
                <a:gd name="T49" fmla="*/ 46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8 w 48"/>
                <a:gd name="T59" fmla="*/ 47 h 47"/>
                <a:gd name="T60" fmla="*/ 33 w 48"/>
                <a:gd name="T61" fmla="*/ 46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7 h 47"/>
                <a:gd name="T74" fmla="*/ 46 w 48"/>
                <a:gd name="T75" fmla="*/ 33 h 47"/>
                <a:gd name="T76" fmla="*/ 47 w 48"/>
                <a:gd name="T77" fmla="*/ 28 h 47"/>
                <a:gd name="T78" fmla="*/ 47 w 48"/>
                <a:gd name="T79" fmla="*/ 26 h 47"/>
                <a:gd name="T80" fmla="*/ 47 w 48"/>
                <a:gd name="T81" fmla="*/ 25 h 47"/>
                <a:gd name="T82" fmla="*/ 48 w 48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123">
              <a:extLst>
                <a:ext uri="{FF2B5EF4-FFF2-40B4-BE49-F238E27FC236}">
                  <a16:creationId xmlns="" xmlns:a16="http://schemas.microsoft.com/office/drawing/2014/main" id="{1B41125B-0159-4F94-887D-09B7B4DC8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769871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8 h 48"/>
                <a:gd name="T10" fmla="*/ 39 w 48"/>
                <a:gd name="T11" fmla="*/ 6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8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8 h 48"/>
                <a:gd name="T30" fmla="*/ 4 w 48"/>
                <a:gd name="T31" fmla="*/ 11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0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8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7 w 48"/>
                <a:gd name="T79" fmla="*/ 27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124">
              <a:extLst>
                <a:ext uri="{FF2B5EF4-FFF2-40B4-BE49-F238E27FC236}">
                  <a16:creationId xmlns="" xmlns:a16="http://schemas.microsoft.com/office/drawing/2014/main" id="{28633736-D43C-4674-86E2-BDD7FA6D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742883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8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0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0 w 48"/>
                <a:gd name="T35" fmla="*/ 19 h 48"/>
                <a:gd name="T36" fmla="*/ 0 w 48"/>
                <a:gd name="T37" fmla="*/ 24 h 48"/>
                <a:gd name="T38" fmla="*/ 0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0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8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7 w 48"/>
                <a:gd name="T79" fmla="*/ 26 h 48"/>
                <a:gd name="T80" fmla="*/ 47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Line 125">
              <a:extLst>
                <a:ext uri="{FF2B5EF4-FFF2-40B4-BE49-F238E27FC236}">
                  <a16:creationId xmlns="" xmlns:a16="http://schemas.microsoft.com/office/drawing/2014/main" id="{CDD9FF06-74C6-43F5-A398-47B2C4DDE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6238" y="4074796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Line 126">
              <a:extLst>
                <a:ext uri="{FF2B5EF4-FFF2-40B4-BE49-F238E27FC236}">
                  <a16:creationId xmlns="" xmlns:a16="http://schemas.microsoft.com/office/drawing/2014/main" id="{A4DF031D-D750-4B01-A7C4-BF78F4834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838" y="4074796"/>
              <a:ext cx="269875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127">
              <a:extLst>
                <a:ext uri="{FF2B5EF4-FFF2-40B4-BE49-F238E27FC236}">
                  <a16:creationId xmlns="" xmlns:a16="http://schemas.microsoft.com/office/drawing/2014/main" id="{4B82B4E5-5C08-4D10-B0AB-B94612E0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4036696"/>
              <a:ext cx="76200" cy="76200"/>
            </a:xfrm>
            <a:custGeom>
              <a:avLst/>
              <a:gdLst>
                <a:gd name="T0" fmla="*/ 24 w 48"/>
                <a:gd name="T1" fmla="*/ 48 h 48"/>
                <a:gd name="T2" fmla="*/ 25 w 48"/>
                <a:gd name="T3" fmla="*/ 47 h 48"/>
                <a:gd name="T4" fmla="*/ 26 w 48"/>
                <a:gd name="T5" fmla="*/ 47 h 48"/>
                <a:gd name="T6" fmla="*/ 29 w 48"/>
                <a:gd name="T7" fmla="*/ 47 h 48"/>
                <a:gd name="T8" fmla="*/ 33 w 48"/>
                <a:gd name="T9" fmla="*/ 46 h 48"/>
                <a:gd name="T10" fmla="*/ 35 w 48"/>
                <a:gd name="T11" fmla="*/ 45 h 48"/>
                <a:gd name="T12" fmla="*/ 37 w 48"/>
                <a:gd name="T13" fmla="*/ 44 h 48"/>
                <a:gd name="T14" fmla="*/ 39 w 48"/>
                <a:gd name="T15" fmla="*/ 42 h 48"/>
                <a:gd name="T16" fmla="*/ 41 w 48"/>
                <a:gd name="T17" fmla="*/ 41 h 48"/>
                <a:gd name="T18" fmla="*/ 42 w 48"/>
                <a:gd name="T19" fmla="*/ 39 h 48"/>
                <a:gd name="T20" fmla="*/ 44 w 48"/>
                <a:gd name="T21" fmla="*/ 37 h 48"/>
                <a:gd name="T22" fmla="*/ 45 w 48"/>
                <a:gd name="T23" fmla="*/ 35 h 48"/>
                <a:gd name="T24" fmla="*/ 46 w 48"/>
                <a:gd name="T25" fmla="*/ 33 h 48"/>
                <a:gd name="T26" fmla="*/ 47 w 48"/>
                <a:gd name="T27" fmla="*/ 28 h 48"/>
                <a:gd name="T28" fmla="*/ 47 w 48"/>
                <a:gd name="T29" fmla="*/ 26 h 48"/>
                <a:gd name="T30" fmla="*/ 47 w 48"/>
                <a:gd name="T31" fmla="*/ 25 h 48"/>
                <a:gd name="T32" fmla="*/ 48 w 48"/>
                <a:gd name="T33" fmla="*/ 24 h 48"/>
                <a:gd name="T34" fmla="*/ 47 w 48"/>
                <a:gd name="T35" fmla="*/ 19 h 48"/>
                <a:gd name="T36" fmla="*/ 46 w 48"/>
                <a:gd name="T37" fmla="*/ 15 h 48"/>
                <a:gd name="T38" fmla="*/ 44 w 48"/>
                <a:gd name="T39" fmla="*/ 11 h 48"/>
                <a:gd name="T40" fmla="*/ 41 w 48"/>
                <a:gd name="T41" fmla="*/ 7 h 48"/>
                <a:gd name="T42" fmla="*/ 39 w 48"/>
                <a:gd name="T43" fmla="*/ 5 h 48"/>
                <a:gd name="T44" fmla="*/ 37 w 48"/>
                <a:gd name="T45" fmla="*/ 4 h 48"/>
                <a:gd name="T46" fmla="*/ 35 w 48"/>
                <a:gd name="T47" fmla="*/ 3 h 48"/>
                <a:gd name="T48" fmla="*/ 33 w 48"/>
                <a:gd name="T49" fmla="*/ 2 h 48"/>
                <a:gd name="T50" fmla="*/ 29 w 48"/>
                <a:gd name="T51" fmla="*/ 0 h 48"/>
                <a:gd name="T52" fmla="*/ 24 w 48"/>
                <a:gd name="T53" fmla="*/ 0 h 48"/>
                <a:gd name="T54" fmla="*/ 19 w 48"/>
                <a:gd name="T55" fmla="*/ 0 h 48"/>
                <a:gd name="T56" fmla="*/ 15 w 48"/>
                <a:gd name="T57" fmla="*/ 2 h 48"/>
                <a:gd name="T58" fmla="*/ 11 w 48"/>
                <a:gd name="T59" fmla="*/ 4 h 48"/>
                <a:gd name="T60" fmla="*/ 7 w 48"/>
                <a:gd name="T61" fmla="*/ 7 h 48"/>
                <a:gd name="T62" fmla="*/ 4 w 48"/>
                <a:gd name="T63" fmla="*/ 11 h 48"/>
                <a:gd name="T64" fmla="*/ 2 w 48"/>
                <a:gd name="T65" fmla="*/ 15 h 48"/>
                <a:gd name="T66" fmla="*/ 1 w 48"/>
                <a:gd name="T67" fmla="*/ 19 h 48"/>
                <a:gd name="T68" fmla="*/ 0 w 48"/>
                <a:gd name="T69" fmla="*/ 24 h 48"/>
                <a:gd name="T70" fmla="*/ 1 w 48"/>
                <a:gd name="T71" fmla="*/ 28 h 48"/>
                <a:gd name="T72" fmla="*/ 2 w 48"/>
                <a:gd name="T73" fmla="*/ 33 h 48"/>
                <a:gd name="T74" fmla="*/ 3 w 48"/>
                <a:gd name="T75" fmla="*/ 35 h 48"/>
                <a:gd name="T76" fmla="*/ 4 w 48"/>
                <a:gd name="T77" fmla="*/ 37 h 48"/>
                <a:gd name="T78" fmla="*/ 5 w 48"/>
                <a:gd name="T79" fmla="*/ 39 h 48"/>
                <a:gd name="T80" fmla="*/ 7 w 48"/>
                <a:gd name="T81" fmla="*/ 41 h 48"/>
                <a:gd name="T82" fmla="*/ 11 w 48"/>
                <a:gd name="T83" fmla="*/ 44 h 48"/>
                <a:gd name="T84" fmla="*/ 15 w 48"/>
                <a:gd name="T85" fmla="*/ 46 h 48"/>
                <a:gd name="T86" fmla="*/ 19 w 48"/>
                <a:gd name="T87" fmla="*/ 47 h 48"/>
                <a:gd name="T88" fmla="*/ 24 w 48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Line 128">
              <a:extLst>
                <a:ext uri="{FF2B5EF4-FFF2-40B4-BE49-F238E27FC236}">
                  <a16:creationId xmlns="" xmlns:a16="http://schemas.microsoft.com/office/drawing/2014/main" id="{F0C6076F-B971-40B1-8D7A-2EEC6FEE1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1050" y="3235008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Line 129">
              <a:extLst>
                <a:ext uri="{FF2B5EF4-FFF2-40B4-BE49-F238E27FC236}">
                  <a16:creationId xmlns="" xmlns:a16="http://schemas.microsoft.com/office/drawing/2014/main" id="{9E06D8F0-8D3B-42D2-BBDE-5FA918A24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5863" y="3222308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130">
              <a:extLst>
                <a:ext uri="{FF2B5EF4-FFF2-40B4-BE49-F238E27FC236}">
                  <a16:creationId xmlns="" xmlns:a16="http://schemas.microsoft.com/office/drawing/2014/main" id="{0E9DE344-C790-4792-855D-1C60CC6F9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075" y="4036696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7 h 48"/>
                <a:gd name="T4" fmla="*/ 25 w 47"/>
                <a:gd name="T5" fmla="*/ 47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6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6 w 47"/>
                <a:gd name="T27" fmla="*/ 28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6 w 47"/>
                <a:gd name="T35" fmla="*/ 19 h 48"/>
                <a:gd name="T36" fmla="*/ 45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8 w 47"/>
                <a:gd name="T43" fmla="*/ 5 h 48"/>
                <a:gd name="T44" fmla="*/ 36 w 47"/>
                <a:gd name="T45" fmla="*/ 4 h 48"/>
                <a:gd name="T46" fmla="*/ 34 w 47"/>
                <a:gd name="T47" fmla="*/ 3 h 48"/>
                <a:gd name="T48" fmla="*/ 32 w 47"/>
                <a:gd name="T49" fmla="*/ 2 h 48"/>
                <a:gd name="T50" fmla="*/ 28 w 47"/>
                <a:gd name="T51" fmla="*/ 0 h 48"/>
                <a:gd name="T52" fmla="*/ 23 w 47"/>
                <a:gd name="T53" fmla="*/ 0 h 48"/>
                <a:gd name="T54" fmla="*/ 18 w 47"/>
                <a:gd name="T55" fmla="*/ 0 h 48"/>
                <a:gd name="T56" fmla="*/ 14 w 47"/>
                <a:gd name="T57" fmla="*/ 2 h 48"/>
                <a:gd name="T58" fmla="*/ 10 w 47"/>
                <a:gd name="T59" fmla="*/ 4 h 48"/>
                <a:gd name="T60" fmla="*/ 7 w 47"/>
                <a:gd name="T61" fmla="*/ 7 h 48"/>
                <a:gd name="T62" fmla="*/ 3 w 47"/>
                <a:gd name="T63" fmla="*/ 11 h 48"/>
                <a:gd name="T64" fmla="*/ 1 w 47"/>
                <a:gd name="T65" fmla="*/ 15 h 48"/>
                <a:gd name="T66" fmla="*/ 0 w 47"/>
                <a:gd name="T67" fmla="*/ 19 h 48"/>
                <a:gd name="T68" fmla="*/ 0 w 47"/>
                <a:gd name="T69" fmla="*/ 24 h 48"/>
                <a:gd name="T70" fmla="*/ 0 w 47"/>
                <a:gd name="T71" fmla="*/ 28 h 48"/>
                <a:gd name="T72" fmla="*/ 1 w 47"/>
                <a:gd name="T73" fmla="*/ 33 h 48"/>
                <a:gd name="T74" fmla="*/ 2 w 47"/>
                <a:gd name="T75" fmla="*/ 35 h 48"/>
                <a:gd name="T76" fmla="*/ 3 w 47"/>
                <a:gd name="T77" fmla="*/ 37 h 48"/>
                <a:gd name="T78" fmla="*/ 5 w 47"/>
                <a:gd name="T79" fmla="*/ 39 h 48"/>
                <a:gd name="T80" fmla="*/ 7 w 47"/>
                <a:gd name="T81" fmla="*/ 41 h 48"/>
                <a:gd name="T82" fmla="*/ 10 w 47"/>
                <a:gd name="T83" fmla="*/ 44 h 48"/>
                <a:gd name="T84" fmla="*/ 14 w 47"/>
                <a:gd name="T85" fmla="*/ 46 h 48"/>
                <a:gd name="T86" fmla="*/ 18 w 47"/>
                <a:gd name="T87" fmla="*/ 47 h 48"/>
                <a:gd name="T88" fmla="*/ 23 w 47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7"/>
                  </a:lnTo>
                  <a:lnTo>
                    <a:pt x="25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6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6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131">
              <a:extLst>
                <a:ext uri="{FF2B5EF4-FFF2-40B4-BE49-F238E27FC236}">
                  <a16:creationId xmlns="" xmlns:a16="http://schemas.microsoft.com/office/drawing/2014/main" id="{7237E73F-8342-4473-BD9E-247420720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075" y="3796983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7 h 48"/>
                <a:gd name="T4" fmla="*/ 25 w 47"/>
                <a:gd name="T5" fmla="*/ 47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6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6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6 w 47"/>
                <a:gd name="T35" fmla="*/ 19 h 48"/>
                <a:gd name="T36" fmla="*/ 45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8 w 47"/>
                <a:gd name="T43" fmla="*/ 5 h 48"/>
                <a:gd name="T44" fmla="*/ 36 w 47"/>
                <a:gd name="T45" fmla="*/ 4 h 48"/>
                <a:gd name="T46" fmla="*/ 34 w 47"/>
                <a:gd name="T47" fmla="*/ 3 h 48"/>
                <a:gd name="T48" fmla="*/ 32 w 47"/>
                <a:gd name="T49" fmla="*/ 2 h 48"/>
                <a:gd name="T50" fmla="*/ 28 w 47"/>
                <a:gd name="T51" fmla="*/ 1 h 48"/>
                <a:gd name="T52" fmla="*/ 23 w 47"/>
                <a:gd name="T53" fmla="*/ 0 h 48"/>
                <a:gd name="T54" fmla="*/ 18 w 47"/>
                <a:gd name="T55" fmla="*/ 1 h 48"/>
                <a:gd name="T56" fmla="*/ 14 w 47"/>
                <a:gd name="T57" fmla="*/ 2 h 48"/>
                <a:gd name="T58" fmla="*/ 10 w 47"/>
                <a:gd name="T59" fmla="*/ 4 h 48"/>
                <a:gd name="T60" fmla="*/ 7 w 47"/>
                <a:gd name="T61" fmla="*/ 7 h 48"/>
                <a:gd name="T62" fmla="*/ 3 w 47"/>
                <a:gd name="T63" fmla="*/ 11 h 48"/>
                <a:gd name="T64" fmla="*/ 1 w 47"/>
                <a:gd name="T65" fmla="*/ 15 h 48"/>
                <a:gd name="T66" fmla="*/ 0 w 47"/>
                <a:gd name="T67" fmla="*/ 19 h 48"/>
                <a:gd name="T68" fmla="*/ 0 w 47"/>
                <a:gd name="T69" fmla="*/ 24 h 48"/>
                <a:gd name="T70" fmla="*/ 0 w 47"/>
                <a:gd name="T71" fmla="*/ 29 h 48"/>
                <a:gd name="T72" fmla="*/ 1 w 47"/>
                <a:gd name="T73" fmla="*/ 33 h 48"/>
                <a:gd name="T74" fmla="*/ 2 w 47"/>
                <a:gd name="T75" fmla="*/ 35 h 48"/>
                <a:gd name="T76" fmla="*/ 3 w 47"/>
                <a:gd name="T77" fmla="*/ 37 h 48"/>
                <a:gd name="T78" fmla="*/ 5 w 47"/>
                <a:gd name="T79" fmla="*/ 39 h 48"/>
                <a:gd name="T80" fmla="*/ 7 w 47"/>
                <a:gd name="T81" fmla="*/ 41 h 48"/>
                <a:gd name="T82" fmla="*/ 10 w 47"/>
                <a:gd name="T83" fmla="*/ 44 h 48"/>
                <a:gd name="T84" fmla="*/ 14 w 47"/>
                <a:gd name="T85" fmla="*/ 46 h 48"/>
                <a:gd name="T86" fmla="*/ 18 w 47"/>
                <a:gd name="T87" fmla="*/ 47 h 48"/>
                <a:gd name="T88" fmla="*/ 23 w 47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7"/>
                  </a:lnTo>
                  <a:lnTo>
                    <a:pt x="25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6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6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132">
              <a:extLst>
                <a:ext uri="{FF2B5EF4-FFF2-40B4-BE49-F238E27FC236}">
                  <a16:creationId xmlns="" xmlns:a16="http://schemas.microsoft.com/office/drawing/2014/main" id="{957D07F2-BB7F-488F-9EBF-91A7DDA93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3854133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8 h 48"/>
                <a:gd name="T4" fmla="*/ 26 w 47"/>
                <a:gd name="T5" fmla="*/ 48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3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1 h 48"/>
                <a:gd name="T40" fmla="*/ 40 w 47"/>
                <a:gd name="T41" fmla="*/ 8 h 48"/>
                <a:gd name="T42" fmla="*/ 38 w 47"/>
                <a:gd name="T43" fmla="*/ 6 h 48"/>
                <a:gd name="T44" fmla="*/ 37 w 47"/>
                <a:gd name="T45" fmla="*/ 4 h 48"/>
                <a:gd name="T46" fmla="*/ 35 w 47"/>
                <a:gd name="T47" fmla="*/ 3 h 48"/>
                <a:gd name="T48" fmla="*/ 33 w 47"/>
                <a:gd name="T49" fmla="*/ 2 h 48"/>
                <a:gd name="T50" fmla="*/ 28 w 47"/>
                <a:gd name="T51" fmla="*/ 1 h 48"/>
                <a:gd name="T52" fmla="*/ 24 w 47"/>
                <a:gd name="T53" fmla="*/ 0 h 48"/>
                <a:gd name="T54" fmla="*/ 19 w 47"/>
                <a:gd name="T55" fmla="*/ 1 h 48"/>
                <a:gd name="T56" fmla="*/ 14 w 47"/>
                <a:gd name="T57" fmla="*/ 2 h 48"/>
                <a:gd name="T58" fmla="*/ 10 w 47"/>
                <a:gd name="T59" fmla="*/ 4 h 48"/>
                <a:gd name="T60" fmla="*/ 7 w 47"/>
                <a:gd name="T61" fmla="*/ 8 h 48"/>
                <a:gd name="T62" fmla="*/ 3 w 47"/>
                <a:gd name="T63" fmla="*/ 11 h 48"/>
                <a:gd name="T64" fmla="*/ 2 w 47"/>
                <a:gd name="T65" fmla="*/ 15 h 48"/>
                <a:gd name="T66" fmla="*/ 0 w 47"/>
                <a:gd name="T67" fmla="*/ 19 h 48"/>
                <a:gd name="T68" fmla="*/ 0 w 47"/>
                <a:gd name="T69" fmla="*/ 24 h 48"/>
                <a:gd name="T70" fmla="*/ 0 w 47"/>
                <a:gd name="T71" fmla="*/ 29 h 48"/>
                <a:gd name="T72" fmla="*/ 2 w 47"/>
                <a:gd name="T73" fmla="*/ 33 h 48"/>
                <a:gd name="T74" fmla="*/ 2 w 47"/>
                <a:gd name="T75" fmla="*/ 35 h 48"/>
                <a:gd name="T76" fmla="*/ 3 w 47"/>
                <a:gd name="T77" fmla="*/ 37 h 48"/>
                <a:gd name="T78" fmla="*/ 5 w 47"/>
                <a:gd name="T79" fmla="*/ 39 h 48"/>
                <a:gd name="T80" fmla="*/ 7 w 47"/>
                <a:gd name="T81" fmla="*/ 41 h 48"/>
                <a:gd name="T82" fmla="*/ 10 w 47"/>
                <a:gd name="T83" fmla="*/ 44 h 48"/>
                <a:gd name="T84" fmla="*/ 14 w 47"/>
                <a:gd name="T85" fmla="*/ 46 h 48"/>
                <a:gd name="T86" fmla="*/ 19 w 47"/>
                <a:gd name="T87" fmla="*/ 47 h 48"/>
                <a:gd name="T88" fmla="*/ 24 w 47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133">
              <a:extLst>
                <a:ext uri="{FF2B5EF4-FFF2-40B4-BE49-F238E27FC236}">
                  <a16:creationId xmlns="" xmlns:a16="http://schemas.microsoft.com/office/drawing/2014/main" id="{B45989DD-FB6F-42F0-801C-2AF39A283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496946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5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0 h 47"/>
                <a:gd name="T18" fmla="*/ 42 w 48"/>
                <a:gd name="T19" fmla="*/ 38 h 47"/>
                <a:gd name="T20" fmla="*/ 44 w 48"/>
                <a:gd name="T21" fmla="*/ 36 h 47"/>
                <a:gd name="T22" fmla="*/ 45 w 48"/>
                <a:gd name="T23" fmla="*/ 34 h 47"/>
                <a:gd name="T24" fmla="*/ 46 w 48"/>
                <a:gd name="T25" fmla="*/ 32 h 47"/>
                <a:gd name="T26" fmla="*/ 47 w 48"/>
                <a:gd name="T27" fmla="*/ 28 h 47"/>
                <a:gd name="T28" fmla="*/ 47 w 48"/>
                <a:gd name="T29" fmla="*/ 25 h 47"/>
                <a:gd name="T30" fmla="*/ 47 w 48"/>
                <a:gd name="T31" fmla="*/ 24 h 47"/>
                <a:gd name="T32" fmla="*/ 48 w 48"/>
                <a:gd name="T33" fmla="*/ 23 h 47"/>
                <a:gd name="T34" fmla="*/ 47 w 48"/>
                <a:gd name="T35" fmla="*/ 18 h 47"/>
                <a:gd name="T36" fmla="*/ 46 w 48"/>
                <a:gd name="T37" fmla="*/ 14 h 47"/>
                <a:gd name="T38" fmla="*/ 44 w 48"/>
                <a:gd name="T39" fmla="*/ 10 h 47"/>
                <a:gd name="T40" fmla="*/ 41 w 48"/>
                <a:gd name="T41" fmla="*/ 7 h 47"/>
                <a:gd name="T42" fmla="*/ 39 w 48"/>
                <a:gd name="T43" fmla="*/ 5 h 47"/>
                <a:gd name="T44" fmla="*/ 37 w 48"/>
                <a:gd name="T45" fmla="*/ 3 h 47"/>
                <a:gd name="T46" fmla="*/ 35 w 48"/>
                <a:gd name="T47" fmla="*/ 2 h 47"/>
                <a:gd name="T48" fmla="*/ 33 w 48"/>
                <a:gd name="T49" fmla="*/ 1 h 47"/>
                <a:gd name="T50" fmla="*/ 28 w 48"/>
                <a:gd name="T51" fmla="*/ 0 h 47"/>
                <a:gd name="T52" fmla="*/ 24 w 48"/>
                <a:gd name="T53" fmla="*/ 0 h 47"/>
                <a:gd name="T54" fmla="*/ 19 w 48"/>
                <a:gd name="T55" fmla="*/ 0 h 47"/>
                <a:gd name="T56" fmla="*/ 15 w 48"/>
                <a:gd name="T57" fmla="*/ 1 h 47"/>
                <a:gd name="T58" fmla="*/ 11 w 48"/>
                <a:gd name="T59" fmla="*/ 3 h 47"/>
                <a:gd name="T60" fmla="*/ 7 w 48"/>
                <a:gd name="T61" fmla="*/ 7 h 47"/>
                <a:gd name="T62" fmla="*/ 4 w 48"/>
                <a:gd name="T63" fmla="*/ 10 h 47"/>
                <a:gd name="T64" fmla="*/ 2 w 48"/>
                <a:gd name="T65" fmla="*/ 14 h 47"/>
                <a:gd name="T66" fmla="*/ 0 w 48"/>
                <a:gd name="T67" fmla="*/ 18 h 47"/>
                <a:gd name="T68" fmla="*/ 0 w 48"/>
                <a:gd name="T69" fmla="*/ 23 h 47"/>
                <a:gd name="T70" fmla="*/ 0 w 48"/>
                <a:gd name="T71" fmla="*/ 28 h 47"/>
                <a:gd name="T72" fmla="*/ 2 w 48"/>
                <a:gd name="T73" fmla="*/ 32 h 47"/>
                <a:gd name="T74" fmla="*/ 3 w 48"/>
                <a:gd name="T75" fmla="*/ 34 h 47"/>
                <a:gd name="T76" fmla="*/ 4 w 48"/>
                <a:gd name="T77" fmla="*/ 36 h 47"/>
                <a:gd name="T78" fmla="*/ 5 w 48"/>
                <a:gd name="T79" fmla="*/ 38 h 47"/>
                <a:gd name="T80" fmla="*/ 7 w 48"/>
                <a:gd name="T81" fmla="*/ 40 h 47"/>
                <a:gd name="T82" fmla="*/ 11 w 48"/>
                <a:gd name="T83" fmla="*/ 43 h 47"/>
                <a:gd name="T84" fmla="*/ 15 w 48"/>
                <a:gd name="T85" fmla="*/ 45 h 47"/>
                <a:gd name="T86" fmla="*/ 19 w 48"/>
                <a:gd name="T87" fmla="*/ 47 h 47"/>
                <a:gd name="T88" fmla="*/ 24 w 48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6" y="32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134">
              <a:extLst>
                <a:ext uri="{FF2B5EF4-FFF2-40B4-BE49-F238E27FC236}">
                  <a16:creationId xmlns="" xmlns:a16="http://schemas.microsoft.com/office/drawing/2014/main" id="{4F2C337C-EEF7-464A-BF60-6C43D08D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433446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6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1 h 47"/>
                <a:gd name="T18" fmla="*/ 42 w 48"/>
                <a:gd name="T19" fmla="*/ 39 h 47"/>
                <a:gd name="T20" fmla="*/ 44 w 48"/>
                <a:gd name="T21" fmla="*/ 37 h 47"/>
                <a:gd name="T22" fmla="*/ 45 w 48"/>
                <a:gd name="T23" fmla="*/ 35 h 47"/>
                <a:gd name="T24" fmla="*/ 46 w 48"/>
                <a:gd name="T25" fmla="*/ 33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5 h 47"/>
                <a:gd name="T32" fmla="*/ 48 w 48"/>
                <a:gd name="T33" fmla="*/ 24 h 47"/>
                <a:gd name="T34" fmla="*/ 47 w 48"/>
                <a:gd name="T35" fmla="*/ 19 h 47"/>
                <a:gd name="T36" fmla="*/ 46 w 48"/>
                <a:gd name="T37" fmla="*/ 15 h 47"/>
                <a:gd name="T38" fmla="*/ 44 w 48"/>
                <a:gd name="T39" fmla="*/ 10 h 47"/>
                <a:gd name="T40" fmla="*/ 41 w 48"/>
                <a:gd name="T41" fmla="*/ 7 h 47"/>
                <a:gd name="T42" fmla="*/ 39 w 48"/>
                <a:gd name="T43" fmla="*/ 5 h 47"/>
                <a:gd name="T44" fmla="*/ 37 w 48"/>
                <a:gd name="T45" fmla="*/ 4 h 47"/>
                <a:gd name="T46" fmla="*/ 35 w 48"/>
                <a:gd name="T47" fmla="*/ 2 h 47"/>
                <a:gd name="T48" fmla="*/ 33 w 48"/>
                <a:gd name="T49" fmla="*/ 2 h 47"/>
                <a:gd name="T50" fmla="*/ 28 w 48"/>
                <a:gd name="T51" fmla="*/ 0 h 47"/>
                <a:gd name="T52" fmla="*/ 24 w 48"/>
                <a:gd name="T53" fmla="*/ 0 h 47"/>
                <a:gd name="T54" fmla="*/ 19 w 48"/>
                <a:gd name="T55" fmla="*/ 0 h 47"/>
                <a:gd name="T56" fmla="*/ 15 w 48"/>
                <a:gd name="T57" fmla="*/ 2 h 47"/>
                <a:gd name="T58" fmla="*/ 11 w 48"/>
                <a:gd name="T59" fmla="*/ 4 h 47"/>
                <a:gd name="T60" fmla="*/ 7 w 48"/>
                <a:gd name="T61" fmla="*/ 7 h 47"/>
                <a:gd name="T62" fmla="*/ 4 w 48"/>
                <a:gd name="T63" fmla="*/ 10 h 47"/>
                <a:gd name="T64" fmla="*/ 2 w 48"/>
                <a:gd name="T65" fmla="*/ 15 h 47"/>
                <a:gd name="T66" fmla="*/ 0 w 48"/>
                <a:gd name="T67" fmla="*/ 19 h 47"/>
                <a:gd name="T68" fmla="*/ 0 w 48"/>
                <a:gd name="T69" fmla="*/ 24 h 47"/>
                <a:gd name="T70" fmla="*/ 0 w 48"/>
                <a:gd name="T71" fmla="*/ 28 h 47"/>
                <a:gd name="T72" fmla="*/ 2 w 48"/>
                <a:gd name="T73" fmla="*/ 33 h 47"/>
                <a:gd name="T74" fmla="*/ 3 w 48"/>
                <a:gd name="T75" fmla="*/ 35 h 47"/>
                <a:gd name="T76" fmla="*/ 4 w 48"/>
                <a:gd name="T77" fmla="*/ 37 h 47"/>
                <a:gd name="T78" fmla="*/ 5 w 48"/>
                <a:gd name="T79" fmla="*/ 39 h 47"/>
                <a:gd name="T80" fmla="*/ 7 w 48"/>
                <a:gd name="T81" fmla="*/ 41 h 47"/>
                <a:gd name="T82" fmla="*/ 11 w 48"/>
                <a:gd name="T83" fmla="*/ 43 h 47"/>
                <a:gd name="T84" fmla="*/ 15 w 48"/>
                <a:gd name="T85" fmla="*/ 46 h 47"/>
                <a:gd name="T86" fmla="*/ 19 w 48"/>
                <a:gd name="T87" fmla="*/ 47 h 47"/>
                <a:gd name="T88" fmla="*/ 24 w 48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135">
              <a:extLst>
                <a:ext uri="{FF2B5EF4-FFF2-40B4-BE49-F238E27FC236}">
                  <a16:creationId xmlns="" xmlns:a16="http://schemas.microsoft.com/office/drawing/2014/main" id="{DEDF66A4-D085-4232-BB96-D7D35373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335021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6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0 h 47"/>
                <a:gd name="T18" fmla="*/ 42 w 48"/>
                <a:gd name="T19" fmla="*/ 39 h 47"/>
                <a:gd name="T20" fmla="*/ 44 w 48"/>
                <a:gd name="T21" fmla="*/ 37 h 47"/>
                <a:gd name="T22" fmla="*/ 45 w 48"/>
                <a:gd name="T23" fmla="*/ 35 h 47"/>
                <a:gd name="T24" fmla="*/ 46 w 48"/>
                <a:gd name="T25" fmla="*/ 33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5 h 47"/>
                <a:gd name="T32" fmla="*/ 48 w 48"/>
                <a:gd name="T33" fmla="*/ 24 h 47"/>
                <a:gd name="T34" fmla="*/ 47 w 48"/>
                <a:gd name="T35" fmla="*/ 19 h 47"/>
                <a:gd name="T36" fmla="*/ 46 w 48"/>
                <a:gd name="T37" fmla="*/ 15 h 47"/>
                <a:gd name="T38" fmla="*/ 44 w 48"/>
                <a:gd name="T39" fmla="*/ 10 h 47"/>
                <a:gd name="T40" fmla="*/ 41 w 48"/>
                <a:gd name="T41" fmla="*/ 7 h 47"/>
                <a:gd name="T42" fmla="*/ 39 w 48"/>
                <a:gd name="T43" fmla="*/ 5 h 47"/>
                <a:gd name="T44" fmla="*/ 37 w 48"/>
                <a:gd name="T45" fmla="*/ 4 h 47"/>
                <a:gd name="T46" fmla="*/ 35 w 48"/>
                <a:gd name="T47" fmla="*/ 2 h 47"/>
                <a:gd name="T48" fmla="*/ 33 w 48"/>
                <a:gd name="T49" fmla="*/ 2 h 47"/>
                <a:gd name="T50" fmla="*/ 28 w 48"/>
                <a:gd name="T51" fmla="*/ 0 h 47"/>
                <a:gd name="T52" fmla="*/ 24 w 48"/>
                <a:gd name="T53" fmla="*/ 0 h 47"/>
                <a:gd name="T54" fmla="*/ 19 w 48"/>
                <a:gd name="T55" fmla="*/ 0 h 47"/>
                <a:gd name="T56" fmla="*/ 15 w 48"/>
                <a:gd name="T57" fmla="*/ 2 h 47"/>
                <a:gd name="T58" fmla="*/ 11 w 48"/>
                <a:gd name="T59" fmla="*/ 4 h 47"/>
                <a:gd name="T60" fmla="*/ 7 w 48"/>
                <a:gd name="T61" fmla="*/ 7 h 47"/>
                <a:gd name="T62" fmla="*/ 4 w 48"/>
                <a:gd name="T63" fmla="*/ 10 h 47"/>
                <a:gd name="T64" fmla="*/ 2 w 48"/>
                <a:gd name="T65" fmla="*/ 15 h 47"/>
                <a:gd name="T66" fmla="*/ 0 w 48"/>
                <a:gd name="T67" fmla="*/ 19 h 47"/>
                <a:gd name="T68" fmla="*/ 0 w 48"/>
                <a:gd name="T69" fmla="*/ 24 h 47"/>
                <a:gd name="T70" fmla="*/ 0 w 48"/>
                <a:gd name="T71" fmla="*/ 28 h 47"/>
                <a:gd name="T72" fmla="*/ 2 w 48"/>
                <a:gd name="T73" fmla="*/ 33 h 47"/>
                <a:gd name="T74" fmla="*/ 3 w 48"/>
                <a:gd name="T75" fmla="*/ 35 h 47"/>
                <a:gd name="T76" fmla="*/ 4 w 48"/>
                <a:gd name="T77" fmla="*/ 37 h 47"/>
                <a:gd name="T78" fmla="*/ 5 w 48"/>
                <a:gd name="T79" fmla="*/ 39 h 47"/>
                <a:gd name="T80" fmla="*/ 7 w 48"/>
                <a:gd name="T81" fmla="*/ 40 h 47"/>
                <a:gd name="T82" fmla="*/ 11 w 48"/>
                <a:gd name="T83" fmla="*/ 43 h 47"/>
                <a:gd name="T84" fmla="*/ 15 w 48"/>
                <a:gd name="T85" fmla="*/ 46 h 47"/>
                <a:gd name="T86" fmla="*/ 19 w 48"/>
                <a:gd name="T87" fmla="*/ 47 h 47"/>
                <a:gd name="T88" fmla="*/ 24 w 48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136">
              <a:extLst>
                <a:ext uri="{FF2B5EF4-FFF2-40B4-BE49-F238E27FC236}">
                  <a16:creationId xmlns="" xmlns:a16="http://schemas.microsoft.com/office/drawing/2014/main" id="{C38BB858-08C7-45ED-B407-538CED41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263583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6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0 h 47"/>
                <a:gd name="T18" fmla="*/ 42 w 48"/>
                <a:gd name="T19" fmla="*/ 39 h 47"/>
                <a:gd name="T20" fmla="*/ 44 w 48"/>
                <a:gd name="T21" fmla="*/ 37 h 47"/>
                <a:gd name="T22" fmla="*/ 45 w 48"/>
                <a:gd name="T23" fmla="*/ 35 h 47"/>
                <a:gd name="T24" fmla="*/ 46 w 48"/>
                <a:gd name="T25" fmla="*/ 33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5 h 47"/>
                <a:gd name="T32" fmla="*/ 48 w 48"/>
                <a:gd name="T33" fmla="*/ 24 h 47"/>
                <a:gd name="T34" fmla="*/ 47 w 48"/>
                <a:gd name="T35" fmla="*/ 19 h 47"/>
                <a:gd name="T36" fmla="*/ 46 w 48"/>
                <a:gd name="T37" fmla="*/ 15 h 47"/>
                <a:gd name="T38" fmla="*/ 44 w 48"/>
                <a:gd name="T39" fmla="*/ 10 h 47"/>
                <a:gd name="T40" fmla="*/ 41 w 48"/>
                <a:gd name="T41" fmla="*/ 7 h 47"/>
                <a:gd name="T42" fmla="*/ 39 w 48"/>
                <a:gd name="T43" fmla="*/ 5 h 47"/>
                <a:gd name="T44" fmla="*/ 37 w 48"/>
                <a:gd name="T45" fmla="*/ 4 h 47"/>
                <a:gd name="T46" fmla="*/ 35 w 48"/>
                <a:gd name="T47" fmla="*/ 2 h 47"/>
                <a:gd name="T48" fmla="*/ 33 w 48"/>
                <a:gd name="T49" fmla="*/ 2 h 47"/>
                <a:gd name="T50" fmla="*/ 28 w 48"/>
                <a:gd name="T51" fmla="*/ 0 h 47"/>
                <a:gd name="T52" fmla="*/ 24 w 48"/>
                <a:gd name="T53" fmla="*/ 0 h 47"/>
                <a:gd name="T54" fmla="*/ 19 w 48"/>
                <a:gd name="T55" fmla="*/ 0 h 47"/>
                <a:gd name="T56" fmla="*/ 15 w 48"/>
                <a:gd name="T57" fmla="*/ 2 h 47"/>
                <a:gd name="T58" fmla="*/ 11 w 48"/>
                <a:gd name="T59" fmla="*/ 4 h 47"/>
                <a:gd name="T60" fmla="*/ 7 w 48"/>
                <a:gd name="T61" fmla="*/ 7 h 47"/>
                <a:gd name="T62" fmla="*/ 4 w 48"/>
                <a:gd name="T63" fmla="*/ 10 h 47"/>
                <a:gd name="T64" fmla="*/ 2 w 48"/>
                <a:gd name="T65" fmla="*/ 15 h 47"/>
                <a:gd name="T66" fmla="*/ 0 w 48"/>
                <a:gd name="T67" fmla="*/ 19 h 47"/>
                <a:gd name="T68" fmla="*/ 0 w 48"/>
                <a:gd name="T69" fmla="*/ 24 h 47"/>
                <a:gd name="T70" fmla="*/ 0 w 48"/>
                <a:gd name="T71" fmla="*/ 28 h 47"/>
                <a:gd name="T72" fmla="*/ 2 w 48"/>
                <a:gd name="T73" fmla="*/ 33 h 47"/>
                <a:gd name="T74" fmla="*/ 3 w 48"/>
                <a:gd name="T75" fmla="*/ 35 h 47"/>
                <a:gd name="T76" fmla="*/ 4 w 48"/>
                <a:gd name="T77" fmla="*/ 37 h 47"/>
                <a:gd name="T78" fmla="*/ 5 w 48"/>
                <a:gd name="T79" fmla="*/ 39 h 47"/>
                <a:gd name="T80" fmla="*/ 7 w 48"/>
                <a:gd name="T81" fmla="*/ 40 h 47"/>
                <a:gd name="T82" fmla="*/ 11 w 48"/>
                <a:gd name="T83" fmla="*/ 43 h 47"/>
                <a:gd name="T84" fmla="*/ 15 w 48"/>
                <a:gd name="T85" fmla="*/ 46 h 47"/>
                <a:gd name="T86" fmla="*/ 19 w 48"/>
                <a:gd name="T87" fmla="*/ 47 h 47"/>
                <a:gd name="T88" fmla="*/ 24 w 48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137">
              <a:extLst>
                <a:ext uri="{FF2B5EF4-FFF2-40B4-BE49-F238E27FC236}">
                  <a16:creationId xmlns="" xmlns:a16="http://schemas.microsoft.com/office/drawing/2014/main" id="{AE628EE4-3837-488A-9822-4E522935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127058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6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0 h 47"/>
                <a:gd name="T18" fmla="*/ 42 w 48"/>
                <a:gd name="T19" fmla="*/ 38 h 47"/>
                <a:gd name="T20" fmla="*/ 44 w 48"/>
                <a:gd name="T21" fmla="*/ 37 h 47"/>
                <a:gd name="T22" fmla="*/ 45 w 48"/>
                <a:gd name="T23" fmla="*/ 35 h 47"/>
                <a:gd name="T24" fmla="*/ 46 w 48"/>
                <a:gd name="T25" fmla="*/ 33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5 h 47"/>
                <a:gd name="T32" fmla="*/ 48 w 48"/>
                <a:gd name="T33" fmla="*/ 24 h 47"/>
                <a:gd name="T34" fmla="*/ 47 w 48"/>
                <a:gd name="T35" fmla="*/ 19 h 47"/>
                <a:gd name="T36" fmla="*/ 46 w 48"/>
                <a:gd name="T37" fmla="*/ 15 h 47"/>
                <a:gd name="T38" fmla="*/ 44 w 48"/>
                <a:gd name="T39" fmla="*/ 10 h 47"/>
                <a:gd name="T40" fmla="*/ 41 w 48"/>
                <a:gd name="T41" fmla="*/ 7 h 47"/>
                <a:gd name="T42" fmla="*/ 39 w 48"/>
                <a:gd name="T43" fmla="*/ 5 h 47"/>
                <a:gd name="T44" fmla="*/ 37 w 48"/>
                <a:gd name="T45" fmla="*/ 4 h 47"/>
                <a:gd name="T46" fmla="*/ 35 w 48"/>
                <a:gd name="T47" fmla="*/ 2 h 47"/>
                <a:gd name="T48" fmla="*/ 33 w 48"/>
                <a:gd name="T49" fmla="*/ 2 h 47"/>
                <a:gd name="T50" fmla="*/ 28 w 48"/>
                <a:gd name="T51" fmla="*/ 0 h 47"/>
                <a:gd name="T52" fmla="*/ 24 w 48"/>
                <a:gd name="T53" fmla="*/ 0 h 47"/>
                <a:gd name="T54" fmla="*/ 19 w 48"/>
                <a:gd name="T55" fmla="*/ 0 h 47"/>
                <a:gd name="T56" fmla="*/ 15 w 48"/>
                <a:gd name="T57" fmla="*/ 2 h 47"/>
                <a:gd name="T58" fmla="*/ 11 w 48"/>
                <a:gd name="T59" fmla="*/ 4 h 47"/>
                <a:gd name="T60" fmla="*/ 7 w 48"/>
                <a:gd name="T61" fmla="*/ 7 h 47"/>
                <a:gd name="T62" fmla="*/ 4 w 48"/>
                <a:gd name="T63" fmla="*/ 10 h 47"/>
                <a:gd name="T64" fmla="*/ 2 w 48"/>
                <a:gd name="T65" fmla="*/ 15 h 47"/>
                <a:gd name="T66" fmla="*/ 0 w 48"/>
                <a:gd name="T67" fmla="*/ 19 h 47"/>
                <a:gd name="T68" fmla="*/ 0 w 48"/>
                <a:gd name="T69" fmla="*/ 24 h 47"/>
                <a:gd name="T70" fmla="*/ 0 w 48"/>
                <a:gd name="T71" fmla="*/ 28 h 47"/>
                <a:gd name="T72" fmla="*/ 2 w 48"/>
                <a:gd name="T73" fmla="*/ 33 h 47"/>
                <a:gd name="T74" fmla="*/ 3 w 48"/>
                <a:gd name="T75" fmla="*/ 35 h 47"/>
                <a:gd name="T76" fmla="*/ 4 w 48"/>
                <a:gd name="T77" fmla="*/ 37 h 47"/>
                <a:gd name="T78" fmla="*/ 5 w 48"/>
                <a:gd name="T79" fmla="*/ 38 h 47"/>
                <a:gd name="T80" fmla="*/ 7 w 48"/>
                <a:gd name="T81" fmla="*/ 40 h 47"/>
                <a:gd name="T82" fmla="*/ 11 w 48"/>
                <a:gd name="T83" fmla="*/ 43 h 47"/>
                <a:gd name="T84" fmla="*/ 15 w 48"/>
                <a:gd name="T85" fmla="*/ 46 h 47"/>
                <a:gd name="T86" fmla="*/ 19 w 48"/>
                <a:gd name="T87" fmla="*/ 47 h 47"/>
                <a:gd name="T88" fmla="*/ 24 w 48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138">
              <a:extLst>
                <a:ext uri="{FF2B5EF4-FFF2-40B4-BE49-F238E27FC236}">
                  <a16:creationId xmlns="" xmlns:a16="http://schemas.microsoft.com/office/drawing/2014/main" id="{24CB5AC9-7E3B-4E8C-BF2B-78AC56DAD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58783"/>
              <a:ext cx="76200" cy="76200"/>
            </a:xfrm>
            <a:custGeom>
              <a:avLst/>
              <a:gdLst>
                <a:gd name="T0" fmla="*/ 24 w 48"/>
                <a:gd name="T1" fmla="*/ 48 h 48"/>
                <a:gd name="T2" fmla="*/ 25 w 48"/>
                <a:gd name="T3" fmla="*/ 48 h 48"/>
                <a:gd name="T4" fmla="*/ 26 w 48"/>
                <a:gd name="T5" fmla="*/ 48 h 48"/>
                <a:gd name="T6" fmla="*/ 28 w 48"/>
                <a:gd name="T7" fmla="*/ 47 h 48"/>
                <a:gd name="T8" fmla="*/ 33 w 48"/>
                <a:gd name="T9" fmla="*/ 46 h 48"/>
                <a:gd name="T10" fmla="*/ 35 w 48"/>
                <a:gd name="T11" fmla="*/ 45 h 48"/>
                <a:gd name="T12" fmla="*/ 37 w 48"/>
                <a:gd name="T13" fmla="*/ 44 h 48"/>
                <a:gd name="T14" fmla="*/ 39 w 48"/>
                <a:gd name="T15" fmla="*/ 43 h 48"/>
                <a:gd name="T16" fmla="*/ 41 w 48"/>
                <a:gd name="T17" fmla="*/ 41 h 48"/>
                <a:gd name="T18" fmla="*/ 42 w 48"/>
                <a:gd name="T19" fmla="*/ 39 h 48"/>
                <a:gd name="T20" fmla="*/ 44 w 48"/>
                <a:gd name="T21" fmla="*/ 37 h 48"/>
                <a:gd name="T22" fmla="*/ 45 w 48"/>
                <a:gd name="T23" fmla="*/ 35 h 48"/>
                <a:gd name="T24" fmla="*/ 46 w 48"/>
                <a:gd name="T25" fmla="*/ 33 h 48"/>
                <a:gd name="T26" fmla="*/ 47 w 48"/>
                <a:gd name="T27" fmla="*/ 29 h 48"/>
                <a:gd name="T28" fmla="*/ 47 w 48"/>
                <a:gd name="T29" fmla="*/ 26 h 48"/>
                <a:gd name="T30" fmla="*/ 47 w 48"/>
                <a:gd name="T31" fmla="*/ 25 h 48"/>
                <a:gd name="T32" fmla="*/ 48 w 48"/>
                <a:gd name="T33" fmla="*/ 24 h 48"/>
                <a:gd name="T34" fmla="*/ 47 w 48"/>
                <a:gd name="T35" fmla="*/ 19 h 48"/>
                <a:gd name="T36" fmla="*/ 46 w 48"/>
                <a:gd name="T37" fmla="*/ 15 h 48"/>
                <a:gd name="T38" fmla="*/ 44 w 48"/>
                <a:gd name="T39" fmla="*/ 11 h 48"/>
                <a:gd name="T40" fmla="*/ 41 w 48"/>
                <a:gd name="T41" fmla="*/ 8 h 48"/>
                <a:gd name="T42" fmla="*/ 39 w 48"/>
                <a:gd name="T43" fmla="*/ 6 h 48"/>
                <a:gd name="T44" fmla="*/ 37 w 48"/>
                <a:gd name="T45" fmla="*/ 4 h 48"/>
                <a:gd name="T46" fmla="*/ 35 w 48"/>
                <a:gd name="T47" fmla="*/ 3 h 48"/>
                <a:gd name="T48" fmla="*/ 33 w 48"/>
                <a:gd name="T49" fmla="*/ 2 h 48"/>
                <a:gd name="T50" fmla="*/ 28 w 48"/>
                <a:gd name="T51" fmla="*/ 1 h 48"/>
                <a:gd name="T52" fmla="*/ 24 w 48"/>
                <a:gd name="T53" fmla="*/ 0 h 48"/>
                <a:gd name="T54" fmla="*/ 19 w 48"/>
                <a:gd name="T55" fmla="*/ 1 h 48"/>
                <a:gd name="T56" fmla="*/ 15 w 48"/>
                <a:gd name="T57" fmla="*/ 2 h 48"/>
                <a:gd name="T58" fmla="*/ 11 w 48"/>
                <a:gd name="T59" fmla="*/ 4 h 48"/>
                <a:gd name="T60" fmla="*/ 7 w 48"/>
                <a:gd name="T61" fmla="*/ 8 h 48"/>
                <a:gd name="T62" fmla="*/ 4 w 48"/>
                <a:gd name="T63" fmla="*/ 11 h 48"/>
                <a:gd name="T64" fmla="*/ 2 w 48"/>
                <a:gd name="T65" fmla="*/ 15 h 48"/>
                <a:gd name="T66" fmla="*/ 0 w 48"/>
                <a:gd name="T67" fmla="*/ 19 h 48"/>
                <a:gd name="T68" fmla="*/ 0 w 48"/>
                <a:gd name="T69" fmla="*/ 24 h 48"/>
                <a:gd name="T70" fmla="*/ 0 w 48"/>
                <a:gd name="T71" fmla="*/ 29 h 48"/>
                <a:gd name="T72" fmla="*/ 2 w 48"/>
                <a:gd name="T73" fmla="*/ 33 h 48"/>
                <a:gd name="T74" fmla="*/ 3 w 48"/>
                <a:gd name="T75" fmla="*/ 35 h 48"/>
                <a:gd name="T76" fmla="*/ 4 w 48"/>
                <a:gd name="T77" fmla="*/ 37 h 48"/>
                <a:gd name="T78" fmla="*/ 5 w 48"/>
                <a:gd name="T79" fmla="*/ 39 h 48"/>
                <a:gd name="T80" fmla="*/ 7 w 48"/>
                <a:gd name="T81" fmla="*/ 41 h 48"/>
                <a:gd name="T82" fmla="*/ 11 w 48"/>
                <a:gd name="T83" fmla="*/ 44 h 48"/>
                <a:gd name="T84" fmla="*/ 15 w 48"/>
                <a:gd name="T85" fmla="*/ 46 h 48"/>
                <a:gd name="T86" fmla="*/ 19 w 48"/>
                <a:gd name="T87" fmla="*/ 47 h 48"/>
                <a:gd name="T88" fmla="*/ 24 w 48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139">
              <a:extLst>
                <a:ext uri="{FF2B5EF4-FFF2-40B4-BE49-F238E27FC236}">
                  <a16:creationId xmlns="" xmlns:a16="http://schemas.microsoft.com/office/drawing/2014/main" id="{95413BA2-2097-4AEB-9744-C23C81F85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866708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6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0 h 47"/>
                <a:gd name="T18" fmla="*/ 42 w 48"/>
                <a:gd name="T19" fmla="*/ 38 h 47"/>
                <a:gd name="T20" fmla="*/ 44 w 48"/>
                <a:gd name="T21" fmla="*/ 37 h 47"/>
                <a:gd name="T22" fmla="*/ 45 w 48"/>
                <a:gd name="T23" fmla="*/ 35 h 47"/>
                <a:gd name="T24" fmla="*/ 46 w 48"/>
                <a:gd name="T25" fmla="*/ 33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5 h 47"/>
                <a:gd name="T32" fmla="*/ 48 w 48"/>
                <a:gd name="T33" fmla="*/ 24 h 47"/>
                <a:gd name="T34" fmla="*/ 47 w 48"/>
                <a:gd name="T35" fmla="*/ 19 h 47"/>
                <a:gd name="T36" fmla="*/ 46 w 48"/>
                <a:gd name="T37" fmla="*/ 14 h 47"/>
                <a:gd name="T38" fmla="*/ 44 w 48"/>
                <a:gd name="T39" fmla="*/ 10 h 47"/>
                <a:gd name="T40" fmla="*/ 41 w 48"/>
                <a:gd name="T41" fmla="*/ 7 h 47"/>
                <a:gd name="T42" fmla="*/ 39 w 48"/>
                <a:gd name="T43" fmla="*/ 5 h 47"/>
                <a:gd name="T44" fmla="*/ 37 w 48"/>
                <a:gd name="T45" fmla="*/ 3 h 47"/>
                <a:gd name="T46" fmla="*/ 35 w 48"/>
                <a:gd name="T47" fmla="*/ 2 h 47"/>
                <a:gd name="T48" fmla="*/ 33 w 48"/>
                <a:gd name="T49" fmla="*/ 2 h 47"/>
                <a:gd name="T50" fmla="*/ 28 w 48"/>
                <a:gd name="T51" fmla="*/ 0 h 47"/>
                <a:gd name="T52" fmla="*/ 24 w 48"/>
                <a:gd name="T53" fmla="*/ 0 h 47"/>
                <a:gd name="T54" fmla="*/ 19 w 48"/>
                <a:gd name="T55" fmla="*/ 0 h 47"/>
                <a:gd name="T56" fmla="*/ 15 w 48"/>
                <a:gd name="T57" fmla="*/ 2 h 47"/>
                <a:gd name="T58" fmla="*/ 11 w 48"/>
                <a:gd name="T59" fmla="*/ 3 h 47"/>
                <a:gd name="T60" fmla="*/ 7 w 48"/>
                <a:gd name="T61" fmla="*/ 7 h 47"/>
                <a:gd name="T62" fmla="*/ 4 w 48"/>
                <a:gd name="T63" fmla="*/ 10 h 47"/>
                <a:gd name="T64" fmla="*/ 2 w 48"/>
                <a:gd name="T65" fmla="*/ 14 h 47"/>
                <a:gd name="T66" fmla="*/ 0 w 48"/>
                <a:gd name="T67" fmla="*/ 19 h 47"/>
                <a:gd name="T68" fmla="*/ 0 w 48"/>
                <a:gd name="T69" fmla="*/ 24 h 47"/>
                <a:gd name="T70" fmla="*/ 0 w 48"/>
                <a:gd name="T71" fmla="*/ 28 h 47"/>
                <a:gd name="T72" fmla="*/ 2 w 48"/>
                <a:gd name="T73" fmla="*/ 33 h 47"/>
                <a:gd name="T74" fmla="*/ 3 w 48"/>
                <a:gd name="T75" fmla="*/ 35 h 47"/>
                <a:gd name="T76" fmla="*/ 4 w 48"/>
                <a:gd name="T77" fmla="*/ 37 h 47"/>
                <a:gd name="T78" fmla="*/ 5 w 48"/>
                <a:gd name="T79" fmla="*/ 38 h 47"/>
                <a:gd name="T80" fmla="*/ 7 w 48"/>
                <a:gd name="T81" fmla="*/ 40 h 47"/>
                <a:gd name="T82" fmla="*/ 11 w 48"/>
                <a:gd name="T83" fmla="*/ 43 h 47"/>
                <a:gd name="T84" fmla="*/ 15 w 48"/>
                <a:gd name="T85" fmla="*/ 46 h 47"/>
                <a:gd name="T86" fmla="*/ 19 w 48"/>
                <a:gd name="T87" fmla="*/ 47 h 47"/>
                <a:gd name="T88" fmla="*/ 24 w 48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140">
              <a:extLst>
                <a:ext uri="{FF2B5EF4-FFF2-40B4-BE49-F238E27FC236}">
                  <a16:creationId xmlns="" xmlns:a16="http://schemas.microsoft.com/office/drawing/2014/main" id="{EE31BB2D-6BE3-43BC-94D7-822EE5BD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711133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6 h 47"/>
                <a:gd name="T8" fmla="*/ 33 w 48"/>
                <a:gd name="T9" fmla="*/ 45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0 h 47"/>
                <a:gd name="T18" fmla="*/ 42 w 48"/>
                <a:gd name="T19" fmla="*/ 38 h 47"/>
                <a:gd name="T20" fmla="*/ 44 w 48"/>
                <a:gd name="T21" fmla="*/ 36 h 47"/>
                <a:gd name="T22" fmla="*/ 45 w 48"/>
                <a:gd name="T23" fmla="*/ 34 h 47"/>
                <a:gd name="T24" fmla="*/ 46 w 48"/>
                <a:gd name="T25" fmla="*/ 32 h 47"/>
                <a:gd name="T26" fmla="*/ 47 w 48"/>
                <a:gd name="T27" fmla="*/ 28 h 47"/>
                <a:gd name="T28" fmla="*/ 47 w 48"/>
                <a:gd name="T29" fmla="*/ 25 h 47"/>
                <a:gd name="T30" fmla="*/ 47 w 48"/>
                <a:gd name="T31" fmla="*/ 24 h 47"/>
                <a:gd name="T32" fmla="*/ 48 w 48"/>
                <a:gd name="T33" fmla="*/ 23 h 47"/>
                <a:gd name="T34" fmla="*/ 47 w 48"/>
                <a:gd name="T35" fmla="*/ 18 h 47"/>
                <a:gd name="T36" fmla="*/ 46 w 48"/>
                <a:gd name="T37" fmla="*/ 14 h 47"/>
                <a:gd name="T38" fmla="*/ 44 w 48"/>
                <a:gd name="T39" fmla="*/ 10 h 47"/>
                <a:gd name="T40" fmla="*/ 41 w 48"/>
                <a:gd name="T41" fmla="*/ 7 h 47"/>
                <a:gd name="T42" fmla="*/ 39 w 48"/>
                <a:gd name="T43" fmla="*/ 5 h 47"/>
                <a:gd name="T44" fmla="*/ 37 w 48"/>
                <a:gd name="T45" fmla="*/ 3 h 47"/>
                <a:gd name="T46" fmla="*/ 35 w 48"/>
                <a:gd name="T47" fmla="*/ 2 h 47"/>
                <a:gd name="T48" fmla="*/ 33 w 48"/>
                <a:gd name="T49" fmla="*/ 1 h 47"/>
                <a:gd name="T50" fmla="*/ 28 w 48"/>
                <a:gd name="T51" fmla="*/ 0 h 47"/>
                <a:gd name="T52" fmla="*/ 24 w 48"/>
                <a:gd name="T53" fmla="*/ 0 h 47"/>
                <a:gd name="T54" fmla="*/ 19 w 48"/>
                <a:gd name="T55" fmla="*/ 0 h 47"/>
                <a:gd name="T56" fmla="*/ 15 w 48"/>
                <a:gd name="T57" fmla="*/ 1 h 47"/>
                <a:gd name="T58" fmla="*/ 11 w 48"/>
                <a:gd name="T59" fmla="*/ 3 h 47"/>
                <a:gd name="T60" fmla="*/ 7 w 48"/>
                <a:gd name="T61" fmla="*/ 7 h 47"/>
                <a:gd name="T62" fmla="*/ 4 w 48"/>
                <a:gd name="T63" fmla="*/ 10 h 47"/>
                <a:gd name="T64" fmla="*/ 2 w 48"/>
                <a:gd name="T65" fmla="*/ 14 h 47"/>
                <a:gd name="T66" fmla="*/ 0 w 48"/>
                <a:gd name="T67" fmla="*/ 18 h 47"/>
                <a:gd name="T68" fmla="*/ 0 w 48"/>
                <a:gd name="T69" fmla="*/ 23 h 47"/>
                <a:gd name="T70" fmla="*/ 0 w 48"/>
                <a:gd name="T71" fmla="*/ 28 h 47"/>
                <a:gd name="T72" fmla="*/ 2 w 48"/>
                <a:gd name="T73" fmla="*/ 32 h 47"/>
                <a:gd name="T74" fmla="*/ 3 w 48"/>
                <a:gd name="T75" fmla="*/ 34 h 47"/>
                <a:gd name="T76" fmla="*/ 4 w 48"/>
                <a:gd name="T77" fmla="*/ 36 h 47"/>
                <a:gd name="T78" fmla="*/ 5 w 48"/>
                <a:gd name="T79" fmla="*/ 38 h 47"/>
                <a:gd name="T80" fmla="*/ 7 w 48"/>
                <a:gd name="T81" fmla="*/ 40 h 47"/>
                <a:gd name="T82" fmla="*/ 11 w 48"/>
                <a:gd name="T83" fmla="*/ 43 h 47"/>
                <a:gd name="T84" fmla="*/ 15 w 48"/>
                <a:gd name="T85" fmla="*/ 45 h 47"/>
                <a:gd name="T86" fmla="*/ 19 w 48"/>
                <a:gd name="T87" fmla="*/ 46 h 47"/>
                <a:gd name="T88" fmla="*/ 24 w 48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6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6" y="32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6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141">
              <a:extLst>
                <a:ext uri="{FF2B5EF4-FFF2-40B4-BE49-F238E27FC236}">
                  <a16:creationId xmlns="" xmlns:a16="http://schemas.microsoft.com/office/drawing/2014/main" id="{C7017D18-2068-4BBC-8480-A28AA54E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2712721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8 w 47"/>
                <a:gd name="T43" fmla="*/ 5 h 48"/>
                <a:gd name="T44" fmla="*/ 37 w 47"/>
                <a:gd name="T45" fmla="*/ 4 h 48"/>
                <a:gd name="T46" fmla="*/ 35 w 47"/>
                <a:gd name="T47" fmla="*/ 3 h 48"/>
                <a:gd name="T48" fmla="*/ 33 w 47"/>
                <a:gd name="T49" fmla="*/ 2 h 48"/>
                <a:gd name="T50" fmla="*/ 28 w 47"/>
                <a:gd name="T51" fmla="*/ 1 h 48"/>
                <a:gd name="T52" fmla="*/ 24 w 47"/>
                <a:gd name="T53" fmla="*/ 0 h 48"/>
                <a:gd name="T54" fmla="*/ 19 w 47"/>
                <a:gd name="T55" fmla="*/ 1 h 48"/>
                <a:gd name="T56" fmla="*/ 14 w 47"/>
                <a:gd name="T57" fmla="*/ 2 h 48"/>
                <a:gd name="T58" fmla="*/ 10 w 47"/>
                <a:gd name="T59" fmla="*/ 4 h 48"/>
                <a:gd name="T60" fmla="*/ 7 w 47"/>
                <a:gd name="T61" fmla="*/ 7 h 48"/>
                <a:gd name="T62" fmla="*/ 3 w 47"/>
                <a:gd name="T63" fmla="*/ 11 h 48"/>
                <a:gd name="T64" fmla="*/ 2 w 47"/>
                <a:gd name="T65" fmla="*/ 15 h 48"/>
                <a:gd name="T66" fmla="*/ 0 w 47"/>
                <a:gd name="T67" fmla="*/ 19 h 48"/>
                <a:gd name="T68" fmla="*/ 0 w 47"/>
                <a:gd name="T69" fmla="*/ 24 h 48"/>
                <a:gd name="T70" fmla="*/ 0 w 47"/>
                <a:gd name="T71" fmla="*/ 29 h 48"/>
                <a:gd name="T72" fmla="*/ 2 w 47"/>
                <a:gd name="T73" fmla="*/ 33 h 48"/>
                <a:gd name="T74" fmla="*/ 2 w 47"/>
                <a:gd name="T75" fmla="*/ 35 h 48"/>
                <a:gd name="T76" fmla="*/ 3 w 47"/>
                <a:gd name="T77" fmla="*/ 37 h 48"/>
                <a:gd name="T78" fmla="*/ 5 w 47"/>
                <a:gd name="T79" fmla="*/ 39 h 48"/>
                <a:gd name="T80" fmla="*/ 7 w 47"/>
                <a:gd name="T81" fmla="*/ 41 h 48"/>
                <a:gd name="T82" fmla="*/ 10 w 47"/>
                <a:gd name="T83" fmla="*/ 44 h 48"/>
                <a:gd name="T84" fmla="*/ 14 w 47"/>
                <a:gd name="T85" fmla="*/ 46 h 48"/>
                <a:gd name="T86" fmla="*/ 19 w 47"/>
                <a:gd name="T87" fmla="*/ 47 h 48"/>
                <a:gd name="T88" fmla="*/ 24 w 47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reeform 142">
              <a:extLst>
                <a:ext uri="{FF2B5EF4-FFF2-40B4-BE49-F238E27FC236}">
                  <a16:creationId xmlns="" xmlns:a16="http://schemas.microsoft.com/office/drawing/2014/main" id="{DE285B85-B7E8-4978-B81D-4124D0E01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2814321"/>
              <a:ext cx="74613" cy="74613"/>
            </a:xfrm>
            <a:custGeom>
              <a:avLst/>
              <a:gdLst>
                <a:gd name="T0" fmla="*/ 24 w 47"/>
                <a:gd name="T1" fmla="*/ 47 h 47"/>
                <a:gd name="T2" fmla="*/ 25 w 47"/>
                <a:gd name="T3" fmla="*/ 47 h 47"/>
                <a:gd name="T4" fmla="*/ 26 w 47"/>
                <a:gd name="T5" fmla="*/ 47 h 47"/>
                <a:gd name="T6" fmla="*/ 28 w 47"/>
                <a:gd name="T7" fmla="*/ 47 h 47"/>
                <a:gd name="T8" fmla="*/ 33 w 47"/>
                <a:gd name="T9" fmla="*/ 46 h 47"/>
                <a:gd name="T10" fmla="*/ 35 w 47"/>
                <a:gd name="T11" fmla="*/ 45 h 47"/>
                <a:gd name="T12" fmla="*/ 37 w 47"/>
                <a:gd name="T13" fmla="*/ 44 h 47"/>
                <a:gd name="T14" fmla="*/ 38 w 47"/>
                <a:gd name="T15" fmla="*/ 42 h 47"/>
                <a:gd name="T16" fmla="*/ 40 w 47"/>
                <a:gd name="T17" fmla="*/ 41 h 47"/>
                <a:gd name="T18" fmla="*/ 42 w 47"/>
                <a:gd name="T19" fmla="*/ 39 h 47"/>
                <a:gd name="T20" fmla="*/ 43 w 47"/>
                <a:gd name="T21" fmla="*/ 37 h 47"/>
                <a:gd name="T22" fmla="*/ 44 w 47"/>
                <a:gd name="T23" fmla="*/ 35 h 47"/>
                <a:gd name="T24" fmla="*/ 46 w 47"/>
                <a:gd name="T25" fmla="*/ 33 h 47"/>
                <a:gd name="T26" fmla="*/ 47 w 47"/>
                <a:gd name="T27" fmla="*/ 28 h 47"/>
                <a:gd name="T28" fmla="*/ 47 w 47"/>
                <a:gd name="T29" fmla="*/ 26 h 47"/>
                <a:gd name="T30" fmla="*/ 47 w 47"/>
                <a:gd name="T31" fmla="*/ 25 h 47"/>
                <a:gd name="T32" fmla="*/ 47 w 47"/>
                <a:gd name="T33" fmla="*/ 24 h 47"/>
                <a:gd name="T34" fmla="*/ 47 w 47"/>
                <a:gd name="T35" fmla="*/ 19 h 47"/>
                <a:gd name="T36" fmla="*/ 46 w 47"/>
                <a:gd name="T37" fmla="*/ 15 h 47"/>
                <a:gd name="T38" fmla="*/ 43 w 47"/>
                <a:gd name="T39" fmla="*/ 11 h 47"/>
                <a:gd name="T40" fmla="*/ 40 w 47"/>
                <a:gd name="T41" fmla="*/ 7 h 47"/>
                <a:gd name="T42" fmla="*/ 38 w 47"/>
                <a:gd name="T43" fmla="*/ 5 h 47"/>
                <a:gd name="T44" fmla="*/ 37 w 47"/>
                <a:gd name="T45" fmla="*/ 4 h 47"/>
                <a:gd name="T46" fmla="*/ 35 w 47"/>
                <a:gd name="T47" fmla="*/ 3 h 47"/>
                <a:gd name="T48" fmla="*/ 33 w 47"/>
                <a:gd name="T49" fmla="*/ 2 h 47"/>
                <a:gd name="T50" fmla="*/ 28 w 47"/>
                <a:gd name="T51" fmla="*/ 0 h 47"/>
                <a:gd name="T52" fmla="*/ 24 w 47"/>
                <a:gd name="T53" fmla="*/ 0 h 47"/>
                <a:gd name="T54" fmla="*/ 19 w 47"/>
                <a:gd name="T55" fmla="*/ 0 h 47"/>
                <a:gd name="T56" fmla="*/ 14 w 47"/>
                <a:gd name="T57" fmla="*/ 2 h 47"/>
                <a:gd name="T58" fmla="*/ 10 w 47"/>
                <a:gd name="T59" fmla="*/ 4 h 47"/>
                <a:gd name="T60" fmla="*/ 7 w 47"/>
                <a:gd name="T61" fmla="*/ 7 h 47"/>
                <a:gd name="T62" fmla="*/ 3 w 47"/>
                <a:gd name="T63" fmla="*/ 11 h 47"/>
                <a:gd name="T64" fmla="*/ 2 w 47"/>
                <a:gd name="T65" fmla="*/ 15 h 47"/>
                <a:gd name="T66" fmla="*/ 0 w 47"/>
                <a:gd name="T67" fmla="*/ 19 h 47"/>
                <a:gd name="T68" fmla="*/ 0 w 47"/>
                <a:gd name="T69" fmla="*/ 24 h 47"/>
                <a:gd name="T70" fmla="*/ 0 w 47"/>
                <a:gd name="T71" fmla="*/ 28 h 47"/>
                <a:gd name="T72" fmla="*/ 2 w 47"/>
                <a:gd name="T73" fmla="*/ 33 h 47"/>
                <a:gd name="T74" fmla="*/ 2 w 47"/>
                <a:gd name="T75" fmla="*/ 35 h 47"/>
                <a:gd name="T76" fmla="*/ 3 w 47"/>
                <a:gd name="T77" fmla="*/ 37 h 47"/>
                <a:gd name="T78" fmla="*/ 5 w 47"/>
                <a:gd name="T79" fmla="*/ 39 h 47"/>
                <a:gd name="T80" fmla="*/ 7 w 47"/>
                <a:gd name="T81" fmla="*/ 41 h 47"/>
                <a:gd name="T82" fmla="*/ 10 w 47"/>
                <a:gd name="T83" fmla="*/ 44 h 47"/>
                <a:gd name="T84" fmla="*/ 14 w 47"/>
                <a:gd name="T85" fmla="*/ 46 h 47"/>
                <a:gd name="T86" fmla="*/ 19 w 47"/>
                <a:gd name="T87" fmla="*/ 47 h 47"/>
                <a:gd name="T88" fmla="*/ 24 w 47"/>
                <a:gd name="T8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143">
              <a:extLst>
                <a:ext uri="{FF2B5EF4-FFF2-40B4-BE49-F238E27FC236}">
                  <a16:creationId xmlns="" xmlns:a16="http://schemas.microsoft.com/office/drawing/2014/main" id="{D990C7BA-2291-45F4-8CE8-AC588A261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3142933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8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8 w 47"/>
                <a:gd name="T43" fmla="*/ 5 h 48"/>
                <a:gd name="T44" fmla="*/ 37 w 47"/>
                <a:gd name="T45" fmla="*/ 4 h 48"/>
                <a:gd name="T46" fmla="*/ 35 w 47"/>
                <a:gd name="T47" fmla="*/ 3 h 48"/>
                <a:gd name="T48" fmla="*/ 33 w 47"/>
                <a:gd name="T49" fmla="*/ 2 h 48"/>
                <a:gd name="T50" fmla="*/ 28 w 47"/>
                <a:gd name="T51" fmla="*/ 0 h 48"/>
                <a:gd name="T52" fmla="*/ 24 w 47"/>
                <a:gd name="T53" fmla="*/ 0 h 48"/>
                <a:gd name="T54" fmla="*/ 19 w 47"/>
                <a:gd name="T55" fmla="*/ 0 h 48"/>
                <a:gd name="T56" fmla="*/ 14 w 47"/>
                <a:gd name="T57" fmla="*/ 2 h 48"/>
                <a:gd name="T58" fmla="*/ 10 w 47"/>
                <a:gd name="T59" fmla="*/ 4 h 48"/>
                <a:gd name="T60" fmla="*/ 7 w 47"/>
                <a:gd name="T61" fmla="*/ 7 h 48"/>
                <a:gd name="T62" fmla="*/ 3 w 47"/>
                <a:gd name="T63" fmla="*/ 11 h 48"/>
                <a:gd name="T64" fmla="*/ 2 w 47"/>
                <a:gd name="T65" fmla="*/ 15 h 48"/>
                <a:gd name="T66" fmla="*/ 0 w 47"/>
                <a:gd name="T67" fmla="*/ 19 h 48"/>
                <a:gd name="T68" fmla="*/ 0 w 47"/>
                <a:gd name="T69" fmla="*/ 24 h 48"/>
                <a:gd name="T70" fmla="*/ 0 w 47"/>
                <a:gd name="T71" fmla="*/ 28 h 48"/>
                <a:gd name="T72" fmla="*/ 2 w 47"/>
                <a:gd name="T73" fmla="*/ 33 h 48"/>
                <a:gd name="T74" fmla="*/ 2 w 47"/>
                <a:gd name="T75" fmla="*/ 35 h 48"/>
                <a:gd name="T76" fmla="*/ 3 w 47"/>
                <a:gd name="T77" fmla="*/ 37 h 48"/>
                <a:gd name="T78" fmla="*/ 5 w 47"/>
                <a:gd name="T79" fmla="*/ 39 h 48"/>
                <a:gd name="T80" fmla="*/ 7 w 47"/>
                <a:gd name="T81" fmla="*/ 41 h 48"/>
                <a:gd name="T82" fmla="*/ 10 w 47"/>
                <a:gd name="T83" fmla="*/ 44 h 48"/>
                <a:gd name="T84" fmla="*/ 14 w 47"/>
                <a:gd name="T85" fmla="*/ 46 h 48"/>
                <a:gd name="T86" fmla="*/ 19 w 47"/>
                <a:gd name="T87" fmla="*/ 47 h 48"/>
                <a:gd name="T88" fmla="*/ 24 w 47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144">
              <a:extLst>
                <a:ext uri="{FF2B5EF4-FFF2-40B4-BE49-F238E27FC236}">
                  <a16:creationId xmlns="" xmlns:a16="http://schemas.microsoft.com/office/drawing/2014/main" id="{3D750AC6-1308-493C-8503-017E1EFA6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3282633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8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8 w 47"/>
                <a:gd name="T43" fmla="*/ 5 h 48"/>
                <a:gd name="T44" fmla="*/ 37 w 47"/>
                <a:gd name="T45" fmla="*/ 4 h 48"/>
                <a:gd name="T46" fmla="*/ 35 w 47"/>
                <a:gd name="T47" fmla="*/ 3 h 48"/>
                <a:gd name="T48" fmla="*/ 33 w 47"/>
                <a:gd name="T49" fmla="*/ 2 h 48"/>
                <a:gd name="T50" fmla="*/ 28 w 47"/>
                <a:gd name="T51" fmla="*/ 0 h 48"/>
                <a:gd name="T52" fmla="*/ 24 w 47"/>
                <a:gd name="T53" fmla="*/ 0 h 48"/>
                <a:gd name="T54" fmla="*/ 19 w 47"/>
                <a:gd name="T55" fmla="*/ 0 h 48"/>
                <a:gd name="T56" fmla="*/ 14 w 47"/>
                <a:gd name="T57" fmla="*/ 2 h 48"/>
                <a:gd name="T58" fmla="*/ 10 w 47"/>
                <a:gd name="T59" fmla="*/ 4 h 48"/>
                <a:gd name="T60" fmla="*/ 7 w 47"/>
                <a:gd name="T61" fmla="*/ 7 h 48"/>
                <a:gd name="T62" fmla="*/ 3 w 47"/>
                <a:gd name="T63" fmla="*/ 11 h 48"/>
                <a:gd name="T64" fmla="*/ 2 w 47"/>
                <a:gd name="T65" fmla="*/ 15 h 48"/>
                <a:gd name="T66" fmla="*/ 0 w 47"/>
                <a:gd name="T67" fmla="*/ 19 h 48"/>
                <a:gd name="T68" fmla="*/ 0 w 47"/>
                <a:gd name="T69" fmla="*/ 24 h 48"/>
                <a:gd name="T70" fmla="*/ 0 w 47"/>
                <a:gd name="T71" fmla="*/ 28 h 48"/>
                <a:gd name="T72" fmla="*/ 2 w 47"/>
                <a:gd name="T73" fmla="*/ 33 h 48"/>
                <a:gd name="T74" fmla="*/ 2 w 47"/>
                <a:gd name="T75" fmla="*/ 35 h 48"/>
                <a:gd name="T76" fmla="*/ 3 w 47"/>
                <a:gd name="T77" fmla="*/ 37 h 48"/>
                <a:gd name="T78" fmla="*/ 5 w 47"/>
                <a:gd name="T79" fmla="*/ 39 h 48"/>
                <a:gd name="T80" fmla="*/ 7 w 47"/>
                <a:gd name="T81" fmla="*/ 41 h 48"/>
                <a:gd name="T82" fmla="*/ 10 w 47"/>
                <a:gd name="T83" fmla="*/ 44 h 48"/>
                <a:gd name="T84" fmla="*/ 14 w 47"/>
                <a:gd name="T85" fmla="*/ 46 h 48"/>
                <a:gd name="T86" fmla="*/ 19 w 47"/>
                <a:gd name="T87" fmla="*/ 47 h 48"/>
                <a:gd name="T88" fmla="*/ 24 w 47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Freeform 145">
              <a:extLst>
                <a:ext uri="{FF2B5EF4-FFF2-40B4-BE49-F238E27FC236}">
                  <a16:creationId xmlns="" xmlns:a16="http://schemas.microsoft.com/office/drawing/2014/main" id="{1472AF71-F3F6-4972-8F46-EE0275B5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3320733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8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8 w 47"/>
                <a:gd name="T43" fmla="*/ 5 h 48"/>
                <a:gd name="T44" fmla="*/ 37 w 47"/>
                <a:gd name="T45" fmla="*/ 4 h 48"/>
                <a:gd name="T46" fmla="*/ 35 w 47"/>
                <a:gd name="T47" fmla="*/ 3 h 48"/>
                <a:gd name="T48" fmla="*/ 33 w 47"/>
                <a:gd name="T49" fmla="*/ 2 h 48"/>
                <a:gd name="T50" fmla="*/ 28 w 47"/>
                <a:gd name="T51" fmla="*/ 0 h 48"/>
                <a:gd name="T52" fmla="*/ 24 w 47"/>
                <a:gd name="T53" fmla="*/ 0 h 48"/>
                <a:gd name="T54" fmla="*/ 19 w 47"/>
                <a:gd name="T55" fmla="*/ 0 h 48"/>
                <a:gd name="T56" fmla="*/ 14 w 47"/>
                <a:gd name="T57" fmla="*/ 2 h 48"/>
                <a:gd name="T58" fmla="*/ 10 w 47"/>
                <a:gd name="T59" fmla="*/ 4 h 48"/>
                <a:gd name="T60" fmla="*/ 7 w 47"/>
                <a:gd name="T61" fmla="*/ 7 h 48"/>
                <a:gd name="T62" fmla="*/ 3 w 47"/>
                <a:gd name="T63" fmla="*/ 11 h 48"/>
                <a:gd name="T64" fmla="*/ 2 w 47"/>
                <a:gd name="T65" fmla="*/ 15 h 48"/>
                <a:gd name="T66" fmla="*/ 0 w 47"/>
                <a:gd name="T67" fmla="*/ 19 h 48"/>
                <a:gd name="T68" fmla="*/ 0 w 47"/>
                <a:gd name="T69" fmla="*/ 24 h 48"/>
                <a:gd name="T70" fmla="*/ 0 w 47"/>
                <a:gd name="T71" fmla="*/ 28 h 48"/>
                <a:gd name="T72" fmla="*/ 2 w 47"/>
                <a:gd name="T73" fmla="*/ 33 h 48"/>
                <a:gd name="T74" fmla="*/ 2 w 47"/>
                <a:gd name="T75" fmla="*/ 35 h 48"/>
                <a:gd name="T76" fmla="*/ 3 w 47"/>
                <a:gd name="T77" fmla="*/ 37 h 48"/>
                <a:gd name="T78" fmla="*/ 5 w 47"/>
                <a:gd name="T79" fmla="*/ 39 h 48"/>
                <a:gd name="T80" fmla="*/ 7 w 47"/>
                <a:gd name="T81" fmla="*/ 41 h 48"/>
                <a:gd name="T82" fmla="*/ 10 w 47"/>
                <a:gd name="T83" fmla="*/ 44 h 48"/>
                <a:gd name="T84" fmla="*/ 14 w 47"/>
                <a:gd name="T85" fmla="*/ 46 h 48"/>
                <a:gd name="T86" fmla="*/ 19 w 47"/>
                <a:gd name="T87" fmla="*/ 47 h 48"/>
                <a:gd name="T88" fmla="*/ 24 w 47"/>
                <a:gd name="T8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Line 146">
              <a:extLst>
                <a:ext uri="{FF2B5EF4-FFF2-40B4-BE49-F238E27FC236}">
                  <a16:creationId xmlns="" xmlns:a16="http://schemas.microsoft.com/office/drawing/2014/main" id="{49B59493-CB8D-448C-8825-A72BA8D36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0874" y="2095183"/>
              <a:ext cx="0" cy="34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Line 147">
              <a:extLst>
                <a:ext uri="{FF2B5EF4-FFF2-40B4-BE49-F238E27FC236}">
                  <a16:creationId xmlns="" xmlns:a16="http://schemas.microsoft.com/office/drawing/2014/main" id="{35B34C93-0978-429F-B8EB-F1FD77515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2037" y="2095183"/>
              <a:ext cx="0" cy="34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Line 148">
              <a:extLst>
                <a:ext uri="{FF2B5EF4-FFF2-40B4-BE49-F238E27FC236}">
                  <a16:creationId xmlns="" xmlns:a16="http://schemas.microsoft.com/office/drawing/2014/main" id="{C505017C-2561-4D20-8565-50E1784CE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7224" y="2314258"/>
              <a:ext cx="0" cy="34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Line 149">
              <a:extLst>
                <a:ext uri="{FF2B5EF4-FFF2-40B4-BE49-F238E27FC236}">
                  <a16:creationId xmlns="" xmlns:a16="http://schemas.microsoft.com/office/drawing/2014/main" id="{90205144-050B-4B0F-8AAD-773CE0EFC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0874" y="2095183"/>
              <a:ext cx="16811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Line 150">
              <a:extLst>
                <a:ext uri="{FF2B5EF4-FFF2-40B4-BE49-F238E27FC236}">
                  <a16:creationId xmlns="" xmlns:a16="http://schemas.microsoft.com/office/drawing/2014/main" id="{1C745D36-F262-457F-929E-1F3E6E81E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6062" y="2314258"/>
              <a:ext cx="0" cy="34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151">
              <a:extLst>
                <a:ext uri="{FF2B5EF4-FFF2-40B4-BE49-F238E27FC236}">
                  <a16:creationId xmlns="" xmlns:a16="http://schemas.microsoft.com/office/drawing/2014/main" id="{A7549FC0-2AB9-467F-9EFE-9CC180E66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662" y="2533333"/>
              <a:ext cx="1682750" cy="34925"/>
            </a:xfrm>
            <a:custGeom>
              <a:avLst/>
              <a:gdLst>
                <a:gd name="T0" fmla="*/ 1060 w 1060"/>
                <a:gd name="T1" fmla="*/ 22 h 22"/>
                <a:gd name="T2" fmla="*/ 1060 w 1060"/>
                <a:gd name="T3" fmla="*/ 0 h 22"/>
                <a:gd name="T4" fmla="*/ 0 w 1060"/>
                <a:gd name="T5" fmla="*/ 0 h 22"/>
                <a:gd name="T6" fmla="*/ 0 w 106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22">
                  <a:moveTo>
                    <a:pt x="1060" y="22"/>
                  </a:moveTo>
                  <a:lnTo>
                    <a:pt x="1060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152">
              <a:extLst>
                <a:ext uri="{FF2B5EF4-FFF2-40B4-BE49-F238E27FC236}">
                  <a16:creationId xmlns="" xmlns:a16="http://schemas.microsoft.com/office/drawing/2014/main" id="{E27A1E79-92C5-4B95-A451-AE4609E14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124" y="2750821"/>
              <a:ext cx="0" cy="373063"/>
            </a:xfrm>
            <a:custGeom>
              <a:avLst/>
              <a:gdLst>
                <a:gd name="T0" fmla="*/ 235 h 235"/>
                <a:gd name="T1" fmla="*/ 90 h 235"/>
                <a:gd name="T2" fmla="*/ 0 h 2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5">
                  <a:moveTo>
                    <a:pt x="0" y="235"/>
                  </a:moveTo>
                  <a:lnTo>
                    <a:pt x="0" y="9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Line 156">
              <a:extLst>
                <a:ext uri="{FF2B5EF4-FFF2-40B4-BE49-F238E27FC236}">
                  <a16:creationId xmlns="" xmlns:a16="http://schemas.microsoft.com/office/drawing/2014/main" id="{7E1C1399-2DE2-45CD-A6E1-9E7D6FD5B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1124" y="3123883"/>
              <a:ext cx="1349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Line 157">
              <a:extLst>
                <a:ext uri="{FF2B5EF4-FFF2-40B4-BE49-F238E27FC236}">
                  <a16:creationId xmlns="" xmlns:a16="http://schemas.microsoft.com/office/drawing/2014/main" id="{D9DFC59D-1B02-480C-B4C9-FE9D92E0A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062" y="3123883"/>
              <a:ext cx="0" cy="3032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Line 158">
              <a:extLst>
                <a:ext uri="{FF2B5EF4-FFF2-40B4-BE49-F238E27FC236}">
                  <a16:creationId xmlns="" xmlns:a16="http://schemas.microsoft.com/office/drawing/2014/main" id="{85C683E3-99EA-470C-A5E2-DB5E2C5ED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60024" y="3427096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Line 159">
              <a:extLst>
                <a:ext uri="{FF2B5EF4-FFF2-40B4-BE49-F238E27FC236}">
                  <a16:creationId xmlns="" xmlns:a16="http://schemas.microsoft.com/office/drawing/2014/main" id="{20A26ED8-FA1D-4CDD-9598-EE0430C34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99662" y="3358833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Line 160">
              <a:extLst>
                <a:ext uri="{FF2B5EF4-FFF2-40B4-BE49-F238E27FC236}">
                  <a16:creationId xmlns="" xmlns:a16="http://schemas.microsoft.com/office/drawing/2014/main" id="{4AB89504-B891-4135-B025-6C77A7486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3624" y="3358833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164">
              <a:extLst>
                <a:ext uri="{FF2B5EF4-FFF2-40B4-BE49-F238E27FC236}">
                  <a16:creationId xmlns="" xmlns:a16="http://schemas.microsoft.com/office/drawing/2014/main" id="{CE2A1532-B6ED-43A4-A545-B119868CC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312" y="3766821"/>
              <a:ext cx="268288" cy="307975"/>
            </a:xfrm>
            <a:custGeom>
              <a:avLst/>
              <a:gdLst>
                <a:gd name="T0" fmla="*/ 84 w 169"/>
                <a:gd name="T1" fmla="*/ 0 h 194"/>
                <a:gd name="T2" fmla="*/ 169 w 169"/>
                <a:gd name="T3" fmla="*/ 0 h 194"/>
                <a:gd name="T4" fmla="*/ 169 w 169"/>
                <a:gd name="T5" fmla="*/ 194 h 194"/>
                <a:gd name="T6" fmla="*/ 0 w 169"/>
                <a:gd name="T7" fmla="*/ 194 h 194"/>
                <a:gd name="T8" fmla="*/ 0 w 169"/>
                <a:gd name="T9" fmla="*/ 0 h 194"/>
                <a:gd name="T10" fmla="*/ 84 w 169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94">
                  <a:moveTo>
                    <a:pt x="84" y="0"/>
                  </a:moveTo>
                  <a:lnTo>
                    <a:pt x="169" y="0"/>
                  </a:lnTo>
                  <a:lnTo>
                    <a:pt x="16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Line 166">
              <a:extLst>
                <a:ext uri="{FF2B5EF4-FFF2-40B4-BE49-F238E27FC236}">
                  <a16:creationId xmlns="" xmlns:a16="http://schemas.microsoft.com/office/drawing/2014/main" id="{F4F2E2CA-EC67-412A-9F27-D0B80A223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9662" y="3358833"/>
              <a:ext cx="0" cy="4079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Line 172">
              <a:extLst>
                <a:ext uri="{FF2B5EF4-FFF2-40B4-BE49-F238E27FC236}">
                  <a16:creationId xmlns="" xmlns:a16="http://schemas.microsoft.com/office/drawing/2014/main" id="{C4A41122-E398-406C-AC95-89D674292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2037" y="2806383"/>
              <a:ext cx="0" cy="158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Line 173">
              <a:extLst>
                <a:ext uri="{FF2B5EF4-FFF2-40B4-BE49-F238E27FC236}">
                  <a16:creationId xmlns="" xmlns:a16="http://schemas.microsoft.com/office/drawing/2014/main" id="{2489190D-B521-498F-A976-828CF63AE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2037" y="2747646"/>
              <a:ext cx="0" cy="3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Line 174">
              <a:extLst>
                <a:ext uri="{FF2B5EF4-FFF2-40B4-BE49-F238E27FC236}">
                  <a16:creationId xmlns="" xmlns:a16="http://schemas.microsoft.com/office/drawing/2014/main" id="{233225E0-0687-4692-A89F-70C449E8D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2037" y="2760346"/>
              <a:ext cx="0" cy="365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175">
              <a:extLst>
                <a:ext uri="{FF2B5EF4-FFF2-40B4-BE49-F238E27FC236}">
                  <a16:creationId xmlns="" xmlns:a16="http://schemas.microsoft.com/office/drawing/2014/main" id="{AA3E413D-1EEB-4653-BBD5-54270757F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999" y="2747646"/>
              <a:ext cx="93663" cy="3175"/>
            </a:xfrm>
            <a:custGeom>
              <a:avLst/>
              <a:gdLst>
                <a:gd name="T0" fmla="*/ 29 w 59"/>
                <a:gd name="T1" fmla="*/ 2 h 2"/>
                <a:gd name="T2" fmla="*/ 59 w 59"/>
                <a:gd name="T3" fmla="*/ 0 h 2"/>
                <a:gd name="T4" fmla="*/ 29 w 59"/>
                <a:gd name="T5" fmla="*/ 0 h 2"/>
                <a:gd name="T6" fmla="*/ 0 w 59"/>
                <a:gd name="T7" fmla="*/ 0 h 2"/>
                <a:gd name="T8" fmla="*/ 29 w 59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">
                  <a:moveTo>
                    <a:pt x="29" y="2"/>
                  </a:moveTo>
                  <a:lnTo>
                    <a:pt x="59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29" y="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Line 176">
              <a:extLst>
                <a:ext uri="{FF2B5EF4-FFF2-40B4-BE49-F238E27FC236}">
                  <a16:creationId xmlns="" xmlns:a16="http://schemas.microsoft.com/office/drawing/2014/main" id="{B4009375-9FAF-4627-969C-7E15F3DCB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2037" y="2750821"/>
              <a:ext cx="0" cy="95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177">
              <a:extLst>
                <a:ext uri="{FF2B5EF4-FFF2-40B4-BE49-F238E27FC236}">
                  <a16:creationId xmlns="" xmlns:a16="http://schemas.microsoft.com/office/drawing/2014/main" id="{A5B7B0CB-C8EF-48EC-8BAB-518204B85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8687" y="2822258"/>
              <a:ext cx="268288" cy="728663"/>
            </a:xfrm>
            <a:custGeom>
              <a:avLst/>
              <a:gdLst>
                <a:gd name="T0" fmla="*/ 84 w 169"/>
                <a:gd name="T1" fmla="*/ 0 h 459"/>
                <a:gd name="T2" fmla="*/ 0 w 169"/>
                <a:gd name="T3" fmla="*/ 0 h 459"/>
                <a:gd name="T4" fmla="*/ 0 w 169"/>
                <a:gd name="T5" fmla="*/ 459 h 459"/>
                <a:gd name="T6" fmla="*/ 84 w 169"/>
                <a:gd name="T7" fmla="*/ 459 h 459"/>
                <a:gd name="T8" fmla="*/ 169 w 169"/>
                <a:gd name="T9" fmla="*/ 459 h 459"/>
                <a:gd name="T10" fmla="*/ 169 w 169"/>
                <a:gd name="T11" fmla="*/ 0 h 459"/>
                <a:gd name="T12" fmla="*/ 84 w 169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459">
                  <a:moveTo>
                    <a:pt x="84" y="0"/>
                  </a:moveTo>
                  <a:lnTo>
                    <a:pt x="0" y="0"/>
                  </a:lnTo>
                  <a:lnTo>
                    <a:pt x="0" y="459"/>
                  </a:lnTo>
                  <a:lnTo>
                    <a:pt x="84" y="459"/>
                  </a:lnTo>
                  <a:lnTo>
                    <a:pt x="169" y="459"/>
                  </a:lnTo>
                  <a:lnTo>
                    <a:pt x="169" y="0"/>
                  </a:lnTo>
                  <a:lnTo>
                    <a:pt x="84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Line 178">
              <a:extLst>
                <a:ext uri="{FF2B5EF4-FFF2-40B4-BE49-F238E27FC236}">
                  <a16:creationId xmlns="" xmlns:a16="http://schemas.microsoft.com/office/drawing/2014/main" id="{6AB5939C-ED81-4F4C-ACF6-A06B9B1E7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2412" y="3263583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Line 179">
              <a:extLst>
                <a:ext uri="{FF2B5EF4-FFF2-40B4-BE49-F238E27FC236}">
                  <a16:creationId xmlns="" xmlns:a16="http://schemas.microsoft.com/office/drawing/2014/main" id="{2115CD83-5D98-4E05-AC49-01C32551D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787" y="3263583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Line 180">
              <a:extLst>
                <a:ext uri="{FF2B5EF4-FFF2-40B4-BE49-F238E27FC236}">
                  <a16:creationId xmlns="" xmlns:a16="http://schemas.microsoft.com/office/drawing/2014/main" id="{05B69664-C5BA-4CF2-999D-846C73B86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2412" y="3263583"/>
              <a:ext cx="0" cy="238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Line 181">
              <a:extLst>
                <a:ext uri="{FF2B5EF4-FFF2-40B4-BE49-F238E27FC236}">
                  <a16:creationId xmlns="" xmlns:a16="http://schemas.microsoft.com/office/drawing/2014/main" id="{A82D0C81-D068-4600-AC39-405188A85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2037" y="3550921"/>
              <a:ext cx="0" cy="317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Rectangle 182">
              <a:extLst>
                <a:ext uri="{FF2B5EF4-FFF2-40B4-BE49-F238E27FC236}">
                  <a16:creationId xmlns="" xmlns:a16="http://schemas.microsoft.com/office/drawing/2014/main" id="{3AAAC316-021F-4912-8459-EAAF31D6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637" y="2757171"/>
              <a:ext cx="255588" cy="131286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183">
              <a:extLst>
                <a:ext uri="{FF2B5EF4-FFF2-40B4-BE49-F238E27FC236}">
                  <a16:creationId xmlns="" xmlns:a16="http://schemas.microsoft.com/office/drawing/2014/main" id="{B88B44C9-851A-4115-BF55-85B7F6B3E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412" y="2750821"/>
              <a:ext cx="0" cy="373063"/>
            </a:xfrm>
            <a:custGeom>
              <a:avLst/>
              <a:gdLst>
                <a:gd name="T0" fmla="*/ 0 h 235"/>
                <a:gd name="T1" fmla="*/ 90 h 235"/>
                <a:gd name="T2" fmla="*/ 235 h 2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5">
                  <a:moveTo>
                    <a:pt x="0" y="0"/>
                  </a:moveTo>
                  <a:lnTo>
                    <a:pt x="0" y="90"/>
                  </a:lnTo>
                  <a:lnTo>
                    <a:pt x="0" y="2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184">
              <a:extLst>
                <a:ext uri="{FF2B5EF4-FFF2-40B4-BE49-F238E27FC236}">
                  <a16:creationId xmlns="" xmlns:a16="http://schemas.microsoft.com/office/drawing/2014/main" id="{2DB8F5F4-6E78-441B-AC51-B3BDB2717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524" y="2841308"/>
              <a:ext cx="268288" cy="276225"/>
            </a:xfrm>
            <a:custGeom>
              <a:avLst/>
              <a:gdLst>
                <a:gd name="T0" fmla="*/ 84 w 169"/>
                <a:gd name="T1" fmla="*/ 174 h 174"/>
                <a:gd name="T2" fmla="*/ 0 w 169"/>
                <a:gd name="T3" fmla="*/ 174 h 174"/>
                <a:gd name="T4" fmla="*/ 0 w 169"/>
                <a:gd name="T5" fmla="*/ 57 h 174"/>
                <a:gd name="T6" fmla="*/ 0 w 169"/>
                <a:gd name="T7" fmla="*/ 0 h 174"/>
                <a:gd name="T8" fmla="*/ 84 w 169"/>
                <a:gd name="T9" fmla="*/ 0 h 174"/>
                <a:gd name="T10" fmla="*/ 169 w 169"/>
                <a:gd name="T11" fmla="*/ 0 h 174"/>
                <a:gd name="T12" fmla="*/ 169 w 169"/>
                <a:gd name="T13" fmla="*/ 57 h 174"/>
                <a:gd name="T14" fmla="*/ 169 w 169"/>
                <a:gd name="T15" fmla="*/ 174 h 174"/>
                <a:gd name="T16" fmla="*/ 84 w 169"/>
                <a:gd name="T1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4">
                  <a:moveTo>
                    <a:pt x="84" y="174"/>
                  </a:moveTo>
                  <a:lnTo>
                    <a:pt x="0" y="174"/>
                  </a:lnTo>
                  <a:lnTo>
                    <a:pt x="0" y="5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169" y="0"/>
                  </a:lnTo>
                  <a:lnTo>
                    <a:pt x="169" y="57"/>
                  </a:lnTo>
                  <a:lnTo>
                    <a:pt x="169" y="174"/>
                  </a:lnTo>
                  <a:lnTo>
                    <a:pt x="84" y="1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Line 185">
              <a:extLst>
                <a:ext uri="{FF2B5EF4-FFF2-40B4-BE49-F238E27FC236}">
                  <a16:creationId xmlns="" xmlns:a16="http://schemas.microsoft.com/office/drawing/2014/main" id="{1D02FCE8-44A9-4C8D-8DBE-6AF57AFB2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0874" y="2750821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Line 186">
              <a:extLst>
                <a:ext uri="{FF2B5EF4-FFF2-40B4-BE49-F238E27FC236}">
                  <a16:creationId xmlns="" xmlns:a16="http://schemas.microsoft.com/office/drawing/2014/main" id="{5B54D6D2-888C-487C-BA79-91E29F29C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0874" y="2760346"/>
              <a:ext cx="0" cy="809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Line 187">
              <a:extLst>
                <a:ext uri="{FF2B5EF4-FFF2-40B4-BE49-F238E27FC236}">
                  <a16:creationId xmlns="" xmlns:a16="http://schemas.microsoft.com/office/drawing/2014/main" id="{4262B37E-8530-450F-AEC4-66E924208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0874" y="2750821"/>
              <a:ext cx="0" cy="95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Line 188">
              <a:extLst>
                <a:ext uri="{FF2B5EF4-FFF2-40B4-BE49-F238E27FC236}">
                  <a16:creationId xmlns="" xmlns:a16="http://schemas.microsoft.com/office/drawing/2014/main" id="{4B81751E-CBEC-4337-8F7B-CCDBEC11A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837" y="2750821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Line 189">
              <a:extLst>
                <a:ext uri="{FF2B5EF4-FFF2-40B4-BE49-F238E27FC236}">
                  <a16:creationId xmlns="" xmlns:a16="http://schemas.microsoft.com/office/drawing/2014/main" id="{03AE03B2-3B38-47E5-A2F3-B2904164E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1124" y="2750821"/>
              <a:ext cx="2682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Line 190">
              <a:extLst>
                <a:ext uri="{FF2B5EF4-FFF2-40B4-BE49-F238E27FC236}">
                  <a16:creationId xmlns="" xmlns:a16="http://schemas.microsoft.com/office/drawing/2014/main" id="{6266E531-E46F-4411-9B4B-BDA215BD1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64837" y="3336608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Line 191">
              <a:extLst>
                <a:ext uri="{FF2B5EF4-FFF2-40B4-BE49-F238E27FC236}">
                  <a16:creationId xmlns="" xmlns:a16="http://schemas.microsoft.com/office/drawing/2014/main" id="{4178D90A-22CB-44BF-8FBA-DFF780E67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0874" y="3336608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Line 192">
              <a:extLst>
                <a:ext uri="{FF2B5EF4-FFF2-40B4-BE49-F238E27FC236}">
                  <a16:creationId xmlns="" xmlns:a16="http://schemas.microsoft.com/office/drawing/2014/main" id="{AC195830-375A-4DD3-9ADB-CE140A070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0874" y="3117533"/>
              <a:ext cx="0" cy="2190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Line 195">
              <a:extLst>
                <a:ext uri="{FF2B5EF4-FFF2-40B4-BE49-F238E27FC236}">
                  <a16:creationId xmlns="" xmlns:a16="http://schemas.microsoft.com/office/drawing/2014/main" id="{B45065B2-7746-4E8B-8A98-4E6CE827A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5999" y="4076383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Line 198">
              <a:extLst>
                <a:ext uri="{FF2B5EF4-FFF2-40B4-BE49-F238E27FC236}">
                  <a16:creationId xmlns="" xmlns:a16="http://schemas.microsoft.com/office/drawing/2014/main" id="{CBB7DD17-C2A8-4BCD-BB2D-E1301AC33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2037" y="4076383"/>
              <a:ext cx="47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199">
              <a:extLst>
                <a:ext uri="{FF2B5EF4-FFF2-40B4-BE49-F238E27FC236}">
                  <a16:creationId xmlns="" xmlns:a16="http://schemas.microsoft.com/office/drawing/2014/main" id="{C4114C64-9A27-41A6-B813-3CEF8717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7474" y="3790633"/>
              <a:ext cx="268288" cy="0"/>
            </a:xfrm>
            <a:custGeom>
              <a:avLst/>
              <a:gdLst>
                <a:gd name="T0" fmla="*/ 0 w 169"/>
                <a:gd name="T1" fmla="*/ 85 w 169"/>
                <a:gd name="T2" fmla="*/ 169 w 1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9">
                  <a:moveTo>
                    <a:pt x="0" y="0"/>
                  </a:moveTo>
                  <a:lnTo>
                    <a:pt x="85" y="0"/>
                  </a:lnTo>
                  <a:lnTo>
                    <a:pt x="169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Line 200">
              <a:extLst>
                <a:ext uri="{FF2B5EF4-FFF2-40B4-BE49-F238E27FC236}">
                  <a16:creationId xmlns="" xmlns:a16="http://schemas.microsoft.com/office/drawing/2014/main" id="{9AEC605F-4F5C-44CB-8B0F-A8ADDF5EA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7474" y="3790633"/>
              <a:ext cx="0" cy="284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Line 201">
              <a:extLst>
                <a:ext uri="{FF2B5EF4-FFF2-40B4-BE49-F238E27FC236}">
                  <a16:creationId xmlns="" xmlns:a16="http://schemas.microsoft.com/office/drawing/2014/main" id="{F42DE866-D5B7-4E80-8F58-FF4C8C2A3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5762" y="3790633"/>
              <a:ext cx="0" cy="284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06" name="Groupe 305">
              <a:extLst>
                <a:ext uri="{FF2B5EF4-FFF2-40B4-BE49-F238E27FC236}">
                  <a16:creationId xmlns="" xmlns:a16="http://schemas.microsoft.com/office/drawing/2014/main" id="{C9A05D6A-AE20-4483-A7CC-FD469BAED66C}"/>
                </a:ext>
              </a:extLst>
            </p:cNvPr>
            <p:cNvGrpSpPr/>
            <p:nvPr/>
          </p:nvGrpSpPr>
          <p:grpSpPr>
            <a:xfrm>
              <a:off x="4585287" y="2692083"/>
              <a:ext cx="3428756" cy="1628775"/>
              <a:chOff x="4839287" y="2722563"/>
              <a:chExt cx="3428756" cy="1628775"/>
            </a:xfrm>
          </p:grpSpPr>
          <p:sp>
            <p:nvSpPr>
              <p:cNvPr id="252" name="Line 153">
                <a:extLst>
                  <a:ext uri="{FF2B5EF4-FFF2-40B4-BE49-F238E27FC236}">
                    <a16:creationId xmlns="" xmlns:a16="http://schemas.microsoft.com/office/drawing/2014/main" id="{3E8BDF28-A22C-419B-ABDD-75DAE8642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0562" y="2722563"/>
                <a:ext cx="0" cy="185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Line 154">
                <a:extLst>
                  <a:ext uri="{FF2B5EF4-FFF2-40B4-BE49-F238E27FC236}">
                    <a16:creationId xmlns="" xmlns:a16="http://schemas.microsoft.com/office/drawing/2014/main" id="{8B101CE9-E266-4237-85BE-C19EB5F2D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0562" y="3260726"/>
                <a:ext cx="0" cy="322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Freeform 155">
                <a:extLst>
                  <a:ext uri="{FF2B5EF4-FFF2-40B4-BE49-F238E27FC236}">
                    <a16:creationId xmlns="" xmlns:a16="http://schemas.microsoft.com/office/drawing/2014/main" id="{0109913E-BDE1-4F97-AE4B-1356BEE57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562" y="3582988"/>
                <a:ext cx="3387481" cy="733425"/>
              </a:xfrm>
              <a:custGeom>
                <a:avLst/>
                <a:gdLst>
                  <a:gd name="T0" fmla="*/ 2514 w 2514"/>
                  <a:gd name="T1" fmla="*/ 462 h 462"/>
                  <a:gd name="T2" fmla="*/ 1994 w 2514"/>
                  <a:gd name="T3" fmla="*/ 462 h 462"/>
                  <a:gd name="T4" fmla="*/ 1739 w 2514"/>
                  <a:gd name="T5" fmla="*/ 462 h 462"/>
                  <a:gd name="T6" fmla="*/ 1484 w 2514"/>
                  <a:gd name="T7" fmla="*/ 462 h 462"/>
                  <a:gd name="T8" fmla="*/ 1228 w 2514"/>
                  <a:gd name="T9" fmla="*/ 462 h 462"/>
                  <a:gd name="T10" fmla="*/ 935 w 2514"/>
                  <a:gd name="T11" fmla="*/ 462 h 462"/>
                  <a:gd name="T12" fmla="*/ 680 w 2514"/>
                  <a:gd name="T13" fmla="*/ 462 h 462"/>
                  <a:gd name="T14" fmla="*/ 424 w 2514"/>
                  <a:gd name="T15" fmla="*/ 462 h 462"/>
                  <a:gd name="T16" fmla="*/ 169 w 2514"/>
                  <a:gd name="T17" fmla="*/ 462 h 462"/>
                  <a:gd name="T18" fmla="*/ 0 w 2514"/>
                  <a:gd name="T19" fmla="*/ 462 h 462"/>
                  <a:gd name="T20" fmla="*/ 0 w 2514"/>
                  <a:gd name="T21" fmla="*/ 240 h 462"/>
                  <a:gd name="T22" fmla="*/ 0 w 2514"/>
                  <a:gd name="T23" fmla="*/ 19 h 462"/>
                  <a:gd name="T24" fmla="*/ 0 w 2514"/>
                  <a:gd name="T25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14" h="462">
                    <a:moveTo>
                      <a:pt x="2514" y="462"/>
                    </a:moveTo>
                    <a:lnTo>
                      <a:pt x="1994" y="462"/>
                    </a:lnTo>
                    <a:lnTo>
                      <a:pt x="1739" y="462"/>
                    </a:lnTo>
                    <a:lnTo>
                      <a:pt x="1484" y="462"/>
                    </a:lnTo>
                    <a:lnTo>
                      <a:pt x="1228" y="462"/>
                    </a:lnTo>
                    <a:lnTo>
                      <a:pt x="935" y="462"/>
                    </a:lnTo>
                    <a:lnTo>
                      <a:pt x="680" y="462"/>
                    </a:lnTo>
                    <a:lnTo>
                      <a:pt x="424" y="462"/>
                    </a:lnTo>
                    <a:lnTo>
                      <a:pt x="169" y="462"/>
                    </a:lnTo>
                    <a:lnTo>
                      <a:pt x="0" y="462"/>
                    </a:lnTo>
                    <a:lnTo>
                      <a:pt x="0" y="240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Line 161">
                <a:extLst>
                  <a:ext uri="{FF2B5EF4-FFF2-40B4-BE49-F238E27FC236}">
                    <a16:creationId xmlns="" xmlns:a16="http://schemas.microsoft.com/office/drawing/2014/main" id="{C21D53EB-F7E2-4DDB-8885-84FB72872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0562" y="2908301"/>
                <a:ext cx="0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Line 162">
                <a:extLst>
                  <a:ext uri="{FF2B5EF4-FFF2-40B4-BE49-F238E27FC236}">
                    <a16:creationId xmlns="" xmlns:a16="http://schemas.microsoft.com/office/drawing/2014/main" id="{F56D2CF8-02C8-411E-9A5C-DB21F6286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0062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Line 163">
                <a:extLst>
                  <a:ext uri="{FF2B5EF4-FFF2-40B4-BE49-F238E27FC236}">
                    <a16:creationId xmlns="" xmlns:a16="http://schemas.microsoft.com/office/drawing/2014/main" id="{0506F048-FE9C-4B21-83E2-857EF66C6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3662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Line 165">
                <a:extLst>
                  <a:ext uri="{FF2B5EF4-FFF2-40B4-BE49-F238E27FC236}">
                    <a16:creationId xmlns="" xmlns:a16="http://schemas.microsoft.com/office/drawing/2014/main" id="{A80E199A-ADC3-4CDE-A5EE-25EE795B5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8849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Line 167">
                <a:extLst>
                  <a:ext uri="{FF2B5EF4-FFF2-40B4-BE49-F238E27FC236}">
                    <a16:creationId xmlns="" xmlns:a16="http://schemas.microsoft.com/office/drawing/2014/main" id="{B66716B0-6EC3-4912-8E93-76681D008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9287" y="3963988"/>
                <a:ext cx="412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Line 168">
                <a:extLst>
                  <a:ext uri="{FF2B5EF4-FFF2-40B4-BE49-F238E27FC236}">
                    <a16:creationId xmlns="" xmlns:a16="http://schemas.microsoft.com/office/drawing/2014/main" id="{FCB7E4F6-1A00-416E-909F-441551897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9287" y="4316413"/>
                <a:ext cx="412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="" xmlns:a16="http://schemas.microsoft.com/office/drawing/2014/main" id="{B44CFCC2-33B4-4596-AC58-61AD59D11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9287" y="3260726"/>
                <a:ext cx="412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Line 170">
                <a:extLst>
                  <a:ext uri="{FF2B5EF4-FFF2-40B4-BE49-F238E27FC236}">
                    <a16:creationId xmlns="" xmlns:a16="http://schemas.microsoft.com/office/drawing/2014/main" id="{991228D8-A60B-40DC-8107-FD45CF0A9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9287" y="3613151"/>
                <a:ext cx="412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Line 171">
                <a:extLst>
                  <a:ext uri="{FF2B5EF4-FFF2-40B4-BE49-F238E27FC236}">
                    <a16:creationId xmlns="" xmlns:a16="http://schemas.microsoft.com/office/drawing/2014/main" id="{FFBD5D26-9BCC-43D3-9223-13EF423D3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9287" y="2908301"/>
                <a:ext cx="412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Line 194">
                <a:extLst>
                  <a:ext uri="{FF2B5EF4-FFF2-40B4-BE49-F238E27FC236}">
                    <a16:creationId xmlns="" xmlns:a16="http://schemas.microsoft.com/office/drawing/2014/main" id="{F87FDA7D-CA05-4F69-BAD7-F8409C6DD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4874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Line 197">
                <a:extLst>
                  <a:ext uri="{FF2B5EF4-FFF2-40B4-BE49-F238E27FC236}">
                    <a16:creationId xmlns="" xmlns:a16="http://schemas.microsoft.com/office/drawing/2014/main" id="{6869EA58-9B68-4160-9AAB-2E5E291E9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6037" y="4316413"/>
                <a:ext cx="0" cy="34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02" name="Line 203">
              <a:extLst>
                <a:ext uri="{FF2B5EF4-FFF2-40B4-BE49-F238E27FC236}">
                  <a16:creationId xmlns="" xmlns:a16="http://schemas.microsoft.com/office/drawing/2014/main" id="{CCA2B3C2-2E9E-4160-B448-83CE51E9C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2412" y="3501708"/>
              <a:ext cx="0" cy="2889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Line 204">
              <a:extLst>
                <a:ext uri="{FF2B5EF4-FFF2-40B4-BE49-F238E27FC236}">
                  <a16:creationId xmlns="" xmlns:a16="http://schemas.microsoft.com/office/drawing/2014/main" id="{4143996B-0283-4BB4-876E-AA40D9B9D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2037" y="3582671"/>
              <a:ext cx="0" cy="4937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06">
              <a:extLst>
                <a:ext uri="{FF2B5EF4-FFF2-40B4-BE49-F238E27FC236}">
                  <a16:creationId xmlns="" xmlns:a16="http://schemas.microsoft.com/office/drawing/2014/main" id="{0FB9286C-FB53-4D2B-B8A9-45934E507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062" y="3123883"/>
              <a:ext cx="1333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07">
              <a:extLst>
                <a:ext uri="{FF2B5EF4-FFF2-40B4-BE49-F238E27FC236}">
                  <a16:creationId xmlns="" xmlns:a16="http://schemas.microsoft.com/office/drawing/2014/main" id="{79B0FB6E-958A-4CE8-8286-156F00CF41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062" y="2314258"/>
              <a:ext cx="16811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08">
              <a:extLst>
                <a:ext uri="{FF2B5EF4-FFF2-40B4-BE49-F238E27FC236}">
                  <a16:creationId xmlns="" xmlns:a16="http://schemas.microsoft.com/office/drawing/2014/main" id="{B66B7119-3466-41A3-B6A9-6BC83419E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062" y="3427095"/>
              <a:ext cx="460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09">
              <a:extLst>
                <a:ext uri="{FF2B5EF4-FFF2-40B4-BE49-F238E27FC236}">
                  <a16:creationId xmlns="" xmlns:a16="http://schemas.microsoft.com/office/drawing/2014/main" id="{4682147F-71B4-493A-8FC1-CB34307BE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71124" y="2893695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210">
              <a:extLst>
                <a:ext uri="{FF2B5EF4-FFF2-40B4-BE49-F238E27FC236}">
                  <a16:creationId xmlns="" xmlns:a16="http://schemas.microsoft.com/office/drawing/2014/main" id="{54503889-0459-4878-B4B2-3C71B90DF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77524" y="2931795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11">
              <a:extLst>
                <a:ext uri="{FF2B5EF4-FFF2-40B4-BE49-F238E27FC236}">
                  <a16:creationId xmlns="" xmlns:a16="http://schemas.microsoft.com/office/drawing/2014/main" id="{819E360A-3C08-4645-86C8-3F1D70BF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2841308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3 w 47"/>
                <a:gd name="T7" fmla="*/ 11 h 48"/>
                <a:gd name="T8" fmla="*/ 40 w 47"/>
                <a:gd name="T9" fmla="*/ 8 h 48"/>
                <a:gd name="T10" fmla="*/ 39 w 47"/>
                <a:gd name="T11" fmla="*/ 6 h 48"/>
                <a:gd name="T12" fmla="*/ 37 w 47"/>
                <a:gd name="T13" fmla="*/ 4 h 48"/>
                <a:gd name="T14" fmla="*/ 35 w 47"/>
                <a:gd name="T15" fmla="*/ 3 h 48"/>
                <a:gd name="T16" fmla="*/ 33 w 47"/>
                <a:gd name="T17" fmla="*/ 2 h 48"/>
                <a:gd name="T18" fmla="*/ 28 w 47"/>
                <a:gd name="T19" fmla="*/ 1 h 48"/>
                <a:gd name="T20" fmla="*/ 24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8 h 48"/>
                <a:gd name="T30" fmla="*/ 4 w 47"/>
                <a:gd name="T31" fmla="*/ 11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4 w 47"/>
                <a:gd name="T53" fmla="*/ 48 h 48"/>
                <a:gd name="T54" fmla="*/ 25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3 w 47"/>
                <a:gd name="T61" fmla="*/ 46 h 48"/>
                <a:gd name="T62" fmla="*/ 35 w 47"/>
                <a:gd name="T63" fmla="*/ 45 h 48"/>
                <a:gd name="T64" fmla="*/ 37 w 47"/>
                <a:gd name="T65" fmla="*/ 44 h 48"/>
                <a:gd name="T66" fmla="*/ 39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7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212">
              <a:extLst>
                <a:ext uri="{FF2B5EF4-FFF2-40B4-BE49-F238E27FC236}">
                  <a16:creationId xmlns="" xmlns:a16="http://schemas.microsoft.com/office/drawing/2014/main" id="{1B9491D1-8672-4D6A-8DB1-687F9576D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74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3">
              <a:extLst>
                <a:ext uri="{FF2B5EF4-FFF2-40B4-BE49-F238E27FC236}">
                  <a16:creationId xmlns="" xmlns:a16="http://schemas.microsoft.com/office/drawing/2014/main" id="{4A05DD77-0B0E-423F-AA82-C21B081C1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3387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T1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4">
              <a:extLst>
                <a:ext uri="{FF2B5EF4-FFF2-40B4-BE49-F238E27FC236}">
                  <a16:creationId xmlns="" xmlns:a16="http://schemas.microsoft.com/office/drawing/2014/main" id="{F03FB77A-3021-455C-9CBC-907F71266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8199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5">
              <a:extLst>
                <a:ext uri="{FF2B5EF4-FFF2-40B4-BE49-F238E27FC236}">
                  <a16:creationId xmlns="" xmlns:a16="http://schemas.microsoft.com/office/drawing/2014/main" id="{DD318A42-1A10-4B2B-AE31-C2573EA40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99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T3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6">
              <a:extLst>
                <a:ext uri="{FF2B5EF4-FFF2-40B4-BE49-F238E27FC236}">
                  <a16:creationId xmlns="" xmlns:a16="http://schemas.microsoft.com/office/drawing/2014/main" id="{AB4841F6-3019-451E-94D7-71124A4C3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712" y="2803208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1 000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7">
              <a:extLst>
                <a:ext uri="{FF2B5EF4-FFF2-40B4-BE49-F238E27FC236}">
                  <a16:creationId xmlns="" xmlns:a16="http://schemas.microsoft.com/office/drawing/2014/main" id="{13EBD359-B139-4DA2-AC1A-FDCD01C7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587" y="3154045"/>
              <a:ext cx="2889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8">
              <a:extLst>
                <a:ext uri="{FF2B5EF4-FFF2-40B4-BE49-F238E27FC236}">
                  <a16:creationId xmlns="" xmlns:a16="http://schemas.microsoft.com/office/drawing/2014/main" id="{EBDA29B9-B9ED-44F6-BB0D-DE02EBFAB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787" y="3506470"/>
              <a:ext cx="2127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9">
              <a:extLst>
                <a:ext uri="{FF2B5EF4-FFF2-40B4-BE49-F238E27FC236}">
                  <a16:creationId xmlns="" xmlns:a16="http://schemas.microsoft.com/office/drawing/2014/main" id="{85B5B941-6DC5-4545-B026-411EE45F2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987" y="3858895"/>
              <a:ext cx="136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0">
              <a:extLst>
                <a:ext uri="{FF2B5EF4-FFF2-40B4-BE49-F238E27FC236}">
                  <a16:creationId xmlns="" xmlns:a16="http://schemas.microsoft.com/office/drawing/2014/main" id="{8D433917-02C8-49E3-B6DC-F8627C8CF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687" y="4209733"/>
              <a:ext cx="2508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1">
              <a:extLst>
                <a:ext uri="{FF2B5EF4-FFF2-40B4-BE49-F238E27FC236}">
                  <a16:creationId xmlns="" xmlns:a16="http://schemas.microsoft.com/office/drawing/2014/main" id="{6265326B-96FA-4D16-80D2-0693E6E9E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737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22">
              <a:extLst>
                <a:ext uri="{FF2B5EF4-FFF2-40B4-BE49-F238E27FC236}">
                  <a16:creationId xmlns="" xmlns:a16="http://schemas.microsoft.com/office/drawing/2014/main" id="{D10EB42B-0A03-42F7-B96E-B08780C61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549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T1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23">
              <a:extLst>
                <a:ext uri="{FF2B5EF4-FFF2-40B4-BE49-F238E27FC236}">
                  <a16:creationId xmlns="" xmlns:a16="http://schemas.microsoft.com/office/drawing/2014/main" id="{3A065870-43AC-44EC-8C69-B5CD94A3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49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4">
              <a:extLst>
                <a:ext uri="{FF2B5EF4-FFF2-40B4-BE49-F238E27FC236}">
                  <a16:creationId xmlns="" xmlns:a16="http://schemas.microsoft.com/office/drawing/2014/main" id="{1B2539DC-6899-4899-873F-38DA52034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762" y="4327208"/>
              <a:ext cx="1795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T3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25">
              <a:extLst>
                <a:ext uri="{FF2B5EF4-FFF2-40B4-BE49-F238E27FC236}">
                  <a16:creationId xmlns="" xmlns:a16="http://schemas.microsoft.com/office/drawing/2014/main" id="{2A546577-8B99-4D99-9E45-D4069B0A1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912" y="1926908"/>
              <a:ext cx="68448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= 0,0358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26">
              <a:extLst>
                <a:ext uri="{FF2B5EF4-FFF2-40B4-BE49-F238E27FC236}">
                  <a16:creationId xmlns="" xmlns:a16="http://schemas.microsoft.com/office/drawing/2014/main" id="{02DD78AD-3D7B-4112-869C-B96BE257E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412" y="2145983"/>
              <a:ext cx="204788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27">
              <a:extLst>
                <a:ext uri="{FF2B5EF4-FFF2-40B4-BE49-F238E27FC236}">
                  <a16:creationId xmlns="" xmlns:a16="http://schemas.microsoft.com/office/drawing/2014/main" id="{B09BA12F-42C8-40F3-A68C-BC0FBB7DF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5599" y="2365058"/>
              <a:ext cx="7112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= 0,0029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228">
              <a:extLst>
                <a:ext uri="{FF2B5EF4-FFF2-40B4-BE49-F238E27FC236}">
                  <a16:creationId xmlns="" xmlns:a16="http://schemas.microsoft.com/office/drawing/2014/main" id="{AD7CA00F-B8BC-4AF8-BA7A-0BD4981DE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9912" y="4074795"/>
              <a:ext cx="269875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9">
              <a:extLst>
                <a:ext uri="{FF2B5EF4-FFF2-40B4-BE49-F238E27FC236}">
                  <a16:creationId xmlns="" xmlns:a16="http://schemas.microsoft.com/office/drawing/2014/main" id="{21A2450C-EB54-4FB8-9E29-D746757D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749" y="4036695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230">
              <a:extLst>
                <a:ext uri="{FF2B5EF4-FFF2-40B4-BE49-F238E27FC236}">
                  <a16:creationId xmlns="" xmlns:a16="http://schemas.microsoft.com/office/drawing/2014/main" id="{A856443E-DEE6-4B4F-A6E8-EA95D0BEE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6312" y="4074795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31">
              <a:extLst>
                <a:ext uri="{FF2B5EF4-FFF2-40B4-BE49-F238E27FC236}">
                  <a16:creationId xmlns="" xmlns:a16="http://schemas.microsoft.com/office/drawing/2014/main" id="{15EB191C-8617-4EEA-8EA4-6609E738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49" y="4036695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0 h 48"/>
                <a:gd name="T20" fmla="*/ 23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2">
              <a:extLst>
                <a:ext uri="{FF2B5EF4-FFF2-40B4-BE49-F238E27FC236}">
                  <a16:creationId xmlns="" xmlns:a16="http://schemas.microsoft.com/office/drawing/2014/main" id="{5D3D8CD5-4A4F-4AAA-B656-1C8A39B8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49" y="3916045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1 h 48"/>
                <a:gd name="T20" fmla="*/ 23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33">
              <a:extLst>
                <a:ext uri="{FF2B5EF4-FFF2-40B4-BE49-F238E27FC236}">
                  <a16:creationId xmlns="" xmlns:a16="http://schemas.microsoft.com/office/drawing/2014/main" id="{37CC40A4-1805-4A43-AA0D-DF894D78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49" y="3877945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0 h 48"/>
                <a:gd name="T20" fmla="*/ 23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4">
              <a:extLst>
                <a:ext uri="{FF2B5EF4-FFF2-40B4-BE49-F238E27FC236}">
                  <a16:creationId xmlns="" xmlns:a16="http://schemas.microsoft.com/office/drawing/2014/main" id="{FE6D4485-7836-4BBC-94EA-5CCCE448C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49" y="3685858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1 h 48"/>
                <a:gd name="T20" fmla="*/ 23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7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5">
              <a:extLst>
                <a:ext uri="{FF2B5EF4-FFF2-40B4-BE49-F238E27FC236}">
                  <a16:creationId xmlns="" xmlns:a16="http://schemas.microsoft.com/office/drawing/2014/main" id="{1BA07BB9-DF27-4FB2-85BB-97FA2523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49" y="3593783"/>
              <a:ext cx="74613" cy="74613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19 h 47"/>
                <a:gd name="T4" fmla="*/ 45 w 47"/>
                <a:gd name="T5" fmla="*/ 14 h 47"/>
                <a:gd name="T6" fmla="*/ 43 w 47"/>
                <a:gd name="T7" fmla="*/ 10 h 47"/>
                <a:gd name="T8" fmla="*/ 40 w 47"/>
                <a:gd name="T9" fmla="*/ 7 h 47"/>
                <a:gd name="T10" fmla="*/ 38 w 47"/>
                <a:gd name="T11" fmla="*/ 5 h 47"/>
                <a:gd name="T12" fmla="*/ 37 w 47"/>
                <a:gd name="T13" fmla="*/ 3 h 47"/>
                <a:gd name="T14" fmla="*/ 34 w 47"/>
                <a:gd name="T15" fmla="*/ 2 h 47"/>
                <a:gd name="T16" fmla="*/ 32 w 47"/>
                <a:gd name="T17" fmla="*/ 1 h 47"/>
                <a:gd name="T18" fmla="*/ 28 w 47"/>
                <a:gd name="T19" fmla="*/ 0 h 47"/>
                <a:gd name="T20" fmla="*/ 23 w 47"/>
                <a:gd name="T21" fmla="*/ 0 h 47"/>
                <a:gd name="T22" fmla="*/ 18 w 47"/>
                <a:gd name="T23" fmla="*/ 0 h 47"/>
                <a:gd name="T24" fmla="*/ 14 w 47"/>
                <a:gd name="T25" fmla="*/ 1 h 47"/>
                <a:gd name="T26" fmla="*/ 10 w 47"/>
                <a:gd name="T27" fmla="*/ 3 h 47"/>
                <a:gd name="T28" fmla="*/ 6 w 47"/>
                <a:gd name="T29" fmla="*/ 7 h 47"/>
                <a:gd name="T30" fmla="*/ 3 w 47"/>
                <a:gd name="T31" fmla="*/ 10 h 47"/>
                <a:gd name="T32" fmla="*/ 1 w 47"/>
                <a:gd name="T33" fmla="*/ 14 h 47"/>
                <a:gd name="T34" fmla="*/ 0 w 47"/>
                <a:gd name="T35" fmla="*/ 19 h 47"/>
                <a:gd name="T36" fmla="*/ 0 w 47"/>
                <a:gd name="T37" fmla="*/ 24 h 47"/>
                <a:gd name="T38" fmla="*/ 0 w 47"/>
                <a:gd name="T39" fmla="*/ 28 h 47"/>
                <a:gd name="T40" fmla="*/ 1 w 47"/>
                <a:gd name="T41" fmla="*/ 33 h 47"/>
                <a:gd name="T42" fmla="*/ 3 w 47"/>
                <a:gd name="T43" fmla="*/ 37 h 47"/>
                <a:gd name="T44" fmla="*/ 6 w 47"/>
                <a:gd name="T45" fmla="*/ 40 h 47"/>
                <a:gd name="T46" fmla="*/ 10 w 47"/>
                <a:gd name="T47" fmla="*/ 43 h 47"/>
                <a:gd name="T48" fmla="*/ 14 w 47"/>
                <a:gd name="T49" fmla="*/ 45 h 47"/>
                <a:gd name="T50" fmla="*/ 18 w 47"/>
                <a:gd name="T51" fmla="*/ 47 h 47"/>
                <a:gd name="T52" fmla="*/ 23 w 47"/>
                <a:gd name="T53" fmla="*/ 47 h 47"/>
                <a:gd name="T54" fmla="*/ 24 w 47"/>
                <a:gd name="T55" fmla="*/ 47 h 47"/>
                <a:gd name="T56" fmla="*/ 26 w 47"/>
                <a:gd name="T57" fmla="*/ 47 h 47"/>
                <a:gd name="T58" fmla="*/ 28 w 47"/>
                <a:gd name="T59" fmla="*/ 47 h 47"/>
                <a:gd name="T60" fmla="*/ 32 w 47"/>
                <a:gd name="T61" fmla="*/ 45 h 47"/>
                <a:gd name="T62" fmla="*/ 34 w 47"/>
                <a:gd name="T63" fmla="*/ 44 h 47"/>
                <a:gd name="T64" fmla="*/ 37 w 47"/>
                <a:gd name="T65" fmla="*/ 43 h 47"/>
                <a:gd name="T66" fmla="*/ 38 w 47"/>
                <a:gd name="T67" fmla="*/ 42 h 47"/>
                <a:gd name="T68" fmla="*/ 40 w 47"/>
                <a:gd name="T69" fmla="*/ 40 h 47"/>
                <a:gd name="T70" fmla="*/ 42 w 47"/>
                <a:gd name="T71" fmla="*/ 38 h 47"/>
                <a:gd name="T72" fmla="*/ 43 w 47"/>
                <a:gd name="T73" fmla="*/ 37 h 47"/>
                <a:gd name="T74" fmla="*/ 45 w 47"/>
                <a:gd name="T75" fmla="*/ 33 h 47"/>
                <a:gd name="T76" fmla="*/ 47 w 47"/>
                <a:gd name="T77" fmla="*/ 28 h 47"/>
                <a:gd name="T78" fmla="*/ 47 w 47"/>
                <a:gd name="T79" fmla="*/ 26 h 47"/>
                <a:gd name="T80" fmla="*/ 47 w 47"/>
                <a:gd name="T81" fmla="*/ 25 h 47"/>
                <a:gd name="T82" fmla="*/ 47 w 47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19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6">
              <a:extLst>
                <a:ext uri="{FF2B5EF4-FFF2-40B4-BE49-F238E27FC236}">
                  <a16:creationId xmlns="" xmlns:a16="http://schemas.microsoft.com/office/drawing/2014/main" id="{759316DD-5014-44CF-B22B-5B405BD0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49" y="3387408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6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1 h 48"/>
                <a:gd name="T20" fmla="*/ 23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7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6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7">
              <a:extLst>
                <a:ext uri="{FF2B5EF4-FFF2-40B4-BE49-F238E27FC236}">
                  <a16:creationId xmlns="" xmlns:a16="http://schemas.microsoft.com/office/drawing/2014/main" id="{5A919206-65E5-4E50-AA0B-9F3799F71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49" y="3320733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5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8 w 47"/>
                <a:gd name="T11" fmla="*/ 5 h 48"/>
                <a:gd name="T12" fmla="*/ 37 w 47"/>
                <a:gd name="T13" fmla="*/ 4 h 48"/>
                <a:gd name="T14" fmla="*/ 34 w 47"/>
                <a:gd name="T15" fmla="*/ 3 h 48"/>
                <a:gd name="T16" fmla="*/ 32 w 47"/>
                <a:gd name="T17" fmla="*/ 2 h 48"/>
                <a:gd name="T18" fmla="*/ 28 w 47"/>
                <a:gd name="T19" fmla="*/ 0 h 48"/>
                <a:gd name="T20" fmla="*/ 23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6 w 47"/>
                <a:gd name="T29" fmla="*/ 7 h 48"/>
                <a:gd name="T30" fmla="*/ 3 w 47"/>
                <a:gd name="T31" fmla="*/ 11 h 48"/>
                <a:gd name="T32" fmla="*/ 1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1 w 47"/>
                <a:gd name="T41" fmla="*/ 33 h 48"/>
                <a:gd name="T42" fmla="*/ 3 w 47"/>
                <a:gd name="T43" fmla="*/ 37 h 48"/>
                <a:gd name="T44" fmla="*/ 6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3 w 47"/>
                <a:gd name="T53" fmla="*/ 48 h 48"/>
                <a:gd name="T54" fmla="*/ 24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2 w 47"/>
                <a:gd name="T61" fmla="*/ 46 h 48"/>
                <a:gd name="T62" fmla="*/ 34 w 47"/>
                <a:gd name="T63" fmla="*/ 45 h 48"/>
                <a:gd name="T64" fmla="*/ 37 w 47"/>
                <a:gd name="T65" fmla="*/ 44 h 48"/>
                <a:gd name="T66" fmla="*/ 38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5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38">
              <a:extLst>
                <a:ext uri="{FF2B5EF4-FFF2-40B4-BE49-F238E27FC236}">
                  <a16:creationId xmlns="" xmlns:a16="http://schemas.microsoft.com/office/drawing/2014/main" id="{3BF7AFAA-499F-4EEF-B5AC-5C9ECAEF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3388995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9 w 47"/>
                <a:gd name="T11" fmla="*/ 5 h 48"/>
                <a:gd name="T12" fmla="*/ 37 w 47"/>
                <a:gd name="T13" fmla="*/ 4 h 48"/>
                <a:gd name="T14" fmla="*/ 35 w 47"/>
                <a:gd name="T15" fmla="*/ 3 h 48"/>
                <a:gd name="T16" fmla="*/ 33 w 47"/>
                <a:gd name="T17" fmla="*/ 2 h 48"/>
                <a:gd name="T18" fmla="*/ 28 w 47"/>
                <a:gd name="T19" fmla="*/ 1 h 48"/>
                <a:gd name="T20" fmla="*/ 24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7 h 48"/>
                <a:gd name="T30" fmla="*/ 4 w 47"/>
                <a:gd name="T31" fmla="*/ 11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4 w 47"/>
                <a:gd name="T53" fmla="*/ 48 h 48"/>
                <a:gd name="T54" fmla="*/ 25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3 w 47"/>
                <a:gd name="T61" fmla="*/ 46 h 48"/>
                <a:gd name="T62" fmla="*/ 35 w 47"/>
                <a:gd name="T63" fmla="*/ 45 h 48"/>
                <a:gd name="T64" fmla="*/ 37 w 47"/>
                <a:gd name="T65" fmla="*/ 44 h 48"/>
                <a:gd name="T66" fmla="*/ 39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7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39">
              <a:extLst>
                <a:ext uri="{FF2B5EF4-FFF2-40B4-BE49-F238E27FC236}">
                  <a16:creationId xmlns="" xmlns:a16="http://schemas.microsoft.com/office/drawing/2014/main" id="{7308BBE2-8061-44DF-B6F0-FA2A8D52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3298508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6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7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40">
              <a:extLst>
                <a:ext uri="{FF2B5EF4-FFF2-40B4-BE49-F238E27FC236}">
                  <a16:creationId xmlns="" xmlns:a16="http://schemas.microsoft.com/office/drawing/2014/main" id="{60B1AA03-7559-46CA-B304-19639DAF4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712720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41">
              <a:extLst>
                <a:ext uri="{FF2B5EF4-FFF2-40B4-BE49-F238E27FC236}">
                  <a16:creationId xmlns="" xmlns:a16="http://schemas.microsoft.com/office/drawing/2014/main" id="{2CC4352C-FAE7-444F-B81C-144CE906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2712720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9 w 47"/>
                <a:gd name="T11" fmla="*/ 5 h 48"/>
                <a:gd name="T12" fmla="*/ 37 w 47"/>
                <a:gd name="T13" fmla="*/ 4 h 48"/>
                <a:gd name="T14" fmla="*/ 35 w 47"/>
                <a:gd name="T15" fmla="*/ 3 h 48"/>
                <a:gd name="T16" fmla="*/ 33 w 47"/>
                <a:gd name="T17" fmla="*/ 2 h 48"/>
                <a:gd name="T18" fmla="*/ 28 w 47"/>
                <a:gd name="T19" fmla="*/ 1 h 48"/>
                <a:gd name="T20" fmla="*/ 24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7 h 48"/>
                <a:gd name="T30" fmla="*/ 4 w 47"/>
                <a:gd name="T31" fmla="*/ 11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4 w 47"/>
                <a:gd name="T53" fmla="*/ 48 h 48"/>
                <a:gd name="T54" fmla="*/ 25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3 w 47"/>
                <a:gd name="T61" fmla="*/ 46 h 48"/>
                <a:gd name="T62" fmla="*/ 35 w 47"/>
                <a:gd name="T63" fmla="*/ 45 h 48"/>
                <a:gd name="T64" fmla="*/ 37 w 47"/>
                <a:gd name="T65" fmla="*/ 44 h 48"/>
                <a:gd name="T66" fmla="*/ 39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2">
              <a:extLst>
                <a:ext uri="{FF2B5EF4-FFF2-40B4-BE49-F238E27FC236}">
                  <a16:creationId xmlns="" xmlns:a16="http://schemas.microsoft.com/office/drawing/2014/main" id="{AAF0D6F4-49C6-45D6-AEE1-597702FCB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2746058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9 w 47"/>
                <a:gd name="T11" fmla="*/ 5 h 48"/>
                <a:gd name="T12" fmla="*/ 37 w 47"/>
                <a:gd name="T13" fmla="*/ 4 h 48"/>
                <a:gd name="T14" fmla="*/ 35 w 47"/>
                <a:gd name="T15" fmla="*/ 2 h 48"/>
                <a:gd name="T16" fmla="*/ 33 w 47"/>
                <a:gd name="T17" fmla="*/ 2 h 48"/>
                <a:gd name="T18" fmla="*/ 28 w 47"/>
                <a:gd name="T19" fmla="*/ 0 h 48"/>
                <a:gd name="T20" fmla="*/ 24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7 h 48"/>
                <a:gd name="T30" fmla="*/ 4 w 47"/>
                <a:gd name="T31" fmla="*/ 11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4 w 47"/>
                <a:gd name="T53" fmla="*/ 48 h 48"/>
                <a:gd name="T54" fmla="*/ 25 w 47"/>
                <a:gd name="T55" fmla="*/ 47 h 48"/>
                <a:gd name="T56" fmla="*/ 26 w 47"/>
                <a:gd name="T57" fmla="*/ 47 h 48"/>
                <a:gd name="T58" fmla="*/ 28 w 47"/>
                <a:gd name="T59" fmla="*/ 47 h 48"/>
                <a:gd name="T60" fmla="*/ 33 w 47"/>
                <a:gd name="T61" fmla="*/ 46 h 48"/>
                <a:gd name="T62" fmla="*/ 35 w 47"/>
                <a:gd name="T63" fmla="*/ 45 h 48"/>
                <a:gd name="T64" fmla="*/ 37 w 47"/>
                <a:gd name="T65" fmla="*/ 44 h 48"/>
                <a:gd name="T66" fmla="*/ 39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3">
              <a:extLst>
                <a:ext uri="{FF2B5EF4-FFF2-40B4-BE49-F238E27FC236}">
                  <a16:creationId xmlns="" xmlns:a16="http://schemas.microsoft.com/office/drawing/2014/main" id="{08D37B25-A7AF-4F08-B736-065AD63DA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2795270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9 w 47"/>
                <a:gd name="T11" fmla="*/ 5 h 48"/>
                <a:gd name="T12" fmla="*/ 37 w 47"/>
                <a:gd name="T13" fmla="*/ 4 h 48"/>
                <a:gd name="T14" fmla="*/ 35 w 47"/>
                <a:gd name="T15" fmla="*/ 3 h 48"/>
                <a:gd name="T16" fmla="*/ 33 w 47"/>
                <a:gd name="T17" fmla="*/ 2 h 48"/>
                <a:gd name="T18" fmla="*/ 28 w 47"/>
                <a:gd name="T19" fmla="*/ 0 h 48"/>
                <a:gd name="T20" fmla="*/ 24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7 h 48"/>
                <a:gd name="T30" fmla="*/ 4 w 47"/>
                <a:gd name="T31" fmla="*/ 11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4 w 47"/>
                <a:gd name="T53" fmla="*/ 48 h 48"/>
                <a:gd name="T54" fmla="*/ 25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3 w 47"/>
                <a:gd name="T61" fmla="*/ 46 h 48"/>
                <a:gd name="T62" fmla="*/ 35 w 47"/>
                <a:gd name="T63" fmla="*/ 45 h 48"/>
                <a:gd name="T64" fmla="*/ 37 w 47"/>
                <a:gd name="T65" fmla="*/ 44 h 48"/>
                <a:gd name="T66" fmla="*/ 39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44">
              <a:extLst>
                <a:ext uri="{FF2B5EF4-FFF2-40B4-BE49-F238E27FC236}">
                  <a16:creationId xmlns="" xmlns:a16="http://schemas.microsoft.com/office/drawing/2014/main" id="{5BC1AD7F-8500-4937-827A-82440B0F4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2900045"/>
              <a:ext cx="74613" cy="74613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18 h 47"/>
                <a:gd name="T4" fmla="*/ 46 w 47"/>
                <a:gd name="T5" fmla="*/ 14 h 47"/>
                <a:gd name="T6" fmla="*/ 43 w 47"/>
                <a:gd name="T7" fmla="*/ 10 h 47"/>
                <a:gd name="T8" fmla="*/ 40 w 47"/>
                <a:gd name="T9" fmla="*/ 7 h 47"/>
                <a:gd name="T10" fmla="*/ 39 w 47"/>
                <a:gd name="T11" fmla="*/ 5 h 47"/>
                <a:gd name="T12" fmla="*/ 37 w 47"/>
                <a:gd name="T13" fmla="*/ 3 h 47"/>
                <a:gd name="T14" fmla="*/ 35 w 47"/>
                <a:gd name="T15" fmla="*/ 2 h 47"/>
                <a:gd name="T16" fmla="*/ 33 w 47"/>
                <a:gd name="T17" fmla="*/ 1 h 47"/>
                <a:gd name="T18" fmla="*/ 28 w 47"/>
                <a:gd name="T19" fmla="*/ 0 h 47"/>
                <a:gd name="T20" fmla="*/ 24 w 47"/>
                <a:gd name="T21" fmla="*/ 0 h 47"/>
                <a:gd name="T22" fmla="*/ 18 w 47"/>
                <a:gd name="T23" fmla="*/ 0 h 47"/>
                <a:gd name="T24" fmla="*/ 14 w 47"/>
                <a:gd name="T25" fmla="*/ 1 h 47"/>
                <a:gd name="T26" fmla="*/ 10 w 47"/>
                <a:gd name="T27" fmla="*/ 3 h 47"/>
                <a:gd name="T28" fmla="*/ 7 w 47"/>
                <a:gd name="T29" fmla="*/ 7 h 47"/>
                <a:gd name="T30" fmla="*/ 4 w 47"/>
                <a:gd name="T31" fmla="*/ 10 h 47"/>
                <a:gd name="T32" fmla="*/ 2 w 47"/>
                <a:gd name="T33" fmla="*/ 14 h 47"/>
                <a:gd name="T34" fmla="*/ 0 w 47"/>
                <a:gd name="T35" fmla="*/ 18 h 47"/>
                <a:gd name="T36" fmla="*/ 0 w 47"/>
                <a:gd name="T37" fmla="*/ 24 h 47"/>
                <a:gd name="T38" fmla="*/ 0 w 47"/>
                <a:gd name="T39" fmla="*/ 28 h 47"/>
                <a:gd name="T40" fmla="*/ 2 w 47"/>
                <a:gd name="T41" fmla="*/ 33 h 47"/>
                <a:gd name="T42" fmla="*/ 4 w 47"/>
                <a:gd name="T43" fmla="*/ 37 h 47"/>
                <a:gd name="T44" fmla="*/ 7 w 47"/>
                <a:gd name="T45" fmla="*/ 40 h 47"/>
                <a:gd name="T46" fmla="*/ 10 w 47"/>
                <a:gd name="T47" fmla="*/ 43 h 47"/>
                <a:gd name="T48" fmla="*/ 14 w 47"/>
                <a:gd name="T49" fmla="*/ 45 h 47"/>
                <a:gd name="T50" fmla="*/ 18 w 47"/>
                <a:gd name="T51" fmla="*/ 47 h 47"/>
                <a:gd name="T52" fmla="*/ 24 w 47"/>
                <a:gd name="T53" fmla="*/ 47 h 47"/>
                <a:gd name="T54" fmla="*/ 25 w 47"/>
                <a:gd name="T55" fmla="*/ 47 h 47"/>
                <a:gd name="T56" fmla="*/ 26 w 47"/>
                <a:gd name="T57" fmla="*/ 47 h 47"/>
                <a:gd name="T58" fmla="*/ 28 w 47"/>
                <a:gd name="T59" fmla="*/ 47 h 47"/>
                <a:gd name="T60" fmla="*/ 33 w 47"/>
                <a:gd name="T61" fmla="*/ 45 h 47"/>
                <a:gd name="T62" fmla="*/ 35 w 47"/>
                <a:gd name="T63" fmla="*/ 44 h 47"/>
                <a:gd name="T64" fmla="*/ 37 w 47"/>
                <a:gd name="T65" fmla="*/ 43 h 47"/>
                <a:gd name="T66" fmla="*/ 39 w 47"/>
                <a:gd name="T67" fmla="*/ 42 h 47"/>
                <a:gd name="T68" fmla="*/ 40 w 47"/>
                <a:gd name="T69" fmla="*/ 40 h 47"/>
                <a:gd name="T70" fmla="*/ 42 w 47"/>
                <a:gd name="T71" fmla="*/ 38 h 47"/>
                <a:gd name="T72" fmla="*/ 43 w 47"/>
                <a:gd name="T73" fmla="*/ 37 h 47"/>
                <a:gd name="T74" fmla="*/ 46 w 47"/>
                <a:gd name="T75" fmla="*/ 33 h 47"/>
                <a:gd name="T76" fmla="*/ 47 w 47"/>
                <a:gd name="T77" fmla="*/ 28 h 47"/>
                <a:gd name="T78" fmla="*/ 47 w 47"/>
                <a:gd name="T79" fmla="*/ 26 h 47"/>
                <a:gd name="T80" fmla="*/ 47 w 47"/>
                <a:gd name="T81" fmla="*/ 25 h 47"/>
                <a:gd name="T82" fmla="*/ 47 w 47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18"/>
                  </a:lnTo>
                  <a:lnTo>
                    <a:pt x="46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45">
              <a:extLst>
                <a:ext uri="{FF2B5EF4-FFF2-40B4-BE49-F238E27FC236}">
                  <a16:creationId xmlns="" xmlns:a16="http://schemas.microsoft.com/office/drawing/2014/main" id="{2F17F152-6C14-463C-8166-D164CDFE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2976245"/>
              <a:ext cx="74613" cy="74613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19 h 47"/>
                <a:gd name="T4" fmla="*/ 46 w 47"/>
                <a:gd name="T5" fmla="*/ 14 h 47"/>
                <a:gd name="T6" fmla="*/ 43 w 47"/>
                <a:gd name="T7" fmla="*/ 10 h 47"/>
                <a:gd name="T8" fmla="*/ 40 w 47"/>
                <a:gd name="T9" fmla="*/ 7 h 47"/>
                <a:gd name="T10" fmla="*/ 39 w 47"/>
                <a:gd name="T11" fmla="*/ 5 h 47"/>
                <a:gd name="T12" fmla="*/ 37 w 47"/>
                <a:gd name="T13" fmla="*/ 3 h 47"/>
                <a:gd name="T14" fmla="*/ 35 w 47"/>
                <a:gd name="T15" fmla="*/ 2 h 47"/>
                <a:gd name="T16" fmla="*/ 33 w 47"/>
                <a:gd name="T17" fmla="*/ 1 h 47"/>
                <a:gd name="T18" fmla="*/ 28 w 47"/>
                <a:gd name="T19" fmla="*/ 0 h 47"/>
                <a:gd name="T20" fmla="*/ 24 w 47"/>
                <a:gd name="T21" fmla="*/ 0 h 47"/>
                <a:gd name="T22" fmla="*/ 18 w 47"/>
                <a:gd name="T23" fmla="*/ 0 h 47"/>
                <a:gd name="T24" fmla="*/ 14 w 47"/>
                <a:gd name="T25" fmla="*/ 1 h 47"/>
                <a:gd name="T26" fmla="*/ 10 w 47"/>
                <a:gd name="T27" fmla="*/ 3 h 47"/>
                <a:gd name="T28" fmla="*/ 7 w 47"/>
                <a:gd name="T29" fmla="*/ 7 h 47"/>
                <a:gd name="T30" fmla="*/ 4 w 47"/>
                <a:gd name="T31" fmla="*/ 10 h 47"/>
                <a:gd name="T32" fmla="*/ 2 w 47"/>
                <a:gd name="T33" fmla="*/ 14 h 47"/>
                <a:gd name="T34" fmla="*/ 0 w 47"/>
                <a:gd name="T35" fmla="*/ 19 h 47"/>
                <a:gd name="T36" fmla="*/ 0 w 47"/>
                <a:gd name="T37" fmla="*/ 24 h 47"/>
                <a:gd name="T38" fmla="*/ 0 w 47"/>
                <a:gd name="T39" fmla="*/ 28 h 47"/>
                <a:gd name="T40" fmla="*/ 2 w 47"/>
                <a:gd name="T41" fmla="*/ 33 h 47"/>
                <a:gd name="T42" fmla="*/ 4 w 47"/>
                <a:gd name="T43" fmla="*/ 37 h 47"/>
                <a:gd name="T44" fmla="*/ 7 w 47"/>
                <a:gd name="T45" fmla="*/ 40 h 47"/>
                <a:gd name="T46" fmla="*/ 10 w 47"/>
                <a:gd name="T47" fmla="*/ 43 h 47"/>
                <a:gd name="T48" fmla="*/ 14 w 47"/>
                <a:gd name="T49" fmla="*/ 45 h 47"/>
                <a:gd name="T50" fmla="*/ 18 w 47"/>
                <a:gd name="T51" fmla="*/ 47 h 47"/>
                <a:gd name="T52" fmla="*/ 24 w 47"/>
                <a:gd name="T53" fmla="*/ 47 h 47"/>
                <a:gd name="T54" fmla="*/ 25 w 47"/>
                <a:gd name="T55" fmla="*/ 47 h 47"/>
                <a:gd name="T56" fmla="*/ 26 w 47"/>
                <a:gd name="T57" fmla="*/ 47 h 47"/>
                <a:gd name="T58" fmla="*/ 28 w 47"/>
                <a:gd name="T59" fmla="*/ 47 h 47"/>
                <a:gd name="T60" fmla="*/ 33 w 47"/>
                <a:gd name="T61" fmla="*/ 45 h 47"/>
                <a:gd name="T62" fmla="*/ 35 w 47"/>
                <a:gd name="T63" fmla="*/ 44 h 47"/>
                <a:gd name="T64" fmla="*/ 37 w 47"/>
                <a:gd name="T65" fmla="*/ 43 h 47"/>
                <a:gd name="T66" fmla="*/ 39 w 47"/>
                <a:gd name="T67" fmla="*/ 42 h 47"/>
                <a:gd name="T68" fmla="*/ 40 w 47"/>
                <a:gd name="T69" fmla="*/ 40 h 47"/>
                <a:gd name="T70" fmla="*/ 42 w 47"/>
                <a:gd name="T71" fmla="*/ 38 h 47"/>
                <a:gd name="T72" fmla="*/ 43 w 47"/>
                <a:gd name="T73" fmla="*/ 37 h 47"/>
                <a:gd name="T74" fmla="*/ 46 w 47"/>
                <a:gd name="T75" fmla="*/ 33 h 47"/>
                <a:gd name="T76" fmla="*/ 47 w 47"/>
                <a:gd name="T77" fmla="*/ 28 h 47"/>
                <a:gd name="T78" fmla="*/ 47 w 47"/>
                <a:gd name="T79" fmla="*/ 26 h 47"/>
                <a:gd name="T80" fmla="*/ 47 w 47"/>
                <a:gd name="T81" fmla="*/ 25 h 47"/>
                <a:gd name="T82" fmla="*/ 47 w 47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46">
              <a:extLst>
                <a:ext uri="{FF2B5EF4-FFF2-40B4-BE49-F238E27FC236}">
                  <a16:creationId xmlns="" xmlns:a16="http://schemas.microsoft.com/office/drawing/2014/main" id="{C6D2AB20-9BF9-470F-91C0-3EBBE2A3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3082608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3 w 47"/>
                <a:gd name="T7" fmla="*/ 10 h 48"/>
                <a:gd name="T8" fmla="*/ 40 w 47"/>
                <a:gd name="T9" fmla="*/ 7 h 48"/>
                <a:gd name="T10" fmla="*/ 39 w 47"/>
                <a:gd name="T11" fmla="*/ 5 h 48"/>
                <a:gd name="T12" fmla="*/ 37 w 47"/>
                <a:gd name="T13" fmla="*/ 4 h 48"/>
                <a:gd name="T14" fmla="*/ 35 w 47"/>
                <a:gd name="T15" fmla="*/ 2 h 48"/>
                <a:gd name="T16" fmla="*/ 33 w 47"/>
                <a:gd name="T17" fmla="*/ 2 h 48"/>
                <a:gd name="T18" fmla="*/ 28 w 47"/>
                <a:gd name="T19" fmla="*/ 0 h 48"/>
                <a:gd name="T20" fmla="*/ 24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7 h 48"/>
                <a:gd name="T30" fmla="*/ 4 w 47"/>
                <a:gd name="T31" fmla="*/ 10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4 w 47"/>
                <a:gd name="T53" fmla="*/ 48 h 48"/>
                <a:gd name="T54" fmla="*/ 25 w 47"/>
                <a:gd name="T55" fmla="*/ 47 h 48"/>
                <a:gd name="T56" fmla="*/ 26 w 47"/>
                <a:gd name="T57" fmla="*/ 47 h 48"/>
                <a:gd name="T58" fmla="*/ 28 w 47"/>
                <a:gd name="T59" fmla="*/ 47 h 48"/>
                <a:gd name="T60" fmla="*/ 33 w 47"/>
                <a:gd name="T61" fmla="*/ 46 h 48"/>
                <a:gd name="T62" fmla="*/ 35 w 47"/>
                <a:gd name="T63" fmla="*/ 44 h 48"/>
                <a:gd name="T64" fmla="*/ 37 w 47"/>
                <a:gd name="T65" fmla="*/ 44 h 48"/>
                <a:gd name="T66" fmla="*/ 39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7">
              <a:extLst>
                <a:ext uri="{FF2B5EF4-FFF2-40B4-BE49-F238E27FC236}">
                  <a16:creationId xmlns="" xmlns:a16="http://schemas.microsoft.com/office/drawing/2014/main" id="{2A2FFE2B-F6FB-4D06-8040-FBAFD531E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3138170"/>
              <a:ext cx="74613" cy="74613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19 h 47"/>
                <a:gd name="T4" fmla="*/ 46 w 47"/>
                <a:gd name="T5" fmla="*/ 14 h 47"/>
                <a:gd name="T6" fmla="*/ 43 w 47"/>
                <a:gd name="T7" fmla="*/ 10 h 47"/>
                <a:gd name="T8" fmla="*/ 40 w 47"/>
                <a:gd name="T9" fmla="*/ 7 h 47"/>
                <a:gd name="T10" fmla="*/ 39 w 47"/>
                <a:gd name="T11" fmla="*/ 5 h 47"/>
                <a:gd name="T12" fmla="*/ 37 w 47"/>
                <a:gd name="T13" fmla="*/ 3 h 47"/>
                <a:gd name="T14" fmla="*/ 35 w 47"/>
                <a:gd name="T15" fmla="*/ 2 h 47"/>
                <a:gd name="T16" fmla="*/ 33 w 47"/>
                <a:gd name="T17" fmla="*/ 1 h 47"/>
                <a:gd name="T18" fmla="*/ 28 w 47"/>
                <a:gd name="T19" fmla="*/ 0 h 47"/>
                <a:gd name="T20" fmla="*/ 24 w 47"/>
                <a:gd name="T21" fmla="*/ 0 h 47"/>
                <a:gd name="T22" fmla="*/ 18 w 47"/>
                <a:gd name="T23" fmla="*/ 0 h 47"/>
                <a:gd name="T24" fmla="*/ 14 w 47"/>
                <a:gd name="T25" fmla="*/ 1 h 47"/>
                <a:gd name="T26" fmla="*/ 10 w 47"/>
                <a:gd name="T27" fmla="*/ 3 h 47"/>
                <a:gd name="T28" fmla="*/ 7 w 47"/>
                <a:gd name="T29" fmla="*/ 7 h 47"/>
                <a:gd name="T30" fmla="*/ 4 w 47"/>
                <a:gd name="T31" fmla="*/ 10 h 47"/>
                <a:gd name="T32" fmla="*/ 2 w 47"/>
                <a:gd name="T33" fmla="*/ 14 h 47"/>
                <a:gd name="T34" fmla="*/ 0 w 47"/>
                <a:gd name="T35" fmla="*/ 19 h 47"/>
                <a:gd name="T36" fmla="*/ 0 w 47"/>
                <a:gd name="T37" fmla="*/ 24 h 47"/>
                <a:gd name="T38" fmla="*/ 0 w 47"/>
                <a:gd name="T39" fmla="*/ 28 h 47"/>
                <a:gd name="T40" fmla="*/ 2 w 47"/>
                <a:gd name="T41" fmla="*/ 33 h 47"/>
                <a:gd name="T42" fmla="*/ 4 w 47"/>
                <a:gd name="T43" fmla="*/ 37 h 47"/>
                <a:gd name="T44" fmla="*/ 7 w 47"/>
                <a:gd name="T45" fmla="*/ 40 h 47"/>
                <a:gd name="T46" fmla="*/ 10 w 47"/>
                <a:gd name="T47" fmla="*/ 43 h 47"/>
                <a:gd name="T48" fmla="*/ 14 w 47"/>
                <a:gd name="T49" fmla="*/ 45 h 47"/>
                <a:gd name="T50" fmla="*/ 18 w 47"/>
                <a:gd name="T51" fmla="*/ 47 h 47"/>
                <a:gd name="T52" fmla="*/ 24 w 47"/>
                <a:gd name="T53" fmla="*/ 47 h 47"/>
                <a:gd name="T54" fmla="*/ 25 w 47"/>
                <a:gd name="T55" fmla="*/ 47 h 47"/>
                <a:gd name="T56" fmla="*/ 26 w 47"/>
                <a:gd name="T57" fmla="*/ 47 h 47"/>
                <a:gd name="T58" fmla="*/ 28 w 47"/>
                <a:gd name="T59" fmla="*/ 47 h 47"/>
                <a:gd name="T60" fmla="*/ 33 w 47"/>
                <a:gd name="T61" fmla="*/ 45 h 47"/>
                <a:gd name="T62" fmla="*/ 35 w 47"/>
                <a:gd name="T63" fmla="*/ 44 h 47"/>
                <a:gd name="T64" fmla="*/ 37 w 47"/>
                <a:gd name="T65" fmla="*/ 43 h 47"/>
                <a:gd name="T66" fmla="*/ 39 w 47"/>
                <a:gd name="T67" fmla="*/ 42 h 47"/>
                <a:gd name="T68" fmla="*/ 40 w 47"/>
                <a:gd name="T69" fmla="*/ 40 h 47"/>
                <a:gd name="T70" fmla="*/ 42 w 47"/>
                <a:gd name="T71" fmla="*/ 38 h 47"/>
                <a:gd name="T72" fmla="*/ 43 w 47"/>
                <a:gd name="T73" fmla="*/ 37 h 47"/>
                <a:gd name="T74" fmla="*/ 46 w 47"/>
                <a:gd name="T75" fmla="*/ 33 h 47"/>
                <a:gd name="T76" fmla="*/ 47 w 47"/>
                <a:gd name="T77" fmla="*/ 28 h 47"/>
                <a:gd name="T78" fmla="*/ 47 w 47"/>
                <a:gd name="T79" fmla="*/ 26 h 47"/>
                <a:gd name="T80" fmla="*/ 47 w 47"/>
                <a:gd name="T81" fmla="*/ 25 h 47"/>
                <a:gd name="T82" fmla="*/ 47 w 47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48">
              <a:extLst>
                <a:ext uri="{FF2B5EF4-FFF2-40B4-BE49-F238E27FC236}">
                  <a16:creationId xmlns="" xmlns:a16="http://schemas.microsoft.com/office/drawing/2014/main" id="{07BF2FAE-8FFF-4021-A575-6EA906CE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3192145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9 w 47"/>
                <a:gd name="T11" fmla="*/ 5 h 48"/>
                <a:gd name="T12" fmla="*/ 37 w 47"/>
                <a:gd name="T13" fmla="*/ 4 h 48"/>
                <a:gd name="T14" fmla="*/ 35 w 47"/>
                <a:gd name="T15" fmla="*/ 3 h 48"/>
                <a:gd name="T16" fmla="*/ 33 w 47"/>
                <a:gd name="T17" fmla="*/ 2 h 48"/>
                <a:gd name="T18" fmla="*/ 28 w 47"/>
                <a:gd name="T19" fmla="*/ 0 h 48"/>
                <a:gd name="T20" fmla="*/ 24 w 47"/>
                <a:gd name="T21" fmla="*/ 0 h 48"/>
                <a:gd name="T22" fmla="*/ 18 w 47"/>
                <a:gd name="T23" fmla="*/ 0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7 h 48"/>
                <a:gd name="T30" fmla="*/ 4 w 47"/>
                <a:gd name="T31" fmla="*/ 11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7 h 48"/>
                <a:gd name="T52" fmla="*/ 24 w 47"/>
                <a:gd name="T53" fmla="*/ 48 h 48"/>
                <a:gd name="T54" fmla="*/ 25 w 47"/>
                <a:gd name="T55" fmla="*/ 48 h 48"/>
                <a:gd name="T56" fmla="*/ 26 w 47"/>
                <a:gd name="T57" fmla="*/ 48 h 48"/>
                <a:gd name="T58" fmla="*/ 28 w 47"/>
                <a:gd name="T59" fmla="*/ 47 h 48"/>
                <a:gd name="T60" fmla="*/ 33 w 47"/>
                <a:gd name="T61" fmla="*/ 46 h 48"/>
                <a:gd name="T62" fmla="*/ 35 w 47"/>
                <a:gd name="T63" fmla="*/ 45 h 48"/>
                <a:gd name="T64" fmla="*/ 37 w 47"/>
                <a:gd name="T65" fmla="*/ 44 h 48"/>
                <a:gd name="T66" fmla="*/ 39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9">
              <a:extLst>
                <a:ext uri="{FF2B5EF4-FFF2-40B4-BE49-F238E27FC236}">
                  <a16:creationId xmlns="" xmlns:a16="http://schemas.microsoft.com/office/drawing/2014/main" id="{5C0A0A5C-3814-4F47-A649-94CED35C9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962" y="3268345"/>
              <a:ext cx="74613" cy="76200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19 h 48"/>
                <a:gd name="T4" fmla="*/ 46 w 47"/>
                <a:gd name="T5" fmla="*/ 15 h 48"/>
                <a:gd name="T6" fmla="*/ 43 w 47"/>
                <a:gd name="T7" fmla="*/ 11 h 48"/>
                <a:gd name="T8" fmla="*/ 40 w 47"/>
                <a:gd name="T9" fmla="*/ 7 h 48"/>
                <a:gd name="T10" fmla="*/ 39 w 47"/>
                <a:gd name="T11" fmla="*/ 5 h 48"/>
                <a:gd name="T12" fmla="*/ 37 w 47"/>
                <a:gd name="T13" fmla="*/ 4 h 48"/>
                <a:gd name="T14" fmla="*/ 35 w 47"/>
                <a:gd name="T15" fmla="*/ 3 h 48"/>
                <a:gd name="T16" fmla="*/ 33 w 47"/>
                <a:gd name="T17" fmla="*/ 2 h 48"/>
                <a:gd name="T18" fmla="*/ 28 w 47"/>
                <a:gd name="T19" fmla="*/ 1 h 48"/>
                <a:gd name="T20" fmla="*/ 24 w 47"/>
                <a:gd name="T21" fmla="*/ 0 h 48"/>
                <a:gd name="T22" fmla="*/ 18 w 47"/>
                <a:gd name="T23" fmla="*/ 1 h 48"/>
                <a:gd name="T24" fmla="*/ 14 w 47"/>
                <a:gd name="T25" fmla="*/ 2 h 48"/>
                <a:gd name="T26" fmla="*/ 10 w 47"/>
                <a:gd name="T27" fmla="*/ 4 h 48"/>
                <a:gd name="T28" fmla="*/ 7 w 47"/>
                <a:gd name="T29" fmla="*/ 7 h 48"/>
                <a:gd name="T30" fmla="*/ 4 w 47"/>
                <a:gd name="T31" fmla="*/ 11 h 48"/>
                <a:gd name="T32" fmla="*/ 2 w 47"/>
                <a:gd name="T33" fmla="*/ 15 h 48"/>
                <a:gd name="T34" fmla="*/ 0 w 47"/>
                <a:gd name="T35" fmla="*/ 19 h 48"/>
                <a:gd name="T36" fmla="*/ 0 w 47"/>
                <a:gd name="T37" fmla="*/ 24 h 48"/>
                <a:gd name="T38" fmla="*/ 0 w 47"/>
                <a:gd name="T39" fmla="*/ 29 h 48"/>
                <a:gd name="T40" fmla="*/ 2 w 47"/>
                <a:gd name="T41" fmla="*/ 33 h 48"/>
                <a:gd name="T42" fmla="*/ 4 w 47"/>
                <a:gd name="T43" fmla="*/ 37 h 48"/>
                <a:gd name="T44" fmla="*/ 7 w 47"/>
                <a:gd name="T45" fmla="*/ 41 h 48"/>
                <a:gd name="T46" fmla="*/ 10 w 47"/>
                <a:gd name="T47" fmla="*/ 44 h 48"/>
                <a:gd name="T48" fmla="*/ 14 w 47"/>
                <a:gd name="T49" fmla="*/ 46 h 48"/>
                <a:gd name="T50" fmla="*/ 18 w 47"/>
                <a:gd name="T51" fmla="*/ 48 h 48"/>
                <a:gd name="T52" fmla="*/ 24 w 47"/>
                <a:gd name="T53" fmla="*/ 48 h 48"/>
                <a:gd name="T54" fmla="*/ 25 w 47"/>
                <a:gd name="T55" fmla="*/ 48 h 48"/>
                <a:gd name="T56" fmla="*/ 26 w 47"/>
                <a:gd name="T57" fmla="*/ 48 h 48"/>
                <a:gd name="T58" fmla="*/ 28 w 47"/>
                <a:gd name="T59" fmla="*/ 48 h 48"/>
                <a:gd name="T60" fmla="*/ 33 w 47"/>
                <a:gd name="T61" fmla="*/ 46 h 48"/>
                <a:gd name="T62" fmla="*/ 35 w 47"/>
                <a:gd name="T63" fmla="*/ 45 h 48"/>
                <a:gd name="T64" fmla="*/ 37 w 47"/>
                <a:gd name="T65" fmla="*/ 44 h 48"/>
                <a:gd name="T66" fmla="*/ 39 w 47"/>
                <a:gd name="T67" fmla="*/ 42 h 48"/>
                <a:gd name="T68" fmla="*/ 40 w 47"/>
                <a:gd name="T69" fmla="*/ 41 h 48"/>
                <a:gd name="T70" fmla="*/ 42 w 47"/>
                <a:gd name="T71" fmla="*/ 39 h 48"/>
                <a:gd name="T72" fmla="*/ 43 w 47"/>
                <a:gd name="T73" fmla="*/ 37 h 48"/>
                <a:gd name="T74" fmla="*/ 46 w 47"/>
                <a:gd name="T75" fmla="*/ 33 h 48"/>
                <a:gd name="T76" fmla="*/ 47 w 47"/>
                <a:gd name="T77" fmla="*/ 29 h 48"/>
                <a:gd name="T78" fmla="*/ 47 w 47"/>
                <a:gd name="T79" fmla="*/ 26 h 48"/>
                <a:gd name="T80" fmla="*/ 47 w 47"/>
                <a:gd name="T81" fmla="*/ 25 h 48"/>
                <a:gd name="T82" fmla="*/ 47 w 47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0">
              <a:extLst>
                <a:ext uri="{FF2B5EF4-FFF2-40B4-BE49-F238E27FC236}">
                  <a16:creationId xmlns="" xmlns:a16="http://schemas.microsoft.com/office/drawing/2014/main" id="{EA60E61F-B410-4283-ACF5-95D3EFCEA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3138170"/>
              <a:ext cx="76200" cy="74613"/>
            </a:xfrm>
            <a:custGeom>
              <a:avLst/>
              <a:gdLst>
                <a:gd name="T0" fmla="*/ 48 w 48"/>
                <a:gd name="T1" fmla="*/ 24 h 47"/>
                <a:gd name="T2" fmla="*/ 47 w 48"/>
                <a:gd name="T3" fmla="*/ 19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1 h 47"/>
                <a:gd name="T18" fmla="*/ 29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1 h 47"/>
                <a:gd name="T26" fmla="*/ 11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1 w 48"/>
                <a:gd name="T35" fmla="*/ 19 h 47"/>
                <a:gd name="T36" fmla="*/ 0 w 48"/>
                <a:gd name="T37" fmla="*/ 24 h 47"/>
                <a:gd name="T38" fmla="*/ 1 w 48"/>
                <a:gd name="T39" fmla="*/ 28 h 47"/>
                <a:gd name="T40" fmla="*/ 2 w 48"/>
                <a:gd name="T41" fmla="*/ 33 h 47"/>
                <a:gd name="T42" fmla="*/ 4 w 48"/>
                <a:gd name="T43" fmla="*/ 37 h 47"/>
                <a:gd name="T44" fmla="*/ 7 w 48"/>
                <a:gd name="T45" fmla="*/ 40 h 47"/>
                <a:gd name="T46" fmla="*/ 11 w 48"/>
                <a:gd name="T47" fmla="*/ 43 h 47"/>
                <a:gd name="T48" fmla="*/ 15 w 48"/>
                <a:gd name="T49" fmla="*/ 45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9 w 48"/>
                <a:gd name="T59" fmla="*/ 47 h 47"/>
                <a:gd name="T60" fmla="*/ 33 w 48"/>
                <a:gd name="T61" fmla="*/ 45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7 h 47"/>
                <a:gd name="T74" fmla="*/ 46 w 48"/>
                <a:gd name="T75" fmla="*/ 33 h 47"/>
                <a:gd name="T76" fmla="*/ 47 w 48"/>
                <a:gd name="T77" fmla="*/ 28 h 47"/>
                <a:gd name="T78" fmla="*/ 48 w 48"/>
                <a:gd name="T79" fmla="*/ 26 h 47"/>
                <a:gd name="T80" fmla="*/ 48 w 48"/>
                <a:gd name="T81" fmla="*/ 25 h 47"/>
                <a:gd name="T82" fmla="*/ 48 w 48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51">
              <a:extLst>
                <a:ext uri="{FF2B5EF4-FFF2-40B4-BE49-F238E27FC236}">
                  <a16:creationId xmlns="" xmlns:a16="http://schemas.microsoft.com/office/drawing/2014/main" id="{69FC0F82-9572-423E-B09C-7400A858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3109595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7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52">
              <a:extLst>
                <a:ext uri="{FF2B5EF4-FFF2-40B4-BE49-F238E27FC236}">
                  <a16:creationId xmlns="" xmlns:a16="http://schemas.microsoft.com/office/drawing/2014/main" id="{79BCE52B-AB44-4D0A-A0B5-1176394C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3036570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0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2 h 48"/>
                <a:gd name="T16" fmla="*/ 33 w 48"/>
                <a:gd name="T17" fmla="*/ 2 h 48"/>
                <a:gd name="T18" fmla="*/ 29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0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8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0 h 48"/>
                <a:gd name="T46" fmla="*/ 11 w 48"/>
                <a:gd name="T47" fmla="*/ 43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7 h 48"/>
                <a:gd name="T56" fmla="*/ 26 w 48"/>
                <a:gd name="T57" fmla="*/ 47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4 h 48"/>
                <a:gd name="T64" fmla="*/ 37 w 48"/>
                <a:gd name="T65" fmla="*/ 43 h 48"/>
                <a:gd name="T66" fmla="*/ 39 w 48"/>
                <a:gd name="T67" fmla="*/ 42 h 48"/>
                <a:gd name="T68" fmla="*/ 41 w 48"/>
                <a:gd name="T69" fmla="*/ 40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8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53">
              <a:extLst>
                <a:ext uri="{FF2B5EF4-FFF2-40B4-BE49-F238E27FC236}">
                  <a16:creationId xmlns="" xmlns:a16="http://schemas.microsoft.com/office/drawing/2014/main" id="{39BDF82F-8C9E-43D4-99C5-E1A5DDADD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3009583"/>
              <a:ext cx="76200" cy="74613"/>
            </a:xfrm>
            <a:custGeom>
              <a:avLst/>
              <a:gdLst>
                <a:gd name="T0" fmla="*/ 48 w 48"/>
                <a:gd name="T1" fmla="*/ 23 h 47"/>
                <a:gd name="T2" fmla="*/ 47 w 48"/>
                <a:gd name="T3" fmla="*/ 18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1 h 47"/>
                <a:gd name="T18" fmla="*/ 29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1 h 47"/>
                <a:gd name="T26" fmla="*/ 11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1 w 48"/>
                <a:gd name="T35" fmla="*/ 18 h 47"/>
                <a:gd name="T36" fmla="*/ 0 w 48"/>
                <a:gd name="T37" fmla="*/ 23 h 47"/>
                <a:gd name="T38" fmla="*/ 1 w 48"/>
                <a:gd name="T39" fmla="*/ 28 h 47"/>
                <a:gd name="T40" fmla="*/ 2 w 48"/>
                <a:gd name="T41" fmla="*/ 33 h 47"/>
                <a:gd name="T42" fmla="*/ 4 w 48"/>
                <a:gd name="T43" fmla="*/ 36 h 47"/>
                <a:gd name="T44" fmla="*/ 7 w 48"/>
                <a:gd name="T45" fmla="*/ 40 h 47"/>
                <a:gd name="T46" fmla="*/ 11 w 48"/>
                <a:gd name="T47" fmla="*/ 43 h 47"/>
                <a:gd name="T48" fmla="*/ 15 w 48"/>
                <a:gd name="T49" fmla="*/ 45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9 w 48"/>
                <a:gd name="T59" fmla="*/ 47 h 47"/>
                <a:gd name="T60" fmla="*/ 33 w 48"/>
                <a:gd name="T61" fmla="*/ 45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6 h 47"/>
                <a:gd name="T74" fmla="*/ 46 w 48"/>
                <a:gd name="T75" fmla="*/ 33 h 47"/>
                <a:gd name="T76" fmla="*/ 47 w 48"/>
                <a:gd name="T77" fmla="*/ 28 h 47"/>
                <a:gd name="T78" fmla="*/ 48 w 48"/>
                <a:gd name="T79" fmla="*/ 26 h 47"/>
                <a:gd name="T80" fmla="*/ 48 w 48"/>
                <a:gd name="T81" fmla="*/ 24 h 47"/>
                <a:gd name="T82" fmla="*/ 48 w 48"/>
                <a:gd name="T83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254">
              <a:extLst>
                <a:ext uri="{FF2B5EF4-FFF2-40B4-BE49-F238E27FC236}">
                  <a16:creationId xmlns="" xmlns:a16="http://schemas.microsoft.com/office/drawing/2014/main" id="{F22A06FD-7E2C-40E3-83C6-461BBD729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934970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0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2 h 48"/>
                <a:gd name="T16" fmla="*/ 33 w 48"/>
                <a:gd name="T17" fmla="*/ 2 h 48"/>
                <a:gd name="T18" fmla="*/ 29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0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8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0 h 48"/>
                <a:gd name="T46" fmla="*/ 11 w 48"/>
                <a:gd name="T47" fmla="*/ 43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7 h 48"/>
                <a:gd name="T56" fmla="*/ 26 w 48"/>
                <a:gd name="T57" fmla="*/ 47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4 h 48"/>
                <a:gd name="T64" fmla="*/ 37 w 48"/>
                <a:gd name="T65" fmla="*/ 43 h 48"/>
                <a:gd name="T66" fmla="*/ 39 w 48"/>
                <a:gd name="T67" fmla="*/ 42 h 48"/>
                <a:gd name="T68" fmla="*/ 41 w 48"/>
                <a:gd name="T69" fmla="*/ 40 h 48"/>
                <a:gd name="T70" fmla="*/ 42 w 48"/>
                <a:gd name="T71" fmla="*/ 38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8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255">
              <a:extLst>
                <a:ext uri="{FF2B5EF4-FFF2-40B4-BE49-F238E27FC236}">
                  <a16:creationId xmlns="" xmlns:a16="http://schemas.microsoft.com/office/drawing/2014/main" id="{599AA47B-31D8-4173-A5F4-6E26CC512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907983"/>
              <a:ext cx="76200" cy="74613"/>
            </a:xfrm>
            <a:custGeom>
              <a:avLst/>
              <a:gdLst>
                <a:gd name="T0" fmla="*/ 48 w 48"/>
                <a:gd name="T1" fmla="*/ 24 h 47"/>
                <a:gd name="T2" fmla="*/ 47 w 48"/>
                <a:gd name="T3" fmla="*/ 19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1 h 47"/>
                <a:gd name="T18" fmla="*/ 29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1 h 47"/>
                <a:gd name="T26" fmla="*/ 11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1 w 48"/>
                <a:gd name="T35" fmla="*/ 19 h 47"/>
                <a:gd name="T36" fmla="*/ 0 w 48"/>
                <a:gd name="T37" fmla="*/ 24 h 47"/>
                <a:gd name="T38" fmla="*/ 1 w 48"/>
                <a:gd name="T39" fmla="*/ 28 h 47"/>
                <a:gd name="T40" fmla="*/ 2 w 48"/>
                <a:gd name="T41" fmla="*/ 33 h 47"/>
                <a:gd name="T42" fmla="*/ 4 w 48"/>
                <a:gd name="T43" fmla="*/ 37 h 47"/>
                <a:gd name="T44" fmla="*/ 7 w 48"/>
                <a:gd name="T45" fmla="*/ 40 h 47"/>
                <a:gd name="T46" fmla="*/ 11 w 48"/>
                <a:gd name="T47" fmla="*/ 43 h 47"/>
                <a:gd name="T48" fmla="*/ 15 w 48"/>
                <a:gd name="T49" fmla="*/ 45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9 w 48"/>
                <a:gd name="T59" fmla="*/ 47 h 47"/>
                <a:gd name="T60" fmla="*/ 33 w 48"/>
                <a:gd name="T61" fmla="*/ 45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7 h 47"/>
                <a:gd name="T74" fmla="*/ 46 w 48"/>
                <a:gd name="T75" fmla="*/ 33 h 47"/>
                <a:gd name="T76" fmla="*/ 47 w 48"/>
                <a:gd name="T77" fmla="*/ 28 h 47"/>
                <a:gd name="T78" fmla="*/ 48 w 48"/>
                <a:gd name="T79" fmla="*/ 26 h 47"/>
                <a:gd name="T80" fmla="*/ 48 w 48"/>
                <a:gd name="T81" fmla="*/ 25 h 47"/>
                <a:gd name="T82" fmla="*/ 48 w 48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56">
              <a:extLst>
                <a:ext uri="{FF2B5EF4-FFF2-40B4-BE49-F238E27FC236}">
                  <a16:creationId xmlns="" xmlns:a16="http://schemas.microsoft.com/office/drawing/2014/main" id="{C358A7BE-7082-4C55-9C04-DF1C39D3E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879408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6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7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257">
              <a:extLst>
                <a:ext uri="{FF2B5EF4-FFF2-40B4-BE49-F238E27FC236}">
                  <a16:creationId xmlns="" xmlns:a16="http://schemas.microsoft.com/office/drawing/2014/main" id="{4887931D-2850-4640-A36D-DE886C702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852420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258">
              <a:extLst>
                <a:ext uri="{FF2B5EF4-FFF2-40B4-BE49-F238E27FC236}">
                  <a16:creationId xmlns="" xmlns:a16="http://schemas.microsoft.com/office/drawing/2014/main" id="{0B74E57C-B916-4992-9E68-7ED1728C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825433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0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2 h 48"/>
                <a:gd name="T16" fmla="*/ 33 w 48"/>
                <a:gd name="T17" fmla="*/ 2 h 48"/>
                <a:gd name="T18" fmla="*/ 29 w 48"/>
                <a:gd name="T19" fmla="*/ 0 h 48"/>
                <a:gd name="T20" fmla="*/ 24 w 48"/>
                <a:gd name="T21" fmla="*/ 0 h 48"/>
                <a:gd name="T22" fmla="*/ 19 w 48"/>
                <a:gd name="T23" fmla="*/ 0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0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0 h 48"/>
                <a:gd name="T46" fmla="*/ 11 w 48"/>
                <a:gd name="T47" fmla="*/ 43 h 48"/>
                <a:gd name="T48" fmla="*/ 15 w 48"/>
                <a:gd name="T49" fmla="*/ 46 h 48"/>
                <a:gd name="T50" fmla="*/ 19 w 48"/>
                <a:gd name="T51" fmla="*/ 47 h 48"/>
                <a:gd name="T52" fmla="*/ 24 w 48"/>
                <a:gd name="T53" fmla="*/ 48 h 48"/>
                <a:gd name="T54" fmla="*/ 25 w 48"/>
                <a:gd name="T55" fmla="*/ 47 h 48"/>
                <a:gd name="T56" fmla="*/ 26 w 48"/>
                <a:gd name="T57" fmla="*/ 47 h 48"/>
                <a:gd name="T58" fmla="*/ 29 w 48"/>
                <a:gd name="T59" fmla="*/ 47 h 48"/>
                <a:gd name="T60" fmla="*/ 33 w 48"/>
                <a:gd name="T61" fmla="*/ 46 h 48"/>
                <a:gd name="T62" fmla="*/ 35 w 48"/>
                <a:gd name="T63" fmla="*/ 44 h 48"/>
                <a:gd name="T64" fmla="*/ 37 w 48"/>
                <a:gd name="T65" fmla="*/ 43 h 48"/>
                <a:gd name="T66" fmla="*/ 39 w 48"/>
                <a:gd name="T67" fmla="*/ 42 h 48"/>
                <a:gd name="T68" fmla="*/ 41 w 48"/>
                <a:gd name="T69" fmla="*/ 40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259">
              <a:extLst>
                <a:ext uri="{FF2B5EF4-FFF2-40B4-BE49-F238E27FC236}">
                  <a16:creationId xmlns="" xmlns:a16="http://schemas.microsoft.com/office/drawing/2014/main" id="{1115BCE5-4BA2-4594-8752-473DD7791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798445"/>
              <a:ext cx="76200" cy="74613"/>
            </a:xfrm>
            <a:custGeom>
              <a:avLst/>
              <a:gdLst>
                <a:gd name="T0" fmla="*/ 48 w 48"/>
                <a:gd name="T1" fmla="*/ 24 h 47"/>
                <a:gd name="T2" fmla="*/ 47 w 48"/>
                <a:gd name="T3" fmla="*/ 19 h 47"/>
                <a:gd name="T4" fmla="*/ 46 w 48"/>
                <a:gd name="T5" fmla="*/ 14 h 47"/>
                <a:gd name="T6" fmla="*/ 44 w 48"/>
                <a:gd name="T7" fmla="*/ 10 h 47"/>
                <a:gd name="T8" fmla="*/ 41 w 48"/>
                <a:gd name="T9" fmla="*/ 7 h 47"/>
                <a:gd name="T10" fmla="*/ 39 w 48"/>
                <a:gd name="T11" fmla="*/ 5 h 47"/>
                <a:gd name="T12" fmla="*/ 37 w 48"/>
                <a:gd name="T13" fmla="*/ 3 h 47"/>
                <a:gd name="T14" fmla="*/ 35 w 48"/>
                <a:gd name="T15" fmla="*/ 2 h 47"/>
                <a:gd name="T16" fmla="*/ 33 w 48"/>
                <a:gd name="T17" fmla="*/ 2 h 47"/>
                <a:gd name="T18" fmla="*/ 29 w 48"/>
                <a:gd name="T19" fmla="*/ 0 h 47"/>
                <a:gd name="T20" fmla="*/ 24 w 48"/>
                <a:gd name="T21" fmla="*/ 0 h 47"/>
                <a:gd name="T22" fmla="*/ 19 w 48"/>
                <a:gd name="T23" fmla="*/ 0 h 47"/>
                <a:gd name="T24" fmla="*/ 15 w 48"/>
                <a:gd name="T25" fmla="*/ 2 h 47"/>
                <a:gd name="T26" fmla="*/ 11 w 48"/>
                <a:gd name="T27" fmla="*/ 3 h 47"/>
                <a:gd name="T28" fmla="*/ 7 w 48"/>
                <a:gd name="T29" fmla="*/ 7 h 47"/>
                <a:gd name="T30" fmla="*/ 4 w 48"/>
                <a:gd name="T31" fmla="*/ 10 h 47"/>
                <a:gd name="T32" fmla="*/ 2 w 48"/>
                <a:gd name="T33" fmla="*/ 14 h 47"/>
                <a:gd name="T34" fmla="*/ 1 w 48"/>
                <a:gd name="T35" fmla="*/ 19 h 47"/>
                <a:gd name="T36" fmla="*/ 0 w 48"/>
                <a:gd name="T37" fmla="*/ 24 h 47"/>
                <a:gd name="T38" fmla="*/ 1 w 48"/>
                <a:gd name="T39" fmla="*/ 28 h 47"/>
                <a:gd name="T40" fmla="*/ 2 w 48"/>
                <a:gd name="T41" fmla="*/ 33 h 47"/>
                <a:gd name="T42" fmla="*/ 4 w 48"/>
                <a:gd name="T43" fmla="*/ 37 h 47"/>
                <a:gd name="T44" fmla="*/ 7 w 48"/>
                <a:gd name="T45" fmla="*/ 40 h 47"/>
                <a:gd name="T46" fmla="*/ 11 w 48"/>
                <a:gd name="T47" fmla="*/ 43 h 47"/>
                <a:gd name="T48" fmla="*/ 15 w 48"/>
                <a:gd name="T49" fmla="*/ 46 h 47"/>
                <a:gd name="T50" fmla="*/ 19 w 48"/>
                <a:gd name="T51" fmla="*/ 47 h 47"/>
                <a:gd name="T52" fmla="*/ 24 w 48"/>
                <a:gd name="T53" fmla="*/ 47 h 47"/>
                <a:gd name="T54" fmla="*/ 25 w 48"/>
                <a:gd name="T55" fmla="*/ 47 h 47"/>
                <a:gd name="T56" fmla="*/ 26 w 48"/>
                <a:gd name="T57" fmla="*/ 47 h 47"/>
                <a:gd name="T58" fmla="*/ 29 w 48"/>
                <a:gd name="T59" fmla="*/ 47 h 47"/>
                <a:gd name="T60" fmla="*/ 33 w 48"/>
                <a:gd name="T61" fmla="*/ 46 h 47"/>
                <a:gd name="T62" fmla="*/ 35 w 48"/>
                <a:gd name="T63" fmla="*/ 44 h 47"/>
                <a:gd name="T64" fmla="*/ 37 w 48"/>
                <a:gd name="T65" fmla="*/ 43 h 47"/>
                <a:gd name="T66" fmla="*/ 39 w 48"/>
                <a:gd name="T67" fmla="*/ 42 h 47"/>
                <a:gd name="T68" fmla="*/ 41 w 48"/>
                <a:gd name="T69" fmla="*/ 40 h 47"/>
                <a:gd name="T70" fmla="*/ 42 w 48"/>
                <a:gd name="T71" fmla="*/ 38 h 47"/>
                <a:gd name="T72" fmla="*/ 44 w 48"/>
                <a:gd name="T73" fmla="*/ 37 h 47"/>
                <a:gd name="T74" fmla="*/ 46 w 48"/>
                <a:gd name="T75" fmla="*/ 33 h 47"/>
                <a:gd name="T76" fmla="*/ 47 w 48"/>
                <a:gd name="T77" fmla="*/ 28 h 47"/>
                <a:gd name="T78" fmla="*/ 48 w 48"/>
                <a:gd name="T79" fmla="*/ 26 h 47"/>
                <a:gd name="T80" fmla="*/ 48 w 48"/>
                <a:gd name="T81" fmla="*/ 25 h 47"/>
                <a:gd name="T82" fmla="*/ 48 w 48"/>
                <a:gd name="T8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260">
              <a:extLst>
                <a:ext uri="{FF2B5EF4-FFF2-40B4-BE49-F238E27FC236}">
                  <a16:creationId xmlns="" xmlns:a16="http://schemas.microsoft.com/office/drawing/2014/main" id="{D45D9691-AECF-4BA3-B728-E3615A81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769870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8 h 48"/>
                <a:gd name="T10" fmla="*/ 39 w 48"/>
                <a:gd name="T11" fmla="*/ 6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8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7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261">
              <a:extLst>
                <a:ext uri="{FF2B5EF4-FFF2-40B4-BE49-F238E27FC236}">
                  <a16:creationId xmlns="" xmlns:a16="http://schemas.microsoft.com/office/drawing/2014/main" id="{1BF58FD4-4CC6-40C7-BA6C-F4866CA8C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774" y="2742883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7 w 48"/>
                <a:gd name="T3" fmla="*/ 19 h 48"/>
                <a:gd name="T4" fmla="*/ 46 w 48"/>
                <a:gd name="T5" fmla="*/ 15 h 48"/>
                <a:gd name="T6" fmla="*/ 44 w 48"/>
                <a:gd name="T7" fmla="*/ 11 h 48"/>
                <a:gd name="T8" fmla="*/ 41 w 48"/>
                <a:gd name="T9" fmla="*/ 7 h 48"/>
                <a:gd name="T10" fmla="*/ 39 w 48"/>
                <a:gd name="T11" fmla="*/ 5 h 48"/>
                <a:gd name="T12" fmla="*/ 37 w 48"/>
                <a:gd name="T13" fmla="*/ 4 h 48"/>
                <a:gd name="T14" fmla="*/ 35 w 48"/>
                <a:gd name="T15" fmla="*/ 3 h 48"/>
                <a:gd name="T16" fmla="*/ 33 w 48"/>
                <a:gd name="T17" fmla="*/ 2 h 48"/>
                <a:gd name="T18" fmla="*/ 29 w 48"/>
                <a:gd name="T19" fmla="*/ 1 h 48"/>
                <a:gd name="T20" fmla="*/ 24 w 48"/>
                <a:gd name="T21" fmla="*/ 0 h 48"/>
                <a:gd name="T22" fmla="*/ 19 w 48"/>
                <a:gd name="T23" fmla="*/ 1 h 48"/>
                <a:gd name="T24" fmla="*/ 15 w 48"/>
                <a:gd name="T25" fmla="*/ 2 h 48"/>
                <a:gd name="T26" fmla="*/ 11 w 48"/>
                <a:gd name="T27" fmla="*/ 4 h 48"/>
                <a:gd name="T28" fmla="*/ 7 w 48"/>
                <a:gd name="T29" fmla="*/ 7 h 48"/>
                <a:gd name="T30" fmla="*/ 4 w 48"/>
                <a:gd name="T31" fmla="*/ 11 h 48"/>
                <a:gd name="T32" fmla="*/ 2 w 48"/>
                <a:gd name="T33" fmla="*/ 15 h 48"/>
                <a:gd name="T34" fmla="*/ 1 w 48"/>
                <a:gd name="T35" fmla="*/ 19 h 48"/>
                <a:gd name="T36" fmla="*/ 0 w 48"/>
                <a:gd name="T37" fmla="*/ 24 h 48"/>
                <a:gd name="T38" fmla="*/ 1 w 48"/>
                <a:gd name="T39" fmla="*/ 29 h 48"/>
                <a:gd name="T40" fmla="*/ 2 w 48"/>
                <a:gd name="T41" fmla="*/ 33 h 48"/>
                <a:gd name="T42" fmla="*/ 4 w 48"/>
                <a:gd name="T43" fmla="*/ 37 h 48"/>
                <a:gd name="T44" fmla="*/ 7 w 48"/>
                <a:gd name="T45" fmla="*/ 41 h 48"/>
                <a:gd name="T46" fmla="*/ 11 w 48"/>
                <a:gd name="T47" fmla="*/ 44 h 48"/>
                <a:gd name="T48" fmla="*/ 15 w 48"/>
                <a:gd name="T49" fmla="*/ 46 h 48"/>
                <a:gd name="T50" fmla="*/ 19 w 48"/>
                <a:gd name="T51" fmla="*/ 48 h 48"/>
                <a:gd name="T52" fmla="*/ 24 w 48"/>
                <a:gd name="T53" fmla="*/ 48 h 48"/>
                <a:gd name="T54" fmla="*/ 25 w 48"/>
                <a:gd name="T55" fmla="*/ 48 h 48"/>
                <a:gd name="T56" fmla="*/ 26 w 48"/>
                <a:gd name="T57" fmla="*/ 48 h 48"/>
                <a:gd name="T58" fmla="*/ 29 w 48"/>
                <a:gd name="T59" fmla="*/ 48 h 48"/>
                <a:gd name="T60" fmla="*/ 33 w 48"/>
                <a:gd name="T61" fmla="*/ 46 h 48"/>
                <a:gd name="T62" fmla="*/ 35 w 48"/>
                <a:gd name="T63" fmla="*/ 45 h 48"/>
                <a:gd name="T64" fmla="*/ 37 w 48"/>
                <a:gd name="T65" fmla="*/ 44 h 48"/>
                <a:gd name="T66" fmla="*/ 39 w 48"/>
                <a:gd name="T67" fmla="*/ 42 h 48"/>
                <a:gd name="T68" fmla="*/ 41 w 48"/>
                <a:gd name="T69" fmla="*/ 41 h 48"/>
                <a:gd name="T70" fmla="*/ 42 w 48"/>
                <a:gd name="T71" fmla="*/ 39 h 48"/>
                <a:gd name="T72" fmla="*/ 44 w 48"/>
                <a:gd name="T73" fmla="*/ 37 h 48"/>
                <a:gd name="T74" fmla="*/ 46 w 48"/>
                <a:gd name="T75" fmla="*/ 33 h 48"/>
                <a:gd name="T76" fmla="*/ 47 w 48"/>
                <a:gd name="T77" fmla="*/ 29 h 48"/>
                <a:gd name="T78" fmla="*/ 48 w 48"/>
                <a:gd name="T79" fmla="*/ 26 h 48"/>
                <a:gd name="T80" fmla="*/ 48 w 48"/>
                <a:gd name="T81" fmla="*/ 25 h 48"/>
                <a:gd name="T82" fmla="*/ 48 w 48"/>
                <a:gd name="T8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262">
              <a:extLst>
                <a:ext uri="{FF2B5EF4-FFF2-40B4-BE49-F238E27FC236}">
                  <a16:creationId xmlns="" xmlns:a16="http://schemas.microsoft.com/office/drawing/2014/main" id="{ED06B66C-9DF8-4FB7-BD34-D5AE7976E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7474" y="4074795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263">
              <a:extLst>
                <a:ext uri="{FF2B5EF4-FFF2-40B4-BE49-F238E27FC236}">
                  <a16:creationId xmlns="" xmlns:a16="http://schemas.microsoft.com/office/drawing/2014/main" id="{1CAF7387-6615-44DE-B242-939AFCCCB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42662" y="4074795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264">
              <a:extLst>
                <a:ext uri="{FF2B5EF4-FFF2-40B4-BE49-F238E27FC236}">
                  <a16:creationId xmlns="" xmlns:a16="http://schemas.microsoft.com/office/drawing/2014/main" id="{2EC054D8-E77C-4C2D-9004-FFDB7EBF9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2287" y="3125470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265">
              <a:extLst>
                <a:ext uri="{FF2B5EF4-FFF2-40B4-BE49-F238E27FC236}">
                  <a16:creationId xmlns="" xmlns:a16="http://schemas.microsoft.com/office/drawing/2014/main" id="{AE902890-C189-4C61-B84B-42B3D2E05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8687" y="3166745"/>
              <a:ext cx="2682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66">
              <a:extLst>
                <a:ext uri="{FF2B5EF4-FFF2-40B4-BE49-F238E27FC236}">
                  <a16:creationId xmlns="" xmlns:a16="http://schemas.microsoft.com/office/drawing/2014/main" id="{8D773BEB-A381-4583-87B3-E57786ED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499" y="4036695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8 h 48"/>
                <a:gd name="T4" fmla="*/ 25 w 47"/>
                <a:gd name="T5" fmla="*/ 48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6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6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1 h 48"/>
                <a:gd name="T50" fmla="*/ 23 w 47"/>
                <a:gd name="T51" fmla="*/ 0 h 48"/>
                <a:gd name="T52" fmla="*/ 18 w 47"/>
                <a:gd name="T53" fmla="*/ 1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1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67">
              <a:extLst>
                <a:ext uri="{FF2B5EF4-FFF2-40B4-BE49-F238E27FC236}">
                  <a16:creationId xmlns="" xmlns:a16="http://schemas.microsoft.com/office/drawing/2014/main" id="{1BBEEB14-8A6A-4A11-B93F-A38EFFF26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12" y="4036695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8 h 48"/>
                <a:gd name="T4" fmla="*/ 26 w 47"/>
                <a:gd name="T5" fmla="*/ 48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7 w 47"/>
                <a:gd name="T43" fmla="*/ 4 h 48"/>
                <a:gd name="T44" fmla="*/ 35 w 47"/>
                <a:gd name="T45" fmla="*/ 3 h 48"/>
                <a:gd name="T46" fmla="*/ 33 w 47"/>
                <a:gd name="T47" fmla="*/ 2 h 48"/>
                <a:gd name="T48" fmla="*/ 28 w 47"/>
                <a:gd name="T49" fmla="*/ 1 h 48"/>
                <a:gd name="T50" fmla="*/ 24 w 47"/>
                <a:gd name="T51" fmla="*/ 0 h 48"/>
                <a:gd name="T52" fmla="*/ 18 w 47"/>
                <a:gd name="T53" fmla="*/ 1 h 48"/>
                <a:gd name="T54" fmla="*/ 14 w 47"/>
                <a:gd name="T55" fmla="*/ 2 h 48"/>
                <a:gd name="T56" fmla="*/ 10 w 47"/>
                <a:gd name="T57" fmla="*/ 4 h 48"/>
                <a:gd name="T58" fmla="*/ 7 w 47"/>
                <a:gd name="T59" fmla="*/ 7 h 48"/>
                <a:gd name="T60" fmla="*/ 4 w 47"/>
                <a:gd name="T61" fmla="*/ 11 h 48"/>
                <a:gd name="T62" fmla="*/ 2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2 w 47"/>
                <a:gd name="T71" fmla="*/ 33 h 48"/>
                <a:gd name="T72" fmla="*/ 2 w 47"/>
                <a:gd name="T73" fmla="*/ 35 h 48"/>
                <a:gd name="T74" fmla="*/ 4 w 47"/>
                <a:gd name="T75" fmla="*/ 37 h 48"/>
                <a:gd name="T76" fmla="*/ 7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4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68">
              <a:extLst>
                <a:ext uri="{FF2B5EF4-FFF2-40B4-BE49-F238E27FC236}">
                  <a16:creationId xmlns="" xmlns:a16="http://schemas.microsoft.com/office/drawing/2014/main" id="{94AE7B17-679E-4CC1-9D9A-3222F61C9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4038283"/>
              <a:ext cx="76200" cy="76200"/>
            </a:xfrm>
            <a:custGeom>
              <a:avLst/>
              <a:gdLst>
                <a:gd name="T0" fmla="*/ 24 w 48"/>
                <a:gd name="T1" fmla="*/ 48 h 48"/>
                <a:gd name="T2" fmla="*/ 25 w 48"/>
                <a:gd name="T3" fmla="*/ 47 h 48"/>
                <a:gd name="T4" fmla="*/ 26 w 48"/>
                <a:gd name="T5" fmla="*/ 47 h 48"/>
                <a:gd name="T6" fmla="*/ 28 w 48"/>
                <a:gd name="T7" fmla="*/ 47 h 48"/>
                <a:gd name="T8" fmla="*/ 33 w 48"/>
                <a:gd name="T9" fmla="*/ 46 h 48"/>
                <a:gd name="T10" fmla="*/ 35 w 48"/>
                <a:gd name="T11" fmla="*/ 45 h 48"/>
                <a:gd name="T12" fmla="*/ 37 w 48"/>
                <a:gd name="T13" fmla="*/ 44 h 48"/>
                <a:gd name="T14" fmla="*/ 39 w 48"/>
                <a:gd name="T15" fmla="*/ 42 h 48"/>
                <a:gd name="T16" fmla="*/ 41 w 48"/>
                <a:gd name="T17" fmla="*/ 41 h 48"/>
                <a:gd name="T18" fmla="*/ 42 w 48"/>
                <a:gd name="T19" fmla="*/ 39 h 48"/>
                <a:gd name="T20" fmla="*/ 44 w 48"/>
                <a:gd name="T21" fmla="*/ 37 h 48"/>
                <a:gd name="T22" fmla="*/ 45 w 48"/>
                <a:gd name="T23" fmla="*/ 35 h 48"/>
                <a:gd name="T24" fmla="*/ 46 w 48"/>
                <a:gd name="T25" fmla="*/ 33 h 48"/>
                <a:gd name="T26" fmla="*/ 47 w 48"/>
                <a:gd name="T27" fmla="*/ 28 h 48"/>
                <a:gd name="T28" fmla="*/ 47 w 48"/>
                <a:gd name="T29" fmla="*/ 26 h 48"/>
                <a:gd name="T30" fmla="*/ 47 w 48"/>
                <a:gd name="T31" fmla="*/ 25 h 48"/>
                <a:gd name="T32" fmla="*/ 48 w 48"/>
                <a:gd name="T33" fmla="*/ 24 h 48"/>
                <a:gd name="T34" fmla="*/ 47 w 48"/>
                <a:gd name="T35" fmla="*/ 19 h 48"/>
                <a:gd name="T36" fmla="*/ 46 w 48"/>
                <a:gd name="T37" fmla="*/ 15 h 48"/>
                <a:gd name="T38" fmla="*/ 44 w 48"/>
                <a:gd name="T39" fmla="*/ 10 h 48"/>
                <a:gd name="T40" fmla="*/ 41 w 48"/>
                <a:gd name="T41" fmla="*/ 7 h 48"/>
                <a:gd name="T42" fmla="*/ 37 w 48"/>
                <a:gd name="T43" fmla="*/ 4 h 48"/>
                <a:gd name="T44" fmla="*/ 35 w 48"/>
                <a:gd name="T45" fmla="*/ 3 h 48"/>
                <a:gd name="T46" fmla="*/ 33 w 48"/>
                <a:gd name="T47" fmla="*/ 2 h 48"/>
                <a:gd name="T48" fmla="*/ 28 w 48"/>
                <a:gd name="T49" fmla="*/ 0 h 48"/>
                <a:gd name="T50" fmla="*/ 24 w 48"/>
                <a:gd name="T51" fmla="*/ 0 h 48"/>
                <a:gd name="T52" fmla="*/ 19 w 48"/>
                <a:gd name="T53" fmla="*/ 0 h 48"/>
                <a:gd name="T54" fmla="*/ 15 w 48"/>
                <a:gd name="T55" fmla="*/ 2 h 48"/>
                <a:gd name="T56" fmla="*/ 10 w 48"/>
                <a:gd name="T57" fmla="*/ 4 h 48"/>
                <a:gd name="T58" fmla="*/ 7 w 48"/>
                <a:gd name="T59" fmla="*/ 7 h 48"/>
                <a:gd name="T60" fmla="*/ 4 w 48"/>
                <a:gd name="T61" fmla="*/ 10 h 48"/>
                <a:gd name="T62" fmla="*/ 2 w 48"/>
                <a:gd name="T63" fmla="*/ 15 h 48"/>
                <a:gd name="T64" fmla="*/ 0 w 48"/>
                <a:gd name="T65" fmla="*/ 19 h 48"/>
                <a:gd name="T66" fmla="*/ 0 w 48"/>
                <a:gd name="T67" fmla="*/ 24 h 48"/>
                <a:gd name="T68" fmla="*/ 0 w 48"/>
                <a:gd name="T69" fmla="*/ 28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0 w 48"/>
                <a:gd name="T79" fmla="*/ 44 h 48"/>
                <a:gd name="T80" fmla="*/ 15 w 48"/>
                <a:gd name="T81" fmla="*/ 46 h 48"/>
                <a:gd name="T82" fmla="*/ 19 w 48"/>
                <a:gd name="T83" fmla="*/ 47 h 48"/>
                <a:gd name="T84" fmla="*/ 24 w 48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69">
              <a:extLst>
                <a:ext uri="{FF2B5EF4-FFF2-40B4-BE49-F238E27FC236}">
                  <a16:creationId xmlns="" xmlns:a16="http://schemas.microsoft.com/office/drawing/2014/main" id="{347B853F-F181-4972-8817-DB224E97E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4038283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8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0 h 48"/>
                <a:gd name="T40" fmla="*/ 40 w 47"/>
                <a:gd name="T41" fmla="*/ 7 h 48"/>
                <a:gd name="T42" fmla="*/ 37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0 h 48"/>
                <a:gd name="T50" fmla="*/ 23 w 47"/>
                <a:gd name="T51" fmla="*/ 0 h 48"/>
                <a:gd name="T52" fmla="*/ 18 w 47"/>
                <a:gd name="T53" fmla="*/ 0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0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8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70">
              <a:extLst>
                <a:ext uri="{FF2B5EF4-FFF2-40B4-BE49-F238E27FC236}">
                  <a16:creationId xmlns="" xmlns:a16="http://schemas.microsoft.com/office/drawing/2014/main" id="{39DB615F-440A-433E-9E3F-D1154C8F4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3474720"/>
              <a:ext cx="74613" cy="74613"/>
            </a:xfrm>
            <a:custGeom>
              <a:avLst/>
              <a:gdLst>
                <a:gd name="T0" fmla="*/ 23 w 47"/>
                <a:gd name="T1" fmla="*/ 47 h 47"/>
                <a:gd name="T2" fmla="*/ 24 w 47"/>
                <a:gd name="T3" fmla="*/ 47 h 47"/>
                <a:gd name="T4" fmla="*/ 26 w 47"/>
                <a:gd name="T5" fmla="*/ 47 h 47"/>
                <a:gd name="T6" fmla="*/ 28 w 47"/>
                <a:gd name="T7" fmla="*/ 47 h 47"/>
                <a:gd name="T8" fmla="*/ 32 w 47"/>
                <a:gd name="T9" fmla="*/ 46 h 47"/>
                <a:gd name="T10" fmla="*/ 34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0 h 47"/>
                <a:gd name="T18" fmla="*/ 42 w 47"/>
                <a:gd name="T19" fmla="*/ 39 h 47"/>
                <a:gd name="T20" fmla="*/ 43 w 47"/>
                <a:gd name="T21" fmla="*/ 37 h 47"/>
                <a:gd name="T22" fmla="*/ 44 w 47"/>
                <a:gd name="T23" fmla="*/ 35 h 47"/>
                <a:gd name="T24" fmla="*/ 45 w 47"/>
                <a:gd name="T25" fmla="*/ 33 h 47"/>
                <a:gd name="T26" fmla="*/ 47 w 47"/>
                <a:gd name="T27" fmla="*/ 28 h 47"/>
                <a:gd name="T28" fmla="*/ 47 w 47"/>
                <a:gd name="T29" fmla="*/ 26 h 47"/>
                <a:gd name="T30" fmla="*/ 47 w 47"/>
                <a:gd name="T31" fmla="*/ 25 h 47"/>
                <a:gd name="T32" fmla="*/ 47 w 47"/>
                <a:gd name="T33" fmla="*/ 24 h 47"/>
                <a:gd name="T34" fmla="*/ 47 w 47"/>
                <a:gd name="T35" fmla="*/ 18 h 47"/>
                <a:gd name="T36" fmla="*/ 45 w 47"/>
                <a:gd name="T37" fmla="*/ 14 h 47"/>
                <a:gd name="T38" fmla="*/ 43 w 47"/>
                <a:gd name="T39" fmla="*/ 10 h 47"/>
                <a:gd name="T40" fmla="*/ 40 w 47"/>
                <a:gd name="T41" fmla="*/ 7 h 47"/>
                <a:gd name="T42" fmla="*/ 37 w 47"/>
                <a:gd name="T43" fmla="*/ 4 h 47"/>
                <a:gd name="T44" fmla="*/ 34 w 47"/>
                <a:gd name="T45" fmla="*/ 2 h 47"/>
                <a:gd name="T46" fmla="*/ 32 w 47"/>
                <a:gd name="T47" fmla="*/ 2 h 47"/>
                <a:gd name="T48" fmla="*/ 28 w 47"/>
                <a:gd name="T49" fmla="*/ 0 h 47"/>
                <a:gd name="T50" fmla="*/ 23 w 47"/>
                <a:gd name="T51" fmla="*/ 0 h 47"/>
                <a:gd name="T52" fmla="*/ 18 w 47"/>
                <a:gd name="T53" fmla="*/ 0 h 47"/>
                <a:gd name="T54" fmla="*/ 14 w 47"/>
                <a:gd name="T55" fmla="*/ 2 h 47"/>
                <a:gd name="T56" fmla="*/ 10 w 47"/>
                <a:gd name="T57" fmla="*/ 4 h 47"/>
                <a:gd name="T58" fmla="*/ 6 w 47"/>
                <a:gd name="T59" fmla="*/ 7 h 47"/>
                <a:gd name="T60" fmla="*/ 3 w 47"/>
                <a:gd name="T61" fmla="*/ 10 h 47"/>
                <a:gd name="T62" fmla="*/ 1 w 47"/>
                <a:gd name="T63" fmla="*/ 14 h 47"/>
                <a:gd name="T64" fmla="*/ 0 w 47"/>
                <a:gd name="T65" fmla="*/ 18 h 47"/>
                <a:gd name="T66" fmla="*/ 0 w 47"/>
                <a:gd name="T67" fmla="*/ 24 h 47"/>
                <a:gd name="T68" fmla="*/ 0 w 47"/>
                <a:gd name="T69" fmla="*/ 28 h 47"/>
                <a:gd name="T70" fmla="*/ 1 w 47"/>
                <a:gd name="T71" fmla="*/ 33 h 47"/>
                <a:gd name="T72" fmla="*/ 2 w 47"/>
                <a:gd name="T73" fmla="*/ 35 h 47"/>
                <a:gd name="T74" fmla="*/ 3 w 47"/>
                <a:gd name="T75" fmla="*/ 37 h 47"/>
                <a:gd name="T76" fmla="*/ 6 w 47"/>
                <a:gd name="T77" fmla="*/ 40 h 47"/>
                <a:gd name="T78" fmla="*/ 10 w 47"/>
                <a:gd name="T79" fmla="*/ 43 h 47"/>
                <a:gd name="T80" fmla="*/ 14 w 47"/>
                <a:gd name="T81" fmla="*/ 46 h 47"/>
                <a:gd name="T82" fmla="*/ 18 w 47"/>
                <a:gd name="T83" fmla="*/ 47 h 47"/>
                <a:gd name="T84" fmla="*/ 23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8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1">
              <a:extLst>
                <a:ext uri="{FF2B5EF4-FFF2-40B4-BE49-F238E27FC236}">
                  <a16:creationId xmlns="" xmlns:a16="http://schemas.microsoft.com/office/drawing/2014/main" id="{46FCA969-D2FB-4691-BF8E-4CA211BD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3328670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8 h 48"/>
                <a:gd name="T4" fmla="*/ 26 w 47"/>
                <a:gd name="T5" fmla="*/ 48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7 w 47"/>
                <a:gd name="T13" fmla="*/ 44 h 48"/>
                <a:gd name="T14" fmla="*/ 38 w 47"/>
                <a:gd name="T15" fmla="*/ 43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7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1 h 48"/>
                <a:gd name="T50" fmla="*/ 23 w 47"/>
                <a:gd name="T51" fmla="*/ 0 h 48"/>
                <a:gd name="T52" fmla="*/ 18 w 47"/>
                <a:gd name="T53" fmla="*/ 1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1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72">
              <a:extLst>
                <a:ext uri="{FF2B5EF4-FFF2-40B4-BE49-F238E27FC236}">
                  <a16:creationId xmlns="" xmlns:a16="http://schemas.microsoft.com/office/drawing/2014/main" id="{1EB9B7E9-E39F-4A18-947F-EDDB1C3A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3266758"/>
              <a:ext cx="74613" cy="74613"/>
            </a:xfrm>
            <a:custGeom>
              <a:avLst/>
              <a:gdLst>
                <a:gd name="T0" fmla="*/ 23 w 47"/>
                <a:gd name="T1" fmla="*/ 47 h 47"/>
                <a:gd name="T2" fmla="*/ 24 w 47"/>
                <a:gd name="T3" fmla="*/ 47 h 47"/>
                <a:gd name="T4" fmla="*/ 26 w 47"/>
                <a:gd name="T5" fmla="*/ 47 h 47"/>
                <a:gd name="T6" fmla="*/ 28 w 47"/>
                <a:gd name="T7" fmla="*/ 47 h 47"/>
                <a:gd name="T8" fmla="*/ 32 w 47"/>
                <a:gd name="T9" fmla="*/ 46 h 47"/>
                <a:gd name="T10" fmla="*/ 34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0 h 47"/>
                <a:gd name="T18" fmla="*/ 42 w 47"/>
                <a:gd name="T19" fmla="*/ 38 h 47"/>
                <a:gd name="T20" fmla="*/ 43 w 47"/>
                <a:gd name="T21" fmla="*/ 37 h 47"/>
                <a:gd name="T22" fmla="*/ 44 w 47"/>
                <a:gd name="T23" fmla="*/ 35 h 47"/>
                <a:gd name="T24" fmla="*/ 45 w 47"/>
                <a:gd name="T25" fmla="*/ 33 h 47"/>
                <a:gd name="T26" fmla="*/ 47 w 47"/>
                <a:gd name="T27" fmla="*/ 28 h 47"/>
                <a:gd name="T28" fmla="*/ 47 w 47"/>
                <a:gd name="T29" fmla="*/ 26 h 47"/>
                <a:gd name="T30" fmla="*/ 47 w 47"/>
                <a:gd name="T31" fmla="*/ 25 h 47"/>
                <a:gd name="T32" fmla="*/ 47 w 47"/>
                <a:gd name="T33" fmla="*/ 24 h 47"/>
                <a:gd name="T34" fmla="*/ 47 w 47"/>
                <a:gd name="T35" fmla="*/ 18 h 47"/>
                <a:gd name="T36" fmla="*/ 45 w 47"/>
                <a:gd name="T37" fmla="*/ 14 h 47"/>
                <a:gd name="T38" fmla="*/ 43 w 47"/>
                <a:gd name="T39" fmla="*/ 10 h 47"/>
                <a:gd name="T40" fmla="*/ 40 w 47"/>
                <a:gd name="T41" fmla="*/ 7 h 47"/>
                <a:gd name="T42" fmla="*/ 37 w 47"/>
                <a:gd name="T43" fmla="*/ 4 h 47"/>
                <a:gd name="T44" fmla="*/ 34 w 47"/>
                <a:gd name="T45" fmla="*/ 2 h 47"/>
                <a:gd name="T46" fmla="*/ 32 w 47"/>
                <a:gd name="T47" fmla="*/ 2 h 47"/>
                <a:gd name="T48" fmla="*/ 28 w 47"/>
                <a:gd name="T49" fmla="*/ 0 h 47"/>
                <a:gd name="T50" fmla="*/ 23 w 47"/>
                <a:gd name="T51" fmla="*/ 0 h 47"/>
                <a:gd name="T52" fmla="*/ 18 w 47"/>
                <a:gd name="T53" fmla="*/ 0 h 47"/>
                <a:gd name="T54" fmla="*/ 14 w 47"/>
                <a:gd name="T55" fmla="*/ 2 h 47"/>
                <a:gd name="T56" fmla="*/ 10 w 47"/>
                <a:gd name="T57" fmla="*/ 4 h 47"/>
                <a:gd name="T58" fmla="*/ 6 w 47"/>
                <a:gd name="T59" fmla="*/ 7 h 47"/>
                <a:gd name="T60" fmla="*/ 3 w 47"/>
                <a:gd name="T61" fmla="*/ 10 h 47"/>
                <a:gd name="T62" fmla="*/ 1 w 47"/>
                <a:gd name="T63" fmla="*/ 14 h 47"/>
                <a:gd name="T64" fmla="*/ 0 w 47"/>
                <a:gd name="T65" fmla="*/ 18 h 47"/>
                <a:gd name="T66" fmla="*/ 0 w 47"/>
                <a:gd name="T67" fmla="*/ 24 h 47"/>
                <a:gd name="T68" fmla="*/ 0 w 47"/>
                <a:gd name="T69" fmla="*/ 28 h 47"/>
                <a:gd name="T70" fmla="*/ 1 w 47"/>
                <a:gd name="T71" fmla="*/ 33 h 47"/>
                <a:gd name="T72" fmla="*/ 2 w 47"/>
                <a:gd name="T73" fmla="*/ 35 h 47"/>
                <a:gd name="T74" fmla="*/ 3 w 47"/>
                <a:gd name="T75" fmla="*/ 37 h 47"/>
                <a:gd name="T76" fmla="*/ 6 w 47"/>
                <a:gd name="T77" fmla="*/ 40 h 47"/>
                <a:gd name="T78" fmla="*/ 10 w 47"/>
                <a:gd name="T79" fmla="*/ 43 h 47"/>
                <a:gd name="T80" fmla="*/ 14 w 47"/>
                <a:gd name="T81" fmla="*/ 46 h 47"/>
                <a:gd name="T82" fmla="*/ 18 w 47"/>
                <a:gd name="T83" fmla="*/ 47 h 47"/>
                <a:gd name="T84" fmla="*/ 23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8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273">
              <a:extLst>
                <a:ext uri="{FF2B5EF4-FFF2-40B4-BE49-F238E27FC236}">
                  <a16:creationId xmlns="" xmlns:a16="http://schemas.microsoft.com/office/drawing/2014/main" id="{A85DA5DE-D4AB-43C8-A552-26F39067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3233420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8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0 h 48"/>
                <a:gd name="T40" fmla="*/ 40 w 47"/>
                <a:gd name="T41" fmla="*/ 7 h 48"/>
                <a:gd name="T42" fmla="*/ 37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0 h 48"/>
                <a:gd name="T50" fmla="*/ 23 w 47"/>
                <a:gd name="T51" fmla="*/ 0 h 48"/>
                <a:gd name="T52" fmla="*/ 18 w 47"/>
                <a:gd name="T53" fmla="*/ 0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0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8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74">
              <a:extLst>
                <a:ext uri="{FF2B5EF4-FFF2-40B4-BE49-F238E27FC236}">
                  <a16:creationId xmlns="" xmlns:a16="http://schemas.microsoft.com/office/drawing/2014/main" id="{E80AA3F9-4B90-422C-B074-7BCE06A8A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3149283"/>
              <a:ext cx="74613" cy="74613"/>
            </a:xfrm>
            <a:custGeom>
              <a:avLst/>
              <a:gdLst>
                <a:gd name="T0" fmla="*/ 23 w 47"/>
                <a:gd name="T1" fmla="*/ 47 h 47"/>
                <a:gd name="T2" fmla="*/ 24 w 47"/>
                <a:gd name="T3" fmla="*/ 47 h 47"/>
                <a:gd name="T4" fmla="*/ 26 w 47"/>
                <a:gd name="T5" fmla="*/ 47 h 47"/>
                <a:gd name="T6" fmla="*/ 28 w 47"/>
                <a:gd name="T7" fmla="*/ 46 h 47"/>
                <a:gd name="T8" fmla="*/ 32 w 47"/>
                <a:gd name="T9" fmla="*/ 45 h 47"/>
                <a:gd name="T10" fmla="*/ 34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0 h 47"/>
                <a:gd name="T18" fmla="*/ 42 w 47"/>
                <a:gd name="T19" fmla="*/ 38 h 47"/>
                <a:gd name="T20" fmla="*/ 43 w 47"/>
                <a:gd name="T21" fmla="*/ 36 h 47"/>
                <a:gd name="T22" fmla="*/ 44 w 47"/>
                <a:gd name="T23" fmla="*/ 34 h 47"/>
                <a:gd name="T24" fmla="*/ 45 w 47"/>
                <a:gd name="T25" fmla="*/ 32 h 47"/>
                <a:gd name="T26" fmla="*/ 47 w 47"/>
                <a:gd name="T27" fmla="*/ 28 h 47"/>
                <a:gd name="T28" fmla="*/ 47 w 47"/>
                <a:gd name="T29" fmla="*/ 25 h 47"/>
                <a:gd name="T30" fmla="*/ 47 w 47"/>
                <a:gd name="T31" fmla="*/ 24 h 47"/>
                <a:gd name="T32" fmla="*/ 47 w 47"/>
                <a:gd name="T33" fmla="*/ 23 h 47"/>
                <a:gd name="T34" fmla="*/ 47 w 47"/>
                <a:gd name="T35" fmla="*/ 18 h 47"/>
                <a:gd name="T36" fmla="*/ 45 w 47"/>
                <a:gd name="T37" fmla="*/ 14 h 47"/>
                <a:gd name="T38" fmla="*/ 43 w 47"/>
                <a:gd name="T39" fmla="*/ 10 h 47"/>
                <a:gd name="T40" fmla="*/ 40 w 47"/>
                <a:gd name="T41" fmla="*/ 6 h 47"/>
                <a:gd name="T42" fmla="*/ 37 w 47"/>
                <a:gd name="T43" fmla="*/ 3 h 47"/>
                <a:gd name="T44" fmla="*/ 34 w 47"/>
                <a:gd name="T45" fmla="*/ 2 h 47"/>
                <a:gd name="T46" fmla="*/ 32 w 47"/>
                <a:gd name="T47" fmla="*/ 1 h 47"/>
                <a:gd name="T48" fmla="*/ 28 w 47"/>
                <a:gd name="T49" fmla="*/ 0 h 47"/>
                <a:gd name="T50" fmla="*/ 23 w 47"/>
                <a:gd name="T51" fmla="*/ 0 h 47"/>
                <a:gd name="T52" fmla="*/ 18 w 47"/>
                <a:gd name="T53" fmla="*/ 0 h 47"/>
                <a:gd name="T54" fmla="*/ 14 w 47"/>
                <a:gd name="T55" fmla="*/ 1 h 47"/>
                <a:gd name="T56" fmla="*/ 10 w 47"/>
                <a:gd name="T57" fmla="*/ 3 h 47"/>
                <a:gd name="T58" fmla="*/ 6 w 47"/>
                <a:gd name="T59" fmla="*/ 6 h 47"/>
                <a:gd name="T60" fmla="*/ 3 w 47"/>
                <a:gd name="T61" fmla="*/ 10 h 47"/>
                <a:gd name="T62" fmla="*/ 1 w 47"/>
                <a:gd name="T63" fmla="*/ 14 h 47"/>
                <a:gd name="T64" fmla="*/ 0 w 47"/>
                <a:gd name="T65" fmla="*/ 18 h 47"/>
                <a:gd name="T66" fmla="*/ 0 w 47"/>
                <a:gd name="T67" fmla="*/ 23 h 47"/>
                <a:gd name="T68" fmla="*/ 0 w 47"/>
                <a:gd name="T69" fmla="*/ 28 h 47"/>
                <a:gd name="T70" fmla="*/ 1 w 47"/>
                <a:gd name="T71" fmla="*/ 32 h 47"/>
                <a:gd name="T72" fmla="*/ 2 w 47"/>
                <a:gd name="T73" fmla="*/ 34 h 47"/>
                <a:gd name="T74" fmla="*/ 3 w 47"/>
                <a:gd name="T75" fmla="*/ 36 h 47"/>
                <a:gd name="T76" fmla="*/ 6 w 47"/>
                <a:gd name="T77" fmla="*/ 40 h 47"/>
                <a:gd name="T78" fmla="*/ 10 w 47"/>
                <a:gd name="T79" fmla="*/ 43 h 47"/>
                <a:gd name="T80" fmla="*/ 14 w 47"/>
                <a:gd name="T81" fmla="*/ 45 h 47"/>
                <a:gd name="T82" fmla="*/ 18 w 47"/>
                <a:gd name="T83" fmla="*/ 46 h 47"/>
                <a:gd name="T84" fmla="*/ 23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6"/>
                  </a:lnTo>
                  <a:lnTo>
                    <a:pt x="32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6"/>
                  </a:lnTo>
                  <a:lnTo>
                    <a:pt x="44" y="34"/>
                  </a:lnTo>
                  <a:lnTo>
                    <a:pt x="45" y="32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18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6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75">
              <a:extLst>
                <a:ext uri="{FF2B5EF4-FFF2-40B4-BE49-F238E27FC236}">
                  <a16:creationId xmlns="" xmlns:a16="http://schemas.microsoft.com/office/drawing/2014/main" id="{D6594CA8-93D6-414A-B34F-D33B1F647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3098483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8 h 48"/>
                <a:gd name="T4" fmla="*/ 26 w 47"/>
                <a:gd name="T5" fmla="*/ 48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7 w 47"/>
                <a:gd name="T13" fmla="*/ 44 h 48"/>
                <a:gd name="T14" fmla="*/ 38 w 47"/>
                <a:gd name="T15" fmla="*/ 43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7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1 h 48"/>
                <a:gd name="T50" fmla="*/ 23 w 47"/>
                <a:gd name="T51" fmla="*/ 0 h 48"/>
                <a:gd name="T52" fmla="*/ 18 w 47"/>
                <a:gd name="T53" fmla="*/ 1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1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76">
              <a:extLst>
                <a:ext uri="{FF2B5EF4-FFF2-40B4-BE49-F238E27FC236}">
                  <a16:creationId xmlns="" xmlns:a16="http://schemas.microsoft.com/office/drawing/2014/main" id="{A3C07E71-8141-412D-9846-17256194C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3025458"/>
              <a:ext cx="74613" cy="74613"/>
            </a:xfrm>
            <a:custGeom>
              <a:avLst/>
              <a:gdLst>
                <a:gd name="T0" fmla="*/ 23 w 47"/>
                <a:gd name="T1" fmla="*/ 47 h 47"/>
                <a:gd name="T2" fmla="*/ 24 w 47"/>
                <a:gd name="T3" fmla="*/ 47 h 47"/>
                <a:gd name="T4" fmla="*/ 26 w 47"/>
                <a:gd name="T5" fmla="*/ 47 h 47"/>
                <a:gd name="T6" fmla="*/ 28 w 47"/>
                <a:gd name="T7" fmla="*/ 47 h 47"/>
                <a:gd name="T8" fmla="*/ 32 w 47"/>
                <a:gd name="T9" fmla="*/ 46 h 47"/>
                <a:gd name="T10" fmla="*/ 34 w 47"/>
                <a:gd name="T11" fmla="*/ 45 h 47"/>
                <a:gd name="T12" fmla="*/ 37 w 47"/>
                <a:gd name="T13" fmla="*/ 44 h 47"/>
                <a:gd name="T14" fmla="*/ 38 w 47"/>
                <a:gd name="T15" fmla="*/ 42 h 47"/>
                <a:gd name="T16" fmla="*/ 40 w 47"/>
                <a:gd name="T17" fmla="*/ 41 h 47"/>
                <a:gd name="T18" fmla="*/ 42 w 47"/>
                <a:gd name="T19" fmla="*/ 39 h 47"/>
                <a:gd name="T20" fmla="*/ 43 w 47"/>
                <a:gd name="T21" fmla="*/ 37 h 47"/>
                <a:gd name="T22" fmla="*/ 44 w 47"/>
                <a:gd name="T23" fmla="*/ 35 h 47"/>
                <a:gd name="T24" fmla="*/ 45 w 47"/>
                <a:gd name="T25" fmla="*/ 33 h 47"/>
                <a:gd name="T26" fmla="*/ 47 w 47"/>
                <a:gd name="T27" fmla="*/ 28 h 47"/>
                <a:gd name="T28" fmla="*/ 47 w 47"/>
                <a:gd name="T29" fmla="*/ 26 h 47"/>
                <a:gd name="T30" fmla="*/ 47 w 47"/>
                <a:gd name="T31" fmla="*/ 25 h 47"/>
                <a:gd name="T32" fmla="*/ 47 w 47"/>
                <a:gd name="T33" fmla="*/ 24 h 47"/>
                <a:gd name="T34" fmla="*/ 47 w 47"/>
                <a:gd name="T35" fmla="*/ 19 h 47"/>
                <a:gd name="T36" fmla="*/ 45 w 47"/>
                <a:gd name="T37" fmla="*/ 14 h 47"/>
                <a:gd name="T38" fmla="*/ 43 w 47"/>
                <a:gd name="T39" fmla="*/ 10 h 47"/>
                <a:gd name="T40" fmla="*/ 40 w 47"/>
                <a:gd name="T41" fmla="*/ 7 h 47"/>
                <a:gd name="T42" fmla="*/ 37 w 47"/>
                <a:gd name="T43" fmla="*/ 4 h 47"/>
                <a:gd name="T44" fmla="*/ 34 w 47"/>
                <a:gd name="T45" fmla="*/ 2 h 47"/>
                <a:gd name="T46" fmla="*/ 32 w 47"/>
                <a:gd name="T47" fmla="*/ 2 h 47"/>
                <a:gd name="T48" fmla="*/ 28 w 47"/>
                <a:gd name="T49" fmla="*/ 0 h 47"/>
                <a:gd name="T50" fmla="*/ 23 w 47"/>
                <a:gd name="T51" fmla="*/ 0 h 47"/>
                <a:gd name="T52" fmla="*/ 18 w 47"/>
                <a:gd name="T53" fmla="*/ 0 h 47"/>
                <a:gd name="T54" fmla="*/ 14 w 47"/>
                <a:gd name="T55" fmla="*/ 2 h 47"/>
                <a:gd name="T56" fmla="*/ 10 w 47"/>
                <a:gd name="T57" fmla="*/ 4 h 47"/>
                <a:gd name="T58" fmla="*/ 6 w 47"/>
                <a:gd name="T59" fmla="*/ 7 h 47"/>
                <a:gd name="T60" fmla="*/ 3 w 47"/>
                <a:gd name="T61" fmla="*/ 10 h 47"/>
                <a:gd name="T62" fmla="*/ 1 w 47"/>
                <a:gd name="T63" fmla="*/ 14 h 47"/>
                <a:gd name="T64" fmla="*/ 0 w 47"/>
                <a:gd name="T65" fmla="*/ 19 h 47"/>
                <a:gd name="T66" fmla="*/ 0 w 47"/>
                <a:gd name="T67" fmla="*/ 24 h 47"/>
                <a:gd name="T68" fmla="*/ 0 w 47"/>
                <a:gd name="T69" fmla="*/ 28 h 47"/>
                <a:gd name="T70" fmla="*/ 1 w 47"/>
                <a:gd name="T71" fmla="*/ 33 h 47"/>
                <a:gd name="T72" fmla="*/ 2 w 47"/>
                <a:gd name="T73" fmla="*/ 35 h 47"/>
                <a:gd name="T74" fmla="*/ 3 w 47"/>
                <a:gd name="T75" fmla="*/ 37 h 47"/>
                <a:gd name="T76" fmla="*/ 6 w 47"/>
                <a:gd name="T77" fmla="*/ 41 h 47"/>
                <a:gd name="T78" fmla="*/ 10 w 47"/>
                <a:gd name="T79" fmla="*/ 44 h 47"/>
                <a:gd name="T80" fmla="*/ 14 w 47"/>
                <a:gd name="T81" fmla="*/ 46 h 47"/>
                <a:gd name="T82" fmla="*/ 18 w 47"/>
                <a:gd name="T83" fmla="*/ 47 h 47"/>
                <a:gd name="T84" fmla="*/ 23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77">
              <a:extLst>
                <a:ext uri="{FF2B5EF4-FFF2-40B4-BE49-F238E27FC236}">
                  <a16:creationId xmlns="" xmlns:a16="http://schemas.microsoft.com/office/drawing/2014/main" id="{E5353015-EB7C-432F-9467-40164F93D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2942908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0 h 48"/>
                <a:gd name="T40" fmla="*/ 40 w 47"/>
                <a:gd name="T41" fmla="*/ 7 h 48"/>
                <a:gd name="T42" fmla="*/ 37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0 h 48"/>
                <a:gd name="T50" fmla="*/ 23 w 47"/>
                <a:gd name="T51" fmla="*/ 0 h 48"/>
                <a:gd name="T52" fmla="*/ 18 w 47"/>
                <a:gd name="T53" fmla="*/ 0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0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78">
              <a:extLst>
                <a:ext uri="{FF2B5EF4-FFF2-40B4-BE49-F238E27FC236}">
                  <a16:creationId xmlns="" xmlns:a16="http://schemas.microsoft.com/office/drawing/2014/main" id="{FCEBAAAB-E9F5-421F-A82A-2EA43958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2912745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0 h 48"/>
                <a:gd name="T40" fmla="*/ 40 w 47"/>
                <a:gd name="T41" fmla="*/ 7 h 48"/>
                <a:gd name="T42" fmla="*/ 37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0 h 48"/>
                <a:gd name="T50" fmla="*/ 23 w 47"/>
                <a:gd name="T51" fmla="*/ 0 h 48"/>
                <a:gd name="T52" fmla="*/ 18 w 47"/>
                <a:gd name="T53" fmla="*/ 0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0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79">
              <a:extLst>
                <a:ext uri="{FF2B5EF4-FFF2-40B4-BE49-F238E27FC236}">
                  <a16:creationId xmlns="" xmlns:a16="http://schemas.microsoft.com/office/drawing/2014/main" id="{C8D93D14-48BD-4CAA-B73A-57A54538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2803208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0 h 48"/>
                <a:gd name="T40" fmla="*/ 40 w 47"/>
                <a:gd name="T41" fmla="*/ 7 h 48"/>
                <a:gd name="T42" fmla="*/ 37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0 h 48"/>
                <a:gd name="T50" fmla="*/ 23 w 47"/>
                <a:gd name="T51" fmla="*/ 0 h 48"/>
                <a:gd name="T52" fmla="*/ 18 w 47"/>
                <a:gd name="T53" fmla="*/ 0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0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80">
              <a:extLst>
                <a:ext uri="{FF2B5EF4-FFF2-40B4-BE49-F238E27FC236}">
                  <a16:creationId xmlns="" xmlns:a16="http://schemas.microsoft.com/office/drawing/2014/main" id="{DC1569A3-5D41-4FD7-B42C-B00F71031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2742883"/>
              <a:ext cx="74613" cy="76200"/>
            </a:xfrm>
            <a:custGeom>
              <a:avLst/>
              <a:gdLst>
                <a:gd name="T0" fmla="*/ 23 w 47"/>
                <a:gd name="T1" fmla="*/ 48 h 48"/>
                <a:gd name="T2" fmla="*/ 24 w 47"/>
                <a:gd name="T3" fmla="*/ 48 h 48"/>
                <a:gd name="T4" fmla="*/ 26 w 47"/>
                <a:gd name="T5" fmla="*/ 48 h 48"/>
                <a:gd name="T6" fmla="*/ 28 w 47"/>
                <a:gd name="T7" fmla="*/ 47 h 48"/>
                <a:gd name="T8" fmla="*/ 32 w 47"/>
                <a:gd name="T9" fmla="*/ 46 h 48"/>
                <a:gd name="T10" fmla="*/ 34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5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5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7 w 47"/>
                <a:gd name="T43" fmla="*/ 4 h 48"/>
                <a:gd name="T44" fmla="*/ 34 w 47"/>
                <a:gd name="T45" fmla="*/ 3 h 48"/>
                <a:gd name="T46" fmla="*/ 32 w 47"/>
                <a:gd name="T47" fmla="*/ 2 h 48"/>
                <a:gd name="T48" fmla="*/ 28 w 47"/>
                <a:gd name="T49" fmla="*/ 1 h 48"/>
                <a:gd name="T50" fmla="*/ 23 w 47"/>
                <a:gd name="T51" fmla="*/ 0 h 48"/>
                <a:gd name="T52" fmla="*/ 18 w 47"/>
                <a:gd name="T53" fmla="*/ 1 h 48"/>
                <a:gd name="T54" fmla="*/ 14 w 47"/>
                <a:gd name="T55" fmla="*/ 2 h 48"/>
                <a:gd name="T56" fmla="*/ 10 w 47"/>
                <a:gd name="T57" fmla="*/ 4 h 48"/>
                <a:gd name="T58" fmla="*/ 6 w 47"/>
                <a:gd name="T59" fmla="*/ 7 h 48"/>
                <a:gd name="T60" fmla="*/ 3 w 47"/>
                <a:gd name="T61" fmla="*/ 11 h 48"/>
                <a:gd name="T62" fmla="*/ 1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1 w 47"/>
                <a:gd name="T71" fmla="*/ 33 h 48"/>
                <a:gd name="T72" fmla="*/ 2 w 47"/>
                <a:gd name="T73" fmla="*/ 35 h 48"/>
                <a:gd name="T74" fmla="*/ 3 w 47"/>
                <a:gd name="T75" fmla="*/ 37 h 48"/>
                <a:gd name="T76" fmla="*/ 6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3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24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81">
              <a:extLst>
                <a:ext uri="{FF2B5EF4-FFF2-40B4-BE49-F238E27FC236}">
                  <a16:creationId xmlns="" xmlns:a16="http://schemas.microsoft.com/office/drawing/2014/main" id="{52AFE962-B87A-412A-B583-59B50BFE3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524" y="2711133"/>
              <a:ext cx="74613" cy="74613"/>
            </a:xfrm>
            <a:custGeom>
              <a:avLst/>
              <a:gdLst>
                <a:gd name="T0" fmla="*/ 23 w 47"/>
                <a:gd name="T1" fmla="*/ 47 h 47"/>
                <a:gd name="T2" fmla="*/ 24 w 47"/>
                <a:gd name="T3" fmla="*/ 47 h 47"/>
                <a:gd name="T4" fmla="*/ 26 w 47"/>
                <a:gd name="T5" fmla="*/ 47 h 47"/>
                <a:gd name="T6" fmla="*/ 28 w 47"/>
                <a:gd name="T7" fmla="*/ 46 h 47"/>
                <a:gd name="T8" fmla="*/ 32 w 47"/>
                <a:gd name="T9" fmla="*/ 45 h 47"/>
                <a:gd name="T10" fmla="*/ 34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0 h 47"/>
                <a:gd name="T18" fmla="*/ 42 w 47"/>
                <a:gd name="T19" fmla="*/ 38 h 47"/>
                <a:gd name="T20" fmla="*/ 43 w 47"/>
                <a:gd name="T21" fmla="*/ 36 h 47"/>
                <a:gd name="T22" fmla="*/ 44 w 47"/>
                <a:gd name="T23" fmla="*/ 34 h 47"/>
                <a:gd name="T24" fmla="*/ 45 w 47"/>
                <a:gd name="T25" fmla="*/ 32 h 47"/>
                <a:gd name="T26" fmla="*/ 47 w 47"/>
                <a:gd name="T27" fmla="*/ 28 h 47"/>
                <a:gd name="T28" fmla="*/ 47 w 47"/>
                <a:gd name="T29" fmla="*/ 25 h 47"/>
                <a:gd name="T30" fmla="*/ 47 w 47"/>
                <a:gd name="T31" fmla="*/ 24 h 47"/>
                <a:gd name="T32" fmla="*/ 47 w 47"/>
                <a:gd name="T33" fmla="*/ 23 h 47"/>
                <a:gd name="T34" fmla="*/ 47 w 47"/>
                <a:gd name="T35" fmla="*/ 18 h 47"/>
                <a:gd name="T36" fmla="*/ 45 w 47"/>
                <a:gd name="T37" fmla="*/ 14 h 47"/>
                <a:gd name="T38" fmla="*/ 43 w 47"/>
                <a:gd name="T39" fmla="*/ 10 h 47"/>
                <a:gd name="T40" fmla="*/ 40 w 47"/>
                <a:gd name="T41" fmla="*/ 6 h 47"/>
                <a:gd name="T42" fmla="*/ 37 w 47"/>
                <a:gd name="T43" fmla="*/ 3 h 47"/>
                <a:gd name="T44" fmla="*/ 34 w 47"/>
                <a:gd name="T45" fmla="*/ 2 h 47"/>
                <a:gd name="T46" fmla="*/ 32 w 47"/>
                <a:gd name="T47" fmla="*/ 1 h 47"/>
                <a:gd name="T48" fmla="*/ 28 w 47"/>
                <a:gd name="T49" fmla="*/ 0 h 47"/>
                <a:gd name="T50" fmla="*/ 23 w 47"/>
                <a:gd name="T51" fmla="*/ 0 h 47"/>
                <a:gd name="T52" fmla="*/ 18 w 47"/>
                <a:gd name="T53" fmla="*/ 0 h 47"/>
                <a:gd name="T54" fmla="*/ 14 w 47"/>
                <a:gd name="T55" fmla="*/ 1 h 47"/>
                <a:gd name="T56" fmla="*/ 10 w 47"/>
                <a:gd name="T57" fmla="*/ 3 h 47"/>
                <a:gd name="T58" fmla="*/ 6 w 47"/>
                <a:gd name="T59" fmla="*/ 6 h 47"/>
                <a:gd name="T60" fmla="*/ 3 w 47"/>
                <a:gd name="T61" fmla="*/ 10 h 47"/>
                <a:gd name="T62" fmla="*/ 1 w 47"/>
                <a:gd name="T63" fmla="*/ 14 h 47"/>
                <a:gd name="T64" fmla="*/ 0 w 47"/>
                <a:gd name="T65" fmla="*/ 18 h 47"/>
                <a:gd name="T66" fmla="*/ 0 w 47"/>
                <a:gd name="T67" fmla="*/ 23 h 47"/>
                <a:gd name="T68" fmla="*/ 0 w 47"/>
                <a:gd name="T69" fmla="*/ 28 h 47"/>
                <a:gd name="T70" fmla="*/ 1 w 47"/>
                <a:gd name="T71" fmla="*/ 32 h 47"/>
                <a:gd name="T72" fmla="*/ 2 w 47"/>
                <a:gd name="T73" fmla="*/ 34 h 47"/>
                <a:gd name="T74" fmla="*/ 3 w 47"/>
                <a:gd name="T75" fmla="*/ 36 h 47"/>
                <a:gd name="T76" fmla="*/ 6 w 47"/>
                <a:gd name="T77" fmla="*/ 40 h 47"/>
                <a:gd name="T78" fmla="*/ 10 w 47"/>
                <a:gd name="T79" fmla="*/ 43 h 47"/>
                <a:gd name="T80" fmla="*/ 14 w 47"/>
                <a:gd name="T81" fmla="*/ 45 h 47"/>
                <a:gd name="T82" fmla="*/ 18 w 47"/>
                <a:gd name="T83" fmla="*/ 46 h 47"/>
                <a:gd name="T84" fmla="*/ 23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24" y="47"/>
                  </a:lnTo>
                  <a:lnTo>
                    <a:pt x="26" y="47"/>
                  </a:lnTo>
                  <a:lnTo>
                    <a:pt x="28" y="46"/>
                  </a:lnTo>
                  <a:lnTo>
                    <a:pt x="32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6"/>
                  </a:lnTo>
                  <a:lnTo>
                    <a:pt x="44" y="34"/>
                  </a:lnTo>
                  <a:lnTo>
                    <a:pt x="45" y="32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18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6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2">
              <a:extLst>
                <a:ext uri="{FF2B5EF4-FFF2-40B4-BE49-F238E27FC236}">
                  <a16:creationId xmlns="" xmlns:a16="http://schemas.microsoft.com/office/drawing/2014/main" id="{FF4ABF0C-D232-4E79-BEEF-53D223805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2712720"/>
              <a:ext cx="76200" cy="76200"/>
            </a:xfrm>
            <a:custGeom>
              <a:avLst/>
              <a:gdLst>
                <a:gd name="T0" fmla="*/ 24 w 48"/>
                <a:gd name="T1" fmla="*/ 48 h 48"/>
                <a:gd name="T2" fmla="*/ 25 w 48"/>
                <a:gd name="T3" fmla="*/ 47 h 48"/>
                <a:gd name="T4" fmla="*/ 26 w 48"/>
                <a:gd name="T5" fmla="*/ 47 h 48"/>
                <a:gd name="T6" fmla="*/ 28 w 48"/>
                <a:gd name="T7" fmla="*/ 47 h 48"/>
                <a:gd name="T8" fmla="*/ 33 w 48"/>
                <a:gd name="T9" fmla="*/ 46 h 48"/>
                <a:gd name="T10" fmla="*/ 35 w 48"/>
                <a:gd name="T11" fmla="*/ 45 h 48"/>
                <a:gd name="T12" fmla="*/ 37 w 48"/>
                <a:gd name="T13" fmla="*/ 44 h 48"/>
                <a:gd name="T14" fmla="*/ 39 w 48"/>
                <a:gd name="T15" fmla="*/ 42 h 48"/>
                <a:gd name="T16" fmla="*/ 41 w 48"/>
                <a:gd name="T17" fmla="*/ 41 h 48"/>
                <a:gd name="T18" fmla="*/ 42 w 48"/>
                <a:gd name="T19" fmla="*/ 39 h 48"/>
                <a:gd name="T20" fmla="*/ 44 w 48"/>
                <a:gd name="T21" fmla="*/ 37 h 48"/>
                <a:gd name="T22" fmla="*/ 45 w 48"/>
                <a:gd name="T23" fmla="*/ 35 h 48"/>
                <a:gd name="T24" fmla="*/ 46 w 48"/>
                <a:gd name="T25" fmla="*/ 33 h 48"/>
                <a:gd name="T26" fmla="*/ 47 w 48"/>
                <a:gd name="T27" fmla="*/ 29 h 48"/>
                <a:gd name="T28" fmla="*/ 47 w 48"/>
                <a:gd name="T29" fmla="*/ 26 h 48"/>
                <a:gd name="T30" fmla="*/ 47 w 48"/>
                <a:gd name="T31" fmla="*/ 25 h 48"/>
                <a:gd name="T32" fmla="*/ 48 w 48"/>
                <a:gd name="T33" fmla="*/ 24 h 48"/>
                <a:gd name="T34" fmla="*/ 47 w 48"/>
                <a:gd name="T35" fmla="*/ 19 h 48"/>
                <a:gd name="T36" fmla="*/ 46 w 48"/>
                <a:gd name="T37" fmla="*/ 15 h 48"/>
                <a:gd name="T38" fmla="*/ 44 w 48"/>
                <a:gd name="T39" fmla="*/ 11 h 48"/>
                <a:gd name="T40" fmla="*/ 41 w 48"/>
                <a:gd name="T41" fmla="*/ 7 h 48"/>
                <a:gd name="T42" fmla="*/ 37 w 48"/>
                <a:gd name="T43" fmla="*/ 4 h 48"/>
                <a:gd name="T44" fmla="*/ 35 w 48"/>
                <a:gd name="T45" fmla="*/ 3 h 48"/>
                <a:gd name="T46" fmla="*/ 33 w 48"/>
                <a:gd name="T47" fmla="*/ 2 h 48"/>
                <a:gd name="T48" fmla="*/ 28 w 48"/>
                <a:gd name="T49" fmla="*/ 1 h 48"/>
                <a:gd name="T50" fmla="*/ 24 w 48"/>
                <a:gd name="T51" fmla="*/ 0 h 48"/>
                <a:gd name="T52" fmla="*/ 19 w 48"/>
                <a:gd name="T53" fmla="*/ 1 h 48"/>
                <a:gd name="T54" fmla="*/ 15 w 48"/>
                <a:gd name="T55" fmla="*/ 2 h 48"/>
                <a:gd name="T56" fmla="*/ 10 w 48"/>
                <a:gd name="T57" fmla="*/ 4 h 48"/>
                <a:gd name="T58" fmla="*/ 7 w 48"/>
                <a:gd name="T59" fmla="*/ 7 h 48"/>
                <a:gd name="T60" fmla="*/ 4 w 48"/>
                <a:gd name="T61" fmla="*/ 11 h 48"/>
                <a:gd name="T62" fmla="*/ 2 w 48"/>
                <a:gd name="T63" fmla="*/ 15 h 48"/>
                <a:gd name="T64" fmla="*/ 0 w 48"/>
                <a:gd name="T65" fmla="*/ 19 h 48"/>
                <a:gd name="T66" fmla="*/ 0 w 48"/>
                <a:gd name="T67" fmla="*/ 24 h 48"/>
                <a:gd name="T68" fmla="*/ 0 w 48"/>
                <a:gd name="T69" fmla="*/ 29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0 w 48"/>
                <a:gd name="T79" fmla="*/ 44 h 48"/>
                <a:gd name="T80" fmla="*/ 15 w 48"/>
                <a:gd name="T81" fmla="*/ 46 h 48"/>
                <a:gd name="T82" fmla="*/ 19 w 48"/>
                <a:gd name="T83" fmla="*/ 47 h 48"/>
                <a:gd name="T84" fmla="*/ 24 w 48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83">
              <a:extLst>
                <a:ext uri="{FF2B5EF4-FFF2-40B4-BE49-F238E27FC236}">
                  <a16:creationId xmlns="" xmlns:a16="http://schemas.microsoft.com/office/drawing/2014/main" id="{02A9DBF1-520E-467D-9681-D7FF6011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2904808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6 h 47"/>
                <a:gd name="T10" fmla="*/ 35 w 48"/>
                <a:gd name="T11" fmla="*/ 45 h 47"/>
                <a:gd name="T12" fmla="*/ 37 w 48"/>
                <a:gd name="T13" fmla="*/ 44 h 47"/>
                <a:gd name="T14" fmla="*/ 39 w 48"/>
                <a:gd name="T15" fmla="*/ 42 h 47"/>
                <a:gd name="T16" fmla="*/ 41 w 48"/>
                <a:gd name="T17" fmla="*/ 41 h 47"/>
                <a:gd name="T18" fmla="*/ 42 w 48"/>
                <a:gd name="T19" fmla="*/ 39 h 47"/>
                <a:gd name="T20" fmla="*/ 44 w 48"/>
                <a:gd name="T21" fmla="*/ 37 h 47"/>
                <a:gd name="T22" fmla="*/ 45 w 48"/>
                <a:gd name="T23" fmla="*/ 35 h 47"/>
                <a:gd name="T24" fmla="*/ 46 w 48"/>
                <a:gd name="T25" fmla="*/ 33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5 h 47"/>
                <a:gd name="T32" fmla="*/ 48 w 48"/>
                <a:gd name="T33" fmla="*/ 24 h 47"/>
                <a:gd name="T34" fmla="*/ 47 w 48"/>
                <a:gd name="T35" fmla="*/ 19 h 47"/>
                <a:gd name="T36" fmla="*/ 46 w 48"/>
                <a:gd name="T37" fmla="*/ 14 h 47"/>
                <a:gd name="T38" fmla="*/ 44 w 48"/>
                <a:gd name="T39" fmla="*/ 10 h 47"/>
                <a:gd name="T40" fmla="*/ 41 w 48"/>
                <a:gd name="T41" fmla="*/ 7 h 47"/>
                <a:gd name="T42" fmla="*/ 37 w 48"/>
                <a:gd name="T43" fmla="*/ 4 h 47"/>
                <a:gd name="T44" fmla="*/ 35 w 48"/>
                <a:gd name="T45" fmla="*/ 2 h 47"/>
                <a:gd name="T46" fmla="*/ 33 w 48"/>
                <a:gd name="T47" fmla="*/ 2 h 47"/>
                <a:gd name="T48" fmla="*/ 28 w 48"/>
                <a:gd name="T49" fmla="*/ 0 h 47"/>
                <a:gd name="T50" fmla="*/ 24 w 48"/>
                <a:gd name="T51" fmla="*/ 0 h 47"/>
                <a:gd name="T52" fmla="*/ 19 w 48"/>
                <a:gd name="T53" fmla="*/ 0 h 47"/>
                <a:gd name="T54" fmla="*/ 15 w 48"/>
                <a:gd name="T55" fmla="*/ 2 h 47"/>
                <a:gd name="T56" fmla="*/ 10 w 48"/>
                <a:gd name="T57" fmla="*/ 4 h 47"/>
                <a:gd name="T58" fmla="*/ 7 w 48"/>
                <a:gd name="T59" fmla="*/ 7 h 47"/>
                <a:gd name="T60" fmla="*/ 4 w 48"/>
                <a:gd name="T61" fmla="*/ 10 h 47"/>
                <a:gd name="T62" fmla="*/ 2 w 48"/>
                <a:gd name="T63" fmla="*/ 14 h 47"/>
                <a:gd name="T64" fmla="*/ 0 w 48"/>
                <a:gd name="T65" fmla="*/ 19 h 47"/>
                <a:gd name="T66" fmla="*/ 0 w 48"/>
                <a:gd name="T67" fmla="*/ 24 h 47"/>
                <a:gd name="T68" fmla="*/ 0 w 48"/>
                <a:gd name="T69" fmla="*/ 28 h 47"/>
                <a:gd name="T70" fmla="*/ 2 w 48"/>
                <a:gd name="T71" fmla="*/ 33 h 47"/>
                <a:gd name="T72" fmla="*/ 3 w 48"/>
                <a:gd name="T73" fmla="*/ 35 h 47"/>
                <a:gd name="T74" fmla="*/ 4 w 48"/>
                <a:gd name="T75" fmla="*/ 37 h 47"/>
                <a:gd name="T76" fmla="*/ 7 w 48"/>
                <a:gd name="T77" fmla="*/ 41 h 47"/>
                <a:gd name="T78" fmla="*/ 10 w 48"/>
                <a:gd name="T79" fmla="*/ 44 h 47"/>
                <a:gd name="T80" fmla="*/ 15 w 48"/>
                <a:gd name="T81" fmla="*/ 46 h 47"/>
                <a:gd name="T82" fmla="*/ 19 w 48"/>
                <a:gd name="T83" fmla="*/ 47 h 47"/>
                <a:gd name="T84" fmla="*/ 24 w 48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84">
              <a:extLst>
                <a:ext uri="{FF2B5EF4-FFF2-40B4-BE49-F238E27FC236}">
                  <a16:creationId xmlns="" xmlns:a16="http://schemas.microsoft.com/office/drawing/2014/main" id="{12C57C13-34EA-4DD2-B0C3-5915E05CE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2930208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5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0 h 47"/>
                <a:gd name="T18" fmla="*/ 42 w 48"/>
                <a:gd name="T19" fmla="*/ 38 h 47"/>
                <a:gd name="T20" fmla="*/ 44 w 48"/>
                <a:gd name="T21" fmla="*/ 37 h 47"/>
                <a:gd name="T22" fmla="*/ 45 w 48"/>
                <a:gd name="T23" fmla="*/ 34 h 47"/>
                <a:gd name="T24" fmla="*/ 46 w 48"/>
                <a:gd name="T25" fmla="*/ 32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4 h 47"/>
                <a:gd name="T32" fmla="*/ 48 w 48"/>
                <a:gd name="T33" fmla="*/ 23 h 47"/>
                <a:gd name="T34" fmla="*/ 47 w 48"/>
                <a:gd name="T35" fmla="*/ 18 h 47"/>
                <a:gd name="T36" fmla="*/ 46 w 48"/>
                <a:gd name="T37" fmla="*/ 14 h 47"/>
                <a:gd name="T38" fmla="*/ 44 w 48"/>
                <a:gd name="T39" fmla="*/ 10 h 47"/>
                <a:gd name="T40" fmla="*/ 41 w 48"/>
                <a:gd name="T41" fmla="*/ 7 h 47"/>
                <a:gd name="T42" fmla="*/ 37 w 48"/>
                <a:gd name="T43" fmla="*/ 3 h 47"/>
                <a:gd name="T44" fmla="*/ 35 w 48"/>
                <a:gd name="T45" fmla="*/ 2 h 47"/>
                <a:gd name="T46" fmla="*/ 33 w 48"/>
                <a:gd name="T47" fmla="*/ 1 h 47"/>
                <a:gd name="T48" fmla="*/ 28 w 48"/>
                <a:gd name="T49" fmla="*/ 0 h 47"/>
                <a:gd name="T50" fmla="*/ 24 w 48"/>
                <a:gd name="T51" fmla="*/ 0 h 47"/>
                <a:gd name="T52" fmla="*/ 19 w 48"/>
                <a:gd name="T53" fmla="*/ 0 h 47"/>
                <a:gd name="T54" fmla="*/ 15 w 48"/>
                <a:gd name="T55" fmla="*/ 1 h 47"/>
                <a:gd name="T56" fmla="*/ 10 w 48"/>
                <a:gd name="T57" fmla="*/ 3 h 47"/>
                <a:gd name="T58" fmla="*/ 7 w 48"/>
                <a:gd name="T59" fmla="*/ 7 h 47"/>
                <a:gd name="T60" fmla="*/ 4 w 48"/>
                <a:gd name="T61" fmla="*/ 10 h 47"/>
                <a:gd name="T62" fmla="*/ 2 w 48"/>
                <a:gd name="T63" fmla="*/ 14 h 47"/>
                <a:gd name="T64" fmla="*/ 0 w 48"/>
                <a:gd name="T65" fmla="*/ 18 h 47"/>
                <a:gd name="T66" fmla="*/ 0 w 48"/>
                <a:gd name="T67" fmla="*/ 23 h 47"/>
                <a:gd name="T68" fmla="*/ 0 w 48"/>
                <a:gd name="T69" fmla="*/ 28 h 47"/>
                <a:gd name="T70" fmla="*/ 2 w 48"/>
                <a:gd name="T71" fmla="*/ 32 h 47"/>
                <a:gd name="T72" fmla="*/ 3 w 48"/>
                <a:gd name="T73" fmla="*/ 34 h 47"/>
                <a:gd name="T74" fmla="*/ 4 w 48"/>
                <a:gd name="T75" fmla="*/ 37 h 47"/>
                <a:gd name="T76" fmla="*/ 7 w 48"/>
                <a:gd name="T77" fmla="*/ 40 h 47"/>
                <a:gd name="T78" fmla="*/ 10 w 48"/>
                <a:gd name="T79" fmla="*/ 43 h 47"/>
                <a:gd name="T80" fmla="*/ 15 w 48"/>
                <a:gd name="T81" fmla="*/ 45 h 47"/>
                <a:gd name="T82" fmla="*/ 19 w 48"/>
                <a:gd name="T83" fmla="*/ 47 h 47"/>
                <a:gd name="T84" fmla="*/ 24 w 48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5" y="34"/>
                  </a:lnTo>
                  <a:lnTo>
                    <a:pt x="46" y="32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3" y="34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85">
              <a:extLst>
                <a:ext uri="{FF2B5EF4-FFF2-40B4-BE49-F238E27FC236}">
                  <a16:creationId xmlns="" xmlns:a16="http://schemas.microsoft.com/office/drawing/2014/main" id="{F989E088-EB37-4C0A-B25C-53B629718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2973070"/>
              <a:ext cx="76200" cy="76200"/>
            </a:xfrm>
            <a:custGeom>
              <a:avLst/>
              <a:gdLst>
                <a:gd name="T0" fmla="*/ 24 w 48"/>
                <a:gd name="T1" fmla="*/ 48 h 48"/>
                <a:gd name="T2" fmla="*/ 25 w 48"/>
                <a:gd name="T3" fmla="*/ 47 h 48"/>
                <a:gd name="T4" fmla="*/ 26 w 48"/>
                <a:gd name="T5" fmla="*/ 47 h 48"/>
                <a:gd name="T6" fmla="*/ 28 w 48"/>
                <a:gd name="T7" fmla="*/ 47 h 48"/>
                <a:gd name="T8" fmla="*/ 33 w 48"/>
                <a:gd name="T9" fmla="*/ 46 h 48"/>
                <a:gd name="T10" fmla="*/ 35 w 48"/>
                <a:gd name="T11" fmla="*/ 45 h 48"/>
                <a:gd name="T12" fmla="*/ 37 w 48"/>
                <a:gd name="T13" fmla="*/ 44 h 48"/>
                <a:gd name="T14" fmla="*/ 39 w 48"/>
                <a:gd name="T15" fmla="*/ 42 h 48"/>
                <a:gd name="T16" fmla="*/ 41 w 48"/>
                <a:gd name="T17" fmla="*/ 41 h 48"/>
                <a:gd name="T18" fmla="*/ 42 w 48"/>
                <a:gd name="T19" fmla="*/ 39 h 48"/>
                <a:gd name="T20" fmla="*/ 44 w 48"/>
                <a:gd name="T21" fmla="*/ 37 h 48"/>
                <a:gd name="T22" fmla="*/ 45 w 48"/>
                <a:gd name="T23" fmla="*/ 35 h 48"/>
                <a:gd name="T24" fmla="*/ 46 w 48"/>
                <a:gd name="T25" fmla="*/ 33 h 48"/>
                <a:gd name="T26" fmla="*/ 47 w 48"/>
                <a:gd name="T27" fmla="*/ 29 h 48"/>
                <a:gd name="T28" fmla="*/ 47 w 48"/>
                <a:gd name="T29" fmla="*/ 26 h 48"/>
                <a:gd name="T30" fmla="*/ 47 w 48"/>
                <a:gd name="T31" fmla="*/ 25 h 48"/>
                <a:gd name="T32" fmla="*/ 48 w 48"/>
                <a:gd name="T33" fmla="*/ 24 h 48"/>
                <a:gd name="T34" fmla="*/ 47 w 48"/>
                <a:gd name="T35" fmla="*/ 19 h 48"/>
                <a:gd name="T36" fmla="*/ 46 w 48"/>
                <a:gd name="T37" fmla="*/ 15 h 48"/>
                <a:gd name="T38" fmla="*/ 44 w 48"/>
                <a:gd name="T39" fmla="*/ 11 h 48"/>
                <a:gd name="T40" fmla="*/ 41 w 48"/>
                <a:gd name="T41" fmla="*/ 7 h 48"/>
                <a:gd name="T42" fmla="*/ 37 w 48"/>
                <a:gd name="T43" fmla="*/ 4 h 48"/>
                <a:gd name="T44" fmla="*/ 35 w 48"/>
                <a:gd name="T45" fmla="*/ 3 h 48"/>
                <a:gd name="T46" fmla="*/ 33 w 48"/>
                <a:gd name="T47" fmla="*/ 2 h 48"/>
                <a:gd name="T48" fmla="*/ 28 w 48"/>
                <a:gd name="T49" fmla="*/ 1 h 48"/>
                <a:gd name="T50" fmla="*/ 24 w 48"/>
                <a:gd name="T51" fmla="*/ 0 h 48"/>
                <a:gd name="T52" fmla="*/ 19 w 48"/>
                <a:gd name="T53" fmla="*/ 1 h 48"/>
                <a:gd name="T54" fmla="*/ 15 w 48"/>
                <a:gd name="T55" fmla="*/ 2 h 48"/>
                <a:gd name="T56" fmla="*/ 10 w 48"/>
                <a:gd name="T57" fmla="*/ 4 h 48"/>
                <a:gd name="T58" fmla="*/ 7 w 48"/>
                <a:gd name="T59" fmla="*/ 7 h 48"/>
                <a:gd name="T60" fmla="*/ 4 w 48"/>
                <a:gd name="T61" fmla="*/ 11 h 48"/>
                <a:gd name="T62" fmla="*/ 2 w 48"/>
                <a:gd name="T63" fmla="*/ 15 h 48"/>
                <a:gd name="T64" fmla="*/ 0 w 48"/>
                <a:gd name="T65" fmla="*/ 19 h 48"/>
                <a:gd name="T66" fmla="*/ 0 w 48"/>
                <a:gd name="T67" fmla="*/ 24 h 48"/>
                <a:gd name="T68" fmla="*/ 0 w 48"/>
                <a:gd name="T69" fmla="*/ 29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0 w 48"/>
                <a:gd name="T79" fmla="*/ 44 h 48"/>
                <a:gd name="T80" fmla="*/ 15 w 48"/>
                <a:gd name="T81" fmla="*/ 46 h 48"/>
                <a:gd name="T82" fmla="*/ 19 w 48"/>
                <a:gd name="T83" fmla="*/ 47 h 48"/>
                <a:gd name="T84" fmla="*/ 24 w 48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86">
              <a:extLst>
                <a:ext uri="{FF2B5EF4-FFF2-40B4-BE49-F238E27FC236}">
                  <a16:creationId xmlns="" xmlns:a16="http://schemas.microsoft.com/office/drawing/2014/main" id="{E56838A5-6705-4E79-9D8D-87C2D5FCB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3033395"/>
              <a:ext cx="76200" cy="76200"/>
            </a:xfrm>
            <a:custGeom>
              <a:avLst/>
              <a:gdLst>
                <a:gd name="T0" fmla="*/ 24 w 48"/>
                <a:gd name="T1" fmla="*/ 48 h 48"/>
                <a:gd name="T2" fmla="*/ 25 w 48"/>
                <a:gd name="T3" fmla="*/ 47 h 48"/>
                <a:gd name="T4" fmla="*/ 26 w 48"/>
                <a:gd name="T5" fmla="*/ 47 h 48"/>
                <a:gd name="T6" fmla="*/ 28 w 48"/>
                <a:gd name="T7" fmla="*/ 47 h 48"/>
                <a:gd name="T8" fmla="*/ 33 w 48"/>
                <a:gd name="T9" fmla="*/ 46 h 48"/>
                <a:gd name="T10" fmla="*/ 35 w 48"/>
                <a:gd name="T11" fmla="*/ 45 h 48"/>
                <a:gd name="T12" fmla="*/ 37 w 48"/>
                <a:gd name="T13" fmla="*/ 44 h 48"/>
                <a:gd name="T14" fmla="*/ 39 w 48"/>
                <a:gd name="T15" fmla="*/ 42 h 48"/>
                <a:gd name="T16" fmla="*/ 41 w 48"/>
                <a:gd name="T17" fmla="*/ 41 h 48"/>
                <a:gd name="T18" fmla="*/ 42 w 48"/>
                <a:gd name="T19" fmla="*/ 39 h 48"/>
                <a:gd name="T20" fmla="*/ 44 w 48"/>
                <a:gd name="T21" fmla="*/ 37 h 48"/>
                <a:gd name="T22" fmla="*/ 45 w 48"/>
                <a:gd name="T23" fmla="*/ 35 h 48"/>
                <a:gd name="T24" fmla="*/ 46 w 48"/>
                <a:gd name="T25" fmla="*/ 33 h 48"/>
                <a:gd name="T26" fmla="*/ 47 w 48"/>
                <a:gd name="T27" fmla="*/ 29 h 48"/>
                <a:gd name="T28" fmla="*/ 47 w 48"/>
                <a:gd name="T29" fmla="*/ 26 h 48"/>
                <a:gd name="T30" fmla="*/ 47 w 48"/>
                <a:gd name="T31" fmla="*/ 25 h 48"/>
                <a:gd name="T32" fmla="*/ 48 w 48"/>
                <a:gd name="T33" fmla="*/ 24 h 48"/>
                <a:gd name="T34" fmla="*/ 47 w 48"/>
                <a:gd name="T35" fmla="*/ 19 h 48"/>
                <a:gd name="T36" fmla="*/ 46 w 48"/>
                <a:gd name="T37" fmla="*/ 15 h 48"/>
                <a:gd name="T38" fmla="*/ 44 w 48"/>
                <a:gd name="T39" fmla="*/ 10 h 48"/>
                <a:gd name="T40" fmla="*/ 41 w 48"/>
                <a:gd name="T41" fmla="*/ 7 h 48"/>
                <a:gd name="T42" fmla="*/ 37 w 48"/>
                <a:gd name="T43" fmla="*/ 4 h 48"/>
                <a:gd name="T44" fmla="*/ 35 w 48"/>
                <a:gd name="T45" fmla="*/ 3 h 48"/>
                <a:gd name="T46" fmla="*/ 33 w 48"/>
                <a:gd name="T47" fmla="*/ 2 h 48"/>
                <a:gd name="T48" fmla="*/ 28 w 48"/>
                <a:gd name="T49" fmla="*/ 0 h 48"/>
                <a:gd name="T50" fmla="*/ 24 w 48"/>
                <a:gd name="T51" fmla="*/ 0 h 48"/>
                <a:gd name="T52" fmla="*/ 19 w 48"/>
                <a:gd name="T53" fmla="*/ 0 h 48"/>
                <a:gd name="T54" fmla="*/ 15 w 48"/>
                <a:gd name="T55" fmla="*/ 2 h 48"/>
                <a:gd name="T56" fmla="*/ 10 w 48"/>
                <a:gd name="T57" fmla="*/ 4 h 48"/>
                <a:gd name="T58" fmla="*/ 7 w 48"/>
                <a:gd name="T59" fmla="*/ 7 h 48"/>
                <a:gd name="T60" fmla="*/ 4 w 48"/>
                <a:gd name="T61" fmla="*/ 10 h 48"/>
                <a:gd name="T62" fmla="*/ 2 w 48"/>
                <a:gd name="T63" fmla="*/ 15 h 48"/>
                <a:gd name="T64" fmla="*/ 0 w 48"/>
                <a:gd name="T65" fmla="*/ 19 h 48"/>
                <a:gd name="T66" fmla="*/ 0 w 48"/>
                <a:gd name="T67" fmla="*/ 24 h 48"/>
                <a:gd name="T68" fmla="*/ 0 w 48"/>
                <a:gd name="T69" fmla="*/ 29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0 w 48"/>
                <a:gd name="T79" fmla="*/ 44 h 48"/>
                <a:gd name="T80" fmla="*/ 15 w 48"/>
                <a:gd name="T81" fmla="*/ 46 h 48"/>
                <a:gd name="T82" fmla="*/ 19 w 48"/>
                <a:gd name="T83" fmla="*/ 47 h 48"/>
                <a:gd name="T84" fmla="*/ 24 w 48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87">
              <a:extLst>
                <a:ext uri="{FF2B5EF4-FFF2-40B4-BE49-F238E27FC236}">
                  <a16:creationId xmlns="" xmlns:a16="http://schemas.microsoft.com/office/drawing/2014/main" id="{9C322729-F152-4A6E-A68A-88F53059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3096895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6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0 h 47"/>
                <a:gd name="T18" fmla="*/ 42 w 48"/>
                <a:gd name="T19" fmla="*/ 38 h 47"/>
                <a:gd name="T20" fmla="*/ 44 w 48"/>
                <a:gd name="T21" fmla="*/ 37 h 47"/>
                <a:gd name="T22" fmla="*/ 45 w 48"/>
                <a:gd name="T23" fmla="*/ 35 h 47"/>
                <a:gd name="T24" fmla="*/ 46 w 48"/>
                <a:gd name="T25" fmla="*/ 33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4 h 47"/>
                <a:gd name="T32" fmla="*/ 48 w 48"/>
                <a:gd name="T33" fmla="*/ 23 h 47"/>
                <a:gd name="T34" fmla="*/ 47 w 48"/>
                <a:gd name="T35" fmla="*/ 18 h 47"/>
                <a:gd name="T36" fmla="*/ 46 w 48"/>
                <a:gd name="T37" fmla="*/ 14 h 47"/>
                <a:gd name="T38" fmla="*/ 44 w 48"/>
                <a:gd name="T39" fmla="*/ 10 h 47"/>
                <a:gd name="T40" fmla="*/ 41 w 48"/>
                <a:gd name="T41" fmla="*/ 7 h 47"/>
                <a:gd name="T42" fmla="*/ 37 w 48"/>
                <a:gd name="T43" fmla="*/ 3 h 47"/>
                <a:gd name="T44" fmla="*/ 35 w 48"/>
                <a:gd name="T45" fmla="*/ 2 h 47"/>
                <a:gd name="T46" fmla="*/ 33 w 48"/>
                <a:gd name="T47" fmla="*/ 1 h 47"/>
                <a:gd name="T48" fmla="*/ 28 w 48"/>
                <a:gd name="T49" fmla="*/ 0 h 47"/>
                <a:gd name="T50" fmla="*/ 24 w 48"/>
                <a:gd name="T51" fmla="*/ 0 h 47"/>
                <a:gd name="T52" fmla="*/ 19 w 48"/>
                <a:gd name="T53" fmla="*/ 0 h 47"/>
                <a:gd name="T54" fmla="*/ 15 w 48"/>
                <a:gd name="T55" fmla="*/ 1 h 47"/>
                <a:gd name="T56" fmla="*/ 10 w 48"/>
                <a:gd name="T57" fmla="*/ 3 h 47"/>
                <a:gd name="T58" fmla="*/ 7 w 48"/>
                <a:gd name="T59" fmla="*/ 7 h 47"/>
                <a:gd name="T60" fmla="*/ 4 w 48"/>
                <a:gd name="T61" fmla="*/ 10 h 47"/>
                <a:gd name="T62" fmla="*/ 2 w 48"/>
                <a:gd name="T63" fmla="*/ 14 h 47"/>
                <a:gd name="T64" fmla="*/ 0 w 48"/>
                <a:gd name="T65" fmla="*/ 18 h 47"/>
                <a:gd name="T66" fmla="*/ 0 w 48"/>
                <a:gd name="T67" fmla="*/ 23 h 47"/>
                <a:gd name="T68" fmla="*/ 0 w 48"/>
                <a:gd name="T69" fmla="*/ 28 h 47"/>
                <a:gd name="T70" fmla="*/ 2 w 48"/>
                <a:gd name="T71" fmla="*/ 33 h 47"/>
                <a:gd name="T72" fmla="*/ 3 w 48"/>
                <a:gd name="T73" fmla="*/ 35 h 47"/>
                <a:gd name="T74" fmla="*/ 4 w 48"/>
                <a:gd name="T75" fmla="*/ 37 h 47"/>
                <a:gd name="T76" fmla="*/ 7 w 48"/>
                <a:gd name="T77" fmla="*/ 40 h 47"/>
                <a:gd name="T78" fmla="*/ 10 w 48"/>
                <a:gd name="T79" fmla="*/ 43 h 47"/>
                <a:gd name="T80" fmla="*/ 15 w 48"/>
                <a:gd name="T81" fmla="*/ 46 h 47"/>
                <a:gd name="T82" fmla="*/ 19 w 48"/>
                <a:gd name="T83" fmla="*/ 47 h 47"/>
                <a:gd name="T84" fmla="*/ 24 w 48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88">
              <a:extLst>
                <a:ext uri="{FF2B5EF4-FFF2-40B4-BE49-F238E27FC236}">
                  <a16:creationId xmlns="" xmlns:a16="http://schemas.microsoft.com/office/drawing/2014/main" id="{B33E8432-DA36-416C-8166-513998D48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3154045"/>
              <a:ext cx="76200" cy="74613"/>
            </a:xfrm>
            <a:custGeom>
              <a:avLst/>
              <a:gdLst>
                <a:gd name="T0" fmla="*/ 24 w 48"/>
                <a:gd name="T1" fmla="*/ 47 h 47"/>
                <a:gd name="T2" fmla="*/ 25 w 48"/>
                <a:gd name="T3" fmla="*/ 47 h 47"/>
                <a:gd name="T4" fmla="*/ 26 w 48"/>
                <a:gd name="T5" fmla="*/ 47 h 47"/>
                <a:gd name="T6" fmla="*/ 28 w 48"/>
                <a:gd name="T7" fmla="*/ 47 h 47"/>
                <a:gd name="T8" fmla="*/ 33 w 48"/>
                <a:gd name="T9" fmla="*/ 46 h 47"/>
                <a:gd name="T10" fmla="*/ 35 w 48"/>
                <a:gd name="T11" fmla="*/ 44 h 47"/>
                <a:gd name="T12" fmla="*/ 37 w 48"/>
                <a:gd name="T13" fmla="*/ 43 h 47"/>
                <a:gd name="T14" fmla="*/ 39 w 48"/>
                <a:gd name="T15" fmla="*/ 42 h 47"/>
                <a:gd name="T16" fmla="*/ 41 w 48"/>
                <a:gd name="T17" fmla="*/ 41 h 47"/>
                <a:gd name="T18" fmla="*/ 42 w 48"/>
                <a:gd name="T19" fmla="*/ 39 h 47"/>
                <a:gd name="T20" fmla="*/ 44 w 48"/>
                <a:gd name="T21" fmla="*/ 37 h 47"/>
                <a:gd name="T22" fmla="*/ 45 w 48"/>
                <a:gd name="T23" fmla="*/ 35 h 47"/>
                <a:gd name="T24" fmla="*/ 46 w 48"/>
                <a:gd name="T25" fmla="*/ 33 h 47"/>
                <a:gd name="T26" fmla="*/ 47 w 48"/>
                <a:gd name="T27" fmla="*/ 28 h 47"/>
                <a:gd name="T28" fmla="*/ 47 w 48"/>
                <a:gd name="T29" fmla="*/ 26 h 47"/>
                <a:gd name="T30" fmla="*/ 47 w 48"/>
                <a:gd name="T31" fmla="*/ 25 h 47"/>
                <a:gd name="T32" fmla="*/ 48 w 48"/>
                <a:gd name="T33" fmla="*/ 24 h 47"/>
                <a:gd name="T34" fmla="*/ 47 w 48"/>
                <a:gd name="T35" fmla="*/ 19 h 47"/>
                <a:gd name="T36" fmla="*/ 46 w 48"/>
                <a:gd name="T37" fmla="*/ 14 h 47"/>
                <a:gd name="T38" fmla="*/ 44 w 48"/>
                <a:gd name="T39" fmla="*/ 10 h 47"/>
                <a:gd name="T40" fmla="*/ 41 w 48"/>
                <a:gd name="T41" fmla="*/ 7 h 47"/>
                <a:gd name="T42" fmla="*/ 37 w 48"/>
                <a:gd name="T43" fmla="*/ 4 h 47"/>
                <a:gd name="T44" fmla="*/ 35 w 48"/>
                <a:gd name="T45" fmla="*/ 2 h 47"/>
                <a:gd name="T46" fmla="*/ 33 w 48"/>
                <a:gd name="T47" fmla="*/ 2 h 47"/>
                <a:gd name="T48" fmla="*/ 28 w 48"/>
                <a:gd name="T49" fmla="*/ 0 h 47"/>
                <a:gd name="T50" fmla="*/ 24 w 48"/>
                <a:gd name="T51" fmla="*/ 0 h 47"/>
                <a:gd name="T52" fmla="*/ 19 w 48"/>
                <a:gd name="T53" fmla="*/ 0 h 47"/>
                <a:gd name="T54" fmla="*/ 15 w 48"/>
                <a:gd name="T55" fmla="*/ 2 h 47"/>
                <a:gd name="T56" fmla="*/ 10 w 48"/>
                <a:gd name="T57" fmla="*/ 4 h 47"/>
                <a:gd name="T58" fmla="*/ 7 w 48"/>
                <a:gd name="T59" fmla="*/ 7 h 47"/>
                <a:gd name="T60" fmla="*/ 4 w 48"/>
                <a:gd name="T61" fmla="*/ 10 h 47"/>
                <a:gd name="T62" fmla="*/ 2 w 48"/>
                <a:gd name="T63" fmla="*/ 14 h 47"/>
                <a:gd name="T64" fmla="*/ 0 w 48"/>
                <a:gd name="T65" fmla="*/ 19 h 47"/>
                <a:gd name="T66" fmla="*/ 0 w 48"/>
                <a:gd name="T67" fmla="*/ 24 h 47"/>
                <a:gd name="T68" fmla="*/ 0 w 48"/>
                <a:gd name="T69" fmla="*/ 28 h 47"/>
                <a:gd name="T70" fmla="*/ 2 w 48"/>
                <a:gd name="T71" fmla="*/ 33 h 47"/>
                <a:gd name="T72" fmla="*/ 3 w 48"/>
                <a:gd name="T73" fmla="*/ 35 h 47"/>
                <a:gd name="T74" fmla="*/ 4 w 48"/>
                <a:gd name="T75" fmla="*/ 37 h 47"/>
                <a:gd name="T76" fmla="*/ 7 w 48"/>
                <a:gd name="T77" fmla="*/ 41 h 47"/>
                <a:gd name="T78" fmla="*/ 10 w 48"/>
                <a:gd name="T79" fmla="*/ 43 h 47"/>
                <a:gd name="T80" fmla="*/ 15 w 48"/>
                <a:gd name="T81" fmla="*/ 46 h 47"/>
                <a:gd name="T82" fmla="*/ 19 w 48"/>
                <a:gd name="T83" fmla="*/ 47 h 47"/>
                <a:gd name="T84" fmla="*/ 24 w 48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89">
              <a:extLst>
                <a:ext uri="{FF2B5EF4-FFF2-40B4-BE49-F238E27FC236}">
                  <a16:creationId xmlns="" xmlns:a16="http://schemas.microsoft.com/office/drawing/2014/main" id="{60038421-22FA-44D6-AC58-33CD2493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124" y="3536633"/>
              <a:ext cx="76200" cy="76200"/>
            </a:xfrm>
            <a:custGeom>
              <a:avLst/>
              <a:gdLst>
                <a:gd name="T0" fmla="*/ 24 w 48"/>
                <a:gd name="T1" fmla="*/ 48 h 48"/>
                <a:gd name="T2" fmla="*/ 25 w 48"/>
                <a:gd name="T3" fmla="*/ 48 h 48"/>
                <a:gd name="T4" fmla="*/ 26 w 48"/>
                <a:gd name="T5" fmla="*/ 48 h 48"/>
                <a:gd name="T6" fmla="*/ 28 w 48"/>
                <a:gd name="T7" fmla="*/ 47 h 48"/>
                <a:gd name="T8" fmla="*/ 33 w 48"/>
                <a:gd name="T9" fmla="*/ 46 h 48"/>
                <a:gd name="T10" fmla="*/ 35 w 48"/>
                <a:gd name="T11" fmla="*/ 45 h 48"/>
                <a:gd name="T12" fmla="*/ 37 w 48"/>
                <a:gd name="T13" fmla="*/ 44 h 48"/>
                <a:gd name="T14" fmla="*/ 39 w 48"/>
                <a:gd name="T15" fmla="*/ 43 h 48"/>
                <a:gd name="T16" fmla="*/ 41 w 48"/>
                <a:gd name="T17" fmla="*/ 41 h 48"/>
                <a:gd name="T18" fmla="*/ 42 w 48"/>
                <a:gd name="T19" fmla="*/ 39 h 48"/>
                <a:gd name="T20" fmla="*/ 44 w 48"/>
                <a:gd name="T21" fmla="*/ 37 h 48"/>
                <a:gd name="T22" fmla="*/ 45 w 48"/>
                <a:gd name="T23" fmla="*/ 35 h 48"/>
                <a:gd name="T24" fmla="*/ 46 w 48"/>
                <a:gd name="T25" fmla="*/ 33 h 48"/>
                <a:gd name="T26" fmla="*/ 47 w 48"/>
                <a:gd name="T27" fmla="*/ 29 h 48"/>
                <a:gd name="T28" fmla="*/ 47 w 48"/>
                <a:gd name="T29" fmla="*/ 26 h 48"/>
                <a:gd name="T30" fmla="*/ 47 w 48"/>
                <a:gd name="T31" fmla="*/ 25 h 48"/>
                <a:gd name="T32" fmla="*/ 48 w 48"/>
                <a:gd name="T33" fmla="*/ 24 h 48"/>
                <a:gd name="T34" fmla="*/ 47 w 48"/>
                <a:gd name="T35" fmla="*/ 19 h 48"/>
                <a:gd name="T36" fmla="*/ 46 w 48"/>
                <a:gd name="T37" fmla="*/ 15 h 48"/>
                <a:gd name="T38" fmla="*/ 44 w 48"/>
                <a:gd name="T39" fmla="*/ 11 h 48"/>
                <a:gd name="T40" fmla="*/ 41 w 48"/>
                <a:gd name="T41" fmla="*/ 7 h 48"/>
                <a:gd name="T42" fmla="*/ 37 w 48"/>
                <a:gd name="T43" fmla="*/ 4 h 48"/>
                <a:gd name="T44" fmla="*/ 35 w 48"/>
                <a:gd name="T45" fmla="*/ 3 h 48"/>
                <a:gd name="T46" fmla="*/ 33 w 48"/>
                <a:gd name="T47" fmla="*/ 2 h 48"/>
                <a:gd name="T48" fmla="*/ 28 w 48"/>
                <a:gd name="T49" fmla="*/ 1 h 48"/>
                <a:gd name="T50" fmla="*/ 24 w 48"/>
                <a:gd name="T51" fmla="*/ 0 h 48"/>
                <a:gd name="T52" fmla="*/ 19 w 48"/>
                <a:gd name="T53" fmla="*/ 1 h 48"/>
                <a:gd name="T54" fmla="*/ 15 w 48"/>
                <a:gd name="T55" fmla="*/ 2 h 48"/>
                <a:gd name="T56" fmla="*/ 10 w 48"/>
                <a:gd name="T57" fmla="*/ 4 h 48"/>
                <a:gd name="T58" fmla="*/ 7 w 48"/>
                <a:gd name="T59" fmla="*/ 7 h 48"/>
                <a:gd name="T60" fmla="*/ 4 w 48"/>
                <a:gd name="T61" fmla="*/ 11 h 48"/>
                <a:gd name="T62" fmla="*/ 2 w 48"/>
                <a:gd name="T63" fmla="*/ 15 h 48"/>
                <a:gd name="T64" fmla="*/ 0 w 48"/>
                <a:gd name="T65" fmla="*/ 19 h 48"/>
                <a:gd name="T66" fmla="*/ 0 w 48"/>
                <a:gd name="T67" fmla="*/ 24 h 48"/>
                <a:gd name="T68" fmla="*/ 0 w 48"/>
                <a:gd name="T69" fmla="*/ 29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0 w 48"/>
                <a:gd name="T79" fmla="*/ 44 h 48"/>
                <a:gd name="T80" fmla="*/ 15 w 48"/>
                <a:gd name="T81" fmla="*/ 46 h 48"/>
                <a:gd name="T82" fmla="*/ 19 w 48"/>
                <a:gd name="T83" fmla="*/ 47 h 48"/>
                <a:gd name="T84" fmla="*/ 24 w 48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90">
              <a:extLst>
                <a:ext uri="{FF2B5EF4-FFF2-40B4-BE49-F238E27FC236}">
                  <a16:creationId xmlns="" xmlns:a16="http://schemas.microsoft.com/office/drawing/2014/main" id="{95655C8A-2302-4EFE-A38C-599D56E9D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12" y="3979545"/>
              <a:ext cx="74613" cy="74613"/>
            </a:xfrm>
            <a:custGeom>
              <a:avLst/>
              <a:gdLst>
                <a:gd name="T0" fmla="*/ 24 w 47"/>
                <a:gd name="T1" fmla="*/ 47 h 47"/>
                <a:gd name="T2" fmla="*/ 25 w 47"/>
                <a:gd name="T3" fmla="*/ 47 h 47"/>
                <a:gd name="T4" fmla="*/ 26 w 47"/>
                <a:gd name="T5" fmla="*/ 47 h 47"/>
                <a:gd name="T6" fmla="*/ 28 w 47"/>
                <a:gd name="T7" fmla="*/ 47 h 47"/>
                <a:gd name="T8" fmla="*/ 33 w 47"/>
                <a:gd name="T9" fmla="*/ 46 h 47"/>
                <a:gd name="T10" fmla="*/ 35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1 h 47"/>
                <a:gd name="T18" fmla="*/ 42 w 47"/>
                <a:gd name="T19" fmla="*/ 39 h 47"/>
                <a:gd name="T20" fmla="*/ 43 w 47"/>
                <a:gd name="T21" fmla="*/ 37 h 47"/>
                <a:gd name="T22" fmla="*/ 44 w 47"/>
                <a:gd name="T23" fmla="*/ 35 h 47"/>
                <a:gd name="T24" fmla="*/ 46 w 47"/>
                <a:gd name="T25" fmla="*/ 33 h 47"/>
                <a:gd name="T26" fmla="*/ 47 w 47"/>
                <a:gd name="T27" fmla="*/ 28 h 47"/>
                <a:gd name="T28" fmla="*/ 47 w 47"/>
                <a:gd name="T29" fmla="*/ 26 h 47"/>
                <a:gd name="T30" fmla="*/ 47 w 47"/>
                <a:gd name="T31" fmla="*/ 25 h 47"/>
                <a:gd name="T32" fmla="*/ 47 w 47"/>
                <a:gd name="T33" fmla="*/ 24 h 47"/>
                <a:gd name="T34" fmla="*/ 47 w 47"/>
                <a:gd name="T35" fmla="*/ 19 h 47"/>
                <a:gd name="T36" fmla="*/ 46 w 47"/>
                <a:gd name="T37" fmla="*/ 14 h 47"/>
                <a:gd name="T38" fmla="*/ 43 w 47"/>
                <a:gd name="T39" fmla="*/ 10 h 47"/>
                <a:gd name="T40" fmla="*/ 40 w 47"/>
                <a:gd name="T41" fmla="*/ 7 h 47"/>
                <a:gd name="T42" fmla="*/ 37 w 47"/>
                <a:gd name="T43" fmla="*/ 4 h 47"/>
                <a:gd name="T44" fmla="*/ 35 w 47"/>
                <a:gd name="T45" fmla="*/ 2 h 47"/>
                <a:gd name="T46" fmla="*/ 33 w 47"/>
                <a:gd name="T47" fmla="*/ 2 h 47"/>
                <a:gd name="T48" fmla="*/ 28 w 47"/>
                <a:gd name="T49" fmla="*/ 0 h 47"/>
                <a:gd name="T50" fmla="*/ 24 w 47"/>
                <a:gd name="T51" fmla="*/ 0 h 47"/>
                <a:gd name="T52" fmla="*/ 18 w 47"/>
                <a:gd name="T53" fmla="*/ 0 h 47"/>
                <a:gd name="T54" fmla="*/ 14 w 47"/>
                <a:gd name="T55" fmla="*/ 2 h 47"/>
                <a:gd name="T56" fmla="*/ 10 w 47"/>
                <a:gd name="T57" fmla="*/ 4 h 47"/>
                <a:gd name="T58" fmla="*/ 7 w 47"/>
                <a:gd name="T59" fmla="*/ 7 h 47"/>
                <a:gd name="T60" fmla="*/ 4 w 47"/>
                <a:gd name="T61" fmla="*/ 10 h 47"/>
                <a:gd name="T62" fmla="*/ 2 w 47"/>
                <a:gd name="T63" fmla="*/ 14 h 47"/>
                <a:gd name="T64" fmla="*/ 0 w 47"/>
                <a:gd name="T65" fmla="*/ 19 h 47"/>
                <a:gd name="T66" fmla="*/ 0 w 47"/>
                <a:gd name="T67" fmla="*/ 24 h 47"/>
                <a:gd name="T68" fmla="*/ 0 w 47"/>
                <a:gd name="T69" fmla="*/ 28 h 47"/>
                <a:gd name="T70" fmla="*/ 2 w 47"/>
                <a:gd name="T71" fmla="*/ 33 h 47"/>
                <a:gd name="T72" fmla="*/ 2 w 47"/>
                <a:gd name="T73" fmla="*/ 35 h 47"/>
                <a:gd name="T74" fmla="*/ 4 w 47"/>
                <a:gd name="T75" fmla="*/ 37 h 47"/>
                <a:gd name="T76" fmla="*/ 7 w 47"/>
                <a:gd name="T77" fmla="*/ 41 h 47"/>
                <a:gd name="T78" fmla="*/ 10 w 47"/>
                <a:gd name="T79" fmla="*/ 43 h 47"/>
                <a:gd name="T80" fmla="*/ 14 w 47"/>
                <a:gd name="T81" fmla="*/ 46 h 47"/>
                <a:gd name="T82" fmla="*/ 18 w 47"/>
                <a:gd name="T83" fmla="*/ 47 h 47"/>
                <a:gd name="T84" fmla="*/ 24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91">
              <a:extLst>
                <a:ext uri="{FF2B5EF4-FFF2-40B4-BE49-F238E27FC236}">
                  <a16:creationId xmlns="" xmlns:a16="http://schemas.microsoft.com/office/drawing/2014/main" id="{4F646C77-FB07-465C-B8BE-4DA0D196D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12" y="3812858"/>
              <a:ext cx="74613" cy="74613"/>
            </a:xfrm>
            <a:custGeom>
              <a:avLst/>
              <a:gdLst>
                <a:gd name="T0" fmla="*/ 24 w 47"/>
                <a:gd name="T1" fmla="*/ 47 h 47"/>
                <a:gd name="T2" fmla="*/ 25 w 47"/>
                <a:gd name="T3" fmla="*/ 47 h 47"/>
                <a:gd name="T4" fmla="*/ 26 w 47"/>
                <a:gd name="T5" fmla="*/ 47 h 47"/>
                <a:gd name="T6" fmla="*/ 28 w 47"/>
                <a:gd name="T7" fmla="*/ 47 h 47"/>
                <a:gd name="T8" fmla="*/ 33 w 47"/>
                <a:gd name="T9" fmla="*/ 46 h 47"/>
                <a:gd name="T10" fmla="*/ 35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0 h 47"/>
                <a:gd name="T18" fmla="*/ 42 w 47"/>
                <a:gd name="T19" fmla="*/ 38 h 47"/>
                <a:gd name="T20" fmla="*/ 43 w 47"/>
                <a:gd name="T21" fmla="*/ 37 h 47"/>
                <a:gd name="T22" fmla="*/ 44 w 47"/>
                <a:gd name="T23" fmla="*/ 35 h 47"/>
                <a:gd name="T24" fmla="*/ 46 w 47"/>
                <a:gd name="T25" fmla="*/ 33 h 47"/>
                <a:gd name="T26" fmla="*/ 47 w 47"/>
                <a:gd name="T27" fmla="*/ 28 h 47"/>
                <a:gd name="T28" fmla="*/ 47 w 47"/>
                <a:gd name="T29" fmla="*/ 26 h 47"/>
                <a:gd name="T30" fmla="*/ 47 w 47"/>
                <a:gd name="T31" fmla="*/ 25 h 47"/>
                <a:gd name="T32" fmla="*/ 47 w 47"/>
                <a:gd name="T33" fmla="*/ 24 h 47"/>
                <a:gd name="T34" fmla="*/ 47 w 47"/>
                <a:gd name="T35" fmla="*/ 18 h 47"/>
                <a:gd name="T36" fmla="*/ 46 w 47"/>
                <a:gd name="T37" fmla="*/ 14 h 47"/>
                <a:gd name="T38" fmla="*/ 43 w 47"/>
                <a:gd name="T39" fmla="*/ 10 h 47"/>
                <a:gd name="T40" fmla="*/ 40 w 47"/>
                <a:gd name="T41" fmla="*/ 7 h 47"/>
                <a:gd name="T42" fmla="*/ 37 w 47"/>
                <a:gd name="T43" fmla="*/ 3 h 47"/>
                <a:gd name="T44" fmla="*/ 35 w 47"/>
                <a:gd name="T45" fmla="*/ 2 h 47"/>
                <a:gd name="T46" fmla="*/ 33 w 47"/>
                <a:gd name="T47" fmla="*/ 2 h 47"/>
                <a:gd name="T48" fmla="*/ 28 w 47"/>
                <a:gd name="T49" fmla="*/ 0 h 47"/>
                <a:gd name="T50" fmla="*/ 24 w 47"/>
                <a:gd name="T51" fmla="*/ 0 h 47"/>
                <a:gd name="T52" fmla="*/ 18 w 47"/>
                <a:gd name="T53" fmla="*/ 0 h 47"/>
                <a:gd name="T54" fmla="*/ 14 w 47"/>
                <a:gd name="T55" fmla="*/ 2 h 47"/>
                <a:gd name="T56" fmla="*/ 10 w 47"/>
                <a:gd name="T57" fmla="*/ 3 h 47"/>
                <a:gd name="T58" fmla="*/ 7 w 47"/>
                <a:gd name="T59" fmla="*/ 7 h 47"/>
                <a:gd name="T60" fmla="*/ 4 w 47"/>
                <a:gd name="T61" fmla="*/ 10 h 47"/>
                <a:gd name="T62" fmla="*/ 2 w 47"/>
                <a:gd name="T63" fmla="*/ 14 h 47"/>
                <a:gd name="T64" fmla="*/ 0 w 47"/>
                <a:gd name="T65" fmla="*/ 18 h 47"/>
                <a:gd name="T66" fmla="*/ 0 w 47"/>
                <a:gd name="T67" fmla="*/ 24 h 47"/>
                <a:gd name="T68" fmla="*/ 0 w 47"/>
                <a:gd name="T69" fmla="*/ 28 h 47"/>
                <a:gd name="T70" fmla="*/ 2 w 47"/>
                <a:gd name="T71" fmla="*/ 33 h 47"/>
                <a:gd name="T72" fmla="*/ 2 w 47"/>
                <a:gd name="T73" fmla="*/ 35 h 47"/>
                <a:gd name="T74" fmla="*/ 4 w 47"/>
                <a:gd name="T75" fmla="*/ 37 h 47"/>
                <a:gd name="T76" fmla="*/ 7 w 47"/>
                <a:gd name="T77" fmla="*/ 40 h 47"/>
                <a:gd name="T78" fmla="*/ 10 w 47"/>
                <a:gd name="T79" fmla="*/ 43 h 47"/>
                <a:gd name="T80" fmla="*/ 14 w 47"/>
                <a:gd name="T81" fmla="*/ 46 h 47"/>
                <a:gd name="T82" fmla="*/ 18 w 47"/>
                <a:gd name="T83" fmla="*/ 47 h 47"/>
                <a:gd name="T84" fmla="*/ 24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92">
              <a:extLst>
                <a:ext uri="{FF2B5EF4-FFF2-40B4-BE49-F238E27FC236}">
                  <a16:creationId xmlns="" xmlns:a16="http://schemas.microsoft.com/office/drawing/2014/main" id="{588C0B79-E36E-42AA-A05B-AA8FC5B6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12" y="3639820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9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1 h 48"/>
                <a:gd name="T40" fmla="*/ 40 w 47"/>
                <a:gd name="T41" fmla="*/ 7 h 48"/>
                <a:gd name="T42" fmla="*/ 37 w 47"/>
                <a:gd name="T43" fmla="*/ 4 h 48"/>
                <a:gd name="T44" fmla="*/ 35 w 47"/>
                <a:gd name="T45" fmla="*/ 3 h 48"/>
                <a:gd name="T46" fmla="*/ 33 w 47"/>
                <a:gd name="T47" fmla="*/ 2 h 48"/>
                <a:gd name="T48" fmla="*/ 28 w 47"/>
                <a:gd name="T49" fmla="*/ 1 h 48"/>
                <a:gd name="T50" fmla="*/ 24 w 47"/>
                <a:gd name="T51" fmla="*/ 0 h 48"/>
                <a:gd name="T52" fmla="*/ 18 w 47"/>
                <a:gd name="T53" fmla="*/ 1 h 48"/>
                <a:gd name="T54" fmla="*/ 14 w 47"/>
                <a:gd name="T55" fmla="*/ 2 h 48"/>
                <a:gd name="T56" fmla="*/ 10 w 47"/>
                <a:gd name="T57" fmla="*/ 4 h 48"/>
                <a:gd name="T58" fmla="*/ 7 w 47"/>
                <a:gd name="T59" fmla="*/ 7 h 48"/>
                <a:gd name="T60" fmla="*/ 4 w 47"/>
                <a:gd name="T61" fmla="*/ 11 h 48"/>
                <a:gd name="T62" fmla="*/ 2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9 h 48"/>
                <a:gd name="T70" fmla="*/ 2 w 47"/>
                <a:gd name="T71" fmla="*/ 33 h 48"/>
                <a:gd name="T72" fmla="*/ 2 w 47"/>
                <a:gd name="T73" fmla="*/ 35 h 48"/>
                <a:gd name="T74" fmla="*/ 4 w 47"/>
                <a:gd name="T75" fmla="*/ 37 h 48"/>
                <a:gd name="T76" fmla="*/ 7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4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3">
              <a:extLst>
                <a:ext uri="{FF2B5EF4-FFF2-40B4-BE49-F238E27FC236}">
                  <a16:creationId xmlns="" xmlns:a16="http://schemas.microsoft.com/office/drawing/2014/main" id="{EDEF83DA-78CF-48CE-9659-E44A96553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12" y="3449320"/>
              <a:ext cx="74613" cy="74613"/>
            </a:xfrm>
            <a:custGeom>
              <a:avLst/>
              <a:gdLst>
                <a:gd name="T0" fmla="*/ 24 w 47"/>
                <a:gd name="T1" fmla="*/ 47 h 47"/>
                <a:gd name="T2" fmla="*/ 25 w 47"/>
                <a:gd name="T3" fmla="*/ 47 h 47"/>
                <a:gd name="T4" fmla="*/ 26 w 47"/>
                <a:gd name="T5" fmla="*/ 47 h 47"/>
                <a:gd name="T6" fmla="*/ 28 w 47"/>
                <a:gd name="T7" fmla="*/ 46 h 47"/>
                <a:gd name="T8" fmla="*/ 33 w 47"/>
                <a:gd name="T9" fmla="*/ 45 h 47"/>
                <a:gd name="T10" fmla="*/ 35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0 h 47"/>
                <a:gd name="T18" fmla="*/ 42 w 47"/>
                <a:gd name="T19" fmla="*/ 38 h 47"/>
                <a:gd name="T20" fmla="*/ 43 w 47"/>
                <a:gd name="T21" fmla="*/ 36 h 47"/>
                <a:gd name="T22" fmla="*/ 44 w 47"/>
                <a:gd name="T23" fmla="*/ 34 h 47"/>
                <a:gd name="T24" fmla="*/ 46 w 47"/>
                <a:gd name="T25" fmla="*/ 32 h 47"/>
                <a:gd name="T26" fmla="*/ 47 w 47"/>
                <a:gd name="T27" fmla="*/ 28 h 47"/>
                <a:gd name="T28" fmla="*/ 47 w 47"/>
                <a:gd name="T29" fmla="*/ 25 h 47"/>
                <a:gd name="T30" fmla="*/ 47 w 47"/>
                <a:gd name="T31" fmla="*/ 24 h 47"/>
                <a:gd name="T32" fmla="*/ 47 w 47"/>
                <a:gd name="T33" fmla="*/ 23 h 47"/>
                <a:gd name="T34" fmla="*/ 47 w 47"/>
                <a:gd name="T35" fmla="*/ 18 h 47"/>
                <a:gd name="T36" fmla="*/ 46 w 47"/>
                <a:gd name="T37" fmla="*/ 14 h 47"/>
                <a:gd name="T38" fmla="*/ 43 w 47"/>
                <a:gd name="T39" fmla="*/ 10 h 47"/>
                <a:gd name="T40" fmla="*/ 40 w 47"/>
                <a:gd name="T41" fmla="*/ 6 h 47"/>
                <a:gd name="T42" fmla="*/ 37 w 47"/>
                <a:gd name="T43" fmla="*/ 3 h 47"/>
                <a:gd name="T44" fmla="*/ 35 w 47"/>
                <a:gd name="T45" fmla="*/ 2 h 47"/>
                <a:gd name="T46" fmla="*/ 33 w 47"/>
                <a:gd name="T47" fmla="*/ 1 h 47"/>
                <a:gd name="T48" fmla="*/ 28 w 47"/>
                <a:gd name="T49" fmla="*/ 0 h 47"/>
                <a:gd name="T50" fmla="*/ 24 w 47"/>
                <a:gd name="T51" fmla="*/ 0 h 47"/>
                <a:gd name="T52" fmla="*/ 18 w 47"/>
                <a:gd name="T53" fmla="*/ 0 h 47"/>
                <a:gd name="T54" fmla="*/ 14 w 47"/>
                <a:gd name="T55" fmla="*/ 1 h 47"/>
                <a:gd name="T56" fmla="*/ 10 w 47"/>
                <a:gd name="T57" fmla="*/ 3 h 47"/>
                <a:gd name="T58" fmla="*/ 7 w 47"/>
                <a:gd name="T59" fmla="*/ 6 h 47"/>
                <a:gd name="T60" fmla="*/ 4 w 47"/>
                <a:gd name="T61" fmla="*/ 10 h 47"/>
                <a:gd name="T62" fmla="*/ 2 w 47"/>
                <a:gd name="T63" fmla="*/ 14 h 47"/>
                <a:gd name="T64" fmla="*/ 0 w 47"/>
                <a:gd name="T65" fmla="*/ 18 h 47"/>
                <a:gd name="T66" fmla="*/ 0 w 47"/>
                <a:gd name="T67" fmla="*/ 23 h 47"/>
                <a:gd name="T68" fmla="*/ 0 w 47"/>
                <a:gd name="T69" fmla="*/ 28 h 47"/>
                <a:gd name="T70" fmla="*/ 2 w 47"/>
                <a:gd name="T71" fmla="*/ 32 h 47"/>
                <a:gd name="T72" fmla="*/ 2 w 47"/>
                <a:gd name="T73" fmla="*/ 34 h 47"/>
                <a:gd name="T74" fmla="*/ 4 w 47"/>
                <a:gd name="T75" fmla="*/ 36 h 47"/>
                <a:gd name="T76" fmla="*/ 7 w 47"/>
                <a:gd name="T77" fmla="*/ 40 h 47"/>
                <a:gd name="T78" fmla="*/ 10 w 47"/>
                <a:gd name="T79" fmla="*/ 43 h 47"/>
                <a:gd name="T80" fmla="*/ 14 w 47"/>
                <a:gd name="T81" fmla="*/ 45 h 47"/>
                <a:gd name="T82" fmla="*/ 18 w 47"/>
                <a:gd name="T83" fmla="*/ 46 h 47"/>
                <a:gd name="T84" fmla="*/ 24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6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6"/>
                  </a:lnTo>
                  <a:lnTo>
                    <a:pt x="44" y="34"/>
                  </a:lnTo>
                  <a:lnTo>
                    <a:pt x="46" y="32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18"/>
                  </a:lnTo>
                  <a:lnTo>
                    <a:pt x="46" y="14"/>
                  </a:lnTo>
                  <a:lnTo>
                    <a:pt x="43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6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94">
              <a:extLst>
                <a:ext uri="{FF2B5EF4-FFF2-40B4-BE49-F238E27FC236}">
                  <a16:creationId xmlns="" xmlns:a16="http://schemas.microsoft.com/office/drawing/2014/main" id="{28439C88-DBE2-4591-B31F-2D108D8E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12" y="3371533"/>
              <a:ext cx="74613" cy="76200"/>
            </a:xfrm>
            <a:custGeom>
              <a:avLst/>
              <a:gdLst>
                <a:gd name="T0" fmla="*/ 24 w 47"/>
                <a:gd name="T1" fmla="*/ 48 h 48"/>
                <a:gd name="T2" fmla="*/ 25 w 47"/>
                <a:gd name="T3" fmla="*/ 47 h 48"/>
                <a:gd name="T4" fmla="*/ 26 w 47"/>
                <a:gd name="T5" fmla="*/ 47 h 48"/>
                <a:gd name="T6" fmla="*/ 28 w 47"/>
                <a:gd name="T7" fmla="*/ 47 h 48"/>
                <a:gd name="T8" fmla="*/ 33 w 47"/>
                <a:gd name="T9" fmla="*/ 46 h 48"/>
                <a:gd name="T10" fmla="*/ 35 w 47"/>
                <a:gd name="T11" fmla="*/ 45 h 48"/>
                <a:gd name="T12" fmla="*/ 37 w 47"/>
                <a:gd name="T13" fmla="*/ 44 h 48"/>
                <a:gd name="T14" fmla="*/ 38 w 47"/>
                <a:gd name="T15" fmla="*/ 42 h 48"/>
                <a:gd name="T16" fmla="*/ 40 w 47"/>
                <a:gd name="T17" fmla="*/ 41 h 48"/>
                <a:gd name="T18" fmla="*/ 42 w 47"/>
                <a:gd name="T19" fmla="*/ 39 h 48"/>
                <a:gd name="T20" fmla="*/ 43 w 47"/>
                <a:gd name="T21" fmla="*/ 37 h 48"/>
                <a:gd name="T22" fmla="*/ 44 w 47"/>
                <a:gd name="T23" fmla="*/ 35 h 48"/>
                <a:gd name="T24" fmla="*/ 46 w 47"/>
                <a:gd name="T25" fmla="*/ 33 h 48"/>
                <a:gd name="T26" fmla="*/ 47 w 47"/>
                <a:gd name="T27" fmla="*/ 28 h 48"/>
                <a:gd name="T28" fmla="*/ 47 w 47"/>
                <a:gd name="T29" fmla="*/ 26 h 48"/>
                <a:gd name="T30" fmla="*/ 47 w 47"/>
                <a:gd name="T31" fmla="*/ 25 h 48"/>
                <a:gd name="T32" fmla="*/ 47 w 47"/>
                <a:gd name="T33" fmla="*/ 24 h 48"/>
                <a:gd name="T34" fmla="*/ 47 w 47"/>
                <a:gd name="T35" fmla="*/ 19 h 48"/>
                <a:gd name="T36" fmla="*/ 46 w 47"/>
                <a:gd name="T37" fmla="*/ 15 h 48"/>
                <a:gd name="T38" fmla="*/ 43 w 47"/>
                <a:gd name="T39" fmla="*/ 10 h 48"/>
                <a:gd name="T40" fmla="*/ 40 w 47"/>
                <a:gd name="T41" fmla="*/ 7 h 48"/>
                <a:gd name="T42" fmla="*/ 37 w 47"/>
                <a:gd name="T43" fmla="*/ 4 h 48"/>
                <a:gd name="T44" fmla="*/ 35 w 47"/>
                <a:gd name="T45" fmla="*/ 3 h 48"/>
                <a:gd name="T46" fmla="*/ 33 w 47"/>
                <a:gd name="T47" fmla="*/ 2 h 48"/>
                <a:gd name="T48" fmla="*/ 28 w 47"/>
                <a:gd name="T49" fmla="*/ 0 h 48"/>
                <a:gd name="T50" fmla="*/ 24 w 47"/>
                <a:gd name="T51" fmla="*/ 0 h 48"/>
                <a:gd name="T52" fmla="*/ 18 w 47"/>
                <a:gd name="T53" fmla="*/ 0 h 48"/>
                <a:gd name="T54" fmla="*/ 14 w 47"/>
                <a:gd name="T55" fmla="*/ 2 h 48"/>
                <a:gd name="T56" fmla="*/ 10 w 47"/>
                <a:gd name="T57" fmla="*/ 4 h 48"/>
                <a:gd name="T58" fmla="*/ 7 w 47"/>
                <a:gd name="T59" fmla="*/ 7 h 48"/>
                <a:gd name="T60" fmla="*/ 4 w 47"/>
                <a:gd name="T61" fmla="*/ 10 h 48"/>
                <a:gd name="T62" fmla="*/ 2 w 47"/>
                <a:gd name="T63" fmla="*/ 15 h 48"/>
                <a:gd name="T64" fmla="*/ 0 w 47"/>
                <a:gd name="T65" fmla="*/ 19 h 48"/>
                <a:gd name="T66" fmla="*/ 0 w 47"/>
                <a:gd name="T67" fmla="*/ 24 h 48"/>
                <a:gd name="T68" fmla="*/ 0 w 47"/>
                <a:gd name="T69" fmla="*/ 28 h 48"/>
                <a:gd name="T70" fmla="*/ 2 w 47"/>
                <a:gd name="T71" fmla="*/ 33 h 48"/>
                <a:gd name="T72" fmla="*/ 2 w 47"/>
                <a:gd name="T73" fmla="*/ 35 h 48"/>
                <a:gd name="T74" fmla="*/ 4 w 47"/>
                <a:gd name="T75" fmla="*/ 37 h 48"/>
                <a:gd name="T76" fmla="*/ 7 w 47"/>
                <a:gd name="T77" fmla="*/ 41 h 48"/>
                <a:gd name="T78" fmla="*/ 10 w 47"/>
                <a:gd name="T79" fmla="*/ 44 h 48"/>
                <a:gd name="T80" fmla="*/ 14 w 47"/>
                <a:gd name="T81" fmla="*/ 46 h 48"/>
                <a:gd name="T82" fmla="*/ 18 w 47"/>
                <a:gd name="T83" fmla="*/ 47 h 48"/>
                <a:gd name="T84" fmla="*/ 24 w 47"/>
                <a:gd name="T8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95">
              <a:extLst>
                <a:ext uri="{FF2B5EF4-FFF2-40B4-BE49-F238E27FC236}">
                  <a16:creationId xmlns="" xmlns:a16="http://schemas.microsoft.com/office/drawing/2014/main" id="{8541AAA7-31B2-4D6B-8B94-6D4D8FEA7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12" y="3225483"/>
              <a:ext cx="74613" cy="74613"/>
            </a:xfrm>
            <a:custGeom>
              <a:avLst/>
              <a:gdLst>
                <a:gd name="T0" fmla="*/ 24 w 47"/>
                <a:gd name="T1" fmla="*/ 47 h 47"/>
                <a:gd name="T2" fmla="*/ 25 w 47"/>
                <a:gd name="T3" fmla="*/ 47 h 47"/>
                <a:gd name="T4" fmla="*/ 26 w 47"/>
                <a:gd name="T5" fmla="*/ 47 h 47"/>
                <a:gd name="T6" fmla="*/ 28 w 47"/>
                <a:gd name="T7" fmla="*/ 47 h 47"/>
                <a:gd name="T8" fmla="*/ 33 w 47"/>
                <a:gd name="T9" fmla="*/ 46 h 47"/>
                <a:gd name="T10" fmla="*/ 35 w 47"/>
                <a:gd name="T11" fmla="*/ 44 h 47"/>
                <a:gd name="T12" fmla="*/ 37 w 47"/>
                <a:gd name="T13" fmla="*/ 43 h 47"/>
                <a:gd name="T14" fmla="*/ 38 w 47"/>
                <a:gd name="T15" fmla="*/ 42 h 47"/>
                <a:gd name="T16" fmla="*/ 40 w 47"/>
                <a:gd name="T17" fmla="*/ 41 h 47"/>
                <a:gd name="T18" fmla="*/ 42 w 47"/>
                <a:gd name="T19" fmla="*/ 39 h 47"/>
                <a:gd name="T20" fmla="*/ 43 w 47"/>
                <a:gd name="T21" fmla="*/ 37 h 47"/>
                <a:gd name="T22" fmla="*/ 44 w 47"/>
                <a:gd name="T23" fmla="*/ 35 h 47"/>
                <a:gd name="T24" fmla="*/ 46 w 47"/>
                <a:gd name="T25" fmla="*/ 33 h 47"/>
                <a:gd name="T26" fmla="*/ 47 w 47"/>
                <a:gd name="T27" fmla="*/ 28 h 47"/>
                <a:gd name="T28" fmla="*/ 47 w 47"/>
                <a:gd name="T29" fmla="*/ 26 h 47"/>
                <a:gd name="T30" fmla="*/ 47 w 47"/>
                <a:gd name="T31" fmla="*/ 25 h 47"/>
                <a:gd name="T32" fmla="*/ 47 w 47"/>
                <a:gd name="T33" fmla="*/ 24 h 47"/>
                <a:gd name="T34" fmla="*/ 47 w 47"/>
                <a:gd name="T35" fmla="*/ 19 h 47"/>
                <a:gd name="T36" fmla="*/ 46 w 47"/>
                <a:gd name="T37" fmla="*/ 14 h 47"/>
                <a:gd name="T38" fmla="*/ 43 w 47"/>
                <a:gd name="T39" fmla="*/ 10 h 47"/>
                <a:gd name="T40" fmla="*/ 40 w 47"/>
                <a:gd name="T41" fmla="*/ 7 h 47"/>
                <a:gd name="T42" fmla="*/ 37 w 47"/>
                <a:gd name="T43" fmla="*/ 4 h 47"/>
                <a:gd name="T44" fmla="*/ 35 w 47"/>
                <a:gd name="T45" fmla="*/ 2 h 47"/>
                <a:gd name="T46" fmla="*/ 33 w 47"/>
                <a:gd name="T47" fmla="*/ 2 h 47"/>
                <a:gd name="T48" fmla="*/ 28 w 47"/>
                <a:gd name="T49" fmla="*/ 0 h 47"/>
                <a:gd name="T50" fmla="*/ 24 w 47"/>
                <a:gd name="T51" fmla="*/ 0 h 47"/>
                <a:gd name="T52" fmla="*/ 18 w 47"/>
                <a:gd name="T53" fmla="*/ 0 h 47"/>
                <a:gd name="T54" fmla="*/ 14 w 47"/>
                <a:gd name="T55" fmla="*/ 2 h 47"/>
                <a:gd name="T56" fmla="*/ 10 w 47"/>
                <a:gd name="T57" fmla="*/ 4 h 47"/>
                <a:gd name="T58" fmla="*/ 7 w 47"/>
                <a:gd name="T59" fmla="*/ 7 h 47"/>
                <a:gd name="T60" fmla="*/ 4 w 47"/>
                <a:gd name="T61" fmla="*/ 10 h 47"/>
                <a:gd name="T62" fmla="*/ 2 w 47"/>
                <a:gd name="T63" fmla="*/ 14 h 47"/>
                <a:gd name="T64" fmla="*/ 0 w 47"/>
                <a:gd name="T65" fmla="*/ 19 h 47"/>
                <a:gd name="T66" fmla="*/ 0 w 47"/>
                <a:gd name="T67" fmla="*/ 24 h 47"/>
                <a:gd name="T68" fmla="*/ 0 w 47"/>
                <a:gd name="T69" fmla="*/ 28 h 47"/>
                <a:gd name="T70" fmla="*/ 2 w 47"/>
                <a:gd name="T71" fmla="*/ 33 h 47"/>
                <a:gd name="T72" fmla="*/ 2 w 47"/>
                <a:gd name="T73" fmla="*/ 35 h 47"/>
                <a:gd name="T74" fmla="*/ 4 w 47"/>
                <a:gd name="T75" fmla="*/ 37 h 47"/>
                <a:gd name="T76" fmla="*/ 7 w 47"/>
                <a:gd name="T77" fmla="*/ 41 h 47"/>
                <a:gd name="T78" fmla="*/ 10 w 47"/>
                <a:gd name="T79" fmla="*/ 43 h 47"/>
                <a:gd name="T80" fmla="*/ 14 w 47"/>
                <a:gd name="T81" fmla="*/ 46 h 47"/>
                <a:gd name="T82" fmla="*/ 18 w 47"/>
                <a:gd name="T83" fmla="*/ 47 h 47"/>
                <a:gd name="T84" fmla="*/ 24 w 47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Line 193">
              <a:extLst>
                <a:ext uri="{FF2B5EF4-FFF2-40B4-BE49-F238E27FC236}">
                  <a16:creationId xmlns="" xmlns:a16="http://schemas.microsoft.com/office/drawing/2014/main" id="{ED1FA216-3102-4898-9B36-3FEEDD534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618" y="4285933"/>
              <a:ext cx="0" cy="3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Line 193">
              <a:extLst>
                <a:ext uri="{FF2B5EF4-FFF2-40B4-BE49-F238E27FC236}">
                  <a16:creationId xmlns="" xmlns:a16="http://schemas.microsoft.com/office/drawing/2014/main" id="{7998A968-1806-424E-968B-97615102F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6012" y="4285933"/>
              <a:ext cx="0" cy="3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Line 196">
              <a:extLst>
                <a:ext uri="{FF2B5EF4-FFF2-40B4-BE49-F238E27FC236}">
                  <a16:creationId xmlns="" xmlns:a16="http://schemas.microsoft.com/office/drawing/2014/main" id="{E79D0167-6E19-4B58-9CEC-B9607044A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7224" y="4285933"/>
              <a:ext cx="0" cy="3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Line 60">
              <a:extLst>
                <a:ext uri="{FF2B5EF4-FFF2-40B4-BE49-F238E27FC236}">
                  <a16:creationId xmlns="" xmlns:a16="http://schemas.microsoft.com/office/drawing/2014/main" id="{1C2DFECD-2201-4159-BD07-10C104DC8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0381" y="4285933"/>
              <a:ext cx="0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Line 57">
              <a:extLst>
                <a:ext uri="{FF2B5EF4-FFF2-40B4-BE49-F238E27FC236}">
                  <a16:creationId xmlns="" xmlns:a16="http://schemas.microsoft.com/office/drawing/2014/main" id="{148F9592-3B29-4FFF-80D6-B39D778EA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4285933"/>
              <a:ext cx="0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2" name="Line 60">
              <a:extLst>
                <a:ext uri="{FF2B5EF4-FFF2-40B4-BE49-F238E27FC236}">
                  <a16:creationId xmlns="" xmlns:a16="http://schemas.microsoft.com/office/drawing/2014/main" id="{D8943D81-78A8-4FF1-9499-1BA56176B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8" y="4285933"/>
              <a:ext cx="0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13" name="Groupe 312">
              <a:extLst>
                <a:ext uri="{FF2B5EF4-FFF2-40B4-BE49-F238E27FC236}">
                  <a16:creationId xmlns="" xmlns:a16="http://schemas.microsoft.com/office/drawing/2014/main" id="{C9F3BEA2-8486-42FF-8DA7-5F549AE87E3A}"/>
                </a:ext>
              </a:extLst>
            </p:cNvPr>
            <p:cNvGrpSpPr/>
            <p:nvPr/>
          </p:nvGrpSpPr>
          <p:grpSpPr>
            <a:xfrm>
              <a:off x="3959576" y="2371792"/>
              <a:ext cx="1220274" cy="184666"/>
              <a:chOff x="4696146" y="5327968"/>
              <a:chExt cx="1220274" cy="184666"/>
            </a:xfrm>
          </p:grpSpPr>
          <p:sp>
            <p:nvSpPr>
              <p:cNvPr id="314" name="Freeform 47">
                <a:extLst>
                  <a:ext uri="{FF2B5EF4-FFF2-40B4-BE49-F238E27FC236}">
                    <a16:creationId xmlns="" xmlns:a16="http://schemas.microsoft.com/office/drawing/2014/main" id="{6DD58A57-09A7-4090-9807-079C27D33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146" y="5363151"/>
                <a:ext cx="220662" cy="114300"/>
              </a:xfrm>
              <a:custGeom>
                <a:avLst/>
                <a:gdLst>
                  <a:gd name="T0" fmla="*/ 0 w 139"/>
                  <a:gd name="T1" fmla="*/ 96 h 198"/>
                  <a:gd name="T2" fmla="*/ 0 w 139"/>
                  <a:gd name="T3" fmla="*/ 198 h 198"/>
                  <a:gd name="T4" fmla="*/ 70 w 139"/>
                  <a:gd name="T5" fmla="*/ 198 h 198"/>
                  <a:gd name="T6" fmla="*/ 139 w 139"/>
                  <a:gd name="T7" fmla="*/ 198 h 198"/>
                  <a:gd name="T8" fmla="*/ 139 w 139"/>
                  <a:gd name="T9" fmla="*/ 96 h 198"/>
                  <a:gd name="T10" fmla="*/ 139 w 139"/>
                  <a:gd name="T11" fmla="*/ 0 h 198"/>
                  <a:gd name="T12" fmla="*/ 70 w 139"/>
                  <a:gd name="T13" fmla="*/ 0 h 198"/>
                  <a:gd name="T14" fmla="*/ 0 w 139"/>
                  <a:gd name="T15" fmla="*/ 0 h 198"/>
                  <a:gd name="T16" fmla="*/ 0 w 139"/>
                  <a:gd name="T17" fmla="*/ 9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198">
                    <a:moveTo>
                      <a:pt x="0" y="96"/>
                    </a:moveTo>
                    <a:lnTo>
                      <a:pt x="0" y="198"/>
                    </a:lnTo>
                    <a:lnTo>
                      <a:pt x="70" y="198"/>
                    </a:lnTo>
                    <a:lnTo>
                      <a:pt x="139" y="198"/>
                    </a:lnTo>
                    <a:lnTo>
                      <a:pt x="139" y="96"/>
                    </a:lnTo>
                    <a:lnTo>
                      <a:pt x="139" y="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Rectangle 129">
                <a:extLst>
                  <a:ext uri="{FF2B5EF4-FFF2-40B4-BE49-F238E27FC236}">
                    <a16:creationId xmlns="" xmlns:a16="http://schemas.microsoft.com/office/drawing/2014/main" id="{54712CE1-7A8F-418B-A474-B562DA0B4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5327968"/>
                <a:ext cx="916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IQR (Q1, Q3)</a:t>
                </a:r>
                <a:endParaRPr kumimoji="0" lang="fr-FR" altLang="fr-FR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" name="Groupe 315">
              <a:extLst>
                <a:ext uri="{FF2B5EF4-FFF2-40B4-BE49-F238E27FC236}">
                  <a16:creationId xmlns="" xmlns:a16="http://schemas.microsoft.com/office/drawing/2014/main" id="{B930E524-B5EC-4F1B-8441-85A1503AD358}"/>
                </a:ext>
              </a:extLst>
            </p:cNvPr>
            <p:cNvGrpSpPr/>
            <p:nvPr/>
          </p:nvGrpSpPr>
          <p:grpSpPr>
            <a:xfrm>
              <a:off x="3959576" y="2168295"/>
              <a:ext cx="890055" cy="184666"/>
              <a:chOff x="4696146" y="5139428"/>
              <a:chExt cx="890055" cy="184666"/>
            </a:xfrm>
          </p:grpSpPr>
          <p:sp>
            <p:nvSpPr>
              <p:cNvPr id="317" name="Line 79">
                <a:extLst>
                  <a:ext uri="{FF2B5EF4-FFF2-40B4-BE49-F238E27FC236}">
                    <a16:creationId xmlns="" xmlns:a16="http://schemas.microsoft.com/office/drawing/2014/main" id="{EC188080-65C4-41AE-988C-B2C29063E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96146" y="5231761"/>
                <a:ext cx="220662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Rectangle 129">
                <a:extLst>
                  <a:ext uri="{FF2B5EF4-FFF2-40B4-BE49-F238E27FC236}">
                    <a16:creationId xmlns="" xmlns:a16="http://schemas.microsoft.com/office/drawing/2014/main" id="{832BCED0-0D34-47B7-ADEA-B4E5187F0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5139428"/>
                <a:ext cx="58669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Médiane</a:t>
                </a:r>
                <a:endParaRPr kumimoji="0" lang="fr-FR" altLang="fr-FR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0" name="Groupe 319">
              <a:extLst>
                <a:ext uri="{FF2B5EF4-FFF2-40B4-BE49-F238E27FC236}">
                  <a16:creationId xmlns="" xmlns:a16="http://schemas.microsoft.com/office/drawing/2014/main" id="{131D5148-CD9E-48EE-A679-84D6CEA2E458}"/>
                </a:ext>
              </a:extLst>
            </p:cNvPr>
            <p:cNvGrpSpPr/>
            <p:nvPr/>
          </p:nvGrpSpPr>
          <p:grpSpPr>
            <a:xfrm>
              <a:off x="2983915" y="4606268"/>
              <a:ext cx="2669562" cy="369332"/>
              <a:chOff x="4745666" y="4931220"/>
              <a:chExt cx="2669562" cy="369332"/>
            </a:xfrm>
          </p:grpSpPr>
          <p:sp>
            <p:nvSpPr>
              <p:cNvPr id="321" name="Freeform 153">
                <a:extLst>
                  <a:ext uri="{FF2B5EF4-FFF2-40B4-BE49-F238E27FC236}">
                    <a16:creationId xmlns="" xmlns:a16="http://schemas.microsoft.com/office/drawing/2014/main" id="{CF83A7F8-0BA6-47E6-BCF5-3C57BEE50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666" y="4962741"/>
                <a:ext cx="121622" cy="121624"/>
              </a:xfrm>
              <a:custGeom>
                <a:avLst/>
                <a:gdLst>
                  <a:gd name="T0" fmla="*/ 19 w 39"/>
                  <a:gd name="T1" fmla="*/ 39 h 39"/>
                  <a:gd name="T2" fmla="*/ 20 w 39"/>
                  <a:gd name="T3" fmla="*/ 39 h 39"/>
                  <a:gd name="T4" fmla="*/ 21 w 39"/>
                  <a:gd name="T5" fmla="*/ 39 h 39"/>
                  <a:gd name="T6" fmla="*/ 23 w 39"/>
                  <a:gd name="T7" fmla="*/ 38 h 39"/>
                  <a:gd name="T8" fmla="*/ 26 w 39"/>
                  <a:gd name="T9" fmla="*/ 37 h 39"/>
                  <a:gd name="T10" fmla="*/ 28 w 39"/>
                  <a:gd name="T11" fmla="*/ 36 h 39"/>
                  <a:gd name="T12" fmla="*/ 30 w 39"/>
                  <a:gd name="T13" fmla="*/ 36 h 39"/>
                  <a:gd name="T14" fmla="*/ 31 w 39"/>
                  <a:gd name="T15" fmla="*/ 34 h 39"/>
                  <a:gd name="T16" fmla="*/ 33 w 39"/>
                  <a:gd name="T17" fmla="*/ 33 h 39"/>
                  <a:gd name="T18" fmla="*/ 34 w 39"/>
                  <a:gd name="T19" fmla="*/ 32 h 39"/>
                  <a:gd name="T20" fmla="*/ 35 w 39"/>
                  <a:gd name="T21" fmla="*/ 30 h 39"/>
                  <a:gd name="T22" fmla="*/ 36 w 39"/>
                  <a:gd name="T23" fmla="*/ 28 h 39"/>
                  <a:gd name="T24" fmla="*/ 37 w 39"/>
                  <a:gd name="T25" fmla="*/ 27 h 39"/>
                  <a:gd name="T26" fmla="*/ 38 w 39"/>
                  <a:gd name="T27" fmla="*/ 23 h 39"/>
                  <a:gd name="T28" fmla="*/ 38 w 39"/>
                  <a:gd name="T29" fmla="*/ 21 h 39"/>
                  <a:gd name="T30" fmla="*/ 38 w 39"/>
                  <a:gd name="T31" fmla="*/ 20 h 39"/>
                  <a:gd name="T32" fmla="*/ 39 w 39"/>
                  <a:gd name="T33" fmla="*/ 19 h 39"/>
                  <a:gd name="T34" fmla="*/ 38 w 39"/>
                  <a:gd name="T35" fmla="*/ 15 h 39"/>
                  <a:gd name="T36" fmla="*/ 37 w 39"/>
                  <a:gd name="T37" fmla="*/ 12 h 39"/>
                  <a:gd name="T38" fmla="*/ 35 w 39"/>
                  <a:gd name="T39" fmla="*/ 9 h 39"/>
                  <a:gd name="T40" fmla="*/ 33 w 39"/>
                  <a:gd name="T41" fmla="*/ 6 h 39"/>
                  <a:gd name="T42" fmla="*/ 31 w 39"/>
                  <a:gd name="T43" fmla="*/ 4 h 39"/>
                  <a:gd name="T44" fmla="*/ 30 w 39"/>
                  <a:gd name="T45" fmla="*/ 3 h 39"/>
                  <a:gd name="T46" fmla="*/ 28 w 39"/>
                  <a:gd name="T47" fmla="*/ 2 h 39"/>
                  <a:gd name="T48" fmla="*/ 26 w 39"/>
                  <a:gd name="T49" fmla="*/ 1 h 39"/>
                  <a:gd name="T50" fmla="*/ 23 w 39"/>
                  <a:gd name="T51" fmla="*/ 0 h 39"/>
                  <a:gd name="T52" fmla="*/ 19 w 39"/>
                  <a:gd name="T53" fmla="*/ 0 h 39"/>
                  <a:gd name="T54" fmla="*/ 15 w 39"/>
                  <a:gd name="T55" fmla="*/ 0 h 39"/>
                  <a:gd name="T56" fmla="*/ 12 w 39"/>
                  <a:gd name="T57" fmla="*/ 1 h 39"/>
                  <a:gd name="T58" fmla="*/ 8 w 39"/>
                  <a:gd name="T59" fmla="*/ 3 h 39"/>
                  <a:gd name="T60" fmla="*/ 5 w 39"/>
                  <a:gd name="T61" fmla="*/ 6 h 39"/>
                  <a:gd name="T62" fmla="*/ 3 w 39"/>
                  <a:gd name="T63" fmla="*/ 9 h 39"/>
                  <a:gd name="T64" fmla="*/ 1 w 39"/>
                  <a:gd name="T65" fmla="*/ 12 h 39"/>
                  <a:gd name="T66" fmla="*/ 0 w 39"/>
                  <a:gd name="T67" fmla="*/ 15 h 39"/>
                  <a:gd name="T68" fmla="*/ 0 w 39"/>
                  <a:gd name="T69" fmla="*/ 19 h 39"/>
                  <a:gd name="T70" fmla="*/ 0 w 39"/>
                  <a:gd name="T71" fmla="*/ 23 h 39"/>
                  <a:gd name="T72" fmla="*/ 1 w 39"/>
                  <a:gd name="T73" fmla="*/ 27 h 39"/>
                  <a:gd name="T74" fmla="*/ 2 w 39"/>
                  <a:gd name="T75" fmla="*/ 28 h 39"/>
                  <a:gd name="T76" fmla="*/ 3 w 39"/>
                  <a:gd name="T77" fmla="*/ 30 h 39"/>
                  <a:gd name="T78" fmla="*/ 4 w 39"/>
                  <a:gd name="T79" fmla="*/ 32 h 39"/>
                  <a:gd name="T80" fmla="*/ 5 w 39"/>
                  <a:gd name="T81" fmla="*/ 33 h 39"/>
                  <a:gd name="T82" fmla="*/ 8 w 39"/>
                  <a:gd name="T83" fmla="*/ 36 h 39"/>
                  <a:gd name="T84" fmla="*/ 12 w 39"/>
                  <a:gd name="T85" fmla="*/ 37 h 39"/>
                  <a:gd name="T86" fmla="*/ 15 w 39"/>
                  <a:gd name="T87" fmla="*/ 38 h 39"/>
                  <a:gd name="T88" fmla="*/ 19 w 39"/>
                  <a:gd name="T8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0" y="39"/>
                    </a:lnTo>
                    <a:lnTo>
                      <a:pt x="21" y="39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5" y="30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5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322" name="Rectangle 129">
                <a:extLst>
                  <a:ext uri="{FF2B5EF4-FFF2-40B4-BE49-F238E27FC236}">
                    <a16:creationId xmlns="" xmlns:a16="http://schemas.microsoft.com/office/drawing/2014/main" id="{D4E2DB68-4EBF-4214-8AD4-4CDA9C8A0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4931220"/>
                <a:ext cx="24157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lang="fr-FR" altLang="fr-FR" sz="1200" b="1" dirty="0">
                    <a:solidFill>
                      <a:srgbClr val="000000"/>
                    </a:solidFill>
                  </a:rPr>
                  <a:t>PR sous </a:t>
                </a:r>
                <a:r>
                  <a:rPr lang="fr-FR" altLang="fr-FR" sz="1200" b="1" dirty="0" err="1">
                    <a:solidFill>
                      <a:srgbClr val="000000"/>
                    </a:solidFill>
                  </a:rPr>
                  <a:t>abatacept</a:t>
                </a:r>
                <a:r>
                  <a:rPr lang="fr-FR" altLang="fr-FR" sz="1200" b="1" dirty="0">
                    <a:solidFill>
                      <a:srgbClr val="000000"/>
                    </a:solidFill>
                  </a:rPr>
                  <a:t> </a:t>
                </a: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± </a:t>
                </a:r>
                <a:r>
                  <a:rPr kumimoji="0" lang="fr-FR" altLang="fr-FR" sz="1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csDMARD</a:t>
                </a: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fr-FR" altLang="fr-FR" sz="1200" b="1" dirty="0">
                    <a:solidFill>
                      <a:srgbClr val="000000"/>
                    </a:solidFill>
                  </a:rPr>
                  <a:t/>
                </a:r>
                <a:br>
                  <a:rPr lang="fr-FR" altLang="fr-FR" sz="1200" b="1" dirty="0">
                    <a:solidFill>
                      <a:srgbClr val="000000"/>
                    </a:solidFill>
                  </a:rPr>
                </a:br>
                <a:r>
                  <a:rPr kumimoji="0" lang="fr-FR" altLang="fr-FR" sz="1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(n = 8, dont 5 combo/3 mono)</a:t>
                </a:r>
                <a:endParaRPr kumimoji="0" lang="fr-FR" altLang="fr-FR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3" name="Groupe 322">
              <a:extLst>
                <a:ext uri="{FF2B5EF4-FFF2-40B4-BE49-F238E27FC236}">
                  <a16:creationId xmlns="" xmlns:a16="http://schemas.microsoft.com/office/drawing/2014/main" id="{04B73AF9-9994-477A-BFCF-26E282687A42}"/>
                </a:ext>
              </a:extLst>
            </p:cNvPr>
            <p:cNvGrpSpPr/>
            <p:nvPr/>
          </p:nvGrpSpPr>
          <p:grpSpPr>
            <a:xfrm>
              <a:off x="264247" y="4606268"/>
              <a:ext cx="1653258" cy="369332"/>
              <a:chOff x="4745666" y="4747955"/>
              <a:chExt cx="1653258" cy="369332"/>
            </a:xfrm>
          </p:grpSpPr>
          <p:sp>
            <p:nvSpPr>
              <p:cNvPr id="324" name="Freeform 120">
                <a:extLst>
                  <a:ext uri="{FF2B5EF4-FFF2-40B4-BE49-F238E27FC236}">
                    <a16:creationId xmlns="" xmlns:a16="http://schemas.microsoft.com/office/drawing/2014/main" id="{D7843BE8-8067-4808-8DC7-03790740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666" y="4781036"/>
                <a:ext cx="121622" cy="118504"/>
              </a:xfrm>
              <a:custGeom>
                <a:avLst/>
                <a:gdLst>
                  <a:gd name="T0" fmla="*/ 19 w 39"/>
                  <a:gd name="T1" fmla="*/ 38 h 38"/>
                  <a:gd name="T2" fmla="*/ 20 w 39"/>
                  <a:gd name="T3" fmla="*/ 38 h 38"/>
                  <a:gd name="T4" fmla="*/ 21 w 39"/>
                  <a:gd name="T5" fmla="*/ 38 h 38"/>
                  <a:gd name="T6" fmla="*/ 23 w 39"/>
                  <a:gd name="T7" fmla="*/ 38 h 38"/>
                  <a:gd name="T8" fmla="*/ 27 w 39"/>
                  <a:gd name="T9" fmla="*/ 37 h 38"/>
                  <a:gd name="T10" fmla="*/ 28 w 39"/>
                  <a:gd name="T11" fmla="*/ 36 h 38"/>
                  <a:gd name="T12" fmla="*/ 30 w 39"/>
                  <a:gd name="T13" fmla="*/ 35 h 38"/>
                  <a:gd name="T14" fmla="*/ 32 w 39"/>
                  <a:gd name="T15" fmla="*/ 34 h 38"/>
                  <a:gd name="T16" fmla="*/ 33 w 39"/>
                  <a:gd name="T17" fmla="*/ 33 h 38"/>
                  <a:gd name="T18" fmla="*/ 34 w 39"/>
                  <a:gd name="T19" fmla="*/ 31 h 38"/>
                  <a:gd name="T20" fmla="*/ 36 w 39"/>
                  <a:gd name="T21" fmla="*/ 30 h 38"/>
                  <a:gd name="T22" fmla="*/ 36 w 39"/>
                  <a:gd name="T23" fmla="*/ 28 h 38"/>
                  <a:gd name="T24" fmla="*/ 37 w 39"/>
                  <a:gd name="T25" fmla="*/ 26 h 38"/>
                  <a:gd name="T26" fmla="*/ 38 w 39"/>
                  <a:gd name="T27" fmla="*/ 23 h 38"/>
                  <a:gd name="T28" fmla="*/ 39 w 39"/>
                  <a:gd name="T29" fmla="*/ 21 h 38"/>
                  <a:gd name="T30" fmla="*/ 39 w 39"/>
                  <a:gd name="T31" fmla="*/ 20 h 38"/>
                  <a:gd name="T32" fmla="*/ 39 w 39"/>
                  <a:gd name="T33" fmla="*/ 19 h 38"/>
                  <a:gd name="T34" fmla="*/ 38 w 39"/>
                  <a:gd name="T35" fmla="*/ 15 h 38"/>
                  <a:gd name="T36" fmla="*/ 37 w 39"/>
                  <a:gd name="T37" fmla="*/ 12 h 38"/>
                  <a:gd name="T38" fmla="*/ 36 w 39"/>
                  <a:gd name="T39" fmla="*/ 8 h 38"/>
                  <a:gd name="T40" fmla="*/ 33 w 39"/>
                  <a:gd name="T41" fmla="*/ 5 h 38"/>
                  <a:gd name="T42" fmla="*/ 32 w 39"/>
                  <a:gd name="T43" fmla="*/ 4 h 38"/>
                  <a:gd name="T44" fmla="*/ 30 w 39"/>
                  <a:gd name="T45" fmla="*/ 3 h 38"/>
                  <a:gd name="T46" fmla="*/ 28 w 39"/>
                  <a:gd name="T47" fmla="*/ 2 h 38"/>
                  <a:gd name="T48" fmla="*/ 27 w 39"/>
                  <a:gd name="T49" fmla="*/ 1 h 38"/>
                  <a:gd name="T50" fmla="*/ 23 w 39"/>
                  <a:gd name="T51" fmla="*/ 0 h 38"/>
                  <a:gd name="T52" fmla="*/ 19 w 39"/>
                  <a:gd name="T53" fmla="*/ 0 h 38"/>
                  <a:gd name="T54" fmla="*/ 15 w 39"/>
                  <a:gd name="T55" fmla="*/ 0 h 38"/>
                  <a:gd name="T56" fmla="*/ 12 w 39"/>
                  <a:gd name="T57" fmla="*/ 1 h 38"/>
                  <a:gd name="T58" fmla="*/ 9 w 39"/>
                  <a:gd name="T59" fmla="*/ 3 h 38"/>
                  <a:gd name="T60" fmla="*/ 6 w 39"/>
                  <a:gd name="T61" fmla="*/ 5 h 38"/>
                  <a:gd name="T62" fmla="*/ 3 w 39"/>
                  <a:gd name="T63" fmla="*/ 8 h 38"/>
                  <a:gd name="T64" fmla="*/ 1 w 39"/>
                  <a:gd name="T65" fmla="*/ 12 h 38"/>
                  <a:gd name="T66" fmla="*/ 0 w 39"/>
                  <a:gd name="T67" fmla="*/ 15 h 38"/>
                  <a:gd name="T68" fmla="*/ 0 w 39"/>
                  <a:gd name="T69" fmla="*/ 19 h 38"/>
                  <a:gd name="T70" fmla="*/ 0 w 39"/>
                  <a:gd name="T71" fmla="*/ 23 h 38"/>
                  <a:gd name="T72" fmla="*/ 1 w 39"/>
                  <a:gd name="T73" fmla="*/ 26 h 38"/>
                  <a:gd name="T74" fmla="*/ 2 w 39"/>
                  <a:gd name="T75" fmla="*/ 28 h 38"/>
                  <a:gd name="T76" fmla="*/ 3 w 39"/>
                  <a:gd name="T77" fmla="*/ 30 h 38"/>
                  <a:gd name="T78" fmla="*/ 4 w 39"/>
                  <a:gd name="T79" fmla="*/ 31 h 38"/>
                  <a:gd name="T80" fmla="*/ 6 w 39"/>
                  <a:gd name="T81" fmla="*/ 33 h 38"/>
                  <a:gd name="T82" fmla="*/ 9 w 39"/>
                  <a:gd name="T83" fmla="*/ 35 h 38"/>
                  <a:gd name="T84" fmla="*/ 12 w 39"/>
                  <a:gd name="T85" fmla="*/ 37 h 38"/>
                  <a:gd name="T86" fmla="*/ 15 w 39"/>
                  <a:gd name="T87" fmla="*/ 38 h 38"/>
                  <a:gd name="T88" fmla="*/ 19 w 39"/>
                  <a:gd name="T8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38">
                    <a:moveTo>
                      <a:pt x="19" y="38"/>
                    </a:move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28" y="36"/>
                    </a:lnTo>
                    <a:lnTo>
                      <a:pt x="30" y="35"/>
                    </a:lnTo>
                    <a:lnTo>
                      <a:pt x="32" y="34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28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325" name="Rectangle 129">
                <a:extLst>
                  <a:ext uri="{FF2B5EF4-FFF2-40B4-BE49-F238E27FC236}">
                    <a16:creationId xmlns="" xmlns:a16="http://schemas.microsoft.com/office/drawing/2014/main" id="{41B0C0DE-9AE4-4AD0-B4C7-C3C74B702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4747955"/>
                <a:ext cx="13994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200" b="1" dirty="0">
                    <a:solidFill>
                      <a:srgbClr val="000000"/>
                    </a:solidFill>
                  </a:rPr>
                  <a:t>PR sous</a:t>
                </a: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fr-FR" altLang="fr-FR" sz="1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csDMARD</a:t>
                </a:r>
                <a:r>
                  <a:rPr lang="fr-FR" altLang="fr-FR" sz="1200" b="1" dirty="0">
                    <a:solidFill>
                      <a:srgbClr val="000000"/>
                    </a:solidFill>
                  </a:rPr>
                  <a:t/>
                </a:r>
                <a:br>
                  <a:rPr lang="fr-FR" altLang="fr-FR" sz="1200" b="1" dirty="0">
                    <a:solidFill>
                      <a:srgbClr val="000000"/>
                    </a:solidFill>
                  </a:rPr>
                </a:br>
                <a:r>
                  <a:rPr kumimoji="0" lang="fr-FR" altLang="fr-FR" sz="1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(n = 22)</a:t>
                </a:r>
                <a:endParaRPr kumimoji="0" lang="fr-FR" altLang="fr-FR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7" name="Groupe 326">
              <a:extLst>
                <a:ext uri="{FF2B5EF4-FFF2-40B4-BE49-F238E27FC236}">
                  <a16:creationId xmlns="" xmlns:a16="http://schemas.microsoft.com/office/drawing/2014/main" id="{A2D8F0E9-DEC0-4F0E-9B7A-F6EEA77846D7}"/>
                </a:ext>
              </a:extLst>
            </p:cNvPr>
            <p:cNvGrpSpPr/>
            <p:nvPr/>
          </p:nvGrpSpPr>
          <p:grpSpPr>
            <a:xfrm>
              <a:off x="6187689" y="4606268"/>
              <a:ext cx="2217515" cy="369332"/>
              <a:chOff x="4745666" y="4931220"/>
              <a:chExt cx="2217515" cy="369332"/>
            </a:xfrm>
          </p:grpSpPr>
          <p:sp>
            <p:nvSpPr>
              <p:cNvPr id="328" name="Freeform 153">
                <a:extLst>
                  <a:ext uri="{FF2B5EF4-FFF2-40B4-BE49-F238E27FC236}">
                    <a16:creationId xmlns="" xmlns:a16="http://schemas.microsoft.com/office/drawing/2014/main" id="{C38CEFBA-17EF-47BB-A3ED-F45EF6F1E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666" y="4962741"/>
                <a:ext cx="121622" cy="121624"/>
              </a:xfrm>
              <a:custGeom>
                <a:avLst/>
                <a:gdLst>
                  <a:gd name="T0" fmla="*/ 19 w 39"/>
                  <a:gd name="T1" fmla="*/ 39 h 39"/>
                  <a:gd name="T2" fmla="*/ 20 w 39"/>
                  <a:gd name="T3" fmla="*/ 39 h 39"/>
                  <a:gd name="T4" fmla="*/ 21 w 39"/>
                  <a:gd name="T5" fmla="*/ 39 h 39"/>
                  <a:gd name="T6" fmla="*/ 23 w 39"/>
                  <a:gd name="T7" fmla="*/ 38 h 39"/>
                  <a:gd name="T8" fmla="*/ 26 w 39"/>
                  <a:gd name="T9" fmla="*/ 37 h 39"/>
                  <a:gd name="T10" fmla="*/ 28 w 39"/>
                  <a:gd name="T11" fmla="*/ 36 h 39"/>
                  <a:gd name="T12" fmla="*/ 30 w 39"/>
                  <a:gd name="T13" fmla="*/ 36 h 39"/>
                  <a:gd name="T14" fmla="*/ 31 w 39"/>
                  <a:gd name="T15" fmla="*/ 34 h 39"/>
                  <a:gd name="T16" fmla="*/ 33 w 39"/>
                  <a:gd name="T17" fmla="*/ 33 h 39"/>
                  <a:gd name="T18" fmla="*/ 34 w 39"/>
                  <a:gd name="T19" fmla="*/ 32 h 39"/>
                  <a:gd name="T20" fmla="*/ 35 w 39"/>
                  <a:gd name="T21" fmla="*/ 30 h 39"/>
                  <a:gd name="T22" fmla="*/ 36 w 39"/>
                  <a:gd name="T23" fmla="*/ 28 h 39"/>
                  <a:gd name="T24" fmla="*/ 37 w 39"/>
                  <a:gd name="T25" fmla="*/ 27 h 39"/>
                  <a:gd name="T26" fmla="*/ 38 w 39"/>
                  <a:gd name="T27" fmla="*/ 23 h 39"/>
                  <a:gd name="T28" fmla="*/ 38 w 39"/>
                  <a:gd name="T29" fmla="*/ 21 h 39"/>
                  <a:gd name="T30" fmla="*/ 38 w 39"/>
                  <a:gd name="T31" fmla="*/ 20 h 39"/>
                  <a:gd name="T32" fmla="*/ 39 w 39"/>
                  <a:gd name="T33" fmla="*/ 19 h 39"/>
                  <a:gd name="T34" fmla="*/ 38 w 39"/>
                  <a:gd name="T35" fmla="*/ 15 h 39"/>
                  <a:gd name="T36" fmla="*/ 37 w 39"/>
                  <a:gd name="T37" fmla="*/ 12 h 39"/>
                  <a:gd name="T38" fmla="*/ 35 w 39"/>
                  <a:gd name="T39" fmla="*/ 9 h 39"/>
                  <a:gd name="T40" fmla="*/ 33 w 39"/>
                  <a:gd name="T41" fmla="*/ 6 h 39"/>
                  <a:gd name="T42" fmla="*/ 31 w 39"/>
                  <a:gd name="T43" fmla="*/ 4 h 39"/>
                  <a:gd name="T44" fmla="*/ 30 w 39"/>
                  <a:gd name="T45" fmla="*/ 3 h 39"/>
                  <a:gd name="T46" fmla="*/ 28 w 39"/>
                  <a:gd name="T47" fmla="*/ 2 h 39"/>
                  <a:gd name="T48" fmla="*/ 26 w 39"/>
                  <a:gd name="T49" fmla="*/ 1 h 39"/>
                  <a:gd name="T50" fmla="*/ 23 w 39"/>
                  <a:gd name="T51" fmla="*/ 0 h 39"/>
                  <a:gd name="T52" fmla="*/ 19 w 39"/>
                  <a:gd name="T53" fmla="*/ 0 h 39"/>
                  <a:gd name="T54" fmla="*/ 15 w 39"/>
                  <a:gd name="T55" fmla="*/ 0 h 39"/>
                  <a:gd name="T56" fmla="*/ 12 w 39"/>
                  <a:gd name="T57" fmla="*/ 1 h 39"/>
                  <a:gd name="T58" fmla="*/ 8 w 39"/>
                  <a:gd name="T59" fmla="*/ 3 h 39"/>
                  <a:gd name="T60" fmla="*/ 5 w 39"/>
                  <a:gd name="T61" fmla="*/ 6 h 39"/>
                  <a:gd name="T62" fmla="*/ 3 w 39"/>
                  <a:gd name="T63" fmla="*/ 9 h 39"/>
                  <a:gd name="T64" fmla="*/ 1 w 39"/>
                  <a:gd name="T65" fmla="*/ 12 h 39"/>
                  <a:gd name="T66" fmla="*/ 0 w 39"/>
                  <a:gd name="T67" fmla="*/ 15 h 39"/>
                  <a:gd name="T68" fmla="*/ 0 w 39"/>
                  <a:gd name="T69" fmla="*/ 19 h 39"/>
                  <a:gd name="T70" fmla="*/ 0 w 39"/>
                  <a:gd name="T71" fmla="*/ 23 h 39"/>
                  <a:gd name="T72" fmla="*/ 1 w 39"/>
                  <a:gd name="T73" fmla="*/ 27 h 39"/>
                  <a:gd name="T74" fmla="*/ 2 w 39"/>
                  <a:gd name="T75" fmla="*/ 28 h 39"/>
                  <a:gd name="T76" fmla="*/ 3 w 39"/>
                  <a:gd name="T77" fmla="*/ 30 h 39"/>
                  <a:gd name="T78" fmla="*/ 4 w 39"/>
                  <a:gd name="T79" fmla="*/ 32 h 39"/>
                  <a:gd name="T80" fmla="*/ 5 w 39"/>
                  <a:gd name="T81" fmla="*/ 33 h 39"/>
                  <a:gd name="T82" fmla="*/ 8 w 39"/>
                  <a:gd name="T83" fmla="*/ 36 h 39"/>
                  <a:gd name="T84" fmla="*/ 12 w 39"/>
                  <a:gd name="T85" fmla="*/ 37 h 39"/>
                  <a:gd name="T86" fmla="*/ 15 w 39"/>
                  <a:gd name="T87" fmla="*/ 38 h 39"/>
                  <a:gd name="T88" fmla="*/ 19 w 39"/>
                  <a:gd name="T8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0" y="39"/>
                    </a:lnTo>
                    <a:lnTo>
                      <a:pt x="21" y="39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5" y="30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5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99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329" name="Rectangle 129">
                <a:extLst>
                  <a:ext uri="{FF2B5EF4-FFF2-40B4-BE49-F238E27FC236}">
                    <a16:creationId xmlns="" xmlns:a16="http://schemas.microsoft.com/office/drawing/2014/main" id="{E8E3F405-E87D-4B41-8C63-52D5D29EE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502" y="4931220"/>
                <a:ext cx="19636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lang="fr-FR" altLang="fr-FR" sz="1200" b="1" dirty="0">
                    <a:solidFill>
                      <a:srgbClr val="000000"/>
                    </a:solidFill>
                  </a:rPr>
                  <a:t>PR sous </a:t>
                </a:r>
                <a:r>
                  <a:rPr lang="fr-FR" altLang="fr-FR" sz="1200" b="1" dirty="0" err="1">
                    <a:solidFill>
                      <a:srgbClr val="000000"/>
                    </a:solidFill>
                  </a:rPr>
                  <a:t>JAKi</a:t>
                </a:r>
                <a:r>
                  <a:rPr lang="fr-FR" altLang="fr-FR" sz="1200" b="1" dirty="0">
                    <a:solidFill>
                      <a:srgbClr val="000000"/>
                    </a:solidFill>
                  </a:rPr>
                  <a:t> </a:t>
                </a: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± </a:t>
                </a:r>
                <a:r>
                  <a:rPr kumimoji="0" lang="fr-FR" altLang="fr-FR" sz="1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csDMARD</a:t>
                </a: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fr-FR" altLang="fr-FR" sz="1200" b="1" dirty="0">
                    <a:solidFill>
                      <a:srgbClr val="000000"/>
                    </a:solidFill>
                  </a:rPr>
                  <a:t/>
                </a:r>
                <a:br>
                  <a:rPr lang="fr-FR" altLang="fr-FR" sz="1200" b="1" dirty="0">
                    <a:solidFill>
                      <a:srgbClr val="000000"/>
                    </a:solidFill>
                  </a:rPr>
                </a:br>
                <a:r>
                  <a:rPr kumimoji="0" lang="fr-FR" altLang="fr-FR" sz="12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(n = 20)</a:t>
                </a:r>
                <a:endParaRPr kumimoji="0" lang="fr-FR" altLang="fr-FR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19" name="I 1">
            <a:extLst>
              <a:ext uri="{FF2B5EF4-FFF2-40B4-BE49-F238E27FC236}">
                <a16:creationId xmlns="" xmlns:a16="http://schemas.microsoft.com/office/drawing/2014/main" id="{C7998756-331D-8041-93AE-98DB8C68F8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5450" y="5942594"/>
            <a:ext cx="461109" cy="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551657"/>
            <a:ext cx="7214244" cy="1359944"/>
          </a:xfrm>
        </p:spPr>
        <p:txBody>
          <a:bodyPr/>
          <a:lstStyle/>
          <a:p>
            <a:pPr marL="0" indent="0"/>
            <a:r>
              <a:rPr lang="fr-FR" dirty="0"/>
              <a:t>Quel est l’impact des </a:t>
            </a:r>
            <a:r>
              <a:rPr lang="fr-FR" u="sng" dirty="0"/>
              <a:t>traitements immunosuppresseurs </a:t>
            </a:r>
            <a:r>
              <a:rPr lang="fr-FR" dirty="0"/>
              <a:t>sur la réponse humorale au vaccin ARNm anti-SARS-CoV-2 ?</a:t>
            </a:r>
          </a:p>
        </p:txBody>
      </p:sp>
    </p:spTree>
    <p:extLst>
      <p:ext uri="{BB962C8B-B14F-4D97-AF65-F5344CB8AC3E}">
        <p14:creationId xmlns:p14="http://schemas.microsoft.com/office/powerpoint/2010/main" val="4119024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1119465"/>
            <a:ext cx="8682606" cy="466451"/>
          </a:xfrm>
        </p:spPr>
        <p:txBody>
          <a:bodyPr/>
          <a:lstStyle/>
          <a:p>
            <a:r>
              <a:rPr lang="fr-FR" dirty="0"/>
              <a:t>Étude prospective américaine de 274 patients avec une MAI et 53 sujets sains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571627"/>
            <a:ext cx="8053956" cy="2098269"/>
          </a:xfrm>
        </p:spPr>
        <p:txBody>
          <a:bodyPr>
            <a:normAutofit/>
          </a:bodyPr>
          <a:lstStyle/>
          <a:p>
            <a:r>
              <a:rPr lang="fr-FR" dirty="0"/>
              <a:t>Le </a:t>
            </a:r>
            <a:r>
              <a:rPr lang="fr-FR" b="1" dirty="0">
                <a:solidFill>
                  <a:srgbClr val="FF0000"/>
                </a:solidFill>
              </a:rPr>
              <a:t>taux </a:t>
            </a:r>
            <a:r>
              <a:rPr lang="fr-FR" b="1" dirty="0" err="1">
                <a:solidFill>
                  <a:srgbClr val="FF0000"/>
                </a:solidFill>
              </a:rPr>
              <a:t>d’IgG</a:t>
            </a:r>
            <a:r>
              <a:rPr lang="fr-FR" b="1" dirty="0">
                <a:solidFill>
                  <a:srgbClr val="FF0000"/>
                </a:solidFill>
              </a:rPr>
              <a:t> anti-SARS-CoV-2 Spike </a:t>
            </a:r>
            <a:r>
              <a:rPr lang="fr-FR" dirty="0"/>
              <a:t>et leur </a:t>
            </a:r>
            <a:r>
              <a:rPr lang="fr-FR" b="1" dirty="0">
                <a:solidFill>
                  <a:srgbClr val="FF0000"/>
                </a:solidFill>
              </a:rPr>
              <a:t>activité neutralisante </a:t>
            </a:r>
            <a:r>
              <a:rPr lang="fr-FR" dirty="0"/>
              <a:t>étaient mesurés après vaccin anti-SARS-CoV-2 (90 % Pfizer-</a:t>
            </a:r>
            <a:r>
              <a:rPr lang="fr-FR" dirty="0" err="1"/>
              <a:t>BioNTech</a:t>
            </a:r>
            <a:r>
              <a:rPr lang="fr-FR" dirty="0"/>
              <a:t>)</a:t>
            </a:r>
          </a:p>
          <a:p>
            <a:endParaRPr lang="fr-FR" sz="900" dirty="0"/>
          </a:p>
          <a:p>
            <a:r>
              <a:rPr lang="fr-FR" dirty="0"/>
              <a:t>90 % des patients avec une MAI produisent des </a:t>
            </a:r>
            <a:r>
              <a:rPr lang="fr-FR" dirty="0" err="1"/>
              <a:t>IgG</a:t>
            </a:r>
            <a:r>
              <a:rPr lang="fr-FR" dirty="0"/>
              <a:t> anti-Spike,                                              mais à des taux 3,4 fois inférieurs aux sujets sains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Réponse humorale au vaccin ARNm anti-SARS-CoV-2 </a:t>
            </a:r>
            <a:r>
              <a:rPr lang="fr-FR" i="1" dirty="0"/>
              <a:t>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Paley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 M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0457, actualisé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03FB0B7F-D717-4850-BC51-1192C8095D1B}"/>
              </a:ext>
            </a:extLst>
          </p:cNvPr>
          <p:cNvGrpSpPr/>
          <p:nvPr/>
        </p:nvGrpSpPr>
        <p:grpSpPr>
          <a:xfrm>
            <a:off x="1441383" y="3489764"/>
            <a:ext cx="3483900" cy="2848918"/>
            <a:chOff x="1441383" y="3489764"/>
            <a:chExt cx="3483900" cy="2848918"/>
          </a:xfrm>
        </p:grpSpPr>
        <p:sp>
          <p:nvSpPr>
            <p:cNvPr id="280" name="Line 15">
              <a:extLst>
                <a:ext uri="{FF2B5EF4-FFF2-40B4-BE49-F238E27FC236}">
                  <a16:creationId xmlns="" xmlns:a16="http://schemas.microsoft.com/office/drawing/2014/main" id="{87CD16A3-65D2-4DAF-A3A0-B8AE774E0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9142" y="3650846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Line 16">
              <a:extLst>
                <a:ext uri="{FF2B5EF4-FFF2-40B4-BE49-F238E27FC236}">
                  <a16:creationId xmlns="" xmlns:a16="http://schemas.microsoft.com/office/drawing/2014/main" id="{8EB2D376-6BA4-4741-B236-97FE82215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269" y="3903258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Line 17">
              <a:extLst>
                <a:ext uri="{FF2B5EF4-FFF2-40B4-BE49-F238E27FC236}">
                  <a16:creationId xmlns="" xmlns:a16="http://schemas.microsoft.com/office/drawing/2014/main" id="{22DB6616-94D0-4FF9-945F-9CBEED5F8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9142" y="3903258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Line 18">
              <a:extLst>
                <a:ext uri="{FF2B5EF4-FFF2-40B4-BE49-F238E27FC236}">
                  <a16:creationId xmlns="" xmlns:a16="http://schemas.microsoft.com/office/drawing/2014/main" id="{575CA2C2-8651-4494-9916-E9E6BDD0E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8268" y="3903258"/>
              <a:ext cx="62928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Line 19">
              <a:extLst>
                <a:ext uri="{FF2B5EF4-FFF2-40B4-BE49-F238E27FC236}">
                  <a16:creationId xmlns="" xmlns:a16="http://schemas.microsoft.com/office/drawing/2014/main" id="{F4146B56-85E0-4401-A4F5-7C0FBF18D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664" y="3650846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Line 20">
              <a:extLst>
                <a:ext uri="{FF2B5EF4-FFF2-40B4-BE49-F238E27FC236}">
                  <a16:creationId xmlns="" xmlns:a16="http://schemas.microsoft.com/office/drawing/2014/main" id="{EBAEF644-D3E2-4B02-AD6F-B904C59C6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664" y="3903258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Line 21">
              <a:extLst>
                <a:ext uri="{FF2B5EF4-FFF2-40B4-BE49-F238E27FC236}">
                  <a16:creationId xmlns="" xmlns:a16="http://schemas.microsoft.com/office/drawing/2014/main" id="{3ADF0762-6397-476D-94EA-05C0A9B5F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792" y="3903258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Line 22">
              <a:extLst>
                <a:ext uri="{FF2B5EF4-FFF2-40B4-BE49-F238E27FC236}">
                  <a16:creationId xmlns="" xmlns:a16="http://schemas.microsoft.com/office/drawing/2014/main" id="{BDBC3CEF-F6BF-4810-9D55-9DA61E2D1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3791" y="3903258"/>
              <a:ext cx="63087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Line 23">
              <a:extLst>
                <a:ext uri="{FF2B5EF4-FFF2-40B4-BE49-F238E27FC236}">
                  <a16:creationId xmlns="" xmlns:a16="http://schemas.microsoft.com/office/drawing/2014/main" id="{074A8592-ADDA-4AE9-8B60-9567DAEB3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792" y="5773333"/>
              <a:ext cx="0" cy="571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Line 24">
              <a:extLst>
                <a:ext uri="{FF2B5EF4-FFF2-40B4-BE49-F238E27FC236}">
                  <a16:creationId xmlns="" xmlns:a16="http://schemas.microsoft.com/office/drawing/2014/main" id="{66579761-F6FB-474A-A70C-6BEAF12FB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664" y="5773333"/>
              <a:ext cx="0" cy="571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Line 25">
              <a:extLst>
                <a:ext uri="{FF2B5EF4-FFF2-40B4-BE49-F238E27FC236}">
                  <a16:creationId xmlns="" xmlns:a16="http://schemas.microsoft.com/office/drawing/2014/main" id="{5D3BDF3F-3812-441A-9533-0D47C4CCB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269" y="5773333"/>
              <a:ext cx="0" cy="571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Line 26">
              <a:extLst>
                <a:ext uri="{FF2B5EF4-FFF2-40B4-BE49-F238E27FC236}">
                  <a16:creationId xmlns="" xmlns:a16="http://schemas.microsoft.com/office/drawing/2014/main" id="{F3381F85-6E30-423D-BD41-B2385942F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9142" y="5773333"/>
              <a:ext cx="0" cy="571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Line 27">
              <a:extLst>
                <a:ext uri="{FF2B5EF4-FFF2-40B4-BE49-F238E27FC236}">
                  <a16:creationId xmlns="" xmlns:a16="http://schemas.microsoft.com/office/drawing/2014/main" id="{8FB7832E-9ACD-4D00-BFEF-239BFBEF1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4663" y="3650846"/>
              <a:ext cx="153765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Line 28">
              <a:extLst>
                <a:ext uri="{FF2B5EF4-FFF2-40B4-BE49-F238E27FC236}">
                  <a16:creationId xmlns="" xmlns:a16="http://schemas.microsoft.com/office/drawing/2014/main" id="{9A57B043-9249-4394-9307-17951E9E4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2736" y="6101628"/>
              <a:ext cx="7920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Line 29">
              <a:extLst>
                <a:ext uri="{FF2B5EF4-FFF2-40B4-BE49-F238E27FC236}">
                  <a16:creationId xmlns="" xmlns:a16="http://schemas.microsoft.com/office/drawing/2014/main" id="{F62E9C1A-FE5D-4D74-9B3B-809A267FB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8259" y="6101628"/>
              <a:ext cx="7920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30">
              <a:extLst>
                <a:ext uri="{FF2B5EF4-FFF2-40B4-BE49-F238E27FC236}">
                  <a16:creationId xmlns="" xmlns:a16="http://schemas.microsoft.com/office/drawing/2014/main" id="{A289FE07-7883-4903-98D5-24E92CA43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779" y="4889096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8 h 25"/>
                <a:gd name="T62" fmla="*/ 1 w 25"/>
                <a:gd name="T63" fmla="*/ 19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31">
              <a:extLst>
                <a:ext uri="{FF2B5EF4-FFF2-40B4-BE49-F238E27FC236}">
                  <a16:creationId xmlns="" xmlns:a16="http://schemas.microsoft.com/office/drawing/2014/main" id="{2B0D391E-4A66-4153-A952-C115F9361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4" y="49271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32">
              <a:extLst>
                <a:ext uri="{FF2B5EF4-FFF2-40B4-BE49-F238E27FC236}">
                  <a16:creationId xmlns="" xmlns:a16="http://schemas.microsoft.com/office/drawing/2014/main" id="{D474F8EE-B3B4-48CA-85E7-6E33BCC0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364" y="5030383"/>
              <a:ext cx="39688" cy="39687"/>
            </a:xfrm>
            <a:custGeom>
              <a:avLst/>
              <a:gdLst>
                <a:gd name="T0" fmla="*/ 22 w 25"/>
                <a:gd name="T1" fmla="*/ 22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7 h 25"/>
                <a:gd name="T14" fmla="*/ 24 w 25"/>
                <a:gd name="T15" fmla="*/ 17 h 25"/>
                <a:gd name="T16" fmla="*/ 25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2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4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3 w 25"/>
                <a:gd name="T67" fmla="*/ 20 h 25"/>
                <a:gd name="T68" fmla="*/ 4 w 25"/>
                <a:gd name="T69" fmla="*/ 22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8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2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2" y="22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33">
              <a:extLst>
                <a:ext uri="{FF2B5EF4-FFF2-40B4-BE49-F238E27FC236}">
                  <a16:creationId xmlns="" xmlns:a16="http://schemas.microsoft.com/office/drawing/2014/main" id="{F6DB3E73-6587-4E01-A185-06621613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977" y="4792258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8 h 25"/>
                <a:gd name="T62" fmla="*/ 1 w 25"/>
                <a:gd name="T63" fmla="*/ 19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34">
              <a:extLst>
                <a:ext uri="{FF2B5EF4-FFF2-40B4-BE49-F238E27FC236}">
                  <a16:creationId xmlns="" xmlns:a16="http://schemas.microsoft.com/office/drawing/2014/main" id="{6FAC88BD-5DA0-4FB5-8BF4-00FE629AE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52" y="4792258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1 h 25"/>
                <a:gd name="T4" fmla="*/ 23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4 w 26"/>
                <a:gd name="T11" fmla="*/ 18 h 25"/>
                <a:gd name="T12" fmla="*/ 24 w 26"/>
                <a:gd name="T13" fmla="*/ 18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0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Line 35">
              <a:extLst>
                <a:ext uri="{FF2B5EF4-FFF2-40B4-BE49-F238E27FC236}">
                  <a16:creationId xmlns="" xmlns:a16="http://schemas.microsoft.com/office/drawing/2014/main" id="{2993E950-A516-4ECE-BA37-CF73DAFA6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4242" y="5627283"/>
              <a:ext cx="26492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Line 36">
              <a:extLst>
                <a:ext uri="{FF2B5EF4-FFF2-40B4-BE49-F238E27FC236}">
                  <a16:creationId xmlns="" xmlns:a16="http://schemas.microsoft.com/office/drawing/2014/main" id="{CE9B76BD-D139-4A08-8331-2187E90E9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26997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37">
              <a:extLst>
                <a:ext uri="{FF2B5EF4-FFF2-40B4-BE49-F238E27FC236}">
                  <a16:creationId xmlns="" xmlns:a16="http://schemas.microsoft.com/office/drawing/2014/main" id="{9881014C-4B45-4F2C-BB8F-23024C020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242" y="4239808"/>
              <a:ext cx="0" cy="306387"/>
            </a:xfrm>
            <a:custGeom>
              <a:avLst/>
              <a:gdLst>
                <a:gd name="T0" fmla="*/ 193 h 193"/>
                <a:gd name="T1" fmla="*/ 136 h 193"/>
                <a:gd name="T2" fmla="*/ 101 h 193"/>
                <a:gd name="T3" fmla="*/ 79 h 193"/>
                <a:gd name="T4" fmla="*/ 61 h 193"/>
                <a:gd name="T5" fmla="*/ 45 h 193"/>
                <a:gd name="T6" fmla="*/ 34 h 193"/>
                <a:gd name="T7" fmla="*/ 26 h 193"/>
                <a:gd name="T8" fmla="*/ 19 h 193"/>
                <a:gd name="T9" fmla="*/ 12 h 193"/>
                <a:gd name="T10" fmla="*/ 6 h 193"/>
                <a:gd name="T11" fmla="*/ 0 h 19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</a:cxnLst>
              <a:rect l="0" t="0" r="r" b="b"/>
              <a:pathLst>
                <a:path h="193">
                  <a:moveTo>
                    <a:pt x="0" y="193"/>
                  </a:moveTo>
                  <a:lnTo>
                    <a:pt x="0" y="136"/>
                  </a:lnTo>
                  <a:lnTo>
                    <a:pt x="0" y="101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Line 38">
              <a:extLst>
                <a:ext uri="{FF2B5EF4-FFF2-40B4-BE49-F238E27FC236}">
                  <a16:creationId xmlns="" xmlns:a16="http://schemas.microsoft.com/office/drawing/2014/main" id="{E44C9DF6-3DF2-4C89-A90D-DDE3DAD58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25885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Line 39">
              <a:extLst>
                <a:ext uri="{FF2B5EF4-FFF2-40B4-BE49-F238E27FC236}">
                  <a16:creationId xmlns="" xmlns:a16="http://schemas.microsoft.com/office/drawing/2014/main" id="{6227C11F-8072-4676-9D77-EAECEF3EB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24933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Line 40">
              <a:extLst>
                <a:ext uri="{FF2B5EF4-FFF2-40B4-BE49-F238E27FC236}">
                  <a16:creationId xmlns="" xmlns:a16="http://schemas.microsoft.com/office/drawing/2014/main" id="{5B28256F-D672-42E7-8498-B591E75D2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29378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Line 41">
              <a:extLst>
                <a:ext uri="{FF2B5EF4-FFF2-40B4-BE49-F238E27FC236}">
                  <a16:creationId xmlns="" xmlns:a16="http://schemas.microsoft.com/office/drawing/2014/main" id="{AC3AC95C-7DB0-4F6E-A4A8-95AA6B9C7D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31124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Line 42">
              <a:extLst>
                <a:ext uri="{FF2B5EF4-FFF2-40B4-BE49-F238E27FC236}">
                  <a16:creationId xmlns="" xmlns:a16="http://schemas.microsoft.com/office/drawing/2014/main" id="{036CFEF0-97E5-45E9-801C-EA181B186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33664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Line 43">
              <a:extLst>
                <a:ext uri="{FF2B5EF4-FFF2-40B4-BE49-F238E27FC236}">
                  <a16:creationId xmlns="" xmlns:a16="http://schemas.microsoft.com/office/drawing/2014/main" id="{C426100F-26D5-421B-B55C-45BB41E19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36522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Line 44">
              <a:extLst>
                <a:ext uri="{FF2B5EF4-FFF2-40B4-BE49-F238E27FC236}">
                  <a16:creationId xmlns="" xmlns:a16="http://schemas.microsoft.com/office/drawing/2014/main" id="{DC57379F-E9FC-434E-BA94-A6153DC4B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28108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Line 45">
              <a:extLst>
                <a:ext uri="{FF2B5EF4-FFF2-40B4-BE49-F238E27FC236}">
                  <a16:creationId xmlns="" xmlns:a16="http://schemas.microsoft.com/office/drawing/2014/main" id="{0C13D562-41CC-493C-8CBE-44E74E5E8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55572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Freeform 46">
              <a:extLst>
                <a:ext uri="{FF2B5EF4-FFF2-40B4-BE49-F238E27FC236}">
                  <a16:creationId xmlns="" xmlns:a16="http://schemas.microsoft.com/office/drawing/2014/main" id="{874CD09A-C4DD-464E-AF6D-726C1A47F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92" y="4546196"/>
              <a:ext cx="44450" cy="9525"/>
            </a:xfrm>
            <a:custGeom>
              <a:avLst/>
              <a:gdLst>
                <a:gd name="T0" fmla="*/ 28 w 28"/>
                <a:gd name="T1" fmla="*/ 6 h 6"/>
                <a:gd name="T2" fmla="*/ 28 w 28"/>
                <a:gd name="T3" fmla="*/ 0 h 6"/>
                <a:gd name="T4" fmla="*/ 0 w 2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">
                  <a:moveTo>
                    <a:pt x="28" y="6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Line 47">
              <a:extLst>
                <a:ext uri="{FF2B5EF4-FFF2-40B4-BE49-F238E27FC236}">
                  <a16:creationId xmlns="" xmlns:a16="http://schemas.microsoft.com/office/drawing/2014/main" id="{852FDE62-9331-4343-BA53-188B4AA50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4557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Line 48">
              <a:extLst>
                <a:ext uri="{FF2B5EF4-FFF2-40B4-BE49-F238E27FC236}">
                  <a16:creationId xmlns="" xmlns:a16="http://schemas.microsoft.com/office/drawing/2014/main" id="{FC0C1594-9018-487E-9F63-58F5CAA51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40014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Line 49">
              <a:extLst>
                <a:ext uri="{FF2B5EF4-FFF2-40B4-BE49-F238E27FC236}">
                  <a16:creationId xmlns="" xmlns:a16="http://schemas.microsoft.com/office/drawing/2014/main" id="{7EA724ED-12B7-46A0-AB8E-ACB214523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565246"/>
              <a:ext cx="0" cy="111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Line 50">
              <a:extLst>
                <a:ext uri="{FF2B5EF4-FFF2-40B4-BE49-F238E27FC236}">
                  <a16:creationId xmlns="" xmlns:a16="http://schemas.microsoft.com/office/drawing/2014/main" id="{D2840982-BEA7-451B-9D60-DCEDFC6F9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587471"/>
              <a:ext cx="0" cy="142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Line 51">
              <a:extLst>
                <a:ext uri="{FF2B5EF4-FFF2-40B4-BE49-F238E27FC236}">
                  <a16:creationId xmlns="" xmlns:a16="http://schemas.microsoft.com/office/drawing/2014/main" id="{59F80A1B-212D-4B99-955C-08395F743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576358"/>
              <a:ext cx="0" cy="111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Line 52">
              <a:extLst>
                <a:ext uri="{FF2B5EF4-FFF2-40B4-BE49-F238E27FC236}">
                  <a16:creationId xmlns="" xmlns:a16="http://schemas.microsoft.com/office/drawing/2014/main" id="{8594F84E-F935-4178-8619-D8C77B6E6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617633"/>
              <a:ext cx="0" cy="254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Line 53">
              <a:extLst>
                <a:ext uri="{FF2B5EF4-FFF2-40B4-BE49-F238E27FC236}">
                  <a16:creationId xmlns="" xmlns:a16="http://schemas.microsoft.com/office/drawing/2014/main" id="{C83CBF9A-E2CF-4A8B-8E7E-4B39F7B6A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64303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Line 54">
              <a:extLst>
                <a:ext uri="{FF2B5EF4-FFF2-40B4-BE49-F238E27FC236}">
                  <a16:creationId xmlns="" xmlns:a16="http://schemas.microsoft.com/office/drawing/2014/main" id="{3D5906C6-C813-4B4A-8D61-C3AD1697A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58747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Line 55">
              <a:extLst>
                <a:ext uri="{FF2B5EF4-FFF2-40B4-BE49-F238E27FC236}">
                  <a16:creationId xmlns="" xmlns:a16="http://schemas.microsoft.com/office/drawing/2014/main" id="{91C1A532-746F-48AC-818D-0FE029E9B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57635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Line 56">
              <a:extLst>
                <a:ext uri="{FF2B5EF4-FFF2-40B4-BE49-F238E27FC236}">
                  <a16:creationId xmlns="" xmlns:a16="http://schemas.microsoft.com/office/drawing/2014/main" id="{FC99C1A7-DE58-456C-B1A8-FF4C21D70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56524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Line 57">
              <a:extLst>
                <a:ext uri="{FF2B5EF4-FFF2-40B4-BE49-F238E27FC236}">
                  <a16:creationId xmlns="" xmlns:a16="http://schemas.microsoft.com/office/drawing/2014/main" id="{D60B7F34-329C-46DC-8C1B-F22BB6991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601758"/>
              <a:ext cx="0" cy="158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Line 58">
              <a:extLst>
                <a:ext uri="{FF2B5EF4-FFF2-40B4-BE49-F238E27FC236}">
                  <a16:creationId xmlns="" xmlns:a16="http://schemas.microsoft.com/office/drawing/2014/main" id="{E131F4F6-38F1-4641-9013-F40ABBC73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60175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Line 59">
              <a:extLst>
                <a:ext uri="{FF2B5EF4-FFF2-40B4-BE49-F238E27FC236}">
                  <a16:creationId xmlns="" xmlns:a16="http://schemas.microsoft.com/office/drawing/2014/main" id="{04DDFB8D-AC05-4C61-B389-6B96C74C2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61763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Line 60">
              <a:extLst>
                <a:ext uri="{FF2B5EF4-FFF2-40B4-BE49-F238E27FC236}">
                  <a16:creationId xmlns="" xmlns:a16="http://schemas.microsoft.com/office/drawing/2014/main" id="{F66BC7EC-3F21-46B1-A448-0936B823E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70812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Line 61">
              <a:extLst>
                <a:ext uri="{FF2B5EF4-FFF2-40B4-BE49-F238E27FC236}">
                  <a16:creationId xmlns="" xmlns:a16="http://schemas.microsoft.com/office/drawing/2014/main" id="{CC838FCE-8A27-4D4D-9AF2-1ED684890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671608"/>
              <a:ext cx="0" cy="365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Line 62">
              <a:extLst>
                <a:ext uri="{FF2B5EF4-FFF2-40B4-BE49-F238E27FC236}">
                  <a16:creationId xmlns="" xmlns:a16="http://schemas.microsoft.com/office/drawing/2014/main" id="{97C58B2A-234B-4957-AF3E-E494C42C4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6716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Line 63">
              <a:extLst>
                <a:ext uri="{FF2B5EF4-FFF2-40B4-BE49-F238E27FC236}">
                  <a16:creationId xmlns="" xmlns:a16="http://schemas.microsoft.com/office/drawing/2014/main" id="{90A16632-C416-4B36-9935-340081DF8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643033"/>
              <a:ext cx="0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Line 64">
              <a:extLst>
                <a:ext uri="{FF2B5EF4-FFF2-40B4-BE49-F238E27FC236}">
                  <a16:creationId xmlns="" xmlns:a16="http://schemas.microsoft.com/office/drawing/2014/main" id="{C4F2B0FD-8B0C-472A-903D-088CE9A4F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762096"/>
              <a:ext cx="0" cy="39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Line 65">
              <a:extLst>
                <a:ext uri="{FF2B5EF4-FFF2-40B4-BE49-F238E27FC236}">
                  <a16:creationId xmlns="" xmlns:a16="http://schemas.microsoft.com/office/drawing/2014/main" id="{4715008B-E26D-47CA-8F51-C1775FE33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76209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Line 66">
              <a:extLst>
                <a:ext uri="{FF2B5EF4-FFF2-40B4-BE49-F238E27FC236}">
                  <a16:creationId xmlns="" xmlns:a16="http://schemas.microsoft.com/office/drawing/2014/main" id="{396B03D5-A351-4DB4-90F6-992D07755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871633"/>
              <a:ext cx="0" cy="111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Line 67">
              <a:extLst>
                <a:ext uri="{FF2B5EF4-FFF2-40B4-BE49-F238E27FC236}">
                  <a16:creationId xmlns="" xmlns:a16="http://schemas.microsoft.com/office/drawing/2014/main" id="{85B67A09-ACF2-4D10-8EC0-A5C8145A7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862108"/>
              <a:ext cx="0" cy="95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68">
              <a:extLst>
                <a:ext uri="{FF2B5EF4-FFF2-40B4-BE49-F238E27FC236}">
                  <a16:creationId xmlns="" xmlns:a16="http://schemas.microsoft.com/office/drawing/2014/main" id="{CFEAAEF0-AF8D-4A0C-89FB-7FF4083A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92" y="4852583"/>
              <a:ext cx="44450" cy="9525"/>
            </a:xfrm>
            <a:custGeom>
              <a:avLst/>
              <a:gdLst>
                <a:gd name="T0" fmla="*/ 28 w 28"/>
                <a:gd name="T1" fmla="*/ 6 h 6"/>
                <a:gd name="T2" fmla="*/ 28 w 28"/>
                <a:gd name="T3" fmla="*/ 0 h 6"/>
                <a:gd name="T4" fmla="*/ 0 w 2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">
                  <a:moveTo>
                    <a:pt x="28" y="6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Line 69">
              <a:extLst>
                <a:ext uri="{FF2B5EF4-FFF2-40B4-BE49-F238E27FC236}">
                  <a16:creationId xmlns="" xmlns:a16="http://schemas.microsoft.com/office/drawing/2014/main" id="{499A9C4D-58C7-4655-A5FA-1250D6B2C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893858"/>
              <a:ext cx="0" cy="142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Line 70">
              <a:extLst>
                <a:ext uri="{FF2B5EF4-FFF2-40B4-BE49-F238E27FC236}">
                  <a16:creationId xmlns="" xmlns:a16="http://schemas.microsoft.com/office/drawing/2014/main" id="{CABFB4C8-569A-4E6B-9A16-BAA8AD1CC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908146"/>
              <a:ext cx="0" cy="174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Line 71">
              <a:extLst>
                <a:ext uri="{FF2B5EF4-FFF2-40B4-BE49-F238E27FC236}">
                  <a16:creationId xmlns="" xmlns:a16="http://schemas.microsoft.com/office/drawing/2014/main" id="{10567A71-1C71-4CDC-A78B-E55FE6C86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9256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Line 72">
              <a:extLst>
                <a:ext uri="{FF2B5EF4-FFF2-40B4-BE49-F238E27FC236}">
                  <a16:creationId xmlns="" xmlns:a16="http://schemas.microsoft.com/office/drawing/2014/main" id="{884C1188-CE08-4A5E-BEDE-331C4923E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87163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Line 73">
              <a:extLst>
                <a:ext uri="{FF2B5EF4-FFF2-40B4-BE49-F238E27FC236}">
                  <a16:creationId xmlns="" xmlns:a16="http://schemas.microsoft.com/office/drawing/2014/main" id="{6D6DA8AA-649C-4EF0-A21B-98F9AF36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89385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Line 74">
              <a:extLst>
                <a:ext uri="{FF2B5EF4-FFF2-40B4-BE49-F238E27FC236}">
                  <a16:creationId xmlns="" xmlns:a16="http://schemas.microsoft.com/office/drawing/2014/main" id="{DE4C9DFA-0DCF-443C-B35C-C3A6FF9B0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88274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Line 75">
              <a:extLst>
                <a:ext uri="{FF2B5EF4-FFF2-40B4-BE49-F238E27FC236}">
                  <a16:creationId xmlns="" xmlns:a16="http://schemas.microsoft.com/office/drawing/2014/main" id="{D8EB2A41-9EE4-4E03-BD6F-83B9E3165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8621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Line 76">
              <a:extLst>
                <a:ext uri="{FF2B5EF4-FFF2-40B4-BE49-F238E27FC236}">
                  <a16:creationId xmlns="" xmlns:a16="http://schemas.microsoft.com/office/drawing/2014/main" id="{4DC3E518-0179-489F-A66C-CBD3CE2DF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90814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Line 77">
              <a:extLst>
                <a:ext uri="{FF2B5EF4-FFF2-40B4-BE49-F238E27FC236}">
                  <a16:creationId xmlns="" xmlns:a16="http://schemas.microsoft.com/office/drawing/2014/main" id="{92E9A01F-D4C9-4B80-A69E-7AA3A84A1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882746"/>
              <a:ext cx="0" cy="111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Line 78">
              <a:extLst>
                <a:ext uri="{FF2B5EF4-FFF2-40B4-BE49-F238E27FC236}">
                  <a16:creationId xmlns="" xmlns:a16="http://schemas.microsoft.com/office/drawing/2014/main" id="{1CED5B21-CCDD-4548-9E2E-EAA025091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801783"/>
              <a:ext cx="0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Line 79">
              <a:extLst>
                <a:ext uri="{FF2B5EF4-FFF2-40B4-BE49-F238E27FC236}">
                  <a16:creationId xmlns="" xmlns:a16="http://schemas.microsoft.com/office/drawing/2014/main" id="{9EA05E4E-07C1-43FB-A3D2-201EED30D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708121"/>
              <a:ext cx="0" cy="539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Line 80">
              <a:extLst>
                <a:ext uri="{FF2B5EF4-FFF2-40B4-BE49-F238E27FC236}">
                  <a16:creationId xmlns="" xmlns:a16="http://schemas.microsoft.com/office/drawing/2014/main" id="{88FA4378-0C67-492F-AA61-A13B7FABF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555721"/>
              <a:ext cx="0" cy="95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Line 81">
              <a:extLst>
                <a:ext uri="{FF2B5EF4-FFF2-40B4-BE49-F238E27FC236}">
                  <a16:creationId xmlns="" xmlns:a16="http://schemas.microsoft.com/office/drawing/2014/main" id="{259AB93A-CEF4-4F2B-ABC8-F51A10DA8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068483"/>
              <a:ext cx="0" cy="39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Line 82">
              <a:extLst>
                <a:ext uri="{FF2B5EF4-FFF2-40B4-BE49-F238E27FC236}">
                  <a16:creationId xmlns="" xmlns:a16="http://schemas.microsoft.com/office/drawing/2014/main" id="{9EFDF5F1-1396-4695-9A21-0C908E046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94942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Line 83">
              <a:extLst>
                <a:ext uri="{FF2B5EF4-FFF2-40B4-BE49-F238E27FC236}">
                  <a16:creationId xmlns="" xmlns:a16="http://schemas.microsoft.com/office/drawing/2014/main" id="{B64DB580-00D7-4E61-98DE-31EF8C189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0145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Line 84">
              <a:extLst>
                <a:ext uri="{FF2B5EF4-FFF2-40B4-BE49-F238E27FC236}">
                  <a16:creationId xmlns="" xmlns:a16="http://schemas.microsoft.com/office/drawing/2014/main" id="{137FA3D3-90AF-4AAD-B6D7-EF9F8C0FD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949421"/>
              <a:ext cx="0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" name="Line 85">
              <a:extLst>
                <a:ext uri="{FF2B5EF4-FFF2-40B4-BE49-F238E27FC236}">
                  <a16:creationId xmlns="" xmlns:a16="http://schemas.microsoft.com/office/drawing/2014/main" id="{EC511CE2-A0CC-4060-AE45-66CC9B398B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977996"/>
              <a:ext cx="0" cy="365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Line 86">
              <a:extLst>
                <a:ext uri="{FF2B5EF4-FFF2-40B4-BE49-F238E27FC236}">
                  <a16:creationId xmlns="" xmlns:a16="http://schemas.microsoft.com/office/drawing/2014/main" id="{C2DDEF64-DFCA-4648-9112-790525C4F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97799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Line 87">
              <a:extLst>
                <a:ext uri="{FF2B5EF4-FFF2-40B4-BE49-F238E27FC236}">
                  <a16:creationId xmlns="" xmlns:a16="http://schemas.microsoft.com/office/drawing/2014/main" id="{FE3F2229-269F-4CB6-B6AC-715691130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014508"/>
              <a:ext cx="0" cy="539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Line 88">
              <a:extLst>
                <a:ext uri="{FF2B5EF4-FFF2-40B4-BE49-F238E27FC236}">
                  <a16:creationId xmlns="" xmlns:a16="http://schemas.microsoft.com/office/drawing/2014/main" id="{F5D1081A-B3B3-4968-95C6-D3C317898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06848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89">
              <a:extLst>
                <a:ext uri="{FF2B5EF4-FFF2-40B4-BE49-F238E27FC236}">
                  <a16:creationId xmlns="" xmlns:a16="http://schemas.microsoft.com/office/drawing/2014/main" id="{EB675361-C44E-4D98-8C76-2CB69A356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92" y="5158971"/>
              <a:ext cx="44450" cy="9525"/>
            </a:xfrm>
            <a:custGeom>
              <a:avLst/>
              <a:gdLst>
                <a:gd name="T0" fmla="*/ 28 w 28"/>
                <a:gd name="T1" fmla="*/ 6 h 6"/>
                <a:gd name="T2" fmla="*/ 28 w 28"/>
                <a:gd name="T3" fmla="*/ 0 h 6"/>
                <a:gd name="T4" fmla="*/ 0 w 2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">
                  <a:moveTo>
                    <a:pt x="28" y="6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Line 90">
              <a:extLst>
                <a:ext uri="{FF2B5EF4-FFF2-40B4-BE49-F238E27FC236}">
                  <a16:creationId xmlns="" xmlns:a16="http://schemas.microsoft.com/office/drawing/2014/main" id="{98397F4D-E405-4C96-8C84-9C35C411B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178021"/>
              <a:ext cx="0" cy="111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Line 91">
              <a:extLst>
                <a:ext uri="{FF2B5EF4-FFF2-40B4-BE49-F238E27FC236}">
                  <a16:creationId xmlns="" xmlns:a16="http://schemas.microsoft.com/office/drawing/2014/main" id="{FF407045-112B-4B9F-9A55-98395065B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189133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Line 92">
              <a:extLst>
                <a:ext uri="{FF2B5EF4-FFF2-40B4-BE49-F238E27FC236}">
                  <a16:creationId xmlns="" xmlns:a16="http://schemas.microsoft.com/office/drawing/2014/main" id="{E91CA788-315B-4236-B2E7-F201FE4CA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201833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Line 93">
              <a:extLst>
                <a:ext uri="{FF2B5EF4-FFF2-40B4-BE49-F238E27FC236}">
                  <a16:creationId xmlns="" xmlns:a16="http://schemas.microsoft.com/office/drawing/2014/main" id="{BA1E259E-F0B0-4E43-8E03-33DA4C5C7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16849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Line 94">
              <a:extLst>
                <a:ext uri="{FF2B5EF4-FFF2-40B4-BE49-F238E27FC236}">
                  <a16:creationId xmlns="" xmlns:a16="http://schemas.microsoft.com/office/drawing/2014/main" id="{CB968831-45A1-4549-8160-7DC8352D9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20183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Line 95">
              <a:extLst>
                <a:ext uri="{FF2B5EF4-FFF2-40B4-BE49-F238E27FC236}">
                  <a16:creationId xmlns="" xmlns:a16="http://schemas.microsoft.com/office/drawing/2014/main" id="{3C7AF72E-C677-456D-94A1-55026BD7C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21453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Line 96">
              <a:extLst>
                <a:ext uri="{FF2B5EF4-FFF2-40B4-BE49-F238E27FC236}">
                  <a16:creationId xmlns="" xmlns:a16="http://schemas.microsoft.com/office/drawing/2014/main" id="{84775A86-EEAB-4652-8682-943C4E0D7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17802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Line 97">
              <a:extLst>
                <a:ext uri="{FF2B5EF4-FFF2-40B4-BE49-F238E27FC236}">
                  <a16:creationId xmlns="" xmlns:a16="http://schemas.microsoft.com/office/drawing/2014/main" id="{D7D7CE66-DF77-44AA-8F0E-563410741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18913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Line 98">
              <a:extLst>
                <a:ext uri="{FF2B5EF4-FFF2-40B4-BE49-F238E27FC236}">
                  <a16:creationId xmlns="" xmlns:a16="http://schemas.microsoft.com/office/drawing/2014/main" id="{D847B985-4A9D-443B-A9D7-CA012513C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168496"/>
              <a:ext cx="0" cy="95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Line 99">
              <a:extLst>
                <a:ext uri="{FF2B5EF4-FFF2-40B4-BE49-F238E27FC236}">
                  <a16:creationId xmlns="" xmlns:a16="http://schemas.microsoft.com/office/drawing/2014/main" id="{66F0C1DB-5363-44B7-B8DD-9F8228736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28438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Line 100">
              <a:extLst>
                <a:ext uri="{FF2B5EF4-FFF2-40B4-BE49-F238E27FC236}">
                  <a16:creationId xmlns="" xmlns:a16="http://schemas.microsoft.com/office/drawing/2014/main" id="{6221521C-D3F2-45CF-A011-C7954A6A7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255808"/>
              <a:ext cx="0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Line 101">
              <a:extLst>
                <a:ext uri="{FF2B5EF4-FFF2-40B4-BE49-F238E27FC236}">
                  <a16:creationId xmlns="" xmlns:a16="http://schemas.microsoft.com/office/drawing/2014/main" id="{6F9F91C6-30CF-4D10-A6B6-2EFA7DF4B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23199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Line 102">
              <a:extLst>
                <a:ext uri="{FF2B5EF4-FFF2-40B4-BE49-F238E27FC236}">
                  <a16:creationId xmlns="" xmlns:a16="http://schemas.microsoft.com/office/drawing/2014/main" id="{624CC7E9-C6DE-413C-AC93-31553CE23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2558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Line 103">
              <a:extLst>
                <a:ext uri="{FF2B5EF4-FFF2-40B4-BE49-F238E27FC236}">
                  <a16:creationId xmlns="" xmlns:a16="http://schemas.microsoft.com/office/drawing/2014/main" id="{C62D1BC1-6E49-428C-9EFF-A32E40D8A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231996"/>
              <a:ext cx="0" cy="238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Line 104">
              <a:extLst>
                <a:ext uri="{FF2B5EF4-FFF2-40B4-BE49-F238E27FC236}">
                  <a16:creationId xmlns="" xmlns:a16="http://schemas.microsoft.com/office/drawing/2014/main" id="{DD4EAB02-6E4A-42B9-A003-48AD18999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214533"/>
              <a:ext cx="0" cy="174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Line 105">
              <a:extLst>
                <a:ext uri="{FF2B5EF4-FFF2-40B4-BE49-F238E27FC236}">
                  <a16:creationId xmlns="" xmlns:a16="http://schemas.microsoft.com/office/drawing/2014/main" id="{A0E49FE7-ED76-4A2F-93C9-FABFC7458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108171"/>
              <a:ext cx="0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Line 106">
              <a:extLst>
                <a:ext uri="{FF2B5EF4-FFF2-40B4-BE49-F238E27FC236}">
                  <a16:creationId xmlns="" xmlns:a16="http://schemas.microsoft.com/office/drawing/2014/main" id="{05DB9A5E-6A24-4789-8C32-22BAE74CC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37645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Line 107">
              <a:extLst>
                <a:ext uri="{FF2B5EF4-FFF2-40B4-BE49-F238E27FC236}">
                  <a16:creationId xmlns="" xmlns:a16="http://schemas.microsoft.com/office/drawing/2014/main" id="{C56A1054-EF34-484E-9137-4D9F92558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320896"/>
              <a:ext cx="0" cy="555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Line 108">
              <a:extLst>
                <a:ext uri="{FF2B5EF4-FFF2-40B4-BE49-F238E27FC236}">
                  <a16:creationId xmlns="" xmlns:a16="http://schemas.microsoft.com/office/drawing/2014/main" id="{79F2B8EF-7FB3-4105-90C7-4216F34F9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32089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Line 109">
              <a:extLst>
                <a:ext uri="{FF2B5EF4-FFF2-40B4-BE49-F238E27FC236}">
                  <a16:creationId xmlns="" xmlns:a16="http://schemas.microsoft.com/office/drawing/2014/main" id="{DFB88677-0E29-4304-BA87-696880D32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4844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Line 110">
              <a:extLst>
                <a:ext uri="{FF2B5EF4-FFF2-40B4-BE49-F238E27FC236}">
                  <a16:creationId xmlns="" xmlns:a16="http://schemas.microsoft.com/office/drawing/2014/main" id="{7AB431F9-585A-4BD8-BD30-DCAC5C4CC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4971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Line 111">
              <a:extLst>
                <a:ext uri="{FF2B5EF4-FFF2-40B4-BE49-F238E27FC236}">
                  <a16:creationId xmlns="" xmlns:a16="http://schemas.microsoft.com/office/drawing/2014/main" id="{549D0033-B4C4-43F1-AA6B-BE2A088FB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484408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Line 112">
              <a:extLst>
                <a:ext uri="{FF2B5EF4-FFF2-40B4-BE49-F238E27FC236}">
                  <a16:creationId xmlns="" xmlns:a16="http://schemas.microsoft.com/office/drawing/2014/main" id="{C5E2FC60-6E2A-49CA-9F4B-72B80EF0A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474883"/>
              <a:ext cx="0" cy="95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Line 113">
              <a:extLst>
                <a:ext uri="{FF2B5EF4-FFF2-40B4-BE49-F238E27FC236}">
                  <a16:creationId xmlns="" xmlns:a16="http://schemas.microsoft.com/office/drawing/2014/main" id="{8043ED15-086E-4B2E-ACB2-C310E1337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47488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Freeform 114">
              <a:extLst>
                <a:ext uri="{FF2B5EF4-FFF2-40B4-BE49-F238E27FC236}">
                  <a16:creationId xmlns="" xmlns:a16="http://schemas.microsoft.com/office/drawing/2014/main" id="{7EE71B44-E6BD-4F2C-A334-07DF6F148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92" y="5465358"/>
              <a:ext cx="44450" cy="9525"/>
            </a:xfrm>
            <a:custGeom>
              <a:avLst/>
              <a:gdLst>
                <a:gd name="T0" fmla="*/ 28 w 28"/>
                <a:gd name="T1" fmla="*/ 6 h 6"/>
                <a:gd name="T2" fmla="*/ 28 w 28"/>
                <a:gd name="T3" fmla="*/ 0 h 6"/>
                <a:gd name="T4" fmla="*/ 0 w 2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">
                  <a:moveTo>
                    <a:pt x="28" y="6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Line 115">
              <a:extLst>
                <a:ext uri="{FF2B5EF4-FFF2-40B4-BE49-F238E27FC236}">
                  <a16:creationId xmlns="" xmlns:a16="http://schemas.microsoft.com/office/drawing/2014/main" id="{0FD405F8-07B8-4207-B9E1-CC9B34532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416146"/>
              <a:ext cx="0" cy="492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Line 116">
              <a:extLst>
                <a:ext uri="{FF2B5EF4-FFF2-40B4-BE49-F238E27FC236}">
                  <a16:creationId xmlns="" xmlns:a16="http://schemas.microsoft.com/office/drawing/2014/main" id="{BFC633D7-3575-455C-9B07-FF9AEBE7C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376458"/>
              <a:ext cx="0" cy="39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Line 117">
              <a:extLst>
                <a:ext uri="{FF2B5EF4-FFF2-40B4-BE49-F238E27FC236}">
                  <a16:creationId xmlns="" xmlns:a16="http://schemas.microsoft.com/office/drawing/2014/main" id="{55BCE8F8-717D-45D1-A5D4-782CE0FA5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50822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Line 118">
              <a:extLst>
                <a:ext uri="{FF2B5EF4-FFF2-40B4-BE49-F238E27FC236}">
                  <a16:creationId xmlns="" xmlns:a16="http://schemas.microsoft.com/office/drawing/2014/main" id="{E465E6D0-3275-4BE4-860C-7FC51FEEF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520921"/>
              <a:ext cx="0" cy="174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Line 119">
              <a:extLst>
                <a:ext uri="{FF2B5EF4-FFF2-40B4-BE49-F238E27FC236}">
                  <a16:creationId xmlns="" xmlns:a16="http://schemas.microsoft.com/office/drawing/2014/main" id="{9342F7F4-6FFC-4507-AF94-F21E79A40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562196"/>
              <a:ext cx="0" cy="285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Line 120">
              <a:extLst>
                <a:ext uri="{FF2B5EF4-FFF2-40B4-BE49-F238E27FC236}">
                  <a16:creationId xmlns="" xmlns:a16="http://schemas.microsoft.com/office/drawing/2014/main" id="{28D8D832-A866-40E1-96F2-6F1339D30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56219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Line 121">
              <a:extLst>
                <a:ext uri="{FF2B5EF4-FFF2-40B4-BE49-F238E27FC236}">
                  <a16:creationId xmlns="" xmlns:a16="http://schemas.microsoft.com/office/drawing/2014/main" id="{16476D21-ECBA-4A5F-AD97-E19335600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50822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Line 122">
              <a:extLst>
                <a:ext uri="{FF2B5EF4-FFF2-40B4-BE49-F238E27FC236}">
                  <a16:creationId xmlns="" xmlns:a16="http://schemas.microsoft.com/office/drawing/2014/main" id="{3840D742-B3FC-4828-BB19-7B137937B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53838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Line 123">
              <a:extLst>
                <a:ext uri="{FF2B5EF4-FFF2-40B4-BE49-F238E27FC236}">
                  <a16:creationId xmlns="" xmlns:a16="http://schemas.microsoft.com/office/drawing/2014/main" id="{B5EB4F7B-5E4B-412A-9FBE-1FACF4718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52092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Line 124">
              <a:extLst>
                <a:ext uri="{FF2B5EF4-FFF2-40B4-BE49-F238E27FC236}">
                  <a16:creationId xmlns="" xmlns:a16="http://schemas.microsoft.com/office/drawing/2014/main" id="{9613BF76-3D43-4764-8636-120C0E27D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590771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Line 125">
              <a:extLst>
                <a:ext uri="{FF2B5EF4-FFF2-40B4-BE49-F238E27FC236}">
                  <a16:creationId xmlns="" xmlns:a16="http://schemas.microsoft.com/office/drawing/2014/main" id="{30BCBD44-56CE-4D25-BFD8-B9F3385CE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538383"/>
              <a:ext cx="0" cy="238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" name="Freeform 126">
              <a:extLst>
                <a:ext uri="{FF2B5EF4-FFF2-40B4-BE49-F238E27FC236}">
                  <a16:creationId xmlns="" xmlns:a16="http://schemas.microsoft.com/office/drawing/2014/main" id="{7DED6A15-F8F5-4DAE-A6DE-8C73D7B7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242" y="5590771"/>
              <a:ext cx="0" cy="36512"/>
            </a:xfrm>
            <a:custGeom>
              <a:avLst/>
              <a:gdLst>
                <a:gd name="T0" fmla="*/ 23 h 23"/>
                <a:gd name="T1" fmla="*/ 23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" name="Line 127">
              <a:extLst>
                <a:ext uri="{FF2B5EF4-FFF2-40B4-BE49-F238E27FC236}">
                  <a16:creationId xmlns="" xmlns:a16="http://schemas.microsoft.com/office/drawing/2014/main" id="{6199084B-210D-4879-96A4-81506BF08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682846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Line 128">
              <a:extLst>
                <a:ext uri="{FF2B5EF4-FFF2-40B4-BE49-F238E27FC236}">
                  <a16:creationId xmlns="" xmlns:a16="http://schemas.microsoft.com/office/drawing/2014/main" id="{D572DEDB-0403-40B8-9245-E6A799517B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627283"/>
              <a:ext cx="0" cy="555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" name="Line 129">
              <a:extLst>
                <a:ext uri="{FF2B5EF4-FFF2-40B4-BE49-F238E27FC236}">
                  <a16:creationId xmlns="" xmlns:a16="http://schemas.microsoft.com/office/drawing/2014/main" id="{0284CE63-95C8-4914-BBD9-1B6EBAFE9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562728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" name="Line 130">
              <a:extLst>
                <a:ext uri="{FF2B5EF4-FFF2-40B4-BE49-F238E27FC236}">
                  <a16:creationId xmlns="" xmlns:a16="http://schemas.microsoft.com/office/drawing/2014/main" id="{F22B1BBC-B64C-44A4-A14E-280135183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497108"/>
              <a:ext cx="0" cy="111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Line 131">
              <a:extLst>
                <a:ext uri="{FF2B5EF4-FFF2-40B4-BE49-F238E27FC236}">
                  <a16:creationId xmlns="" xmlns:a16="http://schemas.microsoft.com/office/drawing/2014/main" id="{D4A25C67-B248-48D8-BDA3-DCEF28C50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284383"/>
              <a:ext cx="0" cy="365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Line 132">
              <a:extLst>
                <a:ext uri="{FF2B5EF4-FFF2-40B4-BE49-F238E27FC236}">
                  <a16:creationId xmlns="" xmlns:a16="http://schemas.microsoft.com/office/drawing/2014/main" id="{DCCE0376-EF6D-4287-8539-90D3C600E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722533"/>
              <a:ext cx="0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133">
              <a:extLst>
                <a:ext uri="{FF2B5EF4-FFF2-40B4-BE49-F238E27FC236}">
                  <a16:creationId xmlns="" xmlns:a16="http://schemas.microsoft.com/office/drawing/2014/main" id="{5FC55935-9718-4021-8BC0-E83C4DD9D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92" y="5770574"/>
              <a:ext cx="2693670" cy="45719"/>
            </a:xfrm>
            <a:custGeom>
              <a:avLst/>
              <a:gdLst>
                <a:gd name="T0" fmla="*/ 999 w 999"/>
                <a:gd name="T1" fmla="*/ 28 w 999"/>
                <a:gd name="T2" fmla="*/ 0 w 99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99">
                  <a:moveTo>
                    <a:pt x="999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Line 134">
              <a:extLst>
                <a:ext uri="{FF2B5EF4-FFF2-40B4-BE49-F238E27FC236}">
                  <a16:creationId xmlns="" xmlns:a16="http://schemas.microsoft.com/office/drawing/2014/main" id="{8BEF7358-CD67-49DC-BB2C-E2D302663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5682846"/>
              <a:ext cx="0" cy="39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Line 135">
              <a:extLst>
                <a:ext uri="{FF2B5EF4-FFF2-40B4-BE49-F238E27FC236}">
                  <a16:creationId xmlns="" xmlns:a16="http://schemas.microsoft.com/office/drawing/2014/main" id="{3F2530C4-EF7D-4D0A-9B5D-F31D14D1A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792" y="423980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Line 136">
              <a:extLst>
                <a:ext uri="{FF2B5EF4-FFF2-40B4-BE49-F238E27FC236}">
                  <a16:creationId xmlns="" xmlns:a16="http://schemas.microsoft.com/office/drawing/2014/main" id="{945D48EA-CB0E-4B53-9901-7A571C3F7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242" y="4925608"/>
              <a:ext cx="0" cy="238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Rectangle 137">
              <a:extLst>
                <a:ext uri="{FF2B5EF4-FFF2-40B4-BE49-F238E27FC236}">
                  <a16:creationId xmlns="" xmlns:a16="http://schemas.microsoft.com/office/drawing/2014/main" id="{92977FB0-27BD-4889-AEC2-83AB33DC5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140" y="5702531"/>
              <a:ext cx="17152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9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138">
              <a:extLst>
                <a:ext uri="{FF2B5EF4-FFF2-40B4-BE49-F238E27FC236}">
                  <a16:creationId xmlns="" xmlns:a16="http://schemas.microsoft.com/office/drawing/2014/main" id="{EF6402EF-6127-492D-BEFB-50693761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140" y="5396143"/>
              <a:ext cx="17152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9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Rectangle 139">
              <a:extLst>
                <a:ext uri="{FF2B5EF4-FFF2-40B4-BE49-F238E27FC236}">
                  <a16:creationId xmlns="" xmlns:a16="http://schemas.microsoft.com/office/drawing/2014/main" id="{C7940D90-E395-4469-A779-AEFE93CF4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140" y="5089756"/>
              <a:ext cx="17152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9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5" name="Rectangle 140">
              <a:extLst>
                <a:ext uri="{FF2B5EF4-FFF2-40B4-BE49-F238E27FC236}">
                  <a16:creationId xmlns="" xmlns:a16="http://schemas.microsoft.com/office/drawing/2014/main" id="{937D7895-A529-4613-93F4-AA1EB28B6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140" y="4783368"/>
              <a:ext cx="17152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9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Rectangle 141">
              <a:extLst>
                <a:ext uri="{FF2B5EF4-FFF2-40B4-BE49-F238E27FC236}">
                  <a16:creationId xmlns="" xmlns:a16="http://schemas.microsoft.com/office/drawing/2014/main" id="{C07D7224-4152-4144-A5CC-56EC3080D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140" y="4476981"/>
              <a:ext cx="17152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9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7" name="Rectangle 142">
              <a:extLst>
                <a:ext uri="{FF2B5EF4-FFF2-40B4-BE49-F238E27FC236}">
                  <a16:creationId xmlns="" xmlns:a16="http://schemas.microsoft.com/office/drawing/2014/main" id="{64B62F1E-4685-48F9-9021-7B2C83A6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140" y="4169006"/>
              <a:ext cx="17152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9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Freeform 143">
              <a:extLst>
                <a:ext uri="{FF2B5EF4-FFF2-40B4-BE49-F238E27FC236}">
                  <a16:creationId xmlns="" xmlns:a16="http://schemas.microsoft.com/office/drawing/2014/main" id="{57879D2C-C194-417A-9463-927DCC36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29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2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4 w 26"/>
                <a:gd name="T13" fmla="*/ 17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144">
              <a:extLst>
                <a:ext uri="{FF2B5EF4-FFF2-40B4-BE49-F238E27FC236}">
                  <a16:creationId xmlns="" xmlns:a16="http://schemas.microsoft.com/office/drawing/2014/main" id="{21E08097-7C2C-403E-A768-26314A65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292" y="5606646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3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9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1 w 25"/>
                <a:gd name="T51" fmla="*/ 5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1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9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145">
              <a:extLst>
                <a:ext uri="{FF2B5EF4-FFF2-40B4-BE49-F238E27FC236}">
                  <a16:creationId xmlns="" xmlns:a16="http://schemas.microsoft.com/office/drawing/2014/main" id="{0263C186-38CE-48EE-977F-1E40AEE1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29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2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4 w 26"/>
                <a:gd name="T13" fmla="*/ 17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146">
              <a:extLst>
                <a:ext uri="{FF2B5EF4-FFF2-40B4-BE49-F238E27FC236}">
                  <a16:creationId xmlns="" xmlns:a16="http://schemas.microsoft.com/office/drawing/2014/main" id="{D9F4F6DC-946E-4229-8378-9F46258D9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317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Freeform 147">
              <a:extLst>
                <a:ext uri="{FF2B5EF4-FFF2-40B4-BE49-F238E27FC236}">
                  <a16:creationId xmlns="" xmlns:a16="http://schemas.microsoft.com/office/drawing/2014/main" id="{582FDDCE-7CD3-4CC0-84DC-095506B93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767" y="5606646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Freeform 148">
              <a:extLst>
                <a:ext uri="{FF2B5EF4-FFF2-40B4-BE49-F238E27FC236}">
                  <a16:creationId xmlns="" xmlns:a16="http://schemas.microsoft.com/office/drawing/2014/main" id="{D63B7529-8E3A-4601-B868-070E0DC27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42" y="5566958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0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Freeform 149">
              <a:extLst>
                <a:ext uri="{FF2B5EF4-FFF2-40B4-BE49-F238E27FC236}">
                  <a16:creationId xmlns="" xmlns:a16="http://schemas.microsoft.com/office/drawing/2014/main" id="{7F33757A-AC52-4375-804F-04D485F46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42" y="5527271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0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Freeform 150">
              <a:extLst>
                <a:ext uri="{FF2B5EF4-FFF2-40B4-BE49-F238E27FC236}">
                  <a16:creationId xmlns="" xmlns:a16="http://schemas.microsoft.com/office/drawing/2014/main" id="{D6765F63-7D99-4AD7-B271-B9D7780A3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42" y="5462183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0 h 25"/>
                <a:gd name="T4" fmla="*/ 23 w 25"/>
                <a:gd name="T5" fmla="*/ 20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2 w 25"/>
                <a:gd name="T65" fmla="*/ 20 h 25"/>
                <a:gd name="T66" fmla="*/ 2 w 25"/>
                <a:gd name="T67" fmla="*/ 20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Freeform 151">
              <a:extLst>
                <a:ext uri="{FF2B5EF4-FFF2-40B4-BE49-F238E27FC236}">
                  <a16:creationId xmlns="" xmlns:a16="http://schemas.microsoft.com/office/drawing/2014/main" id="{9D2B247E-F33B-480D-BFE5-BFC92C72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42" y="5414558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6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Freeform 152">
              <a:extLst>
                <a:ext uri="{FF2B5EF4-FFF2-40B4-BE49-F238E27FC236}">
                  <a16:creationId xmlns="" xmlns:a16="http://schemas.microsoft.com/office/drawing/2014/main" id="{39F030BE-9EF0-476B-BBB9-89A91BB56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42" y="5382808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5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Freeform 153">
              <a:extLst>
                <a:ext uri="{FF2B5EF4-FFF2-40B4-BE49-F238E27FC236}">
                  <a16:creationId xmlns="" xmlns:a16="http://schemas.microsoft.com/office/drawing/2014/main" id="{CF5FCEB4-D2FE-44A2-B1BA-67A89241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42" y="5182783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Freeform 154">
              <a:extLst>
                <a:ext uri="{FF2B5EF4-FFF2-40B4-BE49-F238E27FC236}">
                  <a16:creationId xmlns="" xmlns:a16="http://schemas.microsoft.com/office/drawing/2014/main" id="{B29F2FFA-04F2-45AF-8BD5-1A230730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42" y="5143096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Freeform 155">
              <a:extLst>
                <a:ext uri="{FF2B5EF4-FFF2-40B4-BE49-F238E27FC236}">
                  <a16:creationId xmlns="" xmlns:a16="http://schemas.microsoft.com/office/drawing/2014/main" id="{D9D334F9-77EF-481B-95D5-2BA2E0BAE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42" y="5065308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6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" name="Rectangle 156">
              <a:extLst>
                <a:ext uri="{FF2B5EF4-FFF2-40B4-BE49-F238E27FC236}">
                  <a16:creationId xmlns="" xmlns:a16="http://schemas.microsoft.com/office/drawing/2014/main" id="{65FE4FE3-16AB-4191-B408-84ED4586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611" y="5862551"/>
              <a:ext cx="5722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Pré-</a:t>
              </a:r>
              <a:r>
                <a:rPr kumimoji="0" lang="fr-FR" altLang="fr-FR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vac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Rectangle 157">
              <a:extLst>
                <a:ext uri="{FF2B5EF4-FFF2-40B4-BE49-F238E27FC236}">
                  <a16:creationId xmlns="" xmlns:a16="http://schemas.microsoft.com/office/drawing/2014/main" id="{CB4F625E-B9E5-4712-A102-A87C9CBE7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431" y="5862551"/>
              <a:ext cx="6412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Post-</a:t>
              </a:r>
              <a:r>
                <a:rPr kumimoji="0" lang="fr-FR" altLang="fr-FR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vac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3" name="Rectangle 158">
              <a:extLst>
                <a:ext uri="{FF2B5EF4-FFF2-40B4-BE49-F238E27FC236}">
                  <a16:creationId xmlns="" xmlns:a16="http://schemas.microsoft.com/office/drawing/2014/main" id="{E645889E-40FE-4799-A3DA-187FA50CE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500" y="5862551"/>
              <a:ext cx="5722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Pré-</a:t>
              </a:r>
              <a:r>
                <a:rPr kumimoji="0" lang="fr-FR" altLang="fr-FR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vac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159">
              <a:extLst>
                <a:ext uri="{FF2B5EF4-FFF2-40B4-BE49-F238E27FC236}">
                  <a16:creationId xmlns="" xmlns:a16="http://schemas.microsoft.com/office/drawing/2014/main" id="{76E66456-7280-47E8-8719-F1263412E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908" y="5862551"/>
              <a:ext cx="6412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Post-</a:t>
              </a:r>
              <a:r>
                <a:rPr kumimoji="0" lang="fr-FR" altLang="fr-FR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vac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Freeform 160">
              <a:extLst>
                <a:ext uri="{FF2B5EF4-FFF2-40B4-BE49-F238E27FC236}">
                  <a16:creationId xmlns="" xmlns:a16="http://schemas.microsoft.com/office/drawing/2014/main" id="{2BE84DF3-61E9-4C8A-90FE-5D474E998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5608233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1 h 25"/>
                <a:gd name="T4" fmla="*/ 23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2 w 26"/>
                <a:gd name="T63" fmla="*/ 18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Freeform 161">
              <a:extLst>
                <a:ext uri="{FF2B5EF4-FFF2-40B4-BE49-F238E27FC236}">
                  <a16:creationId xmlns="" xmlns:a16="http://schemas.microsoft.com/office/drawing/2014/main" id="{63FE4FDB-83DA-4137-ABB8-3F6662755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53907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7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1 h 25"/>
                <a:gd name="T34" fmla="*/ 19 w 26"/>
                <a:gd name="T35" fmla="*/ 1 h 25"/>
                <a:gd name="T36" fmla="*/ 18 w 26"/>
                <a:gd name="T37" fmla="*/ 0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1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0 w 26"/>
                <a:gd name="T55" fmla="*/ 10 h 25"/>
                <a:gd name="T56" fmla="*/ 0 w 26"/>
                <a:gd name="T57" fmla="*/ 12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Freeform 162">
              <a:extLst>
                <a:ext uri="{FF2B5EF4-FFF2-40B4-BE49-F238E27FC236}">
                  <a16:creationId xmlns="" xmlns:a16="http://schemas.microsoft.com/office/drawing/2014/main" id="{AB3BC5A7-955C-48B9-842D-49BAE0B98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5197071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0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0 w 26"/>
                <a:gd name="T55" fmla="*/ 10 h 25"/>
                <a:gd name="T56" fmla="*/ 0 w 26"/>
                <a:gd name="T57" fmla="*/ 12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Freeform 163">
              <a:extLst>
                <a:ext uri="{FF2B5EF4-FFF2-40B4-BE49-F238E27FC236}">
                  <a16:creationId xmlns="" xmlns:a16="http://schemas.microsoft.com/office/drawing/2014/main" id="{32CA7668-3ED3-4FB2-9172-B550CD04F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5095471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3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3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Freeform 164">
              <a:extLst>
                <a:ext uri="{FF2B5EF4-FFF2-40B4-BE49-F238E27FC236}">
                  <a16:creationId xmlns="" xmlns:a16="http://schemas.microsoft.com/office/drawing/2014/main" id="{060E51A0-48FF-4D19-A1AA-E1FBAF51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5031971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0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0 w 26"/>
                <a:gd name="T55" fmla="*/ 10 h 25"/>
                <a:gd name="T56" fmla="*/ 0 w 26"/>
                <a:gd name="T57" fmla="*/ 12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Freeform 165">
              <a:extLst>
                <a:ext uri="{FF2B5EF4-FFF2-40B4-BE49-F238E27FC236}">
                  <a16:creationId xmlns="" xmlns:a16="http://schemas.microsoft.com/office/drawing/2014/main" id="{15161E58-5069-402B-B378-A571699CD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4985933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1 h 25"/>
                <a:gd name="T4" fmla="*/ 23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2 w 26"/>
                <a:gd name="T63" fmla="*/ 18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" name="Freeform 166">
              <a:extLst>
                <a:ext uri="{FF2B5EF4-FFF2-40B4-BE49-F238E27FC236}">
                  <a16:creationId xmlns="" xmlns:a16="http://schemas.microsoft.com/office/drawing/2014/main" id="{6D3EEC04-456F-4600-99F2-33C70A57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4928783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1 h 25"/>
                <a:gd name="T4" fmla="*/ 23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2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5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5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3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" name="Freeform 167">
              <a:extLst>
                <a:ext uri="{FF2B5EF4-FFF2-40B4-BE49-F238E27FC236}">
                  <a16:creationId xmlns="" xmlns:a16="http://schemas.microsoft.com/office/drawing/2014/main" id="{B0244B93-EFDC-4CCE-9AC3-78A9949EC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48763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0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0 w 26"/>
                <a:gd name="T55" fmla="*/ 10 h 25"/>
                <a:gd name="T56" fmla="*/ 0 w 26"/>
                <a:gd name="T57" fmla="*/ 12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" name="Freeform 168">
              <a:extLst>
                <a:ext uri="{FF2B5EF4-FFF2-40B4-BE49-F238E27FC236}">
                  <a16:creationId xmlns="" xmlns:a16="http://schemas.microsoft.com/office/drawing/2014/main" id="{A42AE694-339B-4278-8DE4-0735209C9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48144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8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1 h 26"/>
                <a:gd name="T40" fmla="*/ 13 w 26"/>
                <a:gd name="T41" fmla="*/ 0 h 26"/>
                <a:gd name="T42" fmla="*/ 10 w 26"/>
                <a:gd name="T43" fmla="*/ 1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6 h 26"/>
                <a:gd name="T76" fmla="*/ 13 w 26"/>
                <a:gd name="T77" fmla="*/ 26 h 26"/>
                <a:gd name="T78" fmla="*/ 15 w 26"/>
                <a:gd name="T79" fmla="*/ 26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5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" name="Freeform 169">
              <a:extLst>
                <a:ext uri="{FF2B5EF4-FFF2-40B4-BE49-F238E27FC236}">
                  <a16:creationId xmlns="" xmlns:a16="http://schemas.microsoft.com/office/drawing/2014/main" id="{A12FA568-F755-4C7E-9110-942FF220F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4755746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5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5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3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3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Freeform 170">
              <a:extLst>
                <a:ext uri="{FF2B5EF4-FFF2-40B4-BE49-F238E27FC236}">
                  <a16:creationId xmlns="" xmlns:a16="http://schemas.microsoft.com/office/drawing/2014/main" id="{02F498C5-505F-4932-9679-B3A20A729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977" y="4716058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6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Freeform 171">
              <a:extLst>
                <a:ext uri="{FF2B5EF4-FFF2-40B4-BE49-F238E27FC236}">
                  <a16:creationId xmlns="" xmlns:a16="http://schemas.microsoft.com/office/drawing/2014/main" id="{375CC4AD-A90B-4632-905B-DD4D048C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52" y="4716058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2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4 w 26"/>
                <a:gd name="T13" fmla="*/ 18 h 26"/>
                <a:gd name="T14" fmla="*/ 24 w 26"/>
                <a:gd name="T15" fmla="*/ 17 h 26"/>
                <a:gd name="T16" fmla="*/ 25 w 26"/>
                <a:gd name="T17" fmla="*/ 17 h 26"/>
                <a:gd name="T18" fmla="*/ 25 w 26"/>
                <a:gd name="T19" fmla="*/ 16 h 26"/>
                <a:gd name="T20" fmla="*/ 25 w 26"/>
                <a:gd name="T21" fmla="*/ 15 h 26"/>
                <a:gd name="T22" fmla="*/ 26 w 26"/>
                <a:gd name="T23" fmla="*/ 13 h 26"/>
                <a:gd name="T24" fmla="*/ 25 w 26"/>
                <a:gd name="T25" fmla="*/ 10 h 26"/>
                <a:gd name="T26" fmla="*/ 24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8 w 26"/>
                <a:gd name="T35" fmla="*/ 1 h 26"/>
                <a:gd name="T36" fmla="*/ 18 w 26"/>
                <a:gd name="T37" fmla="*/ 1 h 26"/>
                <a:gd name="T38" fmla="*/ 15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5 h 26"/>
                <a:gd name="T60" fmla="*/ 1 w 26"/>
                <a:gd name="T61" fmla="*/ 18 h 26"/>
                <a:gd name="T62" fmla="*/ 1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3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6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8 w 26"/>
                <a:gd name="T89" fmla="*/ 24 h 26"/>
                <a:gd name="T90" fmla="*/ 20 w 26"/>
                <a:gd name="T91" fmla="*/ 23 h 26"/>
                <a:gd name="T92" fmla="*/ 20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Freeform 172">
              <a:extLst>
                <a:ext uri="{FF2B5EF4-FFF2-40B4-BE49-F238E27FC236}">
                  <a16:creationId xmlns="" xmlns:a16="http://schemas.microsoft.com/office/drawing/2014/main" id="{8FAAD6C3-E7C7-482B-AECE-936FB1CA9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977" y="4773208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8 h 25"/>
                <a:gd name="T62" fmla="*/ 1 w 25"/>
                <a:gd name="T63" fmla="*/ 19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5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5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3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Freeform 173">
              <a:extLst>
                <a:ext uri="{FF2B5EF4-FFF2-40B4-BE49-F238E27FC236}">
                  <a16:creationId xmlns="" xmlns:a16="http://schemas.microsoft.com/office/drawing/2014/main" id="{F3676AB4-CEA4-40F1-A71D-D9BBE0A26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52" y="4773208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1 h 25"/>
                <a:gd name="T4" fmla="*/ 23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4 w 26"/>
                <a:gd name="T11" fmla="*/ 18 h 25"/>
                <a:gd name="T12" fmla="*/ 24 w 26"/>
                <a:gd name="T13" fmla="*/ 18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5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5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0 w 26"/>
                <a:gd name="T93" fmla="*/ 23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Freeform 174">
              <a:extLst>
                <a:ext uri="{FF2B5EF4-FFF2-40B4-BE49-F238E27FC236}">
                  <a16:creationId xmlns="" xmlns:a16="http://schemas.microsoft.com/office/drawing/2014/main" id="{F0520785-9130-4414-BFD7-05DD40ADB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977" y="4830358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Freeform 175">
              <a:extLst>
                <a:ext uri="{FF2B5EF4-FFF2-40B4-BE49-F238E27FC236}">
                  <a16:creationId xmlns="" xmlns:a16="http://schemas.microsoft.com/office/drawing/2014/main" id="{CABCDEBB-4771-4C87-916C-62126DFDE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52" y="4830358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2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4 w 26"/>
                <a:gd name="T13" fmla="*/ 17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0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Freeform 176">
              <a:extLst>
                <a:ext uri="{FF2B5EF4-FFF2-40B4-BE49-F238E27FC236}">
                  <a16:creationId xmlns="" xmlns:a16="http://schemas.microsoft.com/office/drawing/2014/main" id="{9ABDF48F-4DD3-4544-8F4A-1BE117F1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977" y="4898621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0 h 25"/>
                <a:gd name="T4" fmla="*/ 23 w 25"/>
                <a:gd name="T5" fmla="*/ 20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8 h 25"/>
                <a:gd name="T62" fmla="*/ 1 w 25"/>
                <a:gd name="T63" fmla="*/ 18 h 25"/>
                <a:gd name="T64" fmla="*/ 2 w 25"/>
                <a:gd name="T65" fmla="*/ 20 h 25"/>
                <a:gd name="T66" fmla="*/ 2 w 25"/>
                <a:gd name="T67" fmla="*/ 20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Freeform 177">
              <a:extLst>
                <a:ext uri="{FF2B5EF4-FFF2-40B4-BE49-F238E27FC236}">
                  <a16:creationId xmlns="" xmlns:a16="http://schemas.microsoft.com/office/drawing/2014/main" id="{954843E4-C2C3-404B-8EE1-79242B27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52" y="4898621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0 h 25"/>
                <a:gd name="T4" fmla="*/ 23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4 w 26"/>
                <a:gd name="T13" fmla="*/ 18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8 h 25"/>
                <a:gd name="T64" fmla="*/ 2 w 26"/>
                <a:gd name="T65" fmla="*/ 20 h 25"/>
                <a:gd name="T66" fmla="*/ 3 w 26"/>
                <a:gd name="T67" fmla="*/ 20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0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0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Freeform 178">
              <a:extLst>
                <a:ext uri="{FF2B5EF4-FFF2-40B4-BE49-F238E27FC236}">
                  <a16:creationId xmlns="" xmlns:a16="http://schemas.microsoft.com/office/drawing/2014/main" id="{D0B2A066-A700-42D5-A915-E6FFC494F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977" y="4860521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8 h 25"/>
                <a:gd name="T62" fmla="*/ 1 w 25"/>
                <a:gd name="T63" fmla="*/ 18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Freeform 179">
              <a:extLst>
                <a:ext uri="{FF2B5EF4-FFF2-40B4-BE49-F238E27FC236}">
                  <a16:creationId xmlns="" xmlns:a16="http://schemas.microsoft.com/office/drawing/2014/main" id="{355C3C9B-2889-4FD0-848D-2AA36B88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52" y="4860521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1 h 25"/>
                <a:gd name="T4" fmla="*/ 23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4 w 26"/>
                <a:gd name="T13" fmla="*/ 18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8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0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Freeform 180">
              <a:extLst>
                <a:ext uri="{FF2B5EF4-FFF2-40B4-BE49-F238E27FC236}">
                  <a16:creationId xmlns="" xmlns:a16="http://schemas.microsoft.com/office/drawing/2014/main" id="{3C4CF8BF-7F53-43A1-8CE6-7150EF77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977" y="4955771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Freeform 181">
              <a:extLst>
                <a:ext uri="{FF2B5EF4-FFF2-40B4-BE49-F238E27FC236}">
                  <a16:creationId xmlns="" xmlns:a16="http://schemas.microsoft.com/office/drawing/2014/main" id="{72EC8158-E902-4B11-998B-0440EC31D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52" y="4955771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2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4 w 26"/>
                <a:gd name="T13" fmla="*/ 17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0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Freeform 182">
              <a:extLst>
                <a:ext uri="{FF2B5EF4-FFF2-40B4-BE49-F238E27FC236}">
                  <a16:creationId xmlns="" xmlns:a16="http://schemas.microsoft.com/office/drawing/2014/main" id="{14428C1F-B3F1-4543-AEAB-BDFB7EED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977" y="5012921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Freeform 183">
              <a:extLst>
                <a:ext uri="{FF2B5EF4-FFF2-40B4-BE49-F238E27FC236}">
                  <a16:creationId xmlns="" xmlns:a16="http://schemas.microsoft.com/office/drawing/2014/main" id="{F113CBBC-0550-4F65-AF65-B8072B749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252" y="5012921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2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4 w 26"/>
                <a:gd name="T13" fmla="*/ 17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2 h 25"/>
                <a:gd name="T24" fmla="*/ 25 w 26"/>
                <a:gd name="T25" fmla="*/ 10 h 25"/>
                <a:gd name="T26" fmla="*/ 24 w 26"/>
                <a:gd name="T27" fmla="*/ 7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0 w 26"/>
                <a:gd name="T55" fmla="*/ 10 h 25"/>
                <a:gd name="T56" fmla="*/ 0 w 26"/>
                <a:gd name="T57" fmla="*/ 12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3 h 25"/>
                <a:gd name="T90" fmla="*/ 20 w 26"/>
                <a:gd name="T91" fmla="*/ 23 h 25"/>
                <a:gd name="T92" fmla="*/ 20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Freeform 184">
              <a:extLst>
                <a:ext uri="{FF2B5EF4-FFF2-40B4-BE49-F238E27FC236}">
                  <a16:creationId xmlns="" xmlns:a16="http://schemas.microsoft.com/office/drawing/2014/main" id="{AB6A31A0-D855-4C46-9696-3E4115FB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027" y="47382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Freeform 185">
              <a:extLst>
                <a:ext uri="{FF2B5EF4-FFF2-40B4-BE49-F238E27FC236}">
                  <a16:creationId xmlns="" xmlns:a16="http://schemas.microsoft.com/office/drawing/2014/main" id="{5BE63AFD-0B02-4D85-A44A-238FB5282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339" y="4738283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4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3 w 25"/>
                <a:gd name="T41" fmla="*/ 0 h 26"/>
                <a:gd name="T42" fmla="*/ 10 w 25"/>
                <a:gd name="T43" fmla="*/ 0 h 26"/>
                <a:gd name="T44" fmla="*/ 8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3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8 w 25"/>
                <a:gd name="T73" fmla="*/ 25 h 26"/>
                <a:gd name="T74" fmla="*/ 10 w 25"/>
                <a:gd name="T75" fmla="*/ 25 h 26"/>
                <a:gd name="T76" fmla="*/ 13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Freeform 186">
              <a:extLst>
                <a:ext uri="{FF2B5EF4-FFF2-40B4-BE49-F238E27FC236}">
                  <a16:creationId xmlns="" xmlns:a16="http://schemas.microsoft.com/office/drawing/2014/main" id="{AF96B58F-46E5-4640-8DA7-8DC1DB1F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302" y="4738283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3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9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1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1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9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Freeform 187">
              <a:extLst>
                <a:ext uri="{FF2B5EF4-FFF2-40B4-BE49-F238E27FC236}">
                  <a16:creationId xmlns="" xmlns:a16="http://schemas.microsoft.com/office/drawing/2014/main" id="{9D3B4BE8-CBA1-4637-A66D-40470013F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889" y="4773208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8 h 25"/>
                <a:gd name="T62" fmla="*/ 1 w 25"/>
                <a:gd name="T63" fmla="*/ 19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5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5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3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Freeform 188">
              <a:extLst>
                <a:ext uri="{FF2B5EF4-FFF2-40B4-BE49-F238E27FC236}">
                  <a16:creationId xmlns="" xmlns:a16="http://schemas.microsoft.com/office/drawing/2014/main" id="{E9E26C28-77AA-4713-9C0F-34402028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339" y="4773208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8 h 25"/>
                <a:gd name="T62" fmla="*/ 1 w 25"/>
                <a:gd name="T63" fmla="*/ 19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5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5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3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Freeform 189">
              <a:extLst>
                <a:ext uri="{FF2B5EF4-FFF2-40B4-BE49-F238E27FC236}">
                  <a16:creationId xmlns="" xmlns:a16="http://schemas.microsoft.com/office/drawing/2014/main" id="{2D83BAF3-29D4-4315-886A-C495EEEA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064" y="4797021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5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0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1 w 26"/>
                <a:gd name="T55" fmla="*/ 10 h 25"/>
                <a:gd name="T56" fmla="*/ 0 w 26"/>
                <a:gd name="T57" fmla="*/ 12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Freeform 190">
              <a:extLst>
                <a:ext uri="{FF2B5EF4-FFF2-40B4-BE49-F238E27FC236}">
                  <a16:creationId xmlns="" xmlns:a16="http://schemas.microsoft.com/office/drawing/2014/main" id="{FE881032-7554-4EC1-8683-F315BFB2E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752" y="4797021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Freeform 191">
              <a:extLst>
                <a:ext uri="{FF2B5EF4-FFF2-40B4-BE49-F238E27FC236}">
                  <a16:creationId xmlns="" xmlns:a16="http://schemas.microsoft.com/office/drawing/2014/main" id="{A91783EB-5E17-41FE-91DC-733B6E9EE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302" y="4822421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Freeform 192">
              <a:extLst>
                <a:ext uri="{FF2B5EF4-FFF2-40B4-BE49-F238E27FC236}">
                  <a16:creationId xmlns="" xmlns:a16="http://schemas.microsoft.com/office/drawing/2014/main" id="{AB610A47-66D8-4421-BC03-5AD636B67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339" y="4827183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0 h 25"/>
                <a:gd name="T4" fmla="*/ 23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8 h 25"/>
                <a:gd name="T64" fmla="*/ 2 w 26"/>
                <a:gd name="T65" fmla="*/ 20 h 25"/>
                <a:gd name="T66" fmla="*/ 3 w 26"/>
                <a:gd name="T67" fmla="*/ 20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0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Freeform 193">
              <a:extLst>
                <a:ext uri="{FF2B5EF4-FFF2-40B4-BE49-F238E27FC236}">
                  <a16:creationId xmlns="" xmlns:a16="http://schemas.microsoft.com/office/drawing/2014/main" id="{8AAD31B8-D232-49C2-AF49-5715BC68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702" y="48700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Freeform 194">
              <a:extLst>
                <a:ext uri="{FF2B5EF4-FFF2-40B4-BE49-F238E27FC236}">
                  <a16:creationId xmlns="" xmlns:a16="http://schemas.microsoft.com/office/drawing/2014/main" id="{653C64A2-49DB-46BD-82DB-BF4E3E767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939" y="4870046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4 w 25"/>
                <a:gd name="T49" fmla="*/ 4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3 w 25"/>
                <a:gd name="T67" fmla="*/ 20 h 25"/>
                <a:gd name="T68" fmla="*/ 4 w 25"/>
                <a:gd name="T69" fmla="*/ 21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8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195">
              <a:extLst>
                <a:ext uri="{FF2B5EF4-FFF2-40B4-BE49-F238E27FC236}">
                  <a16:creationId xmlns="" xmlns:a16="http://schemas.microsoft.com/office/drawing/2014/main" id="{BB6FCCDE-C3BC-45A4-B3D0-385F80E0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752" y="4908146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7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Freeform 196">
              <a:extLst>
                <a:ext uri="{FF2B5EF4-FFF2-40B4-BE49-F238E27FC236}">
                  <a16:creationId xmlns="" xmlns:a16="http://schemas.microsoft.com/office/drawing/2014/main" id="{EE756869-5C46-4727-AC44-B34CDEB7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302" y="4906558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Freeform 197">
              <a:extLst>
                <a:ext uri="{FF2B5EF4-FFF2-40B4-BE49-F238E27FC236}">
                  <a16:creationId xmlns="" xmlns:a16="http://schemas.microsoft.com/office/drawing/2014/main" id="{A27C6CB2-26F1-4404-8350-D8828CC5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464" y="4906558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1 w 25"/>
                <a:gd name="T51" fmla="*/ 5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1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Freeform 198">
              <a:extLst>
                <a:ext uri="{FF2B5EF4-FFF2-40B4-BE49-F238E27FC236}">
                  <a16:creationId xmlns="" xmlns:a16="http://schemas.microsoft.com/office/drawing/2014/main" id="{61B18872-C3FD-4B4F-80DA-50CC61965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77" y="4912908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7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1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1 h 25"/>
                <a:gd name="T48" fmla="*/ 3 w 25"/>
                <a:gd name="T49" fmla="*/ 3 h 25"/>
                <a:gd name="T50" fmla="*/ 1 w 25"/>
                <a:gd name="T51" fmla="*/ 5 h 25"/>
                <a:gd name="T52" fmla="*/ 0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1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Freeform 199">
              <a:extLst>
                <a:ext uri="{FF2B5EF4-FFF2-40B4-BE49-F238E27FC236}">
                  <a16:creationId xmlns="" xmlns:a16="http://schemas.microsoft.com/office/drawing/2014/main" id="{03C62C7C-AAA6-4B78-AB6E-D96BAD3A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464" y="4930371"/>
              <a:ext cx="39688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4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3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5 h 26"/>
                <a:gd name="T76" fmla="*/ 13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Freeform 200">
              <a:extLst>
                <a:ext uri="{FF2B5EF4-FFF2-40B4-BE49-F238E27FC236}">
                  <a16:creationId xmlns="" xmlns:a16="http://schemas.microsoft.com/office/drawing/2014/main" id="{3D8F10C7-A203-4905-BEED-1C7DD47E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477" y="4925608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4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3 w 25"/>
                <a:gd name="T67" fmla="*/ 20 h 25"/>
                <a:gd name="T68" fmla="*/ 4 w 25"/>
                <a:gd name="T69" fmla="*/ 22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8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Freeform 201">
              <a:extLst>
                <a:ext uri="{FF2B5EF4-FFF2-40B4-BE49-F238E27FC236}">
                  <a16:creationId xmlns="" xmlns:a16="http://schemas.microsoft.com/office/drawing/2014/main" id="{CE4A2CA0-5299-46F1-A33D-7F47DEDC5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689" y="4970058"/>
              <a:ext cx="39688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1 w 25"/>
                <a:gd name="T51" fmla="*/ 5 h 25"/>
                <a:gd name="T52" fmla="*/ 0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1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Freeform 202">
              <a:extLst>
                <a:ext uri="{FF2B5EF4-FFF2-40B4-BE49-F238E27FC236}">
                  <a16:creationId xmlns="" xmlns:a16="http://schemas.microsoft.com/office/drawing/2014/main" id="{7AC84DE0-B8F6-4E11-9AEB-13C2DAC1D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477" y="4982758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0 h 25"/>
                <a:gd name="T4" fmla="*/ 23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8 h 25"/>
                <a:gd name="T64" fmla="*/ 2 w 26"/>
                <a:gd name="T65" fmla="*/ 20 h 25"/>
                <a:gd name="T66" fmla="*/ 3 w 26"/>
                <a:gd name="T67" fmla="*/ 20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0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Freeform 203">
              <a:extLst>
                <a:ext uri="{FF2B5EF4-FFF2-40B4-BE49-F238E27FC236}">
                  <a16:creationId xmlns="" xmlns:a16="http://schemas.microsoft.com/office/drawing/2014/main" id="{1EFD1D16-B539-4E98-A6E1-71533F51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214" y="5030383"/>
              <a:ext cx="39688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4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3 w 25"/>
                <a:gd name="T67" fmla="*/ 20 h 25"/>
                <a:gd name="T68" fmla="*/ 4 w 25"/>
                <a:gd name="T69" fmla="*/ 22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8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Freeform 204">
              <a:extLst>
                <a:ext uri="{FF2B5EF4-FFF2-40B4-BE49-F238E27FC236}">
                  <a16:creationId xmlns="" xmlns:a16="http://schemas.microsoft.com/office/drawing/2014/main" id="{75965DDC-12CF-4D99-B5D6-73C919F4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164" y="5047846"/>
              <a:ext cx="39688" cy="39687"/>
            </a:xfrm>
            <a:custGeom>
              <a:avLst/>
              <a:gdLst>
                <a:gd name="T0" fmla="*/ 22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2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4 w 25"/>
                <a:gd name="T49" fmla="*/ 3 h 25"/>
                <a:gd name="T50" fmla="*/ 2 w 25"/>
                <a:gd name="T51" fmla="*/ 5 h 25"/>
                <a:gd name="T52" fmla="*/ 1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3 w 25"/>
                <a:gd name="T67" fmla="*/ 20 h 25"/>
                <a:gd name="T68" fmla="*/ 4 w 25"/>
                <a:gd name="T69" fmla="*/ 21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8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2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2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206">
              <a:extLst>
                <a:ext uri="{FF2B5EF4-FFF2-40B4-BE49-F238E27FC236}">
                  <a16:creationId xmlns="" xmlns:a16="http://schemas.microsoft.com/office/drawing/2014/main" id="{2FB62EFE-D46D-4BD6-A639-5F4119AF7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413" y="5047846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4 w 25"/>
                <a:gd name="T49" fmla="*/ 3 h 25"/>
                <a:gd name="T50" fmla="*/ 2 w 25"/>
                <a:gd name="T51" fmla="*/ 5 h 25"/>
                <a:gd name="T52" fmla="*/ 1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3 w 25"/>
                <a:gd name="T67" fmla="*/ 20 h 25"/>
                <a:gd name="T68" fmla="*/ 4 w 25"/>
                <a:gd name="T69" fmla="*/ 21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8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207">
              <a:extLst>
                <a:ext uri="{FF2B5EF4-FFF2-40B4-BE49-F238E27FC236}">
                  <a16:creationId xmlns="" xmlns:a16="http://schemas.microsoft.com/office/drawing/2014/main" id="{56AC5D3E-8F41-442B-89B5-CB9F0E58D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043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5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8">
              <a:extLst>
                <a:ext uri="{FF2B5EF4-FFF2-40B4-BE49-F238E27FC236}">
                  <a16:creationId xmlns="" xmlns:a16="http://schemas.microsoft.com/office/drawing/2014/main" id="{7EF0C496-B7EF-4DDE-9221-C74DF6B6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943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5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09">
              <a:extLst>
                <a:ext uri="{FF2B5EF4-FFF2-40B4-BE49-F238E27FC236}">
                  <a16:creationId xmlns="" xmlns:a16="http://schemas.microsoft.com/office/drawing/2014/main" id="{A4698177-BC0A-480B-BA98-A1ACB48C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843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10">
              <a:extLst>
                <a:ext uri="{FF2B5EF4-FFF2-40B4-BE49-F238E27FC236}">
                  <a16:creationId xmlns="" xmlns:a16="http://schemas.microsoft.com/office/drawing/2014/main" id="{EDE296BD-2A96-4662-94A0-60E5DC26D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731" y="5606646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3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9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1 w 25"/>
                <a:gd name="T51" fmla="*/ 5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1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9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11">
              <a:extLst>
                <a:ext uri="{FF2B5EF4-FFF2-40B4-BE49-F238E27FC236}">
                  <a16:creationId xmlns="" xmlns:a16="http://schemas.microsoft.com/office/drawing/2014/main" id="{E1E714A2-AD06-41AA-A875-7EE00E6D1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131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12">
              <a:extLst>
                <a:ext uri="{FF2B5EF4-FFF2-40B4-BE49-F238E27FC236}">
                  <a16:creationId xmlns="" xmlns:a16="http://schemas.microsoft.com/office/drawing/2014/main" id="{044016D3-C9C4-4566-A808-5C8BD792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181" y="55875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13">
              <a:extLst>
                <a:ext uri="{FF2B5EF4-FFF2-40B4-BE49-F238E27FC236}">
                  <a16:creationId xmlns="" xmlns:a16="http://schemas.microsoft.com/office/drawing/2014/main" id="{EE6846B3-A18A-4C4A-A85A-DF036315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031" y="55875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14">
              <a:extLst>
                <a:ext uri="{FF2B5EF4-FFF2-40B4-BE49-F238E27FC236}">
                  <a16:creationId xmlns="" xmlns:a16="http://schemas.microsoft.com/office/drawing/2014/main" id="{558A18B5-632B-44AC-94FF-20A8EE689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881" y="55875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1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15">
              <a:extLst>
                <a:ext uri="{FF2B5EF4-FFF2-40B4-BE49-F238E27FC236}">
                  <a16:creationId xmlns="" xmlns:a16="http://schemas.microsoft.com/office/drawing/2014/main" id="{F000B59C-D8B8-466B-A957-7AD322CC4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731" y="55875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16">
              <a:extLst>
                <a:ext uri="{FF2B5EF4-FFF2-40B4-BE49-F238E27FC236}">
                  <a16:creationId xmlns="" xmlns:a16="http://schemas.microsoft.com/office/drawing/2014/main" id="{311AF075-165E-4F23-A254-1EA539814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562196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8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2 w 25"/>
                <a:gd name="T41" fmla="*/ 0 h 26"/>
                <a:gd name="T42" fmla="*/ 10 w 25"/>
                <a:gd name="T43" fmla="*/ 1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6 h 26"/>
                <a:gd name="T76" fmla="*/ 12 w 25"/>
                <a:gd name="T77" fmla="*/ 26 h 26"/>
                <a:gd name="T78" fmla="*/ 15 w 25"/>
                <a:gd name="T79" fmla="*/ 26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5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217">
              <a:extLst>
                <a:ext uri="{FF2B5EF4-FFF2-40B4-BE49-F238E27FC236}">
                  <a16:creationId xmlns="" xmlns:a16="http://schemas.microsoft.com/office/drawing/2014/main" id="{3BFF3914-E7D0-4BDD-84A1-E28878128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368" y="5562196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8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2 w 25"/>
                <a:gd name="T41" fmla="*/ 0 h 26"/>
                <a:gd name="T42" fmla="*/ 10 w 25"/>
                <a:gd name="T43" fmla="*/ 1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6 h 26"/>
                <a:gd name="T76" fmla="*/ 12 w 25"/>
                <a:gd name="T77" fmla="*/ 26 h 26"/>
                <a:gd name="T78" fmla="*/ 15 w 25"/>
                <a:gd name="T79" fmla="*/ 26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5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18">
              <a:extLst>
                <a:ext uri="{FF2B5EF4-FFF2-40B4-BE49-F238E27FC236}">
                  <a16:creationId xmlns="" xmlns:a16="http://schemas.microsoft.com/office/drawing/2014/main" id="{E1A8EF4B-623B-4AED-B89F-C910CBD5C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131" y="5562196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4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8 h 26"/>
                <a:gd name="T16" fmla="*/ 24 w 25"/>
                <a:gd name="T17" fmla="*/ 17 h 26"/>
                <a:gd name="T18" fmla="*/ 25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2 w 25"/>
                <a:gd name="T41" fmla="*/ 0 h 26"/>
                <a:gd name="T42" fmla="*/ 10 w 25"/>
                <a:gd name="T43" fmla="*/ 1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6 h 26"/>
                <a:gd name="T76" fmla="*/ 12 w 25"/>
                <a:gd name="T77" fmla="*/ 26 h 26"/>
                <a:gd name="T78" fmla="*/ 15 w 25"/>
                <a:gd name="T79" fmla="*/ 26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5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9">
              <a:extLst>
                <a:ext uri="{FF2B5EF4-FFF2-40B4-BE49-F238E27FC236}">
                  <a16:creationId xmlns="" xmlns:a16="http://schemas.microsoft.com/office/drawing/2014/main" id="{2ADD80E9-C98E-43EC-97F7-443035A93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53203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0">
              <a:extLst>
                <a:ext uri="{FF2B5EF4-FFF2-40B4-BE49-F238E27FC236}">
                  <a16:creationId xmlns="" xmlns:a16="http://schemas.microsoft.com/office/drawing/2014/main" id="{89381D9B-791E-4B5B-84C7-BE01068D4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49393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21">
              <a:extLst>
                <a:ext uri="{FF2B5EF4-FFF2-40B4-BE49-F238E27FC236}">
                  <a16:creationId xmlns="" xmlns:a16="http://schemas.microsoft.com/office/drawing/2014/main" id="{18A260C5-A8A7-4C29-BE2C-B8314A00B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45583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8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1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2 w 25"/>
                <a:gd name="T41" fmla="*/ 0 h 26"/>
                <a:gd name="T42" fmla="*/ 10 w 25"/>
                <a:gd name="T43" fmla="*/ 1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1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6 h 26"/>
                <a:gd name="T76" fmla="*/ 12 w 25"/>
                <a:gd name="T77" fmla="*/ 26 h 26"/>
                <a:gd name="T78" fmla="*/ 15 w 25"/>
                <a:gd name="T79" fmla="*/ 26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5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22">
              <a:extLst>
                <a:ext uri="{FF2B5EF4-FFF2-40B4-BE49-F238E27FC236}">
                  <a16:creationId xmlns="" xmlns:a16="http://schemas.microsoft.com/office/drawing/2014/main" id="{91E12635-4B3A-41FD-9E5D-03EB5C41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41773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8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1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2 w 25"/>
                <a:gd name="T41" fmla="*/ 0 h 26"/>
                <a:gd name="T42" fmla="*/ 10 w 25"/>
                <a:gd name="T43" fmla="*/ 1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1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6 h 26"/>
                <a:gd name="T76" fmla="*/ 12 w 25"/>
                <a:gd name="T77" fmla="*/ 26 h 26"/>
                <a:gd name="T78" fmla="*/ 15 w 25"/>
                <a:gd name="T79" fmla="*/ 26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5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23">
              <a:extLst>
                <a:ext uri="{FF2B5EF4-FFF2-40B4-BE49-F238E27FC236}">
                  <a16:creationId xmlns="" xmlns:a16="http://schemas.microsoft.com/office/drawing/2014/main" id="{C71A551F-BCC2-4F2F-A5F0-9AE22918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381221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0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24">
              <a:extLst>
                <a:ext uri="{FF2B5EF4-FFF2-40B4-BE49-F238E27FC236}">
                  <a16:creationId xmlns="" xmlns:a16="http://schemas.microsoft.com/office/drawing/2014/main" id="{8395E929-1324-4CE5-B863-6398051B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343121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25">
              <a:extLst>
                <a:ext uri="{FF2B5EF4-FFF2-40B4-BE49-F238E27FC236}">
                  <a16:creationId xmlns="" xmlns:a16="http://schemas.microsoft.com/office/drawing/2014/main" id="{FF34CCFB-0095-495A-A97B-D96DFAC8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289146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26">
              <a:extLst>
                <a:ext uri="{FF2B5EF4-FFF2-40B4-BE49-F238E27FC236}">
                  <a16:creationId xmlns="" xmlns:a16="http://schemas.microsoft.com/office/drawing/2014/main" id="{89D1650E-B745-4BA2-A42B-C5A0789D8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251046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27">
              <a:extLst>
                <a:ext uri="{FF2B5EF4-FFF2-40B4-BE49-F238E27FC236}">
                  <a16:creationId xmlns="" xmlns:a16="http://schemas.microsoft.com/office/drawing/2014/main" id="{1058AB67-3AE2-4DA9-B97C-D8602980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227233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5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28">
              <a:extLst>
                <a:ext uri="{FF2B5EF4-FFF2-40B4-BE49-F238E27FC236}">
                  <a16:creationId xmlns="" xmlns:a16="http://schemas.microsoft.com/office/drawing/2014/main" id="{3C6572B4-9308-438E-84A1-F6447DAF4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200246"/>
              <a:ext cx="39687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8 h 25"/>
                <a:gd name="T62" fmla="*/ 1 w 25"/>
                <a:gd name="T63" fmla="*/ 18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29">
              <a:extLst>
                <a:ext uri="{FF2B5EF4-FFF2-40B4-BE49-F238E27FC236}">
                  <a16:creationId xmlns="" xmlns:a16="http://schemas.microsoft.com/office/drawing/2014/main" id="{F113E13C-A0E3-45F0-AD0F-005B9AE2E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18" y="5079596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0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0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30">
              <a:extLst>
                <a:ext uri="{FF2B5EF4-FFF2-40B4-BE49-F238E27FC236}">
                  <a16:creationId xmlns="" xmlns:a16="http://schemas.microsoft.com/office/drawing/2014/main" id="{D7E4F71A-3323-43EA-BC18-28E10F5A6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1">
              <a:extLst>
                <a:ext uri="{FF2B5EF4-FFF2-40B4-BE49-F238E27FC236}">
                  <a16:creationId xmlns="" xmlns:a16="http://schemas.microsoft.com/office/drawing/2014/main" id="{6BB8B938-BA68-4CB4-A39A-A7F9AF80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403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32">
              <a:extLst>
                <a:ext uri="{FF2B5EF4-FFF2-40B4-BE49-F238E27FC236}">
                  <a16:creationId xmlns="" xmlns:a16="http://schemas.microsoft.com/office/drawing/2014/main" id="{B1C565D6-4D8D-4602-8904-4B6A9C5A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303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5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33">
              <a:extLst>
                <a:ext uri="{FF2B5EF4-FFF2-40B4-BE49-F238E27FC236}">
                  <a16:creationId xmlns="" xmlns:a16="http://schemas.microsoft.com/office/drawing/2014/main" id="{AB57595E-5917-44E4-BC8F-A3B4B5F7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603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34">
              <a:extLst>
                <a:ext uri="{FF2B5EF4-FFF2-40B4-BE49-F238E27FC236}">
                  <a16:creationId xmlns="" xmlns:a16="http://schemas.microsoft.com/office/drawing/2014/main" id="{98E9351C-FD63-4CAB-8D41-68E98ED15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703" y="5606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35">
              <a:extLst>
                <a:ext uri="{FF2B5EF4-FFF2-40B4-BE49-F238E27FC236}">
                  <a16:creationId xmlns="" xmlns:a16="http://schemas.microsoft.com/office/drawing/2014/main" id="{A7CA94A5-60ED-4672-A376-3368DE0CE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581246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1 h 26"/>
                <a:gd name="T40" fmla="*/ 13 w 26"/>
                <a:gd name="T41" fmla="*/ 0 h 26"/>
                <a:gd name="T42" fmla="*/ 10 w 26"/>
                <a:gd name="T43" fmla="*/ 1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36">
              <a:extLst>
                <a:ext uri="{FF2B5EF4-FFF2-40B4-BE49-F238E27FC236}">
                  <a16:creationId xmlns="" xmlns:a16="http://schemas.microsoft.com/office/drawing/2014/main" id="{29B6605F-52E4-4751-9838-DB52CAB4E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543146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1 h 26"/>
                <a:gd name="T40" fmla="*/ 13 w 26"/>
                <a:gd name="T41" fmla="*/ 0 h 26"/>
                <a:gd name="T42" fmla="*/ 10 w 26"/>
                <a:gd name="T43" fmla="*/ 1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5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37">
              <a:extLst>
                <a:ext uri="{FF2B5EF4-FFF2-40B4-BE49-F238E27FC236}">
                  <a16:creationId xmlns="" xmlns:a16="http://schemas.microsoft.com/office/drawing/2014/main" id="{EA827ED7-8352-47BF-9D21-3F8F3C6A4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5177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0 w 26"/>
                <a:gd name="T55" fmla="*/ 10 h 25"/>
                <a:gd name="T56" fmla="*/ 0 w 26"/>
                <a:gd name="T57" fmla="*/ 12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8">
              <a:extLst>
                <a:ext uri="{FF2B5EF4-FFF2-40B4-BE49-F238E27FC236}">
                  <a16:creationId xmlns="" xmlns:a16="http://schemas.microsoft.com/office/drawing/2014/main" id="{2FDADE33-6F39-4F6D-A838-BBD01C656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479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39">
              <a:extLst>
                <a:ext uri="{FF2B5EF4-FFF2-40B4-BE49-F238E27FC236}">
                  <a16:creationId xmlns="" xmlns:a16="http://schemas.microsoft.com/office/drawing/2014/main" id="{C770D3AA-9933-4A1F-966E-E525DFD6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4605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40">
              <a:extLst>
                <a:ext uri="{FF2B5EF4-FFF2-40B4-BE49-F238E27FC236}">
                  <a16:creationId xmlns="" xmlns:a16="http://schemas.microsoft.com/office/drawing/2014/main" id="{FF0F6049-1D34-409C-A847-81C5632D2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4224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41">
              <a:extLst>
                <a:ext uri="{FF2B5EF4-FFF2-40B4-BE49-F238E27FC236}">
                  <a16:creationId xmlns="" xmlns:a16="http://schemas.microsoft.com/office/drawing/2014/main" id="{79E32295-BA36-4C25-9C36-730295B2B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384396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1 h 25"/>
                <a:gd name="T4" fmla="*/ 23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2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42">
              <a:extLst>
                <a:ext uri="{FF2B5EF4-FFF2-40B4-BE49-F238E27FC236}">
                  <a16:creationId xmlns="" xmlns:a16="http://schemas.microsoft.com/office/drawing/2014/main" id="{72A96637-40EE-415D-AAE3-338E0995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628" y="534788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43">
              <a:extLst>
                <a:ext uri="{FF2B5EF4-FFF2-40B4-BE49-F238E27FC236}">
                  <a16:creationId xmlns="" xmlns:a16="http://schemas.microsoft.com/office/drawing/2014/main" id="{1749EF0C-38E6-4621-BF2F-21EA9F1A6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728" y="534788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3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9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1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0 w 25"/>
                <a:gd name="T61" fmla="*/ 18 h 26"/>
                <a:gd name="T62" fmla="*/ 1 w 25"/>
                <a:gd name="T63" fmla="*/ 19 h 26"/>
                <a:gd name="T64" fmla="*/ 1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9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244">
              <a:extLst>
                <a:ext uri="{FF2B5EF4-FFF2-40B4-BE49-F238E27FC236}">
                  <a16:creationId xmlns="" xmlns:a16="http://schemas.microsoft.com/office/drawing/2014/main" id="{7B162FAE-9494-4BFE-9FB3-F5F24AE4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3097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8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1 h 26"/>
                <a:gd name="T40" fmla="*/ 13 w 26"/>
                <a:gd name="T41" fmla="*/ 0 h 26"/>
                <a:gd name="T42" fmla="*/ 10 w 26"/>
                <a:gd name="T43" fmla="*/ 1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6 h 26"/>
                <a:gd name="T76" fmla="*/ 13 w 26"/>
                <a:gd name="T77" fmla="*/ 26 h 26"/>
                <a:gd name="T78" fmla="*/ 15 w 26"/>
                <a:gd name="T79" fmla="*/ 26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5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45">
              <a:extLst>
                <a:ext uri="{FF2B5EF4-FFF2-40B4-BE49-F238E27FC236}">
                  <a16:creationId xmlns="" xmlns:a16="http://schemas.microsoft.com/office/drawing/2014/main" id="{B1229D4F-878E-4E19-A22E-5E75A2A5C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2716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8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1 h 26"/>
                <a:gd name="T40" fmla="*/ 13 w 26"/>
                <a:gd name="T41" fmla="*/ 0 h 26"/>
                <a:gd name="T42" fmla="*/ 10 w 26"/>
                <a:gd name="T43" fmla="*/ 1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6 h 26"/>
                <a:gd name="T76" fmla="*/ 13 w 26"/>
                <a:gd name="T77" fmla="*/ 26 h 26"/>
                <a:gd name="T78" fmla="*/ 15 w 26"/>
                <a:gd name="T79" fmla="*/ 26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5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46">
              <a:extLst>
                <a:ext uri="{FF2B5EF4-FFF2-40B4-BE49-F238E27FC236}">
                  <a16:creationId xmlns="" xmlns:a16="http://schemas.microsoft.com/office/drawing/2014/main" id="{8A83B165-52B7-4E92-AC17-B734C4A4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1827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47">
              <a:extLst>
                <a:ext uri="{FF2B5EF4-FFF2-40B4-BE49-F238E27FC236}">
                  <a16:creationId xmlns="" xmlns:a16="http://schemas.microsoft.com/office/drawing/2014/main" id="{C191E3DC-DB38-4F10-8711-F52BE444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553" y="52208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4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5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6 h 26"/>
                <a:gd name="T20" fmla="*/ 26 w 26"/>
                <a:gd name="T21" fmla="*/ 15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4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1 h 26"/>
                <a:gd name="T36" fmla="*/ 18 w 26"/>
                <a:gd name="T37" fmla="*/ 1 h 26"/>
                <a:gd name="T38" fmla="*/ 16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1 w 26"/>
                <a:gd name="T55" fmla="*/ 10 h 26"/>
                <a:gd name="T56" fmla="*/ 0 w 26"/>
                <a:gd name="T57" fmla="*/ 13 h 26"/>
                <a:gd name="T58" fmla="*/ 1 w 26"/>
                <a:gd name="T59" fmla="*/ 15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3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6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3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48">
              <a:extLst>
                <a:ext uri="{FF2B5EF4-FFF2-40B4-BE49-F238E27FC236}">
                  <a16:creationId xmlns="" xmlns:a16="http://schemas.microsoft.com/office/drawing/2014/main" id="{593EE927-D2E5-4B54-A441-F3A5AF7ED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453" y="52208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6 h 26"/>
                <a:gd name="T20" fmla="*/ 26 w 26"/>
                <a:gd name="T21" fmla="*/ 15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1 h 26"/>
                <a:gd name="T36" fmla="*/ 18 w 26"/>
                <a:gd name="T37" fmla="*/ 1 h 26"/>
                <a:gd name="T38" fmla="*/ 15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1 w 26"/>
                <a:gd name="T55" fmla="*/ 10 h 26"/>
                <a:gd name="T56" fmla="*/ 0 w 26"/>
                <a:gd name="T57" fmla="*/ 13 h 26"/>
                <a:gd name="T58" fmla="*/ 1 w 26"/>
                <a:gd name="T59" fmla="*/ 15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3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3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249">
              <a:extLst>
                <a:ext uri="{FF2B5EF4-FFF2-40B4-BE49-F238E27FC236}">
                  <a16:creationId xmlns="" xmlns:a16="http://schemas.microsoft.com/office/drawing/2014/main" id="{35560F1F-D3FB-4424-B38B-23A354043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03" y="51446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7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250">
              <a:extLst>
                <a:ext uri="{FF2B5EF4-FFF2-40B4-BE49-F238E27FC236}">
                  <a16:creationId xmlns="" xmlns:a16="http://schemas.microsoft.com/office/drawing/2014/main" id="{94D780D5-33AC-47D9-9E97-151751866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553" y="5116108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4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5 w 26"/>
                <a:gd name="T11" fmla="*/ 18 h 26"/>
                <a:gd name="T12" fmla="*/ 25 w 26"/>
                <a:gd name="T13" fmla="*/ 18 h 26"/>
                <a:gd name="T14" fmla="*/ 25 w 26"/>
                <a:gd name="T15" fmla="*/ 18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4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6 w 26"/>
                <a:gd name="T39" fmla="*/ 1 h 26"/>
                <a:gd name="T40" fmla="*/ 13 w 26"/>
                <a:gd name="T41" fmla="*/ 0 h 26"/>
                <a:gd name="T42" fmla="*/ 10 w 26"/>
                <a:gd name="T43" fmla="*/ 1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1 w 26"/>
                <a:gd name="T55" fmla="*/ 10 h 26"/>
                <a:gd name="T56" fmla="*/ 0 w 26"/>
                <a:gd name="T57" fmla="*/ 13 h 26"/>
                <a:gd name="T58" fmla="*/ 1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6 h 26"/>
                <a:gd name="T76" fmla="*/ 13 w 26"/>
                <a:gd name="T77" fmla="*/ 26 h 26"/>
                <a:gd name="T78" fmla="*/ 16 w 26"/>
                <a:gd name="T79" fmla="*/ 26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5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251">
              <a:extLst>
                <a:ext uri="{FF2B5EF4-FFF2-40B4-BE49-F238E27FC236}">
                  <a16:creationId xmlns="" xmlns:a16="http://schemas.microsoft.com/office/drawing/2014/main" id="{ABB49F97-FE8A-4A15-96C8-38E7C342A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453" y="5116108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8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1 h 26"/>
                <a:gd name="T40" fmla="*/ 13 w 26"/>
                <a:gd name="T41" fmla="*/ 0 h 26"/>
                <a:gd name="T42" fmla="*/ 10 w 26"/>
                <a:gd name="T43" fmla="*/ 1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1 w 26"/>
                <a:gd name="T55" fmla="*/ 10 h 26"/>
                <a:gd name="T56" fmla="*/ 0 w 26"/>
                <a:gd name="T57" fmla="*/ 13 h 26"/>
                <a:gd name="T58" fmla="*/ 1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6 h 26"/>
                <a:gd name="T76" fmla="*/ 13 w 26"/>
                <a:gd name="T77" fmla="*/ 26 h 26"/>
                <a:gd name="T78" fmla="*/ 15 w 26"/>
                <a:gd name="T79" fmla="*/ 26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5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252">
              <a:extLst>
                <a:ext uri="{FF2B5EF4-FFF2-40B4-BE49-F238E27FC236}">
                  <a16:creationId xmlns="" xmlns:a16="http://schemas.microsoft.com/office/drawing/2014/main" id="{2F853A89-887F-430C-8076-C198ABFF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403" y="5098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7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1 h 25"/>
                <a:gd name="T34" fmla="*/ 19 w 26"/>
                <a:gd name="T35" fmla="*/ 1 h 25"/>
                <a:gd name="T36" fmla="*/ 18 w 26"/>
                <a:gd name="T37" fmla="*/ 0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1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1 w 26"/>
                <a:gd name="T55" fmla="*/ 10 h 25"/>
                <a:gd name="T56" fmla="*/ 0 w 26"/>
                <a:gd name="T57" fmla="*/ 12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253">
              <a:extLst>
                <a:ext uri="{FF2B5EF4-FFF2-40B4-BE49-F238E27FC236}">
                  <a16:creationId xmlns="" xmlns:a16="http://schemas.microsoft.com/office/drawing/2014/main" id="{275A2967-E0B6-4E95-A40C-FD7187F6D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603" y="50986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7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1 h 25"/>
                <a:gd name="T34" fmla="*/ 19 w 26"/>
                <a:gd name="T35" fmla="*/ 1 h 25"/>
                <a:gd name="T36" fmla="*/ 18 w 26"/>
                <a:gd name="T37" fmla="*/ 0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1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1 w 26"/>
                <a:gd name="T55" fmla="*/ 10 h 25"/>
                <a:gd name="T56" fmla="*/ 0 w 26"/>
                <a:gd name="T57" fmla="*/ 12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254">
              <a:extLst>
                <a:ext uri="{FF2B5EF4-FFF2-40B4-BE49-F238E27FC236}">
                  <a16:creationId xmlns="" xmlns:a16="http://schemas.microsoft.com/office/drawing/2014/main" id="{ED31C0FE-7E2E-46B2-8234-CECA36765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553" y="50795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5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0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1 w 26"/>
                <a:gd name="T55" fmla="*/ 10 h 25"/>
                <a:gd name="T56" fmla="*/ 0 w 26"/>
                <a:gd name="T57" fmla="*/ 12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255">
              <a:extLst>
                <a:ext uri="{FF2B5EF4-FFF2-40B4-BE49-F238E27FC236}">
                  <a16:creationId xmlns="" xmlns:a16="http://schemas.microsoft.com/office/drawing/2014/main" id="{8802AAAA-E911-453E-9A18-3DA76C3C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453" y="50795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3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0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1 w 26"/>
                <a:gd name="T55" fmla="*/ 10 h 25"/>
                <a:gd name="T56" fmla="*/ 0 w 26"/>
                <a:gd name="T57" fmla="*/ 12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256">
              <a:extLst>
                <a:ext uri="{FF2B5EF4-FFF2-40B4-BE49-F238E27FC236}">
                  <a16:creationId xmlns="" xmlns:a16="http://schemas.microsoft.com/office/drawing/2014/main" id="{F8675AD5-4765-4359-BFD0-7276DBA7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403" y="50414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6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2 h 25"/>
                <a:gd name="T24" fmla="*/ 26 w 26"/>
                <a:gd name="T25" fmla="*/ 10 h 25"/>
                <a:gd name="T26" fmla="*/ 25 w 26"/>
                <a:gd name="T27" fmla="*/ 7 h 25"/>
                <a:gd name="T28" fmla="*/ 24 w 26"/>
                <a:gd name="T29" fmla="*/ 5 h 25"/>
                <a:gd name="T30" fmla="*/ 22 w 26"/>
                <a:gd name="T31" fmla="*/ 3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0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0 h 25"/>
                <a:gd name="T46" fmla="*/ 6 w 26"/>
                <a:gd name="T47" fmla="*/ 2 h 25"/>
                <a:gd name="T48" fmla="*/ 4 w 26"/>
                <a:gd name="T49" fmla="*/ 3 h 25"/>
                <a:gd name="T50" fmla="*/ 2 w 26"/>
                <a:gd name="T51" fmla="*/ 5 h 25"/>
                <a:gd name="T52" fmla="*/ 1 w 26"/>
                <a:gd name="T53" fmla="*/ 7 h 25"/>
                <a:gd name="T54" fmla="*/ 1 w 26"/>
                <a:gd name="T55" fmla="*/ 10 h 25"/>
                <a:gd name="T56" fmla="*/ 0 w 26"/>
                <a:gd name="T57" fmla="*/ 12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4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3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257">
              <a:extLst>
                <a:ext uri="{FF2B5EF4-FFF2-40B4-BE49-F238E27FC236}">
                  <a16:creationId xmlns="" xmlns:a16="http://schemas.microsoft.com/office/drawing/2014/main" id="{11723895-8333-40F3-A6A1-10629CF1A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728" y="5057371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3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8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2 w 25"/>
                <a:gd name="T41" fmla="*/ 0 h 26"/>
                <a:gd name="T42" fmla="*/ 9 w 25"/>
                <a:gd name="T43" fmla="*/ 1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1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1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9 w 25"/>
                <a:gd name="T75" fmla="*/ 26 h 26"/>
                <a:gd name="T76" fmla="*/ 12 w 25"/>
                <a:gd name="T77" fmla="*/ 26 h 26"/>
                <a:gd name="T78" fmla="*/ 15 w 25"/>
                <a:gd name="T79" fmla="*/ 26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5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258">
              <a:extLst>
                <a:ext uri="{FF2B5EF4-FFF2-40B4-BE49-F238E27FC236}">
                  <a16:creationId xmlns="" xmlns:a16="http://schemas.microsoft.com/office/drawing/2014/main" id="{D6F4B8EB-19B3-4C39-96DB-3F546C2E9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478" y="507483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4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6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3 w 25"/>
                <a:gd name="T41" fmla="*/ 0 h 26"/>
                <a:gd name="T42" fmla="*/ 10 w 25"/>
                <a:gd name="T43" fmla="*/ 0 h 26"/>
                <a:gd name="T44" fmla="*/ 8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3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8 w 25"/>
                <a:gd name="T73" fmla="*/ 25 h 26"/>
                <a:gd name="T74" fmla="*/ 10 w 25"/>
                <a:gd name="T75" fmla="*/ 25 h 26"/>
                <a:gd name="T76" fmla="*/ 13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259">
              <a:extLst>
                <a:ext uri="{FF2B5EF4-FFF2-40B4-BE49-F238E27FC236}">
                  <a16:creationId xmlns="" xmlns:a16="http://schemas.microsoft.com/office/drawing/2014/main" id="{14EE8C90-5DFF-4276-81BB-1DF115BB5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391" y="5044671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1 h 25"/>
                <a:gd name="T4" fmla="*/ 23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4 w 26"/>
                <a:gd name="T13" fmla="*/ 18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8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260">
              <a:extLst>
                <a:ext uri="{FF2B5EF4-FFF2-40B4-BE49-F238E27FC236}">
                  <a16:creationId xmlns="" xmlns:a16="http://schemas.microsoft.com/office/drawing/2014/main" id="{BE73C499-69FF-4F67-B238-A5CF4D4F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391" y="5006571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2 w 26"/>
                <a:gd name="T3" fmla="*/ 21 h 26"/>
                <a:gd name="T4" fmla="*/ 23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4 w 26"/>
                <a:gd name="T13" fmla="*/ 18 h 26"/>
                <a:gd name="T14" fmla="*/ 24 w 26"/>
                <a:gd name="T15" fmla="*/ 17 h 26"/>
                <a:gd name="T16" fmla="*/ 25 w 26"/>
                <a:gd name="T17" fmla="*/ 17 h 26"/>
                <a:gd name="T18" fmla="*/ 25 w 26"/>
                <a:gd name="T19" fmla="*/ 16 h 26"/>
                <a:gd name="T20" fmla="*/ 25 w 26"/>
                <a:gd name="T21" fmla="*/ 15 h 26"/>
                <a:gd name="T22" fmla="*/ 26 w 26"/>
                <a:gd name="T23" fmla="*/ 13 h 26"/>
                <a:gd name="T24" fmla="*/ 25 w 26"/>
                <a:gd name="T25" fmla="*/ 10 h 26"/>
                <a:gd name="T26" fmla="*/ 24 w 26"/>
                <a:gd name="T27" fmla="*/ 8 h 26"/>
                <a:gd name="T28" fmla="*/ 23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8 w 26"/>
                <a:gd name="T35" fmla="*/ 1 h 26"/>
                <a:gd name="T36" fmla="*/ 18 w 26"/>
                <a:gd name="T37" fmla="*/ 1 h 26"/>
                <a:gd name="T38" fmla="*/ 15 w 26"/>
                <a:gd name="T39" fmla="*/ 0 h 26"/>
                <a:gd name="T40" fmla="*/ 13 w 26"/>
                <a:gd name="T41" fmla="*/ 0 h 26"/>
                <a:gd name="T42" fmla="*/ 10 w 26"/>
                <a:gd name="T43" fmla="*/ 0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0 w 26"/>
                <a:gd name="T55" fmla="*/ 10 h 26"/>
                <a:gd name="T56" fmla="*/ 0 w 26"/>
                <a:gd name="T57" fmla="*/ 13 h 26"/>
                <a:gd name="T58" fmla="*/ 0 w 26"/>
                <a:gd name="T59" fmla="*/ 15 h 26"/>
                <a:gd name="T60" fmla="*/ 1 w 26"/>
                <a:gd name="T61" fmla="*/ 18 h 26"/>
                <a:gd name="T62" fmla="*/ 1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3 h 26"/>
                <a:gd name="T72" fmla="*/ 8 w 26"/>
                <a:gd name="T73" fmla="*/ 25 h 26"/>
                <a:gd name="T74" fmla="*/ 10 w 26"/>
                <a:gd name="T75" fmla="*/ 25 h 26"/>
                <a:gd name="T76" fmla="*/ 13 w 26"/>
                <a:gd name="T77" fmla="*/ 26 h 26"/>
                <a:gd name="T78" fmla="*/ 15 w 26"/>
                <a:gd name="T79" fmla="*/ 25 h 26"/>
                <a:gd name="T80" fmla="*/ 16 w 26"/>
                <a:gd name="T81" fmla="*/ 25 h 26"/>
                <a:gd name="T82" fmla="*/ 18 w 26"/>
                <a:gd name="T83" fmla="*/ 25 h 26"/>
                <a:gd name="T84" fmla="*/ 18 w 26"/>
                <a:gd name="T85" fmla="*/ 24 h 26"/>
                <a:gd name="T86" fmla="*/ 18 w 26"/>
                <a:gd name="T87" fmla="*/ 24 h 26"/>
                <a:gd name="T88" fmla="*/ 18 w 26"/>
                <a:gd name="T89" fmla="*/ 24 h 26"/>
                <a:gd name="T90" fmla="*/ 20 w 26"/>
                <a:gd name="T91" fmla="*/ 23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261">
              <a:extLst>
                <a:ext uri="{FF2B5EF4-FFF2-40B4-BE49-F238E27FC236}">
                  <a16:creationId xmlns="" xmlns:a16="http://schemas.microsoft.com/office/drawing/2014/main" id="{D9352BD3-F159-43F5-92E0-BDA84E6DF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703" y="5006571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4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6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3 w 25"/>
                <a:gd name="T41" fmla="*/ 0 h 26"/>
                <a:gd name="T42" fmla="*/ 10 w 25"/>
                <a:gd name="T43" fmla="*/ 0 h 26"/>
                <a:gd name="T44" fmla="*/ 8 w 25"/>
                <a:gd name="T45" fmla="*/ 1 h 26"/>
                <a:gd name="T46" fmla="*/ 5 w 25"/>
                <a:gd name="T47" fmla="*/ 2 h 26"/>
                <a:gd name="T48" fmla="*/ 4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3 w 25"/>
                <a:gd name="T67" fmla="*/ 21 h 26"/>
                <a:gd name="T68" fmla="*/ 4 w 25"/>
                <a:gd name="T69" fmla="*/ 22 h 26"/>
                <a:gd name="T70" fmla="*/ 5 w 25"/>
                <a:gd name="T71" fmla="*/ 23 h 26"/>
                <a:gd name="T72" fmla="*/ 8 w 25"/>
                <a:gd name="T73" fmla="*/ 25 h 26"/>
                <a:gd name="T74" fmla="*/ 10 w 25"/>
                <a:gd name="T75" fmla="*/ 25 h 26"/>
                <a:gd name="T76" fmla="*/ 13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8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62">
              <a:extLst>
                <a:ext uri="{FF2B5EF4-FFF2-40B4-BE49-F238E27FC236}">
                  <a16:creationId xmlns="" xmlns:a16="http://schemas.microsoft.com/office/drawing/2014/main" id="{B17B2176-6BF9-46C5-89EC-8F176A2F6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253" y="5025621"/>
              <a:ext cx="39687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3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9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1 w 25"/>
                <a:gd name="T51" fmla="*/ 6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8 h 25"/>
                <a:gd name="T62" fmla="*/ 1 w 25"/>
                <a:gd name="T63" fmla="*/ 19 h 25"/>
                <a:gd name="T64" fmla="*/ 1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5 h 25"/>
                <a:gd name="T74" fmla="*/ 9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5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63">
              <a:extLst>
                <a:ext uri="{FF2B5EF4-FFF2-40B4-BE49-F238E27FC236}">
                  <a16:creationId xmlns="" xmlns:a16="http://schemas.microsoft.com/office/drawing/2014/main" id="{D48615B8-EEB7-40A9-B5DB-F07DB613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303" y="499863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64">
              <a:extLst>
                <a:ext uri="{FF2B5EF4-FFF2-40B4-BE49-F238E27FC236}">
                  <a16:creationId xmlns="" xmlns:a16="http://schemas.microsoft.com/office/drawing/2014/main" id="{547A9B30-A6BA-4698-AE5A-89F3CA88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741" y="4992283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7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1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1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65">
              <a:extLst>
                <a:ext uri="{FF2B5EF4-FFF2-40B4-BE49-F238E27FC236}">
                  <a16:creationId xmlns="" xmlns:a16="http://schemas.microsoft.com/office/drawing/2014/main" id="{3D1E34DA-2AFB-49DF-A9C4-693560C8C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803" y="4960533"/>
              <a:ext cx="39687" cy="41275"/>
            </a:xfrm>
            <a:custGeom>
              <a:avLst/>
              <a:gdLst>
                <a:gd name="T0" fmla="*/ 22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4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8 h 26"/>
                <a:gd name="T16" fmla="*/ 25 w 25"/>
                <a:gd name="T17" fmla="*/ 17 h 26"/>
                <a:gd name="T18" fmla="*/ 25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1 h 26"/>
                <a:gd name="T26" fmla="*/ 24 w 25"/>
                <a:gd name="T27" fmla="*/ 8 h 26"/>
                <a:gd name="T28" fmla="*/ 23 w 25"/>
                <a:gd name="T29" fmla="*/ 6 h 26"/>
                <a:gd name="T30" fmla="*/ 22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3 w 25"/>
                <a:gd name="T41" fmla="*/ 0 h 26"/>
                <a:gd name="T42" fmla="*/ 10 w 25"/>
                <a:gd name="T43" fmla="*/ 1 h 26"/>
                <a:gd name="T44" fmla="*/ 8 w 25"/>
                <a:gd name="T45" fmla="*/ 1 h 26"/>
                <a:gd name="T46" fmla="*/ 5 w 25"/>
                <a:gd name="T47" fmla="*/ 2 h 26"/>
                <a:gd name="T48" fmla="*/ 4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1 h 26"/>
                <a:gd name="T56" fmla="*/ 0 w 25"/>
                <a:gd name="T57" fmla="*/ 13 h 26"/>
                <a:gd name="T58" fmla="*/ 0 w 25"/>
                <a:gd name="T59" fmla="*/ 16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3 w 25"/>
                <a:gd name="T67" fmla="*/ 21 h 26"/>
                <a:gd name="T68" fmla="*/ 4 w 25"/>
                <a:gd name="T69" fmla="*/ 22 h 26"/>
                <a:gd name="T70" fmla="*/ 5 w 25"/>
                <a:gd name="T71" fmla="*/ 24 h 26"/>
                <a:gd name="T72" fmla="*/ 8 w 25"/>
                <a:gd name="T73" fmla="*/ 25 h 26"/>
                <a:gd name="T74" fmla="*/ 10 w 25"/>
                <a:gd name="T75" fmla="*/ 26 h 26"/>
                <a:gd name="T76" fmla="*/ 13 w 25"/>
                <a:gd name="T77" fmla="*/ 26 h 26"/>
                <a:gd name="T78" fmla="*/ 15 w 25"/>
                <a:gd name="T79" fmla="*/ 26 h 26"/>
                <a:gd name="T80" fmla="*/ 16 w 25"/>
                <a:gd name="T81" fmla="*/ 25 h 26"/>
                <a:gd name="T82" fmla="*/ 17 w 25"/>
                <a:gd name="T83" fmla="*/ 25 h 26"/>
                <a:gd name="T84" fmla="*/ 18 w 25"/>
                <a:gd name="T85" fmla="*/ 25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2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66">
              <a:extLst>
                <a:ext uri="{FF2B5EF4-FFF2-40B4-BE49-F238E27FC236}">
                  <a16:creationId xmlns="" xmlns:a16="http://schemas.microsoft.com/office/drawing/2014/main" id="{1DEA4B83-6378-4AD8-8830-B3F6E05F2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903" y="497958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4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3 w 25"/>
                <a:gd name="T41" fmla="*/ 0 h 26"/>
                <a:gd name="T42" fmla="*/ 10 w 25"/>
                <a:gd name="T43" fmla="*/ 1 h 26"/>
                <a:gd name="T44" fmla="*/ 8 w 25"/>
                <a:gd name="T45" fmla="*/ 1 h 26"/>
                <a:gd name="T46" fmla="*/ 5 w 25"/>
                <a:gd name="T47" fmla="*/ 2 h 26"/>
                <a:gd name="T48" fmla="*/ 4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3 w 25"/>
                <a:gd name="T67" fmla="*/ 21 h 26"/>
                <a:gd name="T68" fmla="*/ 4 w 25"/>
                <a:gd name="T69" fmla="*/ 22 h 26"/>
                <a:gd name="T70" fmla="*/ 5 w 25"/>
                <a:gd name="T71" fmla="*/ 24 h 26"/>
                <a:gd name="T72" fmla="*/ 8 w 25"/>
                <a:gd name="T73" fmla="*/ 25 h 26"/>
                <a:gd name="T74" fmla="*/ 10 w 25"/>
                <a:gd name="T75" fmla="*/ 25 h 26"/>
                <a:gd name="T76" fmla="*/ 13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8 w 25"/>
                <a:gd name="T85" fmla="*/ 25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67">
              <a:extLst>
                <a:ext uri="{FF2B5EF4-FFF2-40B4-BE49-F238E27FC236}">
                  <a16:creationId xmlns="" xmlns:a16="http://schemas.microsoft.com/office/drawing/2014/main" id="{2886E8FD-9A4F-41BB-BCA2-81E9CBEE6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703" y="4955771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4 w 25"/>
                <a:gd name="T49" fmla="*/ 3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3 w 25"/>
                <a:gd name="T67" fmla="*/ 20 h 25"/>
                <a:gd name="T68" fmla="*/ 4 w 25"/>
                <a:gd name="T69" fmla="*/ 21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8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8">
              <a:extLst>
                <a:ext uri="{FF2B5EF4-FFF2-40B4-BE49-F238E27FC236}">
                  <a16:creationId xmlns="" xmlns:a16="http://schemas.microsoft.com/office/drawing/2014/main" id="{C2E30558-5EEE-4DA3-A3F7-9CE046ECF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653" y="4936721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4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3 w 25"/>
                <a:gd name="T41" fmla="*/ 0 h 25"/>
                <a:gd name="T42" fmla="*/ 10 w 25"/>
                <a:gd name="T43" fmla="*/ 0 h 25"/>
                <a:gd name="T44" fmla="*/ 8 w 25"/>
                <a:gd name="T45" fmla="*/ 1 h 25"/>
                <a:gd name="T46" fmla="*/ 5 w 25"/>
                <a:gd name="T47" fmla="*/ 2 h 25"/>
                <a:gd name="T48" fmla="*/ 4 w 25"/>
                <a:gd name="T49" fmla="*/ 4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3 w 25"/>
                <a:gd name="T67" fmla="*/ 20 h 25"/>
                <a:gd name="T68" fmla="*/ 4 w 25"/>
                <a:gd name="T69" fmla="*/ 21 h 25"/>
                <a:gd name="T70" fmla="*/ 5 w 25"/>
                <a:gd name="T71" fmla="*/ 23 h 25"/>
                <a:gd name="T72" fmla="*/ 8 w 25"/>
                <a:gd name="T73" fmla="*/ 24 h 25"/>
                <a:gd name="T74" fmla="*/ 10 w 25"/>
                <a:gd name="T75" fmla="*/ 25 h 25"/>
                <a:gd name="T76" fmla="*/ 13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8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69">
              <a:extLst>
                <a:ext uri="{FF2B5EF4-FFF2-40B4-BE49-F238E27FC236}">
                  <a16:creationId xmlns="" xmlns:a16="http://schemas.microsoft.com/office/drawing/2014/main" id="{8B453742-391A-4A4B-B145-E83E3C7E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403" y="492719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70">
              <a:extLst>
                <a:ext uri="{FF2B5EF4-FFF2-40B4-BE49-F238E27FC236}">
                  <a16:creationId xmlns="" xmlns:a16="http://schemas.microsoft.com/office/drawing/2014/main" id="{F310D990-6FBF-4CDA-97CA-AB77E668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403" y="4889096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1 h 25"/>
                <a:gd name="T4" fmla="*/ 24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8 h 25"/>
                <a:gd name="T62" fmla="*/ 2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271">
              <a:extLst>
                <a:ext uri="{FF2B5EF4-FFF2-40B4-BE49-F238E27FC236}">
                  <a16:creationId xmlns="" xmlns:a16="http://schemas.microsoft.com/office/drawing/2014/main" id="{87DBEE93-9BBF-4E76-9BD6-FB6107659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603" y="49462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4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272">
              <a:extLst>
                <a:ext uri="{FF2B5EF4-FFF2-40B4-BE49-F238E27FC236}">
                  <a16:creationId xmlns="" xmlns:a16="http://schemas.microsoft.com/office/drawing/2014/main" id="{BAA677BA-4B0A-4EA0-BB07-653AC595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703" y="4946246"/>
              <a:ext cx="41275" cy="39687"/>
            </a:xfrm>
            <a:custGeom>
              <a:avLst/>
              <a:gdLst>
                <a:gd name="T0" fmla="*/ 22 w 26"/>
                <a:gd name="T1" fmla="*/ 21 h 25"/>
                <a:gd name="T2" fmla="*/ 23 w 26"/>
                <a:gd name="T3" fmla="*/ 20 h 25"/>
                <a:gd name="T4" fmla="*/ 23 w 26"/>
                <a:gd name="T5" fmla="*/ 19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7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3 w 26"/>
                <a:gd name="T29" fmla="*/ 5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5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19 h 25"/>
                <a:gd name="T66" fmla="*/ 3 w 26"/>
                <a:gd name="T67" fmla="*/ 20 h 25"/>
                <a:gd name="T68" fmla="*/ 4 w 26"/>
                <a:gd name="T69" fmla="*/ 21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1"/>
                  </a:move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="" xmlns:a16="http://schemas.microsoft.com/office/drawing/2014/main" id="{3BF5728A-5B06-427A-BC61-075E47D3C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653" y="4908146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0 h 25"/>
                <a:gd name="T4" fmla="*/ 24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20 h 25"/>
                <a:gd name="T66" fmla="*/ 3 w 26"/>
                <a:gd name="T67" fmla="*/ 20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274">
              <a:extLst>
                <a:ext uri="{FF2B5EF4-FFF2-40B4-BE49-F238E27FC236}">
                  <a16:creationId xmlns="" xmlns:a16="http://schemas.microsoft.com/office/drawing/2014/main" id="{F2A19255-58E2-4AF9-8071-BBD9C2664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553" y="4908146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0 h 25"/>
                <a:gd name="T4" fmla="*/ 24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5 w 26"/>
                <a:gd name="T11" fmla="*/ 18 h 25"/>
                <a:gd name="T12" fmla="*/ 25 w 26"/>
                <a:gd name="T13" fmla="*/ 17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7 h 25"/>
                <a:gd name="T62" fmla="*/ 2 w 26"/>
                <a:gd name="T63" fmla="*/ 18 h 25"/>
                <a:gd name="T64" fmla="*/ 2 w 26"/>
                <a:gd name="T65" fmla="*/ 20 h 25"/>
                <a:gd name="T66" fmla="*/ 3 w 26"/>
                <a:gd name="T67" fmla="*/ 20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275">
              <a:extLst>
                <a:ext uri="{FF2B5EF4-FFF2-40B4-BE49-F238E27FC236}">
                  <a16:creationId xmlns="" xmlns:a16="http://schemas.microsoft.com/office/drawing/2014/main" id="{A01892F5-7D94-4F00-A936-CBE4FEE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628" y="4889096"/>
              <a:ext cx="39687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8 h 25"/>
                <a:gd name="T62" fmla="*/ 1 w 25"/>
                <a:gd name="T63" fmla="*/ 19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276">
              <a:extLst>
                <a:ext uri="{FF2B5EF4-FFF2-40B4-BE49-F238E27FC236}">
                  <a16:creationId xmlns="" xmlns:a16="http://schemas.microsoft.com/office/drawing/2014/main" id="{1CAE2602-0AE6-4851-BF5A-795C8E517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553" y="4870046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1 h 25"/>
                <a:gd name="T4" fmla="*/ 24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5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8 h 25"/>
                <a:gd name="T62" fmla="*/ 2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5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5 h 25"/>
                <a:gd name="T82" fmla="*/ 18 w 26"/>
                <a:gd name="T83" fmla="*/ 25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3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277">
              <a:extLst>
                <a:ext uri="{FF2B5EF4-FFF2-40B4-BE49-F238E27FC236}">
                  <a16:creationId xmlns="" xmlns:a16="http://schemas.microsoft.com/office/drawing/2014/main" id="{E0BF812F-6435-473F-823A-0E2D927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628" y="4850996"/>
              <a:ext cx="39687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0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0 w 25"/>
                <a:gd name="T61" fmla="*/ 18 h 25"/>
                <a:gd name="T62" fmla="*/ 1 w 25"/>
                <a:gd name="T63" fmla="*/ 19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7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278">
              <a:extLst>
                <a:ext uri="{FF2B5EF4-FFF2-40B4-BE49-F238E27FC236}">
                  <a16:creationId xmlns="" xmlns:a16="http://schemas.microsoft.com/office/drawing/2014/main" id="{3FFF68E9-2F29-4383-839C-57F91B8FD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403" y="4850996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1 h 25"/>
                <a:gd name="T4" fmla="*/ 24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8 h 25"/>
                <a:gd name="T62" fmla="*/ 2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279">
              <a:extLst>
                <a:ext uri="{FF2B5EF4-FFF2-40B4-BE49-F238E27FC236}">
                  <a16:creationId xmlns="" xmlns:a16="http://schemas.microsoft.com/office/drawing/2014/main" id="{D55FA939-9548-42DC-8CF1-1930C07E7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28" y="4814483"/>
              <a:ext cx="41275" cy="41275"/>
            </a:xfrm>
            <a:custGeom>
              <a:avLst/>
              <a:gdLst>
                <a:gd name="T0" fmla="*/ 22 w 26"/>
                <a:gd name="T1" fmla="*/ 22 h 26"/>
                <a:gd name="T2" fmla="*/ 23 w 26"/>
                <a:gd name="T3" fmla="*/ 21 h 26"/>
                <a:gd name="T4" fmla="*/ 24 w 26"/>
                <a:gd name="T5" fmla="*/ 20 h 26"/>
                <a:gd name="T6" fmla="*/ 24 w 26"/>
                <a:gd name="T7" fmla="*/ 19 h 26"/>
                <a:gd name="T8" fmla="*/ 24 w 26"/>
                <a:gd name="T9" fmla="*/ 18 h 26"/>
                <a:gd name="T10" fmla="*/ 24 w 26"/>
                <a:gd name="T11" fmla="*/ 18 h 26"/>
                <a:gd name="T12" fmla="*/ 25 w 26"/>
                <a:gd name="T13" fmla="*/ 18 h 26"/>
                <a:gd name="T14" fmla="*/ 25 w 26"/>
                <a:gd name="T15" fmla="*/ 18 h 26"/>
                <a:gd name="T16" fmla="*/ 25 w 26"/>
                <a:gd name="T17" fmla="*/ 17 h 26"/>
                <a:gd name="T18" fmla="*/ 25 w 26"/>
                <a:gd name="T19" fmla="*/ 17 h 26"/>
                <a:gd name="T20" fmla="*/ 26 w 26"/>
                <a:gd name="T21" fmla="*/ 16 h 26"/>
                <a:gd name="T22" fmla="*/ 26 w 26"/>
                <a:gd name="T23" fmla="*/ 13 h 26"/>
                <a:gd name="T24" fmla="*/ 26 w 26"/>
                <a:gd name="T25" fmla="*/ 10 h 26"/>
                <a:gd name="T26" fmla="*/ 25 w 26"/>
                <a:gd name="T27" fmla="*/ 8 h 26"/>
                <a:gd name="T28" fmla="*/ 24 w 26"/>
                <a:gd name="T29" fmla="*/ 6 h 26"/>
                <a:gd name="T30" fmla="*/ 22 w 26"/>
                <a:gd name="T31" fmla="*/ 4 h 26"/>
                <a:gd name="T32" fmla="*/ 20 w 26"/>
                <a:gd name="T33" fmla="*/ 2 h 26"/>
                <a:gd name="T34" fmla="*/ 19 w 26"/>
                <a:gd name="T35" fmla="*/ 2 h 26"/>
                <a:gd name="T36" fmla="*/ 18 w 26"/>
                <a:gd name="T37" fmla="*/ 1 h 26"/>
                <a:gd name="T38" fmla="*/ 15 w 26"/>
                <a:gd name="T39" fmla="*/ 1 h 26"/>
                <a:gd name="T40" fmla="*/ 13 w 26"/>
                <a:gd name="T41" fmla="*/ 0 h 26"/>
                <a:gd name="T42" fmla="*/ 10 w 26"/>
                <a:gd name="T43" fmla="*/ 1 h 26"/>
                <a:gd name="T44" fmla="*/ 8 w 26"/>
                <a:gd name="T45" fmla="*/ 1 h 26"/>
                <a:gd name="T46" fmla="*/ 6 w 26"/>
                <a:gd name="T47" fmla="*/ 2 h 26"/>
                <a:gd name="T48" fmla="*/ 4 w 26"/>
                <a:gd name="T49" fmla="*/ 4 h 26"/>
                <a:gd name="T50" fmla="*/ 2 w 26"/>
                <a:gd name="T51" fmla="*/ 6 h 26"/>
                <a:gd name="T52" fmla="*/ 1 w 26"/>
                <a:gd name="T53" fmla="*/ 8 h 26"/>
                <a:gd name="T54" fmla="*/ 1 w 26"/>
                <a:gd name="T55" fmla="*/ 10 h 26"/>
                <a:gd name="T56" fmla="*/ 0 w 26"/>
                <a:gd name="T57" fmla="*/ 13 h 26"/>
                <a:gd name="T58" fmla="*/ 1 w 26"/>
                <a:gd name="T59" fmla="*/ 16 h 26"/>
                <a:gd name="T60" fmla="*/ 1 w 26"/>
                <a:gd name="T61" fmla="*/ 18 h 26"/>
                <a:gd name="T62" fmla="*/ 2 w 26"/>
                <a:gd name="T63" fmla="*/ 19 h 26"/>
                <a:gd name="T64" fmla="*/ 2 w 26"/>
                <a:gd name="T65" fmla="*/ 20 h 26"/>
                <a:gd name="T66" fmla="*/ 3 w 26"/>
                <a:gd name="T67" fmla="*/ 21 h 26"/>
                <a:gd name="T68" fmla="*/ 4 w 26"/>
                <a:gd name="T69" fmla="*/ 22 h 26"/>
                <a:gd name="T70" fmla="*/ 6 w 26"/>
                <a:gd name="T71" fmla="*/ 24 h 26"/>
                <a:gd name="T72" fmla="*/ 8 w 26"/>
                <a:gd name="T73" fmla="*/ 25 h 26"/>
                <a:gd name="T74" fmla="*/ 10 w 26"/>
                <a:gd name="T75" fmla="*/ 26 h 26"/>
                <a:gd name="T76" fmla="*/ 13 w 26"/>
                <a:gd name="T77" fmla="*/ 26 h 26"/>
                <a:gd name="T78" fmla="*/ 15 w 26"/>
                <a:gd name="T79" fmla="*/ 26 h 26"/>
                <a:gd name="T80" fmla="*/ 17 w 26"/>
                <a:gd name="T81" fmla="*/ 25 h 26"/>
                <a:gd name="T82" fmla="*/ 18 w 26"/>
                <a:gd name="T83" fmla="*/ 25 h 26"/>
                <a:gd name="T84" fmla="*/ 18 w 26"/>
                <a:gd name="T85" fmla="*/ 25 h 26"/>
                <a:gd name="T86" fmla="*/ 18 w 26"/>
                <a:gd name="T87" fmla="*/ 24 h 26"/>
                <a:gd name="T88" fmla="*/ 19 w 26"/>
                <a:gd name="T89" fmla="*/ 24 h 26"/>
                <a:gd name="T90" fmla="*/ 20 w 26"/>
                <a:gd name="T91" fmla="*/ 24 h 26"/>
                <a:gd name="T92" fmla="*/ 21 w 26"/>
                <a:gd name="T93" fmla="*/ 23 h 26"/>
                <a:gd name="T94" fmla="*/ 22 w 26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22" y="22"/>
                  </a:move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280">
              <a:extLst>
                <a:ext uri="{FF2B5EF4-FFF2-40B4-BE49-F238E27FC236}">
                  <a16:creationId xmlns="" xmlns:a16="http://schemas.microsoft.com/office/drawing/2014/main" id="{EAD44C6E-EEAF-43EE-A8EF-03FCDDAB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78" y="4814483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8 h 26"/>
                <a:gd name="T16" fmla="*/ 24 w 25"/>
                <a:gd name="T17" fmla="*/ 17 h 26"/>
                <a:gd name="T18" fmla="*/ 24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1 h 26"/>
                <a:gd name="T40" fmla="*/ 12 w 25"/>
                <a:gd name="T41" fmla="*/ 0 h 26"/>
                <a:gd name="T42" fmla="*/ 9 w 25"/>
                <a:gd name="T43" fmla="*/ 1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1 w 25"/>
                <a:gd name="T51" fmla="*/ 6 h 26"/>
                <a:gd name="T52" fmla="*/ 0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0 w 25"/>
                <a:gd name="T61" fmla="*/ 18 h 26"/>
                <a:gd name="T62" fmla="*/ 1 w 25"/>
                <a:gd name="T63" fmla="*/ 19 h 26"/>
                <a:gd name="T64" fmla="*/ 1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9 w 25"/>
                <a:gd name="T75" fmla="*/ 26 h 26"/>
                <a:gd name="T76" fmla="*/ 12 w 25"/>
                <a:gd name="T77" fmla="*/ 26 h 26"/>
                <a:gd name="T78" fmla="*/ 15 w 25"/>
                <a:gd name="T79" fmla="*/ 26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5 h 26"/>
                <a:gd name="T86" fmla="*/ 17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281">
              <a:extLst>
                <a:ext uri="{FF2B5EF4-FFF2-40B4-BE49-F238E27FC236}">
                  <a16:creationId xmlns="" xmlns:a16="http://schemas.microsoft.com/office/drawing/2014/main" id="{0101B479-73BE-4C12-AAB3-CBB200212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078" y="4841471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3 w 26"/>
                <a:gd name="T3" fmla="*/ 21 h 25"/>
                <a:gd name="T4" fmla="*/ 24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5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6 w 26"/>
                <a:gd name="T21" fmla="*/ 15 h 25"/>
                <a:gd name="T22" fmla="*/ 26 w 26"/>
                <a:gd name="T23" fmla="*/ 13 h 25"/>
                <a:gd name="T24" fmla="*/ 26 w 26"/>
                <a:gd name="T25" fmla="*/ 10 h 25"/>
                <a:gd name="T26" fmla="*/ 25 w 26"/>
                <a:gd name="T27" fmla="*/ 8 h 25"/>
                <a:gd name="T28" fmla="*/ 24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6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1 w 26"/>
                <a:gd name="T55" fmla="*/ 10 h 25"/>
                <a:gd name="T56" fmla="*/ 0 w 26"/>
                <a:gd name="T57" fmla="*/ 13 h 25"/>
                <a:gd name="T58" fmla="*/ 1 w 26"/>
                <a:gd name="T59" fmla="*/ 15 h 25"/>
                <a:gd name="T60" fmla="*/ 1 w 26"/>
                <a:gd name="T61" fmla="*/ 18 h 25"/>
                <a:gd name="T62" fmla="*/ 2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5 h 25"/>
                <a:gd name="T74" fmla="*/ 10 w 26"/>
                <a:gd name="T75" fmla="*/ 25 h 25"/>
                <a:gd name="T76" fmla="*/ 13 w 26"/>
                <a:gd name="T77" fmla="*/ 25 h 25"/>
                <a:gd name="T78" fmla="*/ 16 w 26"/>
                <a:gd name="T79" fmla="*/ 25 h 25"/>
                <a:gd name="T80" fmla="*/ 17 w 26"/>
                <a:gd name="T81" fmla="*/ 25 h 25"/>
                <a:gd name="T82" fmla="*/ 18 w 26"/>
                <a:gd name="T83" fmla="*/ 25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282">
              <a:extLst>
                <a:ext uri="{FF2B5EF4-FFF2-40B4-BE49-F238E27FC236}">
                  <a16:creationId xmlns="" xmlns:a16="http://schemas.microsoft.com/office/drawing/2014/main" id="{9CD0D6D8-3E56-4A2B-85CE-E9E48DF07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953" y="4822421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4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6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3 w 25"/>
                <a:gd name="T41" fmla="*/ 0 h 26"/>
                <a:gd name="T42" fmla="*/ 10 w 25"/>
                <a:gd name="T43" fmla="*/ 0 h 26"/>
                <a:gd name="T44" fmla="*/ 8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3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8 w 25"/>
                <a:gd name="T73" fmla="*/ 25 h 26"/>
                <a:gd name="T74" fmla="*/ 10 w 25"/>
                <a:gd name="T75" fmla="*/ 25 h 26"/>
                <a:gd name="T76" fmla="*/ 13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8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283">
              <a:extLst>
                <a:ext uri="{FF2B5EF4-FFF2-40B4-BE49-F238E27FC236}">
                  <a16:creationId xmlns="" xmlns:a16="http://schemas.microsoft.com/office/drawing/2014/main" id="{BDCEBAEC-358B-4998-92B0-B05F41DC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891" y="4860521"/>
              <a:ext cx="39687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4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8 h 25"/>
                <a:gd name="T62" fmla="*/ 1 w 25"/>
                <a:gd name="T63" fmla="*/ 18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284">
              <a:extLst>
                <a:ext uri="{FF2B5EF4-FFF2-40B4-BE49-F238E27FC236}">
                  <a16:creationId xmlns="" xmlns:a16="http://schemas.microsoft.com/office/drawing/2014/main" id="{D3222261-E526-4316-A016-FA0367198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841" y="4784321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7 h 26"/>
                <a:gd name="T20" fmla="*/ 25 w 25"/>
                <a:gd name="T21" fmla="*/ 16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6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4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4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285">
              <a:extLst>
                <a:ext uri="{FF2B5EF4-FFF2-40B4-BE49-F238E27FC236}">
                  <a16:creationId xmlns="" xmlns:a16="http://schemas.microsoft.com/office/drawing/2014/main" id="{02F7A755-E7F2-4082-9056-63A880407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841" y="4755746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7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286">
              <a:extLst>
                <a:ext uri="{FF2B5EF4-FFF2-40B4-BE49-F238E27FC236}">
                  <a16:creationId xmlns="" xmlns:a16="http://schemas.microsoft.com/office/drawing/2014/main" id="{1CD958AA-84FC-48D1-87A8-D820ABE48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741" y="4755746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7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2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287">
              <a:extLst>
                <a:ext uri="{FF2B5EF4-FFF2-40B4-BE49-F238E27FC236}">
                  <a16:creationId xmlns="" xmlns:a16="http://schemas.microsoft.com/office/drawing/2014/main" id="{31EDB4C6-544C-4213-84BD-BD44BB77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391" y="4782733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1 h 25"/>
                <a:gd name="T4" fmla="*/ 23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4 w 26"/>
                <a:gd name="T11" fmla="*/ 18 h 25"/>
                <a:gd name="T12" fmla="*/ 24 w 26"/>
                <a:gd name="T13" fmla="*/ 18 h 25"/>
                <a:gd name="T14" fmla="*/ 24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4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8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5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5 h 25"/>
                <a:gd name="T84" fmla="*/ 18 w 26"/>
                <a:gd name="T85" fmla="*/ 24 h 25"/>
                <a:gd name="T86" fmla="*/ 18 w 26"/>
                <a:gd name="T87" fmla="*/ 24 h 25"/>
                <a:gd name="T88" fmla="*/ 18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288">
              <a:extLst>
                <a:ext uri="{FF2B5EF4-FFF2-40B4-BE49-F238E27FC236}">
                  <a16:creationId xmlns="" xmlns:a16="http://schemas.microsoft.com/office/drawing/2014/main" id="{9C02CED9-093C-4319-A4DD-CF1F51F8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341" y="4782733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1 h 25"/>
                <a:gd name="T4" fmla="*/ 23 w 26"/>
                <a:gd name="T5" fmla="*/ 20 h 25"/>
                <a:gd name="T6" fmla="*/ 24 w 26"/>
                <a:gd name="T7" fmla="*/ 19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9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5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5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89">
              <a:extLst>
                <a:ext uri="{FF2B5EF4-FFF2-40B4-BE49-F238E27FC236}">
                  <a16:creationId xmlns="" xmlns:a16="http://schemas.microsoft.com/office/drawing/2014/main" id="{42D0CF51-7168-467B-866F-E181B638E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341" y="4743046"/>
              <a:ext cx="41275" cy="39687"/>
            </a:xfrm>
            <a:custGeom>
              <a:avLst/>
              <a:gdLst>
                <a:gd name="T0" fmla="*/ 22 w 26"/>
                <a:gd name="T1" fmla="*/ 22 h 25"/>
                <a:gd name="T2" fmla="*/ 22 w 26"/>
                <a:gd name="T3" fmla="*/ 21 h 25"/>
                <a:gd name="T4" fmla="*/ 23 w 26"/>
                <a:gd name="T5" fmla="*/ 20 h 25"/>
                <a:gd name="T6" fmla="*/ 24 w 26"/>
                <a:gd name="T7" fmla="*/ 18 h 25"/>
                <a:gd name="T8" fmla="*/ 24 w 26"/>
                <a:gd name="T9" fmla="*/ 18 h 25"/>
                <a:gd name="T10" fmla="*/ 24 w 26"/>
                <a:gd name="T11" fmla="*/ 18 h 25"/>
                <a:gd name="T12" fmla="*/ 25 w 26"/>
                <a:gd name="T13" fmla="*/ 18 h 25"/>
                <a:gd name="T14" fmla="*/ 25 w 26"/>
                <a:gd name="T15" fmla="*/ 17 h 25"/>
                <a:gd name="T16" fmla="*/ 25 w 26"/>
                <a:gd name="T17" fmla="*/ 17 h 25"/>
                <a:gd name="T18" fmla="*/ 25 w 26"/>
                <a:gd name="T19" fmla="*/ 16 h 25"/>
                <a:gd name="T20" fmla="*/ 25 w 26"/>
                <a:gd name="T21" fmla="*/ 15 h 25"/>
                <a:gd name="T22" fmla="*/ 26 w 26"/>
                <a:gd name="T23" fmla="*/ 13 h 25"/>
                <a:gd name="T24" fmla="*/ 25 w 26"/>
                <a:gd name="T25" fmla="*/ 10 h 25"/>
                <a:gd name="T26" fmla="*/ 25 w 26"/>
                <a:gd name="T27" fmla="*/ 8 h 25"/>
                <a:gd name="T28" fmla="*/ 23 w 26"/>
                <a:gd name="T29" fmla="*/ 6 h 25"/>
                <a:gd name="T30" fmla="*/ 22 w 26"/>
                <a:gd name="T31" fmla="*/ 4 h 25"/>
                <a:gd name="T32" fmla="*/ 20 w 26"/>
                <a:gd name="T33" fmla="*/ 2 h 25"/>
                <a:gd name="T34" fmla="*/ 19 w 26"/>
                <a:gd name="T35" fmla="*/ 1 h 25"/>
                <a:gd name="T36" fmla="*/ 18 w 26"/>
                <a:gd name="T37" fmla="*/ 1 h 25"/>
                <a:gd name="T38" fmla="*/ 15 w 26"/>
                <a:gd name="T39" fmla="*/ 0 h 25"/>
                <a:gd name="T40" fmla="*/ 13 w 26"/>
                <a:gd name="T41" fmla="*/ 0 h 25"/>
                <a:gd name="T42" fmla="*/ 10 w 26"/>
                <a:gd name="T43" fmla="*/ 0 h 25"/>
                <a:gd name="T44" fmla="*/ 8 w 26"/>
                <a:gd name="T45" fmla="*/ 1 h 25"/>
                <a:gd name="T46" fmla="*/ 6 w 26"/>
                <a:gd name="T47" fmla="*/ 2 h 25"/>
                <a:gd name="T48" fmla="*/ 4 w 26"/>
                <a:gd name="T49" fmla="*/ 4 h 25"/>
                <a:gd name="T50" fmla="*/ 2 w 26"/>
                <a:gd name="T51" fmla="*/ 6 h 25"/>
                <a:gd name="T52" fmla="*/ 1 w 26"/>
                <a:gd name="T53" fmla="*/ 8 h 25"/>
                <a:gd name="T54" fmla="*/ 0 w 26"/>
                <a:gd name="T55" fmla="*/ 10 h 25"/>
                <a:gd name="T56" fmla="*/ 0 w 26"/>
                <a:gd name="T57" fmla="*/ 13 h 25"/>
                <a:gd name="T58" fmla="*/ 0 w 26"/>
                <a:gd name="T59" fmla="*/ 15 h 25"/>
                <a:gd name="T60" fmla="*/ 1 w 26"/>
                <a:gd name="T61" fmla="*/ 18 h 25"/>
                <a:gd name="T62" fmla="*/ 1 w 26"/>
                <a:gd name="T63" fmla="*/ 18 h 25"/>
                <a:gd name="T64" fmla="*/ 2 w 26"/>
                <a:gd name="T65" fmla="*/ 20 h 25"/>
                <a:gd name="T66" fmla="*/ 3 w 26"/>
                <a:gd name="T67" fmla="*/ 21 h 25"/>
                <a:gd name="T68" fmla="*/ 4 w 26"/>
                <a:gd name="T69" fmla="*/ 22 h 25"/>
                <a:gd name="T70" fmla="*/ 6 w 26"/>
                <a:gd name="T71" fmla="*/ 23 h 25"/>
                <a:gd name="T72" fmla="*/ 8 w 26"/>
                <a:gd name="T73" fmla="*/ 24 h 25"/>
                <a:gd name="T74" fmla="*/ 10 w 26"/>
                <a:gd name="T75" fmla="*/ 25 h 25"/>
                <a:gd name="T76" fmla="*/ 13 w 26"/>
                <a:gd name="T77" fmla="*/ 25 h 25"/>
                <a:gd name="T78" fmla="*/ 15 w 26"/>
                <a:gd name="T79" fmla="*/ 25 h 25"/>
                <a:gd name="T80" fmla="*/ 16 w 26"/>
                <a:gd name="T81" fmla="*/ 25 h 25"/>
                <a:gd name="T82" fmla="*/ 18 w 26"/>
                <a:gd name="T83" fmla="*/ 24 h 25"/>
                <a:gd name="T84" fmla="*/ 18 w 26"/>
                <a:gd name="T85" fmla="*/ 24 h 25"/>
                <a:gd name="T86" fmla="*/ 18 w 26"/>
                <a:gd name="T87" fmla="*/ 24 h 25"/>
                <a:gd name="T88" fmla="*/ 19 w 26"/>
                <a:gd name="T89" fmla="*/ 24 h 25"/>
                <a:gd name="T90" fmla="*/ 20 w 26"/>
                <a:gd name="T91" fmla="*/ 23 h 25"/>
                <a:gd name="T92" fmla="*/ 21 w 26"/>
                <a:gd name="T93" fmla="*/ 22 h 25"/>
                <a:gd name="T94" fmla="*/ 22 w 26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22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90">
              <a:extLst>
                <a:ext uri="{FF2B5EF4-FFF2-40B4-BE49-F238E27FC236}">
                  <a16:creationId xmlns="" xmlns:a16="http://schemas.microsoft.com/office/drawing/2014/main" id="{74B0949B-E677-4140-9E69-141D88A5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66" y="4720821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91">
              <a:extLst>
                <a:ext uri="{FF2B5EF4-FFF2-40B4-BE49-F238E27FC236}">
                  <a16:creationId xmlns="" xmlns:a16="http://schemas.microsoft.com/office/drawing/2014/main" id="{65C13432-1EB8-4319-B369-0F2E2F08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66" y="4682721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92">
              <a:extLst>
                <a:ext uri="{FF2B5EF4-FFF2-40B4-BE49-F238E27FC236}">
                  <a16:creationId xmlns="" xmlns:a16="http://schemas.microsoft.com/office/drawing/2014/main" id="{B6AE5FDD-CD07-41B6-9902-A5CD4A5D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66" y="4557308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93">
              <a:extLst>
                <a:ext uri="{FF2B5EF4-FFF2-40B4-BE49-F238E27FC236}">
                  <a16:creationId xmlns="" xmlns:a16="http://schemas.microsoft.com/office/drawing/2014/main" id="{0A14A4C6-A4BA-42FA-BD5F-98160C47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66" y="4509683"/>
              <a:ext cx="39687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94">
              <a:extLst>
                <a:ext uri="{FF2B5EF4-FFF2-40B4-BE49-F238E27FC236}">
                  <a16:creationId xmlns="" xmlns:a16="http://schemas.microsoft.com/office/drawing/2014/main" id="{E4DAF03D-5188-4834-B9F2-2078D988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66" y="4481108"/>
              <a:ext cx="39687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1 h 25"/>
                <a:gd name="T4" fmla="*/ 23 w 25"/>
                <a:gd name="T5" fmla="*/ 20 h 25"/>
                <a:gd name="T6" fmla="*/ 23 w 25"/>
                <a:gd name="T7" fmla="*/ 19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8 h 25"/>
                <a:gd name="T62" fmla="*/ 1 w 25"/>
                <a:gd name="T63" fmla="*/ 19 h 25"/>
                <a:gd name="T64" fmla="*/ 2 w 25"/>
                <a:gd name="T65" fmla="*/ 20 h 25"/>
                <a:gd name="T66" fmla="*/ 2 w 25"/>
                <a:gd name="T67" fmla="*/ 21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95">
              <a:extLst>
                <a:ext uri="{FF2B5EF4-FFF2-40B4-BE49-F238E27FC236}">
                  <a16:creationId xmlns="" xmlns:a16="http://schemas.microsoft.com/office/drawing/2014/main" id="{109BAE00-9863-4F6B-8F3C-9A4CB33D1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66" y="4462058"/>
              <a:ext cx="39687" cy="39687"/>
            </a:xfrm>
            <a:custGeom>
              <a:avLst/>
              <a:gdLst>
                <a:gd name="T0" fmla="*/ 21 w 25"/>
                <a:gd name="T1" fmla="*/ 22 h 25"/>
                <a:gd name="T2" fmla="*/ 22 w 25"/>
                <a:gd name="T3" fmla="*/ 20 h 25"/>
                <a:gd name="T4" fmla="*/ 23 w 25"/>
                <a:gd name="T5" fmla="*/ 20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8 h 25"/>
                <a:gd name="T12" fmla="*/ 24 w 25"/>
                <a:gd name="T13" fmla="*/ 18 h 25"/>
                <a:gd name="T14" fmla="*/ 24 w 25"/>
                <a:gd name="T15" fmla="*/ 17 h 25"/>
                <a:gd name="T16" fmla="*/ 24 w 25"/>
                <a:gd name="T17" fmla="*/ 17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3 h 25"/>
                <a:gd name="T24" fmla="*/ 25 w 25"/>
                <a:gd name="T25" fmla="*/ 10 h 25"/>
                <a:gd name="T26" fmla="*/ 24 w 25"/>
                <a:gd name="T27" fmla="*/ 8 h 25"/>
                <a:gd name="T28" fmla="*/ 23 w 25"/>
                <a:gd name="T29" fmla="*/ 6 h 25"/>
                <a:gd name="T30" fmla="*/ 21 w 25"/>
                <a:gd name="T31" fmla="*/ 4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1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1 h 25"/>
                <a:gd name="T46" fmla="*/ 5 w 25"/>
                <a:gd name="T47" fmla="*/ 2 h 25"/>
                <a:gd name="T48" fmla="*/ 3 w 25"/>
                <a:gd name="T49" fmla="*/ 4 h 25"/>
                <a:gd name="T50" fmla="*/ 2 w 25"/>
                <a:gd name="T51" fmla="*/ 6 h 25"/>
                <a:gd name="T52" fmla="*/ 1 w 25"/>
                <a:gd name="T53" fmla="*/ 8 h 25"/>
                <a:gd name="T54" fmla="*/ 0 w 25"/>
                <a:gd name="T55" fmla="*/ 10 h 25"/>
                <a:gd name="T56" fmla="*/ 0 w 25"/>
                <a:gd name="T57" fmla="*/ 13 h 25"/>
                <a:gd name="T58" fmla="*/ 0 w 25"/>
                <a:gd name="T59" fmla="*/ 15 h 25"/>
                <a:gd name="T60" fmla="*/ 1 w 25"/>
                <a:gd name="T61" fmla="*/ 18 h 25"/>
                <a:gd name="T62" fmla="*/ 1 w 25"/>
                <a:gd name="T63" fmla="*/ 18 h 25"/>
                <a:gd name="T64" fmla="*/ 2 w 25"/>
                <a:gd name="T65" fmla="*/ 20 h 25"/>
                <a:gd name="T66" fmla="*/ 2 w 25"/>
                <a:gd name="T67" fmla="*/ 20 h 25"/>
                <a:gd name="T68" fmla="*/ 3 w 25"/>
                <a:gd name="T69" fmla="*/ 22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5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4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2"/>
                  </a:moveTo>
                  <a:lnTo>
                    <a:pt x="22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96">
              <a:extLst>
                <a:ext uri="{FF2B5EF4-FFF2-40B4-BE49-F238E27FC236}">
                  <a16:creationId xmlns="" xmlns:a16="http://schemas.microsoft.com/office/drawing/2014/main" id="{D1D1D073-B786-4826-BB3D-2A28EEFCE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66" y="4423958"/>
              <a:ext cx="39687" cy="41275"/>
            </a:xfrm>
            <a:custGeom>
              <a:avLst/>
              <a:gdLst>
                <a:gd name="T0" fmla="*/ 21 w 25"/>
                <a:gd name="T1" fmla="*/ 22 h 26"/>
                <a:gd name="T2" fmla="*/ 22 w 25"/>
                <a:gd name="T3" fmla="*/ 21 h 26"/>
                <a:gd name="T4" fmla="*/ 23 w 25"/>
                <a:gd name="T5" fmla="*/ 20 h 26"/>
                <a:gd name="T6" fmla="*/ 23 w 25"/>
                <a:gd name="T7" fmla="*/ 19 h 26"/>
                <a:gd name="T8" fmla="*/ 24 w 25"/>
                <a:gd name="T9" fmla="*/ 18 h 26"/>
                <a:gd name="T10" fmla="*/ 24 w 25"/>
                <a:gd name="T11" fmla="*/ 18 h 26"/>
                <a:gd name="T12" fmla="*/ 24 w 25"/>
                <a:gd name="T13" fmla="*/ 18 h 26"/>
                <a:gd name="T14" fmla="*/ 24 w 25"/>
                <a:gd name="T15" fmla="*/ 17 h 26"/>
                <a:gd name="T16" fmla="*/ 24 w 25"/>
                <a:gd name="T17" fmla="*/ 17 h 26"/>
                <a:gd name="T18" fmla="*/ 25 w 25"/>
                <a:gd name="T19" fmla="*/ 16 h 26"/>
                <a:gd name="T20" fmla="*/ 25 w 25"/>
                <a:gd name="T21" fmla="*/ 15 h 26"/>
                <a:gd name="T22" fmla="*/ 25 w 25"/>
                <a:gd name="T23" fmla="*/ 13 h 26"/>
                <a:gd name="T24" fmla="*/ 25 w 25"/>
                <a:gd name="T25" fmla="*/ 10 h 26"/>
                <a:gd name="T26" fmla="*/ 24 w 25"/>
                <a:gd name="T27" fmla="*/ 8 h 26"/>
                <a:gd name="T28" fmla="*/ 23 w 25"/>
                <a:gd name="T29" fmla="*/ 6 h 26"/>
                <a:gd name="T30" fmla="*/ 21 w 25"/>
                <a:gd name="T31" fmla="*/ 4 h 26"/>
                <a:gd name="T32" fmla="*/ 19 w 25"/>
                <a:gd name="T33" fmla="*/ 2 h 26"/>
                <a:gd name="T34" fmla="*/ 18 w 25"/>
                <a:gd name="T35" fmla="*/ 1 h 26"/>
                <a:gd name="T36" fmla="*/ 17 w 25"/>
                <a:gd name="T37" fmla="*/ 1 h 26"/>
                <a:gd name="T38" fmla="*/ 15 w 25"/>
                <a:gd name="T39" fmla="*/ 0 h 26"/>
                <a:gd name="T40" fmla="*/ 12 w 25"/>
                <a:gd name="T41" fmla="*/ 0 h 26"/>
                <a:gd name="T42" fmla="*/ 10 w 25"/>
                <a:gd name="T43" fmla="*/ 0 h 26"/>
                <a:gd name="T44" fmla="*/ 7 w 25"/>
                <a:gd name="T45" fmla="*/ 1 h 26"/>
                <a:gd name="T46" fmla="*/ 5 w 25"/>
                <a:gd name="T47" fmla="*/ 2 h 26"/>
                <a:gd name="T48" fmla="*/ 3 w 25"/>
                <a:gd name="T49" fmla="*/ 4 h 26"/>
                <a:gd name="T50" fmla="*/ 2 w 25"/>
                <a:gd name="T51" fmla="*/ 6 h 26"/>
                <a:gd name="T52" fmla="*/ 1 w 25"/>
                <a:gd name="T53" fmla="*/ 8 h 26"/>
                <a:gd name="T54" fmla="*/ 0 w 25"/>
                <a:gd name="T55" fmla="*/ 10 h 26"/>
                <a:gd name="T56" fmla="*/ 0 w 25"/>
                <a:gd name="T57" fmla="*/ 13 h 26"/>
                <a:gd name="T58" fmla="*/ 0 w 25"/>
                <a:gd name="T59" fmla="*/ 15 h 26"/>
                <a:gd name="T60" fmla="*/ 1 w 25"/>
                <a:gd name="T61" fmla="*/ 18 h 26"/>
                <a:gd name="T62" fmla="*/ 1 w 25"/>
                <a:gd name="T63" fmla="*/ 19 h 26"/>
                <a:gd name="T64" fmla="*/ 2 w 25"/>
                <a:gd name="T65" fmla="*/ 20 h 26"/>
                <a:gd name="T66" fmla="*/ 2 w 25"/>
                <a:gd name="T67" fmla="*/ 21 h 26"/>
                <a:gd name="T68" fmla="*/ 3 w 25"/>
                <a:gd name="T69" fmla="*/ 22 h 26"/>
                <a:gd name="T70" fmla="*/ 5 w 25"/>
                <a:gd name="T71" fmla="*/ 23 h 26"/>
                <a:gd name="T72" fmla="*/ 7 w 25"/>
                <a:gd name="T73" fmla="*/ 25 h 26"/>
                <a:gd name="T74" fmla="*/ 10 w 25"/>
                <a:gd name="T75" fmla="*/ 25 h 26"/>
                <a:gd name="T76" fmla="*/ 12 w 25"/>
                <a:gd name="T77" fmla="*/ 26 h 26"/>
                <a:gd name="T78" fmla="*/ 15 w 25"/>
                <a:gd name="T79" fmla="*/ 25 h 26"/>
                <a:gd name="T80" fmla="*/ 16 w 25"/>
                <a:gd name="T81" fmla="*/ 25 h 26"/>
                <a:gd name="T82" fmla="*/ 17 w 25"/>
                <a:gd name="T83" fmla="*/ 25 h 26"/>
                <a:gd name="T84" fmla="*/ 17 w 25"/>
                <a:gd name="T85" fmla="*/ 24 h 26"/>
                <a:gd name="T86" fmla="*/ 18 w 25"/>
                <a:gd name="T87" fmla="*/ 24 h 26"/>
                <a:gd name="T88" fmla="*/ 18 w 25"/>
                <a:gd name="T89" fmla="*/ 24 h 26"/>
                <a:gd name="T90" fmla="*/ 19 w 25"/>
                <a:gd name="T91" fmla="*/ 23 h 26"/>
                <a:gd name="T92" fmla="*/ 20 w 25"/>
                <a:gd name="T93" fmla="*/ 23 h 26"/>
                <a:gd name="T94" fmla="*/ 21 w 25"/>
                <a:gd name="T9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6">
                  <a:moveTo>
                    <a:pt x="21" y="22"/>
                  </a:move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97">
              <a:extLst>
                <a:ext uri="{FF2B5EF4-FFF2-40B4-BE49-F238E27FC236}">
                  <a16:creationId xmlns="" xmlns:a16="http://schemas.microsoft.com/office/drawing/2014/main" id="{FF603BB2-38F4-4645-AACD-750085BB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66" y="4235046"/>
              <a:ext cx="39687" cy="39687"/>
            </a:xfrm>
            <a:custGeom>
              <a:avLst/>
              <a:gdLst>
                <a:gd name="T0" fmla="*/ 21 w 25"/>
                <a:gd name="T1" fmla="*/ 21 h 25"/>
                <a:gd name="T2" fmla="*/ 22 w 25"/>
                <a:gd name="T3" fmla="*/ 20 h 25"/>
                <a:gd name="T4" fmla="*/ 23 w 25"/>
                <a:gd name="T5" fmla="*/ 19 h 25"/>
                <a:gd name="T6" fmla="*/ 23 w 25"/>
                <a:gd name="T7" fmla="*/ 18 h 25"/>
                <a:gd name="T8" fmla="*/ 24 w 25"/>
                <a:gd name="T9" fmla="*/ 18 h 25"/>
                <a:gd name="T10" fmla="*/ 24 w 25"/>
                <a:gd name="T11" fmla="*/ 17 h 25"/>
                <a:gd name="T12" fmla="*/ 24 w 25"/>
                <a:gd name="T13" fmla="*/ 17 h 25"/>
                <a:gd name="T14" fmla="*/ 24 w 25"/>
                <a:gd name="T15" fmla="*/ 17 h 25"/>
                <a:gd name="T16" fmla="*/ 24 w 25"/>
                <a:gd name="T17" fmla="*/ 16 h 25"/>
                <a:gd name="T18" fmla="*/ 25 w 25"/>
                <a:gd name="T19" fmla="*/ 16 h 25"/>
                <a:gd name="T20" fmla="*/ 25 w 25"/>
                <a:gd name="T21" fmla="*/ 15 h 25"/>
                <a:gd name="T22" fmla="*/ 25 w 25"/>
                <a:gd name="T23" fmla="*/ 12 h 25"/>
                <a:gd name="T24" fmla="*/ 25 w 25"/>
                <a:gd name="T25" fmla="*/ 10 h 25"/>
                <a:gd name="T26" fmla="*/ 24 w 25"/>
                <a:gd name="T27" fmla="*/ 7 h 25"/>
                <a:gd name="T28" fmla="*/ 23 w 25"/>
                <a:gd name="T29" fmla="*/ 5 h 25"/>
                <a:gd name="T30" fmla="*/ 21 w 25"/>
                <a:gd name="T31" fmla="*/ 3 h 25"/>
                <a:gd name="T32" fmla="*/ 19 w 25"/>
                <a:gd name="T33" fmla="*/ 2 h 25"/>
                <a:gd name="T34" fmla="*/ 18 w 25"/>
                <a:gd name="T35" fmla="*/ 1 h 25"/>
                <a:gd name="T36" fmla="*/ 17 w 25"/>
                <a:gd name="T37" fmla="*/ 0 h 25"/>
                <a:gd name="T38" fmla="*/ 15 w 25"/>
                <a:gd name="T39" fmla="*/ 0 h 25"/>
                <a:gd name="T40" fmla="*/ 12 w 25"/>
                <a:gd name="T41" fmla="*/ 0 h 25"/>
                <a:gd name="T42" fmla="*/ 10 w 25"/>
                <a:gd name="T43" fmla="*/ 0 h 25"/>
                <a:gd name="T44" fmla="*/ 7 w 25"/>
                <a:gd name="T45" fmla="*/ 0 h 25"/>
                <a:gd name="T46" fmla="*/ 5 w 25"/>
                <a:gd name="T47" fmla="*/ 2 h 25"/>
                <a:gd name="T48" fmla="*/ 3 w 25"/>
                <a:gd name="T49" fmla="*/ 3 h 25"/>
                <a:gd name="T50" fmla="*/ 2 w 25"/>
                <a:gd name="T51" fmla="*/ 5 h 25"/>
                <a:gd name="T52" fmla="*/ 1 w 25"/>
                <a:gd name="T53" fmla="*/ 7 h 25"/>
                <a:gd name="T54" fmla="*/ 0 w 25"/>
                <a:gd name="T55" fmla="*/ 10 h 25"/>
                <a:gd name="T56" fmla="*/ 0 w 25"/>
                <a:gd name="T57" fmla="*/ 12 h 25"/>
                <a:gd name="T58" fmla="*/ 0 w 25"/>
                <a:gd name="T59" fmla="*/ 15 h 25"/>
                <a:gd name="T60" fmla="*/ 1 w 25"/>
                <a:gd name="T61" fmla="*/ 17 h 25"/>
                <a:gd name="T62" fmla="*/ 1 w 25"/>
                <a:gd name="T63" fmla="*/ 18 h 25"/>
                <a:gd name="T64" fmla="*/ 2 w 25"/>
                <a:gd name="T65" fmla="*/ 19 h 25"/>
                <a:gd name="T66" fmla="*/ 2 w 25"/>
                <a:gd name="T67" fmla="*/ 20 h 25"/>
                <a:gd name="T68" fmla="*/ 3 w 25"/>
                <a:gd name="T69" fmla="*/ 21 h 25"/>
                <a:gd name="T70" fmla="*/ 5 w 25"/>
                <a:gd name="T71" fmla="*/ 23 h 25"/>
                <a:gd name="T72" fmla="*/ 7 w 25"/>
                <a:gd name="T73" fmla="*/ 24 h 25"/>
                <a:gd name="T74" fmla="*/ 10 w 25"/>
                <a:gd name="T75" fmla="*/ 25 h 25"/>
                <a:gd name="T76" fmla="*/ 12 w 25"/>
                <a:gd name="T77" fmla="*/ 25 h 25"/>
                <a:gd name="T78" fmla="*/ 15 w 25"/>
                <a:gd name="T79" fmla="*/ 25 h 25"/>
                <a:gd name="T80" fmla="*/ 16 w 25"/>
                <a:gd name="T81" fmla="*/ 24 h 25"/>
                <a:gd name="T82" fmla="*/ 17 w 25"/>
                <a:gd name="T83" fmla="*/ 24 h 25"/>
                <a:gd name="T84" fmla="*/ 17 w 25"/>
                <a:gd name="T85" fmla="*/ 24 h 25"/>
                <a:gd name="T86" fmla="*/ 18 w 25"/>
                <a:gd name="T87" fmla="*/ 24 h 25"/>
                <a:gd name="T88" fmla="*/ 18 w 25"/>
                <a:gd name="T89" fmla="*/ 23 h 25"/>
                <a:gd name="T90" fmla="*/ 19 w 25"/>
                <a:gd name="T91" fmla="*/ 23 h 25"/>
                <a:gd name="T92" fmla="*/ 20 w 25"/>
                <a:gd name="T93" fmla="*/ 22 h 25"/>
                <a:gd name="T94" fmla="*/ 21 w 25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25">
                  <a:moveTo>
                    <a:pt x="21" y="21"/>
                  </a:move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Line 298">
              <a:extLst>
                <a:ext uri="{FF2B5EF4-FFF2-40B4-BE49-F238E27FC236}">
                  <a16:creationId xmlns="" xmlns:a16="http://schemas.microsoft.com/office/drawing/2014/main" id="{5F8931DF-BC48-4A84-9666-B2F0CB14B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5003" y="5024033"/>
              <a:ext cx="168275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Line 299">
              <a:extLst>
                <a:ext uri="{FF2B5EF4-FFF2-40B4-BE49-F238E27FC236}">
                  <a16:creationId xmlns="" xmlns:a16="http://schemas.microsoft.com/office/drawing/2014/main" id="{BE245325-3C11-442E-B8EB-7E21003DF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5718" y="5630458"/>
              <a:ext cx="166687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Line 300">
              <a:extLst>
                <a:ext uri="{FF2B5EF4-FFF2-40B4-BE49-F238E27FC236}">
                  <a16:creationId xmlns="" xmlns:a16="http://schemas.microsoft.com/office/drawing/2014/main" id="{75FD10DA-0E0F-486C-BB63-E34883223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0526" y="4919258"/>
              <a:ext cx="168275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Line 301">
              <a:extLst>
                <a:ext uri="{FF2B5EF4-FFF2-40B4-BE49-F238E27FC236}">
                  <a16:creationId xmlns="" xmlns:a16="http://schemas.microsoft.com/office/drawing/2014/main" id="{4F57F026-2A80-4A0A-B341-01D3E90C1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1241" y="5630458"/>
              <a:ext cx="166687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Rectangle 302">
              <a:extLst>
                <a:ext uri="{FF2B5EF4-FFF2-40B4-BE49-F238E27FC236}">
                  <a16:creationId xmlns="" xmlns:a16="http://schemas.microsoft.com/office/drawing/2014/main" id="{8B007C2A-92B4-40BB-8B4A-139F5134C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528" y="442713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43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303">
              <a:extLst>
                <a:ext uri="{FF2B5EF4-FFF2-40B4-BE49-F238E27FC236}">
                  <a16:creationId xmlns="" xmlns:a16="http://schemas.microsoft.com/office/drawing/2014/main" id="{EB45A916-0B89-40C4-970B-B10AE49B5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237" y="4017558"/>
              <a:ext cx="3173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5 542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304">
              <a:extLst>
                <a:ext uri="{FF2B5EF4-FFF2-40B4-BE49-F238E27FC236}">
                  <a16:creationId xmlns="" xmlns:a16="http://schemas.microsoft.com/office/drawing/2014/main" id="{3E073D57-6978-4D3E-9372-FCE52398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006" y="442713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37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305">
              <a:extLst>
                <a:ext uri="{FF2B5EF4-FFF2-40B4-BE49-F238E27FC236}">
                  <a16:creationId xmlns="" xmlns:a16="http://schemas.microsoft.com/office/drawing/2014/main" id="{61167105-7B7E-40C5-A617-87B3EF7C2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715" y="4017558"/>
              <a:ext cx="3173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1 610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306">
              <a:extLst>
                <a:ext uri="{FF2B5EF4-FFF2-40B4-BE49-F238E27FC236}">
                  <a16:creationId xmlns="" xmlns:a16="http://schemas.microsoft.com/office/drawing/2014/main" id="{FEC06308-8583-4B25-B2AD-7E27260F1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245" y="5547689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LoD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307">
              <a:extLst>
                <a:ext uri="{FF2B5EF4-FFF2-40B4-BE49-F238E27FC236}">
                  <a16:creationId xmlns="" xmlns:a16="http://schemas.microsoft.com/office/drawing/2014/main" id="{F00D6974-0290-4802-9804-223EC2245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896" y="6154016"/>
              <a:ext cx="13769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Immunocompétent</a:t>
              </a:r>
              <a:endPara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308">
              <a:extLst>
                <a:ext uri="{FF2B5EF4-FFF2-40B4-BE49-F238E27FC236}">
                  <a16:creationId xmlns="" xmlns:a16="http://schemas.microsoft.com/office/drawing/2014/main" id="{9CFD5613-1352-4C25-8A5D-2B4D4B278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212" y="6154016"/>
              <a:ext cx="2821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MAI</a:t>
              </a:r>
              <a:endPara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309">
              <a:extLst>
                <a:ext uri="{FF2B5EF4-FFF2-40B4-BE49-F238E27FC236}">
                  <a16:creationId xmlns="" xmlns:a16="http://schemas.microsoft.com/office/drawing/2014/main" id="{52819532-C1AA-40B6-9F18-C9A775E87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959" y="3739845"/>
              <a:ext cx="49853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&lt; 0,0001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311">
              <a:extLst>
                <a:ext uri="{FF2B5EF4-FFF2-40B4-BE49-F238E27FC236}">
                  <a16:creationId xmlns="" xmlns:a16="http://schemas.microsoft.com/office/drawing/2014/main" id="{85093F05-080A-4E57-81F2-6163C416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808" y="3489764"/>
              <a:ext cx="3879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0,0038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0" name="Rectangle 309">
              <a:extLst>
                <a:ext uri="{FF2B5EF4-FFF2-40B4-BE49-F238E27FC236}">
                  <a16:creationId xmlns="" xmlns:a16="http://schemas.microsoft.com/office/drawing/2014/main" id="{DC19FE2B-DC9B-4C6E-A11A-DE0E121E3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9" y="3739845"/>
              <a:ext cx="49853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&lt; 0,0001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" name="Rectangle 307">
              <a:extLst>
                <a:ext uri="{FF2B5EF4-FFF2-40B4-BE49-F238E27FC236}">
                  <a16:creationId xmlns="" xmlns:a16="http://schemas.microsoft.com/office/drawing/2014/main" id="{B24DCEAA-C5CF-4F9E-BD79-B78DA193C8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4656" y="4885583"/>
              <a:ext cx="155811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1/2 dilution maximale</a:t>
              </a:r>
              <a:endPara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11FF54A3-AAF5-4492-9AA0-87C80636C965}"/>
              </a:ext>
            </a:extLst>
          </p:cNvPr>
          <p:cNvGrpSpPr/>
          <p:nvPr/>
        </p:nvGrpSpPr>
        <p:grpSpPr>
          <a:xfrm>
            <a:off x="5215470" y="3578783"/>
            <a:ext cx="1874169" cy="2745944"/>
            <a:chOff x="5215470" y="3578783"/>
            <a:chExt cx="1874169" cy="2745944"/>
          </a:xfrm>
        </p:grpSpPr>
        <p:sp>
          <p:nvSpPr>
            <p:cNvPr id="270" name="Line 5">
              <a:extLst>
                <a:ext uri="{FF2B5EF4-FFF2-40B4-BE49-F238E27FC236}">
                  <a16:creationId xmlns="" xmlns:a16="http://schemas.microsoft.com/office/drawing/2014/main" id="{CFF945C2-C0BF-4143-9B50-6881F3832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32339" y="4681133"/>
              <a:ext cx="1257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Line 6">
              <a:extLst>
                <a:ext uri="{FF2B5EF4-FFF2-40B4-BE49-F238E27FC236}">
                  <a16:creationId xmlns="" xmlns:a16="http://schemas.microsoft.com/office/drawing/2014/main" id="{A11843C6-2EE8-4989-8940-CE019E294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3177" y="3977871"/>
              <a:ext cx="0" cy="492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Line 7">
              <a:extLst>
                <a:ext uri="{FF2B5EF4-FFF2-40B4-BE49-F238E27FC236}">
                  <a16:creationId xmlns="" xmlns:a16="http://schemas.microsoft.com/office/drawing/2014/main" id="{7DFC3BA9-0445-4754-9031-7B94D7DEA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75189" y="4057246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Line 8">
              <a:extLst>
                <a:ext uri="{FF2B5EF4-FFF2-40B4-BE49-F238E27FC236}">
                  <a16:creationId xmlns="" xmlns:a16="http://schemas.microsoft.com/office/drawing/2014/main" id="{A57A891B-C29C-484E-B454-54F8F3EEA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75189" y="4681133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9">
              <a:extLst>
                <a:ext uri="{FF2B5EF4-FFF2-40B4-BE49-F238E27FC236}">
                  <a16:creationId xmlns="" xmlns:a16="http://schemas.microsoft.com/office/drawing/2014/main" id="{62F94D1E-8B4D-4ACD-A168-ECF13EF0F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339" y="4057246"/>
              <a:ext cx="1257300" cy="1871662"/>
            </a:xfrm>
            <a:custGeom>
              <a:avLst/>
              <a:gdLst>
                <a:gd name="T0" fmla="*/ 792 w 792"/>
                <a:gd name="T1" fmla="*/ 1179 h 1179"/>
                <a:gd name="T2" fmla="*/ 564 w 792"/>
                <a:gd name="T3" fmla="*/ 1179 h 1179"/>
                <a:gd name="T4" fmla="*/ 221 w 792"/>
                <a:gd name="T5" fmla="*/ 1179 h 1179"/>
                <a:gd name="T6" fmla="*/ 0 w 792"/>
                <a:gd name="T7" fmla="*/ 1179 h 1179"/>
                <a:gd name="T8" fmla="*/ 0 w 792"/>
                <a:gd name="T9" fmla="*/ 1178 h 1179"/>
                <a:gd name="T10" fmla="*/ 0 w 792"/>
                <a:gd name="T11" fmla="*/ 786 h 1179"/>
                <a:gd name="T12" fmla="*/ 0 w 792"/>
                <a:gd name="T13" fmla="*/ 393 h 1179"/>
                <a:gd name="T14" fmla="*/ 0 w 792"/>
                <a:gd name="T15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" h="1179">
                  <a:moveTo>
                    <a:pt x="792" y="1179"/>
                  </a:moveTo>
                  <a:lnTo>
                    <a:pt x="564" y="1179"/>
                  </a:lnTo>
                  <a:lnTo>
                    <a:pt x="221" y="1179"/>
                  </a:lnTo>
                  <a:lnTo>
                    <a:pt x="0" y="1179"/>
                  </a:lnTo>
                  <a:lnTo>
                    <a:pt x="0" y="1178"/>
                  </a:lnTo>
                  <a:lnTo>
                    <a:pt x="0" y="786"/>
                  </a:lnTo>
                  <a:lnTo>
                    <a:pt x="0" y="39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Line 10">
              <a:extLst>
                <a:ext uri="{FF2B5EF4-FFF2-40B4-BE49-F238E27FC236}">
                  <a16:creationId xmlns="" xmlns:a16="http://schemas.microsoft.com/office/drawing/2014/main" id="{A73C9DBE-21C5-4FD7-8B8B-D98C5AFD3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75189" y="5305021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Line 11">
              <a:extLst>
                <a:ext uri="{FF2B5EF4-FFF2-40B4-BE49-F238E27FC236}">
                  <a16:creationId xmlns="" xmlns:a16="http://schemas.microsoft.com/office/drawing/2014/main" id="{BADE1435-D345-4963-AEA5-547A9E716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75189" y="5927321"/>
              <a:ext cx="571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Line 12">
              <a:extLst>
                <a:ext uri="{FF2B5EF4-FFF2-40B4-BE49-F238E27FC236}">
                  <a16:creationId xmlns="" xmlns:a16="http://schemas.microsoft.com/office/drawing/2014/main" id="{BEE58106-3A8C-44CE-AD32-224C2104C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3177" y="5928908"/>
              <a:ext cx="0" cy="682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Line 13">
              <a:extLst>
                <a:ext uri="{FF2B5EF4-FFF2-40B4-BE49-F238E27FC236}">
                  <a16:creationId xmlns="" xmlns:a16="http://schemas.microsoft.com/office/drawing/2014/main" id="{0321DFB3-802B-4F73-800C-2D8BF499E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7689" y="5928908"/>
              <a:ext cx="0" cy="682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Freeform 14">
              <a:extLst>
                <a:ext uri="{FF2B5EF4-FFF2-40B4-BE49-F238E27FC236}">
                  <a16:creationId xmlns="" xmlns:a16="http://schemas.microsoft.com/office/drawing/2014/main" id="{62F6E94F-0ABF-4B2D-BEAB-A3F9F01AA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177" y="3977871"/>
              <a:ext cx="544513" cy="49212"/>
            </a:xfrm>
            <a:custGeom>
              <a:avLst/>
              <a:gdLst>
                <a:gd name="T0" fmla="*/ 0 w 343"/>
                <a:gd name="T1" fmla="*/ 0 h 31"/>
                <a:gd name="T2" fmla="*/ 343 w 343"/>
                <a:gd name="T3" fmla="*/ 0 h 31"/>
                <a:gd name="T4" fmla="*/ 343 w 343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31">
                  <a:moveTo>
                    <a:pt x="0" y="0"/>
                  </a:moveTo>
                  <a:lnTo>
                    <a:pt x="343" y="0"/>
                  </a:lnTo>
                  <a:lnTo>
                    <a:pt x="343" y="3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Rectangle 310">
              <a:extLst>
                <a:ext uri="{FF2B5EF4-FFF2-40B4-BE49-F238E27FC236}">
                  <a16:creationId xmlns="" xmlns:a16="http://schemas.microsoft.com/office/drawing/2014/main" id="{3C9963E0-8050-4A8D-9823-4275A76F9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978" y="3785783"/>
              <a:ext cx="49853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&lt; 0,0001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312">
              <a:extLst>
                <a:ext uri="{FF2B5EF4-FFF2-40B4-BE49-F238E27FC236}">
                  <a16:creationId xmlns="" xmlns:a16="http://schemas.microsoft.com/office/drawing/2014/main" id="{AF133319-8EEB-4375-8B21-AFA3D6330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598" y="5852391"/>
              <a:ext cx="1458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 defTabSz="914400"/>
              <a:r>
                <a:rPr lang="fr-FR" altLang="fr-FR" sz="1000" dirty="0">
                  <a:solidFill>
                    <a:srgbClr val="000000"/>
                  </a:solidFill>
                </a:rPr>
                <a:t>−2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313">
              <a:extLst>
                <a:ext uri="{FF2B5EF4-FFF2-40B4-BE49-F238E27FC236}">
                  <a16:creationId xmlns="" xmlns:a16="http://schemas.microsoft.com/office/drawing/2014/main" id="{8644A4E2-0310-4438-8192-6005BC31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597" y="5228503"/>
              <a:ext cx="1458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−1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314">
              <a:extLst>
                <a:ext uri="{FF2B5EF4-FFF2-40B4-BE49-F238E27FC236}">
                  <a16:creationId xmlns="" xmlns:a16="http://schemas.microsoft.com/office/drawing/2014/main" id="{257EDE83-3280-4357-84B1-1542415F9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938" y="4604616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315">
              <a:extLst>
                <a:ext uri="{FF2B5EF4-FFF2-40B4-BE49-F238E27FC236}">
                  <a16:creationId xmlns="" xmlns:a16="http://schemas.microsoft.com/office/drawing/2014/main" id="{28F0A0B8-3064-4DF2-847C-0E425A5D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938" y="3982316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316">
              <a:extLst>
                <a:ext uri="{FF2B5EF4-FFF2-40B4-BE49-F238E27FC236}">
                  <a16:creationId xmlns="" xmlns:a16="http://schemas.microsoft.com/office/drawing/2014/main" id="{370FDA82-DA26-410D-8302-A19AEAAC7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901" y="6009871"/>
              <a:ext cx="6331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Contrôle</a:t>
              </a:r>
              <a:endPara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317">
              <a:extLst>
                <a:ext uri="{FF2B5EF4-FFF2-40B4-BE49-F238E27FC236}">
                  <a16:creationId xmlns="" xmlns:a16="http://schemas.microsoft.com/office/drawing/2014/main" id="{2FB33489-AAEF-4A73-926F-D74E31A81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941" y="6009871"/>
              <a:ext cx="2821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MAI</a:t>
              </a:r>
              <a:endPara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Freeform 318">
              <a:extLst>
                <a:ext uri="{FF2B5EF4-FFF2-40B4-BE49-F238E27FC236}">
                  <a16:creationId xmlns="" xmlns:a16="http://schemas.microsoft.com/office/drawing/2014/main" id="{1175EF07-1C10-4650-9766-A6EF416E0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763" y="5843183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319">
              <a:extLst>
                <a:ext uri="{FF2B5EF4-FFF2-40B4-BE49-F238E27FC236}">
                  <a16:creationId xmlns="" xmlns:a16="http://schemas.microsoft.com/office/drawing/2014/main" id="{A7246FD3-92AC-4AED-8D3C-51A0189C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401" y="5624108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29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3 w 39"/>
                <a:gd name="T29" fmla="*/ 0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6 h 38"/>
                <a:gd name="T48" fmla="*/ 15 w 39"/>
                <a:gd name="T49" fmla="*/ 37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320">
              <a:extLst>
                <a:ext uri="{FF2B5EF4-FFF2-40B4-BE49-F238E27FC236}">
                  <a16:creationId xmlns="" xmlns:a16="http://schemas.microsoft.com/office/drawing/2014/main" id="{A000A185-7EF6-46A9-8C75-74AD9ACEF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063" y="5581246"/>
              <a:ext cx="61912" cy="61912"/>
            </a:xfrm>
            <a:custGeom>
              <a:avLst/>
              <a:gdLst>
                <a:gd name="T0" fmla="*/ 33 w 39"/>
                <a:gd name="T1" fmla="*/ 32 h 39"/>
                <a:gd name="T2" fmla="*/ 34 w 39"/>
                <a:gd name="T3" fmla="*/ 31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8 w 39"/>
                <a:gd name="T13" fmla="*/ 20 h 39"/>
                <a:gd name="T14" fmla="*/ 38 w 39"/>
                <a:gd name="T15" fmla="*/ 17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19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0 w 39"/>
                <a:gd name="T35" fmla="*/ 16 h 39"/>
                <a:gd name="T36" fmla="*/ 0 w 39"/>
                <a:gd name="T37" fmla="*/ 21 h 39"/>
                <a:gd name="T38" fmla="*/ 1 w 39"/>
                <a:gd name="T39" fmla="*/ 25 h 39"/>
                <a:gd name="T40" fmla="*/ 2 w 39"/>
                <a:gd name="T41" fmla="*/ 28 h 39"/>
                <a:gd name="T42" fmla="*/ 4 w 39"/>
                <a:gd name="T43" fmla="*/ 31 h 39"/>
                <a:gd name="T44" fmla="*/ 9 w 39"/>
                <a:gd name="T45" fmla="*/ 35 h 39"/>
                <a:gd name="T46" fmla="*/ 12 w 39"/>
                <a:gd name="T47" fmla="*/ 37 h 39"/>
                <a:gd name="T48" fmla="*/ 15 w 39"/>
                <a:gd name="T49" fmla="*/ 38 h 39"/>
                <a:gd name="T50" fmla="*/ 19 w 39"/>
                <a:gd name="T51" fmla="*/ 39 h 39"/>
                <a:gd name="T52" fmla="*/ 21 w 39"/>
                <a:gd name="T53" fmla="*/ 38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1 w 39"/>
                <a:gd name="T61" fmla="*/ 34 h 39"/>
                <a:gd name="T62" fmla="*/ 32 w 39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321">
              <a:extLst>
                <a:ext uri="{FF2B5EF4-FFF2-40B4-BE49-F238E27FC236}">
                  <a16:creationId xmlns="" xmlns:a16="http://schemas.microsoft.com/office/drawing/2014/main" id="{D54EA69B-63D6-45DB-9F98-16234DAD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213" y="5487583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322">
              <a:extLst>
                <a:ext uri="{FF2B5EF4-FFF2-40B4-BE49-F238E27FC236}">
                  <a16:creationId xmlns="" xmlns:a16="http://schemas.microsoft.com/office/drawing/2014/main" id="{5069C9A5-BECF-4172-B35C-1ABB8C37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688" y="543202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323">
              <a:extLst>
                <a:ext uri="{FF2B5EF4-FFF2-40B4-BE49-F238E27FC236}">
                  <a16:creationId xmlns="" xmlns:a16="http://schemas.microsoft.com/office/drawing/2014/main" id="{28CFFBBE-283B-463C-A4F0-A0B0B03DC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01" y="543995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324">
              <a:extLst>
                <a:ext uri="{FF2B5EF4-FFF2-40B4-BE49-F238E27FC236}">
                  <a16:creationId xmlns="" xmlns:a16="http://schemas.microsoft.com/office/drawing/2014/main" id="{B8500DE3-F2A8-453A-BFE2-DC9DADD8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413" y="5473296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2 h 39"/>
                <a:gd name="T4" fmla="*/ 34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8 h 39"/>
                <a:gd name="T16" fmla="*/ 37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1 w 38"/>
                <a:gd name="T39" fmla="*/ 25 h 39"/>
                <a:gd name="T40" fmla="*/ 2 w 38"/>
                <a:gd name="T41" fmla="*/ 28 h 39"/>
                <a:gd name="T42" fmla="*/ 4 w 38"/>
                <a:gd name="T43" fmla="*/ 32 h 39"/>
                <a:gd name="T44" fmla="*/ 8 w 38"/>
                <a:gd name="T45" fmla="*/ 35 h 39"/>
                <a:gd name="T46" fmla="*/ 12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9 h 39"/>
                <a:gd name="T54" fmla="*/ 25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2 w 38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325">
              <a:extLst>
                <a:ext uri="{FF2B5EF4-FFF2-40B4-BE49-F238E27FC236}">
                  <a16:creationId xmlns="" xmlns:a16="http://schemas.microsoft.com/office/drawing/2014/main" id="{F276F063-2624-4251-842C-C8A325A2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088" y="5444721"/>
              <a:ext cx="61912" cy="61912"/>
            </a:xfrm>
            <a:custGeom>
              <a:avLst/>
              <a:gdLst>
                <a:gd name="T0" fmla="*/ 33 w 39"/>
                <a:gd name="T1" fmla="*/ 32 h 39"/>
                <a:gd name="T2" fmla="*/ 34 w 39"/>
                <a:gd name="T3" fmla="*/ 31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8 w 39"/>
                <a:gd name="T13" fmla="*/ 20 h 39"/>
                <a:gd name="T14" fmla="*/ 38 w 39"/>
                <a:gd name="T15" fmla="*/ 17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19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0 w 39"/>
                <a:gd name="T35" fmla="*/ 15 h 39"/>
                <a:gd name="T36" fmla="*/ 0 w 39"/>
                <a:gd name="T37" fmla="*/ 21 h 39"/>
                <a:gd name="T38" fmla="*/ 1 w 39"/>
                <a:gd name="T39" fmla="*/ 25 h 39"/>
                <a:gd name="T40" fmla="*/ 2 w 39"/>
                <a:gd name="T41" fmla="*/ 28 h 39"/>
                <a:gd name="T42" fmla="*/ 4 w 39"/>
                <a:gd name="T43" fmla="*/ 31 h 39"/>
                <a:gd name="T44" fmla="*/ 9 w 39"/>
                <a:gd name="T45" fmla="*/ 35 h 39"/>
                <a:gd name="T46" fmla="*/ 12 w 39"/>
                <a:gd name="T47" fmla="*/ 37 h 39"/>
                <a:gd name="T48" fmla="*/ 15 w 39"/>
                <a:gd name="T49" fmla="*/ 38 h 39"/>
                <a:gd name="T50" fmla="*/ 19 w 39"/>
                <a:gd name="T51" fmla="*/ 39 h 39"/>
                <a:gd name="T52" fmla="*/ 21 w 39"/>
                <a:gd name="T53" fmla="*/ 38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1 w 39"/>
                <a:gd name="T61" fmla="*/ 34 h 39"/>
                <a:gd name="T62" fmla="*/ 32 w 39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326">
              <a:extLst>
                <a:ext uri="{FF2B5EF4-FFF2-40B4-BE49-F238E27FC236}">
                  <a16:creationId xmlns="" xmlns:a16="http://schemas.microsoft.com/office/drawing/2014/main" id="{D0ABEB18-A98A-4070-97D9-4D3F1A024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076" y="541455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327">
              <a:extLst>
                <a:ext uri="{FF2B5EF4-FFF2-40B4-BE49-F238E27FC236}">
                  <a16:creationId xmlns="" xmlns:a16="http://schemas.microsoft.com/office/drawing/2014/main" id="{9F91945B-418A-4108-B798-4C669911E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651" y="5389158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29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6 w 39"/>
                <a:gd name="T49" fmla="*/ 37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328">
              <a:extLst>
                <a:ext uri="{FF2B5EF4-FFF2-40B4-BE49-F238E27FC236}">
                  <a16:creationId xmlns="" xmlns:a16="http://schemas.microsoft.com/office/drawing/2014/main" id="{DD1428DB-086E-45DD-93E2-0051F6A2A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038" y="5379633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329">
              <a:extLst>
                <a:ext uri="{FF2B5EF4-FFF2-40B4-BE49-F238E27FC236}">
                  <a16:creationId xmlns="" xmlns:a16="http://schemas.microsoft.com/office/drawing/2014/main" id="{8B6A7D6D-4EBE-4D3C-8EB9-BA3F2E04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88" y="538439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7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330">
              <a:extLst>
                <a:ext uri="{FF2B5EF4-FFF2-40B4-BE49-F238E27FC236}">
                  <a16:creationId xmlns="" xmlns:a16="http://schemas.microsoft.com/office/drawing/2014/main" id="{21C5D0A3-0020-482E-ACB6-419358EE4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051" y="5335183"/>
              <a:ext cx="61912" cy="60325"/>
            </a:xfrm>
            <a:custGeom>
              <a:avLst/>
              <a:gdLst>
                <a:gd name="T0" fmla="*/ 34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3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2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4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331">
              <a:extLst>
                <a:ext uri="{FF2B5EF4-FFF2-40B4-BE49-F238E27FC236}">
                  <a16:creationId xmlns="" xmlns:a16="http://schemas.microsoft.com/office/drawing/2014/main" id="{B64DE310-D8E6-4D1A-9F16-BEE04B470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038" y="5312958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332">
              <a:extLst>
                <a:ext uri="{FF2B5EF4-FFF2-40B4-BE49-F238E27FC236}">
                  <a16:creationId xmlns="" xmlns:a16="http://schemas.microsoft.com/office/drawing/2014/main" id="{59C5FB34-2B43-454C-9E81-DB2BC81EB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88" y="5290733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29 h 38"/>
                <a:gd name="T6" fmla="*/ 35 w 38"/>
                <a:gd name="T7" fmla="*/ 27 h 38"/>
                <a:gd name="T8" fmla="*/ 36 w 38"/>
                <a:gd name="T9" fmla="*/ 26 h 38"/>
                <a:gd name="T10" fmla="*/ 37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0 w 38"/>
                <a:gd name="T39" fmla="*/ 24 h 38"/>
                <a:gd name="T40" fmla="*/ 2 w 38"/>
                <a:gd name="T41" fmla="*/ 27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5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333">
              <a:extLst>
                <a:ext uri="{FF2B5EF4-FFF2-40B4-BE49-F238E27FC236}">
                  <a16:creationId xmlns="" xmlns:a16="http://schemas.microsoft.com/office/drawing/2014/main" id="{AEA06223-44CD-4F83-928B-7EE249B6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251" y="5303433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334">
              <a:extLst>
                <a:ext uri="{FF2B5EF4-FFF2-40B4-BE49-F238E27FC236}">
                  <a16:creationId xmlns="" xmlns:a16="http://schemas.microsoft.com/office/drawing/2014/main" id="{7EFE9944-CE2B-4967-AB69-5142D6B9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176" y="5322483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335">
              <a:extLst>
                <a:ext uri="{FF2B5EF4-FFF2-40B4-BE49-F238E27FC236}">
                  <a16:creationId xmlns="" xmlns:a16="http://schemas.microsoft.com/office/drawing/2014/main" id="{5EBE959D-546A-4553-B505-88EBEDB01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513" y="5271683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3 w 38"/>
                <a:gd name="T3" fmla="*/ 32 h 39"/>
                <a:gd name="T4" fmla="*/ 34 w 38"/>
                <a:gd name="T5" fmla="*/ 30 h 39"/>
                <a:gd name="T6" fmla="*/ 35 w 38"/>
                <a:gd name="T7" fmla="*/ 28 h 39"/>
                <a:gd name="T8" fmla="*/ 36 w 38"/>
                <a:gd name="T9" fmla="*/ 27 h 39"/>
                <a:gd name="T10" fmla="*/ 37 w 38"/>
                <a:gd name="T11" fmla="*/ 23 h 39"/>
                <a:gd name="T12" fmla="*/ 38 w 38"/>
                <a:gd name="T13" fmla="*/ 20 h 39"/>
                <a:gd name="T14" fmla="*/ 38 w 38"/>
                <a:gd name="T15" fmla="*/ 18 h 39"/>
                <a:gd name="T16" fmla="*/ 36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2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0 w 38"/>
                <a:gd name="T39" fmla="*/ 25 h 39"/>
                <a:gd name="T40" fmla="*/ 2 w 38"/>
                <a:gd name="T41" fmla="*/ 28 h 39"/>
                <a:gd name="T42" fmla="*/ 4 w 38"/>
                <a:gd name="T43" fmla="*/ 32 h 39"/>
                <a:gd name="T44" fmla="*/ 8 w 38"/>
                <a:gd name="T45" fmla="*/ 35 h 39"/>
                <a:gd name="T46" fmla="*/ 11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0 w 38"/>
                <a:gd name="T53" fmla="*/ 39 h 39"/>
                <a:gd name="T54" fmla="*/ 24 w 38"/>
                <a:gd name="T55" fmla="*/ 38 h 39"/>
                <a:gd name="T56" fmla="*/ 27 w 38"/>
                <a:gd name="T57" fmla="*/ 36 h 39"/>
                <a:gd name="T58" fmla="*/ 29 w 38"/>
                <a:gd name="T59" fmla="*/ 35 h 39"/>
                <a:gd name="T60" fmla="*/ 31 w 38"/>
                <a:gd name="T61" fmla="*/ 34 h 39"/>
                <a:gd name="T62" fmla="*/ 31 w 38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336">
              <a:extLst>
                <a:ext uri="{FF2B5EF4-FFF2-40B4-BE49-F238E27FC236}">
                  <a16:creationId xmlns="" xmlns:a16="http://schemas.microsoft.com/office/drawing/2014/main" id="{4C236D3D-4753-4D97-808C-445573CE0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001" y="5293908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29 h 38"/>
                <a:gd name="T6" fmla="*/ 35 w 38"/>
                <a:gd name="T7" fmla="*/ 28 h 38"/>
                <a:gd name="T8" fmla="*/ 36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337">
              <a:extLst>
                <a:ext uri="{FF2B5EF4-FFF2-40B4-BE49-F238E27FC236}">
                  <a16:creationId xmlns="" xmlns:a16="http://schemas.microsoft.com/office/drawing/2014/main" id="{F087758C-63C9-4D7F-AC71-2FD88455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076" y="5293908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4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338">
              <a:extLst>
                <a:ext uri="{FF2B5EF4-FFF2-40B4-BE49-F238E27FC236}">
                  <a16:creationId xmlns="" xmlns:a16="http://schemas.microsoft.com/office/drawing/2014/main" id="{8E5D9324-A66F-4B59-BCDE-B0419C194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101" y="5284383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29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6 w 39"/>
                <a:gd name="T49" fmla="*/ 37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339">
              <a:extLst>
                <a:ext uri="{FF2B5EF4-FFF2-40B4-BE49-F238E27FC236}">
                  <a16:creationId xmlns="" xmlns:a16="http://schemas.microsoft.com/office/drawing/2014/main" id="{57BDC37C-A172-4E03-BDC2-E73EFC6E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563" y="5298671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29 h 38"/>
                <a:gd name="T6" fmla="*/ 35 w 38"/>
                <a:gd name="T7" fmla="*/ 28 h 38"/>
                <a:gd name="T8" fmla="*/ 36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340">
              <a:extLst>
                <a:ext uri="{FF2B5EF4-FFF2-40B4-BE49-F238E27FC236}">
                  <a16:creationId xmlns="" xmlns:a16="http://schemas.microsoft.com/office/drawing/2014/main" id="{8BE908D3-963C-43B8-BDF1-80A67F55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876" y="5328833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1 h 39"/>
                <a:gd name="T4" fmla="*/ 34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7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0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1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4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1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341">
              <a:extLst>
                <a:ext uri="{FF2B5EF4-FFF2-40B4-BE49-F238E27FC236}">
                  <a16:creationId xmlns="" xmlns:a16="http://schemas.microsoft.com/office/drawing/2014/main" id="{A9F52F7B-ED45-4A50-A65A-CC60F03A7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26" y="5271683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2 h 39"/>
                <a:gd name="T4" fmla="*/ 35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8 h 39"/>
                <a:gd name="T16" fmla="*/ 37 w 38"/>
                <a:gd name="T17" fmla="*/ 12 h 39"/>
                <a:gd name="T18" fmla="*/ 33 w 38"/>
                <a:gd name="T19" fmla="*/ 6 h 39"/>
                <a:gd name="T20" fmla="*/ 30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1 w 38"/>
                <a:gd name="T39" fmla="*/ 25 h 39"/>
                <a:gd name="T40" fmla="*/ 2 w 38"/>
                <a:gd name="T41" fmla="*/ 28 h 39"/>
                <a:gd name="T42" fmla="*/ 4 w 38"/>
                <a:gd name="T43" fmla="*/ 32 h 39"/>
                <a:gd name="T44" fmla="*/ 8 w 38"/>
                <a:gd name="T45" fmla="*/ 35 h 39"/>
                <a:gd name="T46" fmla="*/ 12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9 h 39"/>
                <a:gd name="T54" fmla="*/ 25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2 w 38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3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342">
              <a:extLst>
                <a:ext uri="{FF2B5EF4-FFF2-40B4-BE49-F238E27FC236}">
                  <a16:creationId xmlns="" xmlns:a16="http://schemas.microsoft.com/office/drawing/2014/main" id="{ADD1A164-C59E-4E4D-B7D8-1F079847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051" y="5249458"/>
              <a:ext cx="61912" cy="60325"/>
            </a:xfrm>
            <a:custGeom>
              <a:avLst/>
              <a:gdLst>
                <a:gd name="T0" fmla="*/ 34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2 h 38"/>
                <a:gd name="T24" fmla="*/ 23 w 39"/>
                <a:gd name="T25" fmla="*/ 1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3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8 h 38"/>
                <a:gd name="T56" fmla="*/ 28 w 39"/>
                <a:gd name="T57" fmla="*/ 36 h 38"/>
                <a:gd name="T58" fmla="*/ 30 w 39"/>
                <a:gd name="T59" fmla="*/ 35 h 38"/>
                <a:gd name="T60" fmla="*/ 32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4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343">
              <a:extLst>
                <a:ext uri="{FF2B5EF4-FFF2-40B4-BE49-F238E27FC236}">
                  <a16:creationId xmlns="" xmlns:a16="http://schemas.microsoft.com/office/drawing/2014/main" id="{55CE34AE-D5F6-456F-A5B8-F7BEEB615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026" y="5227233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344">
              <a:extLst>
                <a:ext uri="{FF2B5EF4-FFF2-40B4-BE49-F238E27FC236}">
                  <a16:creationId xmlns="" xmlns:a16="http://schemas.microsoft.com/office/drawing/2014/main" id="{161E442F-ED29-4ACE-84F9-EA1A331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563" y="5206596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345">
              <a:extLst>
                <a:ext uri="{FF2B5EF4-FFF2-40B4-BE49-F238E27FC236}">
                  <a16:creationId xmlns="" xmlns:a16="http://schemas.microsoft.com/office/drawing/2014/main" id="{2EC31357-64F8-4CBA-95D1-ED7A56C6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26" y="521135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6 h 38"/>
                <a:gd name="T20" fmla="*/ 30 w 38"/>
                <a:gd name="T21" fmla="*/ 3 h 38"/>
                <a:gd name="T22" fmla="*/ 26 w 38"/>
                <a:gd name="T23" fmla="*/ 2 h 38"/>
                <a:gd name="T24" fmla="*/ 23 w 38"/>
                <a:gd name="T25" fmla="*/ 1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9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8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346">
              <a:extLst>
                <a:ext uri="{FF2B5EF4-FFF2-40B4-BE49-F238E27FC236}">
                  <a16:creationId xmlns="" xmlns:a16="http://schemas.microsoft.com/office/drawing/2014/main" id="{8BE298EB-BF5A-4F6C-95F3-F1DE35244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088" y="5197071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347">
              <a:extLst>
                <a:ext uri="{FF2B5EF4-FFF2-40B4-BE49-F238E27FC236}">
                  <a16:creationId xmlns="" xmlns:a16="http://schemas.microsoft.com/office/drawing/2014/main" id="{A837C4E2-52A4-4FB8-B833-1149058C4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513" y="5158971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348">
              <a:extLst>
                <a:ext uri="{FF2B5EF4-FFF2-40B4-BE49-F238E27FC236}">
                  <a16:creationId xmlns="" xmlns:a16="http://schemas.microsoft.com/office/drawing/2014/main" id="{B7F9BD87-8775-42A5-9908-91A99D09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076" y="5178021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349">
              <a:extLst>
                <a:ext uri="{FF2B5EF4-FFF2-40B4-BE49-F238E27FC236}">
                  <a16:creationId xmlns="" xmlns:a16="http://schemas.microsoft.com/office/drawing/2014/main" id="{F64DAEC1-4BC9-4126-9D22-ECA50A39E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226" y="517960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350">
              <a:extLst>
                <a:ext uri="{FF2B5EF4-FFF2-40B4-BE49-F238E27FC236}">
                  <a16:creationId xmlns="" xmlns:a16="http://schemas.microsoft.com/office/drawing/2014/main" id="{919A65EA-8E7E-42BB-96FC-A670B6F7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963" y="5166908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351">
              <a:extLst>
                <a:ext uri="{FF2B5EF4-FFF2-40B4-BE49-F238E27FC236}">
                  <a16:creationId xmlns="" xmlns:a16="http://schemas.microsoft.com/office/drawing/2014/main" id="{6DC9467F-41C8-49B9-90AB-B1616BA12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51" y="5136746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352">
              <a:extLst>
                <a:ext uri="{FF2B5EF4-FFF2-40B4-BE49-F238E27FC236}">
                  <a16:creationId xmlns="" xmlns:a16="http://schemas.microsoft.com/office/drawing/2014/main" id="{CA869692-472B-460F-BFE7-17ACB1591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88" y="511452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7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2 w 38"/>
                <a:gd name="T25" fmla="*/ 1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9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8 h 38"/>
                <a:gd name="T56" fmla="*/ 27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353">
              <a:extLst>
                <a:ext uri="{FF2B5EF4-FFF2-40B4-BE49-F238E27FC236}">
                  <a16:creationId xmlns="" xmlns:a16="http://schemas.microsoft.com/office/drawing/2014/main" id="{6CC9D281-0F10-4BFB-BE6C-E72549F8D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401" y="5120871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3 w 39"/>
                <a:gd name="T29" fmla="*/ 1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354">
              <a:extLst>
                <a:ext uri="{FF2B5EF4-FFF2-40B4-BE49-F238E27FC236}">
                  <a16:creationId xmlns="" xmlns:a16="http://schemas.microsoft.com/office/drawing/2014/main" id="{F50BB61C-414F-4B35-92B5-B1956CCB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063" y="5138333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355">
              <a:extLst>
                <a:ext uri="{FF2B5EF4-FFF2-40B4-BE49-F238E27FC236}">
                  <a16:creationId xmlns="" xmlns:a16="http://schemas.microsoft.com/office/drawing/2014/main" id="{C4E6E272-A764-4172-AA2B-E3905BC5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438" y="510975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6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356">
              <a:extLst>
                <a:ext uri="{FF2B5EF4-FFF2-40B4-BE49-F238E27FC236}">
                  <a16:creationId xmlns="" xmlns:a16="http://schemas.microsoft.com/office/drawing/2014/main" id="{2E62C2A5-E661-4E9C-A6EC-1966F6147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101" y="5079596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29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0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6 w 39"/>
                <a:gd name="T49" fmla="*/ 37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357">
              <a:extLst>
                <a:ext uri="{FF2B5EF4-FFF2-40B4-BE49-F238E27FC236}">
                  <a16:creationId xmlns="" xmlns:a16="http://schemas.microsoft.com/office/drawing/2014/main" id="{3FAC7950-C2D7-438F-8BB7-5CDBA7DE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538" y="5024033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358">
              <a:extLst>
                <a:ext uri="{FF2B5EF4-FFF2-40B4-BE49-F238E27FC236}">
                  <a16:creationId xmlns="" xmlns:a16="http://schemas.microsoft.com/office/drawing/2014/main" id="{3D2B2510-F764-468A-9ED9-99BBDD516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463" y="5024033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2 h 38"/>
                <a:gd name="T24" fmla="*/ 23 w 39"/>
                <a:gd name="T25" fmla="*/ 0 h 38"/>
                <a:gd name="T26" fmla="*/ 19 w 39"/>
                <a:gd name="T27" fmla="*/ 0 h 38"/>
                <a:gd name="T28" fmla="*/ 13 w 39"/>
                <a:gd name="T29" fmla="*/ 1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359">
              <a:extLst>
                <a:ext uri="{FF2B5EF4-FFF2-40B4-BE49-F238E27FC236}">
                  <a16:creationId xmlns="" xmlns:a16="http://schemas.microsoft.com/office/drawing/2014/main" id="{E5C050A8-7128-46B2-9606-0D078AF41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501" y="5036733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3 w 38"/>
                <a:gd name="T3" fmla="*/ 31 h 39"/>
                <a:gd name="T4" fmla="*/ 34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7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5 h 39"/>
                <a:gd name="T36" fmla="*/ 0 w 38"/>
                <a:gd name="T37" fmla="*/ 21 h 39"/>
                <a:gd name="T38" fmla="*/ 0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1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4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1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360">
              <a:extLst>
                <a:ext uri="{FF2B5EF4-FFF2-40B4-BE49-F238E27FC236}">
                  <a16:creationId xmlns="" xmlns:a16="http://schemas.microsoft.com/office/drawing/2014/main" id="{EB07F7B6-A88C-41AB-9354-2505D35E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476" y="5070071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1 h 39"/>
                <a:gd name="T4" fmla="*/ 34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7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1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2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4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2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361">
              <a:extLst>
                <a:ext uri="{FF2B5EF4-FFF2-40B4-BE49-F238E27FC236}">
                  <a16:creationId xmlns="" xmlns:a16="http://schemas.microsoft.com/office/drawing/2014/main" id="{3969D394-E238-426E-81E9-DF7223DA9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601" y="5028796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362">
              <a:extLst>
                <a:ext uri="{FF2B5EF4-FFF2-40B4-BE49-F238E27FC236}">
                  <a16:creationId xmlns="" xmlns:a16="http://schemas.microsoft.com/office/drawing/2014/main" id="{ED235EC0-9BDC-4946-9E16-10633B9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038" y="5027208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363">
              <a:extLst>
                <a:ext uri="{FF2B5EF4-FFF2-40B4-BE49-F238E27FC236}">
                  <a16:creationId xmlns="" xmlns:a16="http://schemas.microsoft.com/office/drawing/2014/main" id="{DB6FD0F1-AB82-40D9-B360-8D3B668E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251" y="5022446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364">
              <a:extLst>
                <a:ext uri="{FF2B5EF4-FFF2-40B4-BE49-F238E27FC236}">
                  <a16:creationId xmlns="" xmlns:a16="http://schemas.microsoft.com/office/drawing/2014/main" id="{8A427475-5CE1-46FD-B23A-335D0E601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826" y="503514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6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365">
              <a:extLst>
                <a:ext uri="{FF2B5EF4-FFF2-40B4-BE49-F238E27FC236}">
                  <a16:creationId xmlns="" xmlns:a16="http://schemas.microsoft.com/office/drawing/2014/main" id="{B65EBB1B-4690-476B-A3D4-48E1F933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513" y="5047846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366">
              <a:extLst>
                <a:ext uri="{FF2B5EF4-FFF2-40B4-BE49-F238E27FC236}">
                  <a16:creationId xmlns="" xmlns:a16="http://schemas.microsoft.com/office/drawing/2014/main" id="{242332EF-A68A-4F37-9047-CB42BF856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713" y="5070071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3 w 38"/>
                <a:gd name="T3" fmla="*/ 31 h 39"/>
                <a:gd name="T4" fmla="*/ 34 w 38"/>
                <a:gd name="T5" fmla="*/ 30 h 39"/>
                <a:gd name="T6" fmla="*/ 35 w 38"/>
                <a:gd name="T7" fmla="*/ 28 h 39"/>
                <a:gd name="T8" fmla="*/ 36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6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2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0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1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4 w 38"/>
                <a:gd name="T55" fmla="*/ 38 h 39"/>
                <a:gd name="T56" fmla="*/ 27 w 38"/>
                <a:gd name="T57" fmla="*/ 36 h 39"/>
                <a:gd name="T58" fmla="*/ 29 w 38"/>
                <a:gd name="T59" fmla="*/ 35 h 39"/>
                <a:gd name="T60" fmla="*/ 31 w 38"/>
                <a:gd name="T61" fmla="*/ 34 h 39"/>
                <a:gd name="T62" fmla="*/ 31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367">
              <a:extLst>
                <a:ext uri="{FF2B5EF4-FFF2-40B4-BE49-F238E27FC236}">
                  <a16:creationId xmlns="" xmlns:a16="http://schemas.microsoft.com/office/drawing/2014/main" id="{5524AECA-31F6-4684-B34D-43830BFA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151" y="5065308"/>
              <a:ext cx="61912" cy="61912"/>
            </a:xfrm>
            <a:custGeom>
              <a:avLst/>
              <a:gdLst>
                <a:gd name="T0" fmla="*/ 33 w 39"/>
                <a:gd name="T1" fmla="*/ 32 h 39"/>
                <a:gd name="T2" fmla="*/ 34 w 39"/>
                <a:gd name="T3" fmla="*/ 32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9 w 39"/>
                <a:gd name="T13" fmla="*/ 20 h 39"/>
                <a:gd name="T14" fmla="*/ 39 w 39"/>
                <a:gd name="T15" fmla="*/ 18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19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1 w 39"/>
                <a:gd name="T35" fmla="*/ 16 h 39"/>
                <a:gd name="T36" fmla="*/ 0 w 39"/>
                <a:gd name="T37" fmla="*/ 21 h 39"/>
                <a:gd name="T38" fmla="*/ 1 w 39"/>
                <a:gd name="T39" fmla="*/ 25 h 39"/>
                <a:gd name="T40" fmla="*/ 2 w 39"/>
                <a:gd name="T41" fmla="*/ 28 h 39"/>
                <a:gd name="T42" fmla="*/ 4 w 39"/>
                <a:gd name="T43" fmla="*/ 32 h 39"/>
                <a:gd name="T44" fmla="*/ 9 w 39"/>
                <a:gd name="T45" fmla="*/ 35 h 39"/>
                <a:gd name="T46" fmla="*/ 12 w 39"/>
                <a:gd name="T47" fmla="*/ 37 h 39"/>
                <a:gd name="T48" fmla="*/ 16 w 39"/>
                <a:gd name="T49" fmla="*/ 38 h 39"/>
                <a:gd name="T50" fmla="*/ 19 w 39"/>
                <a:gd name="T51" fmla="*/ 39 h 39"/>
                <a:gd name="T52" fmla="*/ 21 w 39"/>
                <a:gd name="T53" fmla="*/ 39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1 w 39"/>
                <a:gd name="T61" fmla="*/ 34 h 39"/>
                <a:gd name="T62" fmla="*/ 32 w 39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368">
              <a:extLst>
                <a:ext uri="{FF2B5EF4-FFF2-40B4-BE49-F238E27FC236}">
                  <a16:creationId xmlns="" xmlns:a16="http://schemas.microsoft.com/office/drawing/2014/main" id="{1AA71A78-2EF0-41D8-B700-99C632788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576" y="506530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7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369">
              <a:extLst>
                <a:ext uri="{FF2B5EF4-FFF2-40B4-BE49-F238E27FC236}">
                  <a16:creationId xmlns="" xmlns:a16="http://schemas.microsoft.com/office/drawing/2014/main" id="{B313C788-8219-40F2-ABC6-D648C026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051" y="5001808"/>
              <a:ext cx="61912" cy="60325"/>
            </a:xfrm>
            <a:custGeom>
              <a:avLst/>
              <a:gdLst>
                <a:gd name="T0" fmla="*/ 34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3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2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4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370">
              <a:extLst>
                <a:ext uri="{FF2B5EF4-FFF2-40B4-BE49-F238E27FC236}">
                  <a16:creationId xmlns="" xmlns:a16="http://schemas.microsoft.com/office/drawing/2014/main" id="{4EE8452C-8B0F-407C-9EB9-D3D81610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026" y="497482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29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371">
              <a:extLst>
                <a:ext uri="{FF2B5EF4-FFF2-40B4-BE49-F238E27FC236}">
                  <a16:creationId xmlns="" xmlns:a16="http://schemas.microsoft.com/office/drawing/2014/main" id="{015FA4F3-1184-4BF1-BD34-6CEA055AF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101" y="5001808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372">
              <a:extLst>
                <a:ext uri="{FF2B5EF4-FFF2-40B4-BE49-F238E27FC236}">
                  <a16:creationId xmlns="" xmlns:a16="http://schemas.microsoft.com/office/drawing/2014/main" id="{5999C19D-5FD6-4FE0-976D-29DA713C3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476" y="494624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373">
              <a:extLst>
                <a:ext uri="{FF2B5EF4-FFF2-40B4-BE49-F238E27FC236}">
                  <a16:creationId xmlns="" xmlns:a16="http://schemas.microsoft.com/office/drawing/2014/main" id="{BCD4ED88-206D-4C57-A9F3-19EF021D8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238" y="496370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374">
              <a:extLst>
                <a:ext uri="{FF2B5EF4-FFF2-40B4-BE49-F238E27FC236}">
                  <a16:creationId xmlns="" xmlns:a16="http://schemas.microsoft.com/office/drawing/2014/main" id="{110780C1-792D-4EBD-AA78-269E6E804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988" y="4979583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1 h 39"/>
                <a:gd name="T4" fmla="*/ 35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7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1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2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5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2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375">
              <a:extLst>
                <a:ext uri="{FF2B5EF4-FFF2-40B4-BE49-F238E27FC236}">
                  <a16:creationId xmlns="" xmlns:a16="http://schemas.microsoft.com/office/drawing/2014/main" id="{8505E830-4E12-4FF2-ADFD-3D28B1C91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563" y="4911321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4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376">
              <a:extLst>
                <a:ext uri="{FF2B5EF4-FFF2-40B4-BE49-F238E27FC236}">
                  <a16:creationId xmlns="" xmlns:a16="http://schemas.microsoft.com/office/drawing/2014/main" id="{13376C52-BA64-4E5E-94C9-0AAAD84F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226" y="4909733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reeform 377">
              <a:extLst>
                <a:ext uri="{FF2B5EF4-FFF2-40B4-BE49-F238E27FC236}">
                  <a16:creationId xmlns="" xmlns:a16="http://schemas.microsoft.com/office/drawing/2014/main" id="{999A98A4-ED7D-40B8-9258-90BE2905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651" y="4881158"/>
              <a:ext cx="61912" cy="61912"/>
            </a:xfrm>
            <a:custGeom>
              <a:avLst/>
              <a:gdLst>
                <a:gd name="T0" fmla="*/ 33 w 39"/>
                <a:gd name="T1" fmla="*/ 32 h 39"/>
                <a:gd name="T2" fmla="*/ 34 w 39"/>
                <a:gd name="T3" fmla="*/ 31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9 w 39"/>
                <a:gd name="T13" fmla="*/ 20 h 39"/>
                <a:gd name="T14" fmla="*/ 39 w 39"/>
                <a:gd name="T15" fmla="*/ 18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20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1 w 39"/>
                <a:gd name="T35" fmla="*/ 16 h 39"/>
                <a:gd name="T36" fmla="*/ 0 w 39"/>
                <a:gd name="T37" fmla="*/ 21 h 39"/>
                <a:gd name="T38" fmla="*/ 1 w 39"/>
                <a:gd name="T39" fmla="*/ 25 h 39"/>
                <a:gd name="T40" fmla="*/ 2 w 39"/>
                <a:gd name="T41" fmla="*/ 28 h 39"/>
                <a:gd name="T42" fmla="*/ 5 w 39"/>
                <a:gd name="T43" fmla="*/ 31 h 39"/>
                <a:gd name="T44" fmla="*/ 9 w 39"/>
                <a:gd name="T45" fmla="*/ 35 h 39"/>
                <a:gd name="T46" fmla="*/ 12 w 39"/>
                <a:gd name="T47" fmla="*/ 37 h 39"/>
                <a:gd name="T48" fmla="*/ 16 w 39"/>
                <a:gd name="T49" fmla="*/ 38 h 39"/>
                <a:gd name="T50" fmla="*/ 20 w 39"/>
                <a:gd name="T51" fmla="*/ 39 h 39"/>
                <a:gd name="T52" fmla="*/ 21 w 39"/>
                <a:gd name="T53" fmla="*/ 39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1 w 39"/>
                <a:gd name="T61" fmla="*/ 34 h 39"/>
                <a:gd name="T62" fmla="*/ 32 w 39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378">
              <a:extLst>
                <a:ext uri="{FF2B5EF4-FFF2-40B4-BE49-F238E27FC236}">
                  <a16:creationId xmlns="" xmlns:a16="http://schemas.microsoft.com/office/drawing/2014/main" id="{D1F202A3-D323-40D9-A233-C7DEE276E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076" y="4866871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379">
              <a:extLst>
                <a:ext uri="{FF2B5EF4-FFF2-40B4-BE49-F238E27FC236}">
                  <a16:creationId xmlns="" xmlns:a16="http://schemas.microsoft.com/office/drawing/2014/main" id="{7EF87EC8-DB29-4503-84A7-566F98E2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088" y="488750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7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Freeform 380">
              <a:extLst>
                <a:ext uri="{FF2B5EF4-FFF2-40B4-BE49-F238E27FC236}">
                  <a16:creationId xmlns="" xmlns:a16="http://schemas.microsoft.com/office/drawing/2014/main" id="{577C18E5-2A05-41DB-81ED-0C3F41E94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526" y="4825596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5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3 w 38"/>
                <a:gd name="T19" fmla="*/ 5 h 38"/>
                <a:gd name="T20" fmla="*/ 30 w 38"/>
                <a:gd name="T21" fmla="*/ 3 h 38"/>
                <a:gd name="T22" fmla="*/ 27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381">
              <a:extLst>
                <a:ext uri="{FF2B5EF4-FFF2-40B4-BE49-F238E27FC236}">
                  <a16:creationId xmlns="" xmlns:a16="http://schemas.microsoft.com/office/drawing/2014/main" id="{95D4557D-D9EB-4766-B21B-1BAFA0F94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676" y="4819246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3 w 39"/>
                <a:gd name="T29" fmla="*/ 1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382">
              <a:extLst>
                <a:ext uri="{FF2B5EF4-FFF2-40B4-BE49-F238E27FC236}">
                  <a16:creationId xmlns="" xmlns:a16="http://schemas.microsoft.com/office/drawing/2014/main" id="{CAC42819-4483-4C8C-BE70-3329DA9DE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301" y="481130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383">
              <a:extLst>
                <a:ext uri="{FF2B5EF4-FFF2-40B4-BE49-F238E27FC236}">
                  <a16:creationId xmlns="" xmlns:a16="http://schemas.microsoft.com/office/drawing/2014/main" id="{304A7278-0AA8-424D-BEFC-A85350D1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588" y="4833533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Freeform 384">
              <a:extLst>
                <a:ext uri="{FF2B5EF4-FFF2-40B4-BE49-F238E27FC236}">
                  <a16:creationId xmlns="" xmlns:a16="http://schemas.microsoft.com/office/drawing/2014/main" id="{27C80BA5-478A-482A-8FB4-7AEA5474F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1976" y="483829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Freeform 385">
              <a:extLst>
                <a:ext uri="{FF2B5EF4-FFF2-40B4-BE49-F238E27FC236}">
                  <a16:creationId xmlns="" xmlns:a16="http://schemas.microsoft.com/office/drawing/2014/main" id="{97B0CC8C-1FD7-44AE-83FD-C26F0436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026" y="485575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386">
              <a:extLst>
                <a:ext uri="{FF2B5EF4-FFF2-40B4-BE49-F238E27FC236}">
                  <a16:creationId xmlns="" xmlns:a16="http://schemas.microsoft.com/office/drawing/2014/main" id="{67B26752-E3A6-4682-A859-42C44D091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601" y="4809721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1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387">
              <a:extLst>
                <a:ext uri="{FF2B5EF4-FFF2-40B4-BE49-F238E27FC236}">
                  <a16:creationId xmlns="" xmlns:a16="http://schemas.microsoft.com/office/drawing/2014/main" id="{8F4C1F65-2426-4BC8-8E78-0E13D01AB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01" y="479225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Freeform 388">
              <a:extLst>
                <a:ext uri="{FF2B5EF4-FFF2-40B4-BE49-F238E27FC236}">
                  <a16:creationId xmlns="" xmlns:a16="http://schemas.microsoft.com/office/drawing/2014/main" id="{D6602DF6-1AE8-48A2-B790-45A97319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226" y="478114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389">
              <a:extLst>
                <a:ext uri="{FF2B5EF4-FFF2-40B4-BE49-F238E27FC236}">
                  <a16:creationId xmlns="" xmlns:a16="http://schemas.microsoft.com/office/drawing/2014/main" id="{DB784439-1D0F-4E6E-9874-444457AD6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063" y="4762096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2 h 38"/>
                <a:gd name="T24" fmla="*/ 23 w 39"/>
                <a:gd name="T25" fmla="*/ 1 h 38"/>
                <a:gd name="T26" fmla="*/ 19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9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8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390">
              <a:extLst>
                <a:ext uri="{FF2B5EF4-FFF2-40B4-BE49-F238E27FC236}">
                  <a16:creationId xmlns="" xmlns:a16="http://schemas.microsoft.com/office/drawing/2014/main" id="{5859DAF2-6AD7-4A1E-812F-C0594A68B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088" y="4762096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2 h 38"/>
                <a:gd name="T24" fmla="*/ 23 w 39"/>
                <a:gd name="T25" fmla="*/ 1 h 38"/>
                <a:gd name="T26" fmla="*/ 19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9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8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391">
              <a:extLst>
                <a:ext uri="{FF2B5EF4-FFF2-40B4-BE49-F238E27FC236}">
                  <a16:creationId xmlns="" xmlns:a16="http://schemas.microsoft.com/office/drawing/2014/main" id="{90927049-1A77-47B4-9A7C-FDC09FFF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163" y="4766858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392">
              <a:extLst>
                <a:ext uri="{FF2B5EF4-FFF2-40B4-BE49-F238E27FC236}">
                  <a16:creationId xmlns="" xmlns:a16="http://schemas.microsoft.com/office/drawing/2014/main" id="{423899A0-8B79-424C-8675-178370F1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063" y="4770033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393">
              <a:extLst>
                <a:ext uri="{FF2B5EF4-FFF2-40B4-BE49-F238E27FC236}">
                  <a16:creationId xmlns="" xmlns:a16="http://schemas.microsoft.com/office/drawing/2014/main" id="{E46831FD-8DD6-4D90-A8CF-1F7C339D5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276" y="4706533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4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394">
              <a:extLst>
                <a:ext uri="{FF2B5EF4-FFF2-40B4-BE49-F238E27FC236}">
                  <a16:creationId xmlns="" xmlns:a16="http://schemas.microsoft.com/office/drawing/2014/main" id="{E3C03FCF-7B5E-4F32-BBA3-41C333F77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13" y="4697008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29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0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6 w 39"/>
                <a:gd name="T49" fmla="*/ 37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395">
              <a:extLst>
                <a:ext uri="{FF2B5EF4-FFF2-40B4-BE49-F238E27FC236}">
                  <a16:creationId xmlns="" xmlns:a16="http://schemas.microsoft.com/office/drawing/2014/main" id="{F5C96AF9-D579-4685-B482-CD744F64F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363" y="4652558"/>
              <a:ext cx="61912" cy="60325"/>
            </a:xfrm>
            <a:custGeom>
              <a:avLst/>
              <a:gdLst>
                <a:gd name="T0" fmla="*/ 34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3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2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4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396">
              <a:extLst>
                <a:ext uri="{FF2B5EF4-FFF2-40B4-BE49-F238E27FC236}">
                  <a16:creationId xmlns="" xmlns:a16="http://schemas.microsoft.com/office/drawing/2014/main" id="{9BC4A671-1CF4-46A7-A10E-AD429B972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101" y="4620808"/>
              <a:ext cx="61912" cy="61912"/>
            </a:xfrm>
            <a:custGeom>
              <a:avLst/>
              <a:gdLst>
                <a:gd name="T0" fmla="*/ 33 w 39"/>
                <a:gd name="T1" fmla="*/ 32 h 39"/>
                <a:gd name="T2" fmla="*/ 34 w 39"/>
                <a:gd name="T3" fmla="*/ 31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9 w 39"/>
                <a:gd name="T13" fmla="*/ 20 h 39"/>
                <a:gd name="T14" fmla="*/ 39 w 39"/>
                <a:gd name="T15" fmla="*/ 18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20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1 w 39"/>
                <a:gd name="T35" fmla="*/ 16 h 39"/>
                <a:gd name="T36" fmla="*/ 0 w 39"/>
                <a:gd name="T37" fmla="*/ 21 h 39"/>
                <a:gd name="T38" fmla="*/ 1 w 39"/>
                <a:gd name="T39" fmla="*/ 25 h 39"/>
                <a:gd name="T40" fmla="*/ 2 w 39"/>
                <a:gd name="T41" fmla="*/ 28 h 39"/>
                <a:gd name="T42" fmla="*/ 4 w 39"/>
                <a:gd name="T43" fmla="*/ 31 h 39"/>
                <a:gd name="T44" fmla="*/ 9 w 39"/>
                <a:gd name="T45" fmla="*/ 35 h 39"/>
                <a:gd name="T46" fmla="*/ 12 w 39"/>
                <a:gd name="T47" fmla="*/ 37 h 39"/>
                <a:gd name="T48" fmla="*/ 16 w 39"/>
                <a:gd name="T49" fmla="*/ 38 h 39"/>
                <a:gd name="T50" fmla="*/ 20 w 39"/>
                <a:gd name="T51" fmla="*/ 39 h 39"/>
                <a:gd name="T52" fmla="*/ 21 w 39"/>
                <a:gd name="T53" fmla="*/ 39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1 w 39"/>
                <a:gd name="T61" fmla="*/ 34 h 39"/>
                <a:gd name="T62" fmla="*/ 32 w 39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397">
              <a:extLst>
                <a:ext uri="{FF2B5EF4-FFF2-40B4-BE49-F238E27FC236}">
                  <a16:creationId xmlns="" xmlns:a16="http://schemas.microsoft.com/office/drawing/2014/main" id="{405E036E-1AFC-4F8D-B66C-7351C42F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438" y="466684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6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398">
              <a:extLst>
                <a:ext uri="{FF2B5EF4-FFF2-40B4-BE49-F238E27FC236}">
                  <a16:creationId xmlns="" xmlns:a16="http://schemas.microsoft.com/office/drawing/2014/main" id="{F2008E0B-9A7B-476A-B817-AE739D0DB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838" y="4685896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399">
              <a:extLst>
                <a:ext uri="{FF2B5EF4-FFF2-40B4-BE49-F238E27FC236}">
                  <a16:creationId xmlns="" xmlns:a16="http://schemas.microsoft.com/office/drawing/2014/main" id="{34512B2F-0C43-4AC3-AB10-FD6C5213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726" y="472399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400">
              <a:extLst>
                <a:ext uri="{FF2B5EF4-FFF2-40B4-BE49-F238E27FC236}">
                  <a16:creationId xmlns="" xmlns:a16="http://schemas.microsoft.com/office/drawing/2014/main" id="{5A94F1B2-5485-452D-959B-95D8D0EF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588" y="469859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401">
              <a:extLst>
                <a:ext uri="{FF2B5EF4-FFF2-40B4-BE49-F238E27FC236}">
                  <a16:creationId xmlns="" xmlns:a16="http://schemas.microsoft.com/office/drawing/2014/main" id="{B1C9C490-AC44-4E91-B531-1240D9AC5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038" y="4711296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402">
              <a:extLst>
                <a:ext uri="{FF2B5EF4-FFF2-40B4-BE49-F238E27FC236}">
                  <a16:creationId xmlns="" xmlns:a16="http://schemas.microsoft.com/office/drawing/2014/main" id="{230BA5F8-ED31-4F70-B280-1CE632DF3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01" y="4744633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3 w 38"/>
                <a:gd name="T3" fmla="*/ 31 h 39"/>
                <a:gd name="T4" fmla="*/ 34 w 38"/>
                <a:gd name="T5" fmla="*/ 30 h 39"/>
                <a:gd name="T6" fmla="*/ 35 w 38"/>
                <a:gd name="T7" fmla="*/ 28 h 39"/>
                <a:gd name="T8" fmla="*/ 36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6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2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0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1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4 w 38"/>
                <a:gd name="T55" fmla="*/ 38 h 39"/>
                <a:gd name="T56" fmla="*/ 27 w 38"/>
                <a:gd name="T57" fmla="*/ 36 h 39"/>
                <a:gd name="T58" fmla="*/ 29 w 38"/>
                <a:gd name="T59" fmla="*/ 35 h 39"/>
                <a:gd name="T60" fmla="*/ 31 w 38"/>
                <a:gd name="T61" fmla="*/ 34 h 39"/>
                <a:gd name="T62" fmla="*/ 31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403">
              <a:extLst>
                <a:ext uri="{FF2B5EF4-FFF2-40B4-BE49-F238E27FC236}">
                  <a16:creationId xmlns="" xmlns:a16="http://schemas.microsoft.com/office/drawing/2014/main" id="{D33C9A1E-E24C-4B03-90B6-FDD24D50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938" y="4735108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3 w 38"/>
                <a:gd name="T3" fmla="*/ 31 h 39"/>
                <a:gd name="T4" fmla="*/ 34 w 38"/>
                <a:gd name="T5" fmla="*/ 30 h 39"/>
                <a:gd name="T6" fmla="*/ 35 w 38"/>
                <a:gd name="T7" fmla="*/ 28 h 39"/>
                <a:gd name="T8" fmla="*/ 36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8 h 39"/>
                <a:gd name="T16" fmla="*/ 36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2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0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1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9 h 39"/>
                <a:gd name="T54" fmla="*/ 24 w 38"/>
                <a:gd name="T55" fmla="*/ 38 h 39"/>
                <a:gd name="T56" fmla="*/ 27 w 38"/>
                <a:gd name="T57" fmla="*/ 36 h 39"/>
                <a:gd name="T58" fmla="*/ 29 w 38"/>
                <a:gd name="T59" fmla="*/ 35 h 39"/>
                <a:gd name="T60" fmla="*/ 31 w 38"/>
                <a:gd name="T61" fmla="*/ 34 h 39"/>
                <a:gd name="T62" fmla="*/ 31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Freeform 404">
              <a:extLst>
                <a:ext uri="{FF2B5EF4-FFF2-40B4-BE49-F238E27FC236}">
                  <a16:creationId xmlns="" xmlns:a16="http://schemas.microsoft.com/office/drawing/2014/main" id="{B13150D2-D30C-442D-8ED1-AFFA4E13E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513" y="4766858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405">
              <a:extLst>
                <a:ext uri="{FF2B5EF4-FFF2-40B4-BE49-F238E27FC236}">
                  <a16:creationId xmlns="" xmlns:a16="http://schemas.microsoft.com/office/drawing/2014/main" id="{57AF427E-37CB-4A6B-9974-5B8A5D5C3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001" y="4790671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407">
              <a:extLst>
                <a:ext uri="{FF2B5EF4-FFF2-40B4-BE49-F238E27FC236}">
                  <a16:creationId xmlns="" xmlns:a16="http://schemas.microsoft.com/office/drawing/2014/main" id="{640D97E4-8283-4367-9950-8B848488A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014" y="4689071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29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0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5 w 39"/>
                <a:gd name="T49" fmla="*/ 37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408">
              <a:extLst>
                <a:ext uri="{FF2B5EF4-FFF2-40B4-BE49-F238E27FC236}">
                  <a16:creationId xmlns="" xmlns:a16="http://schemas.microsoft.com/office/drawing/2014/main" id="{7411DEFA-BEEB-4624-AB3D-340BFCAFA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001" y="4662084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9">
              <a:extLst>
                <a:ext uri="{FF2B5EF4-FFF2-40B4-BE49-F238E27FC236}">
                  <a16:creationId xmlns="" xmlns:a16="http://schemas.microsoft.com/office/drawing/2014/main" id="{2AFF5072-6A17-4035-964C-1ABB2168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276" y="4655734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0">
              <a:extLst>
                <a:ext uri="{FF2B5EF4-FFF2-40B4-BE49-F238E27FC236}">
                  <a16:creationId xmlns="" xmlns:a16="http://schemas.microsoft.com/office/drawing/2014/main" id="{186B0B57-1321-41BC-BDDC-E726FF027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289" y="4604934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1">
              <a:extLst>
                <a:ext uri="{FF2B5EF4-FFF2-40B4-BE49-F238E27FC236}">
                  <a16:creationId xmlns="" xmlns:a16="http://schemas.microsoft.com/office/drawing/2014/main" id="{10292A24-7135-4EEB-8FD8-29777977A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51" y="4589059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2">
              <a:extLst>
                <a:ext uri="{FF2B5EF4-FFF2-40B4-BE49-F238E27FC236}">
                  <a16:creationId xmlns="" xmlns:a16="http://schemas.microsoft.com/office/drawing/2014/main" id="{00644462-FA86-44AA-A76E-EB3A018A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664" y="4560484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29 h 38"/>
                <a:gd name="T6" fmla="*/ 36 w 39"/>
                <a:gd name="T7" fmla="*/ 27 h 38"/>
                <a:gd name="T8" fmla="*/ 37 w 39"/>
                <a:gd name="T9" fmla="*/ 26 h 38"/>
                <a:gd name="T10" fmla="*/ 38 w 39"/>
                <a:gd name="T11" fmla="*/ 22 h 38"/>
                <a:gd name="T12" fmla="*/ 38 w 39"/>
                <a:gd name="T13" fmla="*/ 19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0 h 38"/>
                <a:gd name="T38" fmla="*/ 1 w 39"/>
                <a:gd name="T39" fmla="*/ 24 h 38"/>
                <a:gd name="T40" fmla="*/ 2 w 39"/>
                <a:gd name="T41" fmla="*/ 27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6 h 38"/>
                <a:gd name="T48" fmla="*/ 15 w 39"/>
                <a:gd name="T49" fmla="*/ 37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5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3">
              <a:extLst>
                <a:ext uri="{FF2B5EF4-FFF2-40B4-BE49-F238E27FC236}">
                  <a16:creationId xmlns="" xmlns:a16="http://schemas.microsoft.com/office/drawing/2014/main" id="{5928D1DD-558D-4DEE-9038-CEDE59D9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576" y="4528734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14">
              <a:extLst>
                <a:ext uri="{FF2B5EF4-FFF2-40B4-BE49-F238E27FC236}">
                  <a16:creationId xmlns="" xmlns:a16="http://schemas.microsoft.com/office/drawing/2014/main" id="{118FF9E5-925B-410A-91B5-BDCDD103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476" y="4498571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1 h 39"/>
                <a:gd name="T4" fmla="*/ 34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7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1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2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4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2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15">
              <a:extLst>
                <a:ext uri="{FF2B5EF4-FFF2-40B4-BE49-F238E27FC236}">
                  <a16:creationId xmlns="" xmlns:a16="http://schemas.microsoft.com/office/drawing/2014/main" id="{4CA284C1-6CEC-4019-B92F-EFCBD057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089" y="4455709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16">
              <a:extLst>
                <a:ext uri="{FF2B5EF4-FFF2-40B4-BE49-F238E27FC236}">
                  <a16:creationId xmlns="" xmlns:a16="http://schemas.microsoft.com/office/drawing/2014/main" id="{28D765BB-DBDB-466F-9C2C-8FC12CC2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301" y="4436659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17">
              <a:extLst>
                <a:ext uri="{FF2B5EF4-FFF2-40B4-BE49-F238E27FC236}">
                  <a16:creationId xmlns="" xmlns:a16="http://schemas.microsoft.com/office/drawing/2014/main" id="{23EFE92C-AB80-4506-BDA8-79C41D07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226" y="4435071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18">
              <a:extLst>
                <a:ext uri="{FF2B5EF4-FFF2-40B4-BE49-F238E27FC236}">
                  <a16:creationId xmlns="" xmlns:a16="http://schemas.microsoft.com/office/drawing/2014/main" id="{93401554-E513-4BDB-8EBF-58214FD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51" y="4462059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2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19">
              <a:extLst>
                <a:ext uri="{FF2B5EF4-FFF2-40B4-BE49-F238E27FC236}">
                  <a16:creationId xmlns="" xmlns:a16="http://schemas.microsoft.com/office/drawing/2014/main" id="{6AC14485-EA68-4E9B-AE50-1334A4D74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89" y="447952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20">
              <a:extLst>
                <a:ext uri="{FF2B5EF4-FFF2-40B4-BE49-F238E27FC236}">
                  <a16:creationId xmlns="" xmlns:a16="http://schemas.microsoft.com/office/drawing/2014/main" id="{C5F18365-F674-4C16-AB6F-4F242A6B8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764" y="430172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21">
              <a:extLst>
                <a:ext uri="{FF2B5EF4-FFF2-40B4-BE49-F238E27FC236}">
                  <a16:creationId xmlns="" xmlns:a16="http://schemas.microsoft.com/office/drawing/2014/main" id="{EDB45D00-3EE6-44D1-8DCB-5297D0E8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351" y="4106459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1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22">
              <a:extLst>
                <a:ext uri="{FF2B5EF4-FFF2-40B4-BE49-F238E27FC236}">
                  <a16:creationId xmlns="" xmlns:a16="http://schemas.microsoft.com/office/drawing/2014/main" id="{A2AA0DA8-A9F9-4A7D-8610-99EF67DC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026" y="4154084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29 h 38"/>
                <a:gd name="T6" fmla="*/ 35 w 38"/>
                <a:gd name="T7" fmla="*/ 27 h 38"/>
                <a:gd name="T8" fmla="*/ 36 w 38"/>
                <a:gd name="T9" fmla="*/ 26 h 38"/>
                <a:gd name="T10" fmla="*/ 37 w 38"/>
                <a:gd name="T11" fmla="*/ 22 h 38"/>
                <a:gd name="T12" fmla="*/ 38 w 38"/>
                <a:gd name="T13" fmla="*/ 19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0 w 38"/>
                <a:gd name="T39" fmla="*/ 24 h 38"/>
                <a:gd name="T40" fmla="*/ 2 w 38"/>
                <a:gd name="T41" fmla="*/ 27 h 38"/>
                <a:gd name="T42" fmla="*/ 4 w 38"/>
                <a:gd name="T43" fmla="*/ 31 h 38"/>
                <a:gd name="T44" fmla="*/ 8 w 38"/>
                <a:gd name="T45" fmla="*/ 34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5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23">
              <a:extLst>
                <a:ext uri="{FF2B5EF4-FFF2-40B4-BE49-F238E27FC236}">
                  <a16:creationId xmlns="" xmlns:a16="http://schemas.microsoft.com/office/drawing/2014/main" id="{41B8A98A-DFAA-41C1-AD71-D79DFDE7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351" y="4169959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4 w 38"/>
                <a:gd name="T5" fmla="*/ 29 h 38"/>
                <a:gd name="T6" fmla="*/ 36 w 38"/>
                <a:gd name="T7" fmla="*/ 27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19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1 w 38"/>
                <a:gd name="T39" fmla="*/ 24 h 38"/>
                <a:gd name="T40" fmla="*/ 2 w 38"/>
                <a:gd name="T41" fmla="*/ 27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5 h 38"/>
                <a:gd name="T58" fmla="*/ 30 w 38"/>
                <a:gd name="T59" fmla="*/ 34 h 38"/>
                <a:gd name="T60" fmla="*/ 31 w 38"/>
                <a:gd name="T61" fmla="*/ 33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24">
              <a:extLst>
                <a:ext uri="{FF2B5EF4-FFF2-40B4-BE49-F238E27FC236}">
                  <a16:creationId xmlns="" xmlns:a16="http://schemas.microsoft.com/office/drawing/2014/main" id="{14A86FA0-866C-428A-A042-9FACC72BB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851" y="4136621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2 h 38"/>
                <a:gd name="T24" fmla="*/ 23 w 39"/>
                <a:gd name="T25" fmla="*/ 0 h 38"/>
                <a:gd name="T26" fmla="*/ 19 w 39"/>
                <a:gd name="T27" fmla="*/ 0 h 38"/>
                <a:gd name="T28" fmla="*/ 13 w 39"/>
                <a:gd name="T29" fmla="*/ 1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25">
              <a:extLst>
                <a:ext uri="{FF2B5EF4-FFF2-40B4-BE49-F238E27FC236}">
                  <a16:creationId xmlns="" xmlns:a16="http://schemas.microsoft.com/office/drawing/2014/main" id="{11E9B4A7-7918-433F-B2FF-1C8D8575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601" y="4239809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3 w 39"/>
                <a:gd name="T29" fmla="*/ 0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6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26">
              <a:extLst>
                <a:ext uri="{FF2B5EF4-FFF2-40B4-BE49-F238E27FC236}">
                  <a16:creationId xmlns="" xmlns:a16="http://schemas.microsoft.com/office/drawing/2014/main" id="{69EEA6AC-5E04-4420-83C0-9AB410BCD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289" y="4309659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2 h 39"/>
                <a:gd name="T4" fmla="*/ 35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8 h 39"/>
                <a:gd name="T16" fmla="*/ 37 w 38"/>
                <a:gd name="T17" fmla="*/ 12 h 39"/>
                <a:gd name="T18" fmla="*/ 33 w 38"/>
                <a:gd name="T19" fmla="*/ 6 h 39"/>
                <a:gd name="T20" fmla="*/ 30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1 w 38"/>
                <a:gd name="T39" fmla="*/ 25 h 39"/>
                <a:gd name="T40" fmla="*/ 2 w 38"/>
                <a:gd name="T41" fmla="*/ 28 h 39"/>
                <a:gd name="T42" fmla="*/ 4 w 38"/>
                <a:gd name="T43" fmla="*/ 32 h 39"/>
                <a:gd name="T44" fmla="*/ 8 w 38"/>
                <a:gd name="T45" fmla="*/ 35 h 39"/>
                <a:gd name="T46" fmla="*/ 12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9 h 39"/>
                <a:gd name="T54" fmla="*/ 25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2 w 38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3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427">
              <a:extLst>
                <a:ext uri="{FF2B5EF4-FFF2-40B4-BE49-F238E27FC236}">
                  <a16:creationId xmlns="" xmlns:a16="http://schemas.microsoft.com/office/drawing/2014/main" id="{5BB3F539-422C-4866-A98F-17ADF15BB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201" y="433347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428">
              <a:extLst>
                <a:ext uri="{FF2B5EF4-FFF2-40B4-BE49-F238E27FC236}">
                  <a16:creationId xmlns="" xmlns:a16="http://schemas.microsoft.com/office/drawing/2014/main" id="{538823C5-82C3-4AEA-A6C6-BC14CCAE8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264" y="4308071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29 h 38"/>
                <a:gd name="T6" fmla="*/ 36 w 39"/>
                <a:gd name="T7" fmla="*/ 27 h 38"/>
                <a:gd name="T8" fmla="*/ 37 w 39"/>
                <a:gd name="T9" fmla="*/ 26 h 38"/>
                <a:gd name="T10" fmla="*/ 38 w 39"/>
                <a:gd name="T11" fmla="*/ 22 h 38"/>
                <a:gd name="T12" fmla="*/ 38 w 39"/>
                <a:gd name="T13" fmla="*/ 19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0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0 h 38"/>
                <a:gd name="T38" fmla="*/ 1 w 39"/>
                <a:gd name="T39" fmla="*/ 24 h 38"/>
                <a:gd name="T40" fmla="*/ 2 w 39"/>
                <a:gd name="T41" fmla="*/ 27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6 h 38"/>
                <a:gd name="T48" fmla="*/ 15 w 39"/>
                <a:gd name="T49" fmla="*/ 37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5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429">
              <a:extLst>
                <a:ext uri="{FF2B5EF4-FFF2-40B4-BE49-F238E27FC236}">
                  <a16:creationId xmlns="" xmlns:a16="http://schemas.microsoft.com/office/drawing/2014/main" id="{4425C1F2-1468-4814-BC33-44C540FFD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764" y="4492221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2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430">
              <a:extLst>
                <a:ext uri="{FF2B5EF4-FFF2-40B4-BE49-F238E27FC236}">
                  <a16:creationId xmlns="" xmlns:a16="http://schemas.microsoft.com/office/drawing/2014/main" id="{8969123E-BE62-4EF2-B91D-646646E08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914" y="4509684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431">
              <a:extLst>
                <a:ext uri="{FF2B5EF4-FFF2-40B4-BE49-F238E27FC236}">
                  <a16:creationId xmlns="" xmlns:a16="http://schemas.microsoft.com/office/drawing/2014/main" id="{3B056279-8D02-4346-A4A2-73EA0828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414" y="4481109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6 h 38"/>
                <a:gd name="T20" fmla="*/ 30 w 38"/>
                <a:gd name="T21" fmla="*/ 3 h 38"/>
                <a:gd name="T22" fmla="*/ 27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432">
              <a:extLst>
                <a:ext uri="{FF2B5EF4-FFF2-40B4-BE49-F238E27FC236}">
                  <a16:creationId xmlns="" xmlns:a16="http://schemas.microsoft.com/office/drawing/2014/main" id="{630FE603-4E5F-4E0B-B890-34BEA2D3F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026" y="4493809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3 w 38"/>
                <a:gd name="T3" fmla="*/ 31 h 38"/>
                <a:gd name="T4" fmla="*/ 34 w 38"/>
                <a:gd name="T5" fmla="*/ 29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433">
              <a:extLst>
                <a:ext uri="{FF2B5EF4-FFF2-40B4-BE49-F238E27FC236}">
                  <a16:creationId xmlns="" xmlns:a16="http://schemas.microsoft.com/office/drawing/2014/main" id="{0ADFECE9-F33C-4D4B-989C-ADD7B9C56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289" y="4436659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34">
              <a:extLst>
                <a:ext uri="{FF2B5EF4-FFF2-40B4-BE49-F238E27FC236}">
                  <a16:creationId xmlns="" xmlns:a16="http://schemas.microsoft.com/office/drawing/2014/main" id="{0FC5AA39-EB59-45CF-BBD6-F69056E5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551" y="4520796"/>
              <a:ext cx="61912" cy="61912"/>
            </a:xfrm>
            <a:custGeom>
              <a:avLst/>
              <a:gdLst>
                <a:gd name="T0" fmla="*/ 34 w 39"/>
                <a:gd name="T1" fmla="*/ 32 h 39"/>
                <a:gd name="T2" fmla="*/ 34 w 39"/>
                <a:gd name="T3" fmla="*/ 31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9 w 39"/>
                <a:gd name="T13" fmla="*/ 20 h 39"/>
                <a:gd name="T14" fmla="*/ 39 w 39"/>
                <a:gd name="T15" fmla="*/ 18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20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1 w 39"/>
                <a:gd name="T35" fmla="*/ 16 h 39"/>
                <a:gd name="T36" fmla="*/ 0 w 39"/>
                <a:gd name="T37" fmla="*/ 21 h 39"/>
                <a:gd name="T38" fmla="*/ 1 w 39"/>
                <a:gd name="T39" fmla="*/ 25 h 39"/>
                <a:gd name="T40" fmla="*/ 3 w 39"/>
                <a:gd name="T41" fmla="*/ 28 h 39"/>
                <a:gd name="T42" fmla="*/ 5 w 39"/>
                <a:gd name="T43" fmla="*/ 31 h 39"/>
                <a:gd name="T44" fmla="*/ 9 w 39"/>
                <a:gd name="T45" fmla="*/ 35 h 39"/>
                <a:gd name="T46" fmla="*/ 12 w 39"/>
                <a:gd name="T47" fmla="*/ 37 h 39"/>
                <a:gd name="T48" fmla="*/ 16 w 39"/>
                <a:gd name="T49" fmla="*/ 38 h 39"/>
                <a:gd name="T50" fmla="*/ 20 w 39"/>
                <a:gd name="T51" fmla="*/ 39 h 39"/>
                <a:gd name="T52" fmla="*/ 21 w 39"/>
                <a:gd name="T53" fmla="*/ 39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2 w 39"/>
                <a:gd name="T61" fmla="*/ 34 h 39"/>
                <a:gd name="T62" fmla="*/ 32 w 39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4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35">
              <a:extLst>
                <a:ext uri="{FF2B5EF4-FFF2-40B4-BE49-F238E27FC236}">
                  <a16:creationId xmlns="" xmlns:a16="http://schemas.microsoft.com/office/drawing/2014/main" id="{3D568D7C-814F-4663-804B-B0194480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726" y="4595409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36">
              <a:extLst>
                <a:ext uri="{FF2B5EF4-FFF2-40B4-BE49-F238E27FC236}">
                  <a16:creationId xmlns="" xmlns:a16="http://schemas.microsoft.com/office/drawing/2014/main" id="{112DAC56-7D87-435E-9352-FA57C6A60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401" y="4606521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37">
              <a:extLst>
                <a:ext uri="{FF2B5EF4-FFF2-40B4-BE49-F238E27FC236}">
                  <a16:creationId xmlns="" xmlns:a16="http://schemas.microsoft.com/office/drawing/2014/main" id="{4AD9CDA9-F617-4CE6-BF39-3511E31DA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201" y="4619221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1 h 39"/>
                <a:gd name="T4" fmla="*/ 35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7 w 38"/>
                <a:gd name="T17" fmla="*/ 12 h 39"/>
                <a:gd name="T18" fmla="*/ 33 w 38"/>
                <a:gd name="T19" fmla="*/ 6 h 39"/>
                <a:gd name="T20" fmla="*/ 30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6 h 39"/>
                <a:gd name="T36" fmla="*/ 0 w 38"/>
                <a:gd name="T37" fmla="*/ 21 h 39"/>
                <a:gd name="T38" fmla="*/ 1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2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5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2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3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38">
              <a:extLst>
                <a:ext uri="{FF2B5EF4-FFF2-40B4-BE49-F238E27FC236}">
                  <a16:creationId xmlns="" xmlns:a16="http://schemas.microsoft.com/office/drawing/2014/main" id="{F1F2D355-6808-45CC-8224-48DCF5DB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289" y="4579534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39">
              <a:extLst>
                <a:ext uri="{FF2B5EF4-FFF2-40B4-BE49-F238E27FC236}">
                  <a16:creationId xmlns="" xmlns:a16="http://schemas.microsoft.com/office/drawing/2014/main" id="{92266C2B-615E-4FB1-BF96-5649FBB20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289" y="462874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40">
              <a:extLst>
                <a:ext uri="{FF2B5EF4-FFF2-40B4-BE49-F238E27FC236}">
                  <a16:creationId xmlns="" xmlns:a16="http://schemas.microsoft.com/office/drawing/2014/main" id="{A04AC778-DFE1-48F1-99D6-FD9145D24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851" y="4628746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8 w 39"/>
                <a:gd name="T13" fmla="*/ 20 h 38"/>
                <a:gd name="T14" fmla="*/ 38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3 w 39"/>
                <a:gd name="T29" fmla="*/ 0 h 38"/>
                <a:gd name="T30" fmla="*/ 8 w 39"/>
                <a:gd name="T31" fmla="*/ 3 h 38"/>
                <a:gd name="T32" fmla="*/ 3 w 39"/>
                <a:gd name="T33" fmla="*/ 8 h 38"/>
                <a:gd name="T34" fmla="*/ 0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4 w 39"/>
                <a:gd name="T43" fmla="*/ 31 h 38"/>
                <a:gd name="T44" fmla="*/ 8 w 39"/>
                <a:gd name="T45" fmla="*/ 35 h 38"/>
                <a:gd name="T46" fmla="*/ 12 w 39"/>
                <a:gd name="T47" fmla="*/ 37 h 38"/>
                <a:gd name="T48" fmla="*/ 15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1">
              <a:extLst>
                <a:ext uri="{FF2B5EF4-FFF2-40B4-BE49-F238E27FC236}">
                  <a16:creationId xmlns="" xmlns:a16="http://schemas.microsoft.com/office/drawing/2014/main" id="{AF5012EB-D8F5-4CEE-A7EF-691FC7F60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826" y="4585884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42">
              <a:extLst>
                <a:ext uri="{FF2B5EF4-FFF2-40B4-BE49-F238E27FC236}">
                  <a16:creationId xmlns="" xmlns:a16="http://schemas.microsoft.com/office/drawing/2014/main" id="{2466FFF5-6A17-471B-A1BD-285835610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064" y="466684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6 h 38"/>
                <a:gd name="T20" fmla="*/ 30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43">
              <a:extLst>
                <a:ext uri="{FF2B5EF4-FFF2-40B4-BE49-F238E27FC236}">
                  <a16:creationId xmlns="" xmlns:a16="http://schemas.microsoft.com/office/drawing/2014/main" id="{5DD9646D-FE1A-4E43-A2FC-071D308E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639" y="4665259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19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4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19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44">
              <a:extLst>
                <a:ext uri="{FF2B5EF4-FFF2-40B4-BE49-F238E27FC236}">
                  <a16:creationId xmlns="" xmlns:a16="http://schemas.microsoft.com/office/drawing/2014/main" id="{832DE67A-A6A2-4ED2-82D8-833B997D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701" y="4722409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30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45">
              <a:extLst>
                <a:ext uri="{FF2B5EF4-FFF2-40B4-BE49-F238E27FC236}">
                  <a16:creationId xmlns="" xmlns:a16="http://schemas.microsoft.com/office/drawing/2014/main" id="{A639F29C-1485-4CE9-8AEB-D67BA373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201" y="4706534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5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0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46">
              <a:extLst>
                <a:ext uri="{FF2B5EF4-FFF2-40B4-BE49-F238E27FC236}">
                  <a16:creationId xmlns="" xmlns:a16="http://schemas.microsoft.com/office/drawing/2014/main" id="{51EF6803-A571-4468-9B95-A99FF531B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526" y="4712884"/>
              <a:ext cx="61912" cy="60325"/>
            </a:xfrm>
            <a:custGeom>
              <a:avLst/>
              <a:gdLst>
                <a:gd name="T0" fmla="*/ 34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3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4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47">
              <a:extLst>
                <a:ext uri="{FF2B5EF4-FFF2-40B4-BE49-F238E27FC236}">
                  <a16:creationId xmlns="" xmlns:a16="http://schemas.microsoft.com/office/drawing/2014/main" id="{AFDDC82D-796C-452A-A32D-4C763DE6B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026" y="477162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6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4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448">
              <a:extLst>
                <a:ext uri="{FF2B5EF4-FFF2-40B4-BE49-F238E27FC236}">
                  <a16:creationId xmlns="" xmlns:a16="http://schemas.microsoft.com/office/drawing/2014/main" id="{96717AF6-89A0-40EA-AEA9-6EE5A05DD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876" y="4782734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49">
              <a:extLst>
                <a:ext uri="{FF2B5EF4-FFF2-40B4-BE49-F238E27FC236}">
                  <a16:creationId xmlns="" xmlns:a16="http://schemas.microsoft.com/office/drawing/2014/main" id="{D6D4DF6B-C8CD-4851-9F6C-E66D3160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289" y="485099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6 h 38"/>
                <a:gd name="T20" fmla="*/ 30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50">
              <a:extLst>
                <a:ext uri="{FF2B5EF4-FFF2-40B4-BE49-F238E27FC236}">
                  <a16:creationId xmlns="" xmlns:a16="http://schemas.microsoft.com/office/drawing/2014/main" id="{2855BBF0-7226-4079-88E7-830DAACD7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614" y="4831946"/>
              <a:ext cx="61912" cy="60325"/>
            </a:xfrm>
            <a:custGeom>
              <a:avLst/>
              <a:gdLst>
                <a:gd name="T0" fmla="*/ 33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7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6 h 38"/>
                <a:gd name="T20" fmla="*/ 30 w 39"/>
                <a:gd name="T21" fmla="*/ 3 h 38"/>
                <a:gd name="T22" fmla="*/ 27 w 39"/>
                <a:gd name="T23" fmla="*/ 2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2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451">
              <a:extLst>
                <a:ext uri="{FF2B5EF4-FFF2-40B4-BE49-F238E27FC236}">
                  <a16:creationId xmlns="" xmlns:a16="http://schemas.microsoft.com/office/drawing/2014/main" id="{7D915D53-A8F1-4FB0-93D5-B0B5FCDF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526" y="4825596"/>
              <a:ext cx="60325" cy="60325"/>
            </a:xfrm>
            <a:custGeom>
              <a:avLst/>
              <a:gdLst>
                <a:gd name="T0" fmla="*/ 33 w 38"/>
                <a:gd name="T1" fmla="*/ 31 h 38"/>
                <a:gd name="T2" fmla="*/ 34 w 38"/>
                <a:gd name="T3" fmla="*/ 31 h 38"/>
                <a:gd name="T4" fmla="*/ 34 w 38"/>
                <a:gd name="T5" fmla="*/ 29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2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1 h 38"/>
                <a:gd name="T18" fmla="*/ 32 w 38"/>
                <a:gd name="T19" fmla="*/ 5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0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6 h 38"/>
                <a:gd name="T48" fmla="*/ 15 w 38"/>
                <a:gd name="T49" fmla="*/ 37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4 h 38"/>
                <a:gd name="T60" fmla="*/ 31 w 38"/>
                <a:gd name="T61" fmla="*/ 33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452">
              <a:extLst>
                <a:ext uri="{FF2B5EF4-FFF2-40B4-BE49-F238E27FC236}">
                  <a16:creationId xmlns="" xmlns:a16="http://schemas.microsoft.com/office/drawing/2014/main" id="{E979BF66-080E-47BE-8F63-FD1EB1F8D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614" y="4814484"/>
              <a:ext cx="61912" cy="61912"/>
            </a:xfrm>
            <a:custGeom>
              <a:avLst/>
              <a:gdLst>
                <a:gd name="T0" fmla="*/ 33 w 39"/>
                <a:gd name="T1" fmla="*/ 32 h 39"/>
                <a:gd name="T2" fmla="*/ 34 w 39"/>
                <a:gd name="T3" fmla="*/ 31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8 w 39"/>
                <a:gd name="T13" fmla="*/ 20 h 39"/>
                <a:gd name="T14" fmla="*/ 38 w 39"/>
                <a:gd name="T15" fmla="*/ 18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19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1 w 39"/>
                <a:gd name="T35" fmla="*/ 16 h 39"/>
                <a:gd name="T36" fmla="*/ 0 w 39"/>
                <a:gd name="T37" fmla="*/ 21 h 39"/>
                <a:gd name="T38" fmla="*/ 1 w 39"/>
                <a:gd name="T39" fmla="*/ 25 h 39"/>
                <a:gd name="T40" fmla="*/ 2 w 39"/>
                <a:gd name="T41" fmla="*/ 28 h 39"/>
                <a:gd name="T42" fmla="*/ 4 w 39"/>
                <a:gd name="T43" fmla="*/ 31 h 39"/>
                <a:gd name="T44" fmla="*/ 9 w 39"/>
                <a:gd name="T45" fmla="*/ 35 h 39"/>
                <a:gd name="T46" fmla="*/ 12 w 39"/>
                <a:gd name="T47" fmla="*/ 37 h 39"/>
                <a:gd name="T48" fmla="*/ 16 w 39"/>
                <a:gd name="T49" fmla="*/ 38 h 39"/>
                <a:gd name="T50" fmla="*/ 19 w 39"/>
                <a:gd name="T51" fmla="*/ 39 h 39"/>
                <a:gd name="T52" fmla="*/ 21 w 39"/>
                <a:gd name="T53" fmla="*/ 39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1 w 39"/>
                <a:gd name="T61" fmla="*/ 34 h 39"/>
                <a:gd name="T62" fmla="*/ 32 w 39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453">
              <a:extLst>
                <a:ext uri="{FF2B5EF4-FFF2-40B4-BE49-F238E27FC236}">
                  <a16:creationId xmlns="" xmlns:a16="http://schemas.microsoft.com/office/drawing/2014/main" id="{43EDB744-BD5B-454A-8F35-DCD4C7E4F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764" y="480654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3 w 38"/>
                <a:gd name="T3" fmla="*/ 31 h 38"/>
                <a:gd name="T4" fmla="*/ 34 w 38"/>
                <a:gd name="T5" fmla="*/ 30 h 38"/>
                <a:gd name="T6" fmla="*/ 35 w 38"/>
                <a:gd name="T7" fmla="*/ 28 h 38"/>
                <a:gd name="T8" fmla="*/ 36 w 38"/>
                <a:gd name="T9" fmla="*/ 27 h 38"/>
                <a:gd name="T10" fmla="*/ 37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6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2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2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0 w 38"/>
                <a:gd name="T53" fmla="*/ 38 h 38"/>
                <a:gd name="T54" fmla="*/ 24 w 38"/>
                <a:gd name="T55" fmla="*/ 37 h 38"/>
                <a:gd name="T56" fmla="*/ 27 w 38"/>
                <a:gd name="T57" fmla="*/ 36 h 38"/>
                <a:gd name="T58" fmla="*/ 29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2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454">
              <a:extLst>
                <a:ext uri="{FF2B5EF4-FFF2-40B4-BE49-F238E27FC236}">
                  <a16:creationId xmlns="" xmlns:a16="http://schemas.microsoft.com/office/drawing/2014/main" id="{9A98EEEB-535F-4037-8EBE-01E473E6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776" y="495577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5 w 38"/>
                <a:gd name="T5" fmla="*/ 30 h 38"/>
                <a:gd name="T6" fmla="*/ 36 w 38"/>
                <a:gd name="T7" fmla="*/ 28 h 38"/>
                <a:gd name="T8" fmla="*/ 37 w 38"/>
                <a:gd name="T9" fmla="*/ 26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3 w 38"/>
                <a:gd name="T19" fmla="*/ 5 h 38"/>
                <a:gd name="T20" fmla="*/ 30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1 w 38"/>
                <a:gd name="T39" fmla="*/ 24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2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5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2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455">
              <a:extLst>
                <a:ext uri="{FF2B5EF4-FFF2-40B4-BE49-F238E27FC236}">
                  <a16:creationId xmlns="" xmlns:a16="http://schemas.microsoft.com/office/drawing/2014/main" id="{93A17AD1-477E-4BFA-88E7-7052C804C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526" y="501609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2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456">
              <a:extLst>
                <a:ext uri="{FF2B5EF4-FFF2-40B4-BE49-F238E27FC236}">
                  <a16:creationId xmlns="" xmlns:a16="http://schemas.microsoft.com/office/drawing/2014/main" id="{37A694A4-BEBE-4C8F-A6A2-C7BDB2F55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964" y="5054196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3 w 38"/>
                <a:gd name="T3" fmla="*/ 31 h 39"/>
                <a:gd name="T4" fmla="*/ 34 w 38"/>
                <a:gd name="T5" fmla="*/ 30 h 39"/>
                <a:gd name="T6" fmla="*/ 35 w 38"/>
                <a:gd name="T7" fmla="*/ 28 h 39"/>
                <a:gd name="T8" fmla="*/ 36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6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2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5 h 39"/>
                <a:gd name="T36" fmla="*/ 0 w 38"/>
                <a:gd name="T37" fmla="*/ 21 h 39"/>
                <a:gd name="T38" fmla="*/ 0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1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4 w 38"/>
                <a:gd name="T55" fmla="*/ 38 h 39"/>
                <a:gd name="T56" fmla="*/ 27 w 38"/>
                <a:gd name="T57" fmla="*/ 36 h 39"/>
                <a:gd name="T58" fmla="*/ 29 w 38"/>
                <a:gd name="T59" fmla="*/ 35 h 39"/>
                <a:gd name="T60" fmla="*/ 31 w 38"/>
                <a:gd name="T61" fmla="*/ 34 h 39"/>
                <a:gd name="T62" fmla="*/ 31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457">
              <a:extLst>
                <a:ext uri="{FF2B5EF4-FFF2-40B4-BE49-F238E27FC236}">
                  <a16:creationId xmlns="" xmlns:a16="http://schemas.microsoft.com/office/drawing/2014/main" id="{F44A054E-30DE-4039-B950-9848F59A3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614" y="5206596"/>
              <a:ext cx="61912" cy="61912"/>
            </a:xfrm>
            <a:custGeom>
              <a:avLst/>
              <a:gdLst>
                <a:gd name="T0" fmla="*/ 33 w 39"/>
                <a:gd name="T1" fmla="*/ 32 h 39"/>
                <a:gd name="T2" fmla="*/ 34 w 39"/>
                <a:gd name="T3" fmla="*/ 31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9 w 39"/>
                <a:gd name="T13" fmla="*/ 20 h 39"/>
                <a:gd name="T14" fmla="*/ 39 w 39"/>
                <a:gd name="T15" fmla="*/ 17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20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1 w 39"/>
                <a:gd name="T35" fmla="*/ 16 h 39"/>
                <a:gd name="T36" fmla="*/ 0 w 39"/>
                <a:gd name="T37" fmla="*/ 21 h 39"/>
                <a:gd name="T38" fmla="*/ 1 w 39"/>
                <a:gd name="T39" fmla="*/ 25 h 39"/>
                <a:gd name="T40" fmla="*/ 2 w 39"/>
                <a:gd name="T41" fmla="*/ 28 h 39"/>
                <a:gd name="T42" fmla="*/ 5 w 39"/>
                <a:gd name="T43" fmla="*/ 31 h 39"/>
                <a:gd name="T44" fmla="*/ 9 w 39"/>
                <a:gd name="T45" fmla="*/ 35 h 39"/>
                <a:gd name="T46" fmla="*/ 12 w 39"/>
                <a:gd name="T47" fmla="*/ 37 h 39"/>
                <a:gd name="T48" fmla="*/ 16 w 39"/>
                <a:gd name="T49" fmla="*/ 38 h 39"/>
                <a:gd name="T50" fmla="*/ 20 w 39"/>
                <a:gd name="T51" fmla="*/ 39 h 39"/>
                <a:gd name="T52" fmla="*/ 21 w 39"/>
                <a:gd name="T53" fmla="*/ 38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1 w 39"/>
                <a:gd name="T61" fmla="*/ 34 h 39"/>
                <a:gd name="T62" fmla="*/ 32 w 39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458">
              <a:extLst>
                <a:ext uri="{FF2B5EF4-FFF2-40B4-BE49-F238E27FC236}">
                  <a16:creationId xmlns="" xmlns:a16="http://schemas.microsoft.com/office/drawing/2014/main" id="{06E2F900-BE86-47BA-8B33-E158CEE3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526" y="5200246"/>
              <a:ext cx="61912" cy="60325"/>
            </a:xfrm>
            <a:custGeom>
              <a:avLst/>
              <a:gdLst>
                <a:gd name="T0" fmla="*/ 34 w 39"/>
                <a:gd name="T1" fmla="*/ 32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3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2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1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5 h 38"/>
                <a:gd name="T40" fmla="*/ 3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7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5 h 38"/>
                <a:gd name="T60" fmla="*/ 31 w 39"/>
                <a:gd name="T61" fmla="*/ 34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3"/>
                  </a:moveTo>
                  <a:lnTo>
                    <a:pt x="34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459">
              <a:extLst>
                <a:ext uri="{FF2B5EF4-FFF2-40B4-BE49-F238E27FC236}">
                  <a16:creationId xmlns="" xmlns:a16="http://schemas.microsoft.com/office/drawing/2014/main" id="{13E4848F-FB77-44D3-8F29-4826C742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526" y="5287559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4 w 38"/>
                <a:gd name="T3" fmla="*/ 31 h 38"/>
                <a:gd name="T4" fmla="*/ 34 w 38"/>
                <a:gd name="T5" fmla="*/ 30 h 38"/>
                <a:gd name="T6" fmla="*/ 36 w 38"/>
                <a:gd name="T7" fmla="*/ 28 h 38"/>
                <a:gd name="T8" fmla="*/ 37 w 38"/>
                <a:gd name="T9" fmla="*/ 27 h 38"/>
                <a:gd name="T10" fmla="*/ 38 w 38"/>
                <a:gd name="T11" fmla="*/ 23 h 38"/>
                <a:gd name="T12" fmla="*/ 38 w 38"/>
                <a:gd name="T13" fmla="*/ 20 h 38"/>
                <a:gd name="T14" fmla="*/ 38 w 38"/>
                <a:gd name="T15" fmla="*/ 17 h 38"/>
                <a:gd name="T16" fmla="*/ 37 w 38"/>
                <a:gd name="T17" fmla="*/ 12 h 38"/>
                <a:gd name="T18" fmla="*/ 32 w 38"/>
                <a:gd name="T19" fmla="*/ 6 h 38"/>
                <a:gd name="T20" fmla="*/ 29 w 38"/>
                <a:gd name="T21" fmla="*/ 3 h 38"/>
                <a:gd name="T22" fmla="*/ 26 w 38"/>
                <a:gd name="T23" fmla="*/ 1 h 38"/>
                <a:gd name="T24" fmla="*/ 23 w 38"/>
                <a:gd name="T25" fmla="*/ 0 h 38"/>
                <a:gd name="T26" fmla="*/ 19 w 38"/>
                <a:gd name="T27" fmla="*/ 0 h 38"/>
                <a:gd name="T28" fmla="*/ 13 w 38"/>
                <a:gd name="T29" fmla="*/ 1 h 38"/>
                <a:gd name="T30" fmla="*/ 8 w 38"/>
                <a:gd name="T31" fmla="*/ 3 h 38"/>
                <a:gd name="T32" fmla="*/ 3 w 38"/>
                <a:gd name="T33" fmla="*/ 8 h 38"/>
                <a:gd name="T34" fmla="*/ 0 w 38"/>
                <a:gd name="T35" fmla="*/ 15 h 38"/>
                <a:gd name="T36" fmla="*/ 0 w 38"/>
                <a:gd name="T37" fmla="*/ 21 h 38"/>
                <a:gd name="T38" fmla="*/ 0 w 38"/>
                <a:gd name="T39" fmla="*/ 25 h 38"/>
                <a:gd name="T40" fmla="*/ 2 w 38"/>
                <a:gd name="T41" fmla="*/ 28 h 38"/>
                <a:gd name="T42" fmla="*/ 4 w 38"/>
                <a:gd name="T43" fmla="*/ 31 h 38"/>
                <a:gd name="T44" fmla="*/ 8 w 38"/>
                <a:gd name="T45" fmla="*/ 35 h 38"/>
                <a:gd name="T46" fmla="*/ 11 w 38"/>
                <a:gd name="T47" fmla="*/ 37 h 38"/>
                <a:gd name="T48" fmla="*/ 15 w 38"/>
                <a:gd name="T49" fmla="*/ 38 h 38"/>
                <a:gd name="T50" fmla="*/ 19 w 38"/>
                <a:gd name="T51" fmla="*/ 38 h 38"/>
                <a:gd name="T52" fmla="*/ 21 w 38"/>
                <a:gd name="T53" fmla="*/ 38 h 38"/>
                <a:gd name="T54" fmla="*/ 24 w 38"/>
                <a:gd name="T55" fmla="*/ 37 h 38"/>
                <a:gd name="T56" fmla="*/ 28 w 38"/>
                <a:gd name="T57" fmla="*/ 36 h 38"/>
                <a:gd name="T58" fmla="*/ 30 w 38"/>
                <a:gd name="T59" fmla="*/ 35 h 38"/>
                <a:gd name="T60" fmla="*/ 31 w 38"/>
                <a:gd name="T61" fmla="*/ 34 h 38"/>
                <a:gd name="T62" fmla="*/ 31 w 38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460">
              <a:extLst>
                <a:ext uri="{FF2B5EF4-FFF2-40B4-BE49-F238E27FC236}">
                  <a16:creationId xmlns="" xmlns:a16="http://schemas.microsoft.com/office/drawing/2014/main" id="{350CF6B0-B134-4C70-9FEB-D76EE00A2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614" y="5300259"/>
              <a:ext cx="61912" cy="61912"/>
            </a:xfrm>
            <a:custGeom>
              <a:avLst/>
              <a:gdLst>
                <a:gd name="T0" fmla="*/ 33 w 39"/>
                <a:gd name="T1" fmla="*/ 32 h 39"/>
                <a:gd name="T2" fmla="*/ 34 w 39"/>
                <a:gd name="T3" fmla="*/ 32 h 39"/>
                <a:gd name="T4" fmla="*/ 35 w 39"/>
                <a:gd name="T5" fmla="*/ 30 h 39"/>
                <a:gd name="T6" fmla="*/ 36 w 39"/>
                <a:gd name="T7" fmla="*/ 28 h 39"/>
                <a:gd name="T8" fmla="*/ 37 w 39"/>
                <a:gd name="T9" fmla="*/ 27 h 39"/>
                <a:gd name="T10" fmla="*/ 38 w 39"/>
                <a:gd name="T11" fmla="*/ 23 h 39"/>
                <a:gd name="T12" fmla="*/ 39 w 39"/>
                <a:gd name="T13" fmla="*/ 20 h 39"/>
                <a:gd name="T14" fmla="*/ 39 w 39"/>
                <a:gd name="T15" fmla="*/ 18 h 39"/>
                <a:gd name="T16" fmla="*/ 37 w 39"/>
                <a:gd name="T17" fmla="*/ 12 h 39"/>
                <a:gd name="T18" fmla="*/ 33 w 39"/>
                <a:gd name="T19" fmla="*/ 6 h 39"/>
                <a:gd name="T20" fmla="*/ 30 w 39"/>
                <a:gd name="T21" fmla="*/ 3 h 39"/>
                <a:gd name="T22" fmla="*/ 27 w 39"/>
                <a:gd name="T23" fmla="*/ 2 h 39"/>
                <a:gd name="T24" fmla="*/ 23 w 39"/>
                <a:gd name="T25" fmla="*/ 1 h 39"/>
                <a:gd name="T26" fmla="*/ 20 w 39"/>
                <a:gd name="T27" fmla="*/ 0 h 39"/>
                <a:gd name="T28" fmla="*/ 14 w 39"/>
                <a:gd name="T29" fmla="*/ 1 h 39"/>
                <a:gd name="T30" fmla="*/ 9 w 39"/>
                <a:gd name="T31" fmla="*/ 3 h 39"/>
                <a:gd name="T32" fmla="*/ 3 w 39"/>
                <a:gd name="T33" fmla="*/ 9 h 39"/>
                <a:gd name="T34" fmla="*/ 1 w 39"/>
                <a:gd name="T35" fmla="*/ 16 h 39"/>
                <a:gd name="T36" fmla="*/ 0 w 39"/>
                <a:gd name="T37" fmla="*/ 21 h 39"/>
                <a:gd name="T38" fmla="*/ 1 w 39"/>
                <a:gd name="T39" fmla="*/ 25 h 39"/>
                <a:gd name="T40" fmla="*/ 2 w 39"/>
                <a:gd name="T41" fmla="*/ 28 h 39"/>
                <a:gd name="T42" fmla="*/ 5 w 39"/>
                <a:gd name="T43" fmla="*/ 32 h 39"/>
                <a:gd name="T44" fmla="*/ 9 w 39"/>
                <a:gd name="T45" fmla="*/ 35 h 39"/>
                <a:gd name="T46" fmla="*/ 12 w 39"/>
                <a:gd name="T47" fmla="*/ 37 h 39"/>
                <a:gd name="T48" fmla="*/ 16 w 39"/>
                <a:gd name="T49" fmla="*/ 38 h 39"/>
                <a:gd name="T50" fmla="*/ 20 w 39"/>
                <a:gd name="T51" fmla="*/ 39 h 39"/>
                <a:gd name="T52" fmla="*/ 21 w 39"/>
                <a:gd name="T53" fmla="*/ 39 h 39"/>
                <a:gd name="T54" fmla="*/ 25 w 39"/>
                <a:gd name="T55" fmla="*/ 38 h 39"/>
                <a:gd name="T56" fmla="*/ 28 w 39"/>
                <a:gd name="T57" fmla="*/ 36 h 39"/>
                <a:gd name="T58" fmla="*/ 30 w 39"/>
                <a:gd name="T59" fmla="*/ 35 h 39"/>
                <a:gd name="T60" fmla="*/ 31 w 39"/>
                <a:gd name="T61" fmla="*/ 34 h 39"/>
                <a:gd name="T62" fmla="*/ 32 w 39"/>
                <a:gd name="T6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9">
                  <a:moveTo>
                    <a:pt x="33" y="33"/>
                  </a:moveTo>
                  <a:lnTo>
                    <a:pt x="33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461">
              <a:extLst>
                <a:ext uri="{FF2B5EF4-FFF2-40B4-BE49-F238E27FC236}">
                  <a16:creationId xmlns="" xmlns:a16="http://schemas.microsoft.com/office/drawing/2014/main" id="{788BDA6B-A235-4374-8CF4-42D332541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614" y="5379634"/>
              <a:ext cx="61912" cy="60325"/>
            </a:xfrm>
            <a:custGeom>
              <a:avLst/>
              <a:gdLst>
                <a:gd name="T0" fmla="*/ 33 w 39"/>
                <a:gd name="T1" fmla="*/ 31 h 38"/>
                <a:gd name="T2" fmla="*/ 34 w 39"/>
                <a:gd name="T3" fmla="*/ 31 h 38"/>
                <a:gd name="T4" fmla="*/ 35 w 39"/>
                <a:gd name="T5" fmla="*/ 30 h 38"/>
                <a:gd name="T6" fmla="*/ 36 w 39"/>
                <a:gd name="T7" fmla="*/ 28 h 38"/>
                <a:gd name="T8" fmla="*/ 37 w 39"/>
                <a:gd name="T9" fmla="*/ 26 h 38"/>
                <a:gd name="T10" fmla="*/ 38 w 39"/>
                <a:gd name="T11" fmla="*/ 22 h 38"/>
                <a:gd name="T12" fmla="*/ 39 w 39"/>
                <a:gd name="T13" fmla="*/ 20 h 38"/>
                <a:gd name="T14" fmla="*/ 39 w 39"/>
                <a:gd name="T15" fmla="*/ 17 h 38"/>
                <a:gd name="T16" fmla="*/ 37 w 39"/>
                <a:gd name="T17" fmla="*/ 11 h 38"/>
                <a:gd name="T18" fmla="*/ 33 w 39"/>
                <a:gd name="T19" fmla="*/ 5 h 38"/>
                <a:gd name="T20" fmla="*/ 30 w 39"/>
                <a:gd name="T21" fmla="*/ 3 h 38"/>
                <a:gd name="T22" fmla="*/ 27 w 39"/>
                <a:gd name="T23" fmla="*/ 1 h 38"/>
                <a:gd name="T24" fmla="*/ 23 w 39"/>
                <a:gd name="T25" fmla="*/ 0 h 38"/>
                <a:gd name="T26" fmla="*/ 20 w 39"/>
                <a:gd name="T27" fmla="*/ 0 h 38"/>
                <a:gd name="T28" fmla="*/ 14 w 39"/>
                <a:gd name="T29" fmla="*/ 0 h 38"/>
                <a:gd name="T30" fmla="*/ 9 w 39"/>
                <a:gd name="T31" fmla="*/ 3 h 38"/>
                <a:gd name="T32" fmla="*/ 3 w 39"/>
                <a:gd name="T33" fmla="*/ 8 h 38"/>
                <a:gd name="T34" fmla="*/ 1 w 39"/>
                <a:gd name="T35" fmla="*/ 15 h 38"/>
                <a:gd name="T36" fmla="*/ 0 w 39"/>
                <a:gd name="T37" fmla="*/ 21 h 38"/>
                <a:gd name="T38" fmla="*/ 1 w 39"/>
                <a:gd name="T39" fmla="*/ 24 h 38"/>
                <a:gd name="T40" fmla="*/ 2 w 39"/>
                <a:gd name="T41" fmla="*/ 28 h 38"/>
                <a:gd name="T42" fmla="*/ 5 w 39"/>
                <a:gd name="T43" fmla="*/ 31 h 38"/>
                <a:gd name="T44" fmla="*/ 9 w 39"/>
                <a:gd name="T45" fmla="*/ 35 h 38"/>
                <a:gd name="T46" fmla="*/ 12 w 39"/>
                <a:gd name="T47" fmla="*/ 36 h 38"/>
                <a:gd name="T48" fmla="*/ 16 w 39"/>
                <a:gd name="T49" fmla="*/ 38 h 38"/>
                <a:gd name="T50" fmla="*/ 20 w 39"/>
                <a:gd name="T51" fmla="*/ 38 h 38"/>
                <a:gd name="T52" fmla="*/ 21 w 39"/>
                <a:gd name="T53" fmla="*/ 38 h 38"/>
                <a:gd name="T54" fmla="*/ 25 w 39"/>
                <a:gd name="T55" fmla="*/ 37 h 38"/>
                <a:gd name="T56" fmla="*/ 28 w 39"/>
                <a:gd name="T57" fmla="*/ 36 h 38"/>
                <a:gd name="T58" fmla="*/ 30 w 39"/>
                <a:gd name="T59" fmla="*/ 34 h 38"/>
                <a:gd name="T60" fmla="*/ 31 w 39"/>
                <a:gd name="T61" fmla="*/ 33 h 38"/>
                <a:gd name="T62" fmla="*/ 32 w 39"/>
                <a:gd name="T6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8">
                  <a:moveTo>
                    <a:pt x="33" y="32"/>
                  </a:move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462">
              <a:extLst>
                <a:ext uri="{FF2B5EF4-FFF2-40B4-BE49-F238E27FC236}">
                  <a16:creationId xmlns="" xmlns:a16="http://schemas.microsoft.com/office/drawing/2014/main" id="{C68C33C6-73E8-4E40-B1E7-D873BBADB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526" y="5347884"/>
              <a:ext cx="60325" cy="61912"/>
            </a:xfrm>
            <a:custGeom>
              <a:avLst/>
              <a:gdLst>
                <a:gd name="T0" fmla="*/ 33 w 38"/>
                <a:gd name="T1" fmla="*/ 32 h 39"/>
                <a:gd name="T2" fmla="*/ 34 w 38"/>
                <a:gd name="T3" fmla="*/ 31 h 39"/>
                <a:gd name="T4" fmla="*/ 34 w 38"/>
                <a:gd name="T5" fmla="*/ 30 h 39"/>
                <a:gd name="T6" fmla="*/ 36 w 38"/>
                <a:gd name="T7" fmla="*/ 28 h 39"/>
                <a:gd name="T8" fmla="*/ 37 w 38"/>
                <a:gd name="T9" fmla="*/ 27 h 39"/>
                <a:gd name="T10" fmla="*/ 38 w 38"/>
                <a:gd name="T11" fmla="*/ 23 h 39"/>
                <a:gd name="T12" fmla="*/ 38 w 38"/>
                <a:gd name="T13" fmla="*/ 20 h 39"/>
                <a:gd name="T14" fmla="*/ 38 w 38"/>
                <a:gd name="T15" fmla="*/ 17 h 39"/>
                <a:gd name="T16" fmla="*/ 37 w 38"/>
                <a:gd name="T17" fmla="*/ 12 h 39"/>
                <a:gd name="T18" fmla="*/ 32 w 38"/>
                <a:gd name="T19" fmla="*/ 6 h 39"/>
                <a:gd name="T20" fmla="*/ 29 w 38"/>
                <a:gd name="T21" fmla="*/ 3 h 39"/>
                <a:gd name="T22" fmla="*/ 26 w 38"/>
                <a:gd name="T23" fmla="*/ 2 h 39"/>
                <a:gd name="T24" fmla="*/ 23 w 38"/>
                <a:gd name="T25" fmla="*/ 1 h 39"/>
                <a:gd name="T26" fmla="*/ 19 w 38"/>
                <a:gd name="T27" fmla="*/ 0 h 39"/>
                <a:gd name="T28" fmla="*/ 13 w 38"/>
                <a:gd name="T29" fmla="*/ 1 h 39"/>
                <a:gd name="T30" fmla="*/ 8 w 38"/>
                <a:gd name="T31" fmla="*/ 3 h 39"/>
                <a:gd name="T32" fmla="*/ 3 w 38"/>
                <a:gd name="T33" fmla="*/ 9 h 39"/>
                <a:gd name="T34" fmla="*/ 0 w 38"/>
                <a:gd name="T35" fmla="*/ 15 h 39"/>
                <a:gd name="T36" fmla="*/ 0 w 38"/>
                <a:gd name="T37" fmla="*/ 21 h 39"/>
                <a:gd name="T38" fmla="*/ 0 w 38"/>
                <a:gd name="T39" fmla="*/ 25 h 39"/>
                <a:gd name="T40" fmla="*/ 2 w 38"/>
                <a:gd name="T41" fmla="*/ 28 h 39"/>
                <a:gd name="T42" fmla="*/ 4 w 38"/>
                <a:gd name="T43" fmla="*/ 31 h 39"/>
                <a:gd name="T44" fmla="*/ 8 w 38"/>
                <a:gd name="T45" fmla="*/ 35 h 39"/>
                <a:gd name="T46" fmla="*/ 11 w 38"/>
                <a:gd name="T47" fmla="*/ 37 h 39"/>
                <a:gd name="T48" fmla="*/ 15 w 38"/>
                <a:gd name="T49" fmla="*/ 38 h 39"/>
                <a:gd name="T50" fmla="*/ 19 w 38"/>
                <a:gd name="T51" fmla="*/ 39 h 39"/>
                <a:gd name="T52" fmla="*/ 21 w 38"/>
                <a:gd name="T53" fmla="*/ 38 h 39"/>
                <a:gd name="T54" fmla="*/ 24 w 38"/>
                <a:gd name="T55" fmla="*/ 38 h 39"/>
                <a:gd name="T56" fmla="*/ 28 w 38"/>
                <a:gd name="T57" fmla="*/ 36 h 39"/>
                <a:gd name="T58" fmla="*/ 30 w 38"/>
                <a:gd name="T59" fmla="*/ 35 h 39"/>
                <a:gd name="T60" fmla="*/ 31 w 38"/>
                <a:gd name="T61" fmla="*/ 34 h 39"/>
                <a:gd name="T62" fmla="*/ 31 w 38"/>
                <a:gd name="T6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9">
                  <a:moveTo>
                    <a:pt x="32" y="33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463">
              <a:extLst>
                <a:ext uri="{FF2B5EF4-FFF2-40B4-BE49-F238E27FC236}">
                  <a16:creationId xmlns="" xmlns:a16="http://schemas.microsoft.com/office/drawing/2014/main" id="{8EFF43B7-2CA4-4E81-8BFB-78426CF4D2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0776" y="4682721"/>
              <a:ext cx="304800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464">
              <a:extLst>
                <a:ext uri="{FF2B5EF4-FFF2-40B4-BE49-F238E27FC236}">
                  <a16:creationId xmlns="" xmlns:a16="http://schemas.microsoft.com/office/drawing/2014/main" id="{A84BD40C-3F5F-4D55-A975-E2B1A8CDB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75289" y="5055784"/>
              <a:ext cx="304800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Rectangle 316">
              <a:extLst>
                <a:ext uri="{FF2B5EF4-FFF2-40B4-BE49-F238E27FC236}">
                  <a16:creationId xmlns="" xmlns:a16="http://schemas.microsoft.com/office/drawing/2014/main" id="{194BB571-5B26-473A-B95F-E0084BAA01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27164" y="4767089"/>
              <a:ext cx="27459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fr-FR" altLang="fr-FR" sz="1200" b="1" dirty="0">
                  <a:solidFill>
                    <a:srgbClr val="000000"/>
                  </a:solidFill>
                </a:rPr>
                <a:t>1/2 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neutralisation </a:t>
              </a:r>
              <a:r>
                <a:rPr lang="fr-FR" altLang="fr-FR" sz="1200" b="1" dirty="0">
                  <a:solidFill>
                    <a:srgbClr val="000000"/>
                  </a:solidFill>
                </a:rPr>
                <a:t>maximale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/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r>
                <a:rPr lang="fr-FR" altLang="fr-FR" sz="1200" b="1" dirty="0">
                  <a:solidFill>
                    <a:srgbClr val="000000"/>
                  </a:solidFill>
                </a:rPr>
                <a:t>dilution réciproque log</a:t>
              </a:r>
              <a:r>
                <a:rPr lang="fr-FR" altLang="fr-FR" sz="1200" b="1" baseline="-25000" dirty="0">
                  <a:solidFill>
                    <a:srgbClr val="000000"/>
                  </a:solidFill>
                </a:rPr>
                <a:t>10</a:t>
              </a:r>
              <a:r>
                <a:rPr lang="fr-FR" altLang="fr-FR" sz="1200" b="1" dirty="0">
                  <a:solidFill>
                    <a:srgbClr val="000000"/>
                  </a:solidFill>
                </a:rPr>
                <a:t> normalisée)</a:t>
              </a:r>
              <a:endPara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5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306075"/>
            <a:ext cx="8053956" cy="3848843"/>
          </a:xfrm>
        </p:spPr>
        <p:txBody>
          <a:bodyPr>
            <a:normAutofit/>
          </a:bodyPr>
          <a:lstStyle/>
          <a:p>
            <a:r>
              <a:rPr lang="fr-FR" dirty="0"/>
              <a:t>Effet : protecteur de la metformine dans l’arthrose</a:t>
            </a:r>
          </a:p>
          <a:p>
            <a:pPr lvl="1"/>
            <a:r>
              <a:rPr lang="fr-FR" dirty="0"/>
              <a:t>Diminution de l’activité des </a:t>
            </a:r>
            <a:r>
              <a:rPr lang="fr-FR" dirty="0" err="1"/>
              <a:t>métalloprotéases</a:t>
            </a:r>
            <a:r>
              <a:rPr lang="fr-FR" dirty="0"/>
              <a:t> et augmentation de l’activité </a:t>
            </a:r>
            <a:br>
              <a:rPr lang="fr-FR" dirty="0"/>
            </a:br>
            <a:r>
              <a:rPr lang="fr-FR" dirty="0"/>
              <a:t>anti-inflammatoire et anti-oxydative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Objectif : évaluer l’impact de la prise de metformine dans une base de données sur la chirurgie prothétique et l’incidence de l’arthrose</a:t>
            </a:r>
          </a:p>
          <a:p>
            <a:endParaRPr lang="fr-FR" dirty="0"/>
          </a:p>
          <a:p>
            <a:r>
              <a:rPr lang="fr-FR" dirty="0"/>
              <a:t>Étude </a:t>
            </a:r>
            <a:r>
              <a:rPr lang="fr-FR" b="1" dirty="0">
                <a:solidFill>
                  <a:srgbClr val="FF0000"/>
                </a:solidFill>
              </a:rPr>
              <a:t>rétrospective</a:t>
            </a:r>
            <a:r>
              <a:rPr lang="fr-FR" dirty="0"/>
              <a:t> des données administratives de santé disponibles </a:t>
            </a:r>
            <a:br>
              <a:rPr lang="fr-FR" dirty="0"/>
            </a:br>
            <a:r>
              <a:rPr lang="fr-FR" dirty="0"/>
              <a:t>par l’université de Rhode Island entre décembre 2003 </a:t>
            </a:r>
            <a:br>
              <a:rPr lang="fr-FR" dirty="0"/>
            </a:br>
            <a:r>
              <a:rPr lang="fr-FR" dirty="0"/>
              <a:t>et décembre 2019 : base de données de 15 millions d’Américains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La metformine réduit l’incidence de l’arthrose </a:t>
            </a:r>
            <a:r>
              <a:rPr lang="fr-FR" i="1" dirty="0"/>
              <a:t>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Sheth K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0482, actualisé </a:t>
            </a:r>
          </a:p>
        </p:txBody>
      </p:sp>
      <p:sp>
        <p:nvSpPr>
          <p:cNvPr id="19" name="ZoneTexte 8">
            <a:extLst>
              <a:ext uri="{FF2B5EF4-FFF2-40B4-BE49-F238E27FC236}">
                <a16:creationId xmlns:a16="http://schemas.microsoft.com/office/drawing/2014/main" xmlns="" id="{CF19F778-494C-AC44-BD99-D2F93DDB8A1E}"/>
              </a:ext>
            </a:extLst>
          </p:cNvPr>
          <p:cNvSpPr txBox="1"/>
          <p:nvPr/>
        </p:nvSpPr>
        <p:spPr>
          <a:xfrm>
            <a:off x="1388993" y="4506206"/>
            <a:ext cx="19233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/>
              <a:t>Analyse primaire</a:t>
            </a:r>
          </a:p>
        </p:txBody>
      </p:sp>
      <p:sp>
        <p:nvSpPr>
          <p:cNvPr id="20" name="ZoneTexte 10">
            <a:extLst>
              <a:ext uri="{FF2B5EF4-FFF2-40B4-BE49-F238E27FC236}">
                <a16:creationId xmlns:a16="http://schemas.microsoft.com/office/drawing/2014/main" xmlns="" id="{5E25CD69-4ACE-2C45-9F50-6251E9329A00}"/>
              </a:ext>
            </a:extLst>
          </p:cNvPr>
          <p:cNvSpPr txBox="1"/>
          <p:nvPr/>
        </p:nvSpPr>
        <p:spPr>
          <a:xfrm>
            <a:off x="5551341" y="4506206"/>
            <a:ext cx="23700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/>
              <a:t>Analyse de sensibilité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DEA06EA-83DD-4F33-A382-32517A55114E}"/>
              </a:ext>
            </a:extLst>
          </p:cNvPr>
          <p:cNvGrpSpPr/>
          <p:nvPr/>
        </p:nvGrpSpPr>
        <p:grpSpPr>
          <a:xfrm>
            <a:off x="646750" y="4875538"/>
            <a:ext cx="3616827" cy="1133856"/>
            <a:chOff x="646750" y="4875538"/>
            <a:chExt cx="3616827" cy="113385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1C852EF1-790C-634B-8EDF-D036D9551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750" y="4991425"/>
              <a:ext cx="1486275" cy="940223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763932B4-2471-A64C-9419-BB029973C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7302" y="4991425"/>
              <a:ext cx="1486275" cy="940223"/>
            </a:xfrm>
            <a:prstGeom prst="rect">
              <a:avLst/>
            </a:prstGeom>
          </p:spPr>
        </p:pic>
        <p:sp>
          <p:nvSpPr>
            <p:cNvPr id="23" name="ZoneTexte 14">
              <a:extLst>
                <a:ext uri="{FF2B5EF4-FFF2-40B4-BE49-F238E27FC236}">
                  <a16:creationId xmlns:a16="http://schemas.microsoft.com/office/drawing/2014/main" xmlns="" id="{753247A3-CBE2-6D4B-B24E-C2D84C74E3AE}"/>
                </a:ext>
              </a:extLst>
            </p:cNvPr>
            <p:cNvSpPr txBox="1"/>
            <p:nvPr/>
          </p:nvSpPr>
          <p:spPr>
            <a:xfrm>
              <a:off x="1182908" y="5338693"/>
              <a:ext cx="888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/>
                <a:t>Metformine</a:t>
              </a:r>
            </a:p>
          </p:txBody>
        </p:sp>
        <p:sp>
          <p:nvSpPr>
            <p:cNvPr id="24" name="ZoneTexte 17">
              <a:extLst>
                <a:ext uri="{FF2B5EF4-FFF2-40B4-BE49-F238E27FC236}">
                  <a16:creationId xmlns:a16="http://schemas.microsoft.com/office/drawing/2014/main" xmlns="" id="{402DFD6D-053A-E742-B8C3-46047CBC4639}"/>
                </a:ext>
              </a:extLst>
            </p:cNvPr>
            <p:cNvSpPr txBox="1"/>
            <p:nvPr/>
          </p:nvSpPr>
          <p:spPr>
            <a:xfrm>
              <a:off x="2237503" y="5268661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/>
                <a:t>VS</a:t>
              </a:r>
            </a:p>
          </p:txBody>
        </p:sp>
        <p:sp>
          <p:nvSpPr>
            <p:cNvPr id="25" name="Interdiction 24">
              <a:extLst>
                <a:ext uri="{FF2B5EF4-FFF2-40B4-BE49-F238E27FC236}">
                  <a16:creationId xmlns:a16="http://schemas.microsoft.com/office/drawing/2014/main" xmlns="" id="{739F262A-5CE9-EA4B-9141-2B0B808BC278}"/>
                </a:ext>
              </a:extLst>
            </p:cNvPr>
            <p:cNvSpPr/>
            <p:nvPr/>
          </p:nvSpPr>
          <p:spPr>
            <a:xfrm>
              <a:off x="2953511" y="4875538"/>
              <a:ext cx="1133856" cy="1133856"/>
            </a:xfrm>
            <a:prstGeom prst="noSmoking">
              <a:avLst>
                <a:gd name="adj" fmla="val 71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E0B1573A-22B2-4907-B3C0-DF57A4048999}"/>
              </a:ext>
            </a:extLst>
          </p:cNvPr>
          <p:cNvGrpSpPr/>
          <p:nvPr/>
        </p:nvGrpSpPr>
        <p:grpSpPr>
          <a:xfrm>
            <a:off x="4880422" y="4991425"/>
            <a:ext cx="3616827" cy="940223"/>
            <a:chOff x="4880422" y="4991425"/>
            <a:chExt cx="3616827" cy="94022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C551E71A-A637-5C40-8909-4CE4E710D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0422" y="4991425"/>
              <a:ext cx="1486275" cy="940223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7B069BE3-74D0-B849-9A34-4C9F47A3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974" y="4991425"/>
              <a:ext cx="1486275" cy="940223"/>
            </a:xfrm>
            <a:prstGeom prst="rect">
              <a:avLst/>
            </a:prstGeom>
          </p:spPr>
        </p:pic>
        <p:sp>
          <p:nvSpPr>
            <p:cNvPr id="16" name="ZoneTexte 23">
              <a:extLst>
                <a:ext uri="{FF2B5EF4-FFF2-40B4-BE49-F238E27FC236}">
                  <a16:creationId xmlns:a16="http://schemas.microsoft.com/office/drawing/2014/main" xmlns="" id="{366C15C9-A006-3F40-9567-ECAC9F78291F}"/>
                </a:ext>
              </a:extLst>
            </p:cNvPr>
            <p:cNvSpPr txBox="1"/>
            <p:nvPr/>
          </p:nvSpPr>
          <p:spPr>
            <a:xfrm>
              <a:off x="5416580" y="5338693"/>
              <a:ext cx="888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/>
                <a:t>Metformine</a:t>
              </a:r>
            </a:p>
          </p:txBody>
        </p:sp>
        <p:sp>
          <p:nvSpPr>
            <p:cNvPr id="18" name="ZoneTexte 24">
              <a:extLst>
                <a:ext uri="{FF2B5EF4-FFF2-40B4-BE49-F238E27FC236}">
                  <a16:creationId xmlns:a16="http://schemas.microsoft.com/office/drawing/2014/main" xmlns="" id="{B5B50C89-0DA2-2D49-B011-700459210307}"/>
                </a:ext>
              </a:extLst>
            </p:cNvPr>
            <p:cNvSpPr txBox="1"/>
            <p:nvPr/>
          </p:nvSpPr>
          <p:spPr>
            <a:xfrm>
              <a:off x="6471175" y="5268661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/>
                <a:t>VS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B4B5D257-F644-2744-87B2-8AD8D9EFBA0F}"/>
                </a:ext>
              </a:extLst>
            </p:cNvPr>
            <p:cNvSpPr txBox="1"/>
            <p:nvPr/>
          </p:nvSpPr>
          <p:spPr>
            <a:xfrm>
              <a:off x="7628773" y="5338693"/>
              <a:ext cx="8531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/>
                <a:t>Sulfamides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03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5" y="809532"/>
            <a:ext cx="8363517" cy="706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Impact des traitements sur le taux d’IgG anti-Spike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902013"/>
            <a:ext cx="4053126" cy="4317917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Traitements </a:t>
            </a:r>
            <a:r>
              <a:rPr lang="fr-FR" dirty="0" err="1"/>
              <a:t>antimétabolites</a:t>
            </a:r>
            <a:endParaRPr lang="fr-FR" dirty="0"/>
          </a:p>
          <a:p>
            <a:pPr lvl="1"/>
            <a:r>
              <a:rPr lang="fr-FR" dirty="0" err="1"/>
              <a:t>Mycophénolate</a:t>
            </a:r>
            <a:r>
              <a:rPr lang="fr-FR" dirty="0"/>
              <a:t> (n = 17) : 21 fois moins </a:t>
            </a:r>
            <a:r>
              <a:rPr lang="fr-FR" dirty="0" err="1"/>
              <a:t>d’Ac</a:t>
            </a:r>
            <a:endParaRPr lang="fr-FR" dirty="0"/>
          </a:p>
          <a:p>
            <a:pPr lvl="1"/>
            <a:r>
              <a:rPr lang="fr-FR" dirty="0"/>
              <a:t>MTX (n = 51) : 4,4 fois moins</a:t>
            </a:r>
          </a:p>
          <a:p>
            <a:pPr lvl="1"/>
            <a:r>
              <a:rPr lang="fr-FR" dirty="0" err="1"/>
              <a:t>Azathioprine</a:t>
            </a:r>
            <a:r>
              <a:rPr lang="fr-FR" dirty="0"/>
              <a:t> (n = 18) : 3,5 fois moins</a:t>
            </a:r>
          </a:p>
          <a:p>
            <a:pPr lvl="1"/>
            <a:endParaRPr lang="fr-FR" dirty="0"/>
          </a:p>
          <a:p>
            <a:pPr lvl="1"/>
            <a:endParaRPr lang="fr-FR" sz="600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Traitements ciblés</a:t>
            </a:r>
          </a:p>
          <a:p>
            <a:pPr lvl="1"/>
            <a:r>
              <a:rPr lang="fr-FR" dirty="0" err="1"/>
              <a:t>Anti-B</a:t>
            </a:r>
            <a:r>
              <a:rPr lang="fr-FR" dirty="0"/>
              <a:t> (n = 21) : 57,7 fois moins</a:t>
            </a:r>
          </a:p>
          <a:p>
            <a:pPr lvl="1"/>
            <a:r>
              <a:rPr lang="fr-FR" dirty="0" err="1"/>
              <a:t>JAKi</a:t>
            </a:r>
            <a:r>
              <a:rPr lang="fr-FR" dirty="0"/>
              <a:t> (n = 15) : 2,6 fois moins</a:t>
            </a:r>
          </a:p>
          <a:p>
            <a:pPr lvl="1"/>
            <a:r>
              <a:rPr lang="fr-FR" dirty="0"/>
              <a:t>Anti-TNF (n = 68) : 2,3 fois moins</a:t>
            </a:r>
          </a:p>
          <a:p>
            <a:pPr lvl="1"/>
            <a:endParaRPr lang="fr-FR" dirty="0"/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Pas d’effet des anti-intégrines, des anti-IL-12/23 et des anti-IL-23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Très peu de patients sous anti-</a:t>
            </a:r>
            <a:r>
              <a:rPr lang="fr-FR" dirty="0" err="1"/>
              <a:t>BLyS</a:t>
            </a:r>
            <a:r>
              <a:rPr lang="fr-FR" dirty="0"/>
              <a:t> et CTLA4-Ig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Réponse humorale au vaccin ARNm anti-SARS-CoV-2 </a:t>
            </a:r>
            <a:r>
              <a:rPr lang="fr-FR" i="1" dirty="0"/>
              <a:t>(2)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Paley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 M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0457, actualisé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62DA4146-EDD9-4B17-A6D4-A51D960F23B1}"/>
              </a:ext>
            </a:extLst>
          </p:cNvPr>
          <p:cNvGrpSpPr/>
          <p:nvPr/>
        </p:nvGrpSpPr>
        <p:grpSpPr>
          <a:xfrm>
            <a:off x="5057775" y="1870700"/>
            <a:ext cx="3767137" cy="3562375"/>
            <a:chOff x="5057775" y="1870700"/>
            <a:chExt cx="3767137" cy="3562375"/>
          </a:xfrm>
        </p:grpSpPr>
        <p:sp>
          <p:nvSpPr>
            <p:cNvPr id="176" name="Freeform 10">
              <a:extLst>
                <a:ext uri="{FF2B5EF4-FFF2-40B4-BE49-F238E27FC236}">
                  <a16:creationId xmlns="" xmlns:a16="http://schemas.microsoft.com/office/drawing/2014/main" id="{5C417D24-C0C7-488C-8A2C-C72EF3CF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4370502"/>
              <a:ext cx="68263" cy="66675"/>
            </a:xfrm>
            <a:custGeom>
              <a:avLst/>
              <a:gdLst>
                <a:gd name="T0" fmla="*/ 7 w 43"/>
                <a:gd name="T1" fmla="*/ 36 h 42"/>
                <a:gd name="T2" fmla="*/ 10 w 43"/>
                <a:gd name="T3" fmla="*/ 39 h 42"/>
                <a:gd name="T4" fmla="*/ 14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20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2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40 w 43"/>
                <a:gd name="T35" fmla="*/ 33 h 42"/>
                <a:gd name="T36" fmla="*/ 40 w 43"/>
                <a:gd name="T37" fmla="*/ 32 h 42"/>
                <a:gd name="T38" fmla="*/ 41 w 43"/>
                <a:gd name="T39" fmla="*/ 31 h 42"/>
                <a:gd name="T40" fmla="*/ 42 w 43"/>
                <a:gd name="T41" fmla="*/ 29 h 42"/>
                <a:gd name="T42" fmla="*/ 42 w 43"/>
                <a:gd name="T43" fmla="*/ 27 h 42"/>
                <a:gd name="T44" fmla="*/ 43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2 w 43"/>
                <a:gd name="T59" fmla="*/ 13 h 42"/>
                <a:gd name="T60" fmla="*/ 41 w 43"/>
                <a:gd name="T61" fmla="*/ 11 h 42"/>
                <a:gd name="T62" fmla="*/ 40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2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4 w 43"/>
                <a:gd name="T85" fmla="*/ 1 h 42"/>
                <a:gd name="T86" fmla="*/ 10 w 43"/>
                <a:gd name="T87" fmla="*/ 3 h 42"/>
                <a:gd name="T88" fmla="*/ 7 w 43"/>
                <a:gd name="T89" fmla="*/ 6 h 42"/>
                <a:gd name="T90" fmla="*/ 4 w 43"/>
                <a:gd name="T91" fmla="*/ 9 h 42"/>
                <a:gd name="T92" fmla="*/ 2 w 43"/>
                <a:gd name="T93" fmla="*/ 13 h 42"/>
                <a:gd name="T94" fmla="*/ 1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1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3 w 43"/>
                <a:gd name="T107" fmla="*/ 31 h 42"/>
                <a:gd name="T108" fmla="*/ 4 w 43"/>
                <a:gd name="T109" fmla="*/ 33 h 42"/>
                <a:gd name="T110" fmla="*/ 5 w 43"/>
                <a:gd name="T111" fmla="*/ 34 h 42"/>
                <a:gd name="T112" fmla="*/ 7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7" y="36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1">
              <a:extLst>
                <a:ext uri="{FF2B5EF4-FFF2-40B4-BE49-F238E27FC236}">
                  <a16:creationId xmlns="" xmlns:a16="http://schemas.microsoft.com/office/drawing/2014/main" id="{A250A9EA-4F1D-404F-B01A-CCEF1F867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40625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2">
              <a:extLst>
                <a:ext uri="{FF2B5EF4-FFF2-40B4-BE49-F238E27FC236}">
                  <a16:creationId xmlns="" xmlns:a16="http://schemas.microsoft.com/office/drawing/2014/main" id="{AAFFB4D6-D3D5-4CF9-A008-5F892694A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4200639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1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2 h 42"/>
                <a:gd name="T36" fmla="*/ 39 w 43"/>
                <a:gd name="T37" fmla="*/ 31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2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3">
              <a:extLst>
                <a:ext uri="{FF2B5EF4-FFF2-40B4-BE49-F238E27FC236}">
                  <a16:creationId xmlns="" xmlns:a16="http://schemas.microsoft.com/office/drawing/2014/main" id="{8BDDFD6C-2B30-42F8-B080-5EBBF1EDD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4060939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10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1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2 h 42"/>
                <a:gd name="T36" fmla="*/ 40 w 43"/>
                <a:gd name="T37" fmla="*/ 31 h 42"/>
                <a:gd name="T38" fmla="*/ 41 w 43"/>
                <a:gd name="T39" fmla="*/ 31 h 42"/>
                <a:gd name="T40" fmla="*/ 42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2 w 43"/>
                <a:gd name="T59" fmla="*/ 13 h 42"/>
                <a:gd name="T60" fmla="*/ 41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10 w 43"/>
                <a:gd name="T87" fmla="*/ 3 h 42"/>
                <a:gd name="T88" fmla="*/ 6 w 43"/>
                <a:gd name="T89" fmla="*/ 6 h 42"/>
                <a:gd name="T90" fmla="*/ 4 w 43"/>
                <a:gd name="T91" fmla="*/ 9 h 42"/>
                <a:gd name="T92" fmla="*/ 2 w 43"/>
                <a:gd name="T93" fmla="*/ 13 h 42"/>
                <a:gd name="T94" fmla="*/ 1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1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4 w 43"/>
                <a:gd name="T109" fmla="*/ 32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14">
              <a:extLst>
                <a:ext uri="{FF2B5EF4-FFF2-40B4-BE49-F238E27FC236}">
                  <a16:creationId xmlns="" xmlns:a16="http://schemas.microsoft.com/office/drawing/2014/main" id="{3762AA64-2708-4800-80AC-F54063BF5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4013314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15">
              <a:extLst>
                <a:ext uri="{FF2B5EF4-FFF2-40B4-BE49-F238E27FC236}">
                  <a16:creationId xmlns="" xmlns:a16="http://schemas.microsoft.com/office/drawing/2014/main" id="{0ADF33A0-9400-48FF-9530-78EBCC478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25" y="3943464"/>
              <a:ext cx="68263" cy="68263"/>
            </a:xfrm>
            <a:custGeom>
              <a:avLst/>
              <a:gdLst>
                <a:gd name="T0" fmla="*/ 7 w 43"/>
                <a:gd name="T1" fmla="*/ 37 h 43"/>
                <a:gd name="T2" fmla="*/ 10 w 43"/>
                <a:gd name="T3" fmla="*/ 39 h 43"/>
                <a:gd name="T4" fmla="*/ 14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2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4 w 43"/>
                <a:gd name="T85" fmla="*/ 2 h 43"/>
                <a:gd name="T86" fmla="*/ 10 w 43"/>
                <a:gd name="T87" fmla="*/ 4 h 43"/>
                <a:gd name="T88" fmla="*/ 7 w 43"/>
                <a:gd name="T89" fmla="*/ 6 h 43"/>
                <a:gd name="T90" fmla="*/ 4 w 43"/>
                <a:gd name="T91" fmla="*/ 10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3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7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7" y="37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16">
              <a:extLst>
                <a:ext uri="{FF2B5EF4-FFF2-40B4-BE49-F238E27FC236}">
                  <a16:creationId xmlns="" xmlns:a16="http://schemas.microsoft.com/office/drawing/2014/main" id="{AFAF6ED2-095D-417E-94DF-966C00476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3729152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17">
              <a:extLst>
                <a:ext uri="{FF2B5EF4-FFF2-40B4-BE49-F238E27FC236}">
                  <a16:creationId xmlns="" xmlns:a16="http://schemas.microsoft.com/office/drawing/2014/main" id="{CF5B4102-9C9B-4A81-9F3B-2F36565ED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181589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39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18">
              <a:extLst>
                <a:ext uri="{FF2B5EF4-FFF2-40B4-BE49-F238E27FC236}">
                  <a16:creationId xmlns="" xmlns:a16="http://schemas.microsoft.com/office/drawing/2014/main" id="{6EA208A7-EAF9-409B-8B60-7691E89A9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243502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="" xmlns:a16="http://schemas.microsoft.com/office/drawing/2014/main" id="{EFE4378B-AD51-4BB0-82D8-EC48D7BB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4081577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6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6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0">
              <a:extLst>
                <a:ext uri="{FF2B5EF4-FFF2-40B4-BE49-F238E27FC236}">
                  <a16:creationId xmlns="" xmlns:a16="http://schemas.microsoft.com/office/drawing/2014/main" id="{EA86A9DD-FF01-460D-A518-ABEF108BB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0" y="4646727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1">
              <a:extLst>
                <a:ext uri="{FF2B5EF4-FFF2-40B4-BE49-F238E27FC236}">
                  <a16:creationId xmlns="" xmlns:a16="http://schemas.microsoft.com/office/drawing/2014/main" id="{AF3F4854-22A2-4A64-AF22-11C66D56A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4103802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2">
              <a:extLst>
                <a:ext uri="{FF2B5EF4-FFF2-40B4-BE49-F238E27FC236}">
                  <a16:creationId xmlns="" xmlns:a16="http://schemas.microsoft.com/office/drawing/2014/main" id="{37FE9E57-FC38-4475-9CFE-787560C91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4033952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10 w 43"/>
                <a:gd name="T3" fmla="*/ 40 h 43"/>
                <a:gd name="T4" fmla="*/ 14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2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2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4 h 43"/>
                <a:gd name="T60" fmla="*/ 41 w 43"/>
                <a:gd name="T61" fmla="*/ 12 h 43"/>
                <a:gd name="T62" fmla="*/ 40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2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4 w 43"/>
                <a:gd name="T85" fmla="*/ 2 h 43"/>
                <a:gd name="T86" fmla="*/ 10 w 43"/>
                <a:gd name="T87" fmla="*/ 4 h 43"/>
                <a:gd name="T88" fmla="*/ 6 w 43"/>
                <a:gd name="T89" fmla="*/ 7 h 43"/>
                <a:gd name="T90" fmla="*/ 4 w 43"/>
                <a:gd name="T91" fmla="*/ 10 h 43"/>
                <a:gd name="T92" fmla="*/ 2 w 43"/>
                <a:gd name="T93" fmla="*/ 14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10" y="40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40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23">
              <a:extLst>
                <a:ext uri="{FF2B5EF4-FFF2-40B4-BE49-F238E27FC236}">
                  <a16:creationId xmlns="" xmlns:a16="http://schemas.microsoft.com/office/drawing/2014/main" id="{1D68B0CF-AE0D-43A1-AA83-DE11479D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4013314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Line 24">
              <a:extLst>
                <a:ext uri="{FF2B5EF4-FFF2-40B4-BE49-F238E27FC236}">
                  <a16:creationId xmlns="" xmlns:a16="http://schemas.microsoft.com/office/drawing/2014/main" id="{18D64699-F85B-41EC-9AEC-30306B0DE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5625" y="5051539"/>
              <a:ext cx="2811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4" name="Groupe 373">
              <a:extLst>
                <a:ext uri="{FF2B5EF4-FFF2-40B4-BE49-F238E27FC236}">
                  <a16:creationId xmlns="" xmlns:a16="http://schemas.microsoft.com/office/drawing/2014/main" id="{32A83B77-4209-49BF-B88F-4662A3556763}"/>
                </a:ext>
              </a:extLst>
            </p:cNvPr>
            <p:cNvGrpSpPr/>
            <p:nvPr/>
          </p:nvGrpSpPr>
          <p:grpSpPr>
            <a:xfrm>
              <a:off x="5580063" y="3348152"/>
              <a:ext cx="2881312" cy="1952625"/>
              <a:chOff x="5580063" y="3751264"/>
              <a:chExt cx="2881312" cy="1952625"/>
            </a:xfrm>
          </p:grpSpPr>
          <p:sp>
            <p:nvSpPr>
              <p:cNvPr id="191" name="Line 25">
                <a:extLst>
                  <a:ext uri="{FF2B5EF4-FFF2-40B4-BE49-F238E27FC236}">
                    <a16:creationId xmlns="" xmlns:a16="http://schemas.microsoft.com/office/drawing/2014/main" id="{9C1738BF-B2BE-451B-AE7A-11891109D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3775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26">
                <a:extLst>
                  <a:ext uri="{FF2B5EF4-FFF2-40B4-BE49-F238E27FC236}">
                    <a16:creationId xmlns="" xmlns:a16="http://schemas.microsoft.com/office/drawing/2014/main" id="{D63C3733-2E50-4CF1-B86A-C0E904A41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43775" y="5634039"/>
                <a:ext cx="301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27">
                <a:extLst>
                  <a:ext uri="{FF2B5EF4-FFF2-40B4-BE49-F238E27FC236}">
                    <a16:creationId xmlns="" xmlns:a16="http://schemas.microsoft.com/office/drawing/2014/main" id="{2965D926-92F1-47B0-9A3B-8587DAF80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48650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28">
                <a:extLst>
                  <a:ext uri="{FF2B5EF4-FFF2-40B4-BE49-F238E27FC236}">
                    <a16:creationId xmlns="" xmlns:a16="http://schemas.microsoft.com/office/drawing/2014/main" id="{8A4ADCC9-DF94-4189-BD38-FF4227186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47025" y="5634039"/>
                <a:ext cx="301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29">
                <a:extLst>
                  <a:ext uri="{FF2B5EF4-FFF2-40B4-BE49-F238E27FC236}">
                    <a16:creationId xmlns="" xmlns:a16="http://schemas.microsoft.com/office/drawing/2014/main" id="{A5824C4D-1815-4646-901B-D61E20501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5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30">
                <a:extLst>
                  <a:ext uri="{FF2B5EF4-FFF2-40B4-BE49-F238E27FC236}">
                    <a16:creationId xmlns="" xmlns:a16="http://schemas.microsoft.com/office/drawing/2014/main" id="{AA466F6E-9752-40E4-B85B-10F97A6D8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48650" y="5634039"/>
                <a:ext cx="212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31">
                <a:extLst>
                  <a:ext uri="{FF2B5EF4-FFF2-40B4-BE49-F238E27FC236}">
                    <a16:creationId xmlns="" xmlns:a16="http://schemas.microsoft.com/office/drawing/2014/main" id="{09BDC217-92B0-43E1-9187-52D1227AC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45400" y="5634039"/>
                <a:ext cx="301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Freeform 32">
                <a:extLst>
                  <a:ext uri="{FF2B5EF4-FFF2-40B4-BE49-F238E27FC236}">
                    <a16:creationId xmlns="" xmlns:a16="http://schemas.microsoft.com/office/drawing/2014/main" id="{6C7A17F4-B4B2-452F-8CB9-47C3BD8D8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3751264"/>
                <a:ext cx="0" cy="376238"/>
              </a:xfrm>
              <a:custGeom>
                <a:avLst/>
                <a:gdLst>
                  <a:gd name="T0" fmla="*/ 237 h 237"/>
                  <a:gd name="T1" fmla="*/ 168 h 237"/>
                  <a:gd name="T2" fmla="*/ 125 h 237"/>
                  <a:gd name="T3" fmla="*/ 97 h 237"/>
                  <a:gd name="T4" fmla="*/ 75 h 237"/>
                  <a:gd name="T5" fmla="*/ 56 h 237"/>
                  <a:gd name="T6" fmla="*/ 43 h 237"/>
                  <a:gd name="T7" fmla="*/ 33 h 237"/>
                  <a:gd name="T8" fmla="*/ 24 h 237"/>
                  <a:gd name="T9" fmla="*/ 15 h 237"/>
                  <a:gd name="T10" fmla="*/ 8 h 237"/>
                  <a:gd name="T11" fmla="*/ 0 h 2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237">
                    <a:moveTo>
                      <a:pt x="0" y="237"/>
                    </a:moveTo>
                    <a:lnTo>
                      <a:pt x="0" y="168"/>
                    </a:lnTo>
                    <a:lnTo>
                      <a:pt x="0" y="125"/>
                    </a:lnTo>
                    <a:lnTo>
                      <a:pt x="0" y="97"/>
                    </a:lnTo>
                    <a:lnTo>
                      <a:pt x="0" y="75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33">
                <a:extLst>
                  <a:ext uri="{FF2B5EF4-FFF2-40B4-BE49-F238E27FC236}">
                    <a16:creationId xmlns="" xmlns:a16="http://schemas.microsoft.com/office/drawing/2014/main" id="{FED480C2-F39A-4068-836B-3B1176921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380365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34">
                <a:extLst>
                  <a:ext uri="{FF2B5EF4-FFF2-40B4-BE49-F238E27FC236}">
                    <a16:creationId xmlns="" xmlns:a16="http://schemas.microsoft.com/office/drawing/2014/main" id="{69A5E16C-F778-431E-A6B0-50C8A67C1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0063" y="37512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35">
                <a:extLst>
                  <a:ext uri="{FF2B5EF4-FFF2-40B4-BE49-F238E27FC236}">
                    <a16:creationId xmlns="" xmlns:a16="http://schemas.microsoft.com/office/drawing/2014/main" id="{93C472E5-4365-4E42-92D4-B65EEF029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0063" y="377507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36">
                <a:extLst>
                  <a:ext uri="{FF2B5EF4-FFF2-40B4-BE49-F238E27FC236}">
                    <a16:creationId xmlns="" xmlns:a16="http://schemas.microsoft.com/office/drawing/2014/main" id="{E450CFD5-6BE2-42EA-AFBB-B3FAC7F67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381952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37">
                <a:extLst>
                  <a:ext uri="{FF2B5EF4-FFF2-40B4-BE49-F238E27FC236}">
                    <a16:creationId xmlns="" xmlns:a16="http://schemas.microsoft.com/office/drawing/2014/main" id="{C7F652A5-C34D-49D8-A740-D74218216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0063" y="37639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38">
                <a:extLst>
                  <a:ext uri="{FF2B5EF4-FFF2-40B4-BE49-F238E27FC236}">
                    <a16:creationId xmlns="" xmlns:a16="http://schemas.microsoft.com/office/drawing/2014/main" id="{971D0119-FBEE-4435-81FA-C48EDE970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37893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39">
                <a:extLst>
                  <a:ext uri="{FF2B5EF4-FFF2-40B4-BE49-F238E27FC236}">
                    <a16:creationId xmlns="" xmlns:a16="http://schemas.microsoft.com/office/drawing/2014/main" id="{C048E767-4D02-48B4-B6AC-8DAB65444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390525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40">
                <a:extLst>
                  <a:ext uri="{FF2B5EF4-FFF2-40B4-BE49-F238E27FC236}">
                    <a16:creationId xmlns="" xmlns:a16="http://schemas.microsoft.com/office/drawing/2014/main" id="{BDD39D54-0E48-4F7F-9C62-295A10B29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387032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41">
                <a:extLst>
                  <a:ext uri="{FF2B5EF4-FFF2-40B4-BE49-F238E27FC236}">
                    <a16:creationId xmlns="" xmlns:a16="http://schemas.microsoft.com/office/drawing/2014/main" id="{16F4AC75-408D-44EF-B8BC-F02D1291A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38401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Line 42">
                <a:extLst>
                  <a:ext uri="{FF2B5EF4-FFF2-40B4-BE49-F238E27FC236}">
                    <a16:creationId xmlns="" xmlns:a16="http://schemas.microsoft.com/office/drawing/2014/main" id="{BF1278A6-FDE6-43A4-8CFA-8705C537F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0179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Line 43">
                <a:extLst>
                  <a:ext uri="{FF2B5EF4-FFF2-40B4-BE49-F238E27FC236}">
                    <a16:creationId xmlns="" xmlns:a16="http://schemas.microsoft.com/office/drawing/2014/main" id="{31E0B822-D4A7-4FC7-AF51-533857A2C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39497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44">
                <a:extLst>
                  <a:ext uri="{FF2B5EF4-FFF2-40B4-BE49-F238E27FC236}">
                    <a16:creationId xmlns="" xmlns:a16="http://schemas.microsoft.com/office/drawing/2014/main" id="{714666D7-8CB5-47CA-8959-958267E49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4127501"/>
                <a:ext cx="55563" cy="12700"/>
              </a:xfrm>
              <a:custGeom>
                <a:avLst/>
                <a:gdLst>
                  <a:gd name="T0" fmla="*/ 35 w 35"/>
                  <a:gd name="T1" fmla="*/ 8 h 8"/>
                  <a:gd name="T2" fmla="*/ 35 w 35"/>
                  <a:gd name="T3" fmla="*/ 0 h 8"/>
                  <a:gd name="T4" fmla="*/ 0 w 3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8">
                    <a:moveTo>
                      <a:pt x="35" y="8"/>
                    </a:move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Line 45">
                <a:extLst>
                  <a:ext uri="{FF2B5EF4-FFF2-40B4-BE49-F238E27FC236}">
                    <a16:creationId xmlns="" xmlns:a16="http://schemas.microsoft.com/office/drawing/2014/main" id="{108C7930-DCE3-47BF-8D11-5AA22E364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1402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Line 46">
                <a:extLst>
                  <a:ext uri="{FF2B5EF4-FFF2-40B4-BE49-F238E27FC236}">
                    <a16:creationId xmlns="" xmlns:a16="http://schemas.microsoft.com/office/drawing/2014/main" id="{5C1C32EE-161D-4614-BF8D-BCAD94BDE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151314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Line 47">
                <a:extLst>
                  <a:ext uri="{FF2B5EF4-FFF2-40B4-BE49-F238E27FC236}">
                    <a16:creationId xmlns="" xmlns:a16="http://schemas.microsoft.com/office/drawing/2014/main" id="{16041DE5-F4E7-4A94-AEB2-8FF808885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1656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Line 48">
                <a:extLst>
                  <a:ext uri="{FF2B5EF4-FFF2-40B4-BE49-F238E27FC236}">
                    <a16:creationId xmlns="" xmlns:a16="http://schemas.microsoft.com/office/drawing/2014/main" id="{6B2E555F-5D8A-469E-8936-54805F831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15131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Line 49">
                <a:extLst>
                  <a:ext uri="{FF2B5EF4-FFF2-40B4-BE49-F238E27FC236}">
                    <a16:creationId xmlns="" xmlns:a16="http://schemas.microsoft.com/office/drawing/2014/main" id="{17949538-A512-4E55-858B-89A41FE89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140201"/>
                <a:ext cx="0" cy="11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Line 50">
                <a:extLst>
                  <a:ext uri="{FF2B5EF4-FFF2-40B4-BE49-F238E27FC236}">
                    <a16:creationId xmlns="" xmlns:a16="http://schemas.microsoft.com/office/drawing/2014/main" id="{96B4393F-A160-4B58-87C0-B9EEB8F3F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179889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Line 51">
                <a:extLst>
                  <a:ext uri="{FF2B5EF4-FFF2-40B4-BE49-F238E27FC236}">
                    <a16:creationId xmlns="" xmlns:a16="http://schemas.microsoft.com/office/drawing/2014/main" id="{835A4724-CC22-421A-80BC-1A5507414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216401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Line 52">
                <a:extLst>
                  <a:ext uri="{FF2B5EF4-FFF2-40B4-BE49-F238E27FC236}">
                    <a16:creationId xmlns="" xmlns:a16="http://schemas.microsoft.com/office/drawing/2014/main" id="{08098245-9CBF-47BE-B152-F15A16993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2465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Line 53">
                <a:extLst>
                  <a:ext uri="{FF2B5EF4-FFF2-40B4-BE49-F238E27FC236}">
                    <a16:creationId xmlns="" xmlns:a16="http://schemas.microsoft.com/office/drawing/2014/main" id="{BF5D50B3-C906-4766-BA51-DB70D8801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17988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Line 54">
                <a:extLst>
                  <a:ext uri="{FF2B5EF4-FFF2-40B4-BE49-F238E27FC236}">
                    <a16:creationId xmlns="" xmlns:a16="http://schemas.microsoft.com/office/drawing/2014/main" id="{AF5634B1-6A12-4980-8526-41D8497B5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1957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Line 55">
                <a:extLst>
                  <a:ext uri="{FF2B5EF4-FFF2-40B4-BE49-F238E27FC236}">
                    <a16:creationId xmlns="" xmlns:a16="http://schemas.microsoft.com/office/drawing/2014/main" id="{C9BA89F8-9577-445D-B893-E3D6D84AE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2164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Line 56">
                <a:extLst>
                  <a:ext uri="{FF2B5EF4-FFF2-40B4-BE49-F238E27FC236}">
                    <a16:creationId xmlns="" xmlns:a16="http://schemas.microsoft.com/office/drawing/2014/main" id="{F5ABC0EA-F00B-431F-A4DF-11D8B5752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195764"/>
                <a:ext cx="0" cy="206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Line 57">
                <a:extLst>
                  <a:ext uri="{FF2B5EF4-FFF2-40B4-BE49-F238E27FC236}">
                    <a16:creationId xmlns="" xmlns:a16="http://schemas.microsoft.com/office/drawing/2014/main" id="{2D52C378-54E7-46C9-A676-F2035B013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3942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Line 58">
                <a:extLst>
                  <a:ext uri="{FF2B5EF4-FFF2-40B4-BE49-F238E27FC236}">
                    <a16:creationId xmlns="" xmlns:a16="http://schemas.microsoft.com/office/drawing/2014/main" id="{4E1FF4DA-33DA-4CD5-BA59-4A0F857F8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325939"/>
                <a:ext cx="0" cy="682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Line 59">
                <a:extLst>
                  <a:ext uri="{FF2B5EF4-FFF2-40B4-BE49-F238E27FC236}">
                    <a16:creationId xmlns="" xmlns:a16="http://schemas.microsoft.com/office/drawing/2014/main" id="{7E60D2FB-3FA7-4B2A-9F2E-06073BA3B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281489"/>
                <a:ext cx="0" cy="44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Line 60">
                <a:extLst>
                  <a:ext uri="{FF2B5EF4-FFF2-40B4-BE49-F238E27FC236}">
                    <a16:creationId xmlns="" xmlns:a16="http://schemas.microsoft.com/office/drawing/2014/main" id="{FA6CC5D5-EED2-4452-8FA1-575804A15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32593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Line 61">
                <a:extLst>
                  <a:ext uri="{FF2B5EF4-FFF2-40B4-BE49-F238E27FC236}">
                    <a16:creationId xmlns="" xmlns:a16="http://schemas.microsoft.com/office/drawing/2014/main" id="{A92A1228-6BD2-422E-A148-62303F5E7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28148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Line 62">
                <a:extLst>
                  <a:ext uri="{FF2B5EF4-FFF2-40B4-BE49-F238E27FC236}">
                    <a16:creationId xmlns="" xmlns:a16="http://schemas.microsoft.com/office/drawing/2014/main" id="{861FC767-77BB-49A0-A5BA-058E58694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246564"/>
                <a:ext cx="0" cy="349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Line 63">
                <a:extLst>
                  <a:ext uri="{FF2B5EF4-FFF2-40B4-BE49-F238E27FC236}">
                    <a16:creationId xmlns="" xmlns:a16="http://schemas.microsoft.com/office/drawing/2014/main" id="{F0E7C2FF-20A6-4797-9870-FEEFDA85D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165601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64">
                <a:extLst>
                  <a:ext uri="{FF2B5EF4-FFF2-40B4-BE49-F238E27FC236}">
                    <a16:creationId xmlns="" xmlns:a16="http://schemas.microsoft.com/office/drawing/2014/main" id="{F3C4FABD-4A31-48E0-8F1A-9DB9C2452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4505326"/>
                <a:ext cx="55563" cy="11113"/>
              </a:xfrm>
              <a:custGeom>
                <a:avLst/>
                <a:gdLst>
                  <a:gd name="T0" fmla="*/ 35 w 35"/>
                  <a:gd name="T1" fmla="*/ 7 h 7"/>
                  <a:gd name="T2" fmla="*/ 35 w 35"/>
                  <a:gd name="T3" fmla="*/ 0 h 7"/>
                  <a:gd name="T4" fmla="*/ 0 w 3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7">
                    <a:moveTo>
                      <a:pt x="35" y="7"/>
                    </a:move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Line 65">
                <a:extLst>
                  <a:ext uri="{FF2B5EF4-FFF2-40B4-BE49-F238E27FC236}">
                    <a16:creationId xmlns="" xmlns:a16="http://schemas.microsoft.com/office/drawing/2014/main" id="{0FFE7E5D-EC04-4BB7-B107-24F1F2650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443414"/>
                <a:ext cx="0" cy="619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Line 66">
                <a:extLst>
                  <a:ext uri="{FF2B5EF4-FFF2-40B4-BE49-F238E27FC236}">
                    <a16:creationId xmlns="" xmlns:a16="http://schemas.microsoft.com/office/drawing/2014/main" id="{65F7FE51-7FDE-4FC2-91AC-75CA9EA47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527551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Line 67">
                <a:extLst>
                  <a:ext uri="{FF2B5EF4-FFF2-40B4-BE49-F238E27FC236}">
                    <a16:creationId xmlns="" xmlns:a16="http://schemas.microsoft.com/office/drawing/2014/main" id="{B1364CD0-4AE6-40B2-99FC-F409F980B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516439"/>
                <a:ext cx="0" cy="11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Line 68">
                <a:extLst>
                  <a:ext uri="{FF2B5EF4-FFF2-40B4-BE49-F238E27FC236}">
                    <a16:creationId xmlns="" xmlns:a16="http://schemas.microsoft.com/office/drawing/2014/main" id="{39181F9D-3DA2-4923-BE44-EC7BA78B8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541839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Line 69">
                <a:extLst>
                  <a:ext uri="{FF2B5EF4-FFF2-40B4-BE49-F238E27FC236}">
                    <a16:creationId xmlns="" xmlns:a16="http://schemas.microsoft.com/office/drawing/2014/main" id="{98CCD18B-EA91-4E63-99B4-C416AD4E3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572001"/>
                <a:ext cx="0" cy="206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Line 70">
                <a:extLst>
                  <a:ext uri="{FF2B5EF4-FFF2-40B4-BE49-F238E27FC236}">
                    <a16:creationId xmlns="" xmlns:a16="http://schemas.microsoft.com/office/drawing/2014/main" id="{4BB1F6E4-D0EF-4770-9EDD-21EA9879C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592639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Line 71">
                <a:extLst>
                  <a:ext uri="{FF2B5EF4-FFF2-40B4-BE49-F238E27FC236}">
                    <a16:creationId xmlns="" xmlns:a16="http://schemas.microsoft.com/office/drawing/2014/main" id="{EE4513F6-693D-463B-AB7D-6CE7D3356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59263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Line 72">
                <a:extLst>
                  <a:ext uri="{FF2B5EF4-FFF2-40B4-BE49-F238E27FC236}">
                    <a16:creationId xmlns="" xmlns:a16="http://schemas.microsoft.com/office/drawing/2014/main" id="{99B9FA81-55BC-4340-BE40-869780FB9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6228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Line 73">
                <a:extLst>
                  <a:ext uri="{FF2B5EF4-FFF2-40B4-BE49-F238E27FC236}">
                    <a16:creationId xmlns="" xmlns:a16="http://schemas.microsoft.com/office/drawing/2014/main" id="{DCBD6409-170A-46E1-BAF9-59C455B28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5720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Line 74">
                <a:extLst>
                  <a:ext uri="{FF2B5EF4-FFF2-40B4-BE49-F238E27FC236}">
                    <a16:creationId xmlns="" xmlns:a16="http://schemas.microsoft.com/office/drawing/2014/main" id="{DBF4879B-4768-4612-BB1C-82CD7651C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51643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Line 75">
                <a:extLst>
                  <a:ext uri="{FF2B5EF4-FFF2-40B4-BE49-F238E27FC236}">
                    <a16:creationId xmlns="" xmlns:a16="http://schemas.microsoft.com/office/drawing/2014/main" id="{0DFDFDD7-CE06-4F97-A3A9-AF0B41FB9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52755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Line 76">
                <a:extLst>
                  <a:ext uri="{FF2B5EF4-FFF2-40B4-BE49-F238E27FC236}">
                    <a16:creationId xmlns="" xmlns:a16="http://schemas.microsoft.com/office/drawing/2014/main" id="{780AD4FE-57AC-4C22-B91D-B5A322EBD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55612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Line 77">
                <a:extLst>
                  <a:ext uri="{FF2B5EF4-FFF2-40B4-BE49-F238E27FC236}">
                    <a16:creationId xmlns="" xmlns:a16="http://schemas.microsoft.com/office/drawing/2014/main" id="{A4DE585C-20DA-4C32-8B56-CB124C9A1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54183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Line 78">
                <a:extLst>
                  <a:ext uri="{FF2B5EF4-FFF2-40B4-BE49-F238E27FC236}">
                    <a16:creationId xmlns="" xmlns:a16="http://schemas.microsoft.com/office/drawing/2014/main" id="{4998187A-729C-4CBE-B35A-AFFB70D92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556126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Line 79">
                <a:extLst>
                  <a:ext uri="{FF2B5EF4-FFF2-40B4-BE49-F238E27FC236}">
                    <a16:creationId xmlns="" xmlns:a16="http://schemas.microsoft.com/office/drawing/2014/main" id="{E530B962-969B-4944-89FB-1151DDD70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77043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Line 80">
                <a:extLst>
                  <a:ext uri="{FF2B5EF4-FFF2-40B4-BE49-F238E27FC236}">
                    <a16:creationId xmlns="" xmlns:a16="http://schemas.microsoft.com/office/drawing/2014/main" id="{72EE7FFB-EC3E-4BF0-9D3B-051E47C29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65772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Line 81">
                <a:extLst>
                  <a:ext uri="{FF2B5EF4-FFF2-40B4-BE49-F238E27FC236}">
                    <a16:creationId xmlns="" xmlns:a16="http://schemas.microsoft.com/office/drawing/2014/main" id="{72D5AA11-E05A-4F2E-A184-82BA295BB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70217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Line 82">
                <a:extLst>
                  <a:ext uri="{FF2B5EF4-FFF2-40B4-BE49-F238E27FC236}">
                    <a16:creationId xmlns="" xmlns:a16="http://schemas.microsoft.com/office/drawing/2014/main" id="{1D0D7882-8014-4847-A753-D6731BD2C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657726"/>
                <a:ext cx="0" cy="44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Line 83">
                <a:extLst>
                  <a:ext uri="{FF2B5EF4-FFF2-40B4-BE49-F238E27FC236}">
                    <a16:creationId xmlns="" xmlns:a16="http://schemas.microsoft.com/office/drawing/2014/main" id="{CD045CB5-E3E6-41A7-942D-8738CEE3E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702176"/>
                <a:ext cx="0" cy="682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Line 84">
                <a:extLst>
                  <a:ext uri="{FF2B5EF4-FFF2-40B4-BE49-F238E27FC236}">
                    <a16:creationId xmlns="" xmlns:a16="http://schemas.microsoft.com/office/drawing/2014/main" id="{154A596E-1956-4F1D-ADC2-A75C56C14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770439"/>
                <a:ext cx="0" cy="49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Line 85">
                <a:extLst>
                  <a:ext uri="{FF2B5EF4-FFF2-40B4-BE49-F238E27FC236}">
                    <a16:creationId xmlns="" xmlns:a16="http://schemas.microsoft.com/office/drawing/2014/main" id="{B101116E-5510-4868-87DA-6FA464398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622801"/>
                <a:ext cx="0" cy="349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Freeform 86">
                <a:extLst>
                  <a:ext uri="{FF2B5EF4-FFF2-40B4-BE49-F238E27FC236}">
                    <a16:creationId xmlns="" xmlns:a16="http://schemas.microsoft.com/office/drawing/2014/main" id="{91049904-04C3-4578-8CBE-2B70EA93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4881564"/>
                <a:ext cx="55563" cy="11113"/>
              </a:xfrm>
              <a:custGeom>
                <a:avLst/>
                <a:gdLst>
                  <a:gd name="T0" fmla="*/ 35 w 35"/>
                  <a:gd name="T1" fmla="*/ 7 h 7"/>
                  <a:gd name="T2" fmla="*/ 35 w 35"/>
                  <a:gd name="T3" fmla="*/ 0 h 7"/>
                  <a:gd name="T4" fmla="*/ 0 w 3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7">
                    <a:moveTo>
                      <a:pt x="35" y="7"/>
                    </a:move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Line 87">
                <a:extLst>
                  <a:ext uri="{FF2B5EF4-FFF2-40B4-BE49-F238E27FC236}">
                    <a16:creationId xmlns="" xmlns:a16="http://schemas.microsoft.com/office/drawing/2014/main" id="{DB53B325-35F3-4F54-91F4-9C09EF2A7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892676"/>
                <a:ext cx="0" cy="11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Line 88">
                <a:extLst>
                  <a:ext uri="{FF2B5EF4-FFF2-40B4-BE49-F238E27FC236}">
                    <a16:creationId xmlns="" xmlns:a16="http://schemas.microsoft.com/office/drawing/2014/main" id="{D3868CA5-F2F5-411C-A2FF-89D491C38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932364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Line 89">
                <a:extLst>
                  <a:ext uri="{FF2B5EF4-FFF2-40B4-BE49-F238E27FC236}">
                    <a16:creationId xmlns="" xmlns:a16="http://schemas.microsoft.com/office/drawing/2014/main" id="{C487BE18-D80A-47CD-9B18-AC5D217C5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918076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Line 90">
                <a:extLst>
                  <a:ext uri="{FF2B5EF4-FFF2-40B4-BE49-F238E27FC236}">
                    <a16:creationId xmlns="" xmlns:a16="http://schemas.microsoft.com/office/drawing/2014/main" id="{151BD2BB-7EF2-4CD4-8395-84F7E8DF4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948239"/>
                <a:ext cx="0" cy="206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Line 91">
                <a:extLst>
                  <a:ext uri="{FF2B5EF4-FFF2-40B4-BE49-F238E27FC236}">
                    <a16:creationId xmlns="" xmlns:a16="http://schemas.microsoft.com/office/drawing/2014/main" id="{A379941C-3DAE-48ED-B556-D25FA2CA9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94823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Line 92">
                <a:extLst>
                  <a:ext uri="{FF2B5EF4-FFF2-40B4-BE49-F238E27FC236}">
                    <a16:creationId xmlns="" xmlns:a16="http://schemas.microsoft.com/office/drawing/2014/main" id="{1C68F5E2-CFDB-4D95-955C-6765E82DF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90378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Line 93">
                <a:extLst>
                  <a:ext uri="{FF2B5EF4-FFF2-40B4-BE49-F238E27FC236}">
                    <a16:creationId xmlns="" xmlns:a16="http://schemas.microsoft.com/office/drawing/2014/main" id="{FB1E97D9-DE41-4DD2-B2DB-6193E2B13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89267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Line 94">
                <a:extLst>
                  <a:ext uri="{FF2B5EF4-FFF2-40B4-BE49-F238E27FC236}">
                    <a16:creationId xmlns="" xmlns:a16="http://schemas.microsoft.com/office/drawing/2014/main" id="{C29F8B52-5565-4869-8025-7D32DBE39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9323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Line 95">
                <a:extLst>
                  <a:ext uri="{FF2B5EF4-FFF2-40B4-BE49-F238E27FC236}">
                    <a16:creationId xmlns="" xmlns:a16="http://schemas.microsoft.com/office/drawing/2014/main" id="{67D21981-9B8D-4D5F-99EA-A1757D779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96887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Line 96">
                <a:extLst>
                  <a:ext uri="{FF2B5EF4-FFF2-40B4-BE49-F238E27FC236}">
                    <a16:creationId xmlns="" xmlns:a16="http://schemas.microsoft.com/office/drawing/2014/main" id="{ECFF38D9-E378-44FA-BAD0-3FB9DF7FF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91807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Line 97">
                <a:extLst>
                  <a:ext uri="{FF2B5EF4-FFF2-40B4-BE49-F238E27FC236}">
                    <a16:creationId xmlns="" xmlns:a16="http://schemas.microsoft.com/office/drawing/2014/main" id="{05552DFC-271A-4C5B-8093-8A985940D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903789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Line 98">
                <a:extLst>
                  <a:ext uri="{FF2B5EF4-FFF2-40B4-BE49-F238E27FC236}">
                    <a16:creationId xmlns="" xmlns:a16="http://schemas.microsoft.com/office/drawing/2014/main" id="{CE0C34DC-5CF6-412A-AE4E-265FD44B3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4999039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Line 99">
                <a:extLst>
                  <a:ext uri="{FF2B5EF4-FFF2-40B4-BE49-F238E27FC236}">
                    <a16:creationId xmlns="" xmlns:a16="http://schemas.microsoft.com/office/drawing/2014/main" id="{57CF290B-C2C7-4FD3-ADFD-2F02539CD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0339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Line 100">
                <a:extLst>
                  <a:ext uri="{FF2B5EF4-FFF2-40B4-BE49-F238E27FC236}">
                    <a16:creationId xmlns="" xmlns:a16="http://schemas.microsoft.com/office/drawing/2014/main" id="{98BE91D6-7C50-4F12-9A8E-05EEC8E46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999039"/>
                <a:ext cx="0" cy="349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Line 101">
                <a:extLst>
                  <a:ext uri="{FF2B5EF4-FFF2-40B4-BE49-F238E27FC236}">
                    <a16:creationId xmlns="" xmlns:a16="http://schemas.microsoft.com/office/drawing/2014/main" id="{2E481B20-35FF-4722-A320-C1F4C2030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07841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Line 102">
                <a:extLst>
                  <a:ext uri="{FF2B5EF4-FFF2-40B4-BE49-F238E27FC236}">
                    <a16:creationId xmlns="" xmlns:a16="http://schemas.microsoft.com/office/drawing/2014/main" id="{2D45D869-7D75-46AB-81B9-577579F0C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033964"/>
                <a:ext cx="0" cy="44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Line 103">
                <a:extLst>
                  <a:ext uri="{FF2B5EF4-FFF2-40B4-BE49-F238E27FC236}">
                    <a16:creationId xmlns="" xmlns:a16="http://schemas.microsoft.com/office/drawing/2014/main" id="{0DEB6DD8-FA1F-46BC-8845-7D9F9F46B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968876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Line 104">
                <a:extLst>
                  <a:ext uri="{FF2B5EF4-FFF2-40B4-BE49-F238E27FC236}">
                    <a16:creationId xmlns="" xmlns:a16="http://schemas.microsoft.com/office/drawing/2014/main" id="{FBE6F7A5-102F-44BD-A805-BCDFFC81E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14667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Line 105">
                <a:extLst>
                  <a:ext uri="{FF2B5EF4-FFF2-40B4-BE49-F238E27FC236}">
                    <a16:creationId xmlns="" xmlns:a16="http://schemas.microsoft.com/office/drawing/2014/main" id="{222DE818-B9D6-4420-82FD-511E06DAF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146676"/>
                <a:ext cx="0" cy="49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Line 106">
                <a:extLst>
                  <a:ext uri="{FF2B5EF4-FFF2-40B4-BE49-F238E27FC236}">
                    <a16:creationId xmlns="" xmlns:a16="http://schemas.microsoft.com/office/drawing/2014/main" id="{35E8E4C9-2BCA-4D8C-A974-F4164FDEA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280026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Line 107">
                <a:extLst>
                  <a:ext uri="{FF2B5EF4-FFF2-40B4-BE49-F238E27FC236}">
                    <a16:creationId xmlns="" xmlns:a16="http://schemas.microsoft.com/office/drawing/2014/main" id="{658A3AB1-77B1-4E6F-9DA8-516DBEBDB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268914"/>
                <a:ext cx="0" cy="11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Line 108">
                <a:extLst>
                  <a:ext uri="{FF2B5EF4-FFF2-40B4-BE49-F238E27FC236}">
                    <a16:creationId xmlns="" xmlns:a16="http://schemas.microsoft.com/office/drawing/2014/main" id="{F3261DCB-FBAA-4E4D-B818-7809CDE99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294314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Freeform 109">
                <a:extLst>
                  <a:ext uri="{FF2B5EF4-FFF2-40B4-BE49-F238E27FC236}">
                    <a16:creationId xmlns="" xmlns:a16="http://schemas.microsoft.com/office/drawing/2014/main" id="{2FA7F460-94E1-48A6-9759-4B9E293F3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5257801"/>
                <a:ext cx="55563" cy="11113"/>
              </a:xfrm>
              <a:custGeom>
                <a:avLst/>
                <a:gdLst>
                  <a:gd name="T0" fmla="*/ 35 w 35"/>
                  <a:gd name="T1" fmla="*/ 7 h 7"/>
                  <a:gd name="T2" fmla="*/ 35 w 35"/>
                  <a:gd name="T3" fmla="*/ 0 h 7"/>
                  <a:gd name="T4" fmla="*/ 0 w 3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7">
                    <a:moveTo>
                      <a:pt x="35" y="7"/>
                    </a:move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Line 110">
                <a:extLst>
                  <a:ext uri="{FF2B5EF4-FFF2-40B4-BE49-F238E27FC236}">
                    <a16:creationId xmlns="" xmlns:a16="http://schemas.microsoft.com/office/drawing/2014/main" id="{DA720BB5-1F3F-4CCF-923C-9C30ABAC3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28002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Line 111">
                <a:extLst>
                  <a:ext uri="{FF2B5EF4-FFF2-40B4-BE49-F238E27FC236}">
                    <a16:creationId xmlns="" xmlns:a16="http://schemas.microsoft.com/office/drawing/2014/main" id="{C38F72C1-BCB2-43AA-87F2-9239A2307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3086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Line 112">
                <a:extLst>
                  <a:ext uri="{FF2B5EF4-FFF2-40B4-BE49-F238E27FC236}">
                    <a16:creationId xmlns="" xmlns:a16="http://schemas.microsoft.com/office/drawing/2014/main" id="{84918F91-A9FE-49C8-80FF-C4ABE8240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29431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Line 113">
                <a:extLst>
                  <a:ext uri="{FF2B5EF4-FFF2-40B4-BE49-F238E27FC236}">
                    <a16:creationId xmlns="" xmlns:a16="http://schemas.microsoft.com/office/drawing/2014/main" id="{5A6BA9E5-F3AF-4B18-8BE6-81D54F24D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26891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Line 114">
                <a:extLst>
                  <a:ext uri="{FF2B5EF4-FFF2-40B4-BE49-F238E27FC236}">
                    <a16:creationId xmlns="" xmlns:a16="http://schemas.microsoft.com/office/drawing/2014/main" id="{109069C8-3197-4431-8C53-8A58A7577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195889"/>
                <a:ext cx="0" cy="619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Line 115">
                <a:extLst>
                  <a:ext uri="{FF2B5EF4-FFF2-40B4-BE49-F238E27FC236}">
                    <a16:creationId xmlns="" xmlns:a16="http://schemas.microsoft.com/office/drawing/2014/main" id="{91885E1D-6CF5-44C5-96B5-698EB8E7D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078414"/>
                <a:ext cx="0" cy="682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Line 116">
                <a:extLst>
                  <a:ext uri="{FF2B5EF4-FFF2-40B4-BE49-F238E27FC236}">
                    <a16:creationId xmlns="" xmlns:a16="http://schemas.microsoft.com/office/drawing/2014/main" id="{F6FA8C74-FE2E-4548-89F9-F78C4E8F9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819651"/>
                <a:ext cx="0" cy="619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Line 117">
                <a:extLst>
                  <a:ext uri="{FF2B5EF4-FFF2-40B4-BE49-F238E27FC236}">
                    <a16:creationId xmlns="" xmlns:a16="http://schemas.microsoft.com/office/drawing/2014/main" id="{A2D4B63F-64D7-4AD2-8C49-CB166DEF7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34511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Line 118">
                <a:extLst>
                  <a:ext uri="{FF2B5EF4-FFF2-40B4-BE49-F238E27FC236}">
                    <a16:creationId xmlns="" xmlns:a16="http://schemas.microsoft.com/office/drawing/2014/main" id="{F50FE185-439C-4EC9-8405-501D1DCB5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37686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Line 119">
                <a:extLst>
                  <a:ext uri="{FF2B5EF4-FFF2-40B4-BE49-F238E27FC236}">
                    <a16:creationId xmlns="" xmlns:a16="http://schemas.microsoft.com/office/drawing/2014/main" id="{FB1962EC-4BB2-4E21-B528-DDE6ECA3D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345114"/>
                <a:ext cx="0" cy="317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Line 120">
                <a:extLst>
                  <a:ext uri="{FF2B5EF4-FFF2-40B4-BE49-F238E27FC236}">
                    <a16:creationId xmlns="" xmlns:a16="http://schemas.microsoft.com/office/drawing/2014/main" id="{240830E1-B592-4515-9F39-474F132F4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41020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Line 121">
                <a:extLst>
                  <a:ext uri="{FF2B5EF4-FFF2-40B4-BE49-F238E27FC236}">
                    <a16:creationId xmlns="" xmlns:a16="http://schemas.microsoft.com/office/drawing/2014/main" id="{E57A947B-DD04-4B29-8437-3D45D6FF6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324476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Line 122">
                <a:extLst>
                  <a:ext uri="{FF2B5EF4-FFF2-40B4-BE49-F238E27FC236}">
                    <a16:creationId xmlns="" xmlns:a16="http://schemas.microsoft.com/office/drawing/2014/main" id="{0FECC53E-1B99-4976-8FAE-7F6A5894A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376864"/>
                <a:ext cx="0" cy="333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Line 123">
                <a:extLst>
                  <a:ext uri="{FF2B5EF4-FFF2-40B4-BE49-F238E27FC236}">
                    <a16:creationId xmlns="" xmlns:a16="http://schemas.microsoft.com/office/drawing/2014/main" id="{3636BC1E-53E7-4458-92E4-5C5EC89AA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324476"/>
                <a:ext cx="0" cy="206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Line 124">
                <a:extLst>
                  <a:ext uri="{FF2B5EF4-FFF2-40B4-BE49-F238E27FC236}">
                    <a16:creationId xmlns="" xmlns:a16="http://schemas.microsoft.com/office/drawing/2014/main" id="{190DDA25-8D76-48E2-B16D-83F15A3C0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0063" y="5522914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Line 125">
                <a:extLst>
                  <a:ext uri="{FF2B5EF4-FFF2-40B4-BE49-F238E27FC236}">
                    <a16:creationId xmlns="" xmlns:a16="http://schemas.microsoft.com/office/drawing/2014/main" id="{15F8EB49-D7BE-4CB3-8D26-8B7BD37E3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5625" y="5454651"/>
                <a:ext cx="0" cy="682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Line 126">
                <a:extLst>
                  <a:ext uri="{FF2B5EF4-FFF2-40B4-BE49-F238E27FC236}">
                    <a16:creationId xmlns="" xmlns:a16="http://schemas.microsoft.com/office/drawing/2014/main" id="{91154266-6743-4F6B-B487-8B25AB8B0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0063" y="5454651"/>
                <a:ext cx="555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127">
                <a:extLst>
                  <a:ext uri="{FF2B5EF4-FFF2-40B4-BE49-F238E27FC236}">
                    <a16:creationId xmlns="" xmlns:a16="http://schemas.microsoft.com/office/drawing/2014/main" id="{3927C43A-3746-425F-80A4-98B122942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5410201"/>
                <a:ext cx="0" cy="44450"/>
              </a:xfrm>
              <a:custGeom>
                <a:avLst/>
                <a:gdLst>
                  <a:gd name="T0" fmla="*/ 0 h 28"/>
                  <a:gd name="T1" fmla="*/ 28 h 28"/>
                  <a:gd name="T2" fmla="*/ 28 h 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8">
                    <a:moveTo>
                      <a:pt x="0" y="0"/>
                    </a:move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Freeform 128">
                <a:extLst>
                  <a:ext uri="{FF2B5EF4-FFF2-40B4-BE49-F238E27FC236}">
                    <a16:creationId xmlns="" xmlns:a16="http://schemas.microsoft.com/office/drawing/2014/main" id="{AD0ECC8E-33DE-4FA3-8786-67A153FF0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5634039"/>
                <a:ext cx="257175" cy="0"/>
              </a:xfrm>
              <a:custGeom>
                <a:avLst/>
                <a:gdLst>
                  <a:gd name="T0" fmla="*/ 162 w 162"/>
                  <a:gd name="T1" fmla="*/ 35 w 162"/>
                  <a:gd name="T2" fmla="*/ 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2">
                    <a:moveTo>
                      <a:pt x="162" y="0"/>
                    </a:move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Line 129">
                <a:extLst>
                  <a:ext uri="{FF2B5EF4-FFF2-40B4-BE49-F238E27FC236}">
                    <a16:creationId xmlns="" xmlns:a16="http://schemas.microsoft.com/office/drawing/2014/main" id="{D1CFEE66-E07D-47DC-989A-B09F18CC0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5625" y="5572126"/>
                <a:ext cx="0" cy="619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Line 130">
                <a:extLst>
                  <a:ext uri="{FF2B5EF4-FFF2-40B4-BE49-F238E27FC236}">
                    <a16:creationId xmlns="" xmlns:a16="http://schemas.microsoft.com/office/drawing/2014/main" id="{3F9EBB8C-1AED-42C6-8370-D7C111872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5625" y="5522914"/>
                <a:ext cx="0" cy="49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Line 131">
                <a:extLst>
                  <a:ext uri="{FF2B5EF4-FFF2-40B4-BE49-F238E27FC236}">
                    <a16:creationId xmlns="" xmlns:a16="http://schemas.microsoft.com/office/drawing/2014/main" id="{7F63D9C5-CF68-41A6-9489-7AF159D9A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5308601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Line 132">
                <a:extLst>
                  <a:ext uri="{FF2B5EF4-FFF2-40B4-BE49-F238E27FC236}">
                    <a16:creationId xmlns="" xmlns:a16="http://schemas.microsoft.com/office/drawing/2014/main" id="{A1D1BD3A-63C1-4C16-8419-9D685B4F7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8863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Line 133">
                <a:extLst>
                  <a:ext uri="{FF2B5EF4-FFF2-40B4-BE49-F238E27FC236}">
                    <a16:creationId xmlns="" xmlns:a16="http://schemas.microsoft.com/office/drawing/2014/main" id="{7C942836-5F5D-4E54-AA31-8C2CFD95B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7238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Line 134">
                <a:extLst>
                  <a:ext uri="{FF2B5EF4-FFF2-40B4-BE49-F238E27FC236}">
                    <a16:creationId xmlns="" xmlns:a16="http://schemas.microsoft.com/office/drawing/2014/main" id="{56837DF7-355D-4F16-B436-6227C5AE6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37238" y="5634039"/>
                <a:ext cx="301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Line 135">
                <a:extLst>
                  <a:ext uri="{FF2B5EF4-FFF2-40B4-BE49-F238E27FC236}">
                    <a16:creationId xmlns="" xmlns:a16="http://schemas.microsoft.com/office/drawing/2014/main" id="{C99329F2-FB20-453A-A544-823432C41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2150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Line 136">
                <a:extLst>
                  <a:ext uri="{FF2B5EF4-FFF2-40B4-BE49-F238E27FC236}">
                    <a16:creationId xmlns="" xmlns:a16="http://schemas.microsoft.com/office/drawing/2014/main" id="{A032BE13-B4BB-40F0-9F25-970311C5E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0525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Line 137">
                <a:extLst>
                  <a:ext uri="{FF2B5EF4-FFF2-40B4-BE49-F238E27FC236}">
                    <a16:creationId xmlns="" xmlns:a16="http://schemas.microsoft.com/office/drawing/2014/main" id="{C0163FC2-9882-43B7-897C-A08A62C3F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40488" y="5634039"/>
                <a:ext cx="3000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Line 138">
                <a:extLst>
                  <a:ext uri="{FF2B5EF4-FFF2-40B4-BE49-F238E27FC236}">
                    <a16:creationId xmlns="" xmlns:a16="http://schemas.microsoft.com/office/drawing/2014/main" id="{909B4D4E-70A9-47A0-807C-FFF5777C4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0488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Line 139">
                <a:extLst>
                  <a:ext uri="{FF2B5EF4-FFF2-40B4-BE49-F238E27FC236}">
                    <a16:creationId xmlns="" xmlns:a16="http://schemas.microsoft.com/office/drawing/2014/main" id="{4FBDE1F5-F784-4A4F-9C2E-C2CA00A50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40525" y="5634039"/>
                <a:ext cx="301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Line 140">
                <a:extLst>
                  <a:ext uri="{FF2B5EF4-FFF2-40B4-BE49-F238E27FC236}">
                    <a16:creationId xmlns="" xmlns:a16="http://schemas.microsoft.com/office/drawing/2014/main" id="{44F60B57-B15C-48DF-89D7-CEBD59AEE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38863" y="5634039"/>
                <a:ext cx="301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Line 141">
                <a:extLst>
                  <a:ext uri="{FF2B5EF4-FFF2-40B4-BE49-F238E27FC236}">
                    <a16:creationId xmlns="" xmlns:a16="http://schemas.microsoft.com/office/drawing/2014/main" id="{E3A3A63A-D285-44DD-8534-667D7D18E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625" y="4394201"/>
                <a:ext cx="0" cy="49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Line 142">
                <a:extLst>
                  <a:ext uri="{FF2B5EF4-FFF2-40B4-BE49-F238E27FC236}">
                    <a16:creationId xmlns="" xmlns:a16="http://schemas.microsoft.com/office/drawing/2014/main" id="{2AAA35BE-51BB-46C5-9685-7D37BEF23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2150" y="5634039"/>
                <a:ext cx="301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Line 143">
                <a:extLst>
                  <a:ext uri="{FF2B5EF4-FFF2-40B4-BE49-F238E27FC236}">
                    <a16:creationId xmlns="" xmlns:a16="http://schemas.microsoft.com/office/drawing/2014/main" id="{66095C82-A492-4603-A69C-120F3C915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5400" y="5634039"/>
                <a:ext cx="0" cy="69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10" name="Rectangle 144">
              <a:extLst>
                <a:ext uri="{FF2B5EF4-FFF2-40B4-BE49-F238E27FC236}">
                  <a16:creationId xmlns="" xmlns:a16="http://schemas.microsoft.com/office/drawing/2014/main" id="{75BCD7C7-74DF-4634-9ADF-F0015DDEC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245" y="5150917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Rectangle 145">
              <a:extLst>
                <a:ext uri="{FF2B5EF4-FFF2-40B4-BE49-F238E27FC236}">
                  <a16:creationId xmlns="" xmlns:a16="http://schemas.microsoft.com/office/drawing/2014/main" id="{8CB9FC95-DBCB-41F8-A1F9-327E0EE7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245" y="4774679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" name="Rectangle 146">
              <a:extLst>
                <a:ext uri="{FF2B5EF4-FFF2-40B4-BE49-F238E27FC236}">
                  <a16:creationId xmlns="" xmlns:a16="http://schemas.microsoft.com/office/drawing/2014/main" id="{092AABED-BB82-47E7-B0C5-C0DE5A19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245" y="4398442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Rectangle 147">
              <a:extLst>
                <a:ext uri="{FF2B5EF4-FFF2-40B4-BE49-F238E27FC236}">
                  <a16:creationId xmlns="" xmlns:a16="http://schemas.microsoft.com/office/drawing/2014/main" id="{A8F4C05F-9D15-4896-833F-F92AD9F1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245" y="4022204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" name="Rectangle 148">
              <a:extLst>
                <a:ext uri="{FF2B5EF4-FFF2-40B4-BE49-F238E27FC236}">
                  <a16:creationId xmlns="" xmlns:a16="http://schemas.microsoft.com/office/drawing/2014/main" id="{C26FE7D6-2C8C-40EA-9633-DDC1D4A48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245" y="3645967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" name="Rectangle 149">
              <a:extLst>
                <a:ext uri="{FF2B5EF4-FFF2-40B4-BE49-F238E27FC236}">
                  <a16:creationId xmlns="" xmlns:a16="http://schemas.microsoft.com/office/drawing/2014/main" id="{E15E8FF4-571A-4FAA-BE38-F99AF427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245" y="3269729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" name="Rectangle 150">
              <a:extLst>
                <a:ext uri="{FF2B5EF4-FFF2-40B4-BE49-F238E27FC236}">
                  <a16:creationId xmlns="" xmlns:a16="http://schemas.microsoft.com/office/drawing/2014/main" id="{F6FB8375-5A71-43FE-8EDB-A5DC68A360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5737132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Immunocompétent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Rectangle 151">
              <a:extLst>
                <a:ext uri="{FF2B5EF4-FFF2-40B4-BE49-F238E27FC236}">
                  <a16:creationId xmlns="" xmlns:a16="http://schemas.microsoft.com/office/drawing/2014/main" id="{93083A8B-1B64-46E4-A395-DC71F1A54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038757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000" b="1" dirty="0">
                  <a:solidFill>
                    <a:srgbClr val="000000"/>
                  </a:solidFill>
                </a:rPr>
                <a:t>0</a:t>
              </a: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fr-FR" altLang="fr-FR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bDMARD</a:t>
              </a: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/ </a:t>
              </a:r>
              <a:r>
                <a:rPr kumimoji="0" lang="fr-FR" altLang="fr-FR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tsDMARD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" name="Rectangle 152">
              <a:extLst>
                <a:ext uri="{FF2B5EF4-FFF2-40B4-BE49-F238E27FC236}">
                  <a16:creationId xmlns="" xmlns:a16="http://schemas.microsoft.com/office/drawing/2014/main" id="{E181F82F-55CB-4A90-AA5B-0844660498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340382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Anti-intégrine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Rectangle 153">
              <a:extLst>
                <a:ext uri="{FF2B5EF4-FFF2-40B4-BE49-F238E27FC236}">
                  <a16:creationId xmlns="" xmlns:a16="http://schemas.microsoft.com/office/drawing/2014/main" id="{60445357-D793-4B1C-BB6C-D38EF1362B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642007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Anti-IL-12/23 et anti-IL-23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0" name="Rectangle 154">
              <a:extLst>
                <a:ext uri="{FF2B5EF4-FFF2-40B4-BE49-F238E27FC236}">
                  <a16:creationId xmlns="" xmlns:a16="http://schemas.microsoft.com/office/drawing/2014/main" id="{AB99AFEE-16EC-4871-BE05-935BC6CEFD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943632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Anti-TNF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Rectangle 155">
              <a:extLst>
                <a:ext uri="{FF2B5EF4-FFF2-40B4-BE49-F238E27FC236}">
                  <a16:creationId xmlns="" xmlns:a16="http://schemas.microsoft.com/office/drawing/2014/main" id="{7265877C-C6A7-49F6-AFFD-B92E1EDDB3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245257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JAKi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" name="Rectangle 156">
              <a:extLst>
                <a:ext uri="{FF2B5EF4-FFF2-40B4-BE49-F238E27FC236}">
                  <a16:creationId xmlns="" xmlns:a16="http://schemas.microsoft.com/office/drawing/2014/main" id="{855EC077-4A3B-4940-AB2B-BAF589B797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546882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Anti-B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Rectangle 157">
              <a:extLst>
                <a:ext uri="{FF2B5EF4-FFF2-40B4-BE49-F238E27FC236}">
                  <a16:creationId xmlns="" xmlns:a16="http://schemas.microsoft.com/office/drawing/2014/main" id="{BB622AFE-F4A3-4518-A97B-9B8A3FFF39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848507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Anti-</a:t>
              </a:r>
              <a:r>
                <a:rPr kumimoji="0" lang="fr-FR" altLang="fr-FR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BLyS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4" name="Rectangle 158">
              <a:extLst>
                <a:ext uri="{FF2B5EF4-FFF2-40B4-BE49-F238E27FC236}">
                  <a16:creationId xmlns="" xmlns:a16="http://schemas.microsoft.com/office/drawing/2014/main" id="{D1D54BA2-08D9-4F38-9599-BA4FBBB57A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8150132" y="5279187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CTLA4-Ig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Line 159">
              <a:extLst>
                <a:ext uri="{FF2B5EF4-FFF2-40B4-BE49-F238E27FC236}">
                  <a16:creationId xmlns="" xmlns:a16="http://schemas.microsoft.com/office/drawing/2014/main" id="{050486DA-6ABD-4A9E-A227-A4819D8F3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48600" y="4499089"/>
              <a:ext cx="1968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160">
              <a:extLst>
                <a:ext uri="{FF2B5EF4-FFF2-40B4-BE49-F238E27FC236}">
                  <a16:creationId xmlns="" xmlns:a16="http://schemas.microsoft.com/office/drawing/2014/main" id="{F1ED8310-D4B2-4FC7-A2BB-F5504A1B7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161">
              <a:extLst>
                <a:ext uri="{FF2B5EF4-FFF2-40B4-BE49-F238E27FC236}">
                  <a16:creationId xmlns="" xmlns:a16="http://schemas.microsoft.com/office/drawing/2014/main" id="{0185E9B3-AEF2-47D9-9619-728B22CCF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4540364"/>
              <a:ext cx="68263" cy="66675"/>
            </a:xfrm>
            <a:custGeom>
              <a:avLst/>
              <a:gdLst>
                <a:gd name="T0" fmla="*/ 21 w 43"/>
                <a:gd name="T1" fmla="*/ 42 h 42"/>
                <a:gd name="T2" fmla="*/ 23 w 43"/>
                <a:gd name="T3" fmla="*/ 42 h 42"/>
                <a:gd name="T4" fmla="*/ 26 w 43"/>
                <a:gd name="T5" fmla="*/ 42 h 42"/>
                <a:gd name="T6" fmla="*/ 26 w 43"/>
                <a:gd name="T7" fmla="*/ 42 h 42"/>
                <a:gd name="T8" fmla="*/ 27 w 43"/>
                <a:gd name="T9" fmla="*/ 41 h 42"/>
                <a:gd name="T10" fmla="*/ 29 w 43"/>
                <a:gd name="T11" fmla="*/ 41 h 42"/>
                <a:gd name="T12" fmla="*/ 31 w 43"/>
                <a:gd name="T13" fmla="*/ 40 h 42"/>
                <a:gd name="T14" fmla="*/ 33 w 43"/>
                <a:gd name="T15" fmla="*/ 39 h 42"/>
                <a:gd name="T16" fmla="*/ 36 w 43"/>
                <a:gd name="T17" fmla="*/ 36 h 42"/>
                <a:gd name="T18" fmla="*/ 38 w 43"/>
                <a:gd name="T19" fmla="*/ 34 h 42"/>
                <a:gd name="T20" fmla="*/ 39 w 43"/>
                <a:gd name="T21" fmla="*/ 33 h 42"/>
                <a:gd name="T22" fmla="*/ 39 w 43"/>
                <a:gd name="T23" fmla="*/ 32 h 42"/>
                <a:gd name="T24" fmla="*/ 40 w 43"/>
                <a:gd name="T25" fmla="*/ 31 h 42"/>
                <a:gd name="T26" fmla="*/ 41 w 43"/>
                <a:gd name="T27" fmla="*/ 29 h 42"/>
                <a:gd name="T28" fmla="*/ 42 w 43"/>
                <a:gd name="T29" fmla="*/ 27 h 42"/>
                <a:gd name="T30" fmla="*/ 42 w 43"/>
                <a:gd name="T31" fmla="*/ 26 h 42"/>
                <a:gd name="T32" fmla="*/ 42 w 43"/>
                <a:gd name="T33" fmla="*/ 25 h 42"/>
                <a:gd name="T34" fmla="*/ 43 w 43"/>
                <a:gd name="T35" fmla="*/ 23 h 42"/>
                <a:gd name="T36" fmla="*/ 43 w 43"/>
                <a:gd name="T37" fmla="*/ 21 h 42"/>
                <a:gd name="T38" fmla="*/ 43 w 43"/>
                <a:gd name="T39" fmla="*/ 19 h 42"/>
                <a:gd name="T40" fmla="*/ 42 w 43"/>
                <a:gd name="T41" fmla="*/ 17 h 42"/>
                <a:gd name="T42" fmla="*/ 42 w 43"/>
                <a:gd name="T43" fmla="*/ 15 h 42"/>
                <a:gd name="T44" fmla="*/ 41 w 43"/>
                <a:gd name="T45" fmla="*/ 13 h 42"/>
                <a:gd name="T46" fmla="*/ 40 w 43"/>
                <a:gd name="T47" fmla="*/ 11 h 42"/>
                <a:gd name="T48" fmla="*/ 39 w 43"/>
                <a:gd name="T49" fmla="*/ 9 h 42"/>
                <a:gd name="T50" fmla="*/ 36 w 43"/>
                <a:gd name="T51" fmla="*/ 6 h 42"/>
                <a:gd name="T52" fmla="*/ 33 w 43"/>
                <a:gd name="T53" fmla="*/ 3 h 42"/>
                <a:gd name="T54" fmla="*/ 31 w 43"/>
                <a:gd name="T55" fmla="*/ 2 h 42"/>
                <a:gd name="T56" fmla="*/ 29 w 43"/>
                <a:gd name="T57" fmla="*/ 1 h 42"/>
                <a:gd name="T58" fmla="*/ 27 w 43"/>
                <a:gd name="T59" fmla="*/ 0 h 42"/>
                <a:gd name="T60" fmla="*/ 26 w 43"/>
                <a:gd name="T61" fmla="*/ 0 h 42"/>
                <a:gd name="T62" fmla="*/ 23 w 43"/>
                <a:gd name="T63" fmla="*/ 0 h 42"/>
                <a:gd name="T64" fmla="*/ 21 w 43"/>
                <a:gd name="T65" fmla="*/ 0 h 42"/>
                <a:gd name="T66" fmla="*/ 17 w 43"/>
                <a:gd name="T67" fmla="*/ 0 h 42"/>
                <a:gd name="T68" fmla="*/ 13 w 43"/>
                <a:gd name="T69" fmla="*/ 1 h 42"/>
                <a:gd name="T70" fmla="*/ 9 w 43"/>
                <a:gd name="T71" fmla="*/ 3 h 42"/>
                <a:gd name="T72" fmla="*/ 6 w 43"/>
                <a:gd name="T73" fmla="*/ 6 h 42"/>
                <a:gd name="T74" fmla="*/ 3 w 43"/>
                <a:gd name="T75" fmla="*/ 9 h 42"/>
                <a:gd name="T76" fmla="*/ 1 w 43"/>
                <a:gd name="T77" fmla="*/ 13 h 42"/>
                <a:gd name="T78" fmla="*/ 0 w 43"/>
                <a:gd name="T79" fmla="*/ 17 h 42"/>
                <a:gd name="T80" fmla="*/ 0 w 43"/>
                <a:gd name="T81" fmla="*/ 21 h 42"/>
                <a:gd name="T82" fmla="*/ 0 w 43"/>
                <a:gd name="T83" fmla="*/ 23 h 42"/>
                <a:gd name="T84" fmla="*/ 0 w 43"/>
                <a:gd name="T85" fmla="*/ 25 h 42"/>
                <a:gd name="T86" fmla="*/ 0 w 43"/>
                <a:gd name="T87" fmla="*/ 27 h 42"/>
                <a:gd name="T88" fmla="*/ 1 w 43"/>
                <a:gd name="T89" fmla="*/ 29 h 42"/>
                <a:gd name="T90" fmla="*/ 2 w 43"/>
                <a:gd name="T91" fmla="*/ 31 h 42"/>
                <a:gd name="T92" fmla="*/ 3 w 43"/>
                <a:gd name="T93" fmla="*/ 33 h 42"/>
                <a:gd name="T94" fmla="*/ 4 w 43"/>
                <a:gd name="T95" fmla="*/ 34 h 42"/>
                <a:gd name="T96" fmla="*/ 6 w 43"/>
                <a:gd name="T97" fmla="*/ 36 h 42"/>
                <a:gd name="T98" fmla="*/ 9 w 43"/>
                <a:gd name="T99" fmla="*/ 39 h 42"/>
                <a:gd name="T100" fmla="*/ 13 w 43"/>
                <a:gd name="T101" fmla="*/ 41 h 42"/>
                <a:gd name="T102" fmla="*/ 15 w 43"/>
                <a:gd name="T103" fmla="*/ 41 h 42"/>
                <a:gd name="T104" fmla="*/ 17 w 43"/>
                <a:gd name="T105" fmla="*/ 42 h 42"/>
                <a:gd name="T106" fmla="*/ 19 w 43"/>
                <a:gd name="T107" fmla="*/ 42 h 42"/>
                <a:gd name="T108" fmla="*/ 21 w 43"/>
                <a:gd name="T10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2">
                  <a:moveTo>
                    <a:pt x="21" y="42"/>
                  </a:move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162">
              <a:extLst>
                <a:ext uri="{FF2B5EF4-FFF2-40B4-BE49-F238E27FC236}">
                  <a16:creationId xmlns="" xmlns:a16="http://schemas.microsoft.com/office/drawing/2014/main" id="{2EBBDC36-D0D2-4E27-8C95-E06B86215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5015027"/>
              <a:ext cx="68263" cy="68263"/>
            </a:xfrm>
            <a:custGeom>
              <a:avLst/>
              <a:gdLst>
                <a:gd name="T0" fmla="*/ 0 w 43"/>
                <a:gd name="T1" fmla="*/ 21 h 43"/>
                <a:gd name="T2" fmla="*/ 0 w 43"/>
                <a:gd name="T3" fmla="*/ 23 h 43"/>
                <a:gd name="T4" fmla="*/ 0 w 43"/>
                <a:gd name="T5" fmla="*/ 26 h 43"/>
                <a:gd name="T6" fmla="*/ 0 w 43"/>
                <a:gd name="T7" fmla="*/ 27 h 43"/>
                <a:gd name="T8" fmla="*/ 1 w 43"/>
                <a:gd name="T9" fmla="*/ 29 h 43"/>
                <a:gd name="T10" fmla="*/ 2 w 43"/>
                <a:gd name="T11" fmla="*/ 31 h 43"/>
                <a:gd name="T12" fmla="*/ 3 w 43"/>
                <a:gd name="T13" fmla="*/ 33 h 43"/>
                <a:gd name="T14" fmla="*/ 4 w 43"/>
                <a:gd name="T15" fmla="*/ 35 h 43"/>
                <a:gd name="T16" fmla="*/ 6 w 43"/>
                <a:gd name="T17" fmla="*/ 36 h 43"/>
                <a:gd name="T18" fmla="*/ 9 w 43"/>
                <a:gd name="T19" fmla="*/ 39 h 43"/>
                <a:gd name="T20" fmla="*/ 13 w 43"/>
                <a:gd name="T21" fmla="*/ 41 h 43"/>
                <a:gd name="T22" fmla="*/ 15 w 43"/>
                <a:gd name="T23" fmla="*/ 42 h 43"/>
                <a:gd name="T24" fmla="*/ 17 w 43"/>
                <a:gd name="T25" fmla="*/ 42 h 43"/>
                <a:gd name="T26" fmla="*/ 19 w 43"/>
                <a:gd name="T27" fmla="*/ 43 h 43"/>
                <a:gd name="T28" fmla="*/ 21 w 43"/>
                <a:gd name="T29" fmla="*/ 43 h 43"/>
                <a:gd name="T30" fmla="*/ 23 w 43"/>
                <a:gd name="T31" fmla="*/ 43 h 43"/>
                <a:gd name="T32" fmla="*/ 26 w 43"/>
                <a:gd name="T33" fmla="*/ 42 h 43"/>
                <a:gd name="T34" fmla="*/ 26 w 43"/>
                <a:gd name="T35" fmla="*/ 42 h 43"/>
                <a:gd name="T36" fmla="*/ 27 w 43"/>
                <a:gd name="T37" fmla="*/ 42 h 43"/>
                <a:gd name="T38" fmla="*/ 29 w 43"/>
                <a:gd name="T39" fmla="*/ 41 h 43"/>
                <a:gd name="T40" fmla="*/ 31 w 43"/>
                <a:gd name="T41" fmla="*/ 40 h 43"/>
                <a:gd name="T42" fmla="*/ 33 w 43"/>
                <a:gd name="T43" fmla="*/ 39 h 43"/>
                <a:gd name="T44" fmla="*/ 35 w 43"/>
                <a:gd name="T45" fmla="*/ 38 h 43"/>
                <a:gd name="T46" fmla="*/ 36 w 43"/>
                <a:gd name="T47" fmla="*/ 36 h 43"/>
                <a:gd name="T48" fmla="*/ 38 w 43"/>
                <a:gd name="T49" fmla="*/ 35 h 43"/>
                <a:gd name="T50" fmla="*/ 39 w 43"/>
                <a:gd name="T51" fmla="*/ 33 h 43"/>
                <a:gd name="T52" fmla="*/ 40 w 43"/>
                <a:gd name="T53" fmla="*/ 31 h 43"/>
                <a:gd name="T54" fmla="*/ 41 w 43"/>
                <a:gd name="T55" fmla="*/ 29 h 43"/>
                <a:gd name="T56" fmla="*/ 42 w 43"/>
                <a:gd name="T57" fmla="*/ 27 h 43"/>
                <a:gd name="T58" fmla="*/ 42 w 43"/>
                <a:gd name="T59" fmla="*/ 26 h 43"/>
                <a:gd name="T60" fmla="*/ 42 w 43"/>
                <a:gd name="T61" fmla="*/ 26 h 43"/>
                <a:gd name="T62" fmla="*/ 43 w 43"/>
                <a:gd name="T63" fmla="*/ 23 h 43"/>
                <a:gd name="T64" fmla="*/ 43 w 43"/>
                <a:gd name="T65" fmla="*/ 21 h 43"/>
                <a:gd name="T66" fmla="*/ 43 w 43"/>
                <a:gd name="T67" fmla="*/ 19 h 43"/>
                <a:gd name="T68" fmla="*/ 42 w 43"/>
                <a:gd name="T69" fmla="*/ 17 h 43"/>
                <a:gd name="T70" fmla="*/ 42 w 43"/>
                <a:gd name="T71" fmla="*/ 15 h 43"/>
                <a:gd name="T72" fmla="*/ 41 w 43"/>
                <a:gd name="T73" fmla="*/ 13 h 43"/>
                <a:gd name="T74" fmla="*/ 39 w 43"/>
                <a:gd name="T75" fmla="*/ 9 h 43"/>
                <a:gd name="T76" fmla="*/ 36 w 43"/>
                <a:gd name="T77" fmla="*/ 6 h 43"/>
                <a:gd name="T78" fmla="*/ 35 w 43"/>
                <a:gd name="T79" fmla="*/ 4 h 43"/>
                <a:gd name="T80" fmla="*/ 33 w 43"/>
                <a:gd name="T81" fmla="*/ 3 h 43"/>
                <a:gd name="T82" fmla="*/ 31 w 43"/>
                <a:gd name="T83" fmla="*/ 2 h 43"/>
                <a:gd name="T84" fmla="*/ 29 w 43"/>
                <a:gd name="T85" fmla="*/ 1 h 43"/>
                <a:gd name="T86" fmla="*/ 27 w 43"/>
                <a:gd name="T87" fmla="*/ 1 h 43"/>
                <a:gd name="T88" fmla="*/ 26 w 43"/>
                <a:gd name="T89" fmla="*/ 0 h 43"/>
                <a:gd name="T90" fmla="*/ 23 w 43"/>
                <a:gd name="T91" fmla="*/ 0 h 43"/>
                <a:gd name="T92" fmla="*/ 21 w 43"/>
                <a:gd name="T93" fmla="*/ 0 h 43"/>
                <a:gd name="T94" fmla="*/ 17 w 43"/>
                <a:gd name="T95" fmla="*/ 0 h 43"/>
                <a:gd name="T96" fmla="*/ 13 w 43"/>
                <a:gd name="T97" fmla="*/ 1 h 43"/>
                <a:gd name="T98" fmla="*/ 9 w 43"/>
                <a:gd name="T99" fmla="*/ 3 h 43"/>
                <a:gd name="T100" fmla="*/ 6 w 43"/>
                <a:gd name="T101" fmla="*/ 6 h 43"/>
                <a:gd name="T102" fmla="*/ 3 w 43"/>
                <a:gd name="T103" fmla="*/ 9 h 43"/>
                <a:gd name="T104" fmla="*/ 1 w 43"/>
                <a:gd name="T105" fmla="*/ 13 h 43"/>
                <a:gd name="T106" fmla="*/ 0 w 43"/>
                <a:gd name="T107" fmla="*/ 17 h 43"/>
                <a:gd name="T108" fmla="*/ 0 w 43"/>
                <a:gd name="T10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1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163">
              <a:extLst>
                <a:ext uri="{FF2B5EF4-FFF2-40B4-BE49-F238E27FC236}">
                  <a16:creationId xmlns="" xmlns:a16="http://schemas.microsoft.com/office/drawing/2014/main" id="{3147D9A2-C4EF-46B0-828A-65993889F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5015027"/>
              <a:ext cx="68263" cy="68263"/>
            </a:xfrm>
            <a:custGeom>
              <a:avLst/>
              <a:gdLst>
                <a:gd name="T0" fmla="*/ 36 w 43"/>
                <a:gd name="T1" fmla="*/ 36 h 43"/>
                <a:gd name="T2" fmla="*/ 38 w 43"/>
                <a:gd name="T3" fmla="*/ 34 h 43"/>
                <a:gd name="T4" fmla="*/ 39 w 43"/>
                <a:gd name="T5" fmla="*/ 33 h 43"/>
                <a:gd name="T6" fmla="*/ 40 w 43"/>
                <a:gd name="T7" fmla="*/ 31 h 43"/>
                <a:gd name="T8" fmla="*/ 41 w 43"/>
                <a:gd name="T9" fmla="*/ 29 h 43"/>
                <a:gd name="T10" fmla="*/ 42 w 43"/>
                <a:gd name="T11" fmla="*/ 27 h 43"/>
                <a:gd name="T12" fmla="*/ 42 w 43"/>
                <a:gd name="T13" fmla="*/ 26 h 43"/>
                <a:gd name="T14" fmla="*/ 42 w 43"/>
                <a:gd name="T15" fmla="*/ 25 h 43"/>
                <a:gd name="T16" fmla="*/ 43 w 43"/>
                <a:gd name="T17" fmla="*/ 23 h 43"/>
                <a:gd name="T18" fmla="*/ 43 w 43"/>
                <a:gd name="T19" fmla="*/ 21 h 43"/>
                <a:gd name="T20" fmla="*/ 43 w 43"/>
                <a:gd name="T21" fmla="*/ 19 h 43"/>
                <a:gd name="T22" fmla="*/ 42 w 43"/>
                <a:gd name="T23" fmla="*/ 17 h 43"/>
                <a:gd name="T24" fmla="*/ 42 w 43"/>
                <a:gd name="T25" fmla="*/ 15 h 43"/>
                <a:gd name="T26" fmla="*/ 41 w 43"/>
                <a:gd name="T27" fmla="*/ 13 h 43"/>
                <a:gd name="T28" fmla="*/ 39 w 43"/>
                <a:gd name="T29" fmla="*/ 9 h 43"/>
                <a:gd name="T30" fmla="*/ 36 w 43"/>
                <a:gd name="T31" fmla="*/ 6 h 43"/>
                <a:gd name="T32" fmla="*/ 35 w 43"/>
                <a:gd name="T33" fmla="*/ 4 h 43"/>
                <a:gd name="T34" fmla="*/ 33 w 43"/>
                <a:gd name="T35" fmla="*/ 3 h 43"/>
                <a:gd name="T36" fmla="*/ 31 w 43"/>
                <a:gd name="T37" fmla="*/ 2 h 43"/>
                <a:gd name="T38" fmla="*/ 29 w 43"/>
                <a:gd name="T39" fmla="*/ 1 h 43"/>
                <a:gd name="T40" fmla="*/ 27 w 43"/>
                <a:gd name="T41" fmla="*/ 0 h 43"/>
                <a:gd name="T42" fmla="*/ 26 w 43"/>
                <a:gd name="T43" fmla="*/ 0 h 43"/>
                <a:gd name="T44" fmla="*/ 23 w 43"/>
                <a:gd name="T45" fmla="*/ 0 h 43"/>
                <a:gd name="T46" fmla="*/ 21 w 43"/>
                <a:gd name="T47" fmla="*/ 0 h 43"/>
                <a:gd name="T48" fmla="*/ 17 w 43"/>
                <a:gd name="T49" fmla="*/ 0 h 43"/>
                <a:gd name="T50" fmla="*/ 13 w 43"/>
                <a:gd name="T51" fmla="*/ 1 h 43"/>
                <a:gd name="T52" fmla="*/ 9 w 43"/>
                <a:gd name="T53" fmla="*/ 3 h 43"/>
                <a:gd name="T54" fmla="*/ 6 w 43"/>
                <a:gd name="T55" fmla="*/ 6 h 43"/>
                <a:gd name="T56" fmla="*/ 3 w 43"/>
                <a:gd name="T57" fmla="*/ 9 h 43"/>
                <a:gd name="T58" fmla="*/ 1 w 43"/>
                <a:gd name="T59" fmla="*/ 13 h 43"/>
                <a:gd name="T60" fmla="*/ 0 w 43"/>
                <a:gd name="T61" fmla="*/ 17 h 43"/>
                <a:gd name="T62" fmla="*/ 0 w 43"/>
                <a:gd name="T63" fmla="*/ 21 h 43"/>
                <a:gd name="T64" fmla="*/ 0 w 43"/>
                <a:gd name="T65" fmla="*/ 23 h 43"/>
                <a:gd name="T66" fmla="*/ 0 w 43"/>
                <a:gd name="T67" fmla="*/ 25 h 43"/>
                <a:gd name="T68" fmla="*/ 0 w 43"/>
                <a:gd name="T69" fmla="*/ 27 h 43"/>
                <a:gd name="T70" fmla="*/ 1 w 43"/>
                <a:gd name="T71" fmla="*/ 29 h 43"/>
                <a:gd name="T72" fmla="*/ 2 w 43"/>
                <a:gd name="T73" fmla="*/ 31 h 43"/>
                <a:gd name="T74" fmla="*/ 3 w 43"/>
                <a:gd name="T75" fmla="*/ 33 h 43"/>
                <a:gd name="T76" fmla="*/ 4 w 43"/>
                <a:gd name="T77" fmla="*/ 34 h 43"/>
                <a:gd name="T78" fmla="*/ 6 w 43"/>
                <a:gd name="T79" fmla="*/ 36 h 43"/>
                <a:gd name="T80" fmla="*/ 9 w 43"/>
                <a:gd name="T81" fmla="*/ 39 h 43"/>
                <a:gd name="T82" fmla="*/ 11 w 43"/>
                <a:gd name="T83" fmla="*/ 40 h 43"/>
                <a:gd name="T84" fmla="*/ 13 w 43"/>
                <a:gd name="T85" fmla="*/ 41 h 43"/>
                <a:gd name="T86" fmla="*/ 15 w 43"/>
                <a:gd name="T87" fmla="*/ 42 h 43"/>
                <a:gd name="T88" fmla="*/ 17 w 43"/>
                <a:gd name="T89" fmla="*/ 42 h 43"/>
                <a:gd name="T90" fmla="*/ 19 w 43"/>
                <a:gd name="T91" fmla="*/ 43 h 43"/>
                <a:gd name="T92" fmla="*/ 21 w 43"/>
                <a:gd name="T93" fmla="*/ 43 h 43"/>
                <a:gd name="T94" fmla="*/ 23 w 43"/>
                <a:gd name="T95" fmla="*/ 43 h 43"/>
                <a:gd name="T96" fmla="*/ 26 w 43"/>
                <a:gd name="T97" fmla="*/ 42 h 43"/>
                <a:gd name="T98" fmla="*/ 26 w 43"/>
                <a:gd name="T99" fmla="*/ 42 h 43"/>
                <a:gd name="T100" fmla="*/ 27 w 43"/>
                <a:gd name="T101" fmla="*/ 42 h 43"/>
                <a:gd name="T102" fmla="*/ 29 w 43"/>
                <a:gd name="T103" fmla="*/ 41 h 43"/>
                <a:gd name="T104" fmla="*/ 31 w 43"/>
                <a:gd name="T105" fmla="*/ 40 h 43"/>
                <a:gd name="T106" fmla="*/ 32 w 43"/>
                <a:gd name="T107" fmla="*/ 39 h 43"/>
                <a:gd name="T108" fmla="*/ 33 w 43"/>
                <a:gd name="T109" fmla="*/ 39 h 43"/>
                <a:gd name="T110" fmla="*/ 35 w 43"/>
                <a:gd name="T111" fmla="*/ 38 h 43"/>
                <a:gd name="T112" fmla="*/ 3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36" y="36"/>
                  </a:moveTo>
                  <a:lnTo>
                    <a:pt x="38" y="34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164">
              <a:extLst>
                <a:ext uri="{FF2B5EF4-FFF2-40B4-BE49-F238E27FC236}">
                  <a16:creationId xmlns="" xmlns:a16="http://schemas.microsoft.com/office/drawing/2014/main" id="{5DF9261F-748F-49DD-B3FE-8C55534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1 w 43"/>
                <a:gd name="T5" fmla="*/ 40 h 43"/>
                <a:gd name="T6" fmla="*/ 13 w 43"/>
                <a:gd name="T7" fmla="*/ 41 h 43"/>
                <a:gd name="T8" fmla="*/ 15 w 43"/>
                <a:gd name="T9" fmla="*/ 42 h 43"/>
                <a:gd name="T10" fmla="*/ 17 w 43"/>
                <a:gd name="T11" fmla="*/ 42 h 43"/>
                <a:gd name="T12" fmla="*/ 19 w 43"/>
                <a:gd name="T13" fmla="*/ 43 h 43"/>
                <a:gd name="T14" fmla="*/ 21 w 43"/>
                <a:gd name="T15" fmla="*/ 43 h 43"/>
                <a:gd name="T16" fmla="*/ 23 w 43"/>
                <a:gd name="T17" fmla="*/ 43 h 43"/>
                <a:gd name="T18" fmla="*/ 25 w 43"/>
                <a:gd name="T19" fmla="*/ 42 h 43"/>
                <a:gd name="T20" fmla="*/ 26 w 43"/>
                <a:gd name="T21" fmla="*/ 42 h 43"/>
                <a:gd name="T22" fmla="*/ 27 w 43"/>
                <a:gd name="T23" fmla="*/ 42 h 43"/>
                <a:gd name="T24" fmla="*/ 29 w 43"/>
                <a:gd name="T25" fmla="*/ 41 h 43"/>
                <a:gd name="T26" fmla="*/ 31 w 43"/>
                <a:gd name="T27" fmla="*/ 40 h 43"/>
                <a:gd name="T28" fmla="*/ 32 w 43"/>
                <a:gd name="T29" fmla="*/ 39 h 43"/>
                <a:gd name="T30" fmla="*/ 33 w 43"/>
                <a:gd name="T31" fmla="*/ 39 h 43"/>
                <a:gd name="T32" fmla="*/ 34 w 43"/>
                <a:gd name="T33" fmla="*/ 38 h 43"/>
                <a:gd name="T34" fmla="*/ 36 w 43"/>
                <a:gd name="T35" fmla="*/ 36 h 43"/>
                <a:gd name="T36" fmla="*/ 38 w 43"/>
                <a:gd name="T37" fmla="*/ 34 h 43"/>
                <a:gd name="T38" fmla="*/ 39 w 43"/>
                <a:gd name="T39" fmla="*/ 33 h 43"/>
                <a:gd name="T40" fmla="*/ 39 w 43"/>
                <a:gd name="T41" fmla="*/ 32 h 43"/>
                <a:gd name="T42" fmla="*/ 40 w 43"/>
                <a:gd name="T43" fmla="*/ 31 h 43"/>
                <a:gd name="T44" fmla="*/ 41 w 43"/>
                <a:gd name="T45" fmla="*/ 29 h 43"/>
                <a:gd name="T46" fmla="*/ 42 w 43"/>
                <a:gd name="T47" fmla="*/ 27 h 43"/>
                <a:gd name="T48" fmla="*/ 42 w 43"/>
                <a:gd name="T49" fmla="*/ 26 h 43"/>
                <a:gd name="T50" fmla="*/ 42 w 43"/>
                <a:gd name="T51" fmla="*/ 25 h 43"/>
                <a:gd name="T52" fmla="*/ 43 w 43"/>
                <a:gd name="T53" fmla="*/ 23 h 43"/>
                <a:gd name="T54" fmla="*/ 43 w 43"/>
                <a:gd name="T55" fmla="*/ 21 h 43"/>
                <a:gd name="T56" fmla="*/ 43 w 43"/>
                <a:gd name="T57" fmla="*/ 19 h 43"/>
                <a:gd name="T58" fmla="*/ 42 w 43"/>
                <a:gd name="T59" fmla="*/ 17 h 43"/>
                <a:gd name="T60" fmla="*/ 42 w 43"/>
                <a:gd name="T61" fmla="*/ 15 h 43"/>
                <a:gd name="T62" fmla="*/ 41 w 43"/>
                <a:gd name="T63" fmla="*/ 13 h 43"/>
                <a:gd name="T64" fmla="*/ 40 w 43"/>
                <a:gd name="T65" fmla="*/ 11 h 43"/>
                <a:gd name="T66" fmla="*/ 39 w 43"/>
                <a:gd name="T67" fmla="*/ 9 h 43"/>
                <a:gd name="T68" fmla="*/ 36 w 43"/>
                <a:gd name="T69" fmla="*/ 6 h 43"/>
                <a:gd name="T70" fmla="*/ 34 w 43"/>
                <a:gd name="T71" fmla="*/ 4 h 43"/>
                <a:gd name="T72" fmla="*/ 33 w 43"/>
                <a:gd name="T73" fmla="*/ 3 h 43"/>
                <a:gd name="T74" fmla="*/ 31 w 43"/>
                <a:gd name="T75" fmla="*/ 2 h 43"/>
                <a:gd name="T76" fmla="*/ 29 w 43"/>
                <a:gd name="T77" fmla="*/ 1 h 43"/>
                <a:gd name="T78" fmla="*/ 27 w 43"/>
                <a:gd name="T79" fmla="*/ 0 h 43"/>
                <a:gd name="T80" fmla="*/ 25 w 43"/>
                <a:gd name="T81" fmla="*/ 0 h 43"/>
                <a:gd name="T82" fmla="*/ 23 w 43"/>
                <a:gd name="T83" fmla="*/ 0 h 43"/>
                <a:gd name="T84" fmla="*/ 21 w 43"/>
                <a:gd name="T85" fmla="*/ 0 h 43"/>
                <a:gd name="T86" fmla="*/ 17 w 43"/>
                <a:gd name="T87" fmla="*/ 0 h 43"/>
                <a:gd name="T88" fmla="*/ 13 w 43"/>
                <a:gd name="T89" fmla="*/ 1 h 43"/>
                <a:gd name="T90" fmla="*/ 9 w 43"/>
                <a:gd name="T91" fmla="*/ 3 h 43"/>
                <a:gd name="T92" fmla="*/ 6 w 43"/>
                <a:gd name="T93" fmla="*/ 6 h 43"/>
                <a:gd name="T94" fmla="*/ 3 w 43"/>
                <a:gd name="T95" fmla="*/ 9 h 43"/>
                <a:gd name="T96" fmla="*/ 1 w 43"/>
                <a:gd name="T97" fmla="*/ 13 h 43"/>
                <a:gd name="T98" fmla="*/ 0 w 43"/>
                <a:gd name="T99" fmla="*/ 17 h 43"/>
                <a:gd name="T100" fmla="*/ 0 w 43"/>
                <a:gd name="T101" fmla="*/ 21 h 43"/>
                <a:gd name="T102" fmla="*/ 0 w 43"/>
                <a:gd name="T103" fmla="*/ 23 h 43"/>
                <a:gd name="T104" fmla="*/ 0 w 43"/>
                <a:gd name="T105" fmla="*/ 25 h 43"/>
                <a:gd name="T106" fmla="*/ 0 w 43"/>
                <a:gd name="T107" fmla="*/ 27 h 43"/>
                <a:gd name="T108" fmla="*/ 1 w 43"/>
                <a:gd name="T109" fmla="*/ 29 h 43"/>
                <a:gd name="T110" fmla="*/ 2 w 43"/>
                <a:gd name="T111" fmla="*/ 31 h 43"/>
                <a:gd name="T112" fmla="*/ 3 w 43"/>
                <a:gd name="T113" fmla="*/ 33 h 43"/>
                <a:gd name="T114" fmla="*/ 4 w 43"/>
                <a:gd name="T115" fmla="*/ 34 h 43"/>
                <a:gd name="T116" fmla="*/ 6 w 43"/>
                <a:gd name="T11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165">
              <a:extLst>
                <a:ext uri="{FF2B5EF4-FFF2-40B4-BE49-F238E27FC236}">
                  <a16:creationId xmlns="" xmlns:a16="http://schemas.microsoft.com/office/drawing/2014/main" id="{017DCED5-4B0F-454A-8AA9-1AA78296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Freeform 166">
              <a:extLst>
                <a:ext uri="{FF2B5EF4-FFF2-40B4-BE49-F238E27FC236}">
                  <a16:creationId xmlns="" xmlns:a16="http://schemas.microsoft.com/office/drawing/2014/main" id="{43C60538-566A-4923-B148-BA720F58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167">
              <a:extLst>
                <a:ext uri="{FF2B5EF4-FFF2-40B4-BE49-F238E27FC236}">
                  <a16:creationId xmlns="" xmlns:a16="http://schemas.microsoft.com/office/drawing/2014/main" id="{4DC267F9-0146-48F1-A0EB-57AC9F85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4749914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168">
              <a:extLst>
                <a:ext uri="{FF2B5EF4-FFF2-40B4-BE49-F238E27FC236}">
                  <a16:creationId xmlns="" xmlns:a16="http://schemas.microsoft.com/office/drawing/2014/main" id="{725A8113-D0CF-4349-B8BD-50F02F9D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4505439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169">
              <a:extLst>
                <a:ext uri="{FF2B5EF4-FFF2-40B4-BE49-F238E27FC236}">
                  <a16:creationId xmlns="" xmlns:a16="http://schemas.microsoft.com/office/drawing/2014/main" id="{46377800-7BA8-413E-9215-269F1D959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4381614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170">
              <a:extLst>
                <a:ext uri="{FF2B5EF4-FFF2-40B4-BE49-F238E27FC236}">
                  <a16:creationId xmlns="" xmlns:a16="http://schemas.microsoft.com/office/drawing/2014/main" id="{DFDBD9A8-6F4D-4B76-92F8-A014ACC56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4305414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1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Freeform 171">
              <a:extLst>
                <a:ext uri="{FF2B5EF4-FFF2-40B4-BE49-F238E27FC236}">
                  <a16:creationId xmlns="" xmlns:a16="http://schemas.microsoft.com/office/drawing/2014/main" id="{64B76FE1-0C30-468B-9D09-D6290F1E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4253027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Freeform 172">
              <a:extLst>
                <a:ext uri="{FF2B5EF4-FFF2-40B4-BE49-F238E27FC236}">
                  <a16:creationId xmlns="" xmlns:a16="http://schemas.microsoft.com/office/drawing/2014/main" id="{7A3B89D5-E808-4417-8BDD-126ED863D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4116502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173">
              <a:extLst>
                <a:ext uri="{FF2B5EF4-FFF2-40B4-BE49-F238E27FC236}">
                  <a16:creationId xmlns="" xmlns:a16="http://schemas.microsoft.com/office/drawing/2014/main" id="{F34A2647-0646-41E6-9E6A-7D4CDB3E0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4046652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174">
              <a:extLst>
                <a:ext uri="{FF2B5EF4-FFF2-40B4-BE49-F238E27FC236}">
                  <a16:creationId xmlns="" xmlns:a16="http://schemas.microsoft.com/office/drawing/2014/main" id="{264B40ED-555D-44B8-840E-0A05F9812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3916477"/>
              <a:ext cx="68263" cy="66675"/>
            </a:xfrm>
            <a:custGeom>
              <a:avLst/>
              <a:gdLst>
                <a:gd name="T0" fmla="*/ 7 w 43"/>
                <a:gd name="T1" fmla="*/ 36 h 42"/>
                <a:gd name="T2" fmla="*/ 10 w 43"/>
                <a:gd name="T3" fmla="*/ 39 h 42"/>
                <a:gd name="T4" fmla="*/ 14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20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1 h 42"/>
                <a:gd name="T20" fmla="*/ 28 w 43"/>
                <a:gd name="T21" fmla="*/ 41 h 42"/>
                <a:gd name="T22" fmla="*/ 30 w 43"/>
                <a:gd name="T23" fmla="*/ 41 h 42"/>
                <a:gd name="T24" fmla="*/ 32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40 w 43"/>
                <a:gd name="T35" fmla="*/ 33 h 42"/>
                <a:gd name="T36" fmla="*/ 40 w 43"/>
                <a:gd name="T37" fmla="*/ 32 h 42"/>
                <a:gd name="T38" fmla="*/ 41 w 43"/>
                <a:gd name="T39" fmla="*/ 31 h 42"/>
                <a:gd name="T40" fmla="*/ 42 w 43"/>
                <a:gd name="T41" fmla="*/ 29 h 42"/>
                <a:gd name="T42" fmla="*/ 42 w 43"/>
                <a:gd name="T43" fmla="*/ 27 h 42"/>
                <a:gd name="T44" fmla="*/ 43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2 w 43"/>
                <a:gd name="T59" fmla="*/ 13 h 42"/>
                <a:gd name="T60" fmla="*/ 41 w 43"/>
                <a:gd name="T61" fmla="*/ 11 h 42"/>
                <a:gd name="T62" fmla="*/ 40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2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4 w 43"/>
                <a:gd name="T85" fmla="*/ 1 h 42"/>
                <a:gd name="T86" fmla="*/ 10 w 43"/>
                <a:gd name="T87" fmla="*/ 3 h 42"/>
                <a:gd name="T88" fmla="*/ 7 w 43"/>
                <a:gd name="T89" fmla="*/ 6 h 42"/>
                <a:gd name="T90" fmla="*/ 4 w 43"/>
                <a:gd name="T91" fmla="*/ 9 h 42"/>
                <a:gd name="T92" fmla="*/ 2 w 43"/>
                <a:gd name="T93" fmla="*/ 13 h 42"/>
                <a:gd name="T94" fmla="*/ 1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1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3 w 43"/>
                <a:gd name="T107" fmla="*/ 31 h 42"/>
                <a:gd name="T108" fmla="*/ 4 w 43"/>
                <a:gd name="T109" fmla="*/ 33 h 42"/>
                <a:gd name="T110" fmla="*/ 5 w 43"/>
                <a:gd name="T111" fmla="*/ 34 h 42"/>
                <a:gd name="T112" fmla="*/ 7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7" y="36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175">
              <a:extLst>
                <a:ext uri="{FF2B5EF4-FFF2-40B4-BE49-F238E27FC236}">
                  <a16:creationId xmlns="" xmlns:a16="http://schemas.microsoft.com/office/drawing/2014/main" id="{7A4E281E-3AB5-4A52-9117-B66C00B67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713" y="3918064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10 w 43"/>
                <a:gd name="T87" fmla="*/ 3 h 43"/>
                <a:gd name="T88" fmla="*/ 6 w 43"/>
                <a:gd name="T89" fmla="*/ 6 h 43"/>
                <a:gd name="T90" fmla="*/ 4 w 43"/>
                <a:gd name="T91" fmla="*/ 9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Freeform 176">
              <a:extLst>
                <a:ext uri="{FF2B5EF4-FFF2-40B4-BE49-F238E27FC236}">
                  <a16:creationId xmlns="" xmlns:a16="http://schemas.microsoft.com/office/drawing/2014/main" id="{2A96A318-D22A-4EC1-BF66-B3EC82E6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3932352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Freeform 177">
              <a:extLst>
                <a:ext uri="{FF2B5EF4-FFF2-40B4-BE49-F238E27FC236}">
                  <a16:creationId xmlns="" xmlns:a16="http://schemas.microsoft.com/office/drawing/2014/main" id="{F7EA64D1-1238-4160-9D04-C89D2E76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3978389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Freeform 178">
              <a:extLst>
                <a:ext uri="{FF2B5EF4-FFF2-40B4-BE49-F238E27FC236}">
                  <a16:creationId xmlns="" xmlns:a16="http://schemas.microsoft.com/office/drawing/2014/main" id="{0F283E61-68AF-4C77-AE48-B94E3E20B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3952989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2 w 43"/>
                <a:gd name="T49" fmla="*/ 23 h 43"/>
                <a:gd name="T50" fmla="*/ 43 w 43"/>
                <a:gd name="T51" fmla="*/ 21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Freeform 179">
              <a:extLst>
                <a:ext uri="{FF2B5EF4-FFF2-40B4-BE49-F238E27FC236}">
                  <a16:creationId xmlns="" xmlns:a16="http://schemas.microsoft.com/office/drawing/2014/main" id="{36E8494B-5EB1-4DA2-8C62-6FE5F2CAB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39228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7 w 43"/>
                <a:gd name="T33" fmla="*/ 34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2 w 43"/>
                <a:gd name="T49" fmla="*/ 23 h 43"/>
                <a:gd name="T50" fmla="*/ 43 w 43"/>
                <a:gd name="T51" fmla="*/ 21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7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Freeform 180">
              <a:extLst>
                <a:ext uri="{FF2B5EF4-FFF2-40B4-BE49-F238E27FC236}">
                  <a16:creationId xmlns="" xmlns:a16="http://schemas.microsoft.com/office/drawing/2014/main" id="{3103BAA1-0812-43B0-B3CC-EC26092D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978389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2 w 43"/>
                <a:gd name="T49" fmla="*/ 24 h 43"/>
                <a:gd name="T50" fmla="*/ 43 w 43"/>
                <a:gd name="T51" fmla="*/ 22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Freeform 181">
              <a:extLst>
                <a:ext uri="{FF2B5EF4-FFF2-40B4-BE49-F238E27FC236}">
                  <a16:creationId xmlns="" xmlns:a16="http://schemas.microsoft.com/office/drawing/2014/main" id="{31220B1E-AD1D-4D77-905B-E6E838EF9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4013314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Freeform 182">
              <a:extLst>
                <a:ext uri="{FF2B5EF4-FFF2-40B4-BE49-F238E27FC236}">
                  <a16:creationId xmlns="" xmlns:a16="http://schemas.microsoft.com/office/drawing/2014/main" id="{58FF2E19-8125-4142-ABEA-0C0081D55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3989502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Freeform 183">
              <a:extLst>
                <a:ext uri="{FF2B5EF4-FFF2-40B4-BE49-F238E27FC236}">
                  <a16:creationId xmlns="" xmlns:a16="http://schemas.microsoft.com/office/drawing/2014/main" id="{6F06144A-22CC-46E3-B908-93B85B56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4081577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" name="Freeform 184">
              <a:extLst>
                <a:ext uri="{FF2B5EF4-FFF2-40B4-BE49-F238E27FC236}">
                  <a16:creationId xmlns="" xmlns:a16="http://schemas.microsoft.com/office/drawing/2014/main" id="{22A3F353-66E9-4E3B-84C3-53A08B90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4048239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2 w 43"/>
                <a:gd name="T49" fmla="*/ 24 h 43"/>
                <a:gd name="T50" fmla="*/ 43 w 43"/>
                <a:gd name="T51" fmla="*/ 22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Freeform 185">
              <a:extLst>
                <a:ext uri="{FF2B5EF4-FFF2-40B4-BE49-F238E27FC236}">
                  <a16:creationId xmlns="" xmlns:a16="http://schemas.microsoft.com/office/drawing/2014/main" id="{AFFC51B6-A7D4-45A6-9333-E352065F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13" y="4097452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Freeform 186">
              <a:extLst>
                <a:ext uri="{FF2B5EF4-FFF2-40B4-BE49-F238E27FC236}">
                  <a16:creationId xmlns="" xmlns:a16="http://schemas.microsoft.com/office/drawing/2014/main" id="{6111B84C-846D-4A36-A826-33C9A0D1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13" y="4178414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Freeform 187">
              <a:extLst>
                <a:ext uri="{FF2B5EF4-FFF2-40B4-BE49-F238E27FC236}">
                  <a16:creationId xmlns="" xmlns:a16="http://schemas.microsoft.com/office/drawing/2014/main" id="{626C2316-E5B7-4168-AC66-7838206A3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4153014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188">
              <a:extLst>
                <a:ext uri="{FF2B5EF4-FFF2-40B4-BE49-F238E27FC236}">
                  <a16:creationId xmlns="" xmlns:a16="http://schemas.microsoft.com/office/drawing/2014/main" id="{D6B8D30D-3035-4B14-88B6-A1256812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4153014"/>
              <a:ext cx="68263" cy="68263"/>
            </a:xfrm>
            <a:custGeom>
              <a:avLst/>
              <a:gdLst>
                <a:gd name="T0" fmla="*/ 7 w 43"/>
                <a:gd name="T1" fmla="*/ 37 h 43"/>
                <a:gd name="T2" fmla="*/ 10 w 43"/>
                <a:gd name="T3" fmla="*/ 39 h 43"/>
                <a:gd name="T4" fmla="*/ 14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2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4 w 43"/>
                <a:gd name="T85" fmla="*/ 2 h 43"/>
                <a:gd name="T86" fmla="*/ 10 w 43"/>
                <a:gd name="T87" fmla="*/ 3 h 43"/>
                <a:gd name="T88" fmla="*/ 7 w 43"/>
                <a:gd name="T89" fmla="*/ 6 h 43"/>
                <a:gd name="T90" fmla="*/ 4 w 43"/>
                <a:gd name="T91" fmla="*/ 9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3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7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7" y="37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Freeform 189">
              <a:extLst>
                <a:ext uri="{FF2B5EF4-FFF2-40B4-BE49-F238E27FC236}">
                  <a16:creationId xmlns="" xmlns:a16="http://schemas.microsoft.com/office/drawing/2014/main" id="{D39D3463-41B6-42FE-A19D-2304188C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4197464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2 w 43"/>
                <a:gd name="T49" fmla="*/ 23 h 43"/>
                <a:gd name="T50" fmla="*/ 43 w 43"/>
                <a:gd name="T51" fmla="*/ 22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Freeform 190">
              <a:extLst>
                <a:ext uri="{FF2B5EF4-FFF2-40B4-BE49-F238E27FC236}">
                  <a16:creationId xmlns="" xmlns:a16="http://schemas.microsoft.com/office/drawing/2014/main" id="{5DDCC1B2-32AA-46B1-88FD-39C16DF4A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238" y="41768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Freeform 191">
              <a:extLst>
                <a:ext uri="{FF2B5EF4-FFF2-40B4-BE49-F238E27FC236}">
                  <a16:creationId xmlns="" xmlns:a16="http://schemas.microsoft.com/office/drawing/2014/main" id="{7A168EFD-49B6-4D09-9DEA-B06687924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4141902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0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10 w 43"/>
                <a:gd name="T87" fmla="*/ 3 h 43"/>
                <a:gd name="T88" fmla="*/ 6 w 43"/>
                <a:gd name="T89" fmla="*/ 6 h 43"/>
                <a:gd name="T90" fmla="*/ 4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192">
              <a:extLst>
                <a:ext uri="{FF2B5EF4-FFF2-40B4-BE49-F238E27FC236}">
                  <a16:creationId xmlns="" xmlns:a16="http://schemas.microsoft.com/office/drawing/2014/main" id="{7A869C7E-59FD-44A0-B8A7-61280AA0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4221277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Freeform 193">
              <a:extLst>
                <a:ext uri="{FF2B5EF4-FFF2-40B4-BE49-F238E27FC236}">
                  <a16:creationId xmlns="" xmlns:a16="http://schemas.microsoft.com/office/drawing/2014/main" id="{AE0E167F-042E-459E-A76A-2AF7F6B3C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4243502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2 w 43"/>
                <a:gd name="T49" fmla="*/ 24 h 43"/>
                <a:gd name="T50" fmla="*/ 43 w 43"/>
                <a:gd name="T51" fmla="*/ 22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Freeform 194">
              <a:extLst>
                <a:ext uri="{FF2B5EF4-FFF2-40B4-BE49-F238E27FC236}">
                  <a16:creationId xmlns="" xmlns:a16="http://schemas.microsoft.com/office/drawing/2014/main" id="{862681A8-6E21-4F75-A68B-008FB81A6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4256202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39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Freeform 195">
              <a:extLst>
                <a:ext uri="{FF2B5EF4-FFF2-40B4-BE49-F238E27FC236}">
                  <a16:creationId xmlns="" xmlns:a16="http://schemas.microsoft.com/office/drawing/2014/main" id="{EC8F068F-A0A0-4D48-8E56-10F2AC4C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4305414"/>
              <a:ext cx="68263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6 w 43"/>
                <a:gd name="T17" fmla="*/ 42 h 42"/>
                <a:gd name="T18" fmla="*/ 26 w 43"/>
                <a:gd name="T19" fmla="*/ 41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6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Freeform 196">
              <a:extLst>
                <a:ext uri="{FF2B5EF4-FFF2-40B4-BE49-F238E27FC236}">
                  <a16:creationId xmlns="" xmlns:a16="http://schemas.microsoft.com/office/drawing/2014/main" id="{897DE6A5-AF40-421E-A251-2D80D045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4302239"/>
              <a:ext cx="68263" cy="68263"/>
            </a:xfrm>
            <a:custGeom>
              <a:avLst/>
              <a:gdLst>
                <a:gd name="T0" fmla="*/ 7 w 43"/>
                <a:gd name="T1" fmla="*/ 37 h 43"/>
                <a:gd name="T2" fmla="*/ 10 w 43"/>
                <a:gd name="T3" fmla="*/ 39 h 43"/>
                <a:gd name="T4" fmla="*/ 14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2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4 w 43"/>
                <a:gd name="T85" fmla="*/ 2 h 43"/>
                <a:gd name="T86" fmla="*/ 10 w 43"/>
                <a:gd name="T87" fmla="*/ 3 h 43"/>
                <a:gd name="T88" fmla="*/ 7 w 43"/>
                <a:gd name="T89" fmla="*/ 6 h 43"/>
                <a:gd name="T90" fmla="*/ 4 w 43"/>
                <a:gd name="T91" fmla="*/ 9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3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7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7" y="37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Freeform 197">
              <a:extLst>
                <a:ext uri="{FF2B5EF4-FFF2-40B4-BE49-F238E27FC236}">
                  <a16:creationId xmlns="" xmlns:a16="http://schemas.microsoft.com/office/drawing/2014/main" id="{A2F24FBB-DE49-40D0-A5B2-9F13D08C8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43165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10 w 43"/>
                <a:gd name="T87" fmla="*/ 3 h 43"/>
                <a:gd name="T88" fmla="*/ 6 w 43"/>
                <a:gd name="T89" fmla="*/ 6 h 43"/>
                <a:gd name="T90" fmla="*/ 4 w 43"/>
                <a:gd name="T91" fmla="*/ 9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1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198">
              <a:extLst>
                <a:ext uri="{FF2B5EF4-FFF2-40B4-BE49-F238E27FC236}">
                  <a16:creationId xmlns="" xmlns:a16="http://schemas.microsoft.com/office/drawing/2014/main" id="{9502DFC5-CFC6-4D5E-8874-D99B3D4A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322877"/>
              <a:ext cx="68263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Line 199">
              <a:extLst>
                <a:ext uri="{FF2B5EF4-FFF2-40B4-BE49-F238E27FC236}">
                  <a16:creationId xmlns="" xmlns:a16="http://schemas.microsoft.com/office/drawing/2014/main" id="{EAFD1834-1E99-47A3-B0C9-833AD65A5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38813" y="4168889"/>
              <a:ext cx="1968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Freeform 200">
              <a:extLst>
                <a:ext uri="{FF2B5EF4-FFF2-40B4-BE49-F238E27FC236}">
                  <a16:creationId xmlns="" xmlns:a16="http://schemas.microsoft.com/office/drawing/2014/main" id="{2CC261C2-31C4-484A-B086-0A9514A37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3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2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10 w 43"/>
                <a:gd name="T87" fmla="*/ 3 h 43"/>
                <a:gd name="T88" fmla="*/ 6 w 43"/>
                <a:gd name="T89" fmla="*/ 6 h 43"/>
                <a:gd name="T90" fmla="*/ 4 w 43"/>
                <a:gd name="T91" fmla="*/ 9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1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Freeform 201">
              <a:extLst>
                <a:ext uri="{FF2B5EF4-FFF2-40B4-BE49-F238E27FC236}">
                  <a16:creationId xmlns="" xmlns:a16="http://schemas.microsoft.com/office/drawing/2014/main" id="{1C6E93CC-50E4-4A0D-BFCC-93AE22879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2 w 43"/>
                <a:gd name="T49" fmla="*/ 23 h 43"/>
                <a:gd name="T50" fmla="*/ 43 w 43"/>
                <a:gd name="T51" fmla="*/ 21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Freeform 202">
              <a:extLst>
                <a:ext uri="{FF2B5EF4-FFF2-40B4-BE49-F238E27FC236}">
                  <a16:creationId xmlns="" xmlns:a16="http://schemas.microsoft.com/office/drawing/2014/main" id="{CFFF95D0-8624-45C2-81F2-BD0C9B414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Freeform 203">
              <a:extLst>
                <a:ext uri="{FF2B5EF4-FFF2-40B4-BE49-F238E27FC236}">
                  <a16:creationId xmlns="" xmlns:a16="http://schemas.microsoft.com/office/drawing/2014/main" id="{CB5BE167-4DE9-4827-B082-45702ABE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0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Freeform 204">
              <a:extLst>
                <a:ext uri="{FF2B5EF4-FFF2-40B4-BE49-F238E27FC236}">
                  <a16:creationId xmlns="" xmlns:a16="http://schemas.microsoft.com/office/drawing/2014/main" id="{EDAA5115-B9DC-41DC-A028-1A2321D4E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5015027"/>
              <a:ext cx="68263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06">
              <a:extLst>
                <a:ext uri="{FF2B5EF4-FFF2-40B4-BE49-F238E27FC236}">
                  <a16:creationId xmlns="" xmlns:a16="http://schemas.microsoft.com/office/drawing/2014/main" id="{44C4DAFE-9B32-4594-ABA2-E442EB879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7578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="" xmlns:a16="http://schemas.microsoft.com/office/drawing/2014/main" id="{CDD20201-54EA-4A1B-B456-87F1703AB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71181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208">
              <a:extLst>
                <a:ext uri="{FF2B5EF4-FFF2-40B4-BE49-F238E27FC236}">
                  <a16:creationId xmlns="" xmlns:a16="http://schemas.microsoft.com/office/drawing/2014/main" id="{04CC3490-0196-48F6-BB96-C4597A5B7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580051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1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2 h 42"/>
                <a:gd name="T36" fmla="*/ 40 w 43"/>
                <a:gd name="T37" fmla="*/ 31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2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09">
              <a:extLst>
                <a:ext uri="{FF2B5EF4-FFF2-40B4-BE49-F238E27FC236}">
                  <a16:creationId xmlns="" xmlns:a16="http://schemas.microsoft.com/office/drawing/2014/main" id="{7083AC1E-6985-4A5E-ACC4-67A4F834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825" y="466260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="" xmlns:a16="http://schemas.microsoft.com/office/drawing/2014/main" id="{098A1BB0-2F05-4C03-870A-6F5053DA6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4927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="" xmlns:a16="http://schemas.microsoft.com/office/drawing/2014/main" id="{BF74DF72-2EFF-49E4-9127-B7E96C0B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4228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212">
              <a:extLst>
                <a:ext uri="{FF2B5EF4-FFF2-40B4-BE49-F238E27FC236}">
                  <a16:creationId xmlns="" xmlns:a16="http://schemas.microsoft.com/office/drawing/2014/main" id="{CDA9D6BE-B456-4AAB-9191-31DEC7E7D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330814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13">
              <a:extLst>
                <a:ext uri="{FF2B5EF4-FFF2-40B4-BE49-F238E27FC236}">
                  <a16:creationId xmlns="" xmlns:a16="http://schemas.microsoft.com/office/drawing/2014/main" id="{0AEA6120-0A76-4D36-8703-B231B6BA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265726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="" xmlns:a16="http://schemas.microsoft.com/office/drawing/2014/main" id="{6C827A8A-5A5D-4E1C-9F2A-15E10B5C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1482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15">
              <a:extLst>
                <a:ext uri="{FF2B5EF4-FFF2-40B4-BE49-F238E27FC236}">
                  <a16:creationId xmlns="" xmlns:a16="http://schemas.microsoft.com/office/drawing/2014/main" id="{C2585F66-8158-4C94-B8C0-B3BBD558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0482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="" xmlns:a16="http://schemas.microsoft.com/office/drawing/2014/main" id="{D46E9117-41E9-48B0-820B-8289BA788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3932351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="" xmlns:a16="http://schemas.microsoft.com/office/drawing/2014/main" id="{ACEA377E-8E1E-4FB0-9FAF-CB58643BA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3951401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1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2 h 42"/>
                <a:gd name="T36" fmla="*/ 39 w 43"/>
                <a:gd name="T37" fmla="*/ 31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6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6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2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8">
              <a:extLst>
                <a:ext uri="{FF2B5EF4-FFF2-40B4-BE49-F238E27FC236}">
                  <a16:creationId xmlns="" xmlns:a16="http://schemas.microsoft.com/office/drawing/2014/main" id="{CDBBB51B-BB73-4688-96DD-69572D337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3957751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9">
              <a:extLst>
                <a:ext uri="{FF2B5EF4-FFF2-40B4-BE49-F238E27FC236}">
                  <a16:creationId xmlns="" xmlns:a16="http://schemas.microsoft.com/office/drawing/2014/main" id="{0F6878E2-FF4A-48EC-972C-25580D0D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40037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="" xmlns:a16="http://schemas.microsoft.com/office/drawing/2014/main" id="{E69372AF-AECB-4B03-BA82-D952D692D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39847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="" xmlns:a16="http://schemas.microsoft.com/office/drawing/2014/main" id="{2DD9BCC1-D4B3-48CE-9B1A-11044999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40339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="" xmlns:a16="http://schemas.microsoft.com/office/drawing/2014/main" id="{017A4CAF-7099-48D1-9A0E-6EB18A179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4076814"/>
              <a:ext cx="68262" cy="66675"/>
            </a:xfrm>
            <a:custGeom>
              <a:avLst/>
              <a:gdLst>
                <a:gd name="T0" fmla="*/ 7 w 43"/>
                <a:gd name="T1" fmla="*/ 36 h 42"/>
                <a:gd name="T2" fmla="*/ 10 w 43"/>
                <a:gd name="T3" fmla="*/ 39 h 42"/>
                <a:gd name="T4" fmla="*/ 14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20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2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40 w 43"/>
                <a:gd name="T35" fmla="*/ 33 h 42"/>
                <a:gd name="T36" fmla="*/ 40 w 43"/>
                <a:gd name="T37" fmla="*/ 32 h 42"/>
                <a:gd name="T38" fmla="*/ 41 w 43"/>
                <a:gd name="T39" fmla="*/ 31 h 42"/>
                <a:gd name="T40" fmla="*/ 42 w 43"/>
                <a:gd name="T41" fmla="*/ 29 h 42"/>
                <a:gd name="T42" fmla="*/ 42 w 43"/>
                <a:gd name="T43" fmla="*/ 27 h 42"/>
                <a:gd name="T44" fmla="*/ 43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2 w 43"/>
                <a:gd name="T59" fmla="*/ 13 h 42"/>
                <a:gd name="T60" fmla="*/ 41 w 43"/>
                <a:gd name="T61" fmla="*/ 11 h 42"/>
                <a:gd name="T62" fmla="*/ 40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2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4 w 43"/>
                <a:gd name="T85" fmla="*/ 1 h 42"/>
                <a:gd name="T86" fmla="*/ 10 w 43"/>
                <a:gd name="T87" fmla="*/ 3 h 42"/>
                <a:gd name="T88" fmla="*/ 7 w 43"/>
                <a:gd name="T89" fmla="*/ 6 h 42"/>
                <a:gd name="T90" fmla="*/ 4 w 43"/>
                <a:gd name="T91" fmla="*/ 9 h 42"/>
                <a:gd name="T92" fmla="*/ 2 w 43"/>
                <a:gd name="T93" fmla="*/ 13 h 42"/>
                <a:gd name="T94" fmla="*/ 1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1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3 w 43"/>
                <a:gd name="T107" fmla="*/ 31 h 42"/>
                <a:gd name="T108" fmla="*/ 4 w 43"/>
                <a:gd name="T109" fmla="*/ 33 h 42"/>
                <a:gd name="T110" fmla="*/ 5 w 43"/>
                <a:gd name="T111" fmla="*/ 34 h 42"/>
                <a:gd name="T112" fmla="*/ 7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7" y="36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="" xmlns:a16="http://schemas.microsoft.com/office/drawing/2014/main" id="{2B8326FB-3367-4F82-A873-DAAF994B9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4100626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10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1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2 h 42"/>
                <a:gd name="T36" fmla="*/ 40 w 43"/>
                <a:gd name="T37" fmla="*/ 31 h 42"/>
                <a:gd name="T38" fmla="*/ 41 w 43"/>
                <a:gd name="T39" fmla="*/ 31 h 42"/>
                <a:gd name="T40" fmla="*/ 42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6 h 42"/>
                <a:gd name="T56" fmla="*/ 42 w 43"/>
                <a:gd name="T57" fmla="*/ 14 h 42"/>
                <a:gd name="T58" fmla="*/ 42 w 43"/>
                <a:gd name="T59" fmla="*/ 13 h 42"/>
                <a:gd name="T60" fmla="*/ 41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10 w 43"/>
                <a:gd name="T87" fmla="*/ 3 h 42"/>
                <a:gd name="T88" fmla="*/ 6 w 43"/>
                <a:gd name="T89" fmla="*/ 6 h 42"/>
                <a:gd name="T90" fmla="*/ 4 w 43"/>
                <a:gd name="T91" fmla="*/ 9 h 42"/>
                <a:gd name="T92" fmla="*/ 2 w 43"/>
                <a:gd name="T93" fmla="*/ 13 h 42"/>
                <a:gd name="T94" fmla="*/ 1 w 43"/>
                <a:gd name="T95" fmla="*/ 16 h 42"/>
                <a:gd name="T96" fmla="*/ 0 w 43"/>
                <a:gd name="T97" fmla="*/ 21 h 42"/>
                <a:gd name="T98" fmla="*/ 0 w 43"/>
                <a:gd name="T99" fmla="*/ 23 h 42"/>
                <a:gd name="T100" fmla="*/ 1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4 w 43"/>
                <a:gd name="T109" fmla="*/ 32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="" xmlns:a16="http://schemas.microsoft.com/office/drawing/2014/main" id="{985AF722-782D-4B13-8042-D3ED1DB34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41180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2 w 43"/>
                <a:gd name="T49" fmla="*/ 24 h 43"/>
                <a:gd name="T50" fmla="*/ 43 w 43"/>
                <a:gd name="T51" fmla="*/ 22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="" xmlns:a16="http://schemas.microsoft.com/office/drawing/2014/main" id="{8700C153-692A-4DA7-B5B1-A39E9AFF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41228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="" xmlns:a16="http://schemas.microsoft.com/office/drawing/2014/main" id="{D629AB42-8D53-4439-A60B-E70DD4B4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41879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="" xmlns:a16="http://schemas.microsoft.com/office/drawing/2014/main" id="{69FA4774-3B3D-4433-82AE-7D16832F4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41879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2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10 w 43"/>
                <a:gd name="T87" fmla="*/ 4 h 43"/>
                <a:gd name="T88" fmla="*/ 6 w 43"/>
                <a:gd name="T89" fmla="*/ 6 h 43"/>
                <a:gd name="T90" fmla="*/ 4 w 43"/>
                <a:gd name="T91" fmla="*/ 10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="" xmlns:a16="http://schemas.microsoft.com/office/drawing/2014/main" id="{C4CCC4C1-3C44-455F-98D3-BC04DCAAD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8" y="423397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29">
              <a:extLst>
                <a:ext uri="{FF2B5EF4-FFF2-40B4-BE49-F238E27FC236}">
                  <a16:creationId xmlns="" xmlns:a16="http://schemas.microsoft.com/office/drawing/2014/main" id="{F0735232-58B8-43B3-B2B7-B4A96D85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420857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4 h 43"/>
                <a:gd name="T60" fmla="*/ 41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10 w 43"/>
                <a:gd name="T87" fmla="*/ 4 h 43"/>
                <a:gd name="T88" fmla="*/ 6 w 43"/>
                <a:gd name="T89" fmla="*/ 7 h 43"/>
                <a:gd name="T90" fmla="*/ 4 w 43"/>
                <a:gd name="T91" fmla="*/ 10 h 43"/>
                <a:gd name="T92" fmla="*/ 2 w 43"/>
                <a:gd name="T93" fmla="*/ 14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30">
              <a:extLst>
                <a:ext uri="{FF2B5EF4-FFF2-40B4-BE49-F238E27FC236}">
                  <a16:creationId xmlns="" xmlns:a16="http://schemas.microsoft.com/office/drawing/2014/main" id="{325A9AA4-C400-44F1-8E3A-976B45B98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4195876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1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7 w 43"/>
                <a:gd name="T33" fmla="*/ 34 h 42"/>
                <a:gd name="T34" fmla="*/ 39 w 43"/>
                <a:gd name="T35" fmla="*/ 32 h 42"/>
                <a:gd name="T36" fmla="*/ 39 w 43"/>
                <a:gd name="T37" fmla="*/ 31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2 w 43"/>
                <a:gd name="T49" fmla="*/ 23 h 42"/>
                <a:gd name="T50" fmla="*/ 43 w 43"/>
                <a:gd name="T51" fmla="*/ 21 h 42"/>
                <a:gd name="T52" fmla="*/ 42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2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31">
              <a:extLst>
                <a:ext uri="{FF2B5EF4-FFF2-40B4-BE49-F238E27FC236}">
                  <a16:creationId xmlns="" xmlns:a16="http://schemas.microsoft.com/office/drawing/2014/main" id="{DCE1062A-3F95-4A32-95CC-2E2540195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0" y="41879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32">
              <a:extLst>
                <a:ext uri="{FF2B5EF4-FFF2-40B4-BE49-F238E27FC236}">
                  <a16:creationId xmlns="" xmlns:a16="http://schemas.microsoft.com/office/drawing/2014/main" id="{31DA9372-DD7A-485C-8505-9BD390247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41879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3">
              <a:extLst>
                <a:ext uri="{FF2B5EF4-FFF2-40B4-BE49-F238E27FC236}">
                  <a16:creationId xmlns="" xmlns:a16="http://schemas.microsoft.com/office/drawing/2014/main" id="{FA718C02-22ED-4C4C-803D-F68EC5E07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4230801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10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1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2 h 42"/>
                <a:gd name="T36" fmla="*/ 40 w 43"/>
                <a:gd name="T37" fmla="*/ 31 h 42"/>
                <a:gd name="T38" fmla="*/ 41 w 43"/>
                <a:gd name="T39" fmla="*/ 31 h 42"/>
                <a:gd name="T40" fmla="*/ 42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6 h 42"/>
                <a:gd name="T56" fmla="*/ 42 w 43"/>
                <a:gd name="T57" fmla="*/ 14 h 42"/>
                <a:gd name="T58" fmla="*/ 42 w 43"/>
                <a:gd name="T59" fmla="*/ 13 h 42"/>
                <a:gd name="T60" fmla="*/ 41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10 w 43"/>
                <a:gd name="T87" fmla="*/ 3 h 42"/>
                <a:gd name="T88" fmla="*/ 6 w 43"/>
                <a:gd name="T89" fmla="*/ 6 h 42"/>
                <a:gd name="T90" fmla="*/ 4 w 43"/>
                <a:gd name="T91" fmla="*/ 9 h 42"/>
                <a:gd name="T92" fmla="*/ 2 w 43"/>
                <a:gd name="T93" fmla="*/ 13 h 42"/>
                <a:gd name="T94" fmla="*/ 1 w 43"/>
                <a:gd name="T95" fmla="*/ 16 h 42"/>
                <a:gd name="T96" fmla="*/ 0 w 43"/>
                <a:gd name="T97" fmla="*/ 21 h 42"/>
                <a:gd name="T98" fmla="*/ 0 w 43"/>
                <a:gd name="T99" fmla="*/ 23 h 42"/>
                <a:gd name="T100" fmla="*/ 1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4 w 43"/>
                <a:gd name="T109" fmla="*/ 32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34">
              <a:extLst>
                <a:ext uri="{FF2B5EF4-FFF2-40B4-BE49-F238E27FC236}">
                  <a16:creationId xmlns="" xmlns:a16="http://schemas.microsoft.com/office/drawing/2014/main" id="{79E4EFC2-C850-4F02-AD64-2750278F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429271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5">
              <a:extLst>
                <a:ext uri="{FF2B5EF4-FFF2-40B4-BE49-F238E27FC236}">
                  <a16:creationId xmlns="" xmlns:a16="http://schemas.microsoft.com/office/drawing/2014/main" id="{0846FCC5-FEAD-4EFE-96A3-5AEB21FB2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5" y="4300651"/>
              <a:ext cx="69850" cy="66675"/>
            </a:xfrm>
            <a:custGeom>
              <a:avLst/>
              <a:gdLst>
                <a:gd name="T0" fmla="*/ 7 w 44"/>
                <a:gd name="T1" fmla="*/ 36 h 42"/>
                <a:gd name="T2" fmla="*/ 10 w 44"/>
                <a:gd name="T3" fmla="*/ 39 h 42"/>
                <a:gd name="T4" fmla="*/ 14 w 44"/>
                <a:gd name="T5" fmla="*/ 41 h 42"/>
                <a:gd name="T6" fmla="*/ 15 w 44"/>
                <a:gd name="T7" fmla="*/ 41 h 42"/>
                <a:gd name="T8" fmla="*/ 17 w 44"/>
                <a:gd name="T9" fmla="*/ 42 h 42"/>
                <a:gd name="T10" fmla="*/ 20 w 44"/>
                <a:gd name="T11" fmla="*/ 42 h 42"/>
                <a:gd name="T12" fmla="*/ 22 w 44"/>
                <a:gd name="T13" fmla="*/ 42 h 42"/>
                <a:gd name="T14" fmla="*/ 24 w 44"/>
                <a:gd name="T15" fmla="*/ 42 h 42"/>
                <a:gd name="T16" fmla="*/ 26 w 44"/>
                <a:gd name="T17" fmla="*/ 42 h 42"/>
                <a:gd name="T18" fmla="*/ 27 w 44"/>
                <a:gd name="T19" fmla="*/ 41 h 42"/>
                <a:gd name="T20" fmla="*/ 28 w 44"/>
                <a:gd name="T21" fmla="*/ 41 h 42"/>
                <a:gd name="T22" fmla="*/ 30 w 44"/>
                <a:gd name="T23" fmla="*/ 41 h 42"/>
                <a:gd name="T24" fmla="*/ 32 w 44"/>
                <a:gd name="T25" fmla="*/ 40 h 42"/>
                <a:gd name="T26" fmla="*/ 34 w 44"/>
                <a:gd name="T27" fmla="*/ 39 h 42"/>
                <a:gd name="T28" fmla="*/ 35 w 44"/>
                <a:gd name="T29" fmla="*/ 37 h 42"/>
                <a:gd name="T30" fmla="*/ 37 w 44"/>
                <a:gd name="T31" fmla="*/ 36 h 42"/>
                <a:gd name="T32" fmla="*/ 38 w 44"/>
                <a:gd name="T33" fmla="*/ 34 h 42"/>
                <a:gd name="T34" fmla="*/ 40 w 44"/>
                <a:gd name="T35" fmla="*/ 33 h 42"/>
                <a:gd name="T36" fmla="*/ 40 w 44"/>
                <a:gd name="T37" fmla="*/ 32 h 42"/>
                <a:gd name="T38" fmla="*/ 41 w 44"/>
                <a:gd name="T39" fmla="*/ 31 h 42"/>
                <a:gd name="T40" fmla="*/ 42 w 44"/>
                <a:gd name="T41" fmla="*/ 29 h 42"/>
                <a:gd name="T42" fmla="*/ 43 w 44"/>
                <a:gd name="T43" fmla="*/ 27 h 42"/>
                <a:gd name="T44" fmla="*/ 43 w 44"/>
                <a:gd name="T45" fmla="*/ 26 h 42"/>
                <a:gd name="T46" fmla="*/ 43 w 44"/>
                <a:gd name="T47" fmla="*/ 25 h 42"/>
                <a:gd name="T48" fmla="*/ 43 w 44"/>
                <a:gd name="T49" fmla="*/ 23 h 42"/>
                <a:gd name="T50" fmla="*/ 44 w 44"/>
                <a:gd name="T51" fmla="*/ 21 h 42"/>
                <a:gd name="T52" fmla="*/ 43 w 44"/>
                <a:gd name="T53" fmla="*/ 19 h 42"/>
                <a:gd name="T54" fmla="*/ 43 w 44"/>
                <a:gd name="T55" fmla="*/ 17 h 42"/>
                <a:gd name="T56" fmla="*/ 43 w 44"/>
                <a:gd name="T57" fmla="*/ 15 h 42"/>
                <a:gd name="T58" fmla="*/ 42 w 44"/>
                <a:gd name="T59" fmla="*/ 13 h 42"/>
                <a:gd name="T60" fmla="*/ 41 w 44"/>
                <a:gd name="T61" fmla="*/ 11 h 42"/>
                <a:gd name="T62" fmla="*/ 40 w 44"/>
                <a:gd name="T63" fmla="*/ 9 h 42"/>
                <a:gd name="T64" fmla="*/ 37 w 44"/>
                <a:gd name="T65" fmla="*/ 6 h 42"/>
                <a:gd name="T66" fmla="*/ 35 w 44"/>
                <a:gd name="T67" fmla="*/ 4 h 42"/>
                <a:gd name="T68" fmla="*/ 34 w 44"/>
                <a:gd name="T69" fmla="*/ 3 h 42"/>
                <a:gd name="T70" fmla="*/ 32 w 44"/>
                <a:gd name="T71" fmla="*/ 2 h 42"/>
                <a:gd name="T72" fmla="*/ 30 w 44"/>
                <a:gd name="T73" fmla="*/ 1 h 42"/>
                <a:gd name="T74" fmla="*/ 28 w 44"/>
                <a:gd name="T75" fmla="*/ 0 h 42"/>
                <a:gd name="T76" fmla="*/ 26 w 44"/>
                <a:gd name="T77" fmla="*/ 0 h 42"/>
                <a:gd name="T78" fmla="*/ 24 w 44"/>
                <a:gd name="T79" fmla="*/ 0 h 42"/>
                <a:gd name="T80" fmla="*/ 22 w 44"/>
                <a:gd name="T81" fmla="*/ 0 h 42"/>
                <a:gd name="T82" fmla="*/ 17 w 44"/>
                <a:gd name="T83" fmla="*/ 0 h 42"/>
                <a:gd name="T84" fmla="*/ 14 w 44"/>
                <a:gd name="T85" fmla="*/ 1 h 42"/>
                <a:gd name="T86" fmla="*/ 10 w 44"/>
                <a:gd name="T87" fmla="*/ 3 h 42"/>
                <a:gd name="T88" fmla="*/ 7 w 44"/>
                <a:gd name="T89" fmla="*/ 6 h 42"/>
                <a:gd name="T90" fmla="*/ 4 w 44"/>
                <a:gd name="T91" fmla="*/ 9 h 42"/>
                <a:gd name="T92" fmla="*/ 2 w 44"/>
                <a:gd name="T93" fmla="*/ 13 h 42"/>
                <a:gd name="T94" fmla="*/ 1 w 44"/>
                <a:gd name="T95" fmla="*/ 17 h 42"/>
                <a:gd name="T96" fmla="*/ 0 w 44"/>
                <a:gd name="T97" fmla="*/ 21 h 42"/>
                <a:gd name="T98" fmla="*/ 0 w 44"/>
                <a:gd name="T99" fmla="*/ 23 h 42"/>
                <a:gd name="T100" fmla="*/ 1 w 44"/>
                <a:gd name="T101" fmla="*/ 25 h 42"/>
                <a:gd name="T102" fmla="*/ 1 w 44"/>
                <a:gd name="T103" fmla="*/ 27 h 42"/>
                <a:gd name="T104" fmla="*/ 2 w 44"/>
                <a:gd name="T105" fmla="*/ 29 h 42"/>
                <a:gd name="T106" fmla="*/ 3 w 44"/>
                <a:gd name="T107" fmla="*/ 31 h 42"/>
                <a:gd name="T108" fmla="*/ 4 w 44"/>
                <a:gd name="T109" fmla="*/ 33 h 42"/>
                <a:gd name="T110" fmla="*/ 5 w 44"/>
                <a:gd name="T111" fmla="*/ 34 h 42"/>
                <a:gd name="T112" fmla="*/ 7 w 44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42">
                  <a:moveTo>
                    <a:pt x="7" y="36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4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36">
              <a:extLst>
                <a:ext uri="{FF2B5EF4-FFF2-40B4-BE49-F238E27FC236}">
                  <a16:creationId xmlns="" xmlns:a16="http://schemas.microsoft.com/office/drawing/2014/main" id="{ABF5AE62-0490-4213-868A-7FE8AFAB5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438637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0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="" xmlns:a16="http://schemas.microsoft.com/office/drawing/2014/main" id="{AFB38CCC-0F97-4436-85E2-A3D6EA46B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0" y="4395901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0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="" xmlns:a16="http://schemas.microsoft.com/office/drawing/2014/main" id="{1019A35C-C411-4B76-AA47-CCB642B2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447686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10 w 43"/>
                <a:gd name="T87" fmla="*/ 3 h 43"/>
                <a:gd name="T88" fmla="*/ 6 w 43"/>
                <a:gd name="T89" fmla="*/ 6 h 43"/>
                <a:gd name="T90" fmla="*/ 4 w 43"/>
                <a:gd name="T91" fmla="*/ 9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1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="" xmlns:a16="http://schemas.microsoft.com/office/drawing/2014/main" id="{6BFC6025-C4F7-421C-8F80-E3A300A73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4530839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0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240">
              <a:extLst>
                <a:ext uri="{FF2B5EF4-FFF2-40B4-BE49-F238E27FC236}">
                  <a16:creationId xmlns="" xmlns:a16="http://schemas.microsoft.com/office/drawing/2014/main" id="{EC0AC78E-E6E9-43C4-BC64-436250C98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40438" y="4289539"/>
              <a:ext cx="1968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="" xmlns:a16="http://schemas.microsoft.com/office/drawing/2014/main" id="{D6DFCF0B-0768-42EA-BF06-752E74F11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471181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="" xmlns:a16="http://schemas.microsoft.com/office/drawing/2014/main" id="{847C241A-58FB-4D66-9936-F6AE6D4B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3981564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6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6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="" xmlns:a16="http://schemas.microsoft.com/office/drawing/2014/main" id="{08CC8F43-FC56-425D-897F-9F9B01169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419746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="" xmlns:a16="http://schemas.microsoft.com/office/drawing/2014/main" id="{BBD7F821-59FF-4CAF-A2FD-D7D04B77A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42625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5">
              <a:extLst>
                <a:ext uri="{FF2B5EF4-FFF2-40B4-BE49-F238E27FC236}">
                  <a16:creationId xmlns="" xmlns:a16="http://schemas.microsoft.com/office/drawing/2014/main" id="{2F121A9D-5B77-4418-859E-EF16D273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4410189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6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6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6">
              <a:extLst>
                <a:ext uri="{FF2B5EF4-FFF2-40B4-BE49-F238E27FC236}">
                  <a16:creationId xmlns="" xmlns:a16="http://schemas.microsoft.com/office/drawing/2014/main" id="{DE8801F7-BBA5-4DCF-9F6E-96E976AB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0" y="4395901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0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47">
              <a:extLst>
                <a:ext uri="{FF2B5EF4-FFF2-40B4-BE49-F238E27FC236}">
                  <a16:creationId xmlns="" xmlns:a16="http://schemas.microsoft.com/office/drawing/2014/main" id="{C2A8A86A-964F-4E7A-9ACF-5A2A258F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0" y="4126026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6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6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48">
              <a:extLst>
                <a:ext uri="{FF2B5EF4-FFF2-40B4-BE49-F238E27FC236}">
                  <a16:creationId xmlns="" xmlns:a16="http://schemas.microsoft.com/office/drawing/2014/main" id="{CF5209FB-C478-4314-A4BF-2307E993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0" y="406252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49">
              <a:extLst>
                <a:ext uri="{FF2B5EF4-FFF2-40B4-BE49-F238E27FC236}">
                  <a16:creationId xmlns="" xmlns:a16="http://schemas.microsoft.com/office/drawing/2014/main" id="{DCFED367-CDE6-4A24-9FB4-C7826D53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0" y="399267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50">
              <a:extLst>
                <a:ext uri="{FF2B5EF4-FFF2-40B4-BE49-F238E27FC236}">
                  <a16:creationId xmlns="" xmlns:a16="http://schemas.microsoft.com/office/drawing/2014/main" id="{08663807-E643-46B0-84C0-475749298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0037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1">
              <a:extLst>
                <a:ext uri="{FF2B5EF4-FFF2-40B4-BE49-F238E27FC236}">
                  <a16:creationId xmlns="" xmlns:a16="http://schemas.microsoft.com/office/drawing/2014/main" id="{1BA00EF1-1435-424D-A277-9C273A51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0736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52">
              <a:extLst>
                <a:ext uri="{FF2B5EF4-FFF2-40B4-BE49-F238E27FC236}">
                  <a16:creationId xmlns="" xmlns:a16="http://schemas.microsoft.com/office/drawing/2014/main" id="{E80F8B98-701B-48B5-B83A-E08B02E4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17841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3">
              <a:extLst>
                <a:ext uri="{FF2B5EF4-FFF2-40B4-BE49-F238E27FC236}">
                  <a16:creationId xmlns="" xmlns:a16="http://schemas.microsoft.com/office/drawing/2014/main" id="{8D651DED-60B6-4574-8884-DD195B64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3974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54">
              <a:extLst>
                <a:ext uri="{FF2B5EF4-FFF2-40B4-BE49-F238E27FC236}">
                  <a16:creationId xmlns="" xmlns:a16="http://schemas.microsoft.com/office/drawing/2014/main" id="{B483BD09-1460-4E0D-8AE7-29FE563DD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4365739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1 w 43"/>
                <a:gd name="T39" fmla="*/ 31 h 42"/>
                <a:gd name="T40" fmla="*/ 42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2 w 43"/>
                <a:gd name="T59" fmla="*/ 13 h 42"/>
                <a:gd name="T60" fmla="*/ 41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55">
              <a:extLst>
                <a:ext uri="{FF2B5EF4-FFF2-40B4-BE49-F238E27FC236}">
                  <a16:creationId xmlns="" xmlns:a16="http://schemas.microsoft.com/office/drawing/2014/main" id="{A593AEEF-943A-43A2-85C9-364A8B07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417206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56">
              <a:extLst>
                <a:ext uri="{FF2B5EF4-FFF2-40B4-BE49-F238E27FC236}">
                  <a16:creationId xmlns="" xmlns:a16="http://schemas.microsoft.com/office/drawing/2014/main" id="{1553FCB2-28E3-435E-B330-DFA2DDBCC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410856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257">
              <a:extLst>
                <a:ext uri="{FF2B5EF4-FFF2-40B4-BE49-F238E27FC236}">
                  <a16:creationId xmlns="" xmlns:a16="http://schemas.microsoft.com/office/drawing/2014/main" id="{FB8F25F1-3F86-4658-A35C-8296228BC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399426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2 h 43"/>
                <a:gd name="T40" fmla="*/ 42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4 h 43"/>
                <a:gd name="T60" fmla="*/ 41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58">
              <a:extLst>
                <a:ext uri="{FF2B5EF4-FFF2-40B4-BE49-F238E27FC236}">
                  <a16:creationId xmlns="" xmlns:a16="http://schemas.microsoft.com/office/drawing/2014/main" id="{A6EA228E-C1A9-46A8-98B7-C1B3B5CED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42063" y="4154601"/>
              <a:ext cx="1968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59">
              <a:extLst>
                <a:ext uri="{FF2B5EF4-FFF2-40B4-BE49-F238E27FC236}">
                  <a16:creationId xmlns="" xmlns:a16="http://schemas.microsoft.com/office/drawing/2014/main" id="{410E4D22-DED0-47DC-8FE9-E73D23597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4899139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6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6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260">
              <a:extLst>
                <a:ext uri="{FF2B5EF4-FFF2-40B4-BE49-F238E27FC236}">
                  <a16:creationId xmlns="" xmlns:a16="http://schemas.microsoft.com/office/drawing/2014/main" id="{C76EDCC1-4101-4862-B36C-3137DC7C9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4695939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261">
              <a:extLst>
                <a:ext uri="{FF2B5EF4-FFF2-40B4-BE49-F238E27FC236}">
                  <a16:creationId xmlns="" xmlns:a16="http://schemas.microsoft.com/office/drawing/2014/main" id="{465B1508-F0D5-4E0D-8684-FE603AF8F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452607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262">
              <a:extLst>
                <a:ext uri="{FF2B5EF4-FFF2-40B4-BE49-F238E27FC236}">
                  <a16:creationId xmlns="" xmlns:a16="http://schemas.microsoft.com/office/drawing/2014/main" id="{17E5418E-0F0D-44D0-8C29-361F850F5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3941876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39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263">
              <a:extLst>
                <a:ext uri="{FF2B5EF4-FFF2-40B4-BE49-F238E27FC236}">
                  <a16:creationId xmlns="" xmlns:a16="http://schemas.microsoft.com/office/drawing/2014/main" id="{8E086794-4A1D-41E1-8413-3EF15A5C2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0339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264">
              <a:extLst>
                <a:ext uri="{FF2B5EF4-FFF2-40B4-BE49-F238E27FC236}">
                  <a16:creationId xmlns="" xmlns:a16="http://schemas.microsoft.com/office/drawing/2014/main" id="{71223773-493F-464A-8FBA-FC786F907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12761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265">
              <a:extLst>
                <a:ext uri="{FF2B5EF4-FFF2-40B4-BE49-F238E27FC236}">
                  <a16:creationId xmlns="" xmlns:a16="http://schemas.microsoft.com/office/drawing/2014/main" id="{03DDDF70-5282-452D-A109-2B0251DBF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232389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266">
              <a:extLst>
                <a:ext uri="{FF2B5EF4-FFF2-40B4-BE49-F238E27FC236}">
                  <a16:creationId xmlns="" xmlns:a16="http://schemas.microsoft.com/office/drawing/2014/main" id="{0192B02E-3DFA-4F01-82CD-CBC637D97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38796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67">
              <a:extLst>
                <a:ext uri="{FF2B5EF4-FFF2-40B4-BE49-F238E27FC236}">
                  <a16:creationId xmlns="" xmlns:a16="http://schemas.microsoft.com/office/drawing/2014/main" id="{6C64B493-CC0E-4EFA-BF4D-5A846420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5" y="433716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68">
              <a:extLst>
                <a:ext uri="{FF2B5EF4-FFF2-40B4-BE49-F238E27FC236}">
                  <a16:creationId xmlns="" xmlns:a16="http://schemas.microsoft.com/office/drawing/2014/main" id="{9C0EFA63-9068-4587-A936-42E04E39B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5" y="41736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69">
              <a:extLst>
                <a:ext uri="{FF2B5EF4-FFF2-40B4-BE49-F238E27FC236}">
                  <a16:creationId xmlns="" xmlns:a16="http://schemas.microsoft.com/office/drawing/2014/main" id="{A76BDCC6-66EF-4D95-9B15-929A7DD31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5" y="410856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70">
              <a:extLst>
                <a:ext uri="{FF2B5EF4-FFF2-40B4-BE49-F238E27FC236}">
                  <a16:creationId xmlns="" xmlns:a16="http://schemas.microsoft.com/office/drawing/2014/main" id="{8B4721A8-2BDF-4876-9B11-050EFCCC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8" y="411332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71">
              <a:extLst>
                <a:ext uri="{FF2B5EF4-FFF2-40B4-BE49-F238E27FC236}">
                  <a16:creationId xmlns="" xmlns:a16="http://schemas.microsoft.com/office/drawing/2014/main" id="{D80550ED-2BB1-459A-BE9E-8A084DCC5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8" y="39847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72">
              <a:extLst>
                <a:ext uri="{FF2B5EF4-FFF2-40B4-BE49-F238E27FC236}">
                  <a16:creationId xmlns="" xmlns:a16="http://schemas.microsoft.com/office/drawing/2014/main" id="{11E97EA6-05DA-4F38-A582-BAC2B2E2A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8" y="436732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73">
              <a:extLst>
                <a:ext uri="{FF2B5EF4-FFF2-40B4-BE49-F238E27FC236}">
                  <a16:creationId xmlns="" xmlns:a16="http://schemas.microsoft.com/office/drawing/2014/main" id="{A7E08B28-C902-401C-B651-AFE13520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438637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0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4">
              <a:extLst>
                <a:ext uri="{FF2B5EF4-FFF2-40B4-BE49-F238E27FC236}">
                  <a16:creationId xmlns="" xmlns:a16="http://schemas.microsoft.com/office/drawing/2014/main" id="{AE3F42A5-77F9-40B1-89F8-16F91FFA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4181589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39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75">
              <a:extLst>
                <a:ext uri="{FF2B5EF4-FFF2-40B4-BE49-F238E27FC236}">
                  <a16:creationId xmlns="" xmlns:a16="http://schemas.microsoft.com/office/drawing/2014/main" id="{3953071E-4D4D-4886-85B9-4018800F3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4081576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39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276">
              <a:extLst>
                <a:ext uri="{FF2B5EF4-FFF2-40B4-BE49-F238E27FC236}">
                  <a16:creationId xmlns="" xmlns:a16="http://schemas.microsoft.com/office/drawing/2014/main" id="{3499596A-70A0-487F-B2EE-6054AFA1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364501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77">
              <a:extLst>
                <a:ext uri="{FF2B5EF4-FFF2-40B4-BE49-F238E27FC236}">
                  <a16:creationId xmlns="" xmlns:a16="http://schemas.microsoft.com/office/drawing/2014/main" id="{6622F71B-5398-4002-91EA-0242AD43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388472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278">
              <a:extLst>
                <a:ext uri="{FF2B5EF4-FFF2-40B4-BE49-F238E27FC236}">
                  <a16:creationId xmlns="" xmlns:a16="http://schemas.microsoft.com/office/drawing/2014/main" id="{AE11E268-4136-42C3-9C39-4CCCB6C25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3688" y="4210164"/>
              <a:ext cx="1968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79">
              <a:extLst>
                <a:ext uri="{FF2B5EF4-FFF2-40B4-BE49-F238E27FC236}">
                  <a16:creationId xmlns="" xmlns:a16="http://schemas.microsoft.com/office/drawing/2014/main" id="{20A136A7-592A-4155-B812-8B4CE429A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501502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80">
              <a:extLst>
                <a:ext uri="{FF2B5EF4-FFF2-40B4-BE49-F238E27FC236}">
                  <a16:creationId xmlns="" xmlns:a16="http://schemas.microsoft.com/office/drawing/2014/main" id="{3B0FEE40-6718-45B9-B92A-09B45AFA7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501502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81">
              <a:extLst>
                <a:ext uri="{FF2B5EF4-FFF2-40B4-BE49-F238E27FC236}">
                  <a16:creationId xmlns="" xmlns:a16="http://schemas.microsoft.com/office/drawing/2014/main" id="{AC4E319D-86D4-41CB-A42F-00357C00B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835639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82">
              <a:extLst>
                <a:ext uri="{FF2B5EF4-FFF2-40B4-BE49-F238E27FC236}">
                  <a16:creationId xmlns="" xmlns:a16="http://schemas.microsoft.com/office/drawing/2014/main" id="{4E2EBBA8-0A2F-42B2-8557-8DE1BCE5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60703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83">
              <a:extLst>
                <a:ext uri="{FF2B5EF4-FFF2-40B4-BE49-F238E27FC236}">
                  <a16:creationId xmlns="" xmlns:a16="http://schemas.microsoft.com/office/drawing/2014/main" id="{7FFB62C5-7BB3-4333-94BD-E412EE24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49591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0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84">
              <a:extLst>
                <a:ext uri="{FF2B5EF4-FFF2-40B4-BE49-F238E27FC236}">
                  <a16:creationId xmlns="" xmlns:a16="http://schemas.microsoft.com/office/drawing/2014/main" id="{B8148412-BD94-4872-B224-F439804B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3085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5">
              <a:extLst>
                <a:ext uri="{FF2B5EF4-FFF2-40B4-BE49-F238E27FC236}">
                  <a16:creationId xmlns="" xmlns:a16="http://schemas.microsoft.com/office/drawing/2014/main" id="{11841CAE-F937-4573-B35C-B2AD2F8D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19746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86">
              <a:extLst>
                <a:ext uri="{FF2B5EF4-FFF2-40B4-BE49-F238E27FC236}">
                  <a16:creationId xmlns="" xmlns:a16="http://schemas.microsoft.com/office/drawing/2014/main" id="{CDAB2041-A5A5-4D81-B779-65C56810E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26731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87">
              <a:extLst>
                <a:ext uri="{FF2B5EF4-FFF2-40B4-BE49-F238E27FC236}">
                  <a16:creationId xmlns="" xmlns:a16="http://schemas.microsoft.com/office/drawing/2014/main" id="{7748F1C4-060F-4C4B-AB6B-41623410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12761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88">
              <a:extLst>
                <a:ext uri="{FF2B5EF4-FFF2-40B4-BE49-F238E27FC236}">
                  <a16:creationId xmlns="" xmlns:a16="http://schemas.microsoft.com/office/drawing/2014/main" id="{B8F13543-FA3B-4AFB-9117-FF621EC3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081576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6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6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89">
              <a:extLst>
                <a:ext uri="{FF2B5EF4-FFF2-40B4-BE49-F238E27FC236}">
                  <a16:creationId xmlns="" xmlns:a16="http://schemas.microsoft.com/office/drawing/2014/main" id="{25F2F51C-28F5-441C-8D3D-FD225208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0339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90">
              <a:extLst>
                <a:ext uri="{FF2B5EF4-FFF2-40B4-BE49-F238E27FC236}">
                  <a16:creationId xmlns="" xmlns:a16="http://schemas.microsoft.com/office/drawing/2014/main" id="{A580EC58-6ABD-496F-A6B2-64D382DBE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396410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91">
              <a:extLst>
                <a:ext uri="{FF2B5EF4-FFF2-40B4-BE49-F238E27FC236}">
                  <a16:creationId xmlns="" xmlns:a16="http://schemas.microsoft.com/office/drawing/2014/main" id="{9B560361-1DAE-45A6-A572-167E97B6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3918064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92">
              <a:extLst>
                <a:ext uri="{FF2B5EF4-FFF2-40B4-BE49-F238E27FC236}">
                  <a16:creationId xmlns="" xmlns:a16="http://schemas.microsoft.com/office/drawing/2014/main" id="{302A227F-ED12-47C6-87CA-31676A8ED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3662476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6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6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93">
              <a:extLst>
                <a:ext uri="{FF2B5EF4-FFF2-40B4-BE49-F238E27FC236}">
                  <a16:creationId xmlns="" xmlns:a16="http://schemas.microsoft.com/office/drawing/2014/main" id="{1EDCF82A-4958-41A3-9D2D-3356C1285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8" y="38942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10 w 43"/>
                <a:gd name="T87" fmla="*/ 4 h 43"/>
                <a:gd name="T88" fmla="*/ 6 w 43"/>
                <a:gd name="T89" fmla="*/ 6 h 43"/>
                <a:gd name="T90" fmla="*/ 4 w 43"/>
                <a:gd name="T91" fmla="*/ 10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94">
              <a:extLst>
                <a:ext uri="{FF2B5EF4-FFF2-40B4-BE49-F238E27FC236}">
                  <a16:creationId xmlns="" xmlns:a16="http://schemas.microsoft.com/office/drawing/2014/main" id="{B3255759-CB99-4E3D-9A11-E6BE326D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25" y="4091101"/>
              <a:ext cx="68262" cy="66675"/>
            </a:xfrm>
            <a:custGeom>
              <a:avLst/>
              <a:gdLst>
                <a:gd name="T0" fmla="*/ 7 w 43"/>
                <a:gd name="T1" fmla="*/ 36 h 42"/>
                <a:gd name="T2" fmla="*/ 10 w 43"/>
                <a:gd name="T3" fmla="*/ 39 h 42"/>
                <a:gd name="T4" fmla="*/ 14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20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1 h 42"/>
                <a:gd name="T20" fmla="*/ 28 w 43"/>
                <a:gd name="T21" fmla="*/ 41 h 42"/>
                <a:gd name="T22" fmla="*/ 30 w 43"/>
                <a:gd name="T23" fmla="*/ 41 h 42"/>
                <a:gd name="T24" fmla="*/ 32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40 w 43"/>
                <a:gd name="T35" fmla="*/ 32 h 42"/>
                <a:gd name="T36" fmla="*/ 40 w 43"/>
                <a:gd name="T37" fmla="*/ 31 h 42"/>
                <a:gd name="T38" fmla="*/ 41 w 43"/>
                <a:gd name="T39" fmla="*/ 31 h 42"/>
                <a:gd name="T40" fmla="*/ 42 w 43"/>
                <a:gd name="T41" fmla="*/ 29 h 42"/>
                <a:gd name="T42" fmla="*/ 42 w 43"/>
                <a:gd name="T43" fmla="*/ 27 h 42"/>
                <a:gd name="T44" fmla="*/ 43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6 h 42"/>
                <a:gd name="T56" fmla="*/ 42 w 43"/>
                <a:gd name="T57" fmla="*/ 14 h 42"/>
                <a:gd name="T58" fmla="*/ 42 w 43"/>
                <a:gd name="T59" fmla="*/ 13 h 42"/>
                <a:gd name="T60" fmla="*/ 41 w 43"/>
                <a:gd name="T61" fmla="*/ 11 h 42"/>
                <a:gd name="T62" fmla="*/ 40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2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4 w 43"/>
                <a:gd name="T85" fmla="*/ 1 h 42"/>
                <a:gd name="T86" fmla="*/ 10 w 43"/>
                <a:gd name="T87" fmla="*/ 3 h 42"/>
                <a:gd name="T88" fmla="*/ 7 w 43"/>
                <a:gd name="T89" fmla="*/ 6 h 42"/>
                <a:gd name="T90" fmla="*/ 4 w 43"/>
                <a:gd name="T91" fmla="*/ 9 h 42"/>
                <a:gd name="T92" fmla="*/ 2 w 43"/>
                <a:gd name="T93" fmla="*/ 13 h 42"/>
                <a:gd name="T94" fmla="*/ 1 w 43"/>
                <a:gd name="T95" fmla="*/ 16 h 42"/>
                <a:gd name="T96" fmla="*/ 0 w 43"/>
                <a:gd name="T97" fmla="*/ 21 h 42"/>
                <a:gd name="T98" fmla="*/ 0 w 43"/>
                <a:gd name="T99" fmla="*/ 23 h 42"/>
                <a:gd name="T100" fmla="*/ 1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3 w 43"/>
                <a:gd name="T107" fmla="*/ 31 h 42"/>
                <a:gd name="T108" fmla="*/ 4 w 43"/>
                <a:gd name="T109" fmla="*/ 32 h 42"/>
                <a:gd name="T110" fmla="*/ 5 w 43"/>
                <a:gd name="T111" fmla="*/ 34 h 42"/>
                <a:gd name="T112" fmla="*/ 7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7" y="36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95">
              <a:extLst>
                <a:ext uri="{FF2B5EF4-FFF2-40B4-BE49-F238E27FC236}">
                  <a16:creationId xmlns="" xmlns:a16="http://schemas.microsoft.com/office/drawing/2014/main" id="{960DC1F3-6307-45A6-A443-73A4FAD4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41482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10 w 43"/>
                <a:gd name="T87" fmla="*/ 4 h 43"/>
                <a:gd name="T88" fmla="*/ 6 w 43"/>
                <a:gd name="T89" fmla="*/ 6 h 43"/>
                <a:gd name="T90" fmla="*/ 4 w 43"/>
                <a:gd name="T91" fmla="*/ 10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6">
              <a:extLst>
                <a:ext uri="{FF2B5EF4-FFF2-40B4-BE49-F238E27FC236}">
                  <a16:creationId xmlns="" xmlns:a16="http://schemas.microsoft.com/office/drawing/2014/main" id="{31FC74D9-5B39-427F-A51E-24F76910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150" y="417682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6 h 43"/>
                <a:gd name="T48" fmla="*/ 42 w 43"/>
                <a:gd name="T49" fmla="*/ 23 h 43"/>
                <a:gd name="T50" fmla="*/ 43 w 43"/>
                <a:gd name="T51" fmla="*/ 21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1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97">
              <a:extLst>
                <a:ext uri="{FF2B5EF4-FFF2-40B4-BE49-F238E27FC236}">
                  <a16:creationId xmlns="" xmlns:a16="http://schemas.microsoft.com/office/drawing/2014/main" id="{35B3C741-98DA-4E16-8293-AF20669B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4187939"/>
              <a:ext cx="68262" cy="68263"/>
            </a:xfrm>
            <a:custGeom>
              <a:avLst/>
              <a:gdLst>
                <a:gd name="T0" fmla="*/ 7 w 43"/>
                <a:gd name="T1" fmla="*/ 37 h 43"/>
                <a:gd name="T2" fmla="*/ 10 w 43"/>
                <a:gd name="T3" fmla="*/ 39 h 43"/>
                <a:gd name="T4" fmla="*/ 14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2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4 w 43"/>
                <a:gd name="T85" fmla="*/ 2 h 43"/>
                <a:gd name="T86" fmla="*/ 10 w 43"/>
                <a:gd name="T87" fmla="*/ 4 h 43"/>
                <a:gd name="T88" fmla="*/ 7 w 43"/>
                <a:gd name="T89" fmla="*/ 6 h 43"/>
                <a:gd name="T90" fmla="*/ 4 w 43"/>
                <a:gd name="T91" fmla="*/ 10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3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7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7" y="37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98">
              <a:extLst>
                <a:ext uri="{FF2B5EF4-FFF2-40B4-BE49-F238E27FC236}">
                  <a16:creationId xmlns="" xmlns:a16="http://schemas.microsoft.com/office/drawing/2014/main" id="{2A8E12F6-9B4C-4C71-BBED-E6B251B4C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413" y="3951401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1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2 h 42"/>
                <a:gd name="T36" fmla="*/ 39 w 43"/>
                <a:gd name="T37" fmla="*/ 31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6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6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2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99">
              <a:extLst>
                <a:ext uri="{FF2B5EF4-FFF2-40B4-BE49-F238E27FC236}">
                  <a16:creationId xmlns="" xmlns:a16="http://schemas.microsoft.com/office/drawing/2014/main" id="{FB09E882-3966-4FB3-87BF-3EE104386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410856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00">
              <a:extLst>
                <a:ext uri="{FF2B5EF4-FFF2-40B4-BE49-F238E27FC236}">
                  <a16:creationId xmlns="" xmlns:a16="http://schemas.microsoft.com/office/drawing/2014/main" id="{1D58D549-42CE-4681-81EA-B9ABCC8B0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4141901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1 w 43"/>
                <a:gd name="T13" fmla="*/ 43 h 43"/>
                <a:gd name="T14" fmla="*/ 23 w 43"/>
                <a:gd name="T15" fmla="*/ 42 h 43"/>
                <a:gd name="T16" fmla="*/ 25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6 h 43"/>
                <a:gd name="T32" fmla="*/ 37 w 43"/>
                <a:gd name="T33" fmla="*/ 34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2 w 43"/>
                <a:gd name="T47" fmla="*/ 25 h 43"/>
                <a:gd name="T48" fmla="*/ 42 w 43"/>
                <a:gd name="T49" fmla="*/ 23 h 43"/>
                <a:gd name="T50" fmla="*/ 43 w 43"/>
                <a:gd name="T51" fmla="*/ 21 h 43"/>
                <a:gd name="T52" fmla="*/ 42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4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1 h 43"/>
                <a:gd name="T74" fmla="*/ 27 w 43"/>
                <a:gd name="T75" fmla="*/ 0 h 43"/>
                <a:gd name="T76" fmla="*/ 25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0 w 43"/>
                <a:gd name="T103" fmla="*/ 27 h 43"/>
                <a:gd name="T104" fmla="*/ 1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7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01">
              <a:extLst>
                <a:ext uri="{FF2B5EF4-FFF2-40B4-BE49-F238E27FC236}">
                  <a16:creationId xmlns="" xmlns:a16="http://schemas.microsoft.com/office/drawing/2014/main" id="{B5C6B31B-B0B7-4C8E-B363-04ED32415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5" y="41736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10 w 43"/>
                <a:gd name="T3" fmla="*/ 39 h 43"/>
                <a:gd name="T4" fmla="*/ 14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2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4 h 43"/>
                <a:gd name="T60" fmla="*/ 41 w 43"/>
                <a:gd name="T61" fmla="*/ 12 h 43"/>
                <a:gd name="T62" fmla="*/ 40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2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4 w 43"/>
                <a:gd name="T85" fmla="*/ 2 h 43"/>
                <a:gd name="T86" fmla="*/ 10 w 43"/>
                <a:gd name="T87" fmla="*/ 4 h 43"/>
                <a:gd name="T88" fmla="*/ 6 w 43"/>
                <a:gd name="T89" fmla="*/ 7 h 43"/>
                <a:gd name="T90" fmla="*/ 4 w 43"/>
                <a:gd name="T91" fmla="*/ 10 h 43"/>
                <a:gd name="T92" fmla="*/ 2 w 43"/>
                <a:gd name="T93" fmla="*/ 14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40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02">
              <a:extLst>
                <a:ext uri="{FF2B5EF4-FFF2-40B4-BE49-F238E27FC236}">
                  <a16:creationId xmlns="" xmlns:a16="http://schemas.microsoft.com/office/drawing/2014/main" id="{E302F85A-2E85-45B6-9C24-9FE86663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4165714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39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03">
              <a:extLst>
                <a:ext uri="{FF2B5EF4-FFF2-40B4-BE49-F238E27FC236}">
                  <a16:creationId xmlns="" xmlns:a16="http://schemas.microsoft.com/office/drawing/2014/main" id="{8454F97E-97BA-4D06-B1A6-7A37E9D76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420381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04">
              <a:extLst>
                <a:ext uri="{FF2B5EF4-FFF2-40B4-BE49-F238E27FC236}">
                  <a16:creationId xmlns="" xmlns:a16="http://schemas.microsoft.com/office/drawing/2014/main" id="{DA530D65-5A6E-49D1-9B94-FA9AC797F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0" y="4251439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0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10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05">
              <a:extLst>
                <a:ext uri="{FF2B5EF4-FFF2-40B4-BE49-F238E27FC236}">
                  <a16:creationId xmlns="" xmlns:a16="http://schemas.microsoft.com/office/drawing/2014/main" id="{4A030244-3A0F-4CE0-A5DD-2689E4872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4287951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10 w 43"/>
                <a:gd name="T87" fmla="*/ 4 h 43"/>
                <a:gd name="T88" fmla="*/ 6 w 43"/>
                <a:gd name="T89" fmla="*/ 6 h 43"/>
                <a:gd name="T90" fmla="*/ 4 w 43"/>
                <a:gd name="T91" fmla="*/ 10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06">
              <a:extLst>
                <a:ext uri="{FF2B5EF4-FFF2-40B4-BE49-F238E27FC236}">
                  <a16:creationId xmlns="" xmlns:a16="http://schemas.microsoft.com/office/drawing/2014/main" id="{20C4F187-D35F-4573-B873-EAB28B19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4327639"/>
              <a:ext cx="68262" cy="68263"/>
            </a:xfrm>
            <a:custGeom>
              <a:avLst/>
              <a:gdLst>
                <a:gd name="T0" fmla="*/ 7 w 43"/>
                <a:gd name="T1" fmla="*/ 37 h 43"/>
                <a:gd name="T2" fmla="*/ 10 w 43"/>
                <a:gd name="T3" fmla="*/ 39 h 43"/>
                <a:gd name="T4" fmla="*/ 14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2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4 w 43"/>
                <a:gd name="T85" fmla="*/ 2 h 43"/>
                <a:gd name="T86" fmla="*/ 10 w 43"/>
                <a:gd name="T87" fmla="*/ 4 h 43"/>
                <a:gd name="T88" fmla="*/ 7 w 43"/>
                <a:gd name="T89" fmla="*/ 6 h 43"/>
                <a:gd name="T90" fmla="*/ 4 w 43"/>
                <a:gd name="T91" fmla="*/ 10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3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7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7" y="37"/>
                  </a:moveTo>
                  <a:lnTo>
                    <a:pt x="10" y="39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307">
              <a:extLst>
                <a:ext uri="{FF2B5EF4-FFF2-40B4-BE49-F238E27FC236}">
                  <a16:creationId xmlns="" xmlns:a16="http://schemas.microsoft.com/office/drawing/2014/main" id="{1DF82B69-AB81-476E-9688-7E21BF4C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8175" y="4340339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1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8 w 43"/>
                <a:gd name="T33" fmla="*/ 34 h 42"/>
                <a:gd name="T34" fmla="*/ 39 w 43"/>
                <a:gd name="T35" fmla="*/ 32 h 42"/>
                <a:gd name="T36" fmla="*/ 39 w 43"/>
                <a:gd name="T37" fmla="*/ 31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2 w 43"/>
                <a:gd name="T55" fmla="*/ 16 h 42"/>
                <a:gd name="T56" fmla="*/ 42 w 43"/>
                <a:gd name="T57" fmla="*/ 14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6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2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308">
              <a:extLst>
                <a:ext uri="{FF2B5EF4-FFF2-40B4-BE49-F238E27FC236}">
                  <a16:creationId xmlns="" xmlns:a16="http://schemas.microsoft.com/office/drawing/2014/main" id="{73D0A60A-CB79-4E1F-97BD-D619F60A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5" y="431811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4 h 43"/>
                <a:gd name="T60" fmla="*/ 41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309">
              <a:extLst>
                <a:ext uri="{FF2B5EF4-FFF2-40B4-BE49-F238E27FC236}">
                  <a16:creationId xmlns="" xmlns:a16="http://schemas.microsoft.com/office/drawing/2014/main" id="{8E8C1515-50EB-4B11-AA1B-7E3AB930E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4362564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6 w 43"/>
                <a:gd name="T17" fmla="*/ 42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6 w 43"/>
                <a:gd name="T65" fmla="*/ 6 h 43"/>
                <a:gd name="T66" fmla="*/ 35 w 43"/>
                <a:gd name="T67" fmla="*/ 5 h 43"/>
                <a:gd name="T68" fmla="*/ 33 w 43"/>
                <a:gd name="T69" fmla="*/ 3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6 w 43"/>
                <a:gd name="T77" fmla="*/ 0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0 h 43"/>
                <a:gd name="T84" fmla="*/ 13 w 43"/>
                <a:gd name="T85" fmla="*/ 2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310">
              <a:extLst>
                <a:ext uri="{FF2B5EF4-FFF2-40B4-BE49-F238E27FC236}">
                  <a16:creationId xmlns="" xmlns:a16="http://schemas.microsoft.com/office/drawing/2014/main" id="{14B113E3-1370-4789-8A0B-F73BD4674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4410189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1 w 43"/>
                <a:gd name="T13" fmla="*/ 42 h 42"/>
                <a:gd name="T14" fmla="*/ 23 w 43"/>
                <a:gd name="T15" fmla="*/ 42 h 42"/>
                <a:gd name="T16" fmla="*/ 25 w 43"/>
                <a:gd name="T17" fmla="*/ 42 h 42"/>
                <a:gd name="T18" fmla="*/ 26 w 43"/>
                <a:gd name="T19" fmla="*/ 42 h 42"/>
                <a:gd name="T20" fmla="*/ 27 w 43"/>
                <a:gd name="T21" fmla="*/ 41 h 42"/>
                <a:gd name="T22" fmla="*/ 29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4 w 43"/>
                <a:gd name="T29" fmla="*/ 37 h 42"/>
                <a:gd name="T30" fmla="*/ 36 w 43"/>
                <a:gd name="T31" fmla="*/ 36 h 42"/>
                <a:gd name="T32" fmla="*/ 37 w 43"/>
                <a:gd name="T33" fmla="*/ 34 h 42"/>
                <a:gd name="T34" fmla="*/ 39 w 43"/>
                <a:gd name="T35" fmla="*/ 33 h 42"/>
                <a:gd name="T36" fmla="*/ 39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2 w 43"/>
                <a:gd name="T47" fmla="*/ 25 h 42"/>
                <a:gd name="T48" fmla="*/ 42 w 43"/>
                <a:gd name="T49" fmla="*/ 23 h 42"/>
                <a:gd name="T50" fmla="*/ 43 w 43"/>
                <a:gd name="T51" fmla="*/ 21 h 42"/>
                <a:gd name="T52" fmla="*/ 42 w 43"/>
                <a:gd name="T53" fmla="*/ 19 h 42"/>
                <a:gd name="T54" fmla="*/ 42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6 w 43"/>
                <a:gd name="T65" fmla="*/ 6 h 42"/>
                <a:gd name="T66" fmla="*/ 34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29 w 43"/>
                <a:gd name="T73" fmla="*/ 1 h 42"/>
                <a:gd name="T74" fmla="*/ 27 w 43"/>
                <a:gd name="T75" fmla="*/ 0 h 42"/>
                <a:gd name="T76" fmla="*/ 25 w 43"/>
                <a:gd name="T77" fmla="*/ 0 h 42"/>
                <a:gd name="T78" fmla="*/ 23 w 43"/>
                <a:gd name="T79" fmla="*/ 0 h 42"/>
                <a:gd name="T80" fmla="*/ 21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1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0 w 43"/>
                <a:gd name="T103" fmla="*/ 27 h 42"/>
                <a:gd name="T104" fmla="*/ 1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4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7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311">
              <a:extLst>
                <a:ext uri="{FF2B5EF4-FFF2-40B4-BE49-F238E27FC236}">
                  <a16:creationId xmlns="" xmlns:a16="http://schemas.microsoft.com/office/drawing/2014/main" id="{AFACAECB-E19F-4433-A06D-B5E35022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4421301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6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6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312">
              <a:extLst>
                <a:ext uri="{FF2B5EF4-FFF2-40B4-BE49-F238E27FC236}">
                  <a16:creationId xmlns="" xmlns:a16="http://schemas.microsoft.com/office/drawing/2014/main" id="{D94AD0A3-F4D0-414C-803B-59679A33C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4228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10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20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2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40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30 h 43"/>
                <a:gd name="T42" fmla="*/ 42 w 43"/>
                <a:gd name="T43" fmla="*/ 28 h 43"/>
                <a:gd name="T44" fmla="*/ 43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40 w 43"/>
                <a:gd name="T63" fmla="*/ 10 h 43"/>
                <a:gd name="T64" fmla="*/ 37 w 43"/>
                <a:gd name="T65" fmla="*/ 6 h 43"/>
                <a:gd name="T66" fmla="*/ 35 w 43"/>
                <a:gd name="T67" fmla="*/ 5 h 43"/>
                <a:gd name="T68" fmla="*/ 33 w 43"/>
                <a:gd name="T69" fmla="*/ 4 h 43"/>
                <a:gd name="T70" fmla="*/ 32 w 43"/>
                <a:gd name="T71" fmla="*/ 2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10 w 43"/>
                <a:gd name="T87" fmla="*/ 4 h 43"/>
                <a:gd name="T88" fmla="*/ 6 w 43"/>
                <a:gd name="T89" fmla="*/ 6 h 43"/>
                <a:gd name="T90" fmla="*/ 4 w 43"/>
                <a:gd name="T91" fmla="*/ 10 h 43"/>
                <a:gd name="T92" fmla="*/ 2 w 43"/>
                <a:gd name="T93" fmla="*/ 13 h 43"/>
                <a:gd name="T94" fmla="*/ 1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1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4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313">
              <a:extLst>
                <a:ext uri="{FF2B5EF4-FFF2-40B4-BE49-F238E27FC236}">
                  <a16:creationId xmlns="" xmlns:a16="http://schemas.microsoft.com/office/drawing/2014/main" id="{019BFEE9-704A-4B6E-8F67-1E73082B7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150" y="44482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7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2 w 43"/>
                <a:gd name="T49" fmla="*/ 24 h 43"/>
                <a:gd name="T50" fmla="*/ 43 w 43"/>
                <a:gd name="T51" fmla="*/ 22 h 43"/>
                <a:gd name="T52" fmla="*/ 42 w 43"/>
                <a:gd name="T53" fmla="*/ 20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6 w 43"/>
                <a:gd name="T65" fmla="*/ 7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1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314">
              <a:extLst>
                <a:ext uri="{FF2B5EF4-FFF2-40B4-BE49-F238E27FC236}">
                  <a16:creationId xmlns="" xmlns:a16="http://schemas.microsoft.com/office/drawing/2014/main" id="{4D29278B-B348-4FCC-BD4C-8EA4E8D7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451337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315">
              <a:extLst>
                <a:ext uri="{FF2B5EF4-FFF2-40B4-BE49-F238E27FC236}">
                  <a16:creationId xmlns="" xmlns:a16="http://schemas.microsoft.com/office/drawing/2014/main" id="{84DA7299-5029-404A-ABFD-E8EC93715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0" y="451337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3 w 43"/>
                <a:gd name="T5" fmla="*/ 42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2 h 43"/>
                <a:gd name="T24" fmla="*/ 31 w 43"/>
                <a:gd name="T25" fmla="*/ 41 h 43"/>
                <a:gd name="T26" fmla="*/ 33 w 43"/>
                <a:gd name="T27" fmla="*/ 40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2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2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316">
              <a:extLst>
                <a:ext uri="{FF2B5EF4-FFF2-40B4-BE49-F238E27FC236}">
                  <a16:creationId xmlns="" xmlns:a16="http://schemas.microsoft.com/office/drawing/2014/main" id="{949CE52B-1BEC-4283-93FC-653A297E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4530839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1 w 43"/>
                <a:gd name="T39" fmla="*/ 31 h 43"/>
                <a:gd name="T40" fmla="*/ 42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2 w 43"/>
                <a:gd name="T59" fmla="*/ 13 h 43"/>
                <a:gd name="T60" fmla="*/ 41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0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317">
              <a:extLst>
                <a:ext uri="{FF2B5EF4-FFF2-40B4-BE49-F238E27FC236}">
                  <a16:creationId xmlns="" xmlns:a16="http://schemas.microsoft.com/office/drawing/2014/main" id="{17EB689A-D54B-46F2-AD32-78373753B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5" y="4749914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3 w 43"/>
                <a:gd name="T5" fmla="*/ 41 h 42"/>
                <a:gd name="T6" fmla="*/ 15 w 43"/>
                <a:gd name="T7" fmla="*/ 41 h 42"/>
                <a:gd name="T8" fmla="*/ 17 w 43"/>
                <a:gd name="T9" fmla="*/ 42 h 42"/>
                <a:gd name="T10" fmla="*/ 19 w 43"/>
                <a:gd name="T11" fmla="*/ 42 h 42"/>
                <a:gd name="T12" fmla="*/ 22 w 43"/>
                <a:gd name="T13" fmla="*/ 42 h 42"/>
                <a:gd name="T14" fmla="*/ 24 w 43"/>
                <a:gd name="T15" fmla="*/ 42 h 42"/>
                <a:gd name="T16" fmla="*/ 26 w 43"/>
                <a:gd name="T17" fmla="*/ 42 h 42"/>
                <a:gd name="T18" fmla="*/ 27 w 43"/>
                <a:gd name="T19" fmla="*/ 42 h 42"/>
                <a:gd name="T20" fmla="*/ 28 w 43"/>
                <a:gd name="T21" fmla="*/ 41 h 42"/>
                <a:gd name="T22" fmla="*/ 30 w 43"/>
                <a:gd name="T23" fmla="*/ 41 h 42"/>
                <a:gd name="T24" fmla="*/ 31 w 43"/>
                <a:gd name="T25" fmla="*/ 40 h 42"/>
                <a:gd name="T26" fmla="*/ 33 w 43"/>
                <a:gd name="T27" fmla="*/ 39 h 42"/>
                <a:gd name="T28" fmla="*/ 35 w 43"/>
                <a:gd name="T29" fmla="*/ 37 h 42"/>
                <a:gd name="T30" fmla="*/ 37 w 43"/>
                <a:gd name="T31" fmla="*/ 36 h 42"/>
                <a:gd name="T32" fmla="*/ 38 w 43"/>
                <a:gd name="T33" fmla="*/ 34 h 42"/>
                <a:gd name="T34" fmla="*/ 39 w 43"/>
                <a:gd name="T35" fmla="*/ 33 h 42"/>
                <a:gd name="T36" fmla="*/ 40 w 43"/>
                <a:gd name="T37" fmla="*/ 32 h 42"/>
                <a:gd name="T38" fmla="*/ 40 w 43"/>
                <a:gd name="T39" fmla="*/ 31 h 42"/>
                <a:gd name="T40" fmla="*/ 41 w 43"/>
                <a:gd name="T41" fmla="*/ 29 h 42"/>
                <a:gd name="T42" fmla="*/ 42 w 43"/>
                <a:gd name="T43" fmla="*/ 27 h 42"/>
                <a:gd name="T44" fmla="*/ 42 w 43"/>
                <a:gd name="T45" fmla="*/ 26 h 42"/>
                <a:gd name="T46" fmla="*/ 43 w 43"/>
                <a:gd name="T47" fmla="*/ 25 h 42"/>
                <a:gd name="T48" fmla="*/ 43 w 43"/>
                <a:gd name="T49" fmla="*/ 23 h 42"/>
                <a:gd name="T50" fmla="*/ 43 w 43"/>
                <a:gd name="T51" fmla="*/ 21 h 42"/>
                <a:gd name="T52" fmla="*/ 43 w 43"/>
                <a:gd name="T53" fmla="*/ 19 h 42"/>
                <a:gd name="T54" fmla="*/ 43 w 43"/>
                <a:gd name="T55" fmla="*/ 17 h 42"/>
                <a:gd name="T56" fmla="*/ 42 w 43"/>
                <a:gd name="T57" fmla="*/ 15 h 42"/>
                <a:gd name="T58" fmla="*/ 41 w 43"/>
                <a:gd name="T59" fmla="*/ 13 h 42"/>
                <a:gd name="T60" fmla="*/ 40 w 43"/>
                <a:gd name="T61" fmla="*/ 11 h 42"/>
                <a:gd name="T62" fmla="*/ 39 w 43"/>
                <a:gd name="T63" fmla="*/ 9 h 42"/>
                <a:gd name="T64" fmla="*/ 37 w 43"/>
                <a:gd name="T65" fmla="*/ 6 h 42"/>
                <a:gd name="T66" fmla="*/ 35 w 43"/>
                <a:gd name="T67" fmla="*/ 4 h 42"/>
                <a:gd name="T68" fmla="*/ 33 w 43"/>
                <a:gd name="T69" fmla="*/ 3 h 42"/>
                <a:gd name="T70" fmla="*/ 31 w 43"/>
                <a:gd name="T71" fmla="*/ 2 h 42"/>
                <a:gd name="T72" fmla="*/ 30 w 43"/>
                <a:gd name="T73" fmla="*/ 1 h 42"/>
                <a:gd name="T74" fmla="*/ 28 w 43"/>
                <a:gd name="T75" fmla="*/ 0 h 42"/>
                <a:gd name="T76" fmla="*/ 26 w 43"/>
                <a:gd name="T77" fmla="*/ 0 h 42"/>
                <a:gd name="T78" fmla="*/ 24 w 43"/>
                <a:gd name="T79" fmla="*/ 0 h 42"/>
                <a:gd name="T80" fmla="*/ 22 w 43"/>
                <a:gd name="T81" fmla="*/ 0 h 42"/>
                <a:gd name="T82" fmla="*/ 17 w 43"/>
                <a:gd name="T83" fmla="*/ 0 h 42"/>
                <a:gd name="T84" fmla="*/ 13 w 43"/>
                <a:gd name="T85" fmla="*/ 1 h 42"/>
                <a:gd name="T86" fmla="*/ 9 w 43"/>
                <a:gd name="T87" fmla="*/ 3 h 42"/>
                <a:gd name="T88" fmla="*/ 6 w 43"/>
                <a:gd name="T89" fmla="*/ 6 h 42"/>
                <a:gd name="T90" fmla="*/ 3 w 43"/>
                <a:gd name="T91" fmla="*/ 9 h 42"/>
                <a:gd name="T92" fmla="*/ 2 w 43"/>
                <a:gd name="T93" fmla="*/ 13 h 42"/>
                <a:gd name="T94" fmla="*/ 0 w 43"/>
                <a:gd name="T95" fmla="*/ 17 h 42"/>
                <a:gd name="T96" fmla="*/ 0 w 43"/>
                <a:gd name="T97" fmla="*/ 21 h 42"/>
                <a:gd name="T98" fmla="*/ 0 w 43"/>
                <a:gd name="T99" fmla="*/ 23 h 42"/>
                <a:gd name="T100" fmla="*/ 0 w 43"/>
                <a:gd name="T101" fmla="*/ 25 h 42"/>
                <a:gd name="T102" fmla="*/ 1 w 43"/>
                <a:gd name="T103" fmla="*/ 27 h 42"/>
                <a:gd name="T104" fmla="*/ 2 w 43"/>
                <a:gd name="T105" fmla="*/ 29 h 42"/>
                <a:gd name="T106" fmla="*/ 2 w 43"/>
                <a:gd name="T107" fmla="*/ 31 h 42"/>
                <a:gd name="T108" fmla="*/ 3 w 43"/>
                <a:gd name="T109" fmla="*/ 33 h 42"/>
                <a:gd name="T110" fmla="*/ 5 w 43"/>
                <a:gd name="T111" fmla="*/ 34 h 42"/>
                <a:gd name="T112" fmla="*/ 6 w 43"/>
                <a:gd name="T11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318">
              <a:extLst>
                <a:ext uri="{FF2B5EF4-FFF2-40B4-BE49-F238E27FC236}">
                  <a16:creationId xmlns="" xmlns:a16="http://schemas.microsoft.com/office/drawing/2014/main" id="{A6D54BC2-4E02-4914-A96C-DCDC97F0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5" y="469752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2 w 43"/>
                <a:gd name="T13" fmla="*/ 43 h 43"/>
                <a:gd name="T14" fmla="*/ 24 w 43"/>
                <a:gd name="T15" fmla="*/ 43 h 43"/>
                <a:gd name="T16" fmla="*/ 26 w 43"/>
                <a:gd name="T17" fmla="*/ 43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3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20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4 h 43"/>
                <a:gd name="T60" fmla="*/ 40 w 43"/>
                <a:gd name="T61" fmla="*/ 12 h 43"/>
                <a:gd name="T62" fmla="*/ 39 w 43"/>
                <a:gd name="T63" fmla="*/ 10 h 43"/>
                <a:gd name="T64" fmla="*/ 37 w 43"/>
                <a:gd name="T65" fmla="*/ 7 h 43"/>
                <a:gd name="T66" fmla="*/ 35 w 43"/>
                <a:gd name="T67" fmla="*/ 5 h 43"/>
                <a:gd name="T68" fmla="*/ 33 w 43"/>
                <a:gd name="T69" fmla="*/ 4 h 43"/>
                <a:gd name="T70" fmla="*/ 31 w 43"/>
                <a:gd name="T71" fmla="*/ 3 h 43"/>
                <a:gd name="T72" fmla="*/ 30 w 43"/>
                <a:gd name="T73" fmla="*/ 2 h 43"/>
                <a:gd name="T74" fmla="*/ 28 w 43"/>
                <a:gd name="T75" fmla="*/ 1 h 43"/>
                <a:gd name="T76" fmla="*/ 26 w 43"/>
                <a:gd name="T77" fmla="*/ 1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7 h 43"/>
                <a:gd name="T90" fmla="*/ 3 w 43"/>
                <a:gd name="T91" fmla="*/ 10 h 43"/>
                <a:gd name="T92" fmla="*/ 2 w 43"/>
                <a:gd name="T93" fmla="*/ 14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1 w 43"/>
                <a:gd name="T103" fmla="*/ 28 h 43"/>
                <a:gd name="T104" fmla="*/ 2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319">
              <a:extLst>
                <a:ext uri="{FF2B5EF4-FFF2-40B4-BE49-F238E27FC236}">
                  <a16:creationId xmlns="" xmlns:a16="http://schemas.microsoft.com/office/drawing/2014/main" id="{275DFDDD-B552-401E-9A40-707D2BD5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474197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320">
              <a:extLst>
                <a:ext uri="{FF2B5EF4-FFF2-40B4-BE49-F238E27FC236}">
                  <a16:creationId xmlns="" xmlns:a16="http://schemas.microsoft.com/office/drawing/2014/main" id="{F095D1F0-3AC4-4ADC-BD51-38AA37EFF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4676889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3 h 43"/>
                <a:gd name="T10" fmla="*/ 19 w 43"/>
                <a:gd name="T11" fmla="*/ 43 h 43"/>
                <a:gd name="T12" fmla="*/ 21 w 43"/>
                <a:gd name="T13" fmla="*/ 43 h 43"/>
                <a:gd name="T14" fmla="*/ 23 w 43"/>
                <a:gd name="T15" fmla="*/ 43 h 43"/>
                <a:gd name="T16" fmla="*/ 25 w 43"/>
                <a:gd name="T17" fmla="*/ 43 h 43"/>
                <a:gd name="T18" fmla="*/ 26 w 43"/>
                <a:gd name="T19" fmla="*/ 42 h 43"/>
                <a:gd name="T20" fmla="*/ 27 w 43"/>
                <a:gd name="T21" fmla="*/ 42 h 43"/>
                <a:gd name="T22" fmla="*/ 29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4 w 43"/>
                <a:gd name="T29" fmla="*/ 38 h 43"/>
                <a:gd name="T30" fmla="*/ 36 w 43"/>
                <a:gd name="T31" fmla="*/ 37 h 43"/>
                <a:gd name="T32" fmla="*/ 38 w 43"/>
                <a:gd name="T33" fmla="*/ 35 h 43"/>
                <a:gd name="T34" fmla="*/ 39 w 43"/>
                <a:gd name="T35" fmla="*/ 33 h 43"/>
                <a:gd name="T36" fmla="*/ 39 w 43"/>
                <a:gd name="T37" fmla="*/ 32 h 43"/>
                <a:gd name="T38" fmla="*/ 40 w 43"/>
                <a:gd name="T39" fmla="*/ 31 h 43"/>
                <a:gd name="T40" fmla="*/ 41 w 43"/>
                <a:gd name="T41" fmla="*/ 30 h 43"/>
                <a:gd name="T42" fmla="*/ 42 w 43"/>
                <a:gd name="T43" fmla="*/ 28 h 43"/>
                <a:gd name="T44" fmla="*/ 42 w 43"/>
                <a:gd name="T45" fmla="*/ 27 h 43"/>
                <a:gd name="T46" fmla="*/ 42 w 43"/>
                <a:gd name="T47" fmla="*/ 26 h 43"/>
                <a:gd name="T48" fmla="*/ 43 w 43"/>
                <a:gd name="T49" fmla="*/ 24 h 43"/>
                <a:gd name="T50" fmla="*/ 43 w 43"/>
                <a:gd name="T51" fmla="*/ 22 h 43"/>
                <a:gd name="T52" fmla="*/ 43 w 43"/>
                <a:gd name="T53" fmla="*/ 19 h 43"/>
                <a:gd name="T54" fmla="*/ 42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10 h 43"/>
                <a:gd name="T64" fmla="*/ 36 w 43"/>
                <a:gd name="T65" fmla="*/ 6 h 43"/>
                <a:gd name="T66" fmla="*/ 34 w 43"/>
                <a:gd name="T67" fmla="*/ 5 h 43"/>
                <a:gd name="T68" fmla="*/ 33 w 43"/>
                <a:gd name="T69" fmla="*/ 4 h 43"/>
                <a:gd name="T70" fmla="*/ 31 w 43"/>
                <a:gd name="T71" fmla="*/ 2 h 43"/>
                <a:gd name="T72" fmla="*/ 29 w 43"/>
                <a:gd name="T73" fmla="*/ 2 h 43"/>
                <a:gd name="T74" fmla="*/ 27 w 43"/>
                <a:gd name="T75" fmla="*/ 1 h 43"/>
                <a:gd name="T76" fmla="*/ 25 w 43"/>
                <a:gd name="T77" fmla="*/ 1 h 43"/>
                <a:gd name="T78" fmla="*/ 23 w 43"/>
                <a:gd name="T79" fmla="*/ 0 h 43"/>
                <a:gd name="T80" fmla="*/ 21 w 43"/>
                <a:gd name="T81" fmla="*/ 0 h 43"/>
                <a:gd name="T82" fmla="*/ 17 w 43"/>
                <a:gd name="T83" fmla="*/ 1 h 43"/>
                <a:gd name="T84" fmla="*/ 13 w 43"/>
                <a:gd name="T85" fmla="*/ 2 h 43"/>
                <a:gd name="T86" fmla="*/ 9 w 43"/>
                <a:gd name="T87" fmla="*/ 4 h 43"/>
                <a:gd name="T88" fmla="*/ 6 w 43"/>
                <a:gd name="T89" fmla="*/ 6 h 43"/>
                <a:gd name="T90" fmla="*/ 3 w 43"/>
                <a:gd name="T91" fmla="*/ 10 h 43"/>
                <a:gd name="T92" fmla="*/ 1 w 43"/>
                <a:gd name="T93" fmla="*/ 13 h 43"/>
                <a:gd name="T94" fmla="*/ 0 w 43"/>
                <a:gd name="T95" fmla="*/ 17 h 43"/>
                <a:gd name="T96" fmla="*/ 0 w 43"/>
                <a:gd name="T97" fmla="*/ 22 h 43"/>
                <a:gd name="T98" fmla="*/ 0 w 43"/>
                <a:gd name="T99" fmla="*/ 24 h 43"/>
                <a:gd name="T100" fmla="*/ 0 w 43"/>
                <a:gd name="T101" fmla="*/ 26 h 43"/>
                <a:gd name="T102" fmla="*/ 0 w 43"/>
                <a:gd name="T103" fmla="*/ 28 h 43"/>
                <a:gd name="T104" fmla="*/ 1 w 43"/>
                <a:gd name="T105" fmla="*/ 30 h 43"/>
                <a:gd name="T106" fmla="*/ 2 w 43"/>
                <a:gd name="T107" fmla="*/ 31 h 43"/>
                <a:gd name="T108" fmla="*/ 3 w 43"/>
                <a:gd name="T109" fmla="*/ 33 h 43"/>
                <a:gd name="T110" fmla="*/ 4 w 43"/>
                <a:gd name="T111" fmla="*/ 35 h 43"/>
                <a:gd name="T112" fmla="*/ 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321">
              <a:extLst>
                <a:ext uri="{FF2B5EF4-FFF2-40B4-BE49-F238E27FC236}">
                  <a16:creationId xmlns="" xmlns:a16="http://schemas.microsoft.com/office/drawing/2014/main" id="{73343D08-08A6-42F1-9280-7F23130B0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5313" y="4280014"/>
              <a:ext cx="19526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322">
              <a:extLst>
                <a:ext uri="{FF2B5EF4-FFF2-40B4-BE49-F238E27FC236}">
                  <a16:creationId xmlns="" xmlns:a16="http://schemas.microsoft.com/office/drawing/2014/main" id="{31F23E1A-5704-4CD1-BDDD-A5EBA7462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4146664"/>
              <a:ext cx="68262" cy="68263"/>
            </a:xfrm>
            <a:custGeom>
              <a:avLst/>
              <a:gdLst>
                <a:gd name="T0" fmla="*/ 21 w 43"/>
                <a:gd name="T1" fmla="*/ 43 h 43"/>
                <a:gd name="T2" fmla="*/ 23 w 43"/>
                <a:gd name="T3" fmla="*/ 42 h 43"/>
                <a:gd name="T4" fmla="*/ 26 w 43"/>
                <a:gd name="T5" fmla="*/ 42 h 43"/>
                <a:gd name="T6" fmla="*/ 26 w 43"/>
                <a:gd name="T7" fmla="*/ 42 h 43"/>
                <a:gd name="T8" fmla="*/ 27 w 43"/>
                <a:gd name="T9" fmla="*/ 42 h 43"/>
                <a:gd name="T10" fmla="*/ 29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6 w 43"/>
                <a:gd name="T17" fmla="*/ 36 h 43"/>
                <a:gd name="T18" fmla="*/ 38 w 43"/>
                <a:gd name="T19" fmla="*/ 34 h 43"/>
                <a:gd name="T20" fmla="*/ 39 w 43"/>
                <a:gd name="T21" fmla="*/ 33 h 43"/>
                <a:gd name="T22" fmla="*/ 39 w 43"/>
                <a:gd name="T23" fmla="*/ 32 h 43"/>
                <a:gd name="T24" fmla="*/ 40 w 43"/>
                <a:gd name="T25" fmla="*/ 31 h 43"/>
                <a:gd name="T26" fmla="*/ 41 w 43"/>
                <a:gd name="T27" fmla="*/ 29 h 43"/>
                <a:gd name="T28" fmla="*/ 42 w 43"/>
                <a:gd name="T29" fmla="*/ 27 h 43"/>
                <a:gd name="T30" fmla="*/ 42 w 43"/>
                <a:gd name="T31" fmla="*/ 26 h 43"/>
                <a:gd name="T32" fmla="*/ 42 w 43"/>
                <a:gd name="T33" fmla="*/ 25 h 43"/>
                <a:gd name="T34" fmla="*/ 43 w 43"/>
                <a:gd name="T35" fmla="*/ 23 h 43"/>
                <a:gd name="T36" fmla="*/ 43 w 43"/>
                <a:gd name="T37" fmla="*/ 21 h 43"/>
                <a:gd name="T38" fmla="*/ 43 w 43"/>
                <a:gd name="T39" fmla="*/ 19 h 43"/>
                <a:gd name="T40" fmla="*/ 42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9 h 43"/>
                <a:gd name="T50" fmla="*/ 36 w 43"/>
                <a:gd name="T51" fmla="*/ 6 h 43"/>
                <a:gd name="T52" fmla="*/ 33 w 43"/>
                <a:gd name="T53" fmla="*/ 3 h 43"/>
                <a:gd name="T54" fmla="*/ 31 w 43"/>
                <a:gd name="T55" fmla="*/ 2 h 43"/>
                <a:gd name="T56" fmla="*/ 29 w 43"/>
                <a:gd name="T57" fmla="*/ 1 h 43"/>
                <a:gd name="T58" fmla="*/ 27 w 43"/>
                <a:gd name="T59" fmla="*/ 0 h 43"/>
                <a:gd name="T60" fmla="*/ 26 w 43"/>
                <a:gd name="T61" fmla="*/ 0 h 43"/>
                <a:gd name="T62" fmla="*/ 23 w 43"/>
                <a:gd name="T63" fmla="*/ 0 h 43"/>
                <a:gd name="T64" fmla="*/ 21 w 43"/>
                <a:gd name="T65" fmla="*/ 0 h 43"/>
                <a:gd name="T66" fmla="*/ 17 w 43"/>
                <a:gd name="T67" fmla="*/ 0 h 43"/>
                <a:gd name="T68" fmla="*/ 13 w 43"/>
                <a:gd name="T69" fmla="*/ 1 h 43"/>
                <a:gd name="T70" fmla="*/ 9 w 43"/>
                <a:gd name="T71" fmla="*/ 3 h 43"/>
                <a:gd name="T72" fmla="*/ 6 w 43"/>
                <a:gd name="T73" fmla="*/ 6 h 43"/>
                <a:gd name="T74" fmla="*/ 3 w 43"/>
                <a:gd name="T75" fmla="*/ 9 h 43"/>
                <a:gd name="T76" fmla="*/ 1 w 43"/>
                <a:gd name="T77" fmla="*/ 13 h 43"/>
                <a:gd name="T78" fmla="*/ 0 w 43"/>
                <a:gd name="T79" fmla="*/ 17 h 43"/>
                <a:gd name="T80" fmla="*/ 0 w 43"/>
                <a:gd name="T81" fmla="*/ 21 h 43"/>
                <a:gd name="T82" fmla="*/ 0 w 43"/>
                <a:gd name="T83" fmla="*/ 23 h 43"/>
                <a:gd name="T84" fmla="*/ 0 w 43"/>
                <a:gd name="T85" fmla="*/ 25 h 43"/>
                <a:gd name="T86" fmla="*/ 0 w 43"/>
                <a:gd name="T87" fmla="*/ 27 h 43"/>
                <a:gd name="T88" fmla="*/ 1 w 43"/>
                <a:gd name="T89" fmla="*/ 29 h 43"/>
                <a:gd name="T90" fmla="*/ 2 w 43"/>
                <a:gd name="T91" fmla="*/ 31 h 43"/>
                <a:gd name="T92" fmla="*/ 3 w 43"/>
                <a:gd name="T93" fmla="*/ 33 h 43"/>
                <a:gd name="T94" fmla="*/ 4 w 43"/>
                <a:gd name="T95" fmla="*/ 34 h 43"/>
                <a:gd name="T96" fmla="*/ 6 w 43"/>
                <a:gd name="T97" fmla="*/ 36 h 43"/>
                <a:gd name="T98" fmla="*/ 9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2 h 43"/>
                <a:gd name="T108" fmla="*/ 21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1" y="43"/>
                  </a:move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323">
              <a:extLst>
                <a:ext uri="{FF2B5EF4-FFF2-40B4-BE49-F238E27FC236}">
                  <a16:creationId xmlns="" xmlns:a16="http://schemas.microsoft.com/office/drawing/2014/main" id="{C1FC33A6-9E20-4391-8CAD-6C21110F7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3933939"/>
              <a:ext cx="68262" cy="68263"/>
            </a:xfrm>
            <a:custGeom>
              <a:avLst/>
              <a:gdLst>
                <a:gd name="T0" fmla="*/ 22 w 43"/>
                <a:gd name="T1" fmla="*/ 43 h 43"/>
                <a:gd name="T2" fmla="*/ 24 w 43"/>
                <a:gd name="T3" fmla="*/ 43 h 43"/>
                <a:gd name="T4" fmla="*/ 26 w 43"/>
                <a:gd name="T5" fmla="*/ 42 h 43"/>
                <a:gd name="T6" fmla="*/ 27 w 43"/>
                <a:gd name="T7" fmla="*/ 42 h 43"/>
                <a:gd name="T8" fmla="*/ 28 w 43"/>
                <a:gd name="T9" fmla="*/ 42 h 43"/>
                <a:gd name="T10" fmla="*/ 30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7 w 43"/>
                <a:gd name="T17" fmla="*/ 37 h 43"/>
                <a:gd name="T18" fmla="*/ 38 w 43"/>
                <a:gd name="T19" fmla="*/ 35 h 43"/>
                <a:gd name="T20" fmla="*/ 39 w 43"/>
                <a:gd name="T21" fmla="*/ 33 h 43"/>
                <a:gd name="T22" fmla="*/ 40 w 43"/>
                <a:gd name="T23" fmla="*/ 32 h 43"/>
                <a:gd name="T24" fmla="*/ 40 w 43"/>
                <a:gd name="T25" fmla="*/ 31 h 43"/>
                <a:gd name="T26" fmla="*/ 41 w 43"/>
                <a:gd name="T27" fmla="*/ 30 h 43"/>
                <a:gd name="T28" fmla="*/ 42 w 43"/>
                <a:gd name="T29" fmla="*/ 28 h 43"/>
                <a:gd name="T30" fmla="*/ 42 w 43"/>
                <a:gd name="T31" fmla="*/ 27 h 43"/>
                <a:gd name="T32" fmla="*/ 43 w 43"/>
                <a:gd name="T33" fmla="*/ 26 h 43"/>
                <a:gd name="T34" fmla="*/ 43 w 43"/>
                <a:gd name="T35" fmla="*/ 24 h 43"/>
                <a:gd name="T36" fmla="*/ 43 w 43"/>
                <a:gd name="T37" fmla="*/ 22 h 43"/>
                <a:gd name="T38" fmla="*/ 43 w 43"/>
                <a:gd name="T39" fmla="*/ 19 h 43"/>
                <a:gd name="T40" fmla="*/ 43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10 h 43"/>
                <a:gd name="T50" fmla="*/ 37 w 43"/>
                <a:gd name="T51" fmla="*/ 6 h 43"/>
                <a:gd name="T52" fmla="*/ 33 w 43"/>
                <a:gd name="T53" fmla="*/ 4 h 43"/>
                <a:gd name="T54" fmla="*/ 31 w 43"/>
                <a:gd name="T55" fmla="*/ 2 h 43"/>
                <a:gd name="T56" fmla="*/ 30 w 43"/>
                <a:gd name="T57" fmla="*/ 2 h 43"/>
                <a:gd name="T58" fmla="*/ 28 w 43"/>
                <a:gd name="T59" fmla="*/ 1 h 43"/>
                <a:gd name="T60" fmla="*/ 26 w 43"/>
                <a:gd name="T61" fmla="*/ 1 h 43"/>
                <a:gd name="T62" fmla="*/ 24 w 43"/>
                <a:gd name="T63" fmla="*/ 0 h 43"/>
                <a:gd name="T64" fmla="*/ 22 w 43"/>
                <a:gd name="T65" fmla="*/ 0 h 43"/>
                <a:gd name="T66" fmla="*/ 17 w 43"/>
                <a:gd name="T67" fmla="*/ 1 h 43"/>
                <a:gd name="T68" fmla="*/ 13 w 43"/>
                <a:gd name="T69" fmla="*/ 2 h 43"/>
                <a:gd name="T70" fmla="*/ 9 w 43"/>
                <a:gd name="T71" fmla="*/ 4 h 43"/>
                <a:gd name="T72" fmla="*/ 6 w 43"/>
                <a:gd name="T73" fmla="*/ 6 h 43"/>
                <a:gd name="T74" fmla="*/ 3 w 43"/>
                <a:gd name="T75" fmla="*/ 10 h 43"/>
                <a:gd name="T76" fmla="*/ 2 w 43"/>
                <a:gd name="T77" fmla="*/ 13 h 43"/>
                <a:gd name="T78" fmla="*/ 0 w 43"/>
                <a:gd name="T79" fmla="*/ 17 h 43"/>
                <a:gd name="T80" fmla="*/ 0 w 43"/>
                <a:gd name="T81" fmla="*/ 22 h 43"/>
                <a:gd name="T82" fmla="*/ 0 w 43"/>
                <a:gd name="T83" fmla="*/ 24 h 43"/>
                <a:gd name="T84" fmla="*/ 0 w 43"/>
                <a:gd name="T85" fmla="*/ 26 h 43"/>
                <a:gd name="T86" fmla="*/ 1 w 43"/>
                <a:gd name="T87" fmla="*/ 28 h 43"/>
                <a:gd name="T88" fmla="*/ 2 w 43"/>
                <a:gd name="T89" fmla="*/ 30 h 43"/>
                <a:gd name="T90" fmla="*/ 2 w 43"/>
                <a:gd name="T91" fmla="*/ 31 h 43"/>
                <a:gd name="T92" fmla="*/ 3 w 43"/>
                <a:gd name="T93" fmla="*/ 33 h 43"/>
                <a:gd name="T94" fmla="*/ 5 w 43"/>
                <a:gd name="T95" fmla="*/ 35 h 43"/>
                <a:gd name="T96" fmla="*/ 6 w 43"/>
                <a:gd name="T97" fmla="*/ 37 h 43"/>
                <a:gd name="T98" fmla="*/ 9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3 h 43"/>
                <a:gd name="T108" fmla="*/ 22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324">
              <a:extLst>
                <a:ext uri="{FF2B5EF4-FFF2-40B4-BE49-F238E27FC236}">
                  <a16:creationId xmlns="" xmlns:a16="http://schemas.microsoft.com/office/drawing/2014/main" id="{0980E6B7-85AC-4FA6-A674-C74B3C0AC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273664"/>
              <a:ext cx="68262" cy="68263"/>
            </a:xfrm>
            <a:custGeom>
              <a:avLst/>
              <a:gdLst>
                <a:gd name="T0" fmla="*/ 22 w 43"/>
                <a:gd name="T1" fmla="*/ 43 h 43"/>
                <a:gd name="T2" fmla="*/ 24 w 43"/>
                <a:gd name="T3" fmla="*/ 43 h 43"/>
                <a:gd name="T4" fmla="*/ 26 w 43"/>
                <a:gd name="T5" fmla="*/ 43 h 43"/>
                <a:gd name="T6" fmla="*/ 27 w 43"/>
                <a:gd name="T7" fmla="*/ 42 h 43"/>
                <a:gd name="T8" fmla="*/ 28 w 43"/>
                <a:gd name="T9" fmla="*/ 42 h 43"/>
                <a:gd name="T10" fmla="*/ 30 w 43"/>
                <a:gd name="T11" fmla="*/ 42 h 43"/>
                <a:gd name="T12" fmla="*/ 31 w 43"/>
                <a:gd name="T13" fmla="*/ 41 h 43"/>
                <a:gd name="T14" fmla="*/ 33 w 43"/>
                <a:gd name="T15" fmla="*/ 40 h 43"/>
                <a:gd name="T16" fmla="*/ 37 w 43"/>
                <a:gd name="T17" fmla="*/ 37 h 43"/>
                <a:gd name="T18" fmla="*/ 38 w 43"/>
                <a:gd name="T19" fmla="*/ 35 h 43"/>
                <a:gd name="T20" fmla="*/ 39 w 43"/>
                <a:gd name="T21" fmla="*/ 33 h 43"/>
                <a:gd name="T22" fmla="*/ 40 w 43"/>
                <a:gd name="T23" fmla="*/ 32 h 43"/>
                <a:gd name="T24" fmla="*/ 40 w 43"/>
                <a:gd name="T25" fmla="*/ 32 h 43"/>
                <a:gd name="T26" fmla="*/ 41 w 43"/>
                <a:gd name="T27" fmla="*/ 30 h 43"/>
                <a:gd name="T28" fmla="*/ 42 w 43"/>
                <a:gd name="T29" fmla="*/ 28 h 43"/>
                <a:gd name="T30" fmla="*/ 42 w 43"/>
                <a:gd name="T31" fmla="*/ 27 h 43"/>
                <a:gd name="T32" fmla="*/ 43 w 43"/>
                <a:gd name="T33" fmla="*/ 26 h 43"/>
                <a:gd name="T34" fmla="*/ 43 w 43"/>
                <a:gd name="T35" fmla="*/ 24 h 43"/>
                <a:gd name="T36" fmla="*/ 43 w 43"/>
                <a:gd name="T37" fmla="*/ 22 h 43"/>
                <a:gd name="T38" fmla="*/ 43 w 43"/>
                <a:gd name="T39" fmla="*/ 20 h 43"/>
                <a:gd name="T40" fmla="*/ 43 w 43"/>
                <a:gd name="T41" fmla="*/ 17 h 43"/>
                <a:gd name="T42" fmla="*/ 42 w 43"/>
                <a:gd name="T43" fmla="*/ 15 h 43"/>
                <a:gd name="T44" fmla="*/ 41 w 43"/>
                <a:gd name="T45" fmla="*/ 14 h 43"/>
                <a:gd name="T46" fmla="*/ 40 w 43"/>
                <a:gd name="T47" fmla="*/ 12 h 43"/>
                <a:gd name="T48" fmla="*/ 39 w 43"/>
                <a:gd name="T49" fmla="*/ 10 h 43"/>
                <a:gd name="T50" fmla="*/ 37 w 43"/>
                <a:gd name="T51" fmla="*/ 7 h 43"/>
                <a:gd name="T52" fmla="*/ 33 w 43"/>
                <a:gd name="T53" fmla="*/ 4 h 43"/>
                <a:gd name="T54" fmla="*/ 31 w 43"/>
                <a:gd name="T55" fmla="*/ 3 h 43"/>
                <a:gd name="T56" fmla="*/ 30 w 43"/>
                <a:gd name="T57" fmla="*/ 2 h 43"/>
                <a:gd name="T58" fmla="*/ 28 w 43"/>
                <a:gd name="T59" fmla="*/ 1 h 43"/>
                <a:gd name="T60" fmla="*/ 26 w 43"/>
                <a:gd name="T61" fmla="*/ 1 h 43"/>
                <a:gd name="T62" fmla="*/ 24 w 43"/>
                <a:gd name="T63" fmla="*/ 0 h 43"/>
                <a:gd name="T64" fmla="*/ 22 w 43"/>
                <a:gd name="T65" fmla="*/ 0 h 43"/>
                <a:gd name="T66" fmla="*/ 17 w 43"/>
                <a:gd name="T67" fmla="*/ 1 h 43"/>
                <a:gd name="T68" fmla="*/ 13 w 43"/>
                <a:gd name="T69" fmla="*/ 2 h 43"/>
                <a:gd name="T70" fmla="*/ 9 w 43"/>
                <a:gd name="T71" fmla="*/ 4 h 43"/>
                <a:gd name="T72" fmla="*/ 6 w 43"/>
                <a:gd name="T73" fmla="*/ 7 h 43"/>
                <a:gd name="T74" fmla="*/ 3 w 43"/>
                <a:gd name="T75" fmla="*/ 10 h 43"/>
                <a:gd name="T76" fmla="*/ 2 w 43"/>
                <a:gd name="T77" fmla="*/ 14 h 43"/>
                <a:gd name="T78" fmla="*/ 0 w 43"/>
                <a:gd name="T79" fmla="*/ 17 h 43"/>
                <a:gd name="T80" fmla="*/ 0 w 43"/>
                <a:gd name="T81" fmla="*/ 22 h 43"/>
                <a:gd name="T82" fmla="*/ 0 w 43"/>
                <a:gd name="T83" fmla="*/ 24 h 43"/>
                <a:gd name="T84" fmla="*/ 0 w 43"/>
                <a:gd name="T85" fmla="*/ 26 h 43"/>
                <a:gd name="T86" fmla="*/ 1 w 43"/>
                <a:gd name="T87" fmla="*/ 28 h 43"/>
                <a:gd name="T88" fmla="*/ 2 w 43"/>
                <a:gd name="T89" fmla="*/ 30 h 43"/>
                <a:gd name="T90" fmla="*/ 2 w 43"/>
                <a:gd name="T91" fmla="*/ 32 h 43"/>
                <a:gd name="T92" fmla="*/ 3 w 43"/>
                <a:gd name="T93" fmla="*/ 33 h 43"/>
                <a:gd name="T94" fmla="*/ 5 w 43"/>
                <a:gd name="T95" fmla="*/ 35 h 43"/>
                <a:gd name="T96" fmla="*/ 6 w 43"/>
                <a:gd name="T97" fmla="*/ 37 h 43"/>
                <a:gd name="T98" fmla="*/ 9 w 43"/>
                <a:gd name="T99" fmla="*/ 40 h 43"/>
                <a:gd name="T100" fmla="*/ 13 w 43"/>
                <a:gd name="T101" fmla="*/ 42 h 43"/>
                <a:gd name="T102" fmla="*/ 15 w 43"/>
                <a:gd name="T103" fmla="*/ 42 h 43"/>
                <a:gd name="T104" fmla="*/ 17 w 43"/>
                <a:gd name="T105" fmla="*/ 43 h 43"/>
                <a:gd name="T106" fmla="*/ 19 w 43"/>
                <a:gd name="T107" fmla="*/ 43 h 43"/>
                <a:gd name="T108" fmla="*/ 22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325">
              <a:extLst>
                <a:ext uri="{FF2B5EF4-FFF2-40B4-BE49-F238E27FC236}">
                  <a16:creationId xmlns="" xmlns:a16="http://schemas.microsoft.com/office/drawing/2014/main" id="{F53C7DBD-BE60-485B-A8D3-3E1600F69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386376"/>
              <a:ext cx="68262" cy="68263"/>
            </a:xfrm>
            <a:custGeom>
              <a:avLst/>
              <a:gdLst>
                <a:gd name="T0" fmla="*/ 22 w 43"/>
                <a:gd name="T1" fmla="*/ 43 h 43"/>
                <a:gd name="T2" fmla="*/ 24 w 43"/>
                <a:gd name="T3" fmla="*/ 42 h 43"/>
                <a:gd name="T4" fmla="*/ 26 w 43"/>
                <a:gd name="T5" fmla="*/ 42 h 43"/>
                <a:gd name="T6" fmla="*/ 27 w 43"/>
                <a:gd name="T7" fmla="*/ 42 h 43"/>
                <a:gd name="T8" fmla="*/ 28 w 43"/>
                <a:gd name="T9" fmla="*/ 42 h 43"/>
                <a:gd name="T10" fmla="*/ 30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7 w 43"/>
                <a:gd name="T17" fmla="*/ 36 h 43"/>
                <a:gd name="T18" fmla="*/ 38 w 43"/>
                <a:gd name="T19" fmla="*/ 34 h 43"/>
                <a:gd name="T20" fmla="*/ 39 w 43"/>
                <a:gd name="T21" fmla="*/ 33 h 43"/>
                <a:gd name="T22" fmla="*/ 40 w 43"/>
                <a:gd name="T23" fmla="*/ 32 h 43"/>
                <a:gd name="T24" fmla="*/ 40 w 43"/>
                <a:gd name="T25" fmla="*/ 31 h 43"/>
                <a:gd name="T26" fmla="*/ 41 w 43"/>
                <a:gd name="T27" fmla="*/ 29 h 43"/>
                <a:gd name="T28" fmla="*/ 42 w 43"/>
                <a:gd name="T29" fmla="*/ 27 h 43"/>
                <a:gd name="T30" fmla="*/ 42 w 43"/>
                <a:gd name="T31" fmla="*/ 26 h 43"/>
                <a:gd name="T32" fmla="*/ 43 w 43"/>
                <a:gd name="T33" fmla="*/ 25 h 43"/>
                <a:gd name="T34" fmla="*/ 43 w 43"/>
                <a:gd name="T35" fmla="*/ 23 h 43"/>
                <a:gd name="T36" fmla="*/ 43 w 43"/>
                <a:gd name="T37" fmla="*/ 21 h 43"/>
                <a:gd name="T38" fmla="*/ 43 w 43"/>
                <a:gd name="T39" fmla="*/ 19 h 43"/>
                <a:gd name="T40" fmla="*/ 43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9 h 43"/>
                <a:gd name="T50" fmla="*/ 37 w 43"/>
                <a:gd name="T51" fmla="*/ 6 h 43"/>
                <a:gd name="T52" fmla="*/ 33 w 43"/>
                <a:gd name="T53" fmla="*/ 3 h 43"/>
                <a:gd name="T54" fmla="*/ 31 w 43"/>
                <a:gd name="T55" fmla="*/ 2 h 43"/>
                <a:gd name="T56" fmla="*/ 30 w 43"/>
                <a:gd name="T57" fmla="*/ 1 h 43"/>
                <a:gd name="T58" fmla="*/ 28 w 43"/>
                <a:gd name="T59" fmla="*/ 0 h 43"/>
                <a:gd name="T60" fmla="*/ 26 w 43"/>
                <a:gd name="T61" fmla="*/ 0 h 43"/>
                <a:gd name="T62" fmla="*/ 24 w 43"/>
                <a:gd name="T63" fmla="*/ 0 h 43"/>
                <a:gd name="T64" fmla="*/ 22 w 43"/>
                <a:gd name="T65" fmla="*/ 0 h 43"/>
                <a:gd name="T66" fmla="*/ 17 w 43"/>
                <a:gd name="T67" fmla="*/ 0 h 43"/>
                <a:gd name="T68" fmla="*/ 13 w 43"/>
                <a:gd name="T69" fmla="*/ 1 h 43"/>
                <a:gd name="T70" fmla="*/ 9 w 43"/>
                <a:gd name="T71" fmla="*/ 3 h 43"/>
                <a:gd name="T72" fmla="*/ 6 w 43"/>
                <a:gd name="T73" fmla="*/ 6 h 43"/>
                <a:gd name="T74" fmla="*/ 3 w 43"/>
                <a:gd name="T75" fmla="*/ 9 h 43"/>
                <a:gd name="T76" fmla="*/ 2 w 43"/>
                <a:gd name="T77" fmla="*/ 13 h 43"/>
                <a:gd name="T78" fmla="*/ 0 w 43"/>
                <a:gd name="T79" fmla="*/ 17 h 43"/>
                <a:gd name="T80" fmla="*/ 0 w 43"/>
                <a:gd name="T81" fmla="*/ 21 h 43"/>
                <a:gd name="T82" fmla="*/ 0 w 43"/>
                <a:gd name="T83" fmla="*/ 23 h 43"/>
                <a:gd name="T84" fmla="*/ 0 w 43"/>
                <a:gd name="T85" fmla="*/ 25 h 43"/>
                <a:gd name="T86" fmla="*/ 1 w 43"/>
                <a:gd name="T87" fmla="*/ 27 h 43"/>
                <a:gd name="T88" fmla="*/ 2 w 43"/>
                <a:gd name="T89" fmla="*/ 29 h 43"/>
                <a:gd name="T90" fmla="*/ 2 w 43"/>
                <a:gd name="T91" fmla="*/ 31 h 43"/>
                <a:gd name="T92" fmla="*/ 3 w 43"/>
                <a:gd name="T93" fmla="*/ 33 h 43"/>
                <a:gd name="T94" fmla="*/ 5 w 43"/>
                <a:gd name="T95" fmla="*/ 34 h 43"/>
                <a:gd name="T96" fmla="*/ 6 w 43"/>
                <a:gd name="T97" fmla="*/ 36 h 43"/>
                <a:gd name="T98" fmla="*/ 9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2 h 43"/>
                <a:gd name="T108" fmla="*/ 22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326">
              <a:extLst>
                <a:ext uri="{FF2B5EF4-FFF2-40B4-BE49-F238E27FC236}">
                  <a16:creationId xmlns="" xmlns:a16="http://schemas.microsoft.com/office/drawing/2014/main" id="{C94375E9-DE65-4641-A565-61C3A7EEF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453051"/>
              <a:ext cx="68262" cy="68263"/>
            </a:xfrm>
            <a:custGeom>
              <a:avLst/>
              <a:gdLst>
                <a:gd name="T0" fmla="*/ 22 w 43"/>
                <a:gd name="T1" fmla="*/ 43 h 43"/>
                <a:gd name="T2" fmla="*/ 24 w 43"/>
                <a:gd name="T3" fmla="*/ 43 h 43"/>
                <a:gd name="T4" fmla="*/ 26 w 43"/>
                <a:gd name="T5" fmla="*/ 43 h 43"/>
                <a:gd name="T6" fmla="*/ 27 w 43"/>
                <a:gd name="T7" fmla="*/ 42 h 43"/>
                <a:gd name="T8" fmla="*/ 28 w 43"/>
                <a:gd name="T9" fmla="*/ 42 h 43"/>
                <a:gd name="T10" fmla="*/ 30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7 w 43"/>
                <a:gd name="T17" fmla="*/ 37 h 43"/>
                <a:gd name="T18" fmla="*/ 38 w 43"/>
                <a:gd name="T19" fmla="*/ 35 h 43"/>
                <a:gd name="T20" fmla="*/ 39 w 43"/>
                <a:gd name="T21" fmla="*/ 33 h 43"/>
                <a:gd name="T22" fmla="*/ 40 w 43"/>
                <a:gd name="T23" fmla="*/ 32 h 43"/>
                <a:gd name="T24" fmla="*/ 40 w 43"/>
                <a:gd name="T25" fmla="*/ 31 h 43"/>
                <a:gd name="T26" fmla="*/ 41 w 43"/>
                <a:gd name="T27" fmla="*/ 30 h 43"/>
                <a:gd name="T28" fmla="*/ 42 w 43"/>
                <a:gd name="T29" fmla="*/ 28 h 43"/>
                <a:gd name="T30" fmla="*/ 42 w 43"/>
                <a:gd name="T31" fmla="*/ 27 h 43"/>
                <a:gd name="T32" fmla="*/ 43 w 43"/>
                <a:gd name="T33" fmla="*/ 26 h 43"/>
                <a:gd name="T34" fmla="*/ 43 w 43"/>
                <a:gd name="T35" fmla="*/ 24 h 43"/>
                <a:gd name="T36" fmla="*/ 43 w 43"/>
                <a:gd name="T37" fmla="*/ 22 h 43"/>
                <a:gd name="T38" fmla="*/ 43 w 43"/>
                <a:gd name="T39" fmla="*/ 20 h 43"/>
                <a:gd name="T40" fmla="*/ 43 w 43"/>
                <a:gd name="T41" fmla="*/ 17 h 43"/>
                <a:gd name="T42" fmla="*/ 42 w 43"/>
                <a:gd name="T43" fmla="*/ 15 h 43"/>
                <a:gd name="T44" fmla="*/ 41 w 43"/>
                <a:gd name="T45" fmla="*/ 14 h 43"/>
                <a:gd name="T46" fmla="*/ 40 w 43"/>
                <a:gd name="T47" fmla="*/ 12 h 43"/>
                <a:gd name="T48" fmla="*/ 39 w 43"/>
                <a:gd name="T49" fmla="*/ 10 h 43"/>
                <a:gd name="T50" fmla="*/ 37 w 43"/>
                <a:gd name="T51" fmla="*/ 7 h 43"/>
                <a:gd name="T52" fmla="*/ 33 w 43"/>
                <a:gd name="T53" fmla="*/ 4 h 43"/>
                <a:gd name="T54" fmla="*/ 31 w 43"/>
                <a:gd name="T55" fmla="*/ 3 h 43"/>
                <a:gd name="T56" fmla="*/ 30 w 43"/>
                <a:gd name="T57" fmla="*/ 2 h 43"/>
                <a:gd name="T58" fmla="*/ 28 w 43"/>
                <a:gd name="T59" fmla="*/ 1 h 43"/>
                <a:gd name="T60" fmla="*/ 26 w 43"/>
                <a:gd name="T61" fmla="*/ 1 h 43"/>
                <a:gd name="T62" fmla="*/ 24 w 43"/>
                <a:gd name="T63" fmla="*/ 0 h 43"/>
                <a:gd name="T64" fmla="*/ 22 w 43"/>
                <a:gd name="T65" fmla="*/ 0 h 43"/>
                <a:gd name="T66" fmla="*/ 17 w 43"/>
                <a:gd name="T67" fmla="*/ 1 h 43"/>
                <a:gd name="T68" fmla="*/ 13 w 43"/>
                <a:gd name="T69" fmla="*/ 2 h 43"/>
                <a:gd name="T70" fmla="*/ 9 w 43"/>
                <a:gd name="T71" fmla="*/ 4 h 43"/>
                <a:gd name="T72" fmla="*/ 6 w 43"/>
                <a:gd name="T73" fmla="*/ 7 h 43"/>
                <a:gd name="T74" fmla="*/ 3 w 43"/>
                <a:gd name="T75" fmla="*/ 10 h 43"/>
                <a:gd name="T76" fmla="*/ 2 w 43"/>
                <a:gd name="T77" fmla="*/ 14 h 43"/>
                <a:gd name="T78" fmla="*/ 0 w 43"/>
                <a:gd name="T79" fmla="*/ 17 h 43"/>
                <a:gd name="T80" fmla="*/ 0 w 43"/>
                <a:gd name="T81" fmla="*/ 22 h 43"/>
                <a:gd name="T82" fmla="*/ 0 w 43"/>
                <a:gd name="T83" fmla="*/ 24 h 43"/>
                <a:gd name="T84" fmla="*/ 0 w 43"/>
                <a:gd name="T85" fmla="*/ 26 h 43"/>
                <a:gd name="T86" fmla="*/ 1 w 43"/>
                <a:gd name="T87" fmla="*/ 28 h 43"/>
                <a:gd name="T88" fmla="*/ 2 w 43"/>
                <a:gd name="T89" fmla="*/ 30 h 43"/>
                <a:gd name="T90" fmla="*/ 2 w 43"/>
                <a:gd name="T91" fmla="*/ 31 h 43"/>
                <a:gd name="T92" fmla="*/ 3 w 43"/>
                <a:gd name="T93" fmla="*/ 33 h 43"/>
                <a:gd name="T94" fmla="*/ 5 w 43"/>
                <a:gd name="T95" fmla="*/ 35 h 43"/>
                <a:gd name="T96" fmla="*/ 6 w 43"/>
                <a:gd name="T97" fmla="*/ 37 h 43"/>
                <a:gd name="T98" fmla="*/ 9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3 h 43"/>
                <a:gd name="T106" fmla="*/ 19 w 43"/>
                <a:gd name="T107" fmla="*/ 43 h 43"/>
                <a:gd name="T108" fmla="*/ 22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327">
              <a:extLst>
                <a:ext uri="{FF2B5EF4-FFF2-40B4-BE49-F238E27FC236}">
                  <a16:creationId xmlns="" xmlns:a16="http://schemas.microsoft.com/office/drawing/2014/main" id="{2CCA43BE-646A-417A-8D49-CED056C4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4465751"/>
              <a:ext cx="68262" cy="66675"/>
            </a:xfrm>
            <a:custGeom>
              <a:avLst/>
              <a:gdLst>
                <a:gd name="T0" fmla="*/ 22 w 43"/>
                <a:gd name="T1" fmla="*/ 42 h 42"/>
                <a:gd name="T2" fmla="*/ 24 w 43"/>
                <a:gd name="T3" fmla="*/ 42 h 42"/>
                <a:gd name="T4" fmla="*/ 26 w 43"/>
                <a:gd name="T5" fmla="*/ 42 h 42"/>
                <a:gd name="T6" fmla="*/ 27 w 43"/>
                <a:gd name="T7" fmla="*/ 42 h 42"/>
                <a:gd name="T8" fmla="*/ 28 w 43"/>
                <a:gd name="T9" fmla="*/ 41 h 42"/>
                <a:gd name="T10" fmla="*/ 30 w 43"/>
                <a:gd name="T11" fmla="*/ 41 h 42"/>
                <a:gd name="T12" fmla="*/ 31 w 43"/>
                <a:gd name="T13" fmla="*/ 40 h 42"/>
                <a:gd name="T14" fmla="*/ 33 w 43"/>
                <a:gd name="T15" fmla="*/ 39 h 42"/>
                <a:gd name="T16" fmla="*/ 37 w 43"/>
                <a:gd name="T17" fmla="*/ 36 h 42"/>
                <a:gd name="T18" fmla="*/ 38 w 43"/>
                <a:gd name="T19" fmla="*/ 34 h 42"/>
                <a:gd name="T20" fmla="*/ 39 w 43"/>
                <a:gd name="T21" fmla="*/ 33 h 42"/>
                <a:gd name="T22" fmla="*/ 40 w 43"/>
                <a:gd name="T23" fmla="*/ 32 h 42"/>
                <a:gd name="T24" fmla="*/ 40 w 43"/>
                <a:gd name="T25" fmla="*/ 31 h 42"/>
                <a:gd name="T26" fmla="*/ 41 w 43"/>
                <a:gd name="T27" fmla="*/ 29 h 42"/>
                <a:gd name="T28" fmla="*/ 42 w 43"/>
                <a:gd name="T29" fmla="*/ 27 h 42"/>
                <a:gd name="T30" fmla="*/ 42 w 43"/>
                <a:gd name="T31" fmla="*/ 26 h 42"/>
                <a:gd name="T32" fmla="*/ 43 w 43"/>
                <a:gd name="T33" fmla="*/ 25 h 42"/>
                <a:gd name="T34" fmla="*/ 43 w 43"/>
                <a:gd name="T35" fmla="*/ 23 h 42"/>
                <a:gd name="T36" fmla="*/ 43 w 43"/>
                <a:gd name="T37" fmla="*/ 21 h 42"/>
                <a:gd name="T38" fmla="*/ 43 w 43"/>
                <a:gd name="T39" fmla="*/ 19 h 42"/>
                <a:gd name="T40" fmla="*/ 43 w 43"/>
                <a:gd name="T41" fmla="*/ 17 h 42"/>
                <a:gd name="T42" fmla="*/ 42 w 43"/>
                <a:gd name="T43" fmla="*/ 15 h 42"/>
                <a:gd name="T44" fmla="*/ 41 w 43"/>
                <a:gd name="T45" fmla="*/ 13 h 42"/>
                <a:gd name="T46" fmla="*/ 40 w 43"/>
                <a:gd name="T47" fmla="*/ 11 h 42"/>
                <a:gd name="T48" fmla="*/ 39 w 43"/>
                <a:gd name="T49" fmla="*/ 9 h 42"/>
                <a:gd name="T50" fmla="*/ 37 w 43"/>
                <a:gd name="T51" fmla="*/ 6 h 42"/>
                <a:gd name="T52" fmla="*/ 33 w 43"/>
                <a:gd name="T53" fmla="*/ 3 h 42"/>
                <a:gd name="T54" fmla="*/ 31 w 43"/>
                <a:gd name="T55" fmla="*/ 2 h 42"/>
                <a:gd name="T56" fmla="*/ 30 w 43"/>
                <a:gd name="T57" fmla="*/ 1 h 42"/>
                <a:gd name="T58" fmla="*/ 28 w 43"/>
                <a:gd name="T59" fmla="*/ 0 h 42"/>
                <a:gd name="T60" fmla="*/ 26 w 43"/>
                <a:gd name="T61" fmla="*/ 0 h 42"/>
                <a:gd name="T62" fmla="*/ 24 w 43"/>
                <a:gd name="T63" fmla="*/ 0 h 42"/>
                <a:gd name="T64" fmla="*/ 22 w 43"/>
                <a:gd name="T65" fmla="*/ 0 h 42"/>
                <a:gd name="T66" fmla="*/ 17 w 43"/>
                <a:gd name="T67" fmla="*/ 0 h 42"/>
                <a:gd name="T68" fmla="*/ 13 w 43"/>
                <a:gd name="T69" fmla="*/ 1 h 42"/>
                <a:gd name="T70" fmla="*/ 10 w 43"/>
                <a:gd name="T71" fmla="*/ 3 h 42"/>
                <a:gd name="T72" fmla="*/ 6 w 43"/>
                <a:gd name="T73" fmla="*/ 6 h 42"/>
                <a:gd name="T74" fmla="*/ 4 w 43"/>
                <a:gd name="T75" fmla="*/ 9 h 42"/>
                <a:gd name="T76" fmla="*/ 2 w 43"/>
                <a:gd name="T77" fmla="*/ 13 h 42"/>
                <a:gd name="T78" fmla="*/ 1 w 43"/>
                <a:gd name="T79" fmla="*/ 17 h 42"/>
                <a:gd name="T80" fmla="*/ 0 w 43"/>
                <a:gd name="T81" fmla="*/ 21 h 42"/>
                <a:gd name="T82" fmla="*/ 0 w 43"/>
                <a:gd name="T83" fmla="*/ 23 h 42"/>
                <a:gd name="T84" fmla="*/ 1 w 43"/>
                <a:gd name="T85" fmla="*/ 25 h 42"/>
                <a:gd name="T86" fmla="*/ 1 w 43"/>
                <a:gd name="T87" fmla="*/ 27 h 42"/>
                <a:gd name="T88" fmla="*/ 2 w 43"/>
                <a:gd name="T89" fmla="*/ 29 h 42"/>
                <a:gd name="T90" fmla="*/ 2 w 43"/>
                <a:gd name="T91" fmla="*/ 31 h 42"/>
                <a:gd name="T92" fmla="*/ 4 w 43"/>
                <a:gd name="T93" fmla="*/ 33 h 42"/>
                <a:gd name="T94" fmla="*/ 5 w 43"/>
                <a:gd name="T95" fmla="*/ 34 h 42"/>
                <a:gd name="T96" fmla="*/ 6 w 43"/>
                <a:gd name="T97" fmla="*/ 36 h 42"/>
                <a:gd name="T98" fmla="*/ 10 w 43"/>
                <a:gd name="T99" fmla="*/ 39 h 42"/>
                <a:gd name="T100" fmla="*/ 13 w 43"/>
                <a:gd name="T101" fmla="*/ 41 h 42"/>
                <a:gd name="T102" fmla="*/ 15 w 43"/>
                <a:gd name="T103" fmla="*/ 41 h 42"/>
                <a:gd name="T104" fmla="*/ 17 w 43"/>
                <a:gd name="T105" fmla="*/ 42 h 42"/>
                <a:gd name="T106" fmla="*/ 19 w 43"/>
                <a:gd name="T107" fmla="*/ 42 h 42"/>
                <a:gd name="T108" fmla="*/ 22 w 43"/>
                <a:gd name="T10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2">
                  <a:moveTo>
                    <a:pt x="22" y="42"/>
                  </a:move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328">
              <a:extLst>
                <a:ext uri="{FF2B5EF4-FFF2-40B4-BE49-F238E27FC236}">
                  <a16:creationId xmlns="" xmlns:a16="http://schemas.microsoft.com/office/drawing/2014/main" id="{4D605BED-38AE-42BB-BF82-730E8419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4402251"/>
              <a:ext cx="68262" cy="68263"/>
            </a:xfrm>
            <a:custGeom>
              <a:avLst/>
              <a:gdLst>
                <a:gd name="T0" fmla="*/ 22 w 43"/>
                <a:gd name="T1" fmla="*/ 43 h 43"/>
                <a:gd name="T2" fmla="*/ 24 w 43"/>
                <a:gd name="T3" fmla="*/ 43 h 43"/>
                <a:gd name="T4" fmla="*/ 26 w 43"/>
                <a:gd name="T5" fmla="*/ 42 h 43"/>
                <a:gd name="T6" fmla="*/ 27 w 43"/>
                <a:gd name="T7" fmla="*/ 42 h 43"/>
                <a:gd name="T8" fmla="*/ 28 w 43"/>
                <a:gd name="T9" fmla="*/ 42 h 43"/>
                <a:gd name="T10" fmla="*/ 30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7 w 43"/>
                <a:gd name="T17" fmla="*/ 37 h 43"/>
                <a:gd name="T18" fmla="*/ 38 w 43"/>
                <a:gd name="T19" fmla="*/ 35 h 43"/>
                <a:gd name="T20" fmla="*/ 39 w 43"/>
                <a:gd name="T21" fmla="*/ 33 h 43"/>
                <a:gd name="T22" fmla="*/ 40 w 43"/>
                <a:gd name="T23" fmla="*/ 32 h 43"/>
                <a:gd name="T24" fmla="*/ 40 w 43"/>
                <a:gd name="T25" fmla="*/ 31 h 43"/>
                <a:gd name="T26" fmla="*/ 41 w 43"/>
                <a:gd name="T27" fmla="*/ 30 h 43"/>
                <a:gd name="T28" fmla="*/ 42 w 43"/>
                <a:gd name="T29" fmla="*/ 28 h 43"/>
                <a:gd name="T30" fmla="*/ 42 w 43"/>
                <a:gd name="T31" fmla="*/ 27 h 43"/>
                <a:gd name="T32" fmla="*/ 43 w 43"/>
                <a:gd name="T33" fmla="*/ 26 h 43"/>
                <a:gd name="T34" fmla="*/ 43 w 43"/>
                <a:gd name="T35" fmla="*/ 24 h 43"/>
                <a:gd name="T36" fmla="*/ 43 w 43"/>
                <a:gd name="T37" fmla="*/ 22 h 43"/>
                <a:gd name="T38" fmla="*/ 43 w 43"/>
                <a:gd name="T39" fmla="*/ 19 h 43"/>
                <a:gd name="T40" fmla="*/ 43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9 h 43"/>
                <a:gd name="T50" fmla="*/ 37 w 43"/>
                <a:gd name="T51" fmla="*/ 6 h 43"/>
                <a:gd name="T52" fmla="*/ 33 w 43"/>
                <a:gd name="T53" fmla="*/ 3 h 43"/>
                <a:gd name="T54" fmla="*/ 31 w 43"/>
                <a:gd name="T55" fmla="*/ 2 h 43"/>
                <a:gd name="T56" fmla="*/ 30 w 43"/>
                <a:gd name="T57" fmla="*/ 2 h 43"/>
                <a:gd name="T58" fmla="*/ 28 w 43"/>
                <a:gd name="T59" fmla="*/ 1 h 43"/>
                <a:gd name="T60" fmla="*/ 26 w 43"/>
                <a:gd name="T61" fmla="*/ 0 h 43"/>
                <a:gd name="T62" fmla="*/ 24 w 43"/>
                <a:gd name="T63" fmla="*/ 0 h 43"/>
                <a:gd name="T64" fmla="*/ 22 w 43"/>
                <a:gd name="T65" fmla="*/ 0 h 43"/>
                <a:gd name="T66" fmla="*/ 17 w 43"/>
                <a:gd name="T67" fmla="*/ 0 h 43"/>
                <a:gd name="T68" fmla="*/ 13 w 43"/>
                <a:gd name="T69" fmla="*/ 2 h 43"/>
                <a:gd name="T70" fmla="*/ 10 w 43"/>
                <a:gd name="T71" fmla="*/ 3 h 43"/>
                <a:gd name="T72" fmla="*/ 6 w 43"/>
                <a:gd name="T73" fmla="*/ 6 h 43"/>
                <a:gd name="T74" fmla="*/ 4 w 43"/>
                <a:gd name="T75" fmla="*/ 9 h 43"/>
                <a:gd name="T76" fmla="*/ 2 w 43"/>
                <a:gd name="T77" fmla="*/ 13 h 43"/>
                <a:gd name="T78" fmla="*/ 1 w 43"/>
                <a:gd name="T79" fmla="*/ 17 h 43"/>
                <a:gd name="T80" fmla="*/ 0 w 43"/>
                <a:gd name="T81" fmla="*/ 22 h 43"/>
                <a:gd name="T82" fmla="*/ 0 w 43"/>
                <a:gd name="T83" fmla="*/ 24 h 43"/>
                <a:gd name="T84" fmla="*/ 1 w 43"/>
                <a:gd name="T85" fmla="*/ 26 h 43"/>
                <a:gd name="T86" fmla="*/ 1 w 43"/>
                <a:gd name="T87" fmla="*/ 28 h 43"/>
                <a:gd name="T88" fmla="*/ 2 w 43"/>
                <a:gd name="T89" fmla="*/ 30 h 43"/>
                <a:gd name="T90" fmla="*/ 2 w 43"/>
                <a:gd name="T91" fmla="*/ 31 h 43"/>
                <a:gd name="T92" fmla="*/ 4 w 43"/>
                <a:gd name="T93" fmla="*/ 33 h 43"/>
                <a:gd name="T94" fmla="*/ 5 w 43"/>
                <a:gd name="T95" fmla="*/ 35 h 43"/>
                <a:gd name="T96" fmla="*/ 6 w 43"/>
                <a:gd name="T97" fmla="*/ 37 h 43"/>
                <a:gd name="T98" fmla="*/ 10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3 h 43"/>
                <a:gd name="T108" fmla="*/ 22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329">
              <a:extLst>
                <a:ext uri="{FF2B5EF4-FFF2-40B4-BE49-F238E27FC236}">
                  <a16:creationId xmlns="" xmlns:a16="http://schemas.microsoft.com/office/drawing/2014/main" id="{7D3E08C3-8C9A-4723-B198-AA024C3E0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4260964"/>
              <a:ext cx="68262" cy="66675"/>
            </a:xfrm>
            <a:custGeom>
              <a:avLst/>
              <a:gdLst>
                <a:gd name="T0" fmla="*/ 22 w 43"/>
                <a:gd name="T1" fmla="*/ 42 h 42"/>
                <a:gd name="T2" fmla="*/ 24 w 43"/>
                <a:gd name="T3" fmla="*/ 42 h 42"/>
                <a:gd name="T4" fmla="*/ 26 w 43"/>
                <a:gd name="T5" fmla="*/ 42 h 42"/>
                <a:gd name="T6" fmla="*/ 27 w 43"/>
                <a:gd name="T7" fmla="*/ 42 h 42"/>
                <a:gd name="T8" fmla="*/ 28 w 43"/>
                <a:gd name="T9" fmla="*/ 41 h 42"/>
                <a:gd name="T10" fmla="*/ 30 w 43"/>
                <a:gd name="T11" fmla="*/ 41 h 42"/>
                <a:gd name="T12" fmla="*/ 31 w 43"/>
                <a:gd name="T13" fmla="*/ 40 h 42"/>
                <a:gd name="T14" fmla="*/ 33 w 43"/>
                <a:gd name="T15" fmla="*/ 39 h 42"/>
                <a:gd name="T16" fmla="*/ 37 w 43"/>
                <a:gd name="T17" fmla="*/ 36 h 42"/>
                <a:gd name="T18" fmla="*/ 38 w 43"/>
                <a:gd name="T19" fmla="*/ 34 h 42"/>
                <a:gd name="T20" fmla="*/ 39 w 43"/>
                <a:gd name="T21" fmla="*/ 33 h 42"/>
                <a:gd name="T22" fmla="*/ 40 w 43"/>
                <a:gd name="T23" fmla="*/ 32 h 42"/>
                <a:gd name="T24" fmla="*/ 40 w 43"/>
                <a:gd name="T25" fmla="*/ 31 h 42"/>
                <a:gd name="T26" fmla="*/ 41 w 43"/>
                <a:gd name="T27" fmla="*/ 29 h 42"/>
                <a:gd name="T28" fmla="*/ 42 w 43"/>
                <a:gd name="T29" fmla="*/ 27 h 42"/>
                <a:gd name="T30" fmla="*/ 42 w 43"/>
                <a:gd name="T31" fmla="*/ 26 h 42"/>
                <a:gd name="T32" fmla="*/ 43 w 43"/>
                <a:gd name="T33" fmla="*/ 25 h 42"/>
                <a:gd name="T34" fmla="*/ 43 w 43"/>
                <a:gd name="T35" fmla="*/ 23 h 42"/>
                <a:gd name="T36" fmla="*/ 43 w 43"/>
                <a:gd name="T37" fmla="*/ 21 h 42"/>
                <a:gd name="T38" fmla="*/ 43 w 43"/>
                <a:gd name="T39" fmla="*/ 19 h 42"/>
                <a:gd name="T40" fmla="*/ 43 w 43"/>
                <a:gd name="T41" fmla="*/ 17 h 42"/>
                <a:gd name="T42" fmla="*/ 42 w 43"/>
                <a:gd name="T43" fmla="*/ 15 h 42"/>
                <a:gd name="T44" fmla="*/ 41 w 43"/>
                <a:gd name="T45" fmla="*/ 13 h 42"/>
                <a:gd name="T46" fmla="*/ 40 w 43"/>
                <a:gd name="T47" fmla="*/ 11 h 42"/>
                <a:gd name="T48" fmla="*/ 39 w 43"/>
                <a:gd name="T49" fmla="*/ 9 h 42"/>
                <a:gd name="T50" fmla="*/ 37 w 43"/>
                <a:gd name="T51" fmla="*/ 6 h 42"/>
                <a:gd name="T52" fmla="*/ 33 w 43"/>
                <a:gd name="T53" fmla="*/ 3 h 42"/>
                <a:gd name="T54" fmla="*/ 31 w 43"/>
                <a:gd name="T55" fmla="*/ 2 h 42"/>
                <a:gd name="T56" fmla="*/ 30 w 43"/>
                <a:gd name="T57" fmla="*/ 1 h 42"/>
                <a:gd name="T58" fmla="*/ 28 w 43"/>
                <a:gd name="T59" fmla="*/ 0 h 42"/>
                <a:gd name="T60" fmla="*/ 26 w 43"/>
                <a:gd name="T61" fmla="*/ 0 h 42"/>
                <a:gd name="T62" fmla="*/ 24 w 43"/>
                <a:gd name="T63" fmla="*/ 0 h 42"/>
                <a:gd name="T64" fmla="*/ 22 w 43"/>
                <a:gd name="T65" fmla="*/ 0 h 42"/>
                <a:gd name="T66" fmla="*/ 17 w 43"/>
                <a:gd name="T67" fmla="*/ 0 h 42"/>
                <a:gd name="T68" fmla="*/ 13 w 43"/>
                <a:gd name="T69" fmla="*/ 1 h 42"/>
                <a:gd name="T70" fmla="*/ 10 w 43"/>
                <a:gd name="T71" fmla="*/ 3 h 42"/>
                <a:gd name="T72" fmla="*/ 6 w 43"/>
                <a:gd name="T73" fmla="*/ 6 h 42"/>
                <a:gd name="T74" fmla="*/ 4 w 43"/>
                <a:gd name="T75" fmla="*/ 9 h 42"/>
                <a:gd name="T76" fmla="*/ 2 w 43"/>
                <a:gd name="T77" fmla="*/ 13 h 42"/>
                <a:gd name="T78" fmla="*/ 1 w 43"/>
                <a:gd name="T79" fmla="*/ 17 h 42"/>
                <a:gd name="T80" fmla="*/ 0 w 43"/>
                <a:gd name="T81" fmla="*/ 21 h 42"/>
                <a:gd name="T82" fmla="*/ 0 w 43"/>
                <a:gd name="T83" fmla="*/ 23 h 42"/>
                <a:gd name="T84" fmla="*/ 1 w 43"/>
                <a:gd name="T85" fmla="*/ 25 h 42"/>
                <a:gd name="T86" fmla="*/ 1 w 43"/>
                <a:gd name="T87" fmla="*/ 27 h 42"/>
                <a:gd name="T88" fmla="*/ 2 w 43"/>
                <a:gd name="T89" fmla="*/ 29 h 42"/>
                <a:gd name="T90" fmla="*/ 2 w 43"/>
                <a:gd name="T91" fmla="*/ 31 h 42"/>
                <a:gd name="T92" fmla="*/ 4 w 43"/>
                <a:gd name="T93" fmla="*/ 33 h 42"/>
                <a:gd name="T94" fmla="*/ 5 w 43"/>
                <a:gd name="T95" fmla="*/ 34 h 42"/>
                <a:gd name="T96" fmla="*/ 6 w 43"/>
                <a:gd name="T97" fmla="*/ 36 h 42"/>
                <a:gd name="T98" fmla="*/ 10 w 43"/>
                <a:gd name="T99" fmla="*/ 39 h 42"/>
                <a:gd name="T100" fmla="*/ 13 w 43"/>
                <a:gd name="T101" fmla="*/ 41 h 42"/>
                <a:gd name="T102" fmla="*/ 15 w 43"/>
                <a:gd name="T103" fmla="*/ 41 h 42"/>
                <a:gd name="T104" fmla="*/ 17 w 43"/>
                <a:gd name="T105" fmla="*/ 42 h 42"/>
                <a:gd name="T106" fmla="*/ 19 w 43"/>
                <a:gd name="T107" fmla="*/ 42 h 42"/>
                <a:gd name="T108" fmla="*/ 22 w 43"/>
                <a:gd name="T10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2">
                  <a:moveTo>
                    <a:pt x="22" y="42"/>
                  </a:move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330">
              <a:extLst>
                <a:ext uri="{FF2B5EF4-FFF2-40B4-BE49-F238E27FC236}">
                  <a16:creationId xmlns="" xmlns:a16="http://schemas.microsoft.com/office/drawing/2014/main" id="{34B5FD9A-DDD0-4942-B204-0941F5E4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3922826"/>
              <a:ext cx="68262" cy="68263"/>
            </a:xfrm>
            <a:custGeom>
              <a:avLst/>
              <a:gdLst>
                <a:gd name="T0" fmla="*/ 22 w 43"/>
                <a:gd name="T1" fmla="*/ 43 h 43"/>
                <a:gd name="T2" fmla="*/ 24 w 43"/>
                <a:gd name="T3" fmla="*/ 42 h 43"/>
                <a:gd name="T4" fmla="*/ 26 w 43"/>
                <a:gd name="T5" fmla="*/ 42 h 43"/>
                <a:gd name="T6" fmla="*/ 27 w 43"/>
                <a:gd name="T7" fmla="*/ 42 h 43"/>
                <a:gd name="T8" fmla="*/ 28 w 43"/>
                <a:gd name="T9" fmla="*/ 42 h 43"/>
                <a:gd name="T10" fmla="*/ 30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7 w 43"/>
                <a:gd name="T17" fmla="*/ 36 h 43"/>
                <a:gd name="T18" fmla="*/ 38 w 43"/>
                <a:gd name="T19" fmla="*/ 34 h 43"/>
                <a:gd name="T20" fmla="*/ 39 w 43"/>
                <a:gd name="T21" fmla="*/ 33 h 43"/>
                <a:gd name="T22" fmla="*/ 40 w 43"/>
                <a:gd name="T23" fmla="*/ 32 h 43"/>
                <a:gd name="T24" fmla="*/ 40 w 43"/>
                <a:gd name="T25" fmla="*/ 31 h 43"/>
                <a:gd name="T26" fmla="*/ 41 w 43"/>
                <a:gd name="T27" fmla="*/ 29 h 43"/>
                <a:gd name="T28" fmla="*/ 42 w 43"/>
                <a:gd name="T29" fmla="*/ 27 h 43"/>
                <a:gd name="T30" fmla="*/ 42 w 43"/>
                <a:gd name="T31" fmla="*/ 26 h 43"/>
                <a:gd name="T32" fmla="*/ 43 w 43"/>
                <a:gd name="T33" fmla="*/ 26 h 43"/>
                <a:gd name="T34" fmla="*/ 43 w 43"/>
                <a:gd name="T35" fmla="*/ 23 h 43"/>
                <a:gd name="T36" fmla="*/ 43 w 43"/>
                <a:gd name="T37" fmla="*/ 21 h 43"/>
                <a:gd name="T38" fmla="*/ 43 w 43"/>
                <a:gd name="T39" fmla="*/ 19 h 43"/>
                <a:gd name="T40" fmla="*/ 43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9 h 43"/>
                <a:gd name="T50" fmla="*/ 37 w 43"/>
                <a:gd name="T51" fmla="*/ 6 h 43"/>
                <a:gd name="T52" fmla="*/ 33 w 43"/>
                <a:gd name="T53" fmla="*/ 3 h 43"/>
                <a:gd name="T54" fmla="*/ 31 w 43"/>
                <a:gd name="T55" fmla="*/ 2 h 43"/>
                <a:gd name="T56" fmla="*/ 30 w 43"/>
                <a:gd name="T57" fmla="*/ 1 h 43"/>
                <a:gd name="T58" fmla="*/ 28 w 43"/>
                <a:gd name="T59" fmla="*/ 1 h 43"/>
                <a:gd name="T60" fmla="*/ 26 w 43"/>
                <a:gd name="T61" fmla="*/ 0 h 43"/>
                <a:gd name="T62" fmla="*/ 24 w 43"/>
                <a:gd name="T63" fmla="*/ 0 h 43"/>
                <a:gd name="T64" fmla="*/ 22 w 43"/>
                <a:gd name="T65" fmla="*/ 0 h 43"/>
                <a:gd name="T66" fmla="*/ 17 w 43"/>
                <a:gd name="T67" fmla="*/ 0 h 43"/>
                <a:gd name="T68" fmla="*/ 13 w 43"/>
                <a:gd name="T69" fmla="*/ 1 h 43"/>
                <a:gd name="T70" fmla="*/ 10 w 43"/>
                <a:gd name="T71" fmla="*/ 3 h 43"/>
                <a:gd name="T72" fmla="*/ 6 w 43"/>
                <a:gd name="T73" fmla="*/ 6 h 43"/>
                <a:gd name="T74" fmla="*/ 4 w 43"/>
                <a:gd name="T75" fmla="*/ 9 h 43"/>
                <a:gd name="T76" fmla="*/ 2 w 43"/>
                <a:gd name="T77" fmla="*/ 13 h 43"/>
                <a:gd name="T78" fmla="*/ 1 w 43"/>
                <a:gd name="T79" fmla="*/ 17 h 43"/>
                <a:gd name="T80" fmla="*/ 0 w 43"/>
                <a:gd name="T81" fmla="*/ 21 h 43"/>
                <a:gd name="T82" fmla="*/ 0 w 43"/>
                <a:gd name="T83" fmla="*/ 23 h 43"/>
                <a:gd name="T84" fmla="*/ 1 w 43"/>
                <a:gd name="T85" fmla="*/ 26 h 43"/>
                <a:gd name="T86" fmla="*/ 1 w 43"/>
                <a:gd name="T87" fmla="*/ 27 h 43"/>
                <a:gd name="T88" fmla="*/ 2 w 43"/>
                <a:gd name="T89" fmla="*/ 29 h 43"/>
                <a:gd name="T90" fmla="*/ 2 w 43"/>
                <a:gd name="T91" fmla="*/ 31 h 43"/>
                <a:gd name="T92" fmla="*/ 4 w 43"/>
                <a:gd name="T93" fmla="*/ 33 h 43"/>
                <a:gd name="T94" fmla="*/ 5 w 43"/>
                <a:gd name="T95" fmla="*/ 34 h 43"/>
                <a:gd name="T96" fmla="*/ 6 w 43"/>
                <a:gd name="T97" fmla="*/ 36 h 43"/>
                <a:gd name="T98" fmla="*/ 10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2 h 43"/>
                <a:gd name="T108" fmla="*/ 22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331">
              <a:extLst>
                <a:ext uri="{FF2B5EF4-FFF2-40B4-BE49-F238E27FC236}">
                  <a16:creationId xmlns="" xmlns:a16="http://schemas.microsoft.com/office/drawing/2014/main" id="{E53B5555-E67E-497E-9423-0B4036867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700" y="4241914"/>
              <a:ext cx="66675" cy="68263"/>
            </a:xfrm>
            <a:custGeom>
              <a:avLst/>
              <a:gdLst>
                <a:gd name="T0" fmla="*/ 21 w 42"/>
                <a:gd name="T1" fmla="*/ 43 h 43"/>
                <a:gd name="T2" fmla="*/ 23 w 42"/>
                <a:gd name="T3" fmla="*/ 43 h 43"/>
                <a:gd name="T4" fmla="*/ 25 w 42"/>
                <a:gd name="T5" fmla="*/ 42 h 43"/>
                <a:gd name="T6" fmla="*/ 26 w 42"/>
                <a:gd name="T7" fmla="*/ 42 h 43"/>
                <a:gd name="T8" fmla="*/ 27 w 42"/>
                <a:gd name="T9" fmla="*/ 42 h 43"/>
                <a:gd name="T10" fmla="*/ 29 w 42"/>
                <a:gd name="T11" fmla="*/ 41 h 43"/>
                <a:gd name="T12" fmla="*/ 31 w 42"/>
                <a:gd name="T13" fmla="*/ 40 h 43"/>
                <a:gd name="T14" fmla="*/ 33 w 42"/>
                <a:gd name="T15" fmla="*/ 39 h 43"/>
                <a:gd name="T16" fmla="*/ 36 w 42"/>
                <a:gd name="T17" fmla="*/ 36 h 43"/>
                <a:gd name="T18" fmla="*/ 37 w 42"/>
                <a:gd name="T19" fmla="*/ 35 h 43"/>
                <a:gd name="T20" fmla="*/ 39 w 42"/>
                <a:gd name="T21" fmla="*/ 33 h 43"/>
                <a:gd name="T22" fmla="*/ 39 w 42"/>
                <a:gd name="T23" fmla="*/ 32 h 43"/>
                <a:gd name="T24" fmla="*/ 40 w 42"/>
                <a:gd name="T25" fmla="*/ 31 h 43"/>
                <a:gd name="T26" fmla="*/ 41 w 42"/>
                <a:gd name="T27" fmla="*/ 29 h 43"/>
                <a:gd name="T28" fmla="*/ 41 w 42"/>
                <a:gd name="T29" fmla="*/ 27 h 43"/>
                <a:gd name="T30" fmla="*/ 42 w 42"/>
                <a:gd name="T31" fmla="*/ 26 h 43"/>
                <a:gd name="T32" fmla="*/ 42 w 42"/>
                <a:gd name="T33" fmla="*/ 26 h 43"/>
                <a:gd name="T34" fmla="*/ 42 w 42"/>
                <a:gd name="T35" fmla="*/ 23 h 43"/>
                <a:gd name="T36" fmla="*/ 42 w 42"/>
                <a:gd name="T37" fmla="*/ 21 h 43"/>
                <a:gd name="T38" fmla="*/ 42 w 42"/>
                <a:gd name="T39" fmla="*/ 19 h 43"/>
                <a:gd name="T40" fmla="*/ 42 w 42"/>
                <a:gd name="T41" fmla="*/ 17 h 43"/>
                <a:gd name="T42" fmla="*/ 41 w 42"/>
                <a:gd name="T43" fmla="*/ 15 h 43"/>
                <a:gd name="T44" fmla="*/ 41 w 42"/>
                <a:gd name="T45" fmla="*/ 13 h 43"/>
                <a:gd name="T46" fmla="*/ 40 w 42"/>
                <a:gd name="T47" fmla="*/ 11 h 43"/>
                <a:gd name="T48" fmla="*/ 39 w 42"/>
                <a:gd name="T49" fmla="*/ 9 h 43"/>
                <a:gd name="T50" fmla="*/ 36 w 42"/>
                <a:gd name="T51" fmla="*/ 6 h 43"/>
                <a:gd name="T52" fmla="*/ 33 w 42"/>
                <a:gd name="T53" fmla="*/ 3 h 43"/>
                <a:gd name="T54" fmla="*/ 31 w 42"/>
                <a:gd name="T55" fmla="*/ 2 h 43"/>
                <a:gd name="T56" fmla="*/ 29 w 42"/>
                <a:gd name="T57" fmla="*/ 1 h 43"/>
                <a:gd name="T58" fmla="*/ 27 w 42"/>
                <a:gd name="T59" fmla="*/ 1 h 43"/>
                <a:gd name="T60" fmla="*/ 25 w 42"/>
                <a:gd name="T61" fmla="*/ 0 h 43"/>
                <a:gd name="T62" fmla="*/ 23 w 42"/>
                <a:gd name="T63" fmla="*/ 0 h 43"/>
                <a:gd name="T64" fmla="*/ 21 w 42"/>
                <a:gd name="T65" fmla="*/ 0 h 43"/>
                <a:gd name="T66" fmla="*/ 17 w 42"/>
                <a:gd name="T67" fmla="*/ 0 h 43"/>
                <a:gd name="T68" fmla="*/ 13 w 42"/>
                <a:gd name="T69" fmla="*/ 1 h 43"/>
                <a:gd name="T70" fmla="*/ 9 w 42"/>
                <a:gd name="T71" fmla="*/ 3 h 43"/>
                <a:gd name="T72" fmla="*/ 6 w 42"/>
                <a:gd name="T73" fmla="*/ 6 h 43"/>
                <a:gd name="T74" fmla="*/ 3 w 42"/>
                <a:gd name="T75" fmla="*/ 9 h 43"/>
                <a:gd name="T76" fmla="*/ 1 w 42"/>
                <a:gd name="T77" fmla="*/ 13 h 43"/>
                <a:gd name="T78" fmla="*/ 0 w 42"/>
                <a:gd name="T79" fmla="*/ 17 h 43"/>
                <a:gd name="T80" fmla="*/ 0 w 42"/>
                <a:gd name="T81" fmla="*/ 21 h 43"/>
                <a:gd name="T82" fmla="*/ 0 w 42"/>
                <a:gd name="T83" fmla="*/ 23 h 43"/>
                <a:gd name="T84" fmla="*/ 0 w 42"/>
                <a:gd name="T85" fmla="*/ 26 h 43"/>
                <a:gd name="T86" fmla="*/ 0 w 42"/>
                <a:gd name="T87" fmla="*/ 27 h 43"/>
                <a:gd name="T88" fmla="*/ 1 w 42"/>
                <a:gd name="T89" fmla="*/ 29 h 43"/>
                <a:gd name="T90" fmla="*/ 2 w 42"/>
                <a:gd name="T91" fmla="*/ 31 h 43"/>
                <a:gd name="T92" fmla="*/ 3 w 42"/>
                <a:gd name="T93" fmla="*/ 33 h 43"/>
                <a:gd name="T94" fmla="*/ 4 w 42"/>
                <a:gd name="T95" fmla="*/ 35 h 43"/>
                <a:gd name="T96" fmla="*/ 6 w 42"/>
                <a:gd name="T97" fmla="*/ 36 h 43"/>
                <a:gd name="T98" fmla="*/ 9 w 42"/>
                <a:gd name="T99" fmla="*/ 39 h 43"/>
                <a:gd name="T100" fmla="*/ 13 w 42"/>
                <a:gd name="T101" fmla="*/ 41 h 43"/>
                <a:gd name="T102" fmla="*/ 15 w 42"/>
                <a:gd name="T103" fmla="*/ 42 h 43"/>
                <a:gd name="T104" fmla="*/ 17 w 42"/>
                <a:gd name="T105" fmla="*/ 42 h 43"/>
                <a:gd name="T106" fmla="*/ 19 w 42"/>
                <a:gd name="T107" fmla="*/ 43 h 43"/>
                <a:gd name="T108" fmla="*/ 21 w 42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" h="43">
                  <a:moveTo>
                    <a:pt x="21" y="43"/>
                  </a:move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332">
              <a:extLst>
                <a:ext uri="{FF2B5EF4-FFF2-40B4-BE49-F238E27FC236}">
                  <a16:creationId xmlns="" xmlns:a16="http://schemas.microsoft.com/office/drawing/2014/main" id="{3F56322C-AD59-4388-8123-393A13E5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888" y="4556239"/>
              <a:ext cx="68262" cy="68263"/>
            </a:xfrm>
            <a:custGeom>
              <a:avLst/>
              <a:gdLst>
                <a:gd name="T0" fmla="*/ 21 w 43"/>
                <a:gd name="T1" fmla="*/ 43 h 43"/>
                <a:gd name="T2" fmla="*/ 23 w 43"/>
                <a:gd name="T3" fmla="*/ 42 h 43"/>
                <a:gd name="T4" fmla="*/ 26 w 43"/>
                <a:gd name="T5" fmla="*/ 42 h 43"/>
                <a:gd name="T6" fmla="*/ 26 w 43"/>
                <a:gd name="T7" fmla="*/ 42 h 43"/>
                <a:gd name="T8" fmla="*/ 27 w 43"/>
                <a:gd name="T9" fmla="*/ 42 h 43"/>
                <a:gd name="T10" fmla="*/ 29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6 w 43"/>
                <a:gd name="T17" fmla="*/ 36 h 43"/>
                <a:gd name="T18" fmla="*/ 38 w 43"/>
                <a:gd name="T19" fmla="*/ 35 h 43"/>
                <a:gd name="T20" fmla="*/ 39 w 43"/>
                <a:gd name="T21" fmla="*/ 33 h 43"/>
                <a:gd name="T22" fmla="*/ 39 w 43"/>
                <a:gd name="T23" fmla="*/ 32 h 43"/>
                <a:gd name="T24" fmla="*/ 40 w 43"/>
                <a:gd name="T25" fmla="*/ 31 h 43"/>
                <a:gd name="T26" fmla="*/ 41 w 43"/>
                <a:gd name="T27" fmla="*/ 29 h 43"/>
                <a:gd name="T28" fmla="*/ 42 w 43"/>
                <a:gd name="T29" fmla="*/ 27 h 43"/>
                <a:gd name="T30" fmla="*/ 42 w 43"/>
                <a:gd name="T31" fmla="*/ 26 h 43"/>
                <a:gd name="T32" fmla="*/ 42 w 43"/>
                <a:gd name="T33" fmla="*/ 26 h 43"/>
                <a:gd name="T34" fmla="*/ 43 w 43"/>
                <a:gd name="T35" fmla="*/ 23 h 43"/>
                <a:gd name="T36" fmla="*/ 43 w 43"/>
                <a:gd name="T37" fmla="*/ 21 h 43"/>
                <a:gd name="T38" fmla="*/ 43 w 43"/>
                <a:gd name="T39" fmla="*/ 19 h 43"/>
                <a:gd name="T40" fmla="*/ 42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9 h 43"/>
                <a:gd name="T50" fmla="*/ 36 w 43"/>
                <a:gd name="T51" fmla="*/ 6 h 43"/>
                <a:gd name="T52" fmla="*/ 33 w 43"/>
                <a:gd name="T53" fmla="*/ 3 h 43"/>
                <a:gd name="T54" fmla="*/ 31 w 43"/>
                <a:gd name="T55" fmla="*/ 2 h 43"/>
                <a:gd name="T56" fmla="*/ 29 w 43"/>
                <a:gd name="T57" fmla="*/ 1 h 43"/>
                <a:gd name="T58" fmla="*/ 27 w 43"/>
                <a:gd name="T59" fmla="*/ 1 h 43"/>
                <a:gd name="T60" fmla="*/ 26 w 43"/>
                <a:gd name="T61" fmla="*/ 0 h 43"/>
                <a:gd name="T62" fmla="*/ 23 w 43"/>
                <a:gd name="T63" fmla="*/ 0 h 43"/>
                <a:gd name="T64" fmla="*/ 21 w 43"/>
                <a:gd name="T65" fmla="*/ 0 h 43"/>
                <a:gd name="T66" fmla="*/ 17 w 43"/>
                <a:gd name="T67" fmla="*/ 0 h 43"/>
                <a:gd name="T68" fmla="*/ 13 w 43"/>
                <a:gd name="T69" fmla="*/ 1 h 43"/>
                <a:gd name="T70" fmla="*/ 9 w 43"/>
                <a:gd name="T71" fmla="*/ 3 h 43"/>
                <a:gd name="T72" fmla="*/ 6 w 43"/>
                <a:gd name="T73" fmla="*/ 6 h 43"/>
                <a:gd name="T74" fmla="*/ 3 w 43"/>
                <a:gd name="T75" fmla="*/ 9 h 43"/>
                <a:gd name="T76" fmla="*/ 1 w 43"/>
                <a:gd name="T77" fmla="*/ 13 h 43"/>
                <a:gd name="T78" fmla="*/ 0 w 43"/>
                <a:gd name="T79" fmla="*/ 17 h 43"/>
                <a:gd name="T80" fmla="*/ 0 w 43"/>
                <a:gd name="T81" fmla="*/ 21 h 43"/>
                <a:gd name="T82" fmla="*/ 0 w 43"/>
                <a:gd name="T83" fmla="*/ 23 h 43"/>
                <a:gd name="T84" fmla="*/ 0 w 43"/>
                <a:gd name="T85" fmla="*/ 26 h 43"/>
                <a:gd name="T86" fmla="*/ 1 w 43"/>
                <a:gd name="T87" fmla="*/ 27 h 43"/>
                <a:gd name="T88" fmla="*/ 1 w 43"/>
                <a:gd name="T89" fmla="*/ 29 h 43"/>
                <a:gd name="T90" fmla="*/ 2 w 43"/>
                <a:gd name="T91" fmla="*/ 31 h 43"/>
                <a:gd name="T92" fmla="*/ 3 w 43"/>
                <a:gd name="T93" fmla="*/ 33 h 43"/>
                <a:gd name="T94" fmla="*/ 4 w 43"/>
                <a:gd name="T95" fmla="*/ 35 h 43"/>
                <a:gd name="T96" fmla="*/ 6 w 43"/>
                <a:gd name="T97" fmla="*/ 36 h 43"/>
                <a:gd name="T98" fmla="*/ 9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2 h 43"/>
                <a:gd name="T108" fmla="*/ 21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1" y="43"/>
                  </a:move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333">
              <a:extLst>
                <a:ext uri="{FF2B5EF4-FFF2-40B4-BE49-F238E27FC236}">
                  <a16:creationId xmlns="" xmlns:a16="http://schemas.microsoft.com/office/drawing/2014/main" id="{95B8191C-5E37-40F8-AE11-F5C86FC16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225" y="4556239"/>
              <a:ext cx="68262" cy="68263"/>
            </a:xfrm>
            <a:custGeom>
              <a:avLst/>
              <a:gdLst>
                <a:gd name="T0" fmla="*/ 21 w 43"/>
                <a:gd name="T1" fmla="*/ 43 h 43"/>
                <a:gd name="T2" fmla="*/ 23 w 43"/>
                <a:gd name="T3" fmla="*/ 42 h 43"/>
                <a:gd name="T4" fmla="*/ 26 w 43"/>
                <a:gd name="T5" fmla="*/ 42 h 43"/>
                <a:gd name="T6" fmla="*/ 26 w 43"/>
                <a:gd name="T7" fmla="*/ 42 h 43"/>
                <a:gd name="T8" fmla="*/ 27 w 43"/>
                <a:gd name="T9" fmla="*/ 42 h 43"/>
                <a:gd name="T10" fmla="*/ 29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6 w 43"/>
                <a:gd name="T17" fmla="*/ 36 h 43"/>
                <a:gd name="T18" fmla="*/ 38 w 43"/>
                <a:gd name="T19" fmla="*/ 35 h 43"/>
                <a:gd name="T20" fmla="*/ 39 w 43"/>
                <a:gd name="T21" fmla="*/ 33 h 43"/>
                <a:gd name="T22" fmla="*/ 40 w 43"/>
                <a:gd name="T23" fmla="*/ 32 h 43"/>
                <a:gd name="T24" fmla="*/ 40 w 43"/>
                <a:gd name="T25" fmla="*/ 31 h 43"/>
                <a:gd name="T26" fmla="*/ 41 w 43"/>
                <a:gd name="T27" fmla="*/ 29 h 43"/>
                <a:gd name="T28" fmla="*/ 42 w 43"/>
                <a:gd name="T29" fmla="*/ 27 h 43"/>
                <a:gd name="T30" fmla="*/ 42 w 43"/>
                <a:gd name="T31" fmla="*/ 26 h 43"/>
                <a:gd name="T32" fmla="*/ 42 w 43"/>
                <a:gd name="T33" fmla="*/ 26 h 43"/>
                <a:gd name="T34" fmla="*/ 43 w 43"/>
                <a:gd name="T35" fmla="*/ 23 h 43"/>
                <a:gd name="T36" fmla="*/ 43 w 43"/>
                <a:gd name="T37" fmla="*/ 21 h 43"/>
                <a:gd name="T38" fmla="*/ 43 w 43"/>
                <a:gd name="T39" fmla="*/ 19 h 43"/>
                <a:gd name="T40" fmla="*/ 42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9 h 43"/>
                <a:gd name="T50" fmla="*/ 36 w 43"/>
                <a:gd name="T51" fmla="*/ 6 h 43"/>
                <a:gd name="T52" fmla="*/ 33 w 43"/>
                <a:gd name="T53" fmla="*/ 3 h 43"/>
                <a:gd name="T54" fmla="*/ 31 w 43"/>
                <a:gd name="T55" fmla="*/ 2 h 43"/>
                <a:gd name="T56" fmla="*/ 29 w 43"/>
                <a:gd name="T57" fmla="*/ 1 h 43"/>
                <a:gd name="T58" fmla="*/ 27 w 43"/>
                <a:gd name="T59" fmla="*/ 1 h 43"/>
                <a:gd name="T60" fmla="*/ 26 w 43"/>
                <a:gd name="T61" fmla="*/ 0 h 43"/>
                <a:gd name="T62" fmla="*/ 23 w 43"/>
                <a:gd name="T63" fmla="*/ 0 h 43"/>
                <a:gd name="T64" fmla="*/ 21 w 43"/>
                <a:gd name="T65" fmla="*/ 0 h 43"/>
                <a:gd name="T66" fmla="*/ 17 w 43"/>
                <a:gd name="T67" fmla="*/ 0 h 43"/>
                <a:gd name="T68" fmla="*/ 13 w 43"/>
                <a:gd name="T69" fmla="*/ 1 h 43"/>
                <a:gd name="T70" fmla="*/ 9 w 43"/>
                <a:gd name="T71" fmla="*/ 3 h 43"/>
                <a:gd name="T72" fmla="*/ 6 w 43"/>
                <a:gd name="T73" fmla="*/ 6 h 43"/>
                <a:gd name="T74" fmla="*/ 3 w 43"/>
                <a:gd name="T75" fmla="*/ 9 h 43"/>
                <a:gd name="T76" fmla="*/ 1 w 43"/>
                <a:gd name="T77" fmla="*/ 13 h 43"/>
                <a:gd name="T78" fmla="*/ 0 w 43"/>
                <a:gd name="T79" fmla="*/ 17 h 43"/>
                <a:gd name="T80" fmla="*/ 0 w 43"/>
                <a:gd name="T81" fmla="*/ 21 h 43"/>
                <a:gd name="T82" fmla="*/ 0 w 43"/>
                <a:gd name="T83" fmla="*/ 23 h 43"/>
                <a:gd name="T84" fmla="*/ 0 w 43"/>
                <a:gd name="T85" fmla="*/ 26 h 43"/>
                <a:gd name="T86" fmla="*/ 1 w 43"/>
                <a:gd name="T87" fmla="*/ 27 h 43"/>
                <a:gd name="T88" fmla="*/ 1 w 43"/>
                <a:gd name="T89" fmla="*/ 29 h 43"/>
                <a:gd name="T90" fmla="*/ 2 w 43"/>
                <a:gd name="T91" fmla="*/ 31 h 43"/>
                <a:gd name="T92" fmla="*/ 3 w 43"/>
                <a:gd name="T93" fmla="*/ 33 h 43"/>
                <a:gd name="T94" fmla="*/ 4 w 43"/>
                <a:gd name="T95" fmla="*/ 35 h 43"/>
                <a:gd name="T96" fmla="*/ 6 w 43"/>
                <a:gd name="T97" fmla="*/ 36 h 43"/>
                <a:gd name="T98" fmla="*/ 9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2 h 43"/>
                <a:gd name="T108" fmla="*/ 21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1" y="43"/>
                  </a:move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334">
              <a:extLst>
                <a:ext uri="{FF2B5EF4-FFF2-40B4-BE49-F238E27FC236}">
                  <a16:creationId xmlns="" xmlns:a16="http://schemas.microsoft.com/office/drawing/2014/main" id="{24CD39EF-FFE7-41AB-A091-8C650F808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25" y="4367326"/>
              <a:ext cx="68262" cy="68263"/>
            </a:xfrm>
            <a:custGeom>
              <a:avLst/>
              <a:gdLst>
                <a:gd name="T0" fmla="*/ 21 w 43"/>
                <a:gd name="T1" fmla="*/ 43 h 43"/>
                <a:gd name="T2" fmla="*/ 23 w 43"/>
                <a:gd name="T3" fmla="*/ 43 h 43"/>
                <a:gd name="T4" fmla="*/ 25 w 43"/>
                <a:gd name="T5" fmla="*/ 42 h 43"/>
                <a:gd name="T6" fmla="*/ 26 w 43"/>
                <a:gd name="T7" fmla="*/ 42 h 43"/>
                <a:gd name="T8" fmla="*/ 27 w 43"/>
                <a:gd name="T9" fmla="*/ 42 h 43"/>
                <a:gd name="T10" fmla="*/ 29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6 w 43"/>
                <a:gd name="T17" fmla="*/ 37 h 43"/>
                <a:gd name="T18" fmla="*/ 37 w 43"/>
                <a:gd name="T19" fmla="*/ 35 h 43"/>
                <a:gd name="T20" fmla="*/ 39 w 43"/>
                <a:gd name="T21" fmla="*/ 33 h 43"/>
                <a:gd name="T22" fmla="*/ 39 w 43"/>
                <a:gd name="T23" fmla="*/ 32 h 43"/>
                <a:gd name="T24" fmla="*/ 40 w 43"/>
                <a:gd name="T25" fmla="*/ 31 h 43"/>
                <a:gd name="T26" fmla="*/ 41 w 43"/>
                <a:gd name="T27" fmla="*/ 30 h 43"/>
                <a:gd name="T28" fmla="*/ 42 w 43"/>
                <a:gd name="T29" fmla="*/ 28 h 43"/>
                <a:gd name="T30" fmla="*/ 42 w 43"/>
                <a:gd name="T31" fmla="*/ 27 h 43"/>
                <a:gd name="T32" fmla="*/ 42 w 43"/>
                <a:gd name="T33" fmla="*/ 26 h 43"/>
                <a:gd name="T34" fmla="*/ 42 w 43"/>
                <a:gd name="T35" fmla="*/ 24 h 43"/>
                <a:gd name="T36" fmla="*/ 43 w 43"/>
                <a:gd name="T37" fmla="*/ 22 h 43"/>
                <a:gd name="T38" fmla="*/ 42 w 43"/>
                <a:gd name="T39" fmla="*/ 19 h 43"/>
                <a:gd name="T40" fmla="*/ 42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9 h 43"/>
                <a:gd name="T50" fmla="*/ 36 w 43"/>
                <a:gd name="T51" fmla="*/ 6 h 43"/>
                <a:gd name="T52" fmla="*/ 33 w 43"/>
                <a:gd name="T53" fmla="*/ 3 h 43"/>
                <a:gd name="T54" fmla="*/ 31 w 43"/>
                <a:gd name="T55" fmla="*/ 2 h 43"/>
                <a:gd name="T56" fmla="*/ 29 w 43"/>
                <a:gd name="T57" fmla="*/ 2 h 43"/>
                <a:gd name="T58" fmla="*/ 27 w 43"/>
                <a:gd name="T59" fmla="*/ 1 h 43"/>
                <a:gd name="T60" fmla="*/ 25 w 43"/>
                <a:gd name="T61" fmla="*/ 0 h 43"/>
                <a:gd name="T62" fmla="*/ 23 w 43"/>
                <a:gd name="T63" fmla="*/ 0 h 43"/>
                <a:gd name="T64" fmla="*/ 21 w 43"/>
                <a:gd name="T65" fmla="*/ 0 h 43"/>
                <a:gd name="T66" fmla="*/ 17 w 43"/>
                <a:gd name="T67" fmla="*/ 0 h 43"/>
                <a:gd name="T68" fmla="*/ 13 w 43"/>
                <a:gd name="T69" fmla="*/ 2 h 43"/>
                <a:gd name="T70" fmla="*/ 9 w 43"/>
                <a:gd name="T71" fmla="*/ 3 h 43"/>
                <a:gd name="T72" fmla="*/ 6 w 43"/>
                <a:gd name="T73" fmla="*/ 6 h 43"/>
                <a:gd name="T74" fmla="*/ 3 w 43"/>
                <a:gd name="T75" fmla="*/ 9 h 43"/>
                <a:gd name="T76" fmla="*/ 1 w 43"/>
                <a:gd name="T77" fmla="*/ 13 h 43"/>
                <a:gd name="T78" fmla="*/ 0 w 43"/>
                <a:gd name="T79" fmla="*/ 17 h 43"/>
                <a:gd name="T80" fmla="*/ 0 w 43"/>
                <a:gd name="T81" fmla="*/ 22 h 43"/>
                <a:gd name="T82" fmla="*/ 0 w 43"/>
                <a:gd name="T83" fmla="*/ 24 h 43"/>
                <a:gd name="T84" fmla="*/ 0 w 43"/>
                <a:gd name="T85" fmla="*/ 26 h 43"/>
                <a:gd name="T86" fmla="*/ 0 w 43"/>
                <a:gd name="T87" fmla="*/ 28 h 43"/>
                <a:gd name="T88" fmla="*/ 1 w 43"/>
                <a:gd name="T89" fmla="*/ 30 h 43"/>
                <a:gd name="T90" fmla="*/ 2 w 43"/>
                <a:gd name="T91" fmla="*/ 31 h 43"/>
                <a:gd name="T92" fmla="*/ 3 w 43"/>
                <a:gd name="T93" fmla="*/ 33 h 43"/>
                <a:gd name="T94" fmla="*/ 4 w 43"/>
                <a:gd name="T95" fmla="*/ 35 h 43"/>
                <a:gd name="T96" fmla="*/ 6 w 43"/>
                <a:gd name="T97" fmla="*/ 37 h 43"/>
                <a:gd name="T98" fmla="*/ 9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3 h 43"/>
                <a:gd name="T108" fmla="*/ 21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1" y="43"/>
                  </a:move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335">
              <a:extLst>
                <a:ext uri="{FF2B5EF4-FFF2-40B4-BE49-F238E27FC236}">
                  <a16:creationId xmlns="" xmlns:a16="http://schemas.microsoft.com/office/drawing/2014/main" id="{A75B9AC2-D71A-4166-9D9A-207B7F3B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25" y="4276839"/>
              <a:ext cx="68262" cy="68263"/>
            </a:xfrm>
            <a:custGeom>
              <a:avLst/>
              <a:gdLst>
                <a:gd name="T0" fmla="*/ 21 w 43"/>
                <a:gd name="T1" fmla="*/ 43 h 43"/>
                <a:gd name="T2" fmla="*/ 23 w 43"/>
                <a:gd name="T3" fmla="*/ 43 h 43"/>
                <a:gd name="T4" fmla="*/ 25 w 43"/>
                <a:gd name="T5" fmla="*/ 42 h 43"/>
                <a:gd name="T6" fmla="*/ 26 w 43"/>
                <a:gd name="T7" fmla="*/ 42 h 43"/>
                <a:gd name="T8" fmla="*/ 27 w 43"/>
                <a:gd name="T9" fmla="*/ 42 h 43"/>
                <a:gd name="T10" fmla="*/ 29 w 43"/>
                <a:gd name="T11" fmla="*/ 41 h 43"/>
                <a:gd name="T12" fmla="*/ 31 w 43"/>
                <a:gd name="T13" fmla="*/ 40 h 43"/>
                <a:gd name="T14" fmla="*/ 33 w 43"/>
                <a:gd name="T15" fmla="*/ 39 h 43"/>
                <a:gd name="T16" fmla="*/ 36 w 43"/>
                <a:gd name="T17" fmla="*/ 36 h 43"/>
                <a:gd name="T18" fmla="*/ 37 w 43"/>
                <a:gd name="T19" fmla="*/ 35 h 43"/>
                <a:gd name="T20" fmla="*/ 39 w 43"/>
                <a:gd name="T21" fmla="*/ 33 h 43"/>
                <a:gd name="T22" fmla="*/ 39 w 43"/>
                <a:gd name="T23" fmla="*/ 32 h 43"/>
                <a:gd name="T24" fmla="*/ 40 w 43"/>
                <a:gd name="T25" fmla="*/ 31 h 43"/>
                <a:gd name="T26" fmla="*/ 41 w 43"/>
                <a:gd name="T27" fmla="*/ 29 h 43"/>
                <a:gd name="T28" fmla="*/ 42 w 43"/>
                <a:gd name="T29" fmla="*/ 27 h 43"/>
                <a:gd name="T30" fmla="*/ 42 w 43"/>
                <a:gd name="T31" fmla="*/ 26 h 43"/>
                <a:gd name="T32" fmla="*/ 42 w 43"/>
                <a:gd name="T33" fmla="*/ 26 h 43"/>
                <a:gd name="T34" fmla="*/ 42 w 43"/>
                <a:gd name="T35" fmla="*/ 23 h 43"/>
                <a:gd name="T36" fmla="*/ 43 w 43"/>
                <a:gd name="T37" fmla="*/ 21 h 43"/>
                <a:gd name="T38" fmla="*/ 42 w 43"/>
                <a:gd name="T39" fmla="*/ 19 h 43"/>
                <a:gd name="T40" fmla="*/ 42 w 43"/>
                <a:gd name="T41" fmla="*/ 17 h 43"/>
                <a:gd name="T42" fmla="*/ 42 w 43"/>
                <a:gd name="T43" fmla="*/ 15 h 43"/>
                <a:gd name="T44" fmla="*/ 41 w 43"/>
                <a:gd name="T45" fmla="*/ 13 h 43"/>
                <a:gd name="T46" fmla="*/ 40 w 43"/>
                <a:gd name="T47" fmla="*/ 11 h 43"/>
                <a:gd name="T48" fmla="*/ 39 w 43"/>
                <a:gd name="T49" fmla="*/ 9 h 43"/>
                <a:gd name="T50" fmla="*/ 36 w 43"/>
                <a:gd name="T51" fmla="*/ 6 h 43"/>
                <a:gd name="T52" fmla="*/ 33 w 43"/>
                <a:gd name="T53" fmla="*/ 3 h 43"/>
                <a:gd name="T54" fmla="*/ 31 w 43"/>
                <a:gd name="T55" fmla="*/ 2 h 43"/>
                <a:gd name="T56" fmla="*/ 29 w 43"/>
                <a:gd name="T57" fmla="*/ 1 h 43"/>
                <a:gd name="T58" fmla="*/ 27 w 43"/>
                <a:gd name="T59" fmla="*/ 1 h 43"/>
                <a:gd name="T60" fmla="*/ 25 w 43"/>
                <a:gd name="T61" fmla="*/ 0 h 43"/>
                <a:gd name="T62" fmla="*/ 23 w 43"/>
                <a:gd name="T63" fmla="*/ 0 h 43"/>
                <a:gd name="T64" fmla="*/ 21 w 43"/>
                <a:gd name="T65" fmla="*/ 0 h 43"/>
                <a:gd name="T66" fmla="*/ 17 w 43"/>
                <a:gd name="T67" fmla="*/ 0 h 43"/>
                <a:gd name="T68" fmla="*/ 13 w 43"/>
                <a:gd name="T69" fmla="*/ 1 h 43"/>
                <a:gd name="T70" fmla="*/ 9 w 43"/>
                <a:gd name="T71" fmla="*/ 3 h 43"/>
                <a:gd name="T72" fmla="*/ 6 w 43"/>
                <a:gd name="T73" fmla="*/ 6 h 43"/>
                <a:gd name="T74" fmla="*/ 3 w 43"/>
                <a:gd name="T75" fmla="*/ 9 h 43"/>
                <a:gd name="T76" fmla="*/ 1 w 43"/>
                <a:gd name="T77" fmla="*/ 13 h 43"/>
                <a:gd name="T78" fmla="*/ 0 w 43"/>
                <a:gd name="T79" fmla="*/ 17 h 43"/>
                <a:gd name="T80" fmla="*/ 0 w 43"/>
                <a:gd name="T81" fmla="*/ 21 h 43"/>
                <a:gd name="T82" fmla="*/ 0 w 43"/>
                <a:gd name="T83" fmla="*/ 23 h 43"/>
                <a:gd name="T84" fmla="*/ 0 w 43"/>
                <a:gd name="T85" fmla="*/ 26 h 43"/>
                <a:gd name="T86" fmla="*/ 0 w 43"/>
                <a:gd name="T87" fmla="*/ 27 h 43"/>
                <a:gd name="T88" fmla="*/ 1 w 43"/>
                <a:gd name="T89" fmla="*/ 29 h 43"/>
                <a:gd name="T90" fmla="*/ 2 w 43"/>
                <a:gd name="T91" fmla="*/ 31 h 43"/>
                <a:gd name="T92" fmla="*/ 3 w 43"/>
                <a:gd name="T93" fmla="*/ 33 h 43"/>
                <a:gd name="T94" fmla="*/ 4 w 43"/>
                <a:gd name="T95" fmla="*/ 35 h 43"/>
                <a:gd name="T96" fmla="*/ 6 w 43"/>
                <a:gd name="T97" fmla="*/ 36 h 43"/>
                <a:gd name="T98" fmla="*/ 9 w 43"/>
                <a:gd name="T99" fmla="*/ 39 h 43"/>
                <a:gd name="T100" fmla="*/ 13 w 43"/>
                <a:gd name="T101" fmla="*/ 41 h 43"/>
                <a:gd name="T102" fmla="*/ 15 w 43"/>
                <a:gd name="T103" fmla="*/ 42 h 43"/>
                <a:gd name="T104" fmla="*/ 17 w 43"/>
                <a:gd name="T105" fmla="*/ 42 h 43"/>
                <a:gd name="T106" fmla="*/ 19 w 43"/>
                <a:gd name="T107" fmla="*/ 43 h 43"/>
                <a:gd name="T108" fmla="*/ 21 w 43"/>
                <a:gd name="T10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21" y="43"/>
                  </a:move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Line 336">
              <a:extLst>
                <a:ext uri="{FF2B5EF4-FFF2-40B4-BE49-F238E27FC236}">
                  <a16:creationId xmlns="" xmlns:a16="http://schemas.microsoft.com/office/drawing/2014/main" id="{6C558EBD-4B70-47D5-919A-0F260A0B1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6938" y="4400664"/>
              <a:ext cx="19526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337">
              <a:extLst>
                <a:ext uri="{FF2B5EF4-FFF2-40B4-BE49-F238E27FC236}">
                  <a16:creationId xmlns="" xmlns:a16="http://schemas.microsoft.com/office/drawing/2014/main" id="{17928EFC-5F22-4DFB-80FB-71F03B1FF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0" y="5015026"/>
              <a:ext cx="68262" cy="68263"/>
            </a:xfrm>
            <a:custGeom>
              <a:avLst/>
              <a:gdLst>
                <a:gd name="T0" fmla="*/ 0 w 43"/>
                <a:gd name="T1" fmla="*/ 21 h 43"/>
                <a:gd name="T2" fmla="*/ 0 w 43"/>
                <a:gd name="T3" fmla="*/ 23 h 43"/>
                <a:gd name="T4" fmla="*/ 0 w 43"/>
                <a:gd name="T5" fmla="*/ 26 h 43"/>
                <a:gd name="T6" fmla="*/ 1 w 43"/>
                <a:gd name="T7" fmla="*/ 27 h 43"/>
                <a:gd name="T8" fmla="*/ 2 w 43"/>
                <a:gd name="T9" fmla="*/ 29 h 43"/>
                <a:gd name="T10" fmla="*/ 2 w 43"/>
                <a:gd name="T11" fmla="*/ 31 h 43"/>
                <a:gd name="T12" fmla="*/ 3 w 43"/>
                <a:gd name="T13" fmla="*/ 33 h 43"/>
                <a:gd name="T14" fmla="*/ 5 w 43"/>
                <a:gd name="T15" fmla="*/ 35 h 43"/>
                <a:gd name="T16" fmla="*/ 6 w 43"/>
                <a:gd name="T17" fmla="*/ 36 h 43"/>
                <a:gd name="T18" fmla="*/ 9 w 43"/>
                <a:gd name="T19" fmla="*/ 39 h 43"/>
                <a:gd name="T20" fmla="*/ 13 w 43"/>
                <a:gd name="T21" fmla="*/ 41 h 43"/>
                <a:gd name="T22" fmla="*/ 15 w 43"/>
                <a:gd name="T23" fmla="*/ 42 h 43"/>
                <a:gd name="T24" fmla="*/ 17 w 43"/>
                <a:gd name="T25" fmla="*/ 42 h 43"/>
                <a:gd name="T26" fmla="*/ 19 w 43"/>
                <a:gd name="T27" fmla="*/ 43 h 43"/>
                <a:gd name="T28" fmla="*/ 22 w 43"/>
                <a:gd name="T29" fmla="*/ 43 h 43"/>
                <a:gd name="T30" fmla="*/ 24 w 43"/>
                <a:gd name="T31" fmla="*/ 43 h 43"/>
                <a:gd name="T32" fmla="*/ 26 w 43"/>
                <a:gd name="T33" fmla="*/ 42 h 43"/>
                <a:gd name="T34" fmla="*/ 27 w 43"/>
                <a:gd name="T35" fmla="*/ 42 h 43"/>
                <a:gd name="T36" fmla="*/ 28 w 43"/>
                <a:gd name="T37" fmla="*/ 42 h 43"/>
                <a:gd name="T38" fmla="*/ 30 w 43"/>
                <a:gd name="T39" fmla="*/ 41 h 43"/>
                <a:gd name="T40" fmla="*/ 31 w 43"/>
                <a:gd name="T41" fmla="*/ 40 h 43"/>
                <a:gd name="T42" fmla="*/ 33 w 43"/>
                <a:gd name="T43" fmla="*/ 39 h 43"/>
                <a:gd name="T44" fmla="*/ 35 w 43"/>
                <a:gd name="T45" fmla="*/ 38 h 43"/>
                <a:gd name="T46" fmla="*/ 37 w 43"/>
                <a:gd name="T47" fmla="*/ 36 h 43"/>
                <a:gd name="T48" fmla="*/ 38 w 43"/>
                <a:gd name="T49" fmla="*/ 35 h 43"/>
                <a:gd name="T50" fmla="*/ 39 w 43"/>
                <a:gd name="T51" fmla="*/ 33 h 43"/>
                <a:gd name="T52" fmla="*/ 40 w 43"/>
                <a:gd name="T53" fmla="*/ 31 h 43"/>
                <a:gd name="T54" fmla="*/ 41 w 43"/>
                <a:gd name="T55" fmla="*/ 29 h 43"/>
                <a:gd name="T56" fmla="*/ 42 w 43"/>
                <a:gd name="T57" fmla="*/ 27 h 43"/>
                <a:gd name="T58" fmla="*/ 42 w 43"/>
                <a:gd name="T59" fmla="*/ 26 h 43"/>
                <a:gd name="T60" fmla="*/ 43 w 43"/>
                <a:gd name="T61" fmla="*/ 26 h 43"/>
                <a:gd name="T62" fmla="*/ 43 w 43"/>
                <a:gd name="T63" fmla="*/ 23 h 43"/>
                <a:gd name="T64" fmla="*/ 43 w 43"/>
                <a:gd name="T65" fmla="*/ 21 h 43"/>
                <a:gd name="T66" fmla="*/ 43 w 43"/>
                <a:gd name="T67" fmla="*/ 19 h 43"/>
                <a:gd name="T68" fmla="*/ 43 w 43"/>
                <a:gd name="T69" fmla="*/ 17 h 43"/>
                <a:gd name="T70" fmla="*/ 42 w 43"/>
                <a:gd name="T71" fmla="*/ 15 h 43"/>
                <a:gd name="T72" fmla="*/ 41 w 43"/>
                <a:gd name="T73" fmla="*/ 13 h 43"/>
                <a:gd name="T74" fmla="*/ 39 w 43"/>
                <a:gd name="T75" fmla="*/ 9 h 43"/>
                <a:gd name="T76" fmla="*/ 37 w 43"/>
                <a:gd name="T77" fmla="*/ 6 h 43"/>
                <a:gd name="T78" fmla="*/ 35 w 43"/>
                <a:gd name="T79" fmla="*/ 4 h 43"/>
                <a:gd name="T80" fmla="*/ 33 w 43"/>
                <a:gd name="T81" fmla="*/ 3 h 43"/>
                <a:gd name="T82" fmla="*/ 31 w 43"/>
                <a:gd name="T83" fmla="*/ 2 h 43"/>
                <a:gd name="T84" fmla="*/ 30 w 43"/>
                <a:gd name="T85" fmla="*/ 1 h 43"/>
                <a:gd name="T86" fmla="*/ 28 w 43"/>
                <a:gd name="T87" fmla="*/ 1 h 43"/>
                <a:gd name="T88" fmla="*/ 26 w 43"/>
                <a:gd name="T89" fmla="*/ 0 h 43"/>
                <a:gd name="T90" fmla="*/ 24 w 43"/>
                <a:gd name="T91" fmla="*/ 0 h 43"/>
                <a:gd name="T92" fmla="*/ 22 w 43"/>
                <a:gd name="T93" fmla="*/ 0 h 43"/>
                <a:gd name="T94" fmla="*/ 17 w 43"/>
                <a:gd name="T95" fmla="*/ 0 h 43"/>
                <a:gd name="T96" fmla="*/ 13 w 43"/>
                <a:gd name="T97" fmla="*/ 1 h 43"/>
                <a:gd name="T98" fmla="*/ 9 w 43"/>
                <a:gd name="T99" fmla="*/ 3 h 43"/>
                <a:gd name="T100" fmla="*/ 6 w 43"/>
                <a:gd name="T101" fmla="*/ 6 h 43"/>
                <a:gd name="T102" fmla="*/ 3 w 43"/>
                <a:gd name="T103" fmla="*/ 9 h 43"/>
                <a:gd name="T104" fmla="*/ 2 w 43"/>
                <a:gd name="T105" fmla="*/ 13 h 43"/>
                <a:gd name="T106" fmla="*/ 0 w 43"/>
                <a:gd name="T107" fmla="*/ 17 h 43"/>
                <a:gd name="T108" fmla="*/ 0 w 43"/>
                <a:gd name="T10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1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338">
              <a:extLst>
                <a:ext uri="{FF2B5EF4-FFF2-40B4-BE49-F238E27FC236}">
                  <a16:creationId xmlns="" xmlns:a16="http://schemas.microsoft.com/office/drawing/2014/main" id="{087AF438-136B-4C54-9E7F-4E018EE91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015026"/>
              <a:ext cx="66675" cy="68263"/>
            </a:xfrm>
            <a:custGeom>
              <a:avLst/>
              <a:gdLst>
                <a:gd name="T0" fmla="*/ 0 w 42"/>
                <a:gd name="T1" fmla="*/ 21 h 43"/>
                <a:gd name="T2" fmla="*/ 0 w 42"/>
                <a:gd name="T3" fmla="*/ 23 h 43"/>
                <a:gd name="T4" fmla="*/ 0 w 42"/>
                <a:gd name="T5" fmla="*/ 26 h 43"/>
                <a:gd name="T6" fmla="*/ 0 w 42"/>
                <a:gd name="T7" fmla="*/ 27 h 43"/>
                <a:gd name="T8" fmla="*/ 1 w 42"/>
                <a:gd name="T9" fmla="*/ 29 h 43"/>
                <a:gd name="T10" fmla="*/ 2 w 42"/>
                <a:gd name="T11" fmla="*/ 31 h 43"/>
                <a:gd name="T12" fmla="*/ 3 w 42"/>
                <a:gd name="T13" fmla="*/ 33 h 43"/>
                <a:gd name="T14" fmla="*/ 4 w 42"/>
                <a:gd name="T15" fmla="*/ 35 h 43"/>
                <a:gd name="T16" fmla="*/ 6 w 42"/>
                <a:gd name="T17" fmla="*/ 36 h 43"/>
                <a:gd name="T18" fmla="*/ 9 w 42"/>
                <a:gd name="T19" fmla="*/ 39 h 43"/>
                <a:gd name="T20" fmla="*/ 13 w 42"/>
                <a:gd name="T21" fmla="*/ 41 h 43"/>
                <a:gd name="T22" fmla="*/ 15 w 42"/>
                <a:gd name="T23" fmla="*/ 42 h 43"/>
                <a:gd name="T24" fmla="*/ 17 w 42"/>
                <a:gd name="T25" fmla="*/ 42 h 43"/>
                <a:gd name="T26" fmla="*/ 19 w 42"/>
                <a:gd name="T27" fmla="*/ 43 h 43"/>
                <a:gd name="T28" fmla="*/ 21 w 42"/>
                <a:gd name="T29" fmla="*/ 43 h 43"/>
                <a:gd name="T30" fmla="*/ 23 w 42"/>
                <a:gd name="T31" fmla="*/ 43 h 43"/>
                <a:gd name="T32" fmla="*/ 25 w 42"/>
                <a:gd name="T33" fmla="*/ 42 h 43"/>
                <a:gd name="T34" fmla="*/ 26 w 42"/>
                <a:gd name="T35" fmla="*/ 42 h 43"/>
                <a:gd name="T36" fmla="*/ 27 w 42"/>
                <a:gd name="T37" fmla="*/ 42 h 43"/>
                <a:gd name="T38" fmla="*/ 29 w 42"/>
                <a:gd name="T39" fmla="*/ 41 h 43"/>
                <a:gd name="T40" fmla="*/ 31 w 42"/>
                <a:gd name="T41" fmla="*/ 40 h 43"/>
                <a:gd name="T42" fmla="*/ 33 w 42"/>
                <a:gd name="T43" fmla="*/ 39 h 43"/>
                <a:gd name="T44" fmla="*/ 34 w 42"/>
                <a:gd name="T45" fmla="*/ 38 h 43"/>
                <a:gd name="T46" fmla="*/ 36 w 42"/>
                <a:gd name="T47" fmla="*/ 36 h 43"/>
                <a:gd name="T48" fmla="*/ 37 w 42"/>
                <a:gd name="T49" fmla="*/ 35 h 43"/>
                <a:gd name="T50" fmla="*/ 39 w 42"/>
                <a:gd name="T51" fmla="*/ 33 h 43"/>
                <a:gd name="T52" fmla="*/ 40 w 42"/>
                <a:gd name="T53" fmla="*/ 31 h 43"/>
                <a:gd name="T54" fmla="*/ 41 w 42"/>
                <a:gd name="T55" fmla="*/ 29 h 43"/>
                <a:gd name="T56" fmla="*/ 41 w 42"/>
                <a:gd name="T57" fmla="*/ 27 h 43"/>
                <a:gd name="T58" fmla="*/ 42 w 42"/>
                <a:gd name="T59" fmla="*/ 26 h 43"/>
                <a:gd name="T60" fmla="*/ 42 w 42"/>
                <a:gd name="T61" fmla="*/ 26 h 43"/>
                <a:gd name="T62" fmla="*/ 42 w 42"/>
                <a:gd name="T63" fmla="*/ 23 h 43"/>
                <a:gd name="T64" fmla="*/ 42 w 42"/>
                <a:gd name="T65" fmla="*/ 21 h 43"/>
                <a:gd name="T66" fmla="*/ 42 w 42"/>
                <a:gd name="T67" fmla="*/ 19 h 43"/>
                <a:gd name="T68" fmla="*/ 42 w 42"/>
                <a:gd name="T69" fmla="*/ 17 h 43"/>
                <a:gd name="T70" fmla="*/ 41 w 42"/>
                <a:gd name="T71" fmla="*/ 15 h 43"/>
                <a:gd name="T72" fmla="*/ 41 w 42"/>
                <a:gd name="T73" fmla="*/ 13 h 43"/>
                <a:gd name="T74" fmla="*/ 39 w 42"/>
                <a:gd name="T75" fmla="*/ 9 h 43"/>
                <a:gd name="T76" fmla="*/ 36 w 42"/>
                <a:gd name="T77" fmla="*/ 6 h 43"/>
                <a:gd name="T78" fmla="*/ 34 w 42"/>
                <a:gd name="T79" fmla="*/ 4 h 43"/>
                <a:gd name="T80" fmla="*/ 33 w 42"/>
                <a:gd name="T81" fmla="*/ 3 h 43"/>
                <a:gd name="T82" fmla="*/ 31 w 42"/>
                <a:gd name="T83" fmla="*/ 2 h 43"/>
                <a:gd name="T84" fmla="*/ 29 w 42"/>
                <a:gd name="T85" fmla="*/ 1 h 43"/>
                <a:gd name="T86" fmla="*/ 27 w 42"/>
                <a:gd name="T87" fmla="*/ 1 h 43"/>
                <a:gd name="T88" fmla="*/ 25 w 42"/>
                <a:gd name="T89" fmla="*/ 0 h 43"/>
                <a:gd name="T90" fmla="*/ 23 w 42"/>
                <a:gd name="T91" fmla="*/ 0 h 43"/>
                <a:gd name="T92" fmla="*/ 21 w 42"/>
                <a:gd name="T93" fmla="*/ 0 h 43"/>
                <a:gd name="T94" fmla="*/ 17 w 42"/>
                <a:gd name="T95" fmla="*/ 0 h 43"/>
                <a:gd name="T96" fmla="*/ 13 w 42"/>
                <a:gd name="T97" fmla="*/ 1 h 43"/>
                <a:gd name="T98" fmla="*/ 9 w 42"/>
                <a:gd name="T99" fmla="*/ 3 h 43"/>
                <a:gd name="T100" fmla="*/ 6 w 42"/>
                <a:gd name="T101" fmla="*/ 6 h 43"/>
                <a:gd name="T102" fmla="*/ 3 w 42"/>
                <a:gd name="T103" fmla="*/ 9 h 43"/>
                <a:gd name="T104" fmla="*/ 1 w 42"/>
                <a:gd name="T105" fmla="*/ 13 h 43"/>
                <a:gd name="T106" fmla="*/ 0 w 42"/>
                <a:gd name="T107" fmla="*/ 17 h 43"/>
                <a:gd name="T108" fmla="*/ 0 w 42"/>
                <a:gd name="T10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" h="43">
                  <a:moveTo>
                    <a:pt x="0" y="21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339">
              <a:extLst>
                <a:ext uri="{FF2B5EF4-FFF2-40B4-BE49-F238E27FC236}">
                  <a16:creationId xmlns="" xmlns:a16="http://schemas.microsoft.com/office/drawing/2014/main" id="{7BD65329-E583-44DB-90DB-ACD7E86E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5015026"/>
              <a:ext cx="68262" cy="68263"/>
            </a:xfrm>
            <a:custGeom>
              <a:avLst/>
              <a:gdLst>
                <a:gd name="T0" fmla="*/ 0 w 43"/>
                <a:gd name="T1" fmla="*/ 21 h 43"/>
                <a:gd name="T2" fmla="*/ 0 w 43"/>
                <a:gd name="T3" fmla="*/ 23 h 43"/>
                <a:gd name="T4" fmla="*/ 1 w 43"/>
                <a:gd name="T5" fmla="*/ 26 h 43"/>
                <a:gd name="T6" fmla="*/ 1 w 43"/>
                <a:gd name="T7" fmla="*/ 27 h 43"/>
                <a:gd name="T8" fmla="*/ 2 w 43"/>
                <a:gd name="T9" fmla="*/ 29 h 43"/>
                <a:gd name="T10" fmla="*/ 3 w 43"/>
                <a:gd name="T11" fmla="*/ 31 h 43"/>
                <a:gd name="T12" fmla="*/ 4 w 43"/>
                <a:gd name="T13" fmla="*/ 33 h 43"/>
                <a:gd name="T14" fmla="*/ 5 w 43"/>
                <a:gd name="T15" fmla="*/ 35 h 43"/>
                <a:gd name="T16" fmla="*/ 7 w 43"/>
                <a:gd name="T17" fmla="*/ 36 h 43"/>
                <a:gd name="T18" fmla="*/ 10 w 43"/>
                <a:gd name="T19" fmla="*/ 39 h 43"/>
                <a:gd name="T20" fmla="*/ 14 w 43"/>
                <a:gd name="T21" fmla="*/ 41 h 43"/>
                <a:gd name="T22" fmla="*/ 15 w 43"/>
                <a:gd name="T23" fmla="*/ 42 h 43"/>
                <a:gd name="T24" fmla="*/ 17 w 43"/>
                <a:gd name="T25" fmla="*/ 42 h 43"/>
                <a:gd name="T26" fmla="*/ 20 w 43"/>
                <a:gd name="T27" fmla="*/ 43 h 43"/>
                <a:gd name="T28" fmla="*/ 22 w 43"/>
                <a:gd name="T29" fmla="*/ 43 h 43"/>
                <a:gd name="T30" fmla="*/ 24 w 43"/>
                <a:gd name="T31" fmla="*/ 43 h 43"/>
                <a:gd name="T32" fmla="*/ 26 w 43"/>
                <a:gd name="T33" fmla="*/ 42 h 43"/>
                <a:gd name="T34" fmla="*/ 27 w 43"/>
                <a:gd name="T35" fmla="*/ 42 h 43"/>
                <a:gd name="T36" fmla="*/ 28 w 43"/>
                <a:gd name="T37" fmla="*/ 42 h 43"/>
                <a:gd name="T38" fmla="*/ 30 w 43"/>
                <a:gd name="T39" fmla="*/ 41 h 43"/>
                <a:gd name="T40" fmla="*/ 32 w 43"/>
                <a:gd name="T41" fmla="*/ 40 h 43"/>
                <a:gd name="T42" fmla="*/ 33 w 43"/>
                <a:gd name="T43" fmla="*/ 39 h 43"/>
                <a:gd name="T44" fmla="*/ 35 w 43"/>
                <a:gd name="T45" fmla="*/ 38 h 43"/>
                <a:gd name="T46" fmla="*/ 37 w 43"/>
                <a:gd name="T47" fmla="*/ 36 h 43"/>
                <a:gd name="T48" fmla="*/ 38 w 43"/>
                <a:gd name="T49" fmla="*/ 35 h 43"/>
                <a:gd name="T50" fmla="*/ 40 w 43"/>
                <a:gd name="T51" fmla="*/ 33 h 43"/>
                <a:gd name="T52" fmla="*/ 41 w 43"/>
                <a:gd name="T53" fmla="*/ 31 h 43"/>
                <a:gd name="T54" fmla="*/ 42 w 43"/>
                <a:gd name="T55" fmla="*/ 29 h 43"/>
                <a:gd name="T56" fmla="*/ 42 w 43"/>
                <a:gd name="T57" fmla="*/ 27 h 43"/>
                <a:gd name="T58" fmla="*/ 42 w 43"/>
                <a:gd name="T59" fmla="*/ 26 h 43"/>
                <a:gd name="T60" fmla="*/ 43 w 43"/>
                <a:gd name="T61" fmla="*/ 26 h 43"/>
                <a:gd name="T62" fmla="*/ 43 w 43"/>
                <a:gd name="T63" fmla="*/ 23 h 43"/>
                <a:gd name="T64" fmla="*/ 43 w 43"/>
                <a:gd name="T65" fmla="*/ 21 h 43"/>
                <a:gd name="T66" fmla="*/ 43 w 43"/>
                <a:gd name="T67" fmla="*/ 19 h 43"/>
                <a:gd name="T68" fmla="*/ 43 w 43"/>
                <a:gd name="T69" fmla="*/ 17 h 43"/>
                <a:gd name="T70" fmla="*/ 42 w 43"/>
                <a:gd name="T71" fmla="*/ 15 h 43"/>
                <a:gd name="T72" fmla="*/ 42 w 43"/>
                <a:gd name="T73" fmla="*/ 13 h 43"/>
                <a:gd name="T74" fmla="*/ 40 w 43"/>
                <a:gd name="T75" fmla="*/ 9 h 43"/>
                <a:gd name="T76" fmla="*/ 37 w 43"/>
                <a:gd name="T77" fmla="*/ 6 h 43"/>
                <a:gd name="T78" fmla="*/ 35 w 43"/>
                <a:gd name="T79" fmla="*/ 4 h 43"/>
                <a:gd name="T80" fmla="*/ 33 w 43"/>
                <a:gd name="T81" fmla="*/ 3 h 43"/>
                <a:gd name="T82" fmla="*/ 32 w 43"/>
                <a:gd name="T83" fmla="*/ 2 h 43"/>
                <a:gd name="T84" fmla="*/ 30 w 43"/>
                <a:gd name="T85" fmla="*/ 1 h 43"/>
                <a:gd name="T86" fmla="*/ 28 w 43"/>
                <a:gd name="T87" fmla="*/ 1 h 43"/>
                <a:gd name="T88" fmla="*/ 26 w 43"/>
                <a:gd name="T89" fmla="*/ 0 h 43"/>
                <a:gd name="T90" fmla="*/ 24 w 43"/>
                <a:gd name="T91" fmla="*/ 0 h 43"/>
                <a:gd name="T92" fmla="*/ 22 w 43"/>
                <a:gd name="T93" fmla="*/ 0 h 43"/>
                <a:gd name="T94" fmla="*/ 17 w 43"/>
                <a:gd name="T95" fmla="*/ 0 h 43"/>
                <a:gd name="T96" fmla="*/ 14 w 43"/>
                <a:gd name="T97" fmla="*/ 1 h 43"/>
                <a:gd name="T98" fmla="*/ 10 w 43"/>
                <a:gd name="T99" fmla="*/ 3 h 43"/>
                <a:gd name="T100" fmla="*/ 7 w 43"/>
                <a:gd name="T101" fmla="*/ 6 h 43"/>
                <a:gd name="T102" fmla="*/ 4 w 43"/>
                <a:gd name="T103" fmla="*/ 9 h 43"/>
                <a:gd name="T104" fmla="*/ 2 w 43"/>
                <a:gd name="T105" fmla="*/ 13 h 43"/>
                <a:gd name="T106" fmla="*/ 1 w 43"/>
                <a:gd name="T107" fmla="*/ 17 h 43"/>
                <a:gd name="T108" fmla="*/ 0 w 43"/>
                <a:gd name="T10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1"/>
                  </a:move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340">
              <a:extLst>
                <a:ext uri="{FF2B5EF4-FFF2-40B4-BE49-F238E27FC236}">
                  <a16:creationId xmlns="" xmlns:a16="http://schemas.microsoft.com/office/drawing/2014/main" id="{DE7B4626-7C85-4FA1-BEDA-78462B31A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0" y="5015026"/>
              <a:ext cx="68262" cy="68263"/>
            </a:xfrm>
            <a:custGeom>
              <a:avLst/>
              <a:gdLst>
                <a:gd name="T0" fmla="*/ 0 w 43"/>
                <a:gd name="T1" fmla="*/ 21 h 43"/>
                <a:gd name="T2" fmla="*/ 0 w 43"/>
                <a:gd name="T3" fmla="*/ 23 h 43"/>
                <a:gd name="T4" fmla="*/ 1 w 43"/>
                <a:gd name="T5" fmla="*/ 26 h 43"/>
                <a:gd name="T6" fmla="*/ 1 w 43"/>
                <a:gd name="T7" fmla="*/ 27 h 43"/>
                <a:gd name="T8" fmla="*/ 2 w 43"/>
                <a:gd name="T9" fmla="*/ 29 h 43"/>
                <a:gd name="T10" fmla="*/ 3 w 43"/>
                <a:gd name="T11" fmla="*/ 31 h 43"/>
                <a:gd name="T12" fmla="*/ 4 w 43"/>
                <a:gd name="T13" fmla="*/ 33 h 43"/>
                <a:gd name="T14" fmla="*/ 5 w 43"/>
                <a:gd name="T15" fmla="*/ 35 h 43"/>
                <a:gd name="T16" fmla="*/ 7 w 43"/>
                <a:gd name="T17" fmla="*/ 36 h 43"/>
                <a:gd name="T18" fmla="*/ 10 w 43"/>
                <a:gd name="T19" fmla="*/ 39 h 43"/>
                <a:gd name="T20" fmla="*/ 14 w 43"/>
                <a:gd name="T21" fmla="*/ 41 h 43"/>
                <a:gd name="T22" fmla="*/ 15 w 43"/>
                <a:gd name="T23" fmla="*/ 42 h 43"/>
                <a:gd name="T24" fmla="*/ 17 w 43"/>
                <a:gd name="T25" fmla="*/ 42 h 43"/>
                <a:gd name="T26" fmla="*/ 20 w 43"/>
                <a:gd name="T27" fmla="*/ 43 h 43"/>
                <a:gd name="T28" fmla="*/ 22 w 43"/>
                <a:gd name="T29" fmla="*/ 43 h 43"/>
                <a:gd name="T30" fmla="*/ 24 w 43"/>
                <a:gd name="T31" fmla="*/ 43 h 43"/>
                <a:gd name="T32" fmla="*/ 26 w 43"/>
                <a:gd name="T33" fmla="*/ 42 h 43"/>
                <a:gd name="T34" fmla="*/ 27 w 43"/>
                <a:gd name="T35" fmla="*/ 42 h 43"/>
                <a:gd name="T36" fmla="*/ 28 w 43"/>
                <a:gd name="T37" fmla="*/ 42 h 43"/>
                <a:gd name="T38" fmla="*/ 30 w 43"/>
                <a:gd name="T39" fmla="*/ 41 h 43"/>
                <a:gd name="T40" fmla="*/ 32 w 43"/>
                <a:gd name="T41" fmla="*/ 40 h 43"/>
                <a:gd name="T42" fmla="*/ 33 w 43"/>
                <a:gd name="T43" fmla="*/ 39 h 43"/>
                <a:gd name="T44" fmla="*/ 35 w 43"/>
                <a:gd name="T45" fmla="*/ 38 h 43"/>
                <a:gd name="T46" fmla="*/ 37 w 43"/>
                <a:gd name="T47" fmla="*/ 36 h 43"/>
                <a:gd name="T48" fmla="*/ 38 w 43"/>
                <a:gd name="T49" fmla="*/ 35 h 43"/>
                <a:gd name="T50" fmla="*/ 40 w 43"/>
                <a:gd name="T51" fmla="*/ 33 h 43"/>
                <a:gd name="T52" fmla="*/ 41 w 43"/>
                <a:gd name="T53" fmla="*/ 31 h 43"/>
                <a:gd name="T54" fmla="*/ 42 w 43"/>
                <a:gd name="T55" fmla="*/ 29 h 43"/>
                <a:gd name="T56" fmla="*/ 42 w 43"/>
                <a:gd name="T57" fmla="*/ 27 h 43"/>
                <a:gd name="T58" fmla="*/ 42 w 43"/>
                <a:gd name="T59" fmla="*/ 26 h 43"/>
                <a:gd name="T60" fmla="*/ 43 w 43"/>
                <a:gd name="T61" fmla="*/ 26 h 43"/>
                <a:gd name="T62" fmla="*/ 43 w 43"/>
                <a:gd name="T63" fmla="*/ 23 h 43"/>
                <a:gd name="T64" fmla="*/ 43 w 43"/>
                <a:gd name="T65" fmla="*/ 21 h 43"/>
                <a:gd name="T66" fmla="*/ 43 w 43"/>
                <a:gd name="T67" fmla="*/ 19 h 43"/>
                <a:gd name="T68" fmla="*/ 43 w 43"/>
                <a:gd name="T69" fmla="*/ 17 h 43"/>
                <a:gd name="T70" fmla="*/ 42 w 43"/>
                <a:gd name="T71" fmla="*/ 15 h 43"/>
                <a:gd name="T72" fmla="*/ 42 w 43"/>
                <a:gd name="T73" fmla="*/ 13 h 43"/>
                <a:gd name="T74" fmla="*/ 40 w 43"/>
                <a:gd name="T75" fmla="*/ 9 h 43"/>
                <a:gd name="T76" fmla="*/ 37 w 43"/>
                <a:gd name="T77" fmla="*/ 6 h 43"/>
                <a:gd name="T78" fmla="*/ 35 w 43"/>
                <a:gd name="T79" fmla="*/ 4 h 43"/>
                <a:gd name="T80" fmla="*/ 33 w 43"/>
                <a:gd name="T81" fmla="*/ 3 h 43"/>
                <a:gd name="T82" fmla="*/ 32 w 43"/>
                <a:gd name="T83" fmla="*/ 2 h 43"/>
                <a:gd name="T84" fmla="*/ 30 w 43"/>
                <a:gd name="T85" fmla="*/ 1 h 43"/>
                <a:gd name="T86" fmla="*/ 28 w 43"/>
                <a:gd name="T87" fmla="*/ 1 h 43"/>
                <a:gd name="T88" fmla="*/ 26 w 43"/>
                <a:gd name="T89" fmla="*/ 0 h 43"/>
                <a:gd name="T90" fmla="*/ 24 w 43"/>
                <a:gd name="T91" fmla="*/ 0 h 43"/>
                <a:gd name="T92" fmla="*/ 22 w 43"/>
                <a:gd name="T93" fmla="*/ 0 h 43"/>
                <a:gd name="T94" fmla="*/ 17 w 43"/>
                <a:gd name="T95" fmla="*/ 0 h 43"/>
                <a:gd name="T96" fmla="*/ 14 w 43"/>
                <a:gd name="T97" fmla="*/ 1 h 43"/>
                <a:gd name="T98" fmla="*/ 10 w 43"/>
                <a:gd name="T99" fmla="*/ 3 h 43"/>
                <a:gd name="T100" fmla="*/ 7 w 43"/>
                <a:gd name="T101" fmla="*/ 6 h 43"/>
                <a:gd name="T102" fmla="*/ 4 w 43"/>
                <a:gd name="T103" fmla="*/ 9 h 43"/>
                <a:gd name="T104" fmla="*/ 2 w 43"/>
                <a:gd name="T105" fmla="*/ 13 h 43"/>
                <a:gd name="T106" fmla="*/ 1 w 43"/>
                <a:gd name="T107" fmla="*/ 17 h 43"/>
                <a:gd name="T108" fmla="*/ 0 w 43"/>
                <a:gd name="T10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1"/>
                  </a:move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341">
              <a:extLst>
                <a:ext uri="{FF2B5EF4-FFF2-40B4-BE49-F238E27FC236}">
                  <a16:creationId xmlns="" xmlns:a16="http://schemas.microsoft.com/office/drawing/2014/main" id="{0BF87BAD-8FBD-46F6-A59F-064813668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7775" y="4873739"/>
              <a:ext cx="68262" cy="66675"/>
            </a:xfrm>
            <a:custGeom>
              <a:avLst/>
              <a:gdLst>
                <a:gd name="T0" fmla="*/ 0 w 43"/>
                <a:gd name="T1" fmla="*/ 21 h 42"/>
                <a:gd name="T2" fmla="*/ 0 w 43"/>
                <a:gd name="T3" fmla="*/ 23 h 42"/>
                <a:gd name="T4" fmla="*/ 0 w 43"/>
                <a:gd name="T5" fmla="*/ 25 h 42"/>
                <a:gd name="T6" fmla="*/ 1 w 43"/>
                <a:gd name="T7" fmla="*/ 27 h 42"/>
                <a:gd name="T8" fmla="*/ 1 w 43"/>
                <a:gd name="T9" fmla="*/ 29 h 42"/>
                <a:gd name="T10" fmla="*/ 2 w 43"/>
                <a:gd name="T11" fmla="*/ 31 h 42"/>
                <a:gd name="T12" fmla="*/ 3 w 43"/>
                <a:gd name="T13" fmla="*/ 32 h 42"/>
                <a:gd name="T14" fmla="*/ 4 w 43"/>
                <a:gd name="T15" fmla="*/ 34 h 42"/>
                <a:gd name="T16" fmla="*/ 6 w 43"/>
                <a:gd name="T17" fmla="*/ 36 h 42"/>
                <a:gd name="T18" fmla="*/ 9 w 43"/>
                <a:gd name="T19" fmla="*/ 39 h 42"/>
                <a:gd name="T20" fmla="*/ 13 w 43"/>
                <a:gd name="T21" fmla="*/ 41 h 42"/>
                <a:gd name="T22" fmla="*/ 15 w 43"/>
                <a:gd name="T23" fmla="*/ 41 h 42"/>
                <a:gd name="T24" fmla="*/ 17 w 43"/>
                <a:gd name="T25" fmla="*/ 42 h 42"/>
                <a:gd name="T26" fmla="*/ 19 w 43"/>
                <a:gd name="T27" fmla="*/ 42 h 42"/>
                <a:gd name="T28" fmla="*/ 21 w 43"/>
                <a:gd name="T29" fmla="*/ 42 h 42"/>
                <a:gd name="T30" fmla="*/ 24 w 43"/>
                <a:gd name="T31" fmla="*/ 42 h 42"/>
                <a:gd name="T32" fmla="*/ 26 w 43"/>
                <a:gd name="T33" fmla="*/ 42 h 42"/>
                <a:gd name="T34" fmla="*/ 27 w 43"/>
                <a:gd name="T35" fmla="*/ 41 h 42"/>
                <a:gd name="T36" fmla="*/ 28 w 43"/>
                <a:gd name="T37" fmla="*/ 41 h 42"/>
                <a:gd name="T38" fmla="*/ 30 w 43"/>
                <a:gd name="T39" fmla="*/ 41 h 42"/>
                <a:gd name="T40" fmla="*/ 31 w 43"/>
                <a:gd name="T41" fmla="*/ 40 h 42"/>
                <a:gd name="T42" fmla="*/ 33 w 43"/>
                <a:gd name="T43" fmla="*/ 39 h 42"/>
                <a:gd name="T44" fmla="*/ 35 w 43"/>
                <a:gd name="T45" fmla="*/ 37 h 42"/>
                <a:gd name="T46" fmla="*/ 37 w 43"/>
                <a:gd name="T47" fmla="*/ 36 h 42"/>
                <a:gd name="T48" fmla="*/ 38 w 43"/>
                <a:gd name="T49" fmla="*/ 34 h 42"/>
                <a:gd name="T50" fmla="*/ 39 w 43"/>
                <a:gd name="T51" fmla="*/ 32 h 42"/>
                <a:gd name="T52" fmla="*/ 40 w 43"/>
                <a:gd name="T53" fmla="*/ 31 h 42"/>
                <a:gd name="T54" fmla="*/ 41 w 43"/>
                <a:gd name="T55" fmla="*/ 29 h 42"/>
                <a:gd name="T56" fmla="*/ 42 w 43"/>
                <a:gd name="T57" fmla="*/ 27 h 42"/>
                <a:gd name="T58" fmla="*/ 42 w 43"/>
                <a:gd name="T59" fmla="*/ 26 h 42"/>
                <a:gd name="T60" fmla="*/ 42 w 43"/>
                <a:gd name="T61" fmla="*/ 25 h 42"/>
                <a:gd name="T62" fmla="*/ 43 w 43"/>
                <a:gd name="T63" fmla="*/ 23 h 42"/>
                <a:gd name="T64" fmla="*/ 43 w 43"/>
                <a:gd name="T65" fmla="*/ 21 h 42"/>
                <a:gd name="T66" fmla="*/ 43 w 43"/>
                <a:gd name="T67" fmla="*/ 19 h 42"/>
                <a:gd name="T68" fmla="*/ 42 w 43"/>
                <a:gd name="T69" fmla="*/ 16 h 42"/>
                <a:gd name="T70" fmla="*/ 42 w 43"/>
                <a:gd name="T71" fmla="*/ 14 h 42"/>
                <a:gd name="T72" fmla="*/ 41 w 43"/>
                <a:gd name="T73" fmla="*/ 13 h 42"/>
                <a:gd name="T74" fmla="*/ 39 w 43"/>
                <a:gd name="T75" fmla="*/ 9 h 42"/>
                <a:gd name="T76" fmla="*/ 37 w 43"/>
                <a:gd name="T77" fmla="*/ 6 h 42"/>
                <a:gd name="T78" fmla="*/ 35 w 43"/>
                <a:gd name="T79" fmla="*/ 4 h 42"/>
                <a:gd name="T80" fmla="*/ 33 w 43"/>
                <a:gd name="T81" fmla="*/ 3 h 42"/>
                <a:gd name="T82" fmla="*/ 31 w 43"/>
                <a:gd name="T83" fmla="*/ 2 h 42"/>
                <a:gd name="T84" fmla="*/ 30 w 43"/>
                <a:gd name="T85" fmla="*/ 1 h 42"/>
                <a:gd name="T86" fmla="*/ 28 w 43"/>
                <a:gd name="T87" fmla="*/ 0 h 42"/>
                <a:gd name="T88" fmla="*/ 26 w 43"/>
                <a:gd name="T89" fmla="*/ 0 h 42"/>
                <a:gd name="T90" fmla="*/ 24 w 43"/>
                <a:gd name="T91" fmla="*/ 0 h 42"/>
                <a:gd name="T92" fmla="*/ 21 w 43"/>
                <a:gd name="T93" fmla="*/ 0 h 42"/>
                <a:gd name="T94" fmla="*/ 17 w 43"/>
                <a:gd name="T95" fmla="*/ 0 h 42"/>
                <a:gd name="T96" fmla="*/ 13 w 43"/>
                <a:gd name="T97" fmla="*/ 1 h 42"/>
                <a:gd name="T98" fmla="*/ 9 w 43"/>
                <a:gd name="T99" fmla="*/ 3 h 42"/>
                <a:gd name="T100" fmla="*/ 6 w 43"/>
                <a:gd name="T101" fmla="*/ 6 h 42"/>
                <a:gd name="T102" fmla="*/ 3 w 43"/>
                <a:gd name="T103" fmla="*/ 9 h 42"/>
                <a:gd name="T104" fmla="*/ 1 w 43"/>
                <a:gd name="T105" fmla="*/ 13 h 42"/>
                <a:gd name="T106" fmla="*/ 0 w 43"/>
                <a:gd name="T107" fmla="*/ 16 h 42"/>
                <a:gd name="T108" fmla="*/ 0 w 43"/>
                <a:gd name="T10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2">
                  <a:moveTo>
                    <a:pt x="0" y="21"/>
                  </a:move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1" y="13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342">
              <a:extLst>
                <a:ext uri="{FF2B5EF4-FFF2-40B4-BE49-F238E27FC236}">
                  <a16:creationId xmlns="" xmlns:a16="http://schemas.microsoft.com/office/drawing/2014/main" id="{50010EC0-983E-4071-B3C5-BD2F6F63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4851514"/>
              <a:ext cx="68262" cy="68263"/>
            </a:xfrm>
            <a:custGeom>
              <a:avLst/>
              <a:gdLst>
                <a:gd name="T0" fmla="*/ 0 w 43"/>
                <a:gd name="T1" fmla="*/ 22 h 43"/>
                <a:gd name="T2" fmla="*/ 0 w 43"/>
                <a:gd name="T3" fmla="*/ 24 h 43"/>
                <a:gd name="T4" fmla="*/ 0 w 43"/>
                <a:gd name="T5" fmla="*/ 26 h 43"/>
                <a:gd name="T6" fmla="*/ 1 w 43"/>
                <a:gd name="T7" fmla="*/ 28 h 43"/>
                <a:gd name="T8" fmla="*/ 2 w 43"/>
                <a:gd name="T9" fmla="*/ 30 h 43"/>
                <a:gd name="T10" fmla="*/ 2 w 43"/>
                <a:gd name="T11" fmla="*/ 31 h 43"/>
                <a:gd name="T12" fmla="*/ 3 w 43"/>
                <a:gd name="T13" fmla="*/ 33 h 43"/>
                <a:gd name="T14" fmla="*/ 5 w 43"/>
                <a:gd name="T15" fmla="*/ 35 h 43"/>
                <a:gd name="T16" fmla="*/ 6 w 43"/>
                <a:gd name="T17" fmla="*/ 37 h 43"/>
                <a:gd name="T18" fmla="*/ 10 w 43"/>
                <a:gd name="T19" fmla="*/ 39 h 43"/>
                <a:gd name="T20" fmla="*/ 13 w 43"/>
                <a:gd name="T21" fmla="*/ 41 h 43"/>
                <a:gd name="T22" fmla="*/ 15 w 43"/>
                <a:gd name="T23" fmla="*/ 42 h 43"/>
                <a:gd name="T24" fmla="*/ 17 w 43"/>
                <a:gd name="T25" fmla="*/ 42 h 43"/>
                <a:gd name="T26" fmla="*/ 19 w 43"/>
                <a:gd name="T27" fmla="*/ 43 h 43"/>
                <a:gd name="T28" fmla="*/ 22 w 43"/>
                <a:gd name="T29" fmla="*/ 43 h 43"/>
                <a:gd name="T30" fmla="*/ 24 w 43"/>
                <a:gd name="T31" fmla="*/ 43 h 43"/>
                <a:gd name="T32" fmla="*/ 26 w 43"/>
                <a:gd name="T33" fmla="*/ 42 h 43"/>
                <a:gd name="T34" fmla="*/ 27 w 43"/>
                <a:gd name="T35" fmla="*/ 42 h 43"/>
                <a:gd name="T36" fmla="*/ 28 w 43"/>
                <a:gd name="T37" fmla="*/ 42 h 43"/>
                <a:gd name="T38" fmla="*/ 30 w 43"/>
                <a:gd name="T39" fmla="*/ 41 h 43"/>
                <a:gd name="T40" fmla="*/ 31 w 43"/>
                <a:gd name="T41" fmla="*/ 40 h 43"/>
                <a:gd name="T42" fmla="*/ 33 w 43"/>
                <a:gd name="T43" fmla="*/ 39 h 43"/>
                <a:gd name="T44" fmla="*/ 35 w 43"/>
                <a:gd name="T45" fmla="*/ 38 h 43"/>
                <a:gd name="T46" fmla="*/ 37 w 43"/>
                <a:gd name="T47" fmla="*/ 37 h 43"/>
                <a:gd name="T48" fmla="*/ 38 w 43"/>
                <a:gd name="T49" fmla="*/ 35 h 43"/>
                <a:gd name="T50" fmla="*/ 39 w 43"/>
                <a:gd name="T51" fmla="*/ 33 h 43"/>
                <a:gd name="T52" fmla="*/ 40 w 43"/>
                <a:gd name="T53" fmla="*/ 31 h 43"/>
                <a:gd name="T54" fmla="*/ 41 w 43"/>
                <a:gd name="T55" fmla="*/ 30 h 43"/>
                <a:gd name="T56" fmla="*/ 42 w 43"/>
                <a:gd name="T57" fmla="*/ 28 h 43"/>
                <a:gd name="T58" fmla="*/ 42 w 43"/>
                <a:gd name="T59" fmla="*/ 27 h 43"/>
                <a:gd name="T60" fmla="*/ 43 w 43"/>
                <a:gd name="T61" fmla="*/ 26 h 43"/>
                <a:gd name="T62" fmla="*/ 43 w 43"/>
                <a:gd name="T63" fmla="*/ 24 h 43"/>
                <a:gd name="T64" fmla="*/ 43 w 43"/>
                <a:gd name="T65" fmla="*/ 22 h 43"/>
                <a:gd name="T66" fmla="*/ 43 w 43"/>
                <a:gd name="T67" fmla="*/ 19 h 43"/>
                <a:gd name="T68" fmla="*/ 43 w 43"/>
                <a:gd name="T69" fmla="*/ 17 h 43"/>
                <a:gd name="T70" fmla="*/ 42 w 43"/>
                <a:gd name="T71" fmla="*/ 15 h 43"/>
                <a:gd name="T72" fmla="*/ 41 w 43"/>
                <a:gd name="T73" fmla="*/ 13 h 43"/>
                <a:gd name="T74" fmla="*/ 39 w 43"/>
                <a:gd name="T75" fmla="*/ 10 h 43"/>
                <a:gd name="T76" fmla="*/ 37 w 43"/>
                <a:gd name="T77" fmla="*/ 6 h 43"/>
                <a:gd name="T78" fmla="*/ 35 w 43"/>
                <a:gd name="T79" fmla="*/ 5 h 43"/>
                <a:gd name="T80" fmla="*/ 33 w 43"/>
                <a:gd name="T81" fmla="*/ 4 h 43"/>
                <a:gd name="T82" fmla="*/ 31 w 43"/>
                <a:gd name="T83" fmla="*/ 2 h 43"/>
                <a:gd name="T84" fmla="*/ 30 w 43"/>
                <a:gd name="T85" fmla="*/ 2 h 43"/>
                <a:gd name="T86" fmla="*/ 28 w 43"/>
                <a:gd name="T87" fmla="*/ 1 h 43"/>
                <a:gd name="T88" fmla="*/ 26 w 43"/>
                <a:gd name="T89" fmla="*/ 1 h 43"/>
                <a:gd name="T90" fmla="*/ 24 w 43"/>
                <a:gd name="T91" fmla="*/ 0 h 43"/>
                <a:gd name="T92" fmla="*/ 22 w 43"/>
                <a:gd name="T93" fmla="*/ 0 h 43"/>
                <a:gd name="T94" fmla="*/ 17 w 43"/>
                <a:gd name="T95" fmla="*/ 1 h 43"/>
                <a:gd name="T96" fmla="*/ 13 w 43"/>
                <a:gd name="T97" fmla="*/ 2 h 43"/>
                <a:gd name="T98" fmla="*/ 10 w 43"/>
                <a:gd name="T99" fmla="*/ 4 h 43"/>
                <a:gd name="T100" fmla="*/ 6 w 43"/>
                <a:gd name="T101" fmla="*/ 6 h 43"/>
                <a:gd name="T102" fmla="*/ 3 w 43"/>
                <a:gd name="T103" fmla="*/ 10 h 43"/>
                <a:gd name="T104" fmla="*/ 2 w 43"/>
                <a:gd name="T105" fmla="*/ 13 h 43"/>
                <a:gd name="T106" fmla="*/ 0 w 43"/>
                <a:gd name="T107" fmla="*/ 17 h 43"/>
                <a:gd name="T108" fmla="*/ 0 w 43"/>
                <a:gd name="T10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2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10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343">
              <a:extLst>
                <a:ext uri="{FF2B5EF4-FFF2-40B4-BE49-F238E27FC236}">
                  <a16:creationId xmlns="" xmlns:a16="http://schemas.microsoft.com/office/drawing/2014/main" id="{917814FF-DDB2-40E8-A8C4-9F0409F51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4795951"/>
              <a:ext cx="68262" cy="68263"/>
            </a:xfrm>
            <a:custGeom>
              <a:avLst/>
              <a:gdLst>
                <a:gd name="T0" fmla="*/ 0 w 43"/>
                <a:gd name="T1" fmla="*/ 22 h 43"/>
                <a:gd name="T2" fmla="*/ 0 w 43"/>
                <a:gd name="T3" fmla="*/ 24 h 43"/>
                <a:gd name="T4" fmla="*/ 0 w 43"/>
                <a:gd name="T5" fmla="*/ 26 h 43"/>
                <a:gd name="T6" fmla="*/ 0 w 43"/>
                <a:gd name="T7" fmla="*/ 28 h 43"/>
                <a:gd name="T8" fmla="*/ 1 w 43"/>
                <a:gd name="T9" fmla="*/ 30 h 43"/>
                <a:gd name="T10" fmla="*/ 2 w 43"/>
                <a:gd name="T11" fmla="*/ 31 h 43"/>
                <a:gd name="T12" fmla="*/ 3 w 43"/>
                <a:gd name="T13" fmla="*/ 33 h 43"/>
                <a:gd name="T14" fmla="*/ 4 w 43"/>
                <a:gd name="T15" fmla="*/ 35 h 43"/>
                <a:gd name="T16" fmla="*/ 6 w 43"/>
                <a:gd name="T17" fmla="*/ 37 h 43"/>
                <a:gd name="T18" fmla="*/ 9 w 43"/>
                <a:gd name="T19" fmla="*/ 39 h 43"/>
                <a:gd name="T20" fmla="*/ 13 w 43"/>
                <a:gd name="T21" fmla="*/ 41 h 43"/>
                <a:gd name="T22" fmla="*/ 15 w 43"/>
                <a:gd name="T23" fmla="*/ 42 h 43"/>
                <a:gd name="T24" fmla="*/ 17 w 43"/>
                <a:gd name="T25" fmla="*/ 42 h 43"/>
                <a:gd name="T26" fmla="*/ 19 w 43"/>
                <a:gd name="T27" fmla="*/ 43 h 43"/>
                <a:gd name="T28" fmla="*/ 21 w 43"/>
                <a:gd name="T29" fmla="*/ 43 h 43"/>
                <a:gd name="T30" fmla="*/ 23 w 43"/>
                <a:gd name="T31" fmla="*/ 43 h 43"/>
                <a:gd name="T32" fmla="*/ 26 w 43"/>
                <a:gd name="T33" fmla="*/ 42 h 43"/>
                <a:gd name="T34" fmla="*/ 26 w 43"/>
                <a:gd name="T35" fmla="*/ 42 h 43"/>
                <a:gd name="T36" fmla="*/ 27 w 43"/>
                <a:gd name="T37" fmla="*/ 42 h 43"/>
                <a:gd name="T38" fmla="*/ 29 w 43"/>
                <a:gd name="T39" fmla="*/ 41 h 43"/>
                <a:gd name="T40" fmla="*/ 31 w 43"/>
                <a:gd name="T41" fmla="*/ 40 h 43"/>
                <a:gd name="T42" fmla="*/ 33 w 43"/>
                <a:gd name="T43" fmla="*/ 39 h 43"/>
                <a:gd name="T44" fmla="*/ 35 w 43"/>
                <a:gd name="T45" fmla="*/ 38 h 43"/>
                <a:gd name="T46" fmla="*/ 36 w 43"/>
                <a:gd name="T47" fmla="*/ 37 h 43"/>
                <a:gd name="T48" fmla="*/ 38 w 43"/>
                <a:gd name="T49" fmla="*/ 35 h 43"/>
                <a:gd name="T50" fmla="*/ 39 w 43"/>
                <a:gd name="T51" fmla="*/ 33 h 43"/>
                <a:gd name="T52" fmla="*/ 40 w 43"/>
                <a:gd name="T53" fmla="*/ 31 h 43"/>
                <a:gd name="T54" fmla="*/ 41 w 43"/>
                <a:gd name="T55" fmla="*/ 30 h 43"/>
                <a:gd name="T56" fmla="*/ 42 w 43"/>
                <a:gd name="T57" fmla="*/ 28 h 43"/>
                <a:gd name="T58" fmla="*/ 42 w 43"/>
                <a:gd name="T59" fmla="*/ 27 h 43"/>
                <a:gd name="T60" fmla="*/ 42 w 43"/>
                <a:gd name="T61" fmla="*/ 26 h 43"/>
                <a:gd name="T62" fmla="*/ 43 w 43"/>
                <a:gd name="T63" fmla="*/ 24 h 43"/>
                <a:gd name="T64" fmla="*/ 43 w 43"/>
                <a:gd name="T65" fmla="*/ 22 h 43"/>
                <a:gd name="T66" fmla="*/ 43 w 43"/>
                <a:gd name="T67" fmla="*/ 19 h 43"/>
                <a:gd name="T68" fmla="*/ 42 w 43"/>
                <a:gd name="T69" fmla="*/ 17 h 43"/>
                <a:gd name="T70" fmla="*/ 42 w 43"/>
                <a:gd name="T71" fmla="*/ 15 h 43"/>
                <a:gd name="T72" fmla="*/ 41 w 43"/>
                <a:gd name="T73" fmla="*/ 13 h 43"/>
                <a:gd name="T74" fmla="*/ 39 w 43"/>
                <a:gd name="T75" fmla="*/ 9 h 43"/>
                <a:gd name="T76" fmla="*/ 36 w 43"/>
                <a:gd name="T77" fmla="*/ 6 h 43"/>
                <a:gd name="T78" fmla="*/ 35 w 43"/>
                <a:gd name="T79" fmla="*/ 5 h 43"/>
                <a:gd name="T80" fmla="*/ 33 w 43"/>
                <a:gd name="T81" fmla="*/ 3 h 43"/>
                <a:gd name="T82" fmla="*/ 31 w 43"/>
                <a:gd name="T83" fmla="*/ 2 h 43"/>
                <a:gd name="T84" fmla="*/ 29 w 43"/>
                <a:gd name="T85" fmla="*/ 2 h 43"/>
                <a:gd name="T86" fmla="*/ 27 w 43"/>
                <a:gd name="T87" fmla="*/ 1 h 43"/>
                <a:gd name="T88" fmla="*/ 26 w 43"/>
                <a:gd name="T89" fmla="*/ 0 h 43"/>
                <a:gd name="T90" fmla="*/ 23 w 43"/>
                <a:gd name="T91" fmla="*/ 0 h 43"/>
                <a:gd name="T92" fmla="*/ 21 w 43"/>
                <a:gd name="T93" fmla="*/ 0 h 43"/>
                <a:gd name="T94" fmla="*/ 17 w 43"/>
                <a:gd name="T95" fmla="*/ 0 h 43"/>
                <a:gd name="T96" fmla="*/ 13 w 43"/>
                <a:gd name="T97" fmla="*/ 2 h 43"/>
                <a:gd name="T98" fmla="*/ 9 w 43"/>
                <a:gd name="T99" fmla="*/ 3 h 43"/>
                <a:gd name="T100" fmla="*/ 6 w 43"/>
                <a:gd name="T101" fmla="*/ 6 h 43"/>
                <a:gd name="T102" fmla="*/ 3 w 43"/>
                <a:gd name="T103" fmla="*/ 9 h 43"/>
                <a:gd name="T104" fmla="*/ 1 w 43"/>
                <a:gd name="T105" fmla="*/ 13 h 43"/>
                <a:gd name="T106" fmla="*/ 0 w 43"/>
                <a:gd name="T107" fmla="*/ 17 h 43"/>
                <a:gd name="T108" fmla="*/ 0 w 43"/>
                <a:gd name="T10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2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344">
              <a:extLst>
                <a:ext uri="{FF2B5EF4-FFF2-40B4-BE49-F238E27FC236}">
                  <a16:creationId xmlns="" xmlns:a16="http://schemas.microsoft.com/office/drawing/2014/main" id="{F6BAB748-7220-4BE8-A353-C8CBCF54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4592751"/>
              <a:ext cx="68262" cy="68263"/>
            </a:xfrm>
            <a:custGeom>
              <a:avLst/>
              <a:gdLst>
                <a:gd name="T0" fmla="*/ 0 w 43"/>
                <a:gd name="T1" fmla="*/ 22 h 43"/>
                <a:gd name="T2" fmla="*/ 0 w 43"/>
                <a:gd name="T3" fmla="*/ 24 h 43"/>
                <a:gd name="T4" fmla="*/ 0 w 43"/>
                <a:gd name="T5" fmla="*/ 26 h 43"/>
                <a:gd name="T6" fmla="*/ 0 w 43"/>
                <a:gd name="T7" fmla="*/ 28 h 43"/>
                <a:gd name="T8" fmla="*/ 1 w 43"/>
                <a:gd name="T9" fmla="*/ 30 h 43"/>
                <a:gd name="T10" fmla="*/ 2 w 43"/>
                <a:gd name="T11" fmla="*/ 31 h 43"/>
                <a:gd name="T12" fmla="*/ 3 w 43"/>
                <a:gd name="T13" fmla="*/ 33 h 43"/>
                <a:gd name="T14" fmla="*/ 4 w 43"/>
                <a:gd name="T15" fmla="*/ 35 h 43"/>
                <a:gd name="T16" fmla="*/ 6 w 43"/>
                <a:gd name="T17" fmla="*/ 37 h 43"/>
                <a:gd name="T18" fmla="*/ 9 w 43"/>
                <a:gd name="T19" fmla="*/ 39 h 43"/>
                <a:gd name="T20" fmla="*/ 13 w 43"/>
                <a:gd name="T21" fmla="*/ 41 h 43"/>
                <a:gd name="T22" fmla="*/ 15 w 43"/>
                <a:gd name="T23" fmla="*/ 42 h 43"/>
                <a:gd name="T24" fmla="*/ 17 w 43"/>
                <a:gd name="T25" fmla="*/ 43 h 43"/>
                <a:gd name="T26" fmla="*/ 19 w 43"/>
                <a:gd name="T27" fmla="*/ 43 h 43"/>
                <a:gd name="T28" fmla="*/ 21 w 43"/>
                <a:gd name="T29" fmla="*/ 43 h 43"/>
                <a:gd name="T30" fmla="*/ 23 w 43"/>
                <a:gd name="T31" fmla="*/ 43 h 43"/>
                <a:gd name="T32" fmla="*/ 26 w 43"/>
                <a:gd name="T33" fmla="*/ 43 h 43"/>
                <a:gd name="T34" fmla="*/ 26 w 43"/>
                <a:gd name="T35" fmla="*/ 42 h 43"/>
                <a:gd name="T36" fmla="*/ 27 w 43"/>
                <a:gd name="T37" fmla="*/ 42 h 43"/>
                <a:gd name="T38" fmla="*/ 29 w 43"/>
                <a:gd name="T39" fmla="*/ 41 h 43"/>
                <a:gd name="T40" fmla="*/ 31 w 43"/>
                <a:gd name="T41" fmla="*/ 40 h 43"/>
                <a:gd name="T42" fmla="*/ 33 w 43"/>
                <a:gd name="T43" fmla="*/ 39 h 43"/>
                <a:gd name="T44" fmla="*/ 35 w 43"/>
                <a:gd name="T45" fmla="*/ 38 h 43"/>
                <a:gd name="T46" fmla="*/ 36 w 43"/>
                <a:gd name="T47" fmla="*/ 37 h 43"/>
                <a:gd name="T48" fmla="*/ 38 w 43"/>
                <a:gd name="T49" fmla="*/ 35 h 43"/>
                <a:gd name="T50" fmla="*/ 39 w 43"/>
                <a:gd name="T51" fmla="*/ 33 h 43"/>
                <a:gd name="T52" fmla="*/ 40 w 43"/>
                <a:gd name="T53" fmla="*/ 31 h 43"/>
                <a:gd name="T54" fmla="*/ 41 w 43"/>
                <a:gd name="T55" fmla="*/ 30 h 43"/>
                <a:gd name="T56" fmla="*/ 42 w 43"/>
                <a:gd name="T57" fmla="*/ 28 h 43"/>
                <a:gd name="T58" fmla="*/ 42 w 43"/>
                <a:gd name="T59" fmla="*/ 27 h 43"/>
                <a:gd name="T60" fmla="*/ 42 w 43"/>
                <a:gd name="T61" fmla="*/ 26 h 43"/>
                <a:gd name="T62" fmla="*/ 43 w 43"/>
                <a:gd name="T63" fmla="*/ 24 h 43"/>
                <a:gd name="T64" fmla="*/ 43 w 43"/>
                <a:gd name="T65" fmla="*/ 22 h 43"/>
                <a:gd name="T66" fmla="*/ 43 w 43"/>
                <a:gd name="T67" fmla="*/ 19 h 43"/>
                <a:gd name="T68" fmla="*/ 42 w 43"/>
                <a:gd name="T69" fmla="*/ 17 h 43"/>
                <a:gd name="T70" fmla="*/ 42 w 43"/>
                <a:gd name="T71" fmla="*/ 15 h 43"/>
                <a:gd name="T72" fmla="*/ 41 w 43"/>
                <a:gd name="T73" fmla="*/ 14 h 43"/>
                <a:gd name="T74" fmla="*/ 39 w 43"/>
                <a:gd name="T75" fmla="*/ 10 h 43"/>
                <a:gd name="T76" fmla="*/ 36 w 43"/>
                <a:gd name="T77" fmla="*/ 7 h 43"/>
                <a:gd name="T78" fmla="*/ 35 w 43"/>
                <a:gd name="T79" fmla="*/ 5 h 43"/>
                <a:gd name="T80" fmla="*/ 33 w 43"/>
                <a:gd name="T81" fmla="*/ 4 h 43"/>
                <a:gd name="T82" fmla="*/ 31 w 43"/>
                <a:gd name="T83" fmla="*/ 3 h 43"/>
                <a:gd name="T84" fmla="*/ 29 w 43"/>
                <a:gd name="T85" fmla="*/ 2 h 43"/>
                <a:gd name="T86" fmla="*/ 27 w 43"/>
                <a:gd name="T87" fmla="*/ 1 h 43"/>
                <a:gd name="T88" fmla="*/ 26 w 43"/>
                <a:gd name="T89" fmla="*/ 1 h 43"/>
                <a:gd name="T90" fmla="*/ 23 w 43"/>
                <a:gd name="T91" fmla="*/ 0 h 43"/>
                <a:gd name="T92" fmla="*/ 21 w 43"/>
                <a:gd name="T93" fmla="*/ 0 h 43"/>
                <a:gd name="T94" fmla="*/ 17 w 43"/>
                <a:gd name="T95" fmla="*/ 1 h 43"/>
                <a:gd name="T96" fmla="*/ 13 w 43"/>
                <a:gd name="T97" fmla="*/ 2 h 43"/>
                <a:gd name="T98" fmla="*/ 9 w 43"/>
                <a:gd name="T99" fmla="*/ 4 h 43"/>
                <a:gd name="T100" fmla="*/ 6 w 43"/>
                <a:gd name="T101" fmla="*/ 7 h 43"/>
                <a:gd name="T102" fmla="*/ 3 w 43"/>
                <a:gd name="T103" fmla="*/ 10 h 43"/>
                <a:gd name="T104" fmla="*/ 1 w 43"/>
                <a:gd name="T105" fmla="*/ 14 h 43"/>
                <a:gd name="T106" fmla="*/ 0 w 43"/>
                <a:gd name="T107" fmla="*/ 17 h 43"/>
                <a:gd name="T108" fmla="*/ 0 w 43"/>
                <a:gd name="T10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2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345">
              <a:extLst>
                <a:ext uri="{FF2B5EF4-FFF2-40B4-BE49-F238E27FC236}">
                  <a16:creationId xmlns="" xmlns:a16="http://schemas.microsoft.com/office/drawing/2014/main" id="{707B9DEB-0DC1-41A2-9A96-9FB5E93D9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4522901"/>
              <a:ext cx="68262" cy="68263"/>
            </a:xfrm>
            <a:custGeom>
              <a:avLst/>
              <a:gdLst>
                <a:gd name="T0" fmla="*/ 0 w 43"/>
                <a:gd name="T1" fmla="*/ 22 h 43"/>
                <a:gd name="T2" fmla="*/ 0 w 43"/>
                <a:gd name="T3" fmla="*/ 24 h 43"/>
                <a:gd name="T4" fmla="*/ 0 w 43"/>
                <a:gd name="T5" fmla="*/ 26 h 43"/>
                <a:gd name="T6" fmla="*/ 0 w 43"/>
                <a:gd name="T7" fmla="*/ 28 h 43"/>
                <a:gd name="T8" fmla="*/ 1 w 43"/>
                <a:gd name="T9" fmla="*/ 30 h 43"/>
                <a:gd name="T10" fmla="*/ 2 w 43"/>
                <a:gd name="T11" fmla="*/ 32 h 43"/>
                <a:gd name="T12" fmla="*/ 3 w 43"/>
                <a:gd name="T13" fmla="*/ 33 h 43"/>
                <a:gd name="T14" fmla="*/ 4 w 43"/>
                <a:gd name="T15" fmla="*/ 35 h 43"/>
                <a:gd name="T16" fmla="*/ 6 w 43"/>
                <a:gd name="T17" fmla="*/ 37 h 43"/>
                <a:gd name="T18" fmla="*/ 9 w 43"/>
                <a:gd name="T19" fmla="*/ 40 h 43"/>
                <a:gd name="T20" fmla="*/ 13 w 43"/>
                <a:gd name="T21" fmla="*/ 42 h 43"/>
                <a:gd name="T22" fmla="*/ 15 w 43"/>
                <a:gd name="T23" fmla="*/ 42 h 43"/>
                <a:gd name="T24" fmla="*/ 17 w 43"/>
                <a:gd name="T25" fmla="*/ 43 h 43"/>
                <a:gd name="T26" fmla="*/ 19 w 43"/>
                <a:gd name="T27" fmla="*/ 43 h 43"/>
                <a:gd name="T28" fmla="*/ 21 w 43"/>
                <a:gd name="T29" fmla="*/ 43 h 43"/>
                <a:gd name="T30" fmla="*/ 23 w 43"/>
                <a:gd name="T31" fmla="*/ 43 h 43"/>
                <a:gd name="T32" fmla="*/ 26 w 43"/>
                <a:gd name="T33" fmla="*/ 43 h 43"/>
                <a:gd name="T34" fmla="*/ 26 w 43"/>
                <a:gd name="T35" fmla="*/ 42 h 43"/>
                <a:gd name="T36" fmla="*/ 27 w 43"/>
                <a:gd name="T37" fmla="*/ 42 h 43"/>
                <a:gd name="T38" fmla="*/ 29 w 43"/>
                <a:gd name="T39" fmla="*/ 42 h 43"/>
                <a:gd name="T40" fmla="*/ 31 w 43"/>
                <a:gd name="T41" fmla="*/ 41 h 43"/>
                <a:gd name="T42" fmla="*/ 33 w 43"/>
                <a:gd name="T43" fmla="*/ 40 h 43"/>
                <a:gd name="T44" fmla="*/ 35 w 43"/>
                <a:gd name="T45" fmla="*/ 38 h 43"/>
                <a:gd name="T46" fmla="*/ 36 w 43"/>
                <a:gd name="T47" fmla="*/ 37 h 43"/>
                <a:gd name="T48" fmla="*/ 38 w 43"/>
                <a:gd name="T49" fmla="*/ 35 h 43"/>
                <a:gd name="T50" fmla="*/ 39 w 43"/>
                <a:gd name="T51" fmla="*/ 33 h 43"/>
                <a:gd name="T52" fmla="*/ 40 w 43"/>
                <a:gd name="T53" fmla="*/ 32 h 43"/>
                <a:gd name="T54" fmla="*/ 41 w 43"/>
                <a:gd name="T55" fmla="*/ 30 h 43"/>
                <a:gd name="T56" fmla="*/ 42 w 43"/>
                <a:gd name="T57" fmla="*/ 28 h 43"/>
                <a:gd name="T58" fmla="*/ 42 w 43"/>
                <a:gd name="T59" fmla="*/ 27 h 43"/>
                <a:gd name="T60" fmla="*/ 42 w 43"/>
                <a:gd name="T61" fmla="*/ 26 h 43"/>
                <a:gd name="T62" fmla="*/ 43 w 43"/>
                <a:gd name="T63" fmla="*/ 24 h 43"/>
                <a:gd name="T64" fmla="*/ 43 w 43"/>
                <a:gd name="T65" fmla="*/ 22 h 43"/>
                <a:gd name="T66" fmla="*/ 43 w 43"/>
                <a:gd name="T67" fmla="*/ 20 h 43"/>
                <a:gd name="T68" fmla="*/ 42 w 43"/>
                <a:gd name="T69" fmla="*/ 17 h 43"/>
                <a:gd name="T70" fmla="*/ 42 w 43"/>
                <a:gd name="T71" fmla="*/ 15 h 43"/>
                <a:gd name="T72" fmla="*/ 41 w 43"/>
                <a:gd name="T73" fmla="*/ 14 h 43"/>
                <a:gd name="T74" fmla="*/ 39 w 43"/>
                <a:gd name="T75" fmla="*/ 10 h 43"/>
                <a:gd name="T76" fmla="*/ 36 w 43"/>
                <a:gd name="T77" fmla="*/ 7 h 43"/>
                <a:gd name="T78" fmla="*/ 35 w 43"/>
                <a:gd name="T79" fmla="*/ 5 h 43"/>
                <a:gd name="T80" fmla="*/ 33 w 43"/>
                <a:gd name="T81" fmla="*/ 4 h 43"/>
                <a:gd name="T82" fmla="*/ 31 w 43"/>
                <a:gd name="T83" fmla="*/ 3 h 43"/>
                <a:gd name="T84" fmla="*/ 29 w 43"/>
                <a:gd name="T85" fmla="*/ 2 h 43"/>
                <a:gd name="T86" fmla="*/ 27 w 43"/>
                <a:gd name="T87" fmla="*/ 1 h 43"/>
                <a:gd name="T88" fmla="*/ 26 w 43"/>
                <a:gd name="T89" fmla="*/ 1 h 43"/>
                <a:gd name="T90" fmla="*/ 23 w 43"/>
                <a:gd name="T91" fmla="*/ 0 h 43"/>
                <a:gd name="T92" fmla="*/ 21 w 43"/>
                <a:gd name="T93" fmla="*/ 0 h 43"/>
                <a:gd name="T94" fmla="*/ 17 w 43"/>
                <a:gd name="T95" fmla="*/ 1 h 43"/>
                <a:gd name="T96" fmla="*/ 13 w 43"/>
                <a:gd name="T97" fmla="*/ 2 h 43"/>
                <a:gd name="T98" fmla="*/ 9 w 43"/>
                <a:gd name="T99" fmla="*/ 4 h 43"/>
                <a:gd name="T100" fmla="*/ 6 w 43"/>
                <a:gd name="T101" fmla="*/ 7 h 43"/>
                <a:gd name="T102" fmla="*/ 3 w 43"/>
                <a:gd name="T103" fmla="*/ 10 h 43"/>
                <a:gd name="T104" fmla="*/ 1 w 43"/>
                <a:gd name="T105" fmla="*/ 14 h 43"/>
                <a:gd name="T106" fmla="*/ 0 w 43"/>
                <a:gd name="T107" fmla="*/ 17 h 43"/>
                <a:gd name="T108" fmla="*/ 0 w 43"/>
                <a:gd name="T10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2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346">
              <a:extLst>
                <a:ext uri="{FF2B5EF4-FFF2-40B4-BE49-F238E27FC236}">
                  <a16:creationId xmlns="" xmlns:a16="http://schemas.microsoft.com/office/drawing/2014/main" id="{6CB8F1A3-5012-4218-91AD-DA9428F25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4222864"/>
              <a:ext cx="68262" cy="68263"/>
            </a:xfrm>
            <a:custGeom>
              <a:avLst/>
              <a:gdLst>
                <a:gd name="T0" fmla="*/ 0 w 43"/>
                <a:gd name="T1" fmla="*/ 22 h 43"/>
                <a:gd name="T2" fmla="*/ 0 w 43"/>
                <a:gd name="T3" fmla="*/ 24 h 43"/>
                <a:gd name="T4" fmla="*/ 0 w 43"/>
                <a:gd name="T5" fmla="*/ 26 h 43"/>
                <a:gd name="T6" fmla="*/ 0 w 43"/>
                <a:gd name="T7" fmla="*/ 28 h 43"/>
                <a:gd name="T8" fmla="*/ 1 w 43"/>
                <a:gd name="T9" fmla="*/ 30 h 43"/>
                <a:gd name="T10" fmla="*/ 2 w 43"/>
                <a:gd name="T11" fmla="*/ 31 h 43"/>
                <a:gd name="T12" fmla="*/ 3 w 43"/>
                <a:gd name="T13" fmla="*/ 33 h 43"/>
                <a:gd name="T14" fmla="*/ 4 w 43"/>
                <a:gd name="T15" fmla="*/ 35 h 43"/>
                <a:gd name="T16" fmla="*/ 6 w 43"/>
                <a:gd name="T17" fmla="*/ 37 h 43"/>
                <a:gd name="T18" fmla="*/ 9 w 43"/>
                <a:gd name="T19" fmla="*/ 39 h 43"/>
                <a:gd name="T20" fmla="*/ 13 w 43"/>
                <a:gd name="T21" fmla="*/ 41 h 43"/>
                <a:gd name="T22" fmla="*/ 15 w 43"/>
                <a:gd name="T23" fmla="*/ 42 h 43"/>
                <a:gd name="T24" fmla="*/ 17 w 43"/>
                <a:gd name="T25" fmla="*/ 42 h 43"/>
                <a:gd name="T26" fmla="*/ 19 w 43"/>
                <a:gd name="T27" fmla="*/ 43 h 43"/>
                <a:gd name="T28" fmla="*/ 21 w 43"/>
                <a:gd name="T29" fmla="*/ 43 h 43"/>
                <a:gd name="T30" fmla="*/ 23 w 43"/>
                <a:gd name="T31" fmla="*/ 43 h 43"/>
                <a:gd name="T32" fmla="*/ 26 w 43"/>
                <a:gd name="T33" fmla="*/ 42 h 43"/>
                <a:gd name="T34" fmla="*/ 26 w 43"/>
                <a:gd name="T35" fmla="*/ 42 h 43"/>
                <a:gd name="T36" fmla="*/ 27 w 43"/>
                <a:gd name="T37" fmla="*/ 42 h 43"/>
                <a:gd name="T38" fmla="*/ 29 w 43"/>
                <a:gd name="T39" fmla="*/ 41 h 43"/>
                <a:gd name="T40" fmla="*/ 31 w 43"/>
                <a:gd name="T41" fmla="*/ 40 h 43"/>
                <a:gd name="T42" fmla="*/ 33 w 43"/>
                <a:gd name="T43" fmla="*/ 39 h 43"/>
                <a:gd name="T44" fmla="*/ 35 w 43"/>
                <a:gd name="T45" fmla="*/ 38 h 43"/>
                <a:gd name="T46" fmla="*/ 36 w 43"/>
                <a:gd name="T47" fmla="*/ 37 h 43"/>
                <a:gd name="T48" fmla="*/ 38 w 43"/>
                <a:gd name="T49" fmla="*/ 35 h 43"/>
                <a:gd name="T50" fmla="*/ 39 w 43"/>
                <a:gd name="T51" fmla="*/ 33 h 43"/>
                <a:gd name="T52" fmla="*/ 40 w 43"/>
                <a:gd name="T53" fmla="*/ 31 h 43"/>
                <a:gd name="T54" fmla="*/ 41 w 43"/>
                <a:gd name="T55" fmla="*/ 30 h 43"/>
                <a:gd name="T56" fmla="*/ 42 w 43"/>
                <a:gd name="T57" fmla="*/ 28 h 43"/>
                <a:gd name="T58" fmla="*/ 42 w 43"/>
                <a:gd name="T59" fmla="*/ 27 h 43"/>
                <a:gd name="T60" fmla="*/ 42 w 43"/>
                <a:gd name="T61" fmla="*/ 26 h 43"/>
                <a:gd name="T62" fmla="*/ 43 w 43"/>
                <a:gd name="T63" fmla="*/ 24 h 43"/>
                <a:gd name="T64" fmla="*/ 43 w 43"/>
                <a:gd name="T65" fmla="*/ 22 h 43"/>
                <a:gd name="T66" fmla="*/ 43 w 43"/>
                <a:gd name="T67" fmla="*/ 19 h 43"/>
                <a:gd name="T68" fmla="*/ 42 w 43"/>
                <a:gd name="T69" fmla="*/ 17 h 43"/>
                <a:gd name="T70" fmla="*/ 42 w 43"/>
                <a:gd name="T71" fmla="*/ 15 h 43"/>
                <a:gd name="T72" fmla="*/ 41 w 43"/>
                <a:gd name="T73" fmla="*/ 13 h 43"/>
                <a:gd name="T74" fmla="*/ 39 w 43"/>
                <a:gd name="T75" fmla="*/ 9 h 43"/>
                <a:gd name="T76" fmla="*/ 36 w 43"/>
                <a:gd name="T77" fmla="*/ 6 h 43"/>
                <a:gd name="T78" fmla="*/ 35 w 43"/>
                <a:gd name="T79" fmla="*/ 5 h 43"/>
                <a:gd name="T80" fmla="*/ 33 w 43"/>
                <a:gd name="T81" fmla="*/ 4 h 43"/>
                <a:gd name="T82" fmla="*/ 31 w 43"/>
                <a:gd name="T83" fmla="*/ 2 h 43"/>
                <a:gd name="T84" fmla="*/ 29 w 43"/>
                <a:gd name="T85" fmla="*/ 2 h 43"/>
                <a:gd name="T86" fmla="*/ 27 w 43"/>
                <a:gd name="T87" fmla="*/ 1 h 43"/>
                <a:gd name="T88" fmla="*/ 26 w 43"/>
                <a:gd name="T89" fmla="*/ 1 h 43"/>
                <a:gd name="T90" fmla="*/ 23 w 43"/>
                <a:gd name="T91" fmla="*/ 0 h 43"/>
                <a:gd name="T92" fmla="*/ 21 w 43"/>
                <a:gd name="T93" fmla="*/ 0 h 43"/>
                <a:gd name="T94" fmla="*/ 17 w 43"/>
                <a:gd name="T95" fmla="*/ 1 h 43"/>
                <a:gd name="T96" fmla="*/ 13 w 43"/>
                <a:gd name="T97" fmla="*/ 2 h 43"/>
                <a:gd name="T98" fmla="*/ 9 w 43"/>
                <a:gd name="T99" fmla="*/ 4 h 43"/>
                <a:gd name="T100" fmla="*/ 6 w 43"/>
                <a:gd name="T101" fmla="*/ 6 h 43"/>
                <a:gd name="T102" fmla="*/ 3 w 43"/>
                <a:gd name="T103" fmla="*/ 9 h 43"/>
                <a:gd name="T104" fmla="*/ 1 w 43"/>
                <a:gd name="T105" fmla="*/ 13 h 43"/>
                <a:gd name="T106" fmla="*/ 0 w 43"/>
                <a:gd name="T107" fmla="*/ 17 h 43"/>
                <a:gd name="T108" fmla="*/ 0 w 43"/>
                <a:gd name="T10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0" y="22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347">
              <a:extLst>
                <a:ext uri="{FF2B5EF4-FFF2-40B4-BE49-F238E27FC236}">
                  <a16:creationId xmlns="" xmlns:a16="http://schemas.microsoft.com/office/drawing/2014/main" id="{8139ADE7-BA33-4DDC-B94A-6B8710E45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4200639"/>
              <a:ext cx="68262" cy="66675"/>
            </a:xfrm>
            <a:custGeom>
              <a:avLst/>
              <a:gdLst>
                <a:gd name="T0" fmla="*/ 0 w 43"/>
                <a:gd name="T1" fmla="*/ 21 h 42"/>
                <a:gd name="T2" fmla="*/ 0 w 43"/>
                <a:gd name="T3" fmla="*/ 23 h 42"/>
                <a:gd name="T4" fmla="*/ 1 w 43"/>
                <a:gd name="T5" fmla="*/ 25 h 42"/>
                <a:gd name="T6" fmla="*/ 1 w 43"/>
                <a:gd name="T7" fmla="*/ 27 h 42"/>
                <a:gd name="T8" fmla="*/ 2 w 43"/>
                <a:gd name="T9" fmla="*/ 29 h 42"/>
                <a:gd name="T10" fmla="*/ 3 w 43"/>
                <a:gd name="T11" fmla="*/ 31 h 42"/>
                <a:gd name="T12" fmla="*/ 4 w 43"/>
                <a:gd name="T13" fmla="*/ 32 h 42"/>
                <a:gd name="T14" fmla="*/ 5 w 43"/>
                <a:gd name="T15" fmla="*/ 34 h 42"/>
                <a:gd name="T16" fmla="*/ 7 w 43"/>
                <a:gd name="T17" fmla="*/ 36 h 42"/>
                <a:gd name="T18" fmla="*/ 10 w 43"/>
                <a:gd name="T19" fmla="*/ 39 h 42"/>
                <a:gd name="T20" fmla="*/ 14 w 43"/>
                <a:gd name="T21" fmla="*/ 41 h 42"/>
                <a:gd name="T22" fmla="*/ 15 w 43"/>
                <a:gd name="T23" fmla="*/ 41 h 42"/>
                <a:gd name="T24" fmla="*/ 17 w 43"/>
                <a:gd name="T25" fmla="*/ 42 h 42"/>
                <a:gd name="T26" fmla="*/ 20 w 43"/>
                <a:gd name="T27" fmla="*/ 42 h 42"/>
                <a:gd name="T28" fmla="*/ 22 w 43"/>
                <a:gd name="T29" fmla="*/ 42 h 42"/>
                <a:gd name="T30" fmla="*/ 24 w 43"/>
                <a:gd name="T31" fmla="*/ 42 h 42"/>
                <a:gd name="T32" fmla="*/ 26 w 43"/>
                <a:gd name="T33" fmla="*/ 42 h 42"/>
                <a:gd name="T34" fmla="*/ 27 w 43"/>
                <a:gd name="T35" fmla="*/ 41 h 42"/>
                <a:gd name="T36" fmla="*/ 28 w 43"/>
                <a:gd name="T37" fmla="*/ 41 h 42"/>
                <a:gd name="T38" fmla="*/ 30 w 43"/>
                <a:gd name="T39" fmla="*/ 41 h 42"/>
                <a:gd name="T40" fmla="*/ 32 w 43"/>
                <a:gd name="T41" fmla="*/ 40 h 42"/>
                <a:gd name="T42" fmla="*/ 34 w 43"/>
                <a:gd name="T43" fmla="*/ 39 h 42"/>
                <a:gd name="T44" fmla="*/ 35 w 43"/>
                <a:gd name="T45" fmla="*/ 37 h 42"/>
                <a:gd name="T46" fmla="*/ 37 w 43"/>
                <a:gd name="T47" fmla="*/ 36 h 42"/>
                <a:gd name="T48" fmla="*/ 38 w 43"/>
                <a:gd name="T49" fmla="*/ 34 h 42"/>
                <a:gd name="T50" fmla="*/ 40 w 43"/>
                <a:gd name="T51" fmla="*/ 32 h 42"/>
                <a:gd name="T52" fmla="*/ 41 w 43"/>
                <a:gd name="T53" fmla="*/ 31 h 42"/>
                <a:gd name="T54" fmla="*/ 42 w 43"/>
                <a:gd name="T55" fmla="*/ 29 h 42"/>
                <a:gd name="T56" fmla="*/ 42 w 43"/>
                <a:gd name="T57" fmla="*/ 27 h 42"/>
                <a:gd name="T58" fmla="*/ 43 w 43"/>
                <a:gd name="T59" fmla="*/ 26 h 42"/>
                <a:gd name="T60" fmla="*/ 43 w 43"/>
                <a:gd name="T61" fmla="*/ 25 h 42"/>
                <a:gd name="T62" fmla="*/ 43 w 43"/>
                <a:gd name="T63" fmla="*/ 23 h 42"/>
                <a:gd name="T64" fmla="*/ 43 w 43"/>
                <a:gd name="T65" fmla="*/ 21 h 42"/>
                <a:gd name="T66" fmla="*/ 43 w 43"/>
                <a:gd name="T67" fmla="*/ 19 h 42"/>
                <a:gd name="T68" fmla="*/ 43 w 43"/>
                <a:gd name="T69" fmla="*/ 17 h 42"/>
                <a:gd name="T70" fmla="*/ 42 w 43"/>
                <a:gd name="T71" fmla="*/ 15 h 42"/>
                <a:gd name="T72" fmla="*/ 42 w 43"/>
                <a:gd name="T73" fmla="*/ 13 h 42"/>
                <a:gd name="T74" fmla="*/ 40 w 43"/>
                <a:gd name="T75" fmla="*/ 9 h 42"/>
                <a:gd name="T76" fmla="*/ 37 w 43"/>
                <a:gd name="T77" fmla="*/ 6 h 42"/>
                <a:gd name="T78" fmla="*/ 35 w 43"/>
                <a:gd name="T79" fmla="*/ 4 h 42"/>
                <a:gd name="T80" fmla="*/ 34 w 43"/>
                <a:gd name="T81" fmla="*/ 3 h 42"/>
                <a:gd name="T82" fmla="*/ 32 w 43"/>
                <a:gd name="T83" fmla="*/ 2 h 42"/>
                <a:gd name="T84" fmla="*/ 30 w 43"/>
                <a:gd name="T85" fmla="*/ 1 h 42"/>
                <a:gd name="T86" fmla="*/ 28 w 43"/>
                <a:gd name="T87" fmla="*/ 0 h 42"/>
                <a:gd name="T88" fmla="*/ 26 w 43"/>
                <a:gd name="T89" fmla="*/ 0 h 42"/>
                <a:gd name="T90" fmla="*/ 24 w 43"/>
                <a:gd name="T91" fmla="*/ 0 h 42"/>
                <a:gd name="T92" fmla="*/ 22 w 43"/>
                <a:gd name="T93" fmla="*/ 0 h 42"/>
                <a:gd name="T94" fmla="*/ 17 w 43"/>
                <a:gd name="T95" fmla="*/ 0 h 42"/>
                <a:gd name="T96" fmla="*/ 14 w 43"/>
                <a:gd name="T97" fmla="*/ 1 h 42"/>
                <a:gd name="T98" fmla="*/ 10 w 43"/>
                <a:gd name="T99" fmla="*/ 3 h 42"/>
                <a:gd name="T100" fmla="*/ 7 w 43"/>
                <a:gd name="T101" fmla="*/ 6 h 42"/>
                <a:gd name="T102" fmla="*/ 4 w 43"/>
                <a:gd name="T103" fmla="*/ 9 h 42"/>
                <a:gd name="T104" fmla="*/ 2 w 43"/>
                <a:gd name="T105" fmla="*/ 13 h 42"/>
                <a:gd name="T106" fmla="*/ 1 w 43"/>
                <a:gd name="T107" fmla="*/ 17 h 42"/>
                <a:gd name="T108" fmla="*/ 0 w 43"/>
                <a:gd name="T10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2">
                  <a:moveTo>
                    <a:pt x="0" y="21"/>
                  </a:moveTo>
                  <a:lnTo>
                    <a:pt x="0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Line 348">
              <a:extLst>
                <a:ext uri="{FF2B5EF4-FFF2-40B4-BE49-F238E27FC236}">
                  <a16:creationId xmlns="" xmlns:a16="http://schemas.microsoft.com/office/drawing/2014/main" id="{68A0B7A9-0C61-468D-B3DD-FFE3A0FB3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6975" y="5043601"/>
              <a:ext cx="1968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349">
              <a:extLst>
                <a:ext uri="{FF2B5EF4-FFF2-40B4-BE49-F238E27FC236}">
                  <a16:creationId xmlns="" xmlns:a16="http://schemas.microsoft.com/office/drawing/2014/main" id="{DBF1DA92-3CD0-4AAB-B204-1792DC26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4707051"/>
              <a:ext cx="68262" cy="68263"/>
            </a:xfrm>
            <a:custGeom>
              <a:avLst/>
              <a:gdLst>
                <a:gd name="T0" fmla="*/ 36 w 43"/>
                <a:gd name="T1" fmla="*/ 37 h 43"/>
                <a:gd name="T2" fmla="*/ 38 w 43"/>
                <a:gd name="T3" fmla="*/ 35 h 43"/>
                <a:gd name="T4" fmla="*/ 39 w 43"/>
                <a:gd name="T5" fmla="*/ 33 h 43"/>
                <a:gd name="T6" fmla="*/ 40 w 43"/>
                <a:gd name="T7" fmla="*/ 31 h 43"/>
                <a:gd name="T8" fmla="*/ 41 w 43"/>
                <a:gd name="T9" fmla="*/ 30 h 43"/>
                <a:gd name="T10" fmla="*/ 42 w 43"/>
                <a:gd name="T11" fmla="*/ 28 h 43"/>
                <a:gd name="T12" fmla="*/ 42 w 43"/>
                <a:gd name="T13" fmla="*/ 27 h 43"/>
                <a:gd name="T14" fmla="*/ 42 w 43"/>
                <a:gd name="T15" fmla="*/ 26 h 43"/>
                <a:gd name="T16" fmla="*/ 43 w 43"/>
                <a:gd name="T17" fmla="*/ 24 h 43"/>
                <a:gd name="T18" fmla="*/ 43 w 43"/>
                <a:gd name="T19" fmla="*/ 22 h 43"/>
                <a:gd name="T20" fmla="*/ 43 w 43"/>
                <a:gd name="T21" fmla="*/ 19 h 43"/>
                <a:gd name="T22" fmla="*/ 42 w 43"/>
                <a:gd name="T23" fmla="*/ 17 h 43"/>
                <a:gd name="T24" fmla="*/ 42 w 43"/>
                <a:gd name="T25" fmla="*/ 15 h 43"/>
                <a:gd name="T26" fmla="*/ 41 w 43"/>
                <a:gd name="T27" fmla="*/ 13 h 43"/>
                <a:gd name="T28" fmla="*/ 39 w 43"/>
                <a:gd name="T29" fmla="*/ 10 h 43"/>
                <a:gd name="T30" fmla="*/ 36 w 43"/>
                <a:gd name="T31" fmla="*/ 6 h 43"/>
                <a:gd name="T32" fmla="*/ 35 w 43"/>
                <a:gd name="T33" fmla="*/ 5 h 43"/>
                <a:gd name="T34" fmla="*/ 33 w 43"/>
                <a:gd name="T35" fmla="*/ 4 h 43"/>
                <a:gd name="T36" fmla="*/ 31 w 43"/>
                <a:gd name="T37" fmla="*/ 2 h 43"/>
                <a:gd name="T38" fmla="*/ 29 w 43"/>
                <a:gd name="T39" fmla="*/ 2 h 43"/>
                <a:gd name="T40" fmla="*/ 27 w 43"/>
                <a:gd name="T41" fmla="*/ 1 h 43"/>
                <a:gd name="T42" fmla="*/ 26 w 43"/>
                <a:gd name="T43" fmla="*/ 1 h 43"/>
                <a:gd name="T44" fmla="*/ 23 w 43"/>
                <a:gd name="T45" fmla="*/ 0 h 43"/>
                <a:gd name="T46" fmla="*/ 21 w 43"/>
                <a:gd name="T47" fmla="*/ 0 h 43"/>
                <a:gd name="T48" fmla="*/ 17 w 43"/>
                <a:gd name="T49" fmla="*/ 1 h 43"/>
                <a:gd name="T50" fmla="*/ 13 w 43"/>
                <a:gd name="T51" fmla="*/ 2 h 43"/>
                <a:gd name="T52" fmla="*/ 9 w 43"/>
                <a:gd name="T53" fmla="*/ 4 h 43"/>
                <a:gd name="T54" fmla="*/ 6 w 43"/>
                <a:gd name="T55" fmla="*/ 6 h 43"/>
                <a:gd name="T56" fmla="*/ 3 w 43"/>
                <a:gd name="T57" fmla="*/ 10 h 43"/>
                <a:gd name="T58" fmla="*/ 1 w 43"/>
                <a:gd name="T59" fmla="*/ 13 h 43"/>
                <a:gd name="T60" fmla="*/ 0 w 43"/>
                <a:gd name="T61" fmla="*/ 17 h 43"/>
                <a:gd name="T62" fmla="*/ 0 w 43"/>
                <a:gd name="T63" fmla="*/ 22 h 43"/>
                <a:gd name="T64" fmla="*/ 0 w 43"/>
                <a:gd name="T65" fmla="*/ 24 h 43"/>
                <a:gd name="T66" fmla="*/ 0 w 43"/>
                <a:gd name="T67" fmla="*/ 26 h 43"/>
                <a:gd name="T68" fmla="*/ 0 w 43"/>
                <a:gd name="T69" fmla="*/ 28 h 43"/>
                <a:gd name="T70" fmla="*/ 1 w 43"/>
                <a:gd name="T71" fmla="*/ 30 h 43"/>
                <a:gd name="T72" fmla="*/ 2 w 43"/>
                <a:gd name="T73" fmla="*/ 31 h 43"/>
                <a:gd name="T74" fmla="*/ 3 w 43"/>
                <a:gd name="T75" fmla="*/ 33 h 43"/>
                <a:gd name="T76" fmla="*/ 4 w 43"/>
                <a:gd name="T77" fmla="*/ 35 h 43"/>
                <a:gd name="T78" fmla="*/ 6 w 43"/>
                <a:gd name="T79" fmla="*/ 37 h 43"/>
                <a:gd name="T80" fmla="*/ 9 w 43"/>
                <a:gd name="T81" fmla="*/ 39 h 43"/>
                <a:gd name="T82" fmla="*/ 11 w 43"/>
                <a:gd name="T83" fmla="*/ 40 h 43"/>
                <a:gd name="T84" fmla="*/ 13 w 43"/>
                <a:gd name="T85" fmla="*/ 41 h 43"/>
                <a:gd name="T86" fmla="*/ 15 w 43"/>
                <a:gd name="T87" fmla="*/ 42 h 43"/>
                <a:gd name="T88" fmla="*/ 17 w 43"/>
                <a:gd name="T89" fmla="*/ 43 h 43"/>
                <a:gd name="T90" fmla="*/ 19 w 43"/>
                <a:gd name="T91" fmla="*/ 43 h 43"/>
                <a:gd name="T92" fmla="*/ 21 w 43"/>
                <a:gd name="T93" fmla="*/ 43 h 43"/>
                <a:gd name="T94" fmla="*/ 23 w 43"/>
                <a:gd name="T95" fmla="*/ 43 h 43"/>
                <a:gd name="T96" fmla="*/ 26 w 43"/>
                <a:gd name="T97" fmla="*/ 43 h 43"/>
                <a:gd name="T98" fmla="*/ 26 w 43"/>
                <a:gd name="T99" fmla="*/ 42 h 43"/>
                <a:gd name="T100" fmla="*/ 27 w 43"/>
                <a:gd name="T101" fmla="*/ 42 h 43"/>
                <a:gd name="T102" fmla="*/ 29 w 43"/>
                <a:gd name="T103" fmla="*/ 41 h 43"/>
                <a:gd name="T104" fmla="*/ 31 w 43"/>
                <a:gd name="T105" fmla="*/ 40 h 43"/>
                <a:gd name="T106" fmla="*/ 32 w 43"/>
                <a:gd name="T107" fmla="*/ 40 h 43"/>
                <a:gd name="T108" fmla="*/ 33 w 43"/>
                <a:gd name="T109" fmla="*/ 39 h 43"/>
                <a:gd name="T110" fmla="*/ 35 w 43"/>
                <a:gd name="T111" fmla="*/ 38 h 43"/>
                <a:gd name="T112" fmla="*/ 36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36" y="37"/>
                  </a:moveTo>
                  <a:lnTo>
                    <a:pt x="38" y="35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350">
              <a:extLst>
                <a:ext uri="{FF2B5EF4-FFF2-40B4-BE49-F238E27FC236}">
                  <a16:creationId xmlns="" xmlns:a16="http://schemas.microsoft.com/office/drawing/2014/main" id="{F772405D-F566-4FFA-9218-DE5AE762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4368914"/>
              <a:ext cx="66675" cy="68263"/>
            </a:xfrm>
            <a:custGeom>
              <a:avLst/>
              <a:gdLst>
                <a:gd name="T0" fmla="*/ 36 w 42"/>
                <a:gd name="T1" fmla="*/ 37 h 43"/>
                <a:gd name="T2" fmla="*/ 37 w 42"/>
                <a:gd name="T3" fmla="*/ 35 h 43"/>
                <a:gd name="T4" fmla="*/ 39 w 42"/>
                <a:gd name="T5" fmla="*/ 33 h 43"/>
                <a:gd name="T6" fmla="*/ 40 w 42"/>
                <a:gd name="T7" fmla="*/ 32 h 43"/>
                <a:gd name="T8" fmla="*/ 41 w 42"/>
                <a:gd name="T9" fmla="*/ 30 h 43"/>
                <a:gd name="T10" fmla="*/ 41 w 42"/>
                <a:gd name="T11" fmla="*/ 28 h 43"/>
                <a:gd name="T12" fmla="*/ 42 w 42"/>
                <a:gd name="T13" fmla="*/ 27 h 43"/>
                <a:gd name="T14" fmla="*/ 42 w 42"/>
                <a:gd name="T15" fmla="*/ 26 h 43"/>
                <a:gd name="T16" fmla="*/ 42 w 42"/>
                <a:gd name="T17" fmla="*/ 24 h 43"/>
                <a:gd name="T18" fmla="*/ 42 w 42"/>
                <a:gd name="T19" fmla="*/ 22 h 43"/>
                <a:gd name="T20" fmla="*/ 42 w 42"/>
                <a:gd name="T21" fmla="*/ 20 h 43"/>
                <a:gd name="T22" fmla="*/ 42 w 42"/>
                <a:gd name="T23" fmla="*/ 17 h 43"/>
                <a:gd name="T24" fmla="*/ 41 w 42"/>
                <a:gd name="T25" fmla="*/ 15 h 43"/>
                <a:gd name="T26" fmla="*/ 41 w 42"/>
                <a:gd name="T27" fmla="*/ 14 h 43"/>
                <a:gd name="T28" fmla="*/ 39 w 42"/>
                <a:gd name="T29" fmla="*/ 10 h 43"/>
                <a:gd name="T30" fmla="*/ 36 w 42"/>
                <a:gd name="T31" fmla="*/ 7 h 43"/>
                <a:gd name="T32" fmla="*/ 34 w 42"/>
                <a:gd name="T33" fmla="*/ 5 h 43"/>
                <a:gd name="T34" fmla="*/ 33 w 42"/>
                <a:gd name="T35" fmla="*/ 4 h 43"/>
                <a:gd name="T36" fmla="*/ 31 w 42"/>
                <a:gd name="T37" fmla="*/ 3 h 43"/>
                <a:gd name="T38" fmla="*/ 29 w 42"/>
                <a:gd name="T39" fmla="*/ 2 h 43"/>
                <a:gd name="T40" fmla="*/ 27 w 42"/>
                <a:gd name="T41" fmla="*/ 1 h 43"/>
                <a:gd name="T42" fmla="*/ 25 w 42"/>
                <a:gd name="T43" fmla="*/ 1 h 43"/>
                <a:gd name="T44" fmla="*/ 23 w 42"/>
                <a:gd name="T45" fmla="*/ 0 h 43"/>
                <a:gd name="T46" fmla="*/ 21 w 42"/>
                <a:gd name="T47" fmla="*/ 0 h 43"/>
                <a:gd name="T48" fmla="*/ 17 w 42"/>
                <a:gd name="T49" fmla="*/ 1 h 43"/>
                <a:gd name="T50" fmla="*/ 13 w 42"/>
                <a:gd name="T51" fmla="*/ 2 h 43"/>
                <a:gd name="T52" fmla="*/ 9 w 42"/>
                <a:gd name="T53" fmla="*/ 4 h 43"/>
                <a:gd name="T54" fmla="*/ 6 w 42"/>
                <a:gd name="T55" fmla="*/ 7 h 43"/>
                <a:gd name="T56" fmla="*/ 3 w 42"/>
                <a:gd name="T57" fmla="*/ 10 h 43"/>
                <a:gd name="T58" fmla="*/ 1 w 42"/>
                <a:gd name="T59" fmla="*/ 14 h 43"/>
                <a:gd name="T60" fmla="*/ 0 w 42"/>
                <a:gd name="T61" fmla="*/ 17 h 43"/>
                <a:gd name="T62" fmla="*/ 0 w 42"/>
                <a:gd name="T63" fmla="*/ 22 h 43"/>
                <a:gd name="T64" fmla="*/ 0 w 42"/>
                <a:gd name="T65" fmla="*/ 24 h 43"/>
                <a:gd name="T66" fmla="*/ 0 w 42"/>
                <a:gd name="T67" fmla="*/ 26 h 43"/>
                <a:gd name="T68" fmla="*/ 0 w 42"/>
                <a:gd name="T69" fmla="*/ 28 h 43"/>
                <a:gd name="T70" fmla="*/ 1 w 42"/>
                <a:gd name="T71" fmla="*/ 30 h 43"/>
                <a:gd name="T72" fmla="*/ 2 w 42"/>
                <a:gd name="T73" fmla="*/ 32 h 43"/>
                <a:gd name="T74" fmla="*/ 3 w 42"/>
                <a:gd name="T75" fmla="*/ 33 h 43"/>
                <a:gd name="T76" fmla="*/ 4 w 42"/>
                <a:gd name="T77" fmla="*/ 35 h 43"/>
                <a:gd name="T78" fmla="*/ 6 w 42"/>
                <a:gd name="T79" fmla="*/ 37 h 43"/>
                <a:gd name="T80" fmla="*/ 9 w 42"/>
                <a:gd name="T81" fmla="*/ 40 h 43"/>
                <a:gd name="T82" fmla="*/ 11 w 42"/>
                <a:gd name="T83" fmla="*/ 41 h 43"/>
                <a:gd name="T84" fmla="*/ 13 w 42"/>
                <a:gd name="T85" fmla="*/ 42 h 43"/>
                <a:gd name="T86" fmla="*/ 15 w 42"/>
                <a:gd name="T87" fmla="*/ 42 h 43"/>
                <a:gd name="T88" fmla="*/ 17 w 42"/>
                <a:gd name="T89" fmla="*/ 43 h 43"/>
                <a:gd name="T90" fmla="*/ 19 w 42"/>
                <a:gd name="T91" fmla="*/ 43 h 43"/>
                <a:gd name="T92" fmla="*/ 21 w 42"/>
                <a:gd name="T93" fmla="*/ 43 h 43"/>
                <a:gd name="T94" fmla="*/ 23 w 42"/>
                <a:gd name="T95" fmla="*/ 43 h 43"/>
                <a:gd name="T96" fmla="*/ 25 w 42"/>
                <a:gd name="T97" fmla="*/ 43 h 43"/>
                <a:gd name="T98" fmla="*/ 26 w 42"/>
                <a:gd name="T99" fmla="*/ 43 h 43"/>
                <a:gd name="T100" fmla="*/ 27 w 42"/>
                <a:gd name="T101" fmla="*/ 42 h 43"/>
                <a:gd name="T102" fmla="*/ 29 w 42"/>
                <a:gd name="T103" fmla="*/ 42 h 43"/>
                <a:gd name="T104" fmla="*/ 31 w 42"/>
                <a:gd name="T105" fmla="*/ 41 h 43"/>
                <a:gd name="T106" fmla="*/ 32 w 42"/>
                <a:gd name="T107" fmla="*/ 40 h 43"/>
                <a:gd name="T108" fmla="*/ 33 w 42"/>
                <a:gd name="T109" fmla="*/ 40 h 43"/>
                <a:gd name="T110" fmla="*/ 34 w 42"/>
                <a:gd name="T111" fmla="*/ 38 h 43"/>
                <a:gd name="T112" fmla="*/ 36 w 42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43">
                  <a:moveTo>
                    <a:pt x="36" y="37"/>
                  </a:moveTo>
                  <a:lnTo>
                    <a:pt x="37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40"/>
                  </a:lnTo>
                  <a:lnTo>
                    <a:pt x="11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351">
              <a:extLst>
                <a:ext uri="{FF2B5EF4-FFF2-40B4-BE49-F238E27FC236}">
                  <a16:creationId xmlns="" xmlns:a16="http://schemas.microsoft.com/office/drawing/2014/main" id="{634C1099-8A56-43B7-8206-10DFAFDE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4322876"/>
              <a:ext cx="68262" cy="68263"/>
            </a:xfrm>
            <a:custGeom>
              <a:avLst/>
              <a:gdLst>
                <a:gd name="T0" fmla="*/ 37 w 43"/>
                <a:gd name="T1" fmla="*/ 37 h 43"/>
                <a:gd name="T2" fmla="*/ 38 w 43"/>
                <a:gd name="T3" fmla="*/ 35 h 43"/>
                <a:gd name="T4" fmla="*/ 40 w 43"/>
                <a:gd name="T5" fmla="*/ 33 h 43"/>
                <a:gd name="T6" fmla="*/ 41 w 43"/>
                <a:gd name="T7" fmla="*/ 31 h 43"/>
                <a:gd name="T8" fmla="*/ 42 w 43"/>
                <a:gd name="T9" fmla="*/ 30 h 43"/>
                <a:gd name="T10" fmla="*/ 42 w 43"/>
                <a:gd name="T11" fmla="*/ 28 h 43"/>
                <a:gd name="T12" fmla="*/ 42 w 43"/>
                <a:gd name="T13" fmla="*/ 27 h 43"/>
                <a:gd name="T14" fmla="*/ 43 w 43"/>
                <a:gd name="T15" fmla="*/ 26 h 43"/>
                <a:gd name="T16" fmla="*/ 43 w 43"/>
                <a:gd name="T17" fmla="*/ 24 h 43"/>
                <a:gd name="T18" fmla="*/ 43 w 43"/>
                <a:gd name="T19" fmla="*/ 22 h 43"/>
                <a:gd name="T20" fmla="*/ 43 w 43"/>
                <a:gd name="T21" fmla="*/ 19 h 43"/>
                <a:gd name="T22" fmla="*/ 43 w 43"/>
                <a:gd name="T23" fmla="*/ 17 h 43"/>
                <a:gd name="T24" fmla="*/ 42 w 43"/>
                <a:gd name="T25" fmla="*/ 15 h 43"/>
                <a:gd name="T26" fmla="*/ 42 w 43"/>
                <a:gd name="T27" fmla="*/ 13 h 43"/>
                <a:gd name="T28" fmla="*/ 40 w 43"/>
                <a:gd name="T29" fmla="*/ 10 h 43"/>
                <a:gd name="T30" fmla="*/ 37 w 43"/>
                <a:gd name="T31" fmla="*/ 6 h 43"/>
                <a:gd name="T32" fmla="*/ 35 w 43"/>
                <a:gd name="T33" fmla="*/ 5 h 43"/>
                <a:gd name="T34" fmla="*/ 33 w 43"/>
                <a:gd name="T35" fmla="*/ 4 h 43"/>
                <a:gd name="T36" fmla="*/ 32 w 43"/>
                <a:gd name="T37" fmla="*/ 2 h 43"/>
                <a:gd name="T38" fmla="*/ 30 w 43"/>
                <a:gd name="T39" fmla="*/ 2 h 43"/>
                <a:gd name="T40" fmla="*/ 28 w 43"/>
                <a:gd name="T41" fmla="*/ 1 h 43"/>
                <a:gd name="T42" fmla="*/ 26 w 43"/>
                <a:gd name="T43" fmla="*/ 1 h 43"/>
                <a:gd name="T44" fmla="*/ 24 w 43"/>
                <a:gd name="T45" fmla="*/ 0 h 43"/>
                <a:gd name="T46" fmla="*/ 22 w 43"/>
                <a:gd name="T47" fmla="*/ 0 h 43"/>
                <a:gd name="T48" fmla="*/ 17 w 43"/>
                <a:gd name="T49" fmla="*/ 1 h 43"/>
                <a:gd name="T50" fmla="*/ 14 w 43"/>
                <a:gd name="T51" fmla="*/ 2 h 43"/>
                <a:gd name="T52" fmla="*/ 10 w 43"/>
                <a:gd name="T53" fmla="*/ 4 h 43"/>
                <a:gd name="T54" fmla="*/ 7 w 43"/>
                <a:gd name="T55" fmla="*/ 6 h 43"/>
                <a:gd name="T56" fmla="*/ 4 w 43"/>
                <a:gd name="T57" fmla="*/ 10 h 43"/>
                <a:gd name="T58" fmla="*/ 2 w 43"/>
                <a:gd name="T59" fmla="*/ 13 h 43"/>
                <a:gd name="T60" fmla="*/ 1 w 43"/>
                <a:gd name="T61" fmla="*/ 17 h 43"/>
                <a:gd name="T62" fmla="*/ 0 w 43"/>
                <a:gd name="T63" fmla="*/ 22 h 43"/>
                <a:gd name="T64" fmla="*/ 0 w 43"/>
                <a:gd name="T65" fmla="*/ 24 h 43"/>
                <a:gd name="T66" fmla="*/ 1 w 43"/>
                <a:gd name="T67" fmla="*/ 26 h 43"/>
                <a:gd name="T68" fmla="*/ 1 w 43"/>
                <a:gd name="T69" fmla="*/ 28 h 43"/>
                <a:gd name="T70" fmla="*/ 2 w 43"/>
                <a:gd name="T71" fmla="*/ 30 h 43"/>
                <a:gd name="T72" fmla="*/ 3 w 43"/>
                <a:gd name="T73" fmla="*/ 31 h 43"/>
                <a:gd name="T74" fmla="*/ 4 w 43"/>
                <a:gd name="T75" fmla="*/ 33 h 43"/>
                <a:gd name="T76" fmla="*/ 5 w 43"/>
                <a:gd name="T77" fmla="*/ 35 h 43"/>
                <a:gd name="T78" fmla="*/ 7 w 43"/>
                <a:gd name="T79" fmla="*/ 37 h 43"/>
                <a:gd name="T80" fmla="*/ 10 w 43"/>
                <a:gd name="T81" fmla="*/ 39 h 43"/>
                <a:gd name="T82" fmla="*/ 12 w 43"/>
                <a:gd name="T83" fmla="*/ 40 h 43"/>
                <a:gd name="T84" fmla="*/ 14 w 43"/>
                <a:gd name="T85" fmla="*/ 41 h 43"/>
                <a:gd name="T86" fmla="*/ 15 w 43"/>
                <a:gd name="T87" fmla="*/ 42 h 43"/>
                <a:gd name="T88" fmla="*/ 17 w 43"/>
                <a:gd name="T89" fmla="*/ 43 h 43"/>
                <a:gd name="T90" fmla="*/ 20 w 43"/>
                <a:gd name="T91" fmla="*/ 43 h 43"/>
                <a:gd name="T92" fmla="*/ 22 w 43"/>
                <a:gd name="T93" fmla="*/ 43 h 43"/>
                <a:gd name="T94" fmla="*/ 24 w 43"/>
                <a:gd name="T95" fmla="*/ 43 h 43"/>
                <a:gd name="T96" fmla="*/ 26 w 43"/>
                <a:gd name="T97" fmla="*/ 43 h 43"/>
                <a:gd name="T98" fmla="*/ 27 w 43"/>
                <a:gd name="T99" fmla="*/ 42 h 43"/>
                <a:gd name="T100" fmla="*/ 28 w 43"/>
                <a:gd name="T101" fmla="*/ 42 h 43"/>
                <a:gd name="T102" fmla="*/ 30 w 43"/>
                <a:gd name="T103" fmla="*/ 41 h 43"/>
                <a:gd name="T104" fmla="*/ 32 w 43"/>
                <a:gd name="T105" fmla="*/ 40 h 43"/>
                <a:gd name="T106" fmla="*/ 32 w 43"/>
                <a:gd name="T107" fmla="*/ 40 h 43"/>
                <a:gd name="T108" fmla="*/ 33 w 43"/>
                <a:gd name="T109" fmla="*/ 39 h 43"/>
                <a:gd name="T110" fmla="*/ 35 w 43"/>
                <a:gd name="T111" fmla="*/ 38 h 43"/>
                <a:gd name="T112" fmla="*/ 37 w 43"/>
                <a:gd name="T1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37" y="37"/>
                  </a:moveTo>
                  <a:lnTo>
                    <a:pt x="38" y="35"/>
                  </a:lnTo>
                  <a:lnTo>
                    <a:pt x="40" y="33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0" y="10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352">
              <a:extLst>
                <a:ext uri="{FF2B5EF4-FFF2-40B4-BE49-F238E27FC236}">
                  <a16:creationId xmlns="" xmlns:a16="http://schemas.microsoft.com/office/drawing/2014/main" id="{8E17A278-8630-4710-9C01-9F8C15D1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4932476"/>
              <a:ext cx="68262" cy="68263"/>
            </a:xfrm>
            <a:custGeom>
              <a:avLst/>
              <a:gdLst>
                <a:gd name="T0" fmla="*/ 6 w 43"/>
                <a:gd name="T1" fmla="*/ 37 h 43"/>
                <a:gd name="T2" fmla="*/ 9 w 43"/>
                <a:gd name="T3" fmla="*/ 40 h 43"/>
                <a:gd name="T4" fmla="*/ 11 w 43"/>
                <a:gd name="T5" fmla="*/ 41 h 43"/>
                <a:gd name="T6" fmla="*/ 13 w 43"/>
                <a:gd name="T7" fmla="*/ 42 h 43"/>
                <a:gd name="T8" fmla="*/ 15 w 43"/>
                <a:gd name="T9" fmla="*/ 42 h 43"/>
                <a:gd name="T10" fmla="*/ 17 w 43"/>
                <a:gd name="T11" fmla="*/ 43 h 43"/>
                <a:gd name="T12" fmla="*/ 19 w 43"/>
                <a:gd name="T13" fmla="*/ 43 h 43"/>
                <a:gd name="T14" fmla="*/ 21 w 43"/>
                <a:gd name="T15" fmla="*/ 43 h 43"/>
                <a:gd name="T16" fmla="*/ 23 w 43"/>
                <a:gd name="T17" fmla="*/ 43 h 43"/>
                <a:gd name="T18" fmla="*/ 25 w 43"/>
                <a:gd name="T19" fmla="*/ 43 h 43"/>
                <a:gd name="T20" fmla="*/ 26 w 43"/>
                <a:gd name="T21" fmla="*/ 43 h 43"/>
                <a:gd name="T22" fmla="*/ 27 w 43"/>
                <a:gd name="T23" fmla="*/ 42 h 43"/>
                <a:gd name="T24" fmla="*/ 29 w 43"/>
                <a:gd name="T25" fmla="*/ 42 h 43"/>
                <a:gd name="T26" fmla="*/ 31 w 43"/>
                <a:gd name="T27" fmla="*/ 41 h 43"/>
                <a:gd name="T28" fmla="*/ 32 w 43"/>
                <a:gd name="T29" fmla="*/ 40 h 43"/>
                <a:gd name="T30" fmla="*/ 33 w 43"/>
                <a:gd name="T31" fmla="*/ 40 h 43"/>
                <a:gd name="T32" fmla="*/ 34 w 43"/>
                <a:gd name="T33" fmla="*/ 38 h 43"/>
                <a:gd name="T34" fmla="*/ 36 w 43"/>
                <a:gd name="T35" fmla="*/ 37 h 43"/>
                <a:gd name="T36" fmla="*/ 38 w 43"/>
                <a:gd name="T37" fmla="*/ 35 h 43"/>
                <a:gd name="T38" fmla="*/ 39 w 43"/>
                <a:gd name="T39" fmla="*/ 33 h 43"/>
                <a:gd name="T40" fmla="*/ 39 w 43"/>
                <a:gd name="T41" fmla="*/ 32 h 43"/>
                <a:gd name="T42" fmla="*/ 40 w 43"/>
                <a:gd name="T43" fmla="*/ 32 h 43"/>
                <a:gd name="T44" fmla="*/ 41 w 43"/>
                <a:gd name="T45" fmla="*/ 30 h 43"/>
                <a:gd name="T46" fmla="*/ 42 w 43"/>
                <a:gd name="T47" fmla="*/ 28 h 43"/>
                <a:gd name="T48" fmla="*/ 42 w 43"/>
                <a:gd name="T49" fmla="*/ 27 h 43"/>
                <a:gd name="T50" fmla="*/ 42 w 43"/>
                <a:gd name="T51" fmla="*/ 26 h 43"/>
                <a:gd name="T52" fmla="*/ 43 w 43"/>
                <a:gd name="T53" fmla="*/ 24 h 43"/>
                <a:gd name="T54" fmla="*/ 43 w 43"/>
                <a:gd name="T55" fmla="*/ 22 h 43"/>
                <a:gd name="T56" fmla="*/ 43 w 43"/>
                <a:gd name="T57" fmla="*/ 20 h 43"/>
                <a:gd name="T58" fmla="*/ 42 w 43"/>
                <a:gd name="T59" fmla="*/ 17 h 43"/>
                <a:gd name="T60" fmla="*/ 42 w 43"/>
                <a:gd name="T61" fmla="*/ 15 h 43"/>
                <a:gd name="T62" fmla="*/ 41 w 43"/>
                <a:gd name="T63" fmla="*/ 14 h 43"/>
                <a:gd name="T64" fmla="*/ 40 w 43"/>
                <a:gd name="T65" fmla="*/ 12 h 43"/>
                <a:gd name="T66" fmla="*/ 39 w 43"/>
                <a:gd name="T67" fmla="*/ 10 h 43"/>
                <a:gd name="T68" fmla="*/ 36 w 43"/>
                <a:gd name="T69" fmla="*/ 7 h 43"/>
                <a:gd name="T70" fmla="*/ 34 w 43"/>
                <a:gd name="T71" fmla="*/ 5 h 43"/>
                <a:gd name="T72" fmla="*/ 33 w 43"/>
                <a:gd name="T73" fmla="*/ 4 h 43"/>
                <a:gd name="T74" fmla="*/ 31 w 43"/>
                <a:gd name="T75" fmla="*/ 3 h 43"/>
                <a:gd name="T76" fmla="*/ 29 w 43"/>
                <a:gd name="T77" fmla="*/ 2 h 43"/>
                <a:gd name="T78" fmla="*/ 27 w 43"/>
                <a:gd name="T79" fmla="*/ 1 h 43"/>
                <a:gd name="T80" fmla="*/ 25 w 43"/>
                <a:gd name="T81" fmla="*/ 1 h 43"/>
                <a:gd name="T82" fmla="*/ 23 w 43"/>
                <a:gd name="T83" fmla="*/ 0 h 43"/>
                <a:gd name="T84" fmla="*/ 21 w 43"/>
                <a:gd name="T85" fmla="*/ 0 h 43"/>
                <a:gd name="T86" fmla="*/ 17 w 43"/>
                <a:gd name="T87" fmla="*/ 1 h 43"/>
                <a:gd name="T88" fmla="*/ 13 w 43"/>
                <a:gd name="T89" fmla="*/ 2 h 43"/>
                <a:gd name="T90" fmla="*/ 9 w 43"/>
                <a:gd name="T91" fmla="*/ 4 h 43"/>
                <a:gd name="T92" fmla="*/ 6 w 43"/>
                <a:gd name="T93" fmla="*/ 7 h 43"/>
                <a:gd name="T94" fmla="*/ 3 w 43"/>
                <a:gd name="T95" fmla="*/ 10 h 43"/>
                <a:gd name="T96" fmla="*/ 1 w 43"/>
                <a:gd name="T97" fmla="*/ 14 h 43"/>
                <a:gd name="T98" fmla="*/ 0 w 43"/>
                <a:gd name="T99" fmla="*/ 17 h 43"/>
                <a:gd name="T100" fmla="*/ 0 w 43"/>
                <a:gd name="T101" fmla="*/ 22 h 43"/>
                <a:gd name="T102" fmla="*/ 0 w 43"/>
                <a:gd name="T103" fmla="*/ 24 h 43"/>
                <a:gd name="T104" fmla="*/ 0 w 43"/>
                <a:gd name="T105" fmla="*/ 26 h 43"/>
                <a:gd name="T106" fmla="*/ 1 w 43"/>
                <a:gd name="T107" fmla="*/ 28 h 43"/>
                <a:gd name="T108" fmla="*/ 1 w 43"/>
                <a:gd name="T109" fmla="*/ 30 h 43"/>
                <a:gd name="T110" fmla="*/ 2 w 43"/>
                <a:gd name="T111" fmla="*/ 32 h 43"/>
                <a:gd name="T112" fmla="*/ 3 w 43"/>
                <a:gd name="T113" fmla="*/ 33 h 43"/>
                <a:gd name="T114" fmla="*/ 4 w 43"/>
                <a:gd name="T115" fmla="*/ 35 h 43"/>
                <a:gd name="T116" fmla="*/ 6 w 43"/>
                <a:gd name="T11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43">
                  <a:moveTo>
                    <a:pt x="6" y="37"/>
                  </a:moveTo>
                  <a:lnTo>
                    <a:pt x="9" y="40"/>
                  </a:lnTo>
                  <a:lnTo>
                    <a:pt x="11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353">
              <a:extLst>
                <a:ext uri="{FF2B5EF4-FFF2-40B4-BE49-F238E27FC236}">
                  <a16:creationId xmlns="" xmlns:a16="http://schemas.microsoft.com/office/drawing/2014/main" id="{5C976496-1AB6-4E28-8B93-24575EA84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4900726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1 w 43"/>
                <a:gd name="T5" fmla="*/ 40 h 43"/>
                <a:gd name="T6" fmla="*/ 13 w 43"/>
                <a:gd name="T7" fmla="*/ 41 h 43"/>
                <a:gd name="T8" fmla="*/ 15 w 43"/>
                <a:gd name="T9" fmla="*/ 42 h 43"/>
                <a:gd name="T10" fmla="*/ 17 w 43"/>
                <a:gd name="T11" fmla="*/ 42 h 43"/>
                <a:gd name="T12" fmla="*/ 19 w 43"/>
                <a:gd name="T13" fmla="*/ 43 h 43"/>
                <a:gd name="T14" fmla="*/ 21 w 43"/>
                <a:gd name="T15" fmla="*/ 43 h 43"/>
                <a:gd name="T16" fmla="*/ 23 w 43"/>
                <a:gd name="T17" fmla="*/ 43 h 43"/>
                <a:gd name="T18" fmla="*/ 26 w 43"/>
                <a:gd name="T19" fmla="*/ 42 h 43"/>
                <a:gd name="T20" fmla="*/ 26 w 43"/>
                <a:gd name="T21" fmla="*/ 42 h 43"/>
                <a:gd name="T22" fmla="*/ 27 w 43"/>
                <a:gd name="T23" fmla="*/ 42 h 43"/>
                <a:gd name="T24" fmla="*/ 29 w 43"/>
                <a:gd name="T25" fmla="*/ 41 h 43"/>
                <a:gd name="T26" fmla="*/ 31 w 43"/>
                <a:gd name="T27" fmla="*/ 40 h 43"/>
                <a:gd name="T28" fmla="*/ 32 w 43"/>
                <a:gd name="T29" fmla="*/ 40 h 43"/>
                <a:gd name="T30" fmla="*/ 33 w 43"/>
                <a:gd name="T31" fmla="*/ 39 h 43"/>
                <a:gd name="T32" fmla="*/ 35 w 43"/>
                <a:gd name="T33" fmla="*/ 38 h 43"/>
                <a:gd name="T34" fmla="*/ 36 w 43"/>
                <a:gd name="T35" fmla="*/ 36 h 43"/>
                <a:gd name="T36" fmla="*/ 38 w 43"/>
                <a:gd name="T37" fmla="*/ 35 h 43"/>
                <a:gd name="T38" fmla="*/ 39 w 43"/>
                <a:gd name="T39" fmla="*/ 33 h 43"/>
                <a:gd name="T40" fmla="*/ 40 w 43"/>
                <a:gd name="T41" fmla="*/ 32 h 43"/>
                <a:gd name="T42" fmla="*/ 40 w 43"/>
                <a:gd name="T43" fmla="*/ 31 h 43"/>
                <a:gd name="T44" fmla="*/ 41 w 43"/>
                <a:gd name="T45" fmla="*/ 29 h 43"/>
                <a:gd name="T46" fmla="*/ 42 w 43"/>
                <a:gd name="T47" fmla="*/ 27 h 43"/>
                <a:gd name="T48" fmla="*/ 42 w 43"/>
                <a:gd name="T49" fmla="*/ 26 h 43"/>
                <a:gd name="T50" fmla="*/ 42 w 43"/>
                <a:gd name="T51" fmla="*/ 26 h 43"/>
                <a:gd name="T52" fmla="*/ 43 w 43"/>
                <a:gd name="T53" fmla="*/ 23 h 43"/>
                <a:gd name="T54" fmla="*/ 43 w 43"/>
                <a:gd name="T55" fmla="*/ 21 h 43"/>
                <a:gd name="T56" fmla="*/ 43 w 43"/>
                <a:gd name="T57" fmla="*/ 19 h 43"/>
                <a:gd name="T58" fmla="*/ 42 w 43"/>
                <a:gd name="T59" fmla="*/ 17 h 43"/>
                <a:gd name="T60" fmla="*/ 42 w 43"/>
                <a:gd name="T61" fmla="*/ 15 h 43"/>
                <a:gd name="T62" fmla="*/ 41 w 43"/>
                <a:gd name="T63" fmla="*/ 13 h 43"/>
                <a:gd name="T64" fmla="*/ 40 w 43"/>
                <a:gd name="T65" fmla="*/ 11 h 43"/>
                <a:gd name="T66" fmla="*/ 39 w 43"/>
                <a:gd name="T67" fmla="*/ 9 h 43"/>
                <a:gd name="T68" fmla="*/ 36 w 43"/>
                <a:gd name="T69" fmla="*/ 6 h 43"/>
                <a:gd name="T70" fmla="*/ 35 w 43"/>
                <a:gd name="T71" fmla="*/ 4 h 43"/>
                <a:gd name="T72" fmla="*/ 33 w 43"/>
                <a:gd name="T73" fmla="*/ 3 h 43"/>
                <a:gd name="T74" fmla="*/ 31 w 43"/>
                <a:gd name="T75" fmla="*/ 2 h 43"/>
                <a:gd name="T76" fmla="*/ 29 w 43"/>
                <a:gd name="T77" fmla="*/ 1 h 43"/>
                <a:gd name="T78" fmla="*/ 27 w 43"/>
                <a:gd name="T79" fmla="*/ 1 h 43"/>
                <a:gd name="T80" fmla="*/ 26 w 43"/>
                <a:gd name="T81" fmla="*/ 0 h 43"/>
                <a:gd name="T82" fmla="*/ 23 w 43"/>
                <a:gd name="T83" fmla="*/ 0 h 43"/>
                <a:gd name="T84" fmla="*/ 21 w 43"/>
                <a:gd name="T85" fmla="*/ 0 h 43"/>
                <a:gd name="T86" fmla="*/ 17 w 43"/>
                <a:gd name="T87" fmla="*/ 0 h 43"/>
                <a:gd name="T88" fmla="*/ 13 w 43"/>
                <a:gd name="T89" fmla="*/ 1 h 43"/>
                <a:gd name="T90" fmla="*/ 9 w 43"/>
                <a:gd name="T91" fmla="*/ 3 h 43"/>
                <a:gd name="T92" fmla="*/ 6 w 43"/>
                <a:gd name="T93" fmla="*/ 6 h 43"/>
                <a:gd name="T94" fmla="*/ 3 w 43"/>
                <a:gd name="T95" fmla="*/ 9 h 43"/>
                <a:gd name="T96" fmla="*/ 2 w 43"/>
                <a:gd name="T97" fmla="*/ 13 h 43"/>
                <a:gd name="T98" fmla="*/ 0 w 43"/>
                <a:gd name="T99" fmla="*/ 17 h 43"/>
                <a:gd name="T100" fmla="*/ 0 w 43"/>
                <a:gd name="T101" fmla="*/ 21 h 43"/>
                <a:gd name="T102" fmla="*/ 0 w 43"/>
                <a:gd name="T103" fmla="*/ 23 h 43"/>
                <a:gd name="T104" fmla="*/ 0 w 43"/>
                <a:gd name="T105" fmla="*/ 26 h 43"/>
                <a:gd name="T106" fmla="*/ 1 w 43"/>
                <a:gd name="T107" fmla="*/ 27 h 43"/>
                <a:gd name="T108" fmla="*/ 2 w 43"/>
                <a:gd name="T109" fmla="*/ 29 h 43"/>
                <a:gd name="T110" fmla="*/ 2 w 43"/>
                <a:gd name="T111" fmla="*/ 31 h 43"/>
                <a:gd name="T112" fmla="*/ 3 w 43"/>
                <a:gd name="T113" fmla="*/ 33 h 43"/>
                <a:gd name="T114" fmla="*/ 5 w 43"/>
                <a:gd name="T115" fmla="*/ 35 h 43"/>
                <a:gd name="T116" fmla="*/ 6 w 43"/>
                <a:gd name="T11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354">
              <a:extLst>
                <a:ext uri="{FF2B5EF4-FFF2-40B4-BE49-F238E27FC236}">
                  <a16:creationId xmlns="" xmlns:a16="http://schemas.microsoft.com/office/drawing/2014/main" id="{32980B34-7866-4DAE-BCE7-4701A845B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4046651"/>
              <a:ext cx="68262" cy="66675"/>
            </a:xfrm>
            <a:custGeom>
              <a:avLst/>
              <a:gdLst>
                <a:gd name="T0" fmla="*/ 6 w 43"/>
                <a:gd name="T1" fmla="*/ 36 h 42"/>
                <a:gd name="T2" fmla="*/ 9 w 43"/>
                <a:gd name="T3" fmla="*/ 39 h 42"/>
                <a:gd name="T4" fmla="*/ 11 w 43"/>
                <a:gd name="T5" fmla="*/ 40 h 42"/>
                <a:gd name="T6" fmla="*/ 13 w 43"/>
                <a:gd name="T7" fmla="*/ 41 h 42"/>
                <a:gd name="T8" fmla="*/ 15 w 43"/>
                <a:gd name="T9" fmla="*/ 41 h 42"/>
                <a:gd name="T10" fmla="*/ 17 w 43"/>
                <a:gd name="T11" fmla="*/ 42 h 42"/>
                <a:gd name="T12" fmla="*/ 19 w 43"/>
                <a:gd name="T13" fmla="*/ 42 h 42"/>
                <a:gd name="T14" fmla="*/ 21 w 43"/>
                <a:gd name="T15" fmla="*/ 42 h 42"/>
                <a:gd name="T16" fmla="*/ 23 w 43"/>
                <a:gd name="T17" fmla="*/ 42 h 42"/>
                <a:gd name="T18" fmla="*/ 25 w 43"/>
                <a:gd name="T19" fmla="*/ 42 h 42"/>
                <a:gd name="T20" fmla="*/ 26 w 43"/>
                <a:gd name="T21" fmla="*/ 42 h 42"/>
                <a:gd name="T22" fmla="*/ 27 w 43"/>
                <a:gd name="T23" fmla="*/ 41 h 42"/>
                <a:gd name="T24" fmla="*/ 29 w 43"/>
                <a:gd name="T25" fmla="*/ 41 h 42"/>
                <a:gd name="T26" fmla="*/ 31 w 43"/>
                <a:gd name="T27" fmla="*/ 40 h 42"/>
                <a:gd name="T28" fmla="*/ 32 w 43"/>
                <a:gd name="T29" fmla="*/ 39 h 42"/>
                <a:gd name="T30" fmla="*/ 33 w 43"/>
                <a:gd name="T31" fmla="*/ 39 h 42"/>
                <a:gd name="T32" fmla="*/ 34 w 43"/>
                <a:gd name="T33" fmla="*/ 37 h 42"/>
                <a:gd name="T34" fmla="*/ 36 w 43"/>
                <a:gd name="T35" fmla="*/ 36 h 42"/>
                <a:gd name="T36" fmla="*/ 38 w 43"/>
                <a:gd name="T37" fmla="*/ 34 h 42"/>
                <a:gd name="T38" fmla="*/ 39 w 43"/>
                <a:gd name="T39" fmla="*/ 33 h 42"/>
                <a:gd name="T40" fmla="*/ 39 w 43"/>
                <a:gd name="T41" fmla="*/ 32 h 42"/>
                <a:gd name="T42" fmla="*/ 40 w 43"/>
                <a:gd name="T43" fmla="*/ 31 h 42"/>
                <a:gd name="T44" fmla="*/ 41 w 43"/>
                <a:gd name="T45" fmla="*/ 29 h 42"/>
                <a:gd name="T46" fmla="*/ 42 w 43"/>
                <a:gd name="T47" fmla="*/ 27 h 42"/>
                <a:gd name="T48" fmla="*/ 42 w 43"/>
                <a:gd name="T49" fmla="*/ 26 h 42"/>
                <a:gd name="T50" fmla="*/ 42 w 43"/>
                <a:gd name="T51" fmla="*/ 25 h 42"/>
                <a:gd name="T52" fmla="*/ 43 w 43"/>
                <a:gd name="T53" fmla="*/ 23 h 42"/>
                <a:gd name="T54" fmla="*/ 43 w 43"/>
                <a:gd name="T55" fmla="*/ 21 h 42"/>
                <a:gd name="T56" fmla="*/ 43 w 43"/>
                <a:gd name="T57" fmla="*/ 19 h 42"/>
                <a:gd name="T58" fmla="*/ 42 w 43"/>
                <a:gd name="T59" fmla="*/ 17 h 42"/>
                <a:gd name="T60" fmla="*/ 42 w 43"/>
                <a:gd name="T61" fmla="*/ 15 h 42"/>
                <a:gd name="T62" fmla="*/ 41 w 43"/>
                <a:gd name="T63" fmla="*/ 13 h 42"/>
                <a:gd name="T64" fmla="*/ 40 w 43"/>
                <a:gd name="T65" fmla="*/ 11 h 42"/>
                <a:gd name="T66" fmla="*/ 39 w 43"/>
                <a:gd name="T67" fmla="*/ 9 h 42"/>
                <a:gd name="T68" fmla="*/ 36 w 43"/>
                <a:gd name="T69" fmla="*/ 6 h 42"/>
                <a:gd name="T70" fmla="*/ 34 w 43"/>
                <a:gd name="T71" fmla="*/ 4 h 42"/>
                <a:gd name="T72" fmla="*/ 33 w 43"/>
                <a:gd name="T73" fmla="*/ 3 h 42"/>
                <a:gd name="T74" fmla="*/ 31 w 43"/>
                <a:gd name="T75" fmla="*/ 2 h 42"/>
                <a:gd name="T76" fmla="*/ 29 w 43"/>
                <a:gd name="T77" fmla="*/ 1 h 42"/>
                <a:gd name="T78" fmla="*/ 27 w 43"/>
                <a:gd name="T79" fmla="*/ 0 h 42"/>
                <a:gd name="T80" fmla="*/ 25 w 43"/>
                <a:gd name="T81" fmla="*/ 0 h 42"/>
                <a:gd name="T82" fmla="*/ 23 w 43"/>
                <a:gd name="T83" fmla="*/ 0 h 42"/>
                <a:gd name="T84" fmla="*/ 21 w 43"/>
                <a:gd name="T85" fmla="*/ 0 h 42"/>
                <a:gd name="T86" fmla="*/ 17 w 43"/>
                <a:gd name="T87" fmla="*/ 0 h 42"/>
                <a:gd name="T88" fmla="*/ 13 w 43"/>
                <a:gd name="T89" fmla="*/ 1 h 42"/>
                <a:gd name="T90" fmla="*/ 9 w 43"/>
                <a:gd name="T91" fmla="*/ 3 h 42"/>
                <a:gd name="T92" fmla="*/ 6 w 43"/>
                <a:gd name="T93" fmla="*/ 6 h 42"/>
                <a:gd name="T94" fmla="*/ 3 w 43"/>
                <a:gd name="T95" fmla="*/ 9 h 42"/>
                <a:gd name="T96" fmla="*/ 1 w 43"/>
                <a:gd name="T97" fmla="*/ 13 h 42"/>
                <a:gd name="T98" fmla="*/ 0 w 43"/>
                <a:gd name="T99" fmla="*/ 17 h 42"/>
                <a:gd name="T100" fmla="*/ 0 w 43"/>
                <a:gd name="T101" fmla="*/ 21 h 42"/>
                <a:gd name="T102" fmla="*/ 0 w 43"/>
                <a:gd name="T103" fmla="*/ 23 h 42"/>
                <a:gd name="T104" fmla="*/ 0 w 43"/>
                <a:gd name="T105" fmla="*/ 25 h 42"/>
                <a:gd name="T106" fmla="*/ 0 w 43"/>
                <a:gd name="T107" fmla="*/ 27 h 42"/>
                <a:gd name="T108" fmla="*/ 1 w 43"/>
                <a:gd name="T109" fmla="*/ 29 h 42"/>
                <a:gd name="T110" fmla="*/ 2 w 43"/>
                <a:gd name="T111" fmla="*/ 31 h 42"/>
                <a:gd name="T112" fmla="*/ 3 w 43"/>
                <a:gd name="T113" fmla="*/ 33 h 42"/>
                <a:gd name="T114" fmla="*/ 4 w 43"/>
                <a:gd name="T115" fmla="*/ 34 h 42"/>
                <a:gd name="T116" fmla="*/ 6 w 43"/>
                <a:gd name="T11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42">
                  <a:moveTo>
                    <a:pt x="6" y="36"/>
                  </a:moveTo>
                  <a:lnTo>
                    <a:pt x="9" y="39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4" y="37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Line 355">
              <a:extLst>
                <a:ext uri="{FF2B5EF4-FFF2-40B4-BE49-F238E27FC236}">
                  <a16:creationId xmlns="" xmlns:a16="http://schemas.microsoft.com/office/drawing/2014/main" id="{41F1A49E-4DDE-4ABC-8E1E-57D6020BB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50225" y="4946764"/>
              <a:ext cx="1968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Rectangle 356">
              <a:extLst>
                <a:ext uri="{FF2B5EF4-FFF2-40B4-BE49-F238E27FC236}">
                  <a16:creationId xmlns="" xmlns:a16="http://schemas.microsoft.com/office/drawing/2014/main" id="{C38D591C-3066-427A-9365-F0640B055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575" y="3440226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2 424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357">
              <a:extLst>
                <a:ext uri="{FF2B5EF4-FFF2-40B4-BE49-F238E27FC236}">
                  <a16:creationId xmlns="" xmlns:a16="http://schemas.microsoft.com/office/drawing/2014/main" id="{65BB5A98-F043-447E-9D00-A953F38CC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63" y="3686289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2 118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358">
              <a:extLst>
                <a:ext uri="{FF2B5EF4-FFF2-40B4-BE49-F238E27FC236}">
                  <a16:creationId xmlns="" xmlns:a16="http://schemas.microsoft.com/office/drawing/2014/main" id="{E887C570-A660-4DFD-B2CB-E7228FC78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7613" y="3440226"/>
              <a:ext cx="217487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96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Freeform 359">
              <a:extLst>
                <a:ext uri="{FF2B5EF4-FFF2-40B4-BE49-F238E27FC236}">
                  <a16:creationId xmlns="" xmlns:a16="http://schemas.microsoft.com/office/drawing/2014/main" id="{9DAD1DD4-3CCF-4791-9349-90A6C0FD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3329101"/>
              <a:ext cx="68262" cy="68263"/>
            </a:xfrm>
            <a:custGeom>
              <a:avLst/>
              <a:gdLst>
                <a:gd name="T0" fmla="*/ 6 w 43"/>
                <a:gd name="T1" fmla="*/ 36 h 43"/>
                <a:gd name="T2" fmla="*/ 9 w 43"/>
                <a:gd name="T3" fmla="*/ 39 h 43"/>
                <a:gd name="T4" fmla="*/ 13 w 43"/>
                <a:gd name="T5" fmla="*/ 41 h 43"/>
                <a:gd name="T6" fmla="*/ 15 w 43"/>
                <a:gd name="T7" fmla="*/ 42 h 43"/>
                <a:gd name="T8" fmla="*/ 17 w 43"/>
                <a:gd name="T9" fmla="*/ 42 h 43"/>
                <a:gd name="T10" fmla="*/ 19 w 43"/>
                <a:gd name="T11" fmla="*/ 42 h 43"/>
                <a:gd name="T12" fmla="*/ 22 w 43"/>
                <a:gd name="T13" fmla="*/ 43 h 43"/>
                <a:gd name="T14" fmla="*/ 24 w 43"/>
                <a:gd name="T15" fmla="*/ 42 h 43"/>
                <a:gd name="T16" fmla="*/ 26 w 43"/>
                <a:gd name="T17" fmla="*/ 42 h 43"/>
                <a:gd name="T18" fmla="*/ 27 w 43"/>
                <a:gd name="T19" fmla="*/ 42 h 43"/>
                <a:gd name="T20" fmla="*/ 28 w 43"/>
                <a:gd name="T21" fmla="*/ 42 h 43"/>
                <a:gd name="T22" fmla="*/ 30 w 43"/>
                <a:gd name="T23" fmla="*/ 41 h 43"/>
                <a:gd name="T24" fmla="*/ 31 w 43"/>
                <a:gd name="T25" fmla="*/ 40 h 43"/>
                <a:gd name="T26" fmla="*/ 33 w 43"/>
                <a:gd name="T27" fmla="*/ 39 h 43"/>
                <a:gd name="T28" fmla="*/ 35 w 43"/>
                <a:gd name="T29" fmla="*/ 38 h 43"/>
                <a:gd name="T30" fmla="*/ 37 w 43"/>
                <a:gd name="T31" fmla="*/ 36 h 43"/>
                <a:gd name="T32" fmla="*/ 38 w 43"/>
                <a:gd name="T33" fmla="*/ 34 h 43"/>
                <a:gd name="T34" fmla="*/ 39 w 43"/>
                <a:gd name="T35" fmla="*/ 33 h 43"/>
                <a:gd name="T36" fmla="*/ 40 w 43"/>
                <a:gd name="T37" fmla="*/ 32 h 43"/>
                <a:gd name="T38" fmla="*/ 40 w 43"/>
                <a:gd name="T39" fmla="*/ 31 h 43"/>
                <a:gd name="T40" fmla="*/ 41 w 43"/>
                <a:gd name="T41" fmla="*/ 29 h 43"/>
                <a:gd name="T42" fmla="*/ 42 w 43"/>
                <a:gd name="T43" fmla="*/ 27 h 43"/>
                <a:gd name="T44" fmla="*/ 42 w 43"/>
                <a:gd name="T45" fmla="*/ 26 h 43"/>
                <a:gd name="T46" fmla="*/ 43 w 43"/>
                <a:gd name="T47" fmla="*/ 25 h 43"/>
                <a:gd name="T48" fmla="*/ 43 w 43"/>
                <a:gd name="T49" fmla="*/ 23 h 43"/>
                <a:gd name="T50" fmla="*/ 43 w 43"/>
                <a:gd name="T51" fmla="*/ 21 h 43"/>
                <a:gd name="T52" fmla="*/ 43 w 43"/>
                <a:gd name="T53" fmla="*/ 19 h 43"/>
                <a:gd name="T54" fmla="*/ 43 w 43"/>
                <a:gd name="T55" fmla="*/ 17 h 43"/>
                <a:gd name="T56" fmla="*/ 42 w 43"/>
                <a:gd name="T57" fmla="*/ 15 h 43"/>
                <a:gd name="T58" fmla="*/ 41 w 43"/>
                <a:gd name="T59" fmla="*/ 13 h 43"/>
                <a:gd name="T60" fmla="*/ 40 w 43"/>
                <a:gd name="T61" fmla="*/ 11 h 43"/>
                <a:gd name="T62" fmla="*/ 39 w 43"/>
                <a:gd name="T63" fmla="*/ 9 h 43"/>
                <a:gd name="T64" fmla="*/ 37 w 43"/>
                <a:gd name="T65" fmla="*/ 6 h 43"/>
                <a:gd name="T66" fmla="*/ 35 w 43"/>
                <a:gd name="T67" fmla="*/ 4 h 43"/>
                <a:gd name="T68" fmla="*/ 33 w 43"/>
                <a:gd name="T69" fmla="*/ 3 h 43"/>
                <a:gd name="T70" fmla="*/ 31 w 43"/>
                <a:gd name="T71" fmla="*/ 2 h 43"/>
                <a:gd name="T72" fmla="*/ 30 w 43"/>
                <a:gd name="T73" fmla="*/ 1 h 43"/>
                <a:gd name="T74" fmla="*/ 28 w 43"/>
                <a:gd name="T75" fmla="*/ 1 h 43"/>
                <a:gd name="T76" fmla="*/ 26 w 43"/>
                <a:gd name="T77" fmla="*/ 0 h 43"/>
                <a:gd name="T78" fmla="*/ 24 w 43"/>
                <a:gd name="T79" fmla="*/ 0 h 43"/>
                <a:gd name="T80" fmla="*/ 22 w 43"/>
                <a:gd name="T81" fmla="*/ 0 h 43"/>
                <a:gd name="T82" fmla="*/ 17 w 43"/>
                <a:gd name="T83" fmla="*/ 0 h 43"/>
                <a:gd name="T84" fmla="*/ 13 w 43"/>
                <a:gd name="T85" fmla="*/ 1 h 43"/>
                <a:gd name="T86" fmla="*/ 9 w 43"/>
                <a:gd name="T87" fmla="*/ 3 h 43"/>
                <a:gd name="T88" fmla="*/ 6 w 43"/>
                <a:gd name="T89" fmla="*/ 6 h 43"/>
                <a:gd name="T90" fmla="*/ 3 w 43"/>
                <a:gd name="T91" fmla="*/ 9 h 43"/>
                <a:gd name="T92" fmla="*/ 2 w 43"/>
                <a:gd name="T93" fmla="*/ 13 h 43"/>
                <a:gd name="T94" fmla="*/ 0 w 43"/>
                <a:gd name="T95" fmla="*/ 17 h 43"/>
                <a:gd name="T96" fmla="*/ 0 w 43"/>
                <a:gd name="T97" fmla="*/ 21 h 43"/>
                <a:gd name="T98" fmla="*/ 0 w 43"/>
                <a:gd name="T99" fmla="*/ 23 h 43"/>
                <a:gd name="T100" fmla="*/ 0 w 43"/>
                <a:gd name="T101" fmla="*/ 25 h 43"/>
                <a:gd name="T102" fmla="*/ 1 w 43"/>
                <a:gd name="T103" fmla="*/ 27 h 43"/>
                <a:gd name="T104" fmla="*/ 2 w 43"/>
                <a:gd name="T105" fmla="*/ 29 h 43"/>
                <a:gd name="T106" fmla="*/ 2 w 43"/>
                <a:gd name="T107" fmla="*/ 31 h 43"/>
                <a:gd name="T108" fmla="*/ 3 w 43"/>
                <a:gd name="T109" fmla="*/ 33 h 43"/>
                <a:gd name="T110" fmla="*/ 5 w 43"/>
                <a:gd name="T111" fmla="*/ 34 h 43"/>
                <a:gd name="T112" fmla="*/ 6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6" y="36"/>
                  </a:moveTo>
                  <a:lnTo>
                    <a:pt x="9" y="39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3" name="Groupe 372">
              <a:extLst>
                <a:ext uri="{FF2B5EF4-FFF2-40B4-BE49-F238E27FC236}">
                  <a16:creationId xmlns="" xmlns:a16="http://schemas.microsoft.com/office/drawing/2014/main" id="{E91C20AE-30C2-432F-A781-0ECAC36346AD}"/>
                </a:ext>
              </a:extLst>
            </p:cNvPr>
            <p:cNvGrpSpPr/>
            <p:nvPr/>
          </p:nvGrpSpPr>
          <p:grpSpPr>
            <a:xfrm>
              <a:off x="5837238" y="1870700"/>
              <a:ext cx="2411413" cy="1401445"/>
              <a:chOff x="5837238" y="1860868"/>
              <a:chExt cx="2411413" cy="1747521"/>
            </a:xfrm>
          </p:grpSpPr>
          <p:sp>
            <p:nvSpPr>
              <p:cNvPr id="171" name="Freeform 5">
                <a:extLst>
                  <a:ext uri="{FF2B5EF4-FFF2-40B4-BE49-F238E27FC236}">
                    <a16:creationId xmlns="" xmlns:a16="http://schemas.microsoft.com/office/drawing/2014/main" id="{5910EC19-3008-47B4-AF16-7DE7B590B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238" y="2047876"/>
                <a:ext cx="2411413" cy="69850"/>
              </a:xfrm>
              <a:custGeom>
                <a:avLst/>
                <a:gdLst>
                  <a:gd name="T0" fmla="*/ 0 w 1519"/>
                  <a:gd name="T1" fmla="*/ 44 h 44"/>
                  <a:gd name="T2" fmla="*/ 0 w 1519"/>
                  <a:gd name="T3" fmla="*/ 0 h 44"/>
                  <a:gd name="T4" fmla="*/ 1519 w 1519"/>
                  <a:gd name="T5" fmla="*/ 0 h 44"/>
                  <a:gd name="T6" fmla="*/ 1519 w 1519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9" h="44">
                    <a:moveTo>
                      <a:pt x="0" y="44"/>
                    </a:moveTo>
                    <a:lnTo>
                      <a:pt x="0" y="0"/>
                    </a:lnTo>
                    <a:lnTo>
                      <a:pt x="1519" y="0"/>
                    </a:lnTo>
                    <a:lnTo>
                      <a:pt x="1519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6">
                <a:extLst>
                  <a:ext uri="{FF2B5EF4-FFF2-40B4-BE49-F238E27FC236}">
                    <a16:creationId xmlns="" xmlns:a16="http://schemas.microsoft.com/office/drawing/2014/main" id="{54056E09-CE2B-45F1-AD23-35D2FEF57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238" y="2792414"/>
                <a:ext cx="1808163" cy="69850"/>
              </a:xfrm>
              <a:custGeom>
                <a:avLst/>
                <a:gdLst>
                  <a:gd name="T0" fmla="*/ 0 w 1139"/>
                  <a:gd name="T1" fmla="*/ 44 h 44"/>
                  <a:gd name="T2" fmla="*/ 0 w 1139"/>
                  <a:gd name="T3" fmla="*/ 0 h 44"/>
                  <a:gd name="T4" fmla="*/ 1139 w 1139"/>
                  <a:gd name="T5" fmla="*/ 0 h 44"/>
                  <a:gd name="T6" fmla="*/ 1139 w 1139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9" h="44">
                    <a:moveTo>
                      <a:pt x="0" y="44"/>
                    </a:moveTo>
                    <a:lnTo>
                      <a:pt x="0" y="0"/>
                    </a:lnTo>
                    <a:lnTo>
                      <a:pt x="1139" y="0"/>
                    </a:lnTo>
                    <a:lnTo>
                      <a:pt x="1139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Freeform 7">
                <a:extLst>
                  <a:ext uri="{FF2B5EF4-FFF2-40B4-BE49-F238E27FC236}">
                    <a16:creationId xmlns="" xmlns:a16="http://schemas.microsoft.com/office/drawing/2014/main" id="{F835D707-39A1-4AFD-B464-4B6110EC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238" y="3165476"/>
                <a:ext cx="1506538" cy="69850"/>
              </a:xfrm>
              <a:custGeom>
                <a:avLst/>
                <a:gdLst>
                  <a:gd name="T0" fmla="*/ 949 w 949"/>
                  <a:gd name="T1" fmla="*/ 44 h 44"/>
                  <a:gd name="T2" fmla="*/ 949 w 949"/>
                  <a:gd name="T3" fmla="*/ 0 h 44"/>
                  <a:gd name="T4" fmla="*/ 0 w 949"/>
                  <a:gd name="T5" fmla="*/ 0 h 44"/>
                  <a:gd name="T6" fmla="*/ 0 w 949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9" h="44">
                    <a:moveTo>
                      <a:pt x="949" y="44"/>
                    </a:moveTo>
                    <a:lnTo>
                      <a:pt x="949" y="0"/>
                    </a:lnTo>
                    <a:lnTo>
                      <a:pt x="0" y="0"/>
                    </a:lnTo>
                    <a:lnTo>
                      <a:pt x="0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8">
                <a:extLst>
                  <a:ext uri="{FF2B5EF4-FFF2-40B4-BE49-F238E27FC236}">
                    <a16:creationId xmlns="" xmlns:a16="http://schemas.microsoft.com/office/drawing/2014/main" id="{83AF3F24-214D-4F18-AB7F-2A3B949D5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238" y="3538539"/>
                <a:ext cx="1204913" cy="69850"/>
              </a:xfrm>
              <a:custGeom>
                <a:avLst/>
                <a:gdLst>
                  <a:gd name="T0" fmla="*/ 0 w 759"/>
                  <a:gd name="T1" fmla="*/ 44 h 44"/>
                  <a:gd name="T2" fmla="*/ 0 w 759"/>
                  <a:gd name="T3" fmla="*/ 0 h 44"/>
                  <a:gd name="T4" fmla="*/ 759 w 759"/>
                  <a:gd name="T5" fmla="*/ 0 h 44"/>
                  <a:gd name="T6" fmla="*/ 759 w 759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9" h="44">
                    <a:moveTo>
                      <a:pt x="0" y="44"/>
                    </a:moveTo>
                    <a:lnTo>
                      <a:pt x="0" y="0"/>
                    </a:lnTo>
                    <a:lnTo>
                      <a:pt x="759" y="0"/>
                    </a:lnTo>
                    <a:lnTo>
                      <a:pt x="759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Freeform 9">
                <a:extLst>
                  <a:ext uri="{FF2B5EF4-FFF2-40B4-BE49-F238E27FC236}">
                    <a16:creationId xmlns="" xmlns:a16="http://schemas.microsoft.com/office/drawing/2014/main" id="{580F62BA-3220-4177-85CC-D58CEB985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238" y="2419351"/>
                <a:ext cx="2109788" cy="69850"/>
              </a:xfrm>
              <a:custGeom>
                <a:avLst/>
                <a:gdLst>
                  <a:gd name="T0" fmla="*/ 0 w 1329"/>
                  <a:gd name="T1" fmla="*/ 44 h 44"/>
                  <a:gd name="T2" fmla="*/ 0 w 1329"/>
                  <a:gd name="T3" fmla="*/ 0 h 44"/>
                  <a:gd name="T4" fmla="*/ 1329 w 1329"/>
                  <a:gd name="T5" fmla="*/ 0 h 44"/>
                  <a:gd name="T6" fmla="*/ 1329 w 1329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9" h="44">
                    <a:moveTo>
                      <a:pt x="0" y="44"/>
                    </a:moveTo>
                    <a:lnTo>
                      <a:pt x="0" y="0"/>
                    </a:lnTo>
                    <a:lnTo>
                      <a:pt x="1329" y="0"/>
                    </a:lnTo>
                    <a:lnTo>
                      <a:pt x="1329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Rectangle 360">
                <a:extLst>
                  <a:ext uri="{FF2B5EF4-FFF2-40B4-BE49-F238E27FC236}">
                    <a16:creationId xmlns="" xmlns:a16="http://schemas.microsoft.com/office/drawing/2014/main" id="{29F9C994-E102-458F-AB76-2AD68D936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4619" y="3351531"/>
                <a:ext cx="387927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0,0400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361">
                <a:extLst>
                  <a:ext uri="{FF2B5EF4-FFF2-40B4-BE49-F238E27FC236}">
                    <a16:creationId xmlns="" xmlns:a16="http://schemas.microsoft.com/office/drawing/2014/main" id="{585424F3-4340-42F2-8C76-D9CC7ED73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5431" y="2978468"/>
                <a:ext cx="387927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0,0618</a:t>
                </a:r>
                <a:endParaRPr kumimoji="0" lang="fr-FR" alt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362">
                <a:extLst>
                  <a:ext uri="{FF2B5EF4-FFF2-40B4-BE49-F238E27FC236}">
                    <a16:creationId xmlns="" xmlns:a16="http://schemas.microsoft.com/office/drawing/2014/main" id="{A0A912D3-EBF9-4700-AF73-9BC74E1FA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146" y="2606993"/>
                <a:ext cx="498534" cy="191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&lt; 0,0001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363">
                <a:extLst>
                  <a:ext uri="{FF2B5EF4-FFF2-40B4-BE49-F238E27FC236}">
                    <a16:creationId xmlns="" xmlns:a16="http://schemas.microsoft.com/office/drawing/2014/main" id="{172C1AF7-4A82-4F91-9728-C403F8ACE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7056" y="2233931"/>
                <a:ext cx="387927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0,0335</a:t>
                </a:r>
                <a:endParaRPr kumimoji="0" lang="fr-FR" alt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364">
                <a:extLst>
                  <a:ext uri="{FF2B5EF4-FFF2-40B4-BE49-F238E27FC236}">
                    <a16:creationId xmlns="" xmlns:a16="http://schemas.microsoft.com/office/drawing/2014/main" id="{20F28918-3505-43C1-B04F-43F0201F0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7869" y="1860868"/>
                <a:ext cx="387927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0,0926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0" name="Rectangle 365">
              <a:extLst>
                <a:ext uri="{FF2B5EF4-FFF2-40B4-BE49-F238E27FC236}">
                  <a16:creationId xmlns="" xmlns:a16="http://schemas.microsoft.com/office/drawing/2014/main" id="{BE205158-0315-4AC8-A1C5-A692E350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825" y="4973751"/>
              <a:ext cx="319087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LoD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07">
              <a:extLst>
                <a:ext uri="{FF2B5EF4-FFF2-40B4-BE49-F238E27FC236}">
                  <a16:creationId xmlns="" xmlns:a16="http://schemas.microsoft.com/office/drawing/2014/main" id="{F29E8309-5038-4FE8-B3C2-1471F89532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75056" y="4141643"/>
              <a:ext cx="15501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fr-FR" altLang="fr-FR" sz="1200" b="1" dirty="0">
                  <a:solidFill>
                    <a:srgbClr val="000000"/>
                  </a:solidFill>
                </a:rPr>
                <a:t>1/2 dilution maximale</a:t>
              </a:r>
              <a:endParaRPr lang="fr-FR" altLang="fr-F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34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0" y="2078182"/>
            <a:ext cx="4027479" cy="2641556"/>
          </a:xfrm>
        </p:spPr>
        <p:txBody>
          <a:bodyPr>
            <a:normAutofit/>
          </a:bodyPr>
          <a:lstStyle/>
          <a:p>
            <a:r>
              <a:rPr lang="fr-FR" dirty="0"/>
              <a:t>Corticothérapie (n = 40)</a:t>
            </a:r>
          </a:p>
          <a:p>
            <a:pPr lvl="1"/>
            <a:r>
              <a:rPr lang="fr-FR" dirty="0"/>
              <a:t>9 fois moins </a:t>
            </a:r>
            <a:r>
              <a:rPr lang="fr-FR" dirty="0" err="1"/>
              <a:t>d’Ac</a:t>
            </a:r>
            <a:endParaRPr lang="fr-FR" dirty="0"/>
          </a:p>
          <a:p>
            <a:pPr lvl="1"/>
            <a:r>
              <a:rPr lang="fr-FR" dirty="0"/>
              <a:t>Même à des doses ≤ 5 mg/j</a:t>
            </a:r>
          </a:p>
          <a:p>
            <a:pPr lvl="1"/>
            <a:r>
              <a:rPr lang="fr-FR" dirty="0"/>
              <a:t>Possible biais lié au traitement associé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Réponse humorale au vaccin ARNm anti-SARS-CoV-2 </a:t>
            </a:r>
            <a:r>
              <a:rPr lang="fr-FR" i="1" dirty="0"/>
              <a:t>(3)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992FABB-3C46-9246-9252-4B0FBF3DA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905" y="5079037"/>
            <a:ext cx="8054404" cy="1333337"/>
          </a:xfrm>
        </p:spPr>
        <p:txBody>
          <a:bodyPr/>
          <a:lstStyle/>
          <a:p>
            <a:r>
              <a:rPr lang="fr-FR" sz="1800" dirty="0"/>
              <a:t>La plupart des patients avec une MAI ont une réponse immunitaire humorale au vaccin ARNm anti-SARS-CoV-2</a:t>
            </a:r>
          </a:p>
          <a:p>
            <a:r>
              <a:rPr lang="fr-FR" sz="1800" dirty="0"/>
              <a:t>Les traitements qui diminuent le plus la réponse humorale sont :</a:t>
            </a:r>
            <a:br>
              <a:rPr lang="fr-FR" sz="1800" dirty="0"/>
            </a:br>
            <a:r>
              <a:rPr lang="fr-FR" sz="1800" dirty="0" err="1"/>
              <a:t>anti-B</a:t>
            </a:r>
            <a:r>
              <a:rPr lang="fr-FR" sz="1800" dirty="0"/>
              <a:t> &gt; </a:t>
            </a:r>
            <a:r>
              <a:rPr lang="fr-FR" sz="1800" dirty="0" err="1"/>
              <a:t>mycophénolate</a:t>
            </a:r>
            <a:r>
              <a:rPr lang="fr-FR" sz="1800" dirty="0"/>
              <a:t> &gt; corticoïdes &gt; MTX – AZA – </a:t>
            </a:r>
            <a:r>
              <a:rPr lang="fr-FR" sz="1800" dirty="0" err="1"/>
              <a:t>JAKi</a:t>
            </a:r>
            <a:r>
              <a:rPr lang="fr-FR" sz="1800" dirty="0"/>
              <a:t> – anti-TNF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Paley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 M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0457, actualisé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01F28B48-94E4-432C-BA59-9C4FDA175D94}"/>
              </a:ext>
            </a:extLst>
          </p:cNvPr>
          <p:cNvGrpSpPr/>
          <p:nvPr/>
        </p:nvGrpSpPr>
        <p:grpSpPr>
          <a:xfrm>
            <a:off x="6998000" y="2651760"/>
            <a:ext cx="2058370" cy="2237255"/>
            <a:chOff x="6998000" y="2651760"/>
            <a:chExt cx="2058370" cy="2237255"/>
          </a:xfrm>
        </p:grpSpPr>
        <p:sp>
          <p:nvSpPr>
            <p:cNvPr id="239" name="Line 347">
              <a:extLst>
                <a:ext uri="{FF2B5EF4-FFF2-40B4-BE49-F238E27FC236}">
                  <a16:creationId xmlns="" xmlns:a16="http://schemas.microsoft.com/office/drawing/2014/main" id="{FC516121-B4D1-4988-807A-6D1261285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4147" y="4262438"/>
              <a:ext cx="15131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98" name="Groupe 497">
              <a:extLst>
                <a:ext uri="{FF2B5EF4-FFF2-40B4-BE49-F238E27FC236}">
                  <a16:creationId xmlns="" xmlns:a16="http://schemas.microsoft.com/office/drawing/2014/main" id="{48FBABFB-E667-4361-9EF2-6EA47AE2A091}"/>
                </a:ext>
              </a:extLst>
            </p:cNvPr>
            <p:cNvGrpSpPr/>
            <p:nvPr/>
          </p:nvGrpSpPr>
          <p:grpSpPr>
            <a:xfrm>
              <a:off x="7203346" y="2727325"/>
              <a:ext cx="1754188" cy="1760538"/>
              <a:chOff x="6954838" y="2727325"/>
              <a:chExt cx="1754188" cy="1760538"/>
            </a:xfrm>
          </p:grpSpPr>
          <p:sp>
            <p:nvSpPr>
              <p:cNvPr id="299" name="Line 6">
                <a:extLst>
                  <a:ext uri="{FF2B5EF4-FFF2-40B4-BE49-F238E27FC236}">
                    <a16:creationId xmlns="" xmlns:a16="http://schemas.microsoft.com/office/drawing/2014/main" id="{574D24C9-1CD1-4DD8-8626-C14ADAB1D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6951" y="4424363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Line 7">
                <a:extLst>
                  <a:ext uri="{FF2B5EF4-FFF2-40B4-BE49-F238E27FC236}">
                    <a16:creationId xmlns="" xmlns:a16="http://schemas.microsoft.com/office/drawing/2014/main" id="{9551D67F-05EC-44DC-8867-A5C6E1E57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6676" y="4424363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Line 8">
                <a:extLst>
                  <a:ext uri="{FF2B5EF4-FFF2-40B4-BE49-F238E27FC236}">
                    <a16:creationId xmlns="" xmlns:a16="http://schemas.microsoft.com/office/drawing/2014/main" id="{C1E8353A-725E-4D2B-8694-008F2DA02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5638" y="4424363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Line 9">
                <a:extLst>
                  <a:ext uri="{FF2B5EF4-FFF2-40B4-BE49-F238E27FC236}">
                    <a16:creationId xmlns="" xmlns:a16="http://schemas.microsoft.com/office/drawing/2014/main" id="{01F5221E-0B03-4C90-969D-93AAC038F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9026" y="4424363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Line 10">
                <a:extLst>
                  <a:ext uri="{FF2B5EF4-FFF2-40B4-BE49-F238E27FC236}">
                    <a16:creationId xmlns="" xmlns:a16="http://schemas.microsoft.com/office/drawing/2014/main" id="{89BC80CB-2DD2-4CBC-9595-FC7EB2FCD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7988" y="4424363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Line 11">
                <a:extLst>
                  <a:ext uri="{FF2B5EF4-FFF2-40B4-BE49-F238E27FC236}">
                    <a16:creationId xmlns="" xmlns:a16="http://schemas.microsoft.com/office/drawing/2014/main" id="{C94E8C31-4096-430D-9003-4C5DF2270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9301" y="4424363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Line 348">
                <a:extLst>
                  <a:ext uri="{FF2B5EF4-FFF2-40B4-BE49-F238E27FC236}">
                    <a16:creationId xmlns="" xmlns:a16="http://schemas.microsoft.com/office/drawing/2014/main" id="{D8F6CA2B-E7C5-4D4D-B1F9-4DBBA09BA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4839" y="27273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Line 349">
                <a:extLst>
                  <a:ext uri="{FF2B5EF4-FFF2-40B4-BE49-F238E27FC236}">
                    <a16:creationId xmlns="" xmlns:a16="http://schemas.microsoft.com/office/drawing/2014/main" id="{4F66993B-5569-4A77-9BBB-3A8A573E6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4839" y="27384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Line 350">
                <a:extLst>
                  <a:ext uri="{FF2B5EF4-FFF2-40B4-BE49-F238E27FC236}">
                    <a16:creationId xmlns="" xmlns:a16="http://schemas.microsoft.com/office/drawing/2014/main" id="{1887895F-554D-47F8-870D-2CF13D252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27606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Line 351">
                <a:extLst>
                  <a:ext uri="{FF2B5EF4-FFF2-40B4-BE49-F238E27FC236}">
                    <a16:creationId xmlns="" xmlns:a16="http://schemas.microsoft.com/office/drawing/2014/main" id="{C2FC80EA-64AB-464B-8E8B-202D695D6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4839" y="27479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Line 352">
                <a:extLst>
                  <a:ext uri="{FF2B5EF4-FFF2-40B4-BE49-F238E27FC236}">
                    <a16:creationId xmlns="" xmlns:a16="http://schemas.microsoft.com/office/drawing/2014/main" id="{CB003C4E-4C0E-4C50-B61F-75B73F934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27876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Line 353">
                <a:extLst>
                  <a:ext uri="{FF2B5EF4-FFF2-40B4-BE49-F238E27FC236}">
                    <a16:creationId xmlns="" xmlns:a16="http://schemas.microsoft.com/office/drawing/2014/main" id="{A632A27A-6F9B-4E3C-834C-03B2FAF4E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280670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Line 354">
                <a:extLst>
                  <a:ext uri="{FF2B5EF4-FFF2-40B4-BE49-F238E27FC236}">
                    <a16:creationId xmlns="" xmlns:a16="http://schemas.microsoft.com/office/drawing/2014/main" id="{799E4736-DC98-4870-A256-D9F165AA1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28336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Line 355">
                <a:extLst>
                  <a:ext uri="{FF2B5EF4-FFF2-40B4-BE49-F238E27FC236}">
                    <a16:creationId xmlns="" xmlns:a16="http://schemas.microsoft.com/office/drawing/2014/main" id="{FAC6383E-A0D4-4FEF-BCD9-1F54901E6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28654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Line 356">
                <a:extLst>
                  <a:ext uri="{FF2B5EF4-FFF2-40B4-BE49-F238E27FC236}">
                    <a16:creationId xmlns="" xmlns:a16="http://schemas.microsoft.com/office/drawing/2014/main" id="{33DADE21-B6DE-4A5C-A5D1-728128263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27733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Line 357">
                <a:extLst>
                  <a:ext uri="{FF2B5EF4-FFF2-40B4-BE49-F238E27FC236}">
                    <a16:creationId xmlns="" xmlns:a16="http://schemas.microsoft.com/office/drawing/2014/main" id="{EEB0133A-FC50-41E9-9C26-A2120BF15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29051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Line 358">
                <a:extLst>
                  <a:ext uri="{FF2B5EF4-FFF2-40B4-BE49-F238E27FC236}">
                    <a16:creationId xmlns="" xmlns:a16="http://schemas.microsoft.com/office/drawing/2014/main" id="{23C095B9-1684-4FE0-AB29-FA8FE69F5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29670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Freeform 359">
                <a:extLst>
                  <a:ext uri="{FF2B5EF4-FFF2-40B4-BE49-F238E27FC236}">
                    <a16:creationId xmlns="" xmlns:a16="http://schemas.microsoft.com/office/drawing/2014/main" id="{2B3DF03B-0487-4B8C-A041-C752540C5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9" y="3067051"/>
                <a:ext cx="50800" cy="9525"/>
              </a:xfrm>
              <a:custGeom>
                <a:avLst/>
                <a:gdLst>
                  <a:gd name="T0" fmla="*/ 32 w 32"/>
                  <a:gd name="T1" fmla="*/ 6 h 6"/>
                  <a:gd name="T2" fmla="*/ 32 w 32"/>
                  <a:gd name="T3" fmla="*/ 0 h 6"/>
                  <a:gd name="T4" fmla="*/ 0 w 3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Line 360">
                <a:extLst>
                  <a:ext uri="{FF2B5EF4-FFF2-40B4-BE49-F238E27FC236}">
                    <a16:creationId xmlns="" xmlns:a16="http://schemas.microsoft.com/office/drawing/2014/main" id="{566EEBAA-0DC3-402C-B983-33498D668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07657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Line 361">
                <a:extLst>
                  <a:ext uri="{FF2B5EF4-FFF2-40B4-BE49-F238E27FC236}">
                    <a16:creationId xmlns="" xmlns:a16="http://schemas.microsoft.com/office/drawing/2014/main" id="{7C759CCE-19C6-4CC0-BBF2-9A1C511B2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087688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Line 362">
                <a:extLst>
                  <a:ext uri="{FF2B5EF4-FFF2-40B4-BE49-F238E27FC236}">
                    <a16:creationId xmlns="" xmlns:a16="http://schemas.microsoft.com/office/drawing/2014/main" id="{823EF217-F3F1-40C2-A950-96943B467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100388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Line 363">
                <a:extLst>
                  <a:ext uri="{FF2B5EF4-FFF2-40B4-BE49-F238E27FC236}">
                    <a16:creationId xmlns="" xmlns:a16="http://schemas.microsoft.com/office/drawing/2014/main" id="{7BFD5A5B-36B3-4E46-B0E6-7886A7D99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113088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Line 364">
                <a:extLst>
                  <a:ext uri="{FF2B5EF4-FFF2-40B4-BE49-F238E27FC236}">
                    <a16:creationId xmlns="" xmlns:a16="http://schemas.microsoft.com/office/drawing/2014/main" id="{A68BFC0E-7AA3-4542-9D2B-221130D8F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146426"/>
                <a:ext cx="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Line 365">
                <a:extLst>
                  <a:ext uri="{FF2B5EF4-FFF2-40B4-BE49-F238E27FC236}">
                    <a16:creationId xmlns="" xmlns:a16="http://schemas.microsoft.com/office/drawing/2014/main" id="{532D0C00-4912-4CC6-8AA3-3759946BC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1734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Line 366">
                <a:extLst>
                  <a:ext uri="{FF2B5EF4-FFF2-40B4-BE49-F238E27FC236}">
                    <a16:creationId xmlns="" xmlns:a16="http://schemas.microsoft.com/office/drawing/2014/main" id="{700DB764-F78D-4BD6-8897-6C8E90ACF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1130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Line 367">
                <a:extLst>
                  <a:ext uri="{FF2B5EF4-FFF2-40B4-BE49-F238E27FC236}">
                    <a16:creationId xmlns="" xmlns:a16="http://schemas.microsoft.com/office/drawing/2014/main" id="{4A642B9C-A96B-4FD9-A5B6-2A8ECE2A4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1003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Line 368">
                <a:extLst>
                  <a:ext uri="{FF2B5EF4-FFF2-40B4-BE49-F238E27FC236}">
                    <a16:creationId xmlns="" xmlns:a16="http://schemas.microsoft.com/office/drawing/2014/main" id="{C0BE92FB-3234-49B7-B3F4-9EA6E93A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0876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Line 369">
                <a:extLst>
                  <a:ext uri="{FF2B5EF4-FFF2-40B4-BE49-F238E27FC236}">
                    <a16:creationId xmlns="" xmlns:a16="http://schemas.microsoft.com/office/drawing/2014/main" id="{E7836F54-FE85-447F-9D3E-DF9BA0C5E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127376"/>
                <a:ext cx="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Line 370">
                <a:extLst>
                  <a:ext uri="{FF2B5EF4-FFF2-40B4-BE49-F238E27FC236}">
                    <a16:creationId xmlns="" xmlns:a16="http://schemas.microsoft.com/office/drawing/2014/main" id="{5749EB5F-A91C-4E4B-A81C-1DAD7BAAE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12737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Line 371">
                <a:extLst>
                  <a:ext uri="{FF2B5EF4-FFF2-40B4-BE49-F238E27FC236}">
                    <a16:creationId xmlns="" xmlns:a16="http://schemas.microsoft.com/office/drawing/2014/main" id="{1D0C367E-773E-4BF1-BC2F-6DE06A0EC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1464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Line 372">
                <a:extLst>
                  <a:ext uri="{FF2B5EF4-FFF2-40B4-BE49-F238E27FC236}">
                    <a16:creationId xmlns="" xmlns:a16="http://schemas.microsoft.com/office/drawing/2014/main" id="{75AE7FDE-3614-4046-BEA0-99C85BD7F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2051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Line 373">
                <a:extLst>
                  <a:ext uri="{FF2B5EF4-FFF2-40B4-BE49-F238E27FC236}">
                    <a16:creationId xmlns="" xmlns:a16="http://schemas.microsoft.com/office/drawing/2014/main" id="{6BBDC115-A189-49F2-BF8E-44B3B8D9F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2448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Line 374">
                <a:extLst>
                  <a:ext uri="{FF2B5EF4-FFF2-40B4-BE49-F238E27FC236}">
                    <a16:creationId xmlns="" xmlns:a16="http://schemas.microsoft.com/office/drawing/2014/main" id="{BD6C7477-94E2-4350-9078-362F160E9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205163"/>
                <a:ext cx="0" cy="396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Line 375">
                <a:extLst>
                  <a:ext uri="{FF2B5EF4-FFF2-40B4-BE49-F238E27FC236}">
                    <a16:creationId xmlns="" xmlns:a16="http://schemas.microsoft.com/office/drawing/2014/main" id="{8BF766E4-8B7D-4B74-A960-4A6D74A6F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173413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Line 376">
                <a:extLst>
                  <a:ext uri="{FF2B5EF4-FFF2-40B4-BE49-F238E27FC236}">
                    <a16:creationId xmlns="" xmlns:a16="http://schemas.microsoft.com/office/drawing/2014/main" id="{FF30C2A0-9307-4E1B-9EFA-AB1EC2D1C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306763"/>
                <a:ext cx="0" cy="428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Line 377">
                <a:extLst>
                  <a:ext uri="{FF2B5EF4-FFF2-40B4-BE49-F238E27FC236}">
                    <a16:creationId xmlns="" xmlns:a16="http://schemas.microsoft.com/office/drawing/2014/main" id="{5F3DA160-C4B2-4F6B-8D9F-B6257A507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3067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Line 378">
                <a:extLst>
                  <a:ext uri="{FF2B5EF4-FFF2-40B4-BE49-F238E27FC236}">
                    <a16:creationId xmlns="" xmlns:a16="http://schemas.microsoft.com/office/drawing/2014/main" id="{8ADBBCF6-0264-4D25-AC00-4EE2377F2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427413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Line 379">
                <a:extLst>
                  <a:ext uri="{FF2B5EF4-FFF2-40B4-BE49-F238E27FC236}">
                    <a16:creationId xmlns="" xmlns:a16="http://schemas.microsoft.com/office/drawing/2014/main" id="{6C493215-A82B-49EC-8D46-60DBEC0B8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416301"/>
                <a:ext cx="0" cy="11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Freeform 380">
                <a:extLst>
                  <a:ext uri="{FF2B5EF4-FFF2-40B4-BE49-F238E27FC236}">
                    <a16:creationId xmlns="" xmlns:a16="http://schemas.microsoft.com/office/drawing/2014/main" id="{63C9EAAC-53DB-40A6-9AF9-BC91D1257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9" y="3406776"/>
                <a:ext cx="50800" cy="9525"/>
              </a:xfrm>
              <a:custGeom>
                <a:avLst/>
                <a:gdLst>
                  <a:gd name="T0" fmla="*/ 32 w 32"/>
                  <a:gd name="T1" fmla="*/ 6 h 6"/>
                  <a:gd name="T2" fmla="*/ 32 w 32"/>
                  <a:gd name="T3" fmla="*/ 0 h 6"/>
                  <a:gd name="T4" fmla="*/ 0 w 3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Line 381">
                <a:extLst>
                  <a:ext uri="{FF2B5EF4-FFF2-40B4-BE49-F238E27FC236}">
                    <a16:creationId xmlns="" xmlns:a16="http://schemas.microsoft.com/office/drawing/2014/main" id="{09547413-7470-4701-8D6C-5359B902E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467101"/>
                <a:ext cx="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Line 382">
                <a:extLst>
                  <a:ext uri="{FF2B5EF4-FFF2-40B4-BE49-F238E27FC236}">
                    <a16:creationId xmlns="" xmlns:a16="http://schemas.microsoft.com/office/drawing/2014/main" id="{4A6827DF-C802-4C34-9ED3-F5928F348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452813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Line 383">
                <a:extLst>
                  <a:ext uri="{FF2B5EF4-FFF2-40B4-BE49-F238E27FC236}">
                    <a16:creationId xmlns="" xmlns:a16="http://schemas.microsoft.com/office/drawing/2014/main" id="{56867E73-940C-490E-B6F1-229075AAD3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41630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Line 384">
                <a:extLst>
                  <a:ext uri="{FF2B5EF4-FFF2-40B4-BE49-F238E27FC236}">
                    <a16:creationId xmlns="" xmlns:a16="http://schemas.microsoft.com/office/drawing/2014/main" id="{2F46F266-249D-4638-9888-BF74DC81E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46710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Line 385">
                <a:extLst>
                  <a:ext uri="{FF2B5EF4-FFF2-40B4-BE49-F238E27FC236}">
                    <a16:creationId xmlns="" xmlns:a16="http://schemas.microsoft.com/office/drawing/2014/main" id="{6F95AD5C-BBA6-4FDB-9C40-9E4C4AD1E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4401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Line 386">
                <a:extLst>
                  <a:ext uri="{FF2B5EF4-FFF2-40B4-BE49-F238E27FC236}">
                    <a16:creationId xmlns="" xmlns:a16="http://schemas.microsoft.com/office/drawing/2014/main" id="{FF77A9D1-840D-4458-A603-5F795C1BE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440113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Line 387">
                <a:extLst>
                  <a:ext uri="{FF2B5EF4-FFF2-40B4-BE49-F238E27FC236}">
                    <a16:creationId xmlns="" xmlns:a16="http://schemas.microsoft.com/office/drawing/2014/main" id="{6CD4B9BF-C6D6-409E-B6DC-F22F3004A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4528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Line 388">
                <a:extLst>
                  <a:ext uri="{FF2B5EF4-FFF2-40B4-BE49-F238E27FC236}">
                    <a16:creationId xmlns="" xmlns:a16="http://schemas.microsoft.com/office/drawing/2014/main" id="{B70387A0-725C-4A98-84A6-2DFADFDD4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4274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Line 389">
                <a:extLst>
                  <a:ext uri="{FF2B5EF4-FFF2-40B4-BE49-F238E27FC236}">
                    <a16:creationId xmlns="" xmlns:a16="http://schemas.microsoft.com/office/drawing/2014/main" id="{2043290E-4731-4613-9284-E1BAAB31B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4861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Line 390">
                <a:extLst>
                  <a:ext uri="{FF2B5EF4-FFF2-40B4-BE49-F238E27FC236}">
                    <a16:creationId xmlns="" xmlns:a16="http://schemas.microsoft.com/office/drawing/2014/main" id="{CC505E92-527D-4BD2-B35A-E8334954E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349626"/>
                <a:ext cx="0" cy="571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Line 391">
                <a:extLst>
                  <a:ext uri="{FF2B5EF4-FFF2-40B4-BE49-F238E27FC236}">
                    <a16:creationId xmlns="" xmlns:a16="http://schemas.microsoft.com/office/drawing/2014/main" id="{3F848E5B-C9B5-44CD-8376-945481E97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244851"/>
                <a:ext cx="0" cy="619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Line 392">
                <a:extLst>
                  <a:ext uri="{FF2B5EF4-FFF2-40B4-BE49-F238E27FC236}">
                    <a16:creationId xmlns="" xmlns:a16="http://schemas.microsoft.com/office/drawing/2014/main" id="{45126BF8-ACC5-428C-8174-4C7AA8A33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076576"/>
                <a:ext cx="0" cy="11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Line 393">
                <a:extLst>
                  <a:ext uri="{FF2B5EF4-FFF2-40B4-BE49-F238E27FC236}">
                    <a16:creationId xmlns="" xmlns:a16="http://schemas.microsoft.com/office/drawing/2014/main" id="{9B544700-A156-4800-8EC9-48535EAD9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6464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Line 394">
                <a:extLst>
                  <a:ext uri="{FF2B5EF4-FFF2-40B4-BE49-F238E27FC236}">
                    <a16:creationId xmlns="" xmlns:a16="http://schemas.microsoft.com/office/drawing/2014/main" id="{EBD30A43-3018-4331-9189-551E53A0C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5448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Line 395">
                <a:extLst>
                  <a:ext uri="{FF2B5EF4-FFF2-40B4-BE49-F238E27FC236}">
                    <a16:creationId xmlns="" xmlns:a16="http://schemas.microsoft.com/office/drawing/2014/main" id="{C6667976-1040-41CB-95BA-EF819449F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58457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Line 396">
                <a:extLst>
                  <a:ext uri="{FF2B5EF4-FFF2-40B4-BE49-F238E27FC236}">
                    <a16:creationId xmlns="" xmlns:a16="http://schemas.microsoft.com/office/drawing/2014/main" id="{7193DA43-B1AF-4D08-BE7E-2558120FF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5131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Line 397">
                <a:extLst>
                  <a:ext uri="{FF2B5EF4-FFF2-40B4-BE49-F238E27FC236}">
                    <a16:creationId xmlns="" xmlns:a16="http://schemas.microsoft.com/office/drawing/2014/main" id="{A4A44966-2653-4A49-9390-B7D15850D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513138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Line 398">
                <a:extLst>
                  <a:ext uri="{FF2B5EF4-FFF2-40B4-BE49-F238E27FC236}">
                    <a16:creationId xmlns="" xmlns:a16="http://schemas.microsoft.com/office/drawing/2014/main" id="{5D1FB20E-F558-466A-A131-B772B5C5A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544888"/>
                <a:ext cx="0" cy="396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Line 399">
                <a:extLst>
                  <a:ext uri="{FF2B5EF4-FFF2-40B4-BE49-F238E27FC236}">
                    <a16:creationId xmlns="" xmlns:a16="http://schemas.microsoft.com/office/drawing/2014/main" id="{E281F454-902D-4C09-BD43-25CEDDE94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584576"/>
                <a:ext cx="0" cy="619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Line 400">
                <a:extLst>
                  <a:ext uri="{FF2B5EF4-FFF2-40B4-BE49-F238E27FC236}">
                    <a16:creationId xmlns="" xmlns:a16="http://schemas.microsoft.com/office/drawing/2014/main" id="{F0E2BB14-FB0B-4B9C-8CE5-220974BBB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646488"/>
                <a:ext cx="0" cy="428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401">
                <a:extLst>
                  <a:ext uri="{FF2B5EF4-FFF2-40B4-BE49-F238E27FC236}">
                    <a16:creationId xmlns="" xmlns:a16="http://schemas.microsoft.com/office/drawing/2014/main" id="{C2580E13-3BC9-4ED8-A105-12CFE04EC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9" y="3746501"/>
                <a:ext cx="50800" cy="9525"/>
              </a:xfrm>
              <a:custGeom>
                <a:avLst/>
                <a:gdLst>
                  <a:gd name="T0" fmla="*/ 32 w 32"/>
                  <a:gd name="T1" fmla="*/ 6 h 6"/>
                  <a:gd name="T2" fmla="*/ 32 w 32"/>
                  <a:gd name="T3" fmla="*/ 0 h 6"/>
                  <a:gd name="T4" fmla="*/ 0 w 3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Line 402">
                <a:extLst>
                  <a:ext uri="{FF2B5EF4-FFF2-40B4-BE49-F238E27FC236}">
                    <a16:creationId xmlns="" xmlns:a16="http://schemas.microsoft.com/office/drawing/2014/main" id="{252DF482-B308-4587-A1DD-05BA44A90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792538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Line 403">
                <a:extLst>
                  <a:ext uri="{FF2B5EF4-FFF2-40B4-BE49-F238E27FC236}">
                    <a16:creationId xmlns="" xmlns:a16="http://schemas.microsoft.com/office/drawing/2014/main" id="{3D7DC70C-9DE4-4F68-8E20-DEFFB1767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767138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Line 404">
                <a:extLst>
                  <a:ext uri="{FF2B5EF4-FFF2-40B4-BE49-F238E27FC236}">
                    <a16:creationId xmlns="" xmlns:a16="http://schemas.microsoft.com/office/drawing/2014/main" id="{225EE41A-E53D-4A65-9CA2-C22C68511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9" y="3779838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Line 405">
                <a:extLst>
                  <a:ext uri="{FF2B5EF4-FFF2-40B4-BE49-F238E27FC236}">
                    <a16:creationId xmlns="" xmlns:a16="http://schemas.microsoft.com/office/drawing/2014/main" id="{E2FCC0F5-A9F0-4B0C-BA3D-E74835A85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9" y="37925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407">
                <a:extLst>
                  <a:ext uri="{FF2B5EF4-FFF2-40B4-BE49-F238E27FC236}">
                    <a16:creationId xmlns="" xmlns:a16="http://schemas.microsoft.com/office/drawing/2014/main" id="{867F36B8-E3D7-4085-B72E-006951FB3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756025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408">
                <a:extLst>
                  <a:ext uri="{FF2B5EF4-FFF2-40B4-BE49-F238E27FC236}">
                    <a16:creationId xmlns="" xmlns:a16="http://schemas.microsoft.com/office/drawing/2014/main" id="{F7BAADB0-48FC-4AB5-BFEA-2F0379180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7671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409">
                <a:extLst>
                  <a:ext uri="{FF2B5EF4-FFF2-40B4-BE49-F238E27FC236}">
                    <a16:creationId xmlns="" xmlns:a16="http://schemas.microsoft.com/office/drawing/2014/main" id="{CB50EE05-F1AA-41B2-8A0B-20FBC6DC0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756025"/>
                <a:ext cx="0" cy="11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410">
                <a:extLst>
                  <a:ext uri="{FF2B5EF4-FFF2-40B4-BE49-F238E27FC236}">
                    <a16:creationId xmlns="" xmlns:a16="http://schemas.microsoft.com/office/drawing/2014/main" id="{43CF6C66-A372-4843-920F-CB6F810B2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806825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411">
                <a:extLst>
                  <a:ext uri="{FF2B5EF4-FFF2-40B4-BE49-F238E27FC236}">
                    <a16:creationId xmlns="" xmlns:a16="http://schemas.microsoft.com/office/drawing/2014/main" id="{46848823-67AD-4647-AC54-1A65BCBA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7798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412">
                <a:extLst>
                  <a:ext uri="{FF2B5EF4-FFF2-40B4-BE49-F238E27FC236}">
                    <a16:creationId xmlns="" xmlns:a16="http://schemas.microsoft.com/office/drawing/2014/main" id="{6E0A39B8-F813-4BEA-841D-AA7A236CF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8528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413">
                <a:extLst>
                  <a:ext uri="{FF2B5EF4-FFF2-40B4-BE49-F238E27FC236}">
                    <a16:creationId xmlns="" xmlns:a16="http://schemas.microsoft.com/office/drawing/2014/main" id="{E888CFBA-F830-41F6-802A-7694C6D4A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825875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414">
                <a:extLst>
                  <a:ext uri="{FF2B5EF4-FFF2-40B4-BE49-F238E27FC236}">
                    <a16:creationId xmlns="" xmlns:a16="http://schemas.microsoft.com/office/drawing/2014/main" id="{49FB755F-874F-4091-B4BA-BA2D4A998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8846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415">
                <a:extLst>
                  <a:ext uri="{FF2B5EF4-FFF2-40B4-BE49-F238E27FC236}">
                    <a16:creationId xmlns="" xmlns:a16="http://schemas.microsoft.com/office/drawing/2014/main" id="{629CF036-5C3A-49D8-A199-0620C51BA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825875"/>
                <a:ext cx="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416">
                <a:extLst>
                  <a:ext uri="{FF2B5EF4-FFF2-40B4-BE49-F238E27FC236}">
                    <a16:creationId xmlns="" xmlns:a16="http://schemas.microsoft.com/office/drawing/2014/main" id="{5785080D-2291-4875-A63A-888454CCC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852863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417">
                <a:extLst>
                  <a:ext uri="{FF2B5EF4-FFF2-40B4-BE49-F238E27FC236}">
                    <a16:creationId xmlns="" xmlns:a16="http://schemas.microsoft.com/office/drawing/2014/main" id="{43A951E6-A7D3-4685-A79B-8341FB2D7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806825"/>
                <a:ext cx="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418">
                <a:extLst>
                  <a:ext uri="{FF2B5EF4-FFF2-40B4-BE49-F238E27FC236}">
                    <a16:creationId xmlns="" xmlns:a16="http://schemas.microsoft.com/office/drawing/2014/main" id="{49336EE3-21E3-41ED-81B4-5DB32D7BD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689350"/>
                <a:ext cx="0" cy="571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419">
                <a:extLst>
                  <a:ext uri="{FF2B5EF4-FFF2-40B4-BE49-F238E27FC236}">
                    <a16:creationId xmlns="" xmlns:a16="http://schemas.microsoft.com/office/drawing/2014/main" id="{1F38A431-07BE-4341-A440-698C55078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924300"/>
                <a:ext cx="0" cy="603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420">
                <a:extLst>
                  <a:ext uri="{FF2B5EF4-FFF2-40B4-BE49-F238E27FC236}">
                    <a16:creationId xmlns="" xmlns:a16="http://schemas.microsoft.com/office/drawing/2014/main" id="{84F67654-BAF2-490C-B6A0-90012C424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984625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421">
                <a:extLst>
                  <a:ext uri="{FF2B5EF4-FFF2-40B4-BE49-F238E27FC236}">
                    <a16:creationId xmlns="" xmlns:a16="http://schemas.microsoft.com/office/drawing/2014/main" id="{9CF203C8-8D0E-4C3C-919E-985329ACA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3924300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422">
                <a:extLst>
                  <a:ext uri="{FF2B5EF4-FFF2-40B4-BE49-F238E27FC236}">
                    <a16:creationId xmlns="" xmlns:a16="http://schemas.microsoft.com/office/drawing/2014/main" id="{377147AE-FA15-40B3-AAB7-BB3C1722B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4084638"/>
                <a:ext cx="50800" cy="11113"/>
              </a:xfrm>
              <a:custGeom>
                <a:avLst/>
                <a:gdLst>
                  <a:gd name="T0" fmla="*/ 32 w 32"/>
                  <a:gd name="T1" fmla="*/ 7 h 7"/>
                  <a:gd name="T2" fmla="*/ 32 w 32"/>
                  <a:gd name="T3" fmla="*/ 0 h 7"/>
                  <a:gd name="T4" fmla="*/ 0 w 3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7">
                    <a:moveTo>
                      <a:pt x="32" y="7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423">
                <a:extLst>
                  <a:ext uri="{FF2B5EF4-FFF2-40B4-BE49-F238E27FC236}">
                    <a16:creationId xmlns="" xmlns:a16="http://schemas.microsoft.com/office/drawing/2014/main" id="{8C9CFCFE-58E1-4379-AD4F-30B7BF2E1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095750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424">
                <a:extLst>
                  <a:ext uri="{FF2B5EF4-FFF2-40B4-BE49-F238E27FC236}">
                    <a16:creationId xmlns="" xmlns:a16="http://schemas.microsoft.com/office/drawing/2014/main" id="{F303CA17-DE77-4545-8CB3-64C1A44E9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1195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425">
                <a:extLst>
                  <a:ext uri="{FF2B5EF4-FFF2-40B4-BE49-F238E27FC236}">
                    <a16:creationId xmlns="" xmlns:a16="http://schemas.microsoft.com/office/drawing/2014/main" id="{554C9408-AEC5-4646-BEF6-4E515757A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4106863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426">
                <a:extLst>
                  <a:ext uri="{FF2B5EF4-FFF2-40B4-BE49-F238E27FC236}">
                    <a16:creationId xmlns="" xmlns:a16="http://schemas.microsoft.com/office/drawing/2014/main" id="{AB19D33E-8959-4B9B-A1BE-6E1D93861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4095750"/>
                <a:ext cx="0" cy="11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427">
                <a:extLst>
                  <a:ext uri="{FF2B5EF4-FFF2-40B4-BE49-F238E27FC236}">
                    <a16:creationId xmlns="" xmlns:a16="http://schemas.microsoft.com/office/drawing/2014/main" id="{577FF242-3B95-4699-96E7-2EF1E0B82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4029075"/>
                <a:ext cx="0" cy="555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428">
                <a:extLst>
                  <a:ext uri="{FF2B5EF4-FFF2-40B4-BE49-F238E27FC236}">
                    <a16:creationId xmlns="" xmlns:a16="http://schemas.microsoft.com/office/drawing/2014/main" id="{2BA4BE19-FF80-46D9-A8D0-10C4B6E1F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1068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429">
                <a:extLst>
                  <a:ext uri="{FF2B5EF4-FFF2-40B4-BE49-F238E27FC236}">
                    <a16:creationId xmlns="" xmlns:a16="http://schemas.microsoft.com/office/drawing/2014/main" id="{45690D92-EE6D-477F-81D8-2E2493AAC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984625"/>
                <a:ext cx="0" cy="444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430">
                <a:extLst>
                  <a:ext uri="{FF2B5EF4-FFF2-40B4-BE49-F238E27FC236}">
                    <a16:creationId xmlns="" xmlns:a16="http://schemas.microsoft.com/office/drawing/2014/main" id="{1913EAEB-98E1-4928-ACE3-36EA34488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4132263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431">
                <a:extLst>
                  <a:ext uri="{FF2B5EF4-FFF2-40B4-BE49-F238E27FC236}">
                    <a16:creationId xmlns="" xmlns:a16="http://schemas.microsoft.com/office/drawing/2014/main" id="{18D2F849-2279-4674-BDDD-4AEDC790B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4146550"/>
                <a:ext cx="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432">
                <a:extLst>
                  <a:ext uri="{FF2B5EF4-FFF2-40B4-BE49-F238E27FC236}">
                    <a16:creationId xmlns="" xmlns:a16="http://schemas.microsoft.com/office/drawing/2014/main" id="{465D1F15-56F8-4861-B16B-D174DADB6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4192588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433">
                <a:extLst>
                  <a:ext uri="{FF2B5EF4-FFF2-40B4-BE49-F238E27FC236}">
                    <a16:creationId xmlns="" xmlns:a16="http://schemas.microsoft.com/office/drawing/2014/main" id="{2B130274-87BB-4BE4-A25F-D9C8EBF4F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146550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434">
                <a:extLst>
                  <a:ext uri="{FF2B5EF4-FFF2-40B4-BE49-F238E27FC236}">
                    <a16:creationId xmlns="" xmlns:a16="http://schemas.microsoft.com/office/drawing/2014/main" id="{64B105F4-0F2E-4277-9A76-8D9D68A44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165600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435">
                <a:extLst>
                  <a:ext uri="{FF2B5EF4-FFF2-40B4-BE49-F238E27FC236}">
                    <a16:creationId xmlns="" xmlns:a16="http://schemas.microsoft.com/office/drawing/2014/main" id="{CF722446-15FF-4264-AC97-90E54A000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1322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436">
                <a:extLst>
                  <a:ext uri="{FF2B5EF4-FFF2-40B4-BE49-F238E27FC236}">
                    <a16:creationId xmlns="" xmlns:a16="http://schemas.microsoft.com/office/drawing/2014/main" id="{D744AD29-756B-4694-B5FE-CC2ECA908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1925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437">
                <a:extLst>
                  <a:ext uri="{FF2B5EF4-FFF2-40B4-BE49-F238E27FC236}">
                    <a16:creationId xmlns="" xmlns:a16="http://schemas.microsoft.com/office/drawing/2014/main" id="{A5536EB4-BAC9-4ECF-A602-89CCAC7C6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4165600"/>
                <a:ext cx="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438">
                <a:extLst>
                  <a:ext uri="{FF2B5EF4-FFF2-40B4-BE49-F238E27FC236}">
                    <a16:creationId xmlns="" xmlns:a16="http://schemas.microsoft.com/office/drawing/2014/main" id="{D419554E-E1C3-4F03-AF02-A2FD03CC9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2243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439">
                <a:extLst>
                  <a:ext uri="{FF2B5EF4-FFF2-40B4-BE49-F238E27FC236}">
                    <a16:creationId xmlns="" xmlns:a16="http://schemas.microsoft.com/office/drawing/2014/main" id="{8C784BDA-C7B2-4DD0-BA0E-38B279BBA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4224338"/>
                <a:ext cx="0" cy="39688"/>
              </a:xfrm>
              <a:custGeom>
                <a:avLst/>
                <a:gdLst>
                  <a:gd name="T0" fmla="*/ 0 h 25"/>
                  <a:gd name="T1" fmla="*/ 24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  <a:lnTo>
                      <a:pt x="0" y="2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440">
                <a:extLst>
                  <a:ext uri="{FF2B5EF4-FFF2-40B4-BE49-F238E27FC236}">
                    <a16:creationId xmlns="" xmlns:a16="http://schemas.microsoft.com/office/drawing/2014/main" id="{77C5B0CC-281D-48EE-A70A-A89A29141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4838" y="4264025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441">
                <a:extLst>
                  <a:ext uri="{FF2B5EF4-FFF2-40B4-BE49-F238E27FC236}">
                    <a16:creationId xmlns="" xmlns:a16="http://schemas.microsoft.com/office/drawing/2014/main" id="{1F0A9285-CFC1-4A86-B732-79335286B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5638" y="4264025"/>
                <a:ext cx="0" cy="603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442">
                <a:extLst>
                  <a:ext uri="{FF2B5EF4-FFF2-40B4-BE49-F238E27FC236}">
                    <a16:creationId xmlns="" xmlns:a16="http://schemas.microsoft.com/office/drawing/2014/main" id="{EB4F23D8-14CD-4CA1-B604-9D864D6D7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4838" y="4324350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443">
                <a:extLst>
                  <a:ext uri="{FF2B5EF4-FFF2-40B4-BE49-F238E27FC236}">
                    <a16:creationId xmlns="" xmlns:a16="http://schemas.microsoft.com/office/drawing/2014/main" id="{152CB453-CCDD-4006-B18A-28F933ED1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4119563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444">
                <a:extLst>
                  <a:ext uri="{FF2B5EF4-FFF2-40B4-BE49-F238E27FC236}">
                    <a16:creationId xmlns="" xmlns:a16="http://schemas.microsoft.com/office/drawing/2014/main" id="{62186ED1-2157-4C25-B125-DF4F7F568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884613"/>
                <a:ext cx="0" cy="396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445">
                <a:extLst>
                  <a:ext uri="{FF2B5EF4-FFF2-40B4-BE49-F238E27FC236}">
                    <a16:creationId xmlns="" xmlns:a16="http://schemas.microsoft.com/office/drawing/2014/main" id="{BBABC544-CAB9-4BFE-ACA2-677675967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4424363"/>
                <a:ext cx="1754188" cy="0"/>
              </a:xfrm>
              <a:custGeom>
                <a:avLst/>
                <a:gdLst>
                  <a:gd name="T0" fmla="*/ 1105 w 1105"/>
                  <a:gd name="T1" fmla="*/ 32 w 1105"/>
                  <a:gd name="T2" fmla="*/ 0 w 110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05">
                    <a:moveTo>
                      <a:pt x="1105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446">
                <a:extLst>
                  <a:ext uri="{FF2B5EF4-FFF2-40B4-BE49-F238E27FC236}">
                    <a16:creationId xmlns="" xmlns:a16="http://schemas.microsoft.com/office/drawing/2014/main" id="{F4F8E9CF-AC93-4A54-B209-68619A502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5638" y="4368800"/>
                <a:ext cx="0" cy="555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47">
                <a:extLst>
                  <a:ext uri="{FF2B5EF4-FFF2-40B4-BE49-F238E27FC236}">
                    <a16:creationId xmlns="" xmlns:a16="http://schemas.microsoft.com/office/drawing/2014/main" id="{451F0F6B-CDAB-4B0D-B53E-A222E4256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5638" y="4324350"/>
                <a:ext cx="0" cy="444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448">
                <a:extLst>
                  <a:ext uri="{FF2B5EF4-FFF2-40B4-BE49-F238E27FC236}">
                    <a16:creationId xmlns="" xmlns:a16="http://schemas.microsoft.com/office/drawing/2014/main" id="{35548A12-25A2-4993-B3FB-1A3EC4A29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2727325"/>
                <a:ext cx="0" cy="339725"/>
              </a:xfrm>
              <a:custGeom>
                <a:avLst/>
                <a:gdLst>
                  <a:gd name="T0" fmla="*/ 0 h 214"/>
                  <a:gd name="T1" fmla="*/ 7 h 214"/>
                  <a:gd name="T2" fmla="*/ 13 h 214"/>
                  <a:gd name="T3" fmla="*/ 21 h 214"/>
                  <a:gd name="T4" fmla="*/ 29 h 214"/>
                  <a:gd name="T5" fmla="*/ 38 h 214"/>
                  <a:gd name="T6" fmla="*/ 50 h 214"/>
                  <a:gd name="T7" fmla="*/ 67 h 214"/>
                  <a:gd name="T8" fmla="*/ 87 h 214"/>
                  <a:gd name="T9" fmla="*/ 112 h 214"/>
                  <a:gd name="T10" fmla="*/ 151 h 214"/>
                  <a:gd name="T11" fmla="*/ 214 h 2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214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0" y="50"/>
                    </a:lnTo>
                    <a:lnTo>
                      <a:pt x="0" y="67"/>
                    </a:lnTo>
                    <a:lnTo>
                      <a:pt x="0" y="87"/>
                    </a:lnTo>
                    <a:lnTo>
                      <a:pt x="0" y="112"/>
                    </a:lnTo>
                    <a:lnTo>
                      <a:pt x="0" y="151"/>
                    </a:lnTo>
                    <a:lnTo>
                      <a:pt x="0" y="2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449">
                <a:extLst>
                  <a:ext uri="{FF2B5EF4-FFF2-40B4-BE49-F238E27FC236}">
                    <a16:creationId xmlns="" xmlns:a16="http://schemas.microsoft.com/office/drawing/2014/main" id="{2EB3AB57-CD4A-4040-A6CF-414D0DB68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486150"/>
                <a:ext cx="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7" name="Rectangle 450">
              <a:extLst>
                <a:ext uri="{FF2B5EF4-FFF2-40B4-BE49-F238E27FC236}">
                  <a16:creationId xmlns="" xmlns:a16="http://schemas.microsoft.com/office/drawing/2014/main" id="{BE93CB87-5DAA-4111-BE17-21817C1B0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000" y="4348798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51">
              <a:extLst>
                <a:ext uri="{FF2B5EF4-FFF2-40B4-BE49-F238E27FC236}">
                  <a16:creationId xmlns="" xmlns:a16="http://schemas.microsoft.com/office/drawing/2014/main" id="{29B661BF-24B6-41BF-B7E5-9C351DB1B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000" y="4009073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52">
              <a:extLst>
                <a:ext uri="{FF2B5EF4-FFF2-40B4-BE49-F238E27FC236}">
                  <a16:creationId xmlns="" xmlns:a16="http://schemas.microsoft.com/office/drawing/2014/main" id="{0CD87FDF-8D2A-4803-B862-7D6A040F9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000" y="3669348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53">
              <a:extLst>
                <a:ext uri="{FF2B5EF4-FFF2-40B4-BE49-F238E27FC236}">
                  <a16:creationId xmlns="" xmlns:a16="http://schemas.microsoft.com/office/drawing/2014/main" id="{2BDD97EE-CF67-467C-8D6F-FC5E64FB0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000" y="3331210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54">
              <a:extLst>
                <a:ext uri="{FF2B5EF4-FFF2-40B4-BE49-F238E27FC236}">
                  <a16:creationId xmlns="" xmlns:a16="http://schemas.microsoft.com/office/drawing/2014/main" id="{23125546-A32E-4159-9AEF-EB726C1C5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000" y="2991485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55">
              <a:extLst>
                <a:ext uri="{FF2B5EF4-FFF2-40B4-BE49-F238E27FC236}">
                  <a16:creationId xmlns="" xmlns:a16="http://schemas.microsoft.com/office/drawing/2014/main" id="{B43AC2A0-D8F7-4D89-B219-7D6991C4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000" y="2651760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456">
              <a:extLst>
                <a:ext uri="{FF2B5EF4-FFF2-40B4-BE49-F238E27FC236}">
                  <a16:creationId xmlns="" xmlns:a16="http://schemas.microsoft.com/office/drawing/2014/main" id="{BEB36267-7255-447B-8267-038A817F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4910" y="4188778"/>
              <a:ext cx="25146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LoD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Freeform 457">
              <a:extLst>
                <a:ext uri="{FF2B5EF4-FFF2-40B4-BE49-F238E27FC236}">
                  <a16:creationId xmlns="" xmlns:a16="http://schemas.microsoft.com/office/drawing/2014/main" id="{FE855317-6B90-498D-AD83-2EA0A2FAE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471" y="4225925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1 w 48"/>
                <a:gd name="T3" fmla="*/ 39 h 47"/>
                <a:gd name="T4" fmla="*/ 44 w 48"/>
                <a:gd name="T5" fmla="*/ 36 h 47"/>
                <a:gd name="T6" fmla="*/ 45 w 48"/>
                <a:gd name="T7" fmla="*/ 34 h 47"/>
                <a:gd name="T8" fmla="*/ 46 w 48"/>
                <a:gd name="T9" fmla="*/ 33 h 47"/>
                <a:gd name="T10" fmla="*/ 47 w 48"/>
                <a:gd name="T11" fmla="*/ 31 h 47"/>
                <a:gd name="T12" fmla="*/ 47 w 48"/>
                <a:gd name="T13" fmla="*/ 28 h 47"/>
                <a:gd name="T14" fmla="*/ 48 w 48"/>
                <a:gd name="T15" fmla="*/ 25 h 47"/>
                <a:gd name="T16" fmla="*/ 48 w 48"/>
                <a:gd name="T17" fmla="*/ 24 h 47"/>
                <a:gd name="T18" fmla="*/ 48 w 48"/>
                <a:gd name="T19" fmla="*/ 24 h 47"/>
                <a:gd name="T20" fmla="*/ 47 w 48"/>
                <a:gd name="T21" fmla="*/ 19 h 47"/>
                <a:gd name="T22" fmla="*/ 46 w 48"/>
                <a:gd name="T23" fmla="*/ 14 h 47"/>
                <a:gd name="T24" fmla="*/ 44 w 48"/>
                <a:gd name="T25" fmla="*/ 10 h 47"/>
                <a:gd name="T26" fmla="*/ 41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9 w 48"/>
                <a:gd name="T33" fmla="*/ 0 h 47"/>
                <a:gd name="T34" fmla="*/ 24 w 48"/>
                <a:gd name="T35" fmla="*/ 0 h 47"/>
                <a:gd name="T36" fmla="*/ 15 w 48"/>
                <a:gd name="T37" fmla="*/ 1 h 47"/>
                <a:gd name="T38" fmla="*/ 7 w 48"/>
                <a:gd name="T39" fmla="*/ 6 h 47"/>
                <a:gd name="T40" fmla="*/ 2 w 48"/>
                <a:gd name="T41" fmla="*/ 14 h 47"/>
                <a:gd name="T42" fmla="*/ 0 w 48"/>
                <a:gd name="T43" fmla="*/ 24 h 47"/>
                <a:gd name="T44" fmla="*/ 0 w 48"/>
                <a:gd name="T45" fmla="*/ 28 h 47"/>
                <a:gd name="T46" fmla="*/ 2 w 48"/>
                <a:gd name="T47" fmla="*/ 33 h 47"/>
                <a:gd name="T48" fmla="*/ 4 w 48"/>
                <a:gd name="T49" fmla="*/ 36 h 47"/>
                <a:gd name="T50" fmla="*/ 7 w 48"/>
                <a:gd name="T51" fmla="*/ 40 h 47"/>
                <a:gd name="T52" fmla="*/ 11 w 48"/>
                <a:gd name="T53" fmla="*/ 43 h 47"/>
                <a:gd name="T54" fmla="*/ 15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9 w 48"/>
                <a:gd name="T65" fmla="*/ 47 h 47"/>
                <a:gd name="T66" fmla="*/ 31 w 48"/>
                <a:gd name="T67" fmla="*/ 46 h 47"/>
                <a:gd name="T68" fmla="*/ 33 w 48"/>
                <a:gd name="T69" fmla="*/ 46 h 47"/>
                <a:gd name="T70" fmla="*/ 34 w 48"/>
                <a:gd name="T71" fmla="*/ 45 h 47"/>
                <a:gd name="T72" fmla="*/ 37 w 48"/>
                <a:gd name="T73" fmla="*/ 43 h 47"/>
                <a:gd name="T74" fmla="*/ 40 w 48"/>
                <a:gd name="T75" fmla="*/ 41 h 47"/>
                <a:gd name="T76" fmla="*/ 40 w 48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1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Rectangle 458">
              <a:extLst>
                <a:ext uri="{FF2B5EF4-FFF2-40B4-BE49-F238E27FC236}">
                  <a16:creationId xmlns="" xmlns:a16="http://schemas.microsoft.com/office/drawing/2014/main" id="{49BCCC63-5412-436C-AACB-108FB1E98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0627" y="45227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459">
              <a:extLst>
                <a:ext uri="{FF2B5EF4-FFF2-40B4-BE49-F238E27FC236}">
                  <a16:creationId xmlns="" xmlns:a16="http://schemas.microsoft.com/office/drawing/2014/main" id="{289314C9-C9D3-4020-93D1-2AFC3CB45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352" y="45227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460">
              <a:extLst>
                <a:ext uri="{FF2B5EF4-FFF2-40B4-BE49-F238E27FC236}">
                  <a16:creationId xmlns="" xmlns:a16="http://schemas.microsoft.com/office/drawing/2014/main" id="{F3BFE3D7-8D24-460F-A561-FFAF8956D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6398" y="452278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461">
              <a:extLst>
                <a:ext uri="{FF2B5EF4-FFF2-40B4-BE49-F238E27FC236}">
                  <a16:creationId xmlns="" xmlns:a16="http://schemas.microsoft.com/office/drawing/2014/main" id="{203F31CB-4CAF-49B0-8A7D-38784199C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710" y="452278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462">
              <a:extLst>
                <a:ext uri="{FF2B5EF4-FFF2-40B4-BE49-F238E27FC236}">
                  <a16:creationId xmlns="" xmlns:a16="http://schemas.microsoft.com/office/drawing/2014/main" id="{B5A38D9D-0AE1-49A4-A178-C8133A435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435" y="452278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463">
              <a:extLst>
                <a:ext uri="{FF2B5EF4-FFF2-40B4-BE49-F238E27FC236}">
                  <a16:creationId xmlns="" xmlns:a16="http://schemas.microsoft.com/office/drawing/2014/main" id="{F074C02A-F489-49A8-86A4-E3FB12232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8748" y="452278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Freeform 464">
              <a:extLst>
                <a:ext uri="{FF2B5EF4-FFF2-40B4-BE49-F238E27FC236}">
                  <a16:creationId xmlns="" xmlns:a16="http://schemas.microsoft.com/office/drawing/2014/main" id="{C7BECF30-5930-4715-84B5-6B5D497F7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8671" y="4225925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1 w 48"/>
                <a:gd name="T3" fmla="*/ 39 h 47"/>
                <a:gd name="T4" fmla="*/ 43 w 48"/>
                <a:gd name="T5" fmla="*/ 36 h 47"/>
                <a:gd name="T6" fmla="*/ 45 w 48"/>
                <a:gd name="T7" fmla="*/ 34 h 47"/>
                <a:gd name="T8" fmla="*/ 46 w 48"/>
                <a:gd name="T9" fmla="*/ 33 h 47"/>
                <a:gd name="T10" fmla="*/ 46 w 48"/>
                <a:gd name="T11" fmla="*/ 31 h 47"/>
                <a:gd name="T12" fmla="*/ 47 w 48"/>
                <a:gd name="T13" fmla="*/ 28 h 47"/>
                <a:gd name="T14" fmla="*/ 47 w 48"/>
                <a:gd name="T15" fmla="*/ 25 h 47"/>
                <a:gd name="T16" fmla="*/ 47 w 48"/>
                <a:gd name="T17" fmla="*/ 24 h 47"/>
                <a:gd name="T18" fmla="*/ 48 w 48"/>
                <a:gd name="T19" fmla="*/ 24 h 47"/>
                <a:gd name="T20" fmla="*/ 47 w 48"/>
                <a:gd name="T21" fmla="*/ 19 h 47"/>
                <a:gd name="T22" fmla="*/ 46 w 48"/>
                <a:gd name="T23" fmla="*/ 14 h 47"/>
                <a:gd name="T24" fmla="*/ 43 w 48"/>
                <a:gd name="T25" fmla="*/ 10 h 47"/>
                <a:gd name="T26" fmla="*/ 40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8 w 48"/>
                <a:gd name="T33" fmla="*/ 0 h 47"/>
                <a:gd name="T34" fmla="*/ 24 w 48"/>
                <a:gd name="T35" fmla="*/ 0 h 47"/>
                <a:gd name="T36" fmla="*/ 14 w 48"/>
                <a:gd name="T37" fmla="*/ 1 h 47"/>
                <a:gd name="T38" fmla="*/ 6 w 48"/>
                <a:gd name="T39" fmla="*/ 6 h 47"/>
                <a:gd name="T40" fmla="*/ 1 w 48"/>
                <a:gd name="T41" fmla="*/ 14 h 47"/>
                <a:gd name="T42" fmla="*/ 0 w 48"/>
                <a:gd name="T43" fmla="*/ 24 h 47"/>
                <a:gd name="T44" fmla="*/ 0 w 48"/>
                <a:gd name="T45" fmla="*/ 28 h 47"/>
                <a:gd name="T46" fmla="*/ 1 w 48"/>
                <a:gd name="T47" fmla="*/ 33 h 47"/>
                <a:gd name="T48" fmla="*/ 3 w 48"/>
                <a:gd name="T49" fmla="*/ 36 h 47"/>
                <a:gd name="T50" fmla="*/ 6 w 48"/>
                <a:gd name="T51" fmla="*/ 40 h 47"/>
                <a:gd name="T52" fmla="*/ 10 w 48"/>
                <a:gd name="T53" fmla="*/ 43 h 47"/>
                <a:gd name="T54" fmla="*/ 14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8 w 48"/>
                <a:gd name="T65" fmla="*/ 47 h 47"/>
                <a:gd name="T66" fmla="*/ 31 w 48"/>
                <a:gd name="T67" fmla="*/ 46 h 47"/>
                <a:gd name="T68" fmla="*/ 33 w 48"/>
                <a:gd name="T69" fmla="*/ 46 h 47"/>
                <a:gd name="T70" fmla="*/ 34 w 48"/>
                <a:gd name="T71" fmla="*/ 45 h 47"/>
                <a:gd name="T72" fmla="*/ 37 w 48"/>
                <a:gd name="T73" fmla="*/ 43 h 47"/>
                <a:gd name="T74" fmla="*/ 39 w 48"/>
                <a:gd name="T75" fmla="*/ 41 h 47"/>
                <a:gd name="T76" fmla="*/ 40 w 48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0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3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465">
              <a:extLst>
                <a:ext uri="{FF2B5EF4-FFF2-40B4-BE49-F238E27FC236}">
                  <a16:creationId xmlns="" xmlns:a16="http://schemas.microsoft.com/office/drawing/2014/main" id="{A055797C-4B06-4953-B283-D2B0180E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146" y="4225925"/>
              <a:ext cx="74613" cy="74613"/>
            </a:xfrm>
            <a:custGeom>
              <a:avLst/>
              <a:gdLst>
                <a:gd name="T0" fmla="*/ 40 w 47"/>
                <a:gd name="T1" fmla="*/ 40 h 47"/>
                <a:gd name="T2" fmla="*/ 41 w 47"/>
                <a:gd name="T3" fmla="*/ 39 h 47"/>
                <a:gd name="T4" fmla="*/ 43 w 47"/>
                <a:gd name="T5" fmla="*/ 36 h 47"/>
                <a:gd name="T6" fmla="*/ 45 w 47"/>
                <a:gd name="T7" fmla="*/ 34 h 47"/>
                <a:gd name="T8" fmla="*/ 46 w 47"/>
                <a:gd name="T9" fmla="*/ 33 h 47"/>
                <a:gd name="T10" fmla="*/ 46 w 47"/>
                <a:gd name="T11" fmla="*/ 31 h 47"/>
                <a:gd name="T12" fmla="*/ 47 w 47"/>
                <a:gd name="T13" fmla="*/ 28 h 47"/>
                <a:gd name="T14" fmla="*/ 47 w 47"/>
                <a:gd name="T15" fmla="*/ 25 h 47"/>
                <a:gd name="T16" fmla="*/ 47 w 47"/>
                <a:gd name="T17" fmla="*/ 24 h 47"/>
                <a:gd name="T18" fmla="*/ 47 w 47"/>
                <a:gd name="T19" fmla="*/ 24 h 47"/>
                <a:gd name="T20" fmla="*/ 47 w 47"/>
                <a:gd name="T21" fmla="*/ 19 h 47"/>
                <a:gd name="T22" fmla="*/ 46 w 47"/>
                <a:gd name="T23" fmla="*/ 14 h 47"/>
                <a:gd name="T24" fmla="*/ 43 w 47"/>
                <a:gd name="T25" fmla="*/ 10 h 47"/>
                <a:gd name="T26" fmla="*/ 40 w 47"/>
                <a:gd name="T27" fmla="*/ 6 h 47"/>
                <a:gd name="T28" fmla="*/ 36 w 47"/>
                <a:gd name="T29" fmla="*/ 3 h 47"/>
                <a:gd name="T30" fmla="*/ 32 w 47"/>
                <a:gd name="T31" fmla="*/ 1 h 47"/>
                <a:gd name="T32" fmla="*/ 28 w 47"/>
                <a:gd name="T33" fmla="*/ 0 h 47"/>
                <a:gd name="T34" fmla="*/ 23 w 47"/>
                <a:gd name="T35" fmla="*/ 0 h 47"/>
                <a:gd name="T36" fmla="*/ 14 w 47"/>
                <a:gd name="T37" fmla="*/ 1 h 47"/>
                <a:gd name="T38" fmla="*/ 6 w 47"/>
                <a:gd name="T39" fmla="*/ 6 h 47"/>
                <a:gd name="T40" fmla="*/ 1 w 47"/>
                <a:gd name="T41" fmla="*/ 14 h 47"/>
                <a:gd name="T42" fmla="*/ 0 w 47"/>
                <a:gd name="T43" fmla="*/ 24 h 47"/>
                <a:gd name="T44" fmla="*/ 0 w 47"/>
                <a:gd name="T45" fmla="*/ 28 h 47"/>
                <a:gd name="T46" fmla="*/ 1 w 47"/>
                <a:gd name="T47" fmla="*/ 33 h 47"/>
                <a:gd name="T48" fmla="*/ 3 w 47"/>
                <a:gd name="T49" fmla="*/ 36 h 47"/>
                <a:gd name="T50" fmla="*/ 6 w 47"/>
                <a:gd name="T51" fmla="*/ 40 h 47"/>
                <a:gd name="T52" fmla="*/ 10 w 47"/>
                <a:gd name="T53" fmla="*/ 43 h 47"/>
                <a:gd name="T54" fmla="*/ 14 w 47"/>
                <a:gd name="T55" fmla="*/ 46 h 47"/>
                <a:gd name="T56" fmla="*/ 18 w 47"/>
                <a:gd name="T57" fmla="*/ 47 h 47"/>
                <a:gd name="T58" fmla="*/ 23 w 47"/>
                <a:gd name="T59" fmla="*/ 47 h 47"/>
                <a:gd name="T60" fmla="*/ 24 w 47"/>
                <a:gd name="T61" fmla="*/ 47 h 47"/>
                <a:gd name="T62" fmla="*/ 24 w 47"/>
                <a:gd name="T63" fmla="*/ 47 h 47"/>
                <a:gd name="T64" fmla="*/ 28 w 47"/>
                <a:gd name="T65" fmla="*/ 47 h 47"/>
                <a:gd name="T66" fmla="*/ 31 w 47"/>
                <a:gd name="T67" fmla="*/ 46 h 47"/>
                <a:gd name="T68" fmla="*/ 32 w 47"/>
                <a:gd name="T69" fmla="*/ 46 h 47"/>
                <a:gd name="T70" fmla="*/ 34 w 47"/>
                <a:gd name="T71" fmla="*/ 45 h 47"/>
                <a:gd name="T72" fmla="*/ 36 w 47"/>
                <a:gd name="T73" fmla="*/ 43 h 47"/>
                <a:gd name="T74" fmla="*/ 39 w 47"/>
                <a:gd name="T75" fmla="*/ 41 h 47"/>
                <a:gd name="T76" fmla="*/ 40 w 47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47">
                  <a:moveTo>
                    <a:pt x="40" y="40"/>
                  </a:moveTo>
                  <a:lnTo>
                    <a:pt x="40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3" y="36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6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466">
              <a:extLst>
                <a:ext uri="{FF2B5EF4-FFF2-40B4-BE49-F238E27FC236}">
                  <a16:creationId xmlns="" xmlns:a16="http://schemas.microsoft.com/office/drawing/2014/main" id="{B8B44721-2464-40B5-BA55-A10036161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184" y="4225925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2 w 48"/>
                <a:gd name="T3" fmla="*/ 39 h 47"/>
                <a:gd name="T4" fmla="*/ 44 w 48"/>
                <a:gd name="T5" fmla="*/ 36 h 47"/>
                <a:gd name="T6" fmla="*/ 46 w 48"/>
                <a:gd name="T7" fmla="*/ 34 h 47"/>
                <a:gd name="T8" fmla="*/ 46 w 48"/>
                <a:gd name="T9" fmla="*/ 33 h 47"/>
                <a:gd name="T10" fmla="*/ 47 w 48"/>
                <a:gd name="T11" fmla="*/ 31 h 47"/>
                <a:gd name="T12" fmla="*/ 48 w 48"/>
                <a:gd name="T13" fmla="*/ 28 h 47"/>
                <a:gd name="T14" fmla="*/ 48 w 48"/>
                <a:gd name="T15" fmla="*/ 25 h 47"/>
                <a:gd name="T16" fmla="*/ 48 w 48"/>
                <a:gd name="T17" fmla="*/ 24 h 47"/>
                <a:gd name="T18" fmla="*/ 48 w 48"/>
                <a:gd name="T19" fmla="*/ 24 h 47"/>
                <a:gd name="T20" fmla="*/ 48 w 48"/>
                <a:gd name="T21" fmla="*/ 19 h 47"/>
                <a:gd name="T22" fmla="*/ 46 w 48"/>
                <a:gd name="T23" fmla="*/ 14 h 47"/>
                <a:gd name="T24" fmla="*/ 44 w 48"/>
                <a:gd name="T25" fmla="*/ 10 h 47"/>
                <a:gd name="T26" fmla="*/ 41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9 w 48"/>
                <a:gd name="T33" fmla="*/ 0 h 47"/>
                <a:gd name="T34" fmla="*/ 24 w 48"/>
                <a:gd name="T35" fmla="*/ 0 h 47"/>
                <a:gd name="T36" fmla="*/ 15 w 48"/>
                <a:gd name="T37" fmla="*/ 1 h 47"/>
                <a:gd name="T38" fmla="*/ 7 w 48"/>
                <a:gd name="T39" fmla="*/ 6 h 47"/>
                <a:gd name="T40" fmla="*/ 2 w 48"/>
                <a:gd name="T41" fmla="*/ 14 h 47"/>
                <a:gd name="T42" fmla="*/ 0 w 48"/>
                <a:gd name="T43" fmla="*/ 24 h 47"/>
                <a:gd name="T44" fmla="*/ 1 w 48"/>
                <a:gd name="T45" fmla="*/ 28 h 47"/>
                <a:gd name="T46" fmla="*/ 2 w 48"/>
                <a:gd name="T47" fmla="*/ 33 h 47"/>
                <a:gd name="T48" fmla="*/ 4 w 48"/>
                <a:gd name="T49" fmla="*/ 36 h 47"/>
                <a:gd name="T50" fmla="*/ 7 w 48"/>
                <a:gd name="T51" fmla="*/ 40 h 47"/>
                <a:gd name="T52" fmla="*/ 11 w 48"/>
                <a:gd name="T53" fmla="*/ 43 h 47"/>
                <a:gd name="T54" fmla="*/ 15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5 w 48"/>
                <a:gd name="T61" fmla="*/ 47 h 47"/>
                <a:gd name="T62" fmla="*/ 25 w 48"/>
                <a:gd name="T63" fmla="*/ 47 h 47"/>
                <a:gd name="T64" fmla="*/ 29 w 48"/>
                <a:gd name="T65" fmla="*/ 47 h 47"/>
                <a:gd name="T66" fmla="*/ 32 w 48"/>
                <a:gd name="T67" fmla="*/ 46 h 47"/>
                <a:gd name="T68" fmla="*/ 33 w 48"/>
                <a:gd name="T69" fmla="*/ 46 h 47"/>
                <a:gd name="T70" fmla="*/ 35 w 48"/>
                <a:gd name="T71" fmla="*/ 45 h 47"/>
                <a:gd name="T72" fmla="*/ 37 w 48"/>
                <a:gd name="T73" fmla="*/ 43 h 47"/>
                <a:gd name="T74" fmla="*/ 40 w 48"/>
                <a:gd name="T75" fmla="*/ 41 h 47"/>
                <a:gd name="T76" fmla="*/ 40 w 48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1" y="40"/>
                  </a:moveTo>
                  <a:lnTo>
                    <a:pt x="41" y="40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3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467">
              <a:extLst>
                <a:ext uri="{FF2B5EF4-FFF2-40B4-BE49-F238E27FC236}">
                  <a16:creationId xmlns="" xmlns:a16="http://schemas.microsoft.com/office/drawing/2014/main" id="{EB046FB2-0DF9-44A6-BF86-2CC95A155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184" y="4225925"/>
              <a:ext cx="74613" cy="74613"/>
            </a:xfrm>
            <a:custGeom>
              <a:avLst/>
              <a:gdLst>
                <a:gd name="T0" fmla="*/ 40 w 47"/>
                <a:gd name="T1" fmla="*/ 40 h 47"/>
                <a:gd name="T2" fmla="*/ 41 w 47"/>
                <a:gd name="T3" fmla="*/ 39 h 47"/>
                <a:gd name="T4" fmla="*/ 43 w 47"/>
                <a:gd name="T5" fmla="*/ 36 h 47"/>
                <a:gd name="T6" fmla="*/ 45 w 47"/>
                <a:gd name="T7" fmla="*/ 34 h 47"/>
                <a:gd name="T8" fmla="*/ 46 w 47"/>
                <a:gd name="T9" fmla="*/ 33 h 47"/>
                <a:gd name="T10" fmla="*/ 46 w 47"/>
                <a:gd name="T11" fmla="*/ 31 h 47"/>
                <a:gd name="T12" fmla="*/ 47 w 47"/>
                <a:gd name="T13" fmla="*/ 28 h 47"/>
                <a:gd name="T14" fmla="*/ 47 w 47"/>
                <a:gd name="T15" fmla="*/ 25 h 47"/>
                <a:gd name="T16" fmla="*/ 47 w 47"/>
                <a:gd name="T17" fmla="*/ 24 h 47"/>
                <a:gd name="T18" fmla="*/ 47 w 47"/>
                <a:gd name="T19" fmla="*/ 24 h 47"/>
                <a:gd name="T20" fmla="*/ 47 w 47"/>
                <a:gd name="T21" fmla="*/ 19 h 47"/>
                <a:gd name="T22" fmla="*/ 46 w 47"/>
                <a:gd name="T23" fmla="*/ 14 h 47"/>
                <a:gd name="T24" fmla="*/ 43 w 47"/>
                <a:gd name="T25" fmla="*/ 10 h 47"/>
                <a:gd name="T26" fmla="*/ 40 w 47"/>
                <a:gd name="T27" fmla="*/ 6 h 47"/>
                <a:gd name="T28" fmla="*/ 36 w 47"/>
                <a:gd name="T29" fmla="*/ 3 h 47"/>
                <a:gd name="T30" fmla="*/ 32 w 47"/>
                <a:gd name="T31" fmla="*/ 1 h 47"/>
                <a:gd name="T32" fmla="*/ 28 w 47"/>
                <a:gd name="T33" fmla="*/ 0 h 47"/>
                <a:gd name="T34" fmla="*/ 23 w 47"/>
                <a:gd name="T35" fmla="*/ 0 h 47"/>
                <a:gd name="T36" fmla="*/ 14 w 47"/>
                <a:gd name="T37" fmla="*/ 1 h 47"/>
                <a:gd name="T38" fmla="*/ 6 w 47"/>
                <a:gd name="T39" fmla="*/ 6 h 47"/>
                <a:gd name="T40" fmla="*/ 1 w 47"/>
                <a:gd name="T41" fmla="*/ 14 h 47"/>
                <a:gd name="T42" fmla="*/ 0 w 47"/>
                <a:gd name="T43" fmla="*/ 24 h 47"/>
                <a:gd name="T44" fmla="*/ 0 w 47"/>
                <a:gd name="T45" fmla="*/ 28 h 47"/>
                <a:gd name="T46" fmla="*/ 1 w 47"/>
                <a:gd name="T47" fmla="*/ 33 h 47"/>
                <a:gd name="T48" fmla="*/ 3 w 47"/>
                <a:gd name="T49" fmla="*/ 36 h 47"/>
                <a:gd name="T50" fmla="*/ 6 w 47"/>
                <a:gd name="T51" fmla="*/ 40 h 47"/>
                <a:gd name="T52" fmla="*/ 10 w 47"/>
                <a:gd name="T53" fmla="*/ 43 h 47"/>
                <a:gd name="T54" fmla="*/ 14 w 47"/>
                <a:gd name="T55" fmla="*/ 46 h 47"/>
                <a:gd name="T56" fmla="*/ 18 w 47"/>
                <a:gd name="T57" fmla="*/ 47 h 47"/>
                <a:gd name="T58" fmla="*/ 23 w 47"/>
                <a:gd name="T59" fmla="*/ 47 h 47"/>
                <a:gd name="T60" fmla="*/ 24 w 47"/>
                <a:gd name="T61" fmla="*/ 47 h 47"/>
                <a:gd name="T62" fmla="*/ 25 w 47"/>
                <a:gd name="T63" fmla="*/ 47 h 47"/>
                <a:gd name="T64" fmla="*/ 28 w 47"/>
                <a:gd name="T65" fmla="*/ 47 h 47"/>
                <a:gd name="T66" fmla="*/ 31 w 47"/>
                <a:gd name="T67" fmla="*/ 46 h 47"/>
                <a:gd name="T68" fmla="*/ 32 w 47"/>
                <a:gd name="T69" fmla="*/ 46 h 47"/>
                <a:gd name="T70" fmla="*/ 34 w 47"/>
                <a:gd name="T71" fmla="*/ 45 h 47"/>
                <a:gd name="T72" fmla="*/ 36 w 47"/>
                <a:gd name="T73" fmla="*/ 43 h 47"/>
                <a:gd name="T74" fmla="*/ 39 w 47"/>
                <a:gd name="T75" fmla="*/ 41 h 47"/>
                <a:gd name="T76" fmla="*/ 40 w 47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47">
                  <a:moveTo>
                    <a:pt x="40" y="40"/>
                  </a:moveTo>
                  <a:lnTo>
                    <a:pt x="40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3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6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468">
              <a:extLst>
                <a:ext uri="{FF2B5EF4-FFF2-40B4-BE49-F238E27FC236}">
                  <a16:creationId xmlns="" xmlns:a16="http://schemas.microsoft.com/office/drawing/2014/main" id="{E911A384-6D1A-4251-876F-57AEAE73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71" y="4225925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2 w 48"/>
                <a:gd name="T3" fmla="*/ 39 h 47"/>
                <a:gd name="T4" fmla="*/ 44 w 48"/>
                <a:gd name="T5" fmla="*/ 36 h 47"/>
                <a:gd name="T6" fmla="*/ 45 w 48"/>
                <a:gd name="T7" fmla="*/ 34 h 47"/>
                <a:gd name="T8" fmla="*/ 46 w 48"/>
                <a:gd name="T9" fmla="*/ 33 h 47"/>
                <a:gd name="T10" fmla="*/ 47 w 48"/>
                <a:gd name="T11" fmla="*/ 31 h 47"/>
                <a:gd name="T12" fmla="*/ 48 w 48"/>
                <a:gd name="T13" fmla="*/ 28 h 47"/>
                <a:gd name="T14" fmla="*/ 48 w 48"/>
                <a:gd name="T15" fmla="*/ 25 h 47"/>
                <a:gd name="T16" fmla="*/ 48 w 48"/>
                <a:gd name="T17" fmla="*/ 24 h 47"/>
                <a:gd name="T18" fmla="*/ 48 w 48"/>
                <a:gd name="T19" fmla="*/ 24 h 47"/>
                <a:gd name="T20" fmla="*/ 48 w 48"/>
                <a:gd name="T21" fmla="*/ 19 h 47"/>
                <a:gd name="T22" fmla="*/ 46 w 48"/>
                <a:gd name="T23" fmla="*/ 14 h 47"/>
                <a:gd name="T24" fmla="*/ 44 w 48"/>
                <a:gd name="T25" fmla="*/ 10 h 47"/>
                <a:gd name="T26" fmla="*/ 41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9 w 48"/>
                <a:gd name="T33" fmla="*/ 0 h 47"/>
                <a:gd name="T34" fmla="*/ 24 w 48"/>
                <a:gd name="T35" fmla="*/ 0 h 47"/>
                <a:gd name="T36" fmla="*/ 15 w 48"/>
                <a:gd name="T37" fmla="*/ 1 h 47"/>
                <a:gd name="T38" fmla="*/ 7 w 48"/>
                <a:gd name="T39" fmla="*/ 6 h 47"/>
                <a:gd name="T40" fmla="*/ 2 w 48"/>
                <a:gd name="T41" fmla="*/ 14 h 47"/>
                <a:gd name="T42" fmla="*/ 0 w 48"/>
                <a:gd name="T43" fmla="*/ 24 h 47"/>
                <a:gd name="T44" fmla="*/ 1 w 48"/>
                <a:gd name="T45" fmla="*/ 28 h 47"/>
                <a:gd name="T46" fmla="*/ 2 w 48"/>
                <a:gd name="T47" fmla="*/ 33 h 47"/>
                <a:gd name="T48" fmla="*/ 4 w 48"/>
                <a:gd name="T49" fmla="*/ 36 h 47"/>
                <a:gd name="T50" fmla="*/ 7 w 48"/>
                <a:gd name="T51" fmla="*/ 40 h 47"/>
                <a:gd name="T52" fmla="*/ 11 w 48"/>
                <a:gd name="T53" fmla="*/ 43 h 47"/>
                <a:gd name="T54" fmla="*/ 15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9 w 48"/>
                <a:gd name="T65" fmla="*/ 47 h 47"/>
                <a:gd name="T66" fmla="*/ 31 w 48"/>
                <a:gd name="T67" fmla="*/ 46 h 47"/>
                <a:gd name="T68" fmla="*/ 33 w 48"/>
                <a:gd name="T69" fmla="*/ 46 h 47"/>
                <a:gd name="T70" fmla="*/ 35 w 48"/>
                <a:gd name="T71" fmla="*/ 45 h 47"/>
                <a:gd name="T72" fmla="*/ 37 w 48"/>
                <a:gd name="T73" fmla="*/ 43 h 47"/>
                <a:gd name="T74" fmla="*/ 40 w 48"/>
                <a:gd name="T75" fmla="*/ 41 h 47"/>
                <a:gd name="T76" fmla="*/ 40 w 48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1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469">
              <a:extLst>
                <a:ext uri="{FF2B5EF4-FFF2-40B4-BE49-F238E27FC236}">
                  <a16:creationId xmlns="" xmlns:a16="http://schemas.microsoft.com/office/drawing/2014/main" id="{D4CC4715-C8C8-4C48-9861-F38573BCA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496" y="4027488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1 w 48"/>
                <a:gd name="T3" fmla="*/ 39 h 47"/>
                <a:gd name="T4" fmla="*/ 44 w 48"/>
                <a:gd name="T5" fmla="*/ 36 h 47"/>
                <a:gd name="T6" fmla="*/ 45 w 48"/>
                <a:gd name="T7" fmla="*/ 34 h 47"/>
                <a:gd name="T8" fmla="*/ 46 w 48"/>
                <a:gd name="T9" fmla="*/ 33 h 47"/>
                <a:gd name="T10" fmla="*/ 46 w 48"/>
                <a:gd name="T11" fmla="*/ 31 h 47"/>
                <a:gd name="T12" fmla="*/ 47 w 48"/>
                <a:gd name="T13" fmla="*/ 28 h 47"/>
                <a:gd name="T14" fmla="*/ 48 w 48"/>
                <a:gd name="T15" fmla="*/ 25 h 47"/>
                <a:gd name="T16" fmla="*/ 48 w 48"/>
                <a:gd name="T17" fmla="*/ 24 h 47"/>
                <a:gd name="T18" fmla="*/ 48 w 48"/>
                <a:gd name="T19" fmla="*/ 24 h 47"/>
                <a:gd name="T20" fmla="*/ 47 w 48"/>
                <a:gd name="T21" fmla="*/ 19 h 47"/>
                <a:gd name="T22" fmla="*/ 46 w 48"/>
                <a:gd name="T23" fmla="*/ 14 h 47"/>
                <a:gd name="T24" fmla="*/ 44 w 48"/>
                <a:gd name="T25" fmla="*/ 10 h 47"/>
                <a:gd name="T26" fmla="*/ 40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8 w 48"/>
                <a:gd name="T33" fmla="*/ 0 h 47"/>
                <a:gd name="T34" fmla="*/ 24 w 48"/>
                <a:gd name="T35" fmla="*/ 0 h 47"/>
                <a:gd name="T36" fmla="*/ 14 w 48"/>
                <a:gd name="T37" fmla="*/ 1 h 47"/>
                <a:gd name="T38" fmla="*/ 7 w 48"/>
                <a:gd name="T39" fmla="*/ 6 h 47"/>
                <a:gd name="T40" fmla="*/ 2 w 48"/>
                <a:gd name="T41" fmla="*/ 14 h 47"/>
                <a:gd name="T42" fmla="*/ 0 w 48"/>
                <a:gd name="T43" fmla="*/ 24 h 47"/>
                <a:gd name="T44" fmla="*/ 0 w 48"/>
                <a:gd name="T45" fmla="*/ 28 h 47"/>
                <a:gd name="T46" fmla="*/ 2 w 48"/>
                <a:gd name="T47" fmla="*/ 33 h 47"/>
                <a:gd name="T48" fmla="*/ 3 w 48"/>
                <a:gd name="T49" fmla="*/ 36 h 47"/>
                <a:gd name="T50" fmla="*/ 7 w 48"/>
                <a:gd name="T51" fmla="*/ 40 h 47"/>
                <a:gd name="T52" fmla="*/ 10 w 48"/>
                <a:gd name="T53" fmla="*/ 43 h 47"/>
                <a:gd name="T54" fmla="*/ 14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8 w 48"/>
                <a:gd name="T65" fmla="*/ 47 h 47"/>
                <a:gd name="T66" fmla="*/ 31 w 48"/>
                <a:gd name="T67" fmla="*/ 46 h 47"/>
                <a:gd name="T68" fmla="*/ 33 w 48"/>
                <a:gd name="T69" fmla="*/ 46 h 47"/>
                <a:gd name="T70" fmla="*/ 34 w 48"/>
                <a:gd name="T71" fmla="*/ 45 h 47"/>
                <a:gd name="T72" fmla="*/ 37 w 48"/>
                <a:gd name="T73" fmla="*/ 43 h 47"/>
                <a:gd name="T74" fmla="*/ 39 w 48"/>
                <a:gd name="T75" fmla="*/ 41 h 47"/>
                <a:gd name="T76" fmla="*/ 40 w 48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0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7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470">
              <a:extLst>
                <a:ext uri="{FF2B5EF4-FFF2-40B4-BE49-F238E27FC236}">
                  <a16:creationId xmlns="" xmlns:a16="http://schemas.microsoft.com/office/drawing/2014/main" id="{FC7FD8F4-D1BA-480D-9BF1-5B94C1068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184" y="3935413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2 w 48"/>
                <a:gd name="T3" fmla="*/ 40 h 48"/>
                <a:gd name="T4" fmla="*/ 44 w 48"/>
                <a:gd name="T5" fmla="*/ 37 h 48"/>
                <a:gd name="T6" fmla="*/ 46 w 48"/>
                <a:gd name="T7" fmla="*/ 35 h 48"/>
                <a:gd name="T8" fmla="*/ 46 w 48"/>
                <a:gd name="T9" fmla="*/ 33 h 48"/>
                <a:gd name="T10" fmla="*/ 47 w 48"/>
                <a:gd name="T11" fmla="*/ 32 h 48"/>
                <a:gd name="T12" fmla="*/ 48 w 48"/>
                <a:gd name="T13" fmla="*/ 29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8 w 48"/>
                <a:gd name="T21" fmla="*/ 19 h 48"/>
                <a:gd name="T22" fmla="*/ 46 w 48"/>
                <a:gd name="T23" fmla="*/ 15 h 48"/>
                <a:gd name="T24" fmla="*/ 44 w 48"/>
                <a:gd name="T25" fmla="*/ 11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1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1 w 48"/>
                <a:gd name="T45" fmla="*/ 29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1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8 h 48"/>
                <a:gd name="T58" fmla="*/ 24 w 48"/>
                <a:gd name="T59" fmla="*/ 48 h 48"/>
                <a:gd name="T60" fmla="*/ 25 w 48"/>
                <a:gd name="T61" fmla="*/ 48 h 48"/>
                <a:gd name="T62" fmla="*/ 25 w 48"/>
                <a:gd name="T63" fmla="*/ 48 h 48"/>
                <a:gd name="T64" fmla="*/ 29 w 48"/>
                <a:gd name="T65" fmla="*/ 48 h 48"/>
                <a:gd name="T66" fmla="*/ 32 w 48"/>
                <a:gd name="T67" fmla="*/ 47 h 48"/>
                <a:gd name="T68" fmla="*/ 33 w 48"/>
                <a:gd name="T69" fmla="*/ 46 h 48"/>
                <a:gd name="T70" fmla="*/ 35 w 48"/>
                <a:gd name="T71" fmla="*/ 45 h 48"/>
                <a:gd name="T72" fmla="*/ 37 w 48"/>
                <a:gd name="T73" fmla="*/ 44 h 48"/>
                <a:gd name="T74" fmla="*/ 40 w 48"/>
                <a:gd name="T75" fmla="*/ 42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1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471">
              <a:extLst>
                <a:ext uri="{FF2B5EF4-FFF2-40B4-BE49-F238E27FC236}">
                  <a16:creationId xmlns="" xmlns:a16="http://schemas.microsoft.com/office/drawing/2014/main" id="{E83BEB15-6468-4563-8D9A-E317E40D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484" y="3797300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1 w 48"/>
                <a:gd name="T3" fmla="*/ 40 h 48"/>
                <a:gd name="T4" fmla="*/ 43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1 h 48"/>
                <a:gd name="T12" fmla="*/ 47 w 48"/>
                <a:gd name="T13" fmla="*/ 29 h 48"/>
                <a:gd name="T14" fmla="*/ 47 w 48"/>
                <a:gd name="T15" fmla="*/ 25 h 48"/>
                <a:gd name="T16" fmla="*/ 47 w 48"/>
                <a:gd name="T17" fmla="*/ 24 h 48"/>
                <a:gd name="T18" fmla="*/ 48 w 48"/>
                <a:gd name="T19" fmla="*/ 24 h 48"/>
                <a:gd name="T20" fmla="*/ 47 w 48"/>
                <a:gd name="T21" fmla="*/ 19 h 48"/>
                <a:gd name="T22" fmla="*/ 46 w 48"/>
                <a:gd name="T23" fmla="*/ 15 h 48"/>
                <a:gd name="T24" fmla="*/ 43 w 48"/>
                <a:gd name="T25" fmla="*/ 11 h 48"/>
                <a:gd name="T26" fmla="*/ 40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8 w 48"/>
                <a:gd name="T33" fmla="*/ 0 h 48"/>
                <a:gd name="T34" fmla="*/ 24 w 48"/>
                <a:gd name="T35" fmla="*/ 0 h 48"/>
                <a:gd name="T36" fmla="*/ 14 w 48"/>
                <a:gd name="T37" fmla="*/ 2 h 48"/>
                <a:gd name="T38" fmla="*/ 7 w 48"/>
                <a:gd name="T39" fmla="*/ 7 h 48"/>
                <a:gd name="T40" fmla="*/ 1 w 48"/>
                <a:gd name="T41" fmla="*/ 15 h 48"/>
                <a:gd name="T42" fmla="*/ 0 w 48"/>
                <a:gd name="T43" fmla="*/ 24 h 48"/>
                <a:gd name="T44" fmla="*/ 0 w 48"/>
                <a:gd name="T45" fmla="*/ 29 h 48"/>
                <a:gd name="T46" fmla="*/ 1 w 48"/>
                <a:gd name="T47" fmla="*/ 33 h 48"/>
                <a:gd name="T48" fmla="*/ 3 w 48"/>
                <a:gd name="T49" fmla="*/ 37 h 48"/>
                <a:gd name="T50" fmla="*/ 7 w 48"/>
                <a:gd name="T51" fmla="*/ 41 h 48"/>
                <a:gd name="T52" fmla="*/ 10 w 48"/>
                <a:gd name="T53" fmla="*/ 44 h 48"/>
                <a:gd name="T54" fmla="*/ 14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8 w 48"/>
                <a:gd name="T65" fmla="*/ 47 h 48"/>
                <a:gd name="T66" fmla="*/ 31 w 48"/>
                <a:gd name="T67" fmla="*/ 46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39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0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7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472">
              <a:extLst>
                <a:ext uri="{FF2B5EF4-FFF2-40B4-BE49-F238E27FC236}">
                  <a16:creationId xmlns="" xmlns:a16="http://schemas.microsoft.com/office/drawing/2014/main" id="{D24A0183-B2EC-4C39-B46F-7166BB031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946" y="3759200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2 w 48"/>
                <a:gd name="T3" fmla="*/ 40 h 48"/>
                <a:gd name="T4" fmla="*/ 44 w 48"/>
                <a:gd name="T5" fmla="*/ 37 h 48"/>
                <a:gd name="T6" fmla="*/ 45 w 48"/>
                <a:gd name="T7" fmla="*/ 35 h 48"/>
                <a:gd name="T8" fmla="*/ 46 w 48"/>
                <a:gd name="T9" fmla="*/ 33 h 48"/>
                <a:gd name="T10" fmla="*/ 47 w 48"/>
                <a:gd name="T11" fmla="*/ 31 h 48"/>
                <a:gd name="T12" fmla="*/ 48 w 48"/>
                <a:gd name="T13" fmla="*/ 29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8 w 48"/>
                <a:gd name="T21" fmla="*/ 19 h 48"/>
                <a:gd name="T22" fmla="*/ 46 w 48"/>
                <a:gd name="T23" fmla="*/ 15 h 48"/>
                <a:gd name="T24" fmla="*/ 44 w 48"/>
                <a:gd name="T25" fmla="*/ 11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1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0 w 48"/>
                <a:gd name="T45" fmla="*/ 29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1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8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9 w 48"/>
                <a:gd name="T65" fmla="*/ 48 h 48"/>
                <a:gd name="T66" fmla="*/ 31 w 48"/>
                <a:gd name="T67" fmla="*/ 47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40 w 48"/>
                <a:gd name="T75" fmla="*/ 42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473">
              <a:extLst>
                <a:ext uri="{FF2B5EF4-FFF2-40B4-BE49-F238E27FC236}">
                  <a16:creationId xmlns="" xmlns:a16="http://schemas.microsoft.com/office/drawing/2014/main" id="{3C7FBCD3-B10A-4E57-9334-698845ABB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984" y="3848100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1 w 48"/>
                <a:gd name="T3" fmla="*/ 39 h 48"/>
                <a:gd name="T4" fmla="*/ 44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1 h 48"/>
                <a:gd name="T12" fmla="*/ 47 w 48"/>
                <a:gd name="T13" fmla="*/ 28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7 w 48"/>
                <a:gd name="T21" fmla="*/ 19 h 48"/>
                <a:gd name="T22" fmla="*/ 46 w 48"/>
                <a:gd name="T23" fmla="*/ 14 h 48"/>
                <a:gd name="T24" fmla="*/ 44 w 48"/>
                <a:gd name="T25" fmla="*/ 10 h 48"/>
                <a:gd name="T26" fmla="*/ 40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8 w 48"/>
                <a:gd name="T33" fmla="*/ 0 h 48"/>
                <a:gd name="T34" fmla="*/ 24 w 48"/>
                <a:gd name="T35" fmla="*/ 0 h 48"/>
                <a:gd name="T36" fmla="*/ 14 w 48"/>
                <a:gd name="T37" fmla="*/ 2 h 48"/>
                <a:gd name="T38" fmla="*/ 7 w 48"/>
                <a:gd name="T39" fmla="*/ 7 h 48"/>
                <a:gd name="T40" fmla="*/ 2 w 48"/>
                <a:gd name="T41" fmla="*/ 14 h 48"/>
                <a:gd name="T42" fmla="*/ 0 w 48"/>
                <a:gd name="T43" fmla="*/ 24 h 48"/>
                <a:gd name="T44" fmla="*/ 0 w 48"/>
                <a:gd name="T45" fmla="*/ 28 h 48"/>
                <a:gd name="T46" fmla="*/ 2 w 48"/>
                <a:gd name="T47" fmla="*/ 33 h 48"/>
                <a:gd name="T48" fmla="*/ 3 w 48"/>
                <a:gd name="T49" fmla="*/ 37 h 48"/>
                <a:gd name="T50" fmla="*/ 7 w 48"/>
                <a:gd name="T51" fmla="*/ 40 h 48"/>
                <a:gd name="T52" fmla="*/ 10 w 48"/>
                <a:gd name="T53" fmla="*/ 44 h 48"/>
                <a:gd name="T54" fmla="*/ 14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8 w 48"/>
                <a:gd name="T65" fmla="*/ 47 h 48"/>
                <a:gd name="T66" fmla="*/ 31 w 48"/>
                <a:gd name="T67" fmla="*/ 46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39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0" y="40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474">
              <a:extLst>
                <a:ext uri="{FF2B5EF4-FFF2-40B4-BE49-F238E27FC236}">
                  <a16:creationId xmlns="" xmlns:a16="http://schemas.microsoft.com/office/drawing/2014/main" id="{41A3A405-2E08-4952-8838-562B7896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146" y="3775075"/>
              <a:ext cx="76200" cy="74613"/>
            </a:xfrm>
            <a:custGeom>
              <a:avLst/>
              <a:gdLst>
                <a:gd name="T0" fmla="*/ 41 w 48"/>
                <a:gd name="T1" fmla="*/ 39 h 47"/>
                <a:gd name="T2" fmla="*/ 42 w 48"/>
                <a:gd name="T3" fmla="*/ 39 h 47"/>
                <a:gd name="T4" fmla="*/ 44 w 48"/>
                <a:gd name="T5" fmla="*/ 36 h 47"/>
                <a:gd name="T6" fmla="*/ 46 w 48"/>
                <a:gd name="T7" fmla="*/ 34 h 47"/>
                <a:gd name="T8" fmla="*/ 46 w 48"/>
                <a:gd name="T9" fmla="*/ 32 h 47"/>
                <a:gd name="T10" fmla="*/ 47 w 48"/>
                <a:gd name="T11" fmla="*/ 31 h 47"/>
                <a:gd name="T12" fmla="*/ 48 w 48"/>
                <a:gd name="T13" fmla="*/ 28 h 47"/>
                <a:gd name="T14" fmla="*/ 48 w 48"/>
                <a:gd name="T15" fmla="*/ 24 h 47"/>
                <a:gd name="T16" fmla="*/ 48 w 48"/>
                <a:gd name="T17" fmla="*/ 24 h 47"/>
                <a:gd name="T18" fmla="*/ 48 w 48"/>
                <a:gd name="T19" fmla="*/ 23 h 47"/>
                <a:gd name="T20" fmla="*/ 48 w 48"/>
                <a:gd name="T21" fmla="*/ 18 h 47"/>
                <a:gd name="T22" fmla="*/ 46 w 48"/>
                <a:gd name="T23" fmla="*/ 14 h 47"/>
                <a:gd name="T24" fmla="*/ 44 w 48"/>
                <a:gd name="T25" fmla="*/ 10 h 47"/>
                <a:gd name="T26" fmla="*/ 41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9 w 48"/>
                <a:gd name="T33" fmla="*/ 0 h 47"/>
                <a:gd name="T34" fmla="*/ 24 w 48"/>
                <a:gd name="T35" fmla="*/ 0 h 47"/>
                <a:gd name="T36" fmla="*/ 15 w 48"/>
                <a:gd name="T37" fmla="*/ 1 h 47"/>
                <a:gd name="T38" fmla="*/ 7 w 48"/>
                <a:gd name="T39" fmla="*/ 6 h 47"/>
                <a:gd name="T40" fmla="*/ 2 w 48"/>
                <a:gd name="T41" fmla="*/ 14 h 47"/>
                <a:gd name="T42" fmla="*/ 0 w 48"/>
                <a:gd name="T43" fmla="*/ 23 h 47"/>
                <a:gd name="T44" fmla="*/ 1 w 48"/>
                <a:gd name="T45" fmla="*/ 28 h 47"/>
                <a:gd name="T46" fmla="*/ 2 w 48"/>
                <a:gd name="T47" fmla="*/ 32 h 47"/>
                <a:gd name="T48" fmla="*/ 4 w 48"/>
                <a:gd name="T49" fmla="*/ 36 h 47"/>
                <a:gd name="T50" fmla="*/ 7 w 48"/>
                <a:gd name="T51" fmla="*/ 40 h 47"/>
                <a:gd name="T52" fmla="*/ 11 w 48"/>
                <a:gd name="T53" fmla="*/ 43 h 47"/>
                <a:gd name="T54" fmla="*/ 15 w 48"/>
                <a:gd name="T55" fmla="*/ 45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9 w 48"/>
                <a:gd name="T65" fmla="*/ 47 h 47"/>
                <a:gd name="T66" fmla="*/ 32 w 48"/>
                <a:gd name="T67" fmla="*/ 46 h 47"/>
                <a:gd name="T68" fmla="*/ 33 w 48"/>
                <a:gd name="T69" fmla="*/ 45 h 47"/>
                <a:gd name="T70" fmla="*/ 35 w 48"/>
                <a:gd name="T71" fmla="*/ 45 h 47"/>
                <a:gd name="T72" fmla="*/ 37 w 48"/>
                <a:gd name="T73" fmla="*/ 43 h 47"/>
                <a:gd name="T74" fmla="*/ 40 w 48"/>
                <a:gd name="T75" fmla="*/ 41 h 47"/>
                <a:gd name="T76" fmla="*/ 40 w 48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1" y="40"/>
                  </a:moveTo>
                  <a:lnTo>
                    <a:pt x="41" y="39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3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5" y="45"/>
                  </a:lnTo>
                  <a:lnTo>
                    <a:pt x="17" y="46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475">
              <a:extLst>
                <a:ext uri="{FF2B5EF4-FFF2-40B4-BE49-F238E27FC236}">
                  <a16:creationId xmlns="" xmlns:a16="http://schemas.microsoft.com/office/drawing/2014/main" id="{5EEE9261-87E9-4293-B0D8-C1FBCB12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896" y="3679825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2 w 48"/>
                <a:gd name="T3" fmla="*/ 40 h 48"/>
                <a:gd name="T4" fmla="*/ 44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7 w 48"/>
                <a:gd name="T11" fmla="*/ 31 h 48"/>
                <a:gd name="T12" fmla="*/ 48 w 48"/>
                <a:gd name="T13" fmla="*/ 29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8 w 48"/>
                <a:gd name="T21" fmla="*/ 19 h 48"/>
                <a:gd name="T22" fmla="*/ 46 w 48"/>
                <a:gd name="T23" fmla="*/ 15 h 48"/>
                <a:gd name="T24" fmla="*/ 44 w 48"/>
                <a:gd name="T25" fmla="*/ 11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1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1 w 48"/>
                <a:gd name="T45" fmla="*/ 29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1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8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9 w 48"/>
                <a:gd name="T65" fmla="*/ 48 h 48"/>
                <a:gd name="T66" fmla="*/ 31 w 48"/>
                <a:gd name="T67" fmla="*/ 47 h 48"/>
                <a:gd name="T68" fmla="*/ 33 w 48"/>
                <a:gd name="T69" fmla="*/ 46 h 48"/>
                <a:gd name="T70" fmla="*/ 35 w 48"/>
                <a:gd name="T71" fmla="*/ 45 h 48"/>
                <a:gd name="T72" fmla="*/ 37 w 48"/>
                <a:gd name="T73" fmla="*/ 44 h 48"/>
                <a:gd name="T74" fmla="*/ 40 w 48"/>
                <a:gd name="T75" fmla="*/ 42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476">
              <a:extLst>
                <a:ext uri="{FF2B5EF4-FFF2-40B4-BE49-F238E27FC236}">
                  <a16:creationId xmlns="" xmlns:a16="http://schemas.microsoft.com/office/drawing/2014/main" id="{24D11769-67A8-4634-99D5-704621065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896" y="3621088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2 w 48"/>
                <a:gd name="T3" fmla="*/ 40 h 48"/>
                <a:gd name="T4" fmla="*/ 44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7 w 48"/>
                <a:gd name="T11" fmla="*/ 31 h 48"/>
                <a:gd name="T12" fmla="*/ 48 w 48"/>
                <a:gd name="T13" fmla="*/ 29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8 w 48"/>
                <a:gd name="T21" fmla="*/ 19 h 48"/>
                <a:gd name="T22" fmla="*/ 46 w 48"/>
                <a:gd name="T23" fmla="*/ 15 h 48"/>
                <a:gd name="T24" fmla="*/ 44 w 48"/>
                <a:gd name="T25" fmla="*/ 11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0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1 w 48"/>
                <a:gd name="T45" fmla="*/ 29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1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9 w 48"/>
                <a:gd name="T65" fmla="*/ 47 h 48"/>
                <a:gd name="T66" fmla="*/ 31 w 48"/>
                <a:gd name="T67" fmla="*/ 47 h 48"/>
                <a:gd name="T68" fmla="*/ 33 w 48"/>
                <a:gd name="T69" fmla="*/ 46 h 48"/>
                <a:gd name="T70" fmla="*/ 35 w 48"/>
                <a:gd name="T71" fmla="*/ 45 h 48"/>
                <a:gd name="T72" fmla="*/ 37 w 48"/>
                <a:gd name="T73" fmla="*/ 44 h 48"/>
                <a:gd name="T74" fmla="*/ 40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477">
              <a:extLst>
                <a:ext uri="{FF2B5EF4-FFF2-40B4-BE49-F238E27FC236}">
                  <a16:creationId xmlns="" xmlns:a16="http://schemas.microsoft.com/office/drawing/2014/main" id="{EDA6BE8B-901D-4696-8942-2237C6D67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496" y="3573463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1 w 48"/>
                <a:gd name="T3" fmla="*/ 39 h 47"/>
                <a:gd name="T4" fmla="*/ 43 w 48"/>
                <a:gd name="T5" fmla="*/ 37 h 47"/>
                <a:gd name="T6" fmla="*/ 45 w 48"/>
                <a:gd name="T7" fmla="*/ 34 h 47"/>
                <a:gd name="T8" fmla="*/ 46 w 48"/>
                <a:gd name="T9" fmla="*/ 33 h 47"/>
                <a:gd name="T10" fmla="*/ 46 w 48"/>
                <a:gd name="T11" fmla="*/ 31 h 47"/>
                <a:gd name="T12" fmla="*/ 47 w 48"/>
                <a:gd name="T13" fmla="*/ 28 h 47"/>
                <a:gd name="T14" fmla="*/ 47 w 48"/>
                <a:gd name="T15" fmla="*/ 25 h 47"/>
                <a:gd name="T16" fmla="*/ 47 w 48"/>
                <a:gd name="T17" fmla="*/ 24 h 47"/>
                <a:gd name="T18" fmla="*/ 48 w 48"/>
                <a:gd name="T19" fmla="*/ 24 h 47"/>
                <a:gd name="T20" fmla="*/ 47 w 48"/>
                <a:gd name="T21" fmla="*/ 19 h 47"/>
                <a:gd name="T22" fmla="*/ 46 w 48"/>
                <a:gd name="T23" fmla="*/ 14 h 47"/>
                <a:gd name="T24" fmla="*/ 43 w 48"/>
                <a:gd name="T25" fmla="*/ 10 h 47"/>
                <a:gd name="T26" fmla="*/ 40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8 w 48"/>
                <a:gd name="T33" fmla="*/ 0 h 47"/>
                <a:gd name="T34" fmla="*/ 24 w 48"/>
                <a:gd name="T35" fmla="*/ 0 h 47"/>
                <a:gd name="T36" fmla="*/ 14 w 48"/>
                <a:gd name="T37" fmla="*/ 1 h 47"/>
                <a:gd name="T38" fmla="*/ 6 w 48"/>
                <a:gd name="T39" fmla="*/ 6 h 47"/>
                <a:gd name="T40" fmla="*/ 1 w 48"/>
                <a:gd name="T41" fmla="*/ 14 h 47"/>
                <a:gd name="T42" fmla="*/ 0 w 48"/>
                <a:gd name="T43" fmla="*/ 24 h 47"/>
                <a:gd name="T44" fmla="*/ 0 w 48"/>
                <a:gd name="T45" fmla="*/ 28 h 47"/>
                <a:gd name="T46" fmla="*/ 1 w 48"/>
                <a:gd name="T47" fmla="*/ 33 h 47"/>
                <a:gd name="T48" fmla="*/ 3 w 48"/>
                <a:gd name="T49" fmla="*/ 37 h 47"/>
                <a:gd name="T50" fmla="*/ 6 w 48"/>
                <a:gd name="T51" fmla="*/ 40 h 47"/>
                <a:gd name="T52" fmla="*/ 10 w 48"/>
                <a:gd name="T53" fmla="*/ 43 h 47"/>
                <a:gd name="T54" fmla="*/ 14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8 w 48"/>
                <a:gd name="T65" fmla="*/ 47 h 47"/>
                <a:gd name="T66" fmla="*/ 31 w 48"/>
                <a:gd name="T67" fmla="*/ 46 h 47"/>
                <a:gd name="T68" fmla="*/ 33 w 48"/>
                <a:gd name="T69" fmla="*/ 46 h 47"/>
                <a:gd name="T70" fmla="*/ 34 w 48"/>
                <a:gd name="T71" fmla="*/ 45 h 47"/>
                <a:gd name="T72" fmla="*/ 37 w 48"/>
                <a:gd name="T73" fmla="*/ 43 h 47"/>
                <a:gd name="T74" fmla="*/ 39 w 48"/>
                <a:gd name="T75" fmla="*/ 41 h 47"/>
                <a:gd name="T76" fmla="*/ 40 w 48"/>
                <a:gd name="T7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0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478">
              <a:extLst>
                <a:ext uri="{FF2B5EF4-FFF2-40B4-BE49-F238E27FC236}">
                  <a16:creationId xmlns="" xmlns:a16="http://schemas.microsoft.com/office/drawing/2014/main" id="{21B6D4D1-6DD4-42FC-99CA-62DF783BC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496" y="3478213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1 w 48"/>
                <a:gd name="T3" fmla="*/ 40 h 48"/>
                <a:gd name="T4" fmla="*/ 43 w 48"/>
                <a:gd name="T5" fmla="*/ 37 h 48"/>
                <a:gd name="T6" fmla="*/ 45 w 48"/>
                <a:gd name="T7" fmla="*/ 35 h 48"/>
                <a:gd name="T8" fmla="*/ 46 w 48"/>
                <a:gd name="T9" fmla="*/ 33 h 48"/>
                <a:gd name="T10" fmla="*/ 46 w 48"/>
                <a:gd name="T11" fmla="*/ 31 h 48"/>
                <a:gd name="T12" fmla="*/ 47 w 48"/>
                <a:gd name="T13" fmla="*/ 29 h 48"/>
                <a:gd name="T14" fmla="*/ 47 w 48"/>
                <a:gd name="T15" fmla="*/ 25 h 48"/>
                <a:gd name="T16" fmla="*/ 47 w 48"/>
                <a:gd name="T17" fmla="*/ 24 h 48"/>
                <a:gd name="T18" fmla="*/ 48 w 48"/>
                <a:gd name="T19" fmla="*/ 24 h 48"/>
                <a:gd name="T20" fmla="*/ 47 w 48"/>
                <a:gd name="T21" fmla="*/ 19 h 48"/>
                <a:gd name="T22" fmla="*/ 46 w 48"/>
                <a:gd name="T23" fmla="*/ 15 h 48"/>
                <a:gd name="T24" fmla="*/ 43 w 48"/>
                <a:gd name="T25" fmla="*/ 11 h 48"/>
                <a:gd name="T26" fmla="*/ 40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8 w 48"/>
                <a:gd name="T33" fmla="*/ 1 h 48"/>
                <a:gd name="T34" fmla="*/ 24 w 48"/>
                <a:gd name="T35" fmla="*/ 0 h 48"/>
                <a:gd name="T36" fmla="*/ 14 w 48"/>
                <a:gd name="T37" fmla="*/ 2 h 48"/>
                <a:gd name="T38" fmla="*/ 6 w 48"/>
                <a:gd name="T39" fmla="*/ 7 h 48"/>
                <a:gd name="T40" fmla="*/ 1 w 48"/>
                <a:gd name="T41" fmla="*/ 15 h 48"/>
                <a:gd name="T42" fmla="*/ 0 w 48"/>
                <a:gd name="T43" fmla="*/ 24 h 48"/>
                <a:gd name="T44" fmla="*/ 0 w 48"/>
                <a:gd name="T45" fmla="*/ 29 h 48"/>
                <a:gd name="T46" fmla="*/ 1 w 48"/>
                <a:gd name="T47" fmla="*/ 33 h 48"/>
                <a:gd name="T48" fmla="*/ 3 w 48"/>
                <a:gd name="T49" fmla="*/ 37 h 48"/>
                <a:gd name="T50" fmla="*/ 6 w 48"/>
                <a:gd name="T51" fmla="*/ 41 h 48"/>
                <a:gd name="T52" fmla="*/ 10 w 48"/>
                <a:gd name="T53" fmla="*/ 44 h 48"/>
                <a:gd name="T54" fmla="*/ 14 w 48"/>
                <a:gd name="T55" fmla="*/ 46 h 48"/>
                <a:gd name="T56" fmla="*/ 19 w 48"/>
                <a:gd name="T57" fmla="*/ 48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8 w 48"/>
                <a:gd name="T65" fmla="*/ 48 h 48"/>
                <a:gd name="T66" fmla="*/ 31 w 48"/>
                <a:gd name="T67" fmla="*/ 47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39 w 48"/>
                <a:gd name="T75" fmla="*/ 42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0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479">
              <a:extLst>
                <a:ext uri="{FF2B5EF4-FFF2-40B4-BE49-F238E27FC236}">
                  <a16:creationId xmlns="" xmlns:a16="http://schemas.microsoft.com/office/drawing/2014/main" id="{6551C7E8-9F2E-4E9D-A938-F50333CC3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496" y="3375025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1 w 48"/>
                <a:gd name="T3" fmla="*/ 40 h 48"/>
                <a:gd name="T4" fmla="*/ 43 w 48"/>
                <a:gd name="T5" fmla="*/ 37 h 48"/>
                <a:gd name="T6" fmla="*/ 45 w 48"/>
                <a:gd name="T7" fmla="*/ 35 h 48"/>
                <a:gd name="T8" fmla="*/ 46 w 48"/>
                <a:gd name="T9" fmla="*/ 33 h 48"/>
                <a:gd name="T10" fmla="*/ 46 w 48"/>
                <a:gd name="T11" fmla="*/ 31 h 48"/>
                <a:gd name="T12" fmla="*/ 47 w 48"/>
                <a:gd name="T13" fmla="*/ 29 h 48"/>
                <a:gd name="T14" fmla="*/ 47 w 48"/>
                <a:gd name="T15" fmla="*/ 25 h 48"/>
                <a:gd name="T16" fmla="*/ 47 w 48"/>
                <a:gd name="T17" fmla="*/ 24 h 48"/>
                <a:gd name="T18" fmla="*/ 48 w 48"/>
                <a:gd name="T19" fmla="*/ 24 h 48"/>
                <a:gd name="T20" fmla="*/ 47 w 48"/>
                <a:gd name="T21" fmla="*/ 19 h 48"/>
                <a:gd name="T22" fmla="*/ 46 w 48"/>
                <a:gd name="T23" fmla="*/ 15 h 48"/>
                <a:gd name="T24" fmla="*/ 43 w 48"/>
                <a:gd name="T25" fmla="*/ 11 h 48"/>
                <a:gd name="T26" fmla="*/ 40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8 w 48"/>
                <a:gd name="T33" fmla="*/ 1 h 48"/>
                <a:gd name="T34" fmla="*/ 24 w 48"/>
                <a:gd name="T35" fmla="*/ 0 h 48"/>
                <a:gd name="T36" fmla="*/ 14 w 48"/>
                <a:gd name="T37" fmla="*/ 2 h 48"/>
                <a:gd name="T38" fmla="*/ 6 w 48"/>
                <a:gd name="T39" fmla="*/ 7 h 48"/>
                <a:gd name="T40" fmla="*/ 1 w 48"/>
                <a:gd name="T41" fmla="*/ 15 h 48"/>
                <a:gd name="T42" fmla="*/ 0 w 48"/>
                <a:gd name="T43" fmla="*/ 24 h 48"/>
                <a:gd name="T44" fmla="*/ 0 w 48"/>
                <a:gd name="T45" fmla="*/ 29 h 48"/>
                <a:gd name="T46" fmla="*/ 1 w 48"/>
                <a:gd name="T47" fmla="*/ 33 h 48"/>
                <a:gd name="T48" fmla="*/ 3 w 48"/>
                <a:gd name="T49" fmla="*/ 37 h 48"/>
                <a:gd name="T50" fmla="*/ 6 w 48"/>
                <a:gd name="T51" fmla="*/ 41 h 48"/>
                <a:gd name="T52" fmla="*/ 10 w 48"/>
                <a:gd name="T53" fmla="*/ 44 h 48"/>
                <a:gd name="T54" fmla="*/ 14 w 48"/>
                <a:gd name="T55" fmla="*/ 46 h 48"/>
                <a:gd name="T56" fmla="*/ 19 w 48"/>
                <a:gd name="T57" fmla="*/ 48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8 w 48"/>
                <a:gd name="T65" fmla="*/ 48 h 48"/>
                <a:gd name="T66" fmla="*/ 31 w 48"/>
                <a:gd name="T67" fmla="*/ 47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39 w 48"/>
                <a:gd name="T75" fmla="*/ 42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0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480">
              <a:extLst>
                <a:ext uri="{FF2B5EF4-FFF2-40B4-BE49-F238E27FC236}">
                  <a16:creationId xmlns="" xmlns:a16="http://schemas.microsoft.com/office/drawing/2014/main" id="{B11DA68D-EDCD-4C72-9F80-9BED90CE5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496" y="3275013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1 w 48"/>
                <a:gd name="T3" fmla="*/ 39 h 48"/>
                <a:gd name="T4" fmla="*/ 43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1 h 48"/>
                <a:gd name="T12" fmla="*/ 47 w 48"/>
                <a:gd name="T13" fmla="*/ 28 h 48"/>
                <a:gd name="T14" fmla="*/ 47 w 48"/>
                <a:gd name="T15" fmla="*/ 25 h 48"/>
                <a:gd name="T16" fmla="*/ 47 w 48"/>
                <a:gd name="T17" fmla="*/ 24 h 48"/>
                <a:gd name="T18" fmla="*/ 48 w 48"/>
                <a:gd name="T19" fmla="*/ 24 h 48"/>
                <a:gd name="T20" fmla="*/ 47 w 48"/>
                <a:gd name="T21" fmla="*/ 19 h 48"/>
                <a:gd name="T22" fmla="*/ 46 w 48"/>
                <a:gd name="T23" fmla="*/ 14 h 48"/>
                <a:gd name="T24" fmla="*/ 43 w 48"/>
                <a:gd name="T25" fmla="*/ 10 h 48"/>
                <a:gd name="T26" fmla="*/ 40 w 48"/>
                <a:gd name="T27" fmla="*/ 7 h 48"/>
                <a:gd name="T28" fmla="*/ 37 w 48"/>
                <a:gd name="T29" fmla="*/ 3 h 48"/>
                <a:gd name="T30" fmla="*/ 33 w 48"/>
                <a:gd name="T31" fmla="*/ 1 h 48"/>
                <a:gd name="T32" fmla="*/ 28 w 48"/>
                <a:gd name="T33" fmla="*/ 0 h 48"/>
                <a:gd name="T34" fmla="*/ 24 w 48"/>
                <a:gd name="T35" fmla="*/ 0 h 48"/>
                <a:gd name="T36" fmla="*/ 14 w 48"/>
                <a:gd name="T37" fmla="*/ 1 h 48"/>
                <a:gd name="T38" fmla="*/ 6 w 48"/>
                <a:gd name="T39" fmla="*/ 7 h 48"/>
                <a:gd name="T40" fmla="*/ 1 w 48"/>
                <a:gd name="T41" fmla="*/ 14 h 48"/>
                <a:gd name="T42" fmla="*/ 0 w 48"/>
                <a:gd name="T43" fmla="*/ 24 h 48"/>
                <a:gd name="T44" fmla="*/ 0 w 48"/>
                <a:gd name="T45" fmla="*/ 28 h 48"/>
                <a:gd name="T46" fmla="*/ 1 w 48"/>
                <a:gd name="T47" fmla="*/ 33 h 48"/>
                <a:gd name="T48" fmla="*/ 3 w 48"/>
                <a:gd name="T49" fmla="*/ 37 h 48"/>
                <a:gd name="T50" fmla="*/ 6 w 48"/>
                <a:gd name="T51" fmla="*/ 40 h 48"/>
                <a:gd name="T52" fmla="*/ 10 w 48"/>
                <a:gd name="T53" fmla="*/ 44 h 48"/>
                <a:gd name="T54" fmla="*/ 14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7 h 48"/>
                <a:gd name="T62" fmla="*/ 25 w 48"/>
                <a:gd name="T63" fmla="*/ 47 h 48"/>
                <a:gd name="T64" fmla="*/ 28 w 48"/>
                <a:gd name="T65" fmla="*/ 47 h 48"/>
                <a:gd name="T66" fmla="*/ 31 w 48"/>
                <a:gd name="T67" fmla="*/ 46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39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0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481">
              <a:extLst>
                <a:ext uri="{FF2B5EF4-FFF2-40B4-BE49-F238E27FC236}">
                  <a16:creationId xmlns="" xmlns:a16="http://schemas.microsoft.com/office/drawing/2014/main" id="{08951E48-EB27-4B43-B837-F83F3A79D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946" y="3352800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2 w 48"/>
                <a:gd name="T3" fmla="*/ 39 h 47"/>
                <a:gd name="T4" fmla="*/ 44 w 48"/>
                <a:gd name="T5" fmla="*/ 36 h 47"/>
                <a:gd name="T6" fmla="*/ 45 w 48"/>
                <a:gd name="T7" fmla="*/ 34 h 47"/>
                <a:gd name="T8" fmla="*/ 46 w 48"/>
                <a:gd name="T9" fmla="*/ 32 h 47"/>
                <a:gd name="T10" fmla="*/ 47 w 48"/>
                <a:gd name="T11" fmla="*/ 31 h 47"/>
                <a:gd name="T12" fmla="*/ 48 w 48"/>
                <a:gd name="T13" fmla="*/ 28 h 47"/>
                <a:gd name="T14" fmla="*/ 48 w 48"/>
                <a:gd name="T15" fmla="*/ 25 h 47"/>
                <a:gd name="T16" fmla="*/ 48 w 48"/>
                <a:gd name="T17" fmla="*/ 24 h 47"/>
                <a:gd name="T18" fmla="*/ 48 w 48"/>
                <a:gd name="T19" fmla="*/ 23 h 47"/>
                <a:gd name="T20" fmla="*/ 48 w 48"/>
                <a:gd name="T21" fmla="*/ 19 h 47"/>
                <a:gd name="T22" fmla="*/ 46 w 48"/>
                <a:gd name="T23" fmla="*/ 14 h 47"/>
                <a:gd name="T24" fmla="*/ 44 w 48"/>
                <a:gd name="T25" fmla="*/ 10 h 47"/>
                <a:gd name="T26" fmla="*/ 41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9 w 48"/>
                <a:gd name="T33" fmla="*/ 0 h 47"/>
                <a:gd name="T34" fmla="*/ 24 w 48"/>
                <a:gd name="T35" fmla="*/ 0 h 47"/>
                <a:gd name="T36" fmla="*/ 15 w 48"/>
                <a:gd name="T37" fmla="*/ 1 h 47"/>
                <a:gd name="T38" fmla="*/ 7 w 48"/>
                <a:gd name="T39" fmla="*/ 6 h 47"/>
                <a:gd name="T40" fmla="*/ 2 w 48"/>
                <a:gd name="T41" fmla="*/ 14 h 47"/>
                <a:gd name="T42" fmla="*/ 0 w 48"/>
                <a:gd name="T43" fmla="*/ 23 h 47"/>
                <a:gd name="T44" fmla="*/ 0 w 48"/>
                <a:gd name="T45" fmla="*/ 28 h 47"/>
                <a:gd name="T46" fmla="*/ 2 w 48"/>
                <a:gd name="T47" fmla="*/ 32 h 47"/>
                <a:gd name="T48" fmla="*/ 4 w 48"/>
                <a:gd name="T49" fmla="*/ 36 h 47"/>
                <a:gd name="T50" fmla="*/ 7 w 48"/>
                <a:gd name="T51" fmla="*/ 40 h 47"/>
                <a:gd name="T52" fmla="*/ 11 w 48"/>
                <a:gd name="T53" fmla="*/ 43 h 47"/>
                <a:gd name="T54" fmla="*/ 15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9 w 48"/>
                <a:gd name="T65" fmla="*/ 47 h 47"/>
                <a:gd name="T66" fmla="*/ 31 w 48"/>
                <a:gd name="T67" fmla="*/ 46 h 47"/>
                <a:gd name="T68" fmla="*/ 33 w 48"/>
                <a:gd name="T69" fmla="*/ 46 h 47"/>
                <a:gd name="T70" fmla="*/ 34 w 48"/>
                <a:gd name="T71" fmla="*/ 45 h 47"/>
                <a:gd name="T72" fmla="*/ 37 w 48"/>
                <a:gd name="T73" fmla="*/ 43 h 47"/>
                <a:gd name="T74" fmla="*/ 40 w 48"/>
                <a:gd name="T75" fmla="*/ 41 h 47"/>
                <a:gd name="T76" fmla="*/ 40 w 48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1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482">
              <a:extLst>
                <a:ext uri="{FF2B5EF4-FFF2-40B4-BE49-F238E27FC236}">
                  <a16:creationId xmlns="" xmlns:a16="http://schemas.microsoft.com/office/drawing/2014/main" id="{F7F6541C-AD8B-4FA4-9E8E-94F3C757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946" y="3368675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2 w 48"/>
                <a:gd name="T3" fmla="*/ 40 h 48"/>
                <a:gd name="T4" fmla="*/ 44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7 w 48"/>
                <a:gd name="T11" fmla="*/ 31 h 48"/>
                <a:gd name="T12" fmla="*/ 48 w 48"/>
                <a:gd name="T13" fmla="*/ 29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8 w 48"/>
                <a:gd name="T21" fmla="*/ 19 h 48"/>
                <a:gd name="T22" fmla="*/ 46 w 48"/>
                <a:gd name="T23" fmla="*/ 15 h 48"/>
                <a:gd name="T24" fmla="*/ 44 w 48"/>
                <a:gd name="T25" fmla="*/ 11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0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0 w 48"/>
                <a:gd name="T45" fmla="*/ 29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1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9 w 48"/>
                <a:gd name="T65" fmla="*/ 47 h 48"/>
                <a:gd name="T66" fmla="*/ 31 w 48"/>
                <a:gd name="T67" fmla="*/ 46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40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483">
              <a:extLst>
                <a:ext uri="{FF2B5EF4-FFF2-40B4-BE49-F238E27FC236}">
                  <a16:creationId xmlns="" xmlns:a16="http://schemas.microsoft.com/office/drawing/2014/main" id="{03480097-2D8C-46C2-839F-E15AF38B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359" y="3406775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1 w 48"/>
                <a:gd name="T3" fmla="*/ 39 h 48"/>
                <a:gd name="T4" fmla="*/ 44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7 w 48"/>
                <a:gd name="T11" fmla="*/ 31 h 48"/>
                <a:gd name="T12" fmla="*/ 47 w 48"/>
                <a:gd name="T13" fmla="*/ 28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7 w 48"/>
                <a:gd name="T21" fmla="*/ 19 h 48"/>
                <a:gd name="T22" fmla="*/ 46 w 48"/>
                <a:gd name="T23" fmla="*/ 15 h 48"/>
                <a:gd name="T24" fmla="*/ 44 w 48"/>
                <a:gd name="T25" fmla="*/ 10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0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0 w 48"/>
                <a:gd name="T45" fmla="*/ 28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0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9 w 48"/>
                <a:gd name="T65" fmla="*/ 47 h 48"/>
                <a:gd name="T66" fmla="*/ 31 w 48"/>
                <a:gd name="T67" fmla="*/ 46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40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0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484">
              <a:extLst>
                <a:ext uri="{FF2B5EF4-FFF2-40B4-BE49-F238E27FC236}">
                  <a16:creationId xmlns="" xmlns:a16="http://schemas.microsoft.com/office/drawing/2014/main" id="{89A4F488-5105-4997-A0E9-76837623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359" y="3478213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1 w 48"/>
                <a:gd name="T3" fmla="*/ 39 h 48"/>
                <a:gd name="T4" fmla="*/ 44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7 w 48"/>
                <a:gd name="T11" fmla="*/ 31 h 48"/>
                <a:gd name="T12" fmla="*/ 47 w 48"/>
                <a:gd name="T13" fmla="*/ 29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7 w 48"/>
                <a:gd name="T21" fmla="*/ 19 h 48"/>
                <a:gd name="T22" fmla="*/ 46 w 48"/>
                <a:gd name="T23" fmla="*/ 15 h 48"/>
                <a:gd name="T24" fmla="*/ 44 w 48"/>
                <a:gd name="T25" fmla="*/ 11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0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0 w 48"/>
                <a:gd name="T45" fmla="*/ 29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1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9 w 48"/>
                <a:gd name="T65" fmla="*/ 47 h 48"/>
                <a:gd name="T66" fmla="*/ 31 w 48"/>
                <a:gd name="T67" fmla="*/ 46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40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485">
              <a:extLst>
                <a:ext uri="{FF2B5EF4-FFF2-40B4-BE49-F238E27FC236}">
                  <a16:creationId xmlns="" xmlns:a16="http://schemas.microsoft.com/office/drawing/2014/main" id="{64D5C6B6-A4C7-4CA9-9DA5-09520D4C4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584" y="4200525"/>
              <a:ext cx="74613" cy="76200"/>
            </a:xfrm>
            <a:custGeom>
              <a:avLst/>
              <a:gdLst>
                <a:gd name="T0" fmla="*/ 41 w 47"/>
                <a:gd name="T1" fmla="*/ 40 h 48"/>
                <a:gd name="T2" fmla="*/ 41 w 47"/>
                <a:gd name="T3" fmla="*/ 40 h 48"/>
                <a:gd name="T4" fmla="*/ 43 w 47"/>
                <a:gd name="T5" fmla="*/ 37 h 48"/>
                <a:gd name="T6" fmla="*/ 45 w 47"/>
                <a:gd name="T7" fmla="*/ 35 h 48"/>
                <a:gd name="T8" fmla="*/ 46 w 47"/>
                <a:gd name="T9" fmla="*/ 33 h 48"/>
                <a:gd name="T10" fmla="*/ 46 w 47"/>
                <a:gd name="T11" fmla="*/ 32 h 48"/>
                <a:gd name="T12" fmla="*/ 47 w 47"/>
                <a:gd name="T13" fmla="*/ 29 h 48"/>
                <a:gd name="T14" fmla="*/ 47 w 47"/>
                <a:gd name="T15" fmla="*/ 25 h 48"/>
                <a:gd name="T16" fmla="*/ 47 w 47"/>
                <a:gd name="T17" fmla="*/ 25 h 48"/>
                <a:gd name="T18" fmla="*/ 47 w 47"/>
                <a:gd name="T19" fmla="*/ 24 h 48"/>
                <a:gd name="T20" fmla="*/ 47 w 47"/>
                <a:gd name="T21" fmla="*/ 19 h 48"/>
                <a:gd name="T22" fmla="*/ 46 w 47"/>
                <a:gd name="T23" fmla="*/ 15 h 48"/>
                <a:gd name="T24" fmla="*/ 43 w 47"/>
                <a:gd name="T25" fmla="*/ 11 h 48"/>
                <a:gd name="T26" fmla="*/ 40 w 47"/>
                <a:gd name="T27" fmla="*/ 7 h 48"/>
                <a:gd name="T28" fmla="*/ 36 w 47"/>
                <a:gd name="T29" fmla="*/ 4 h 48"/>
                <a:gd name="T30" fmla="*/ 33 w 47"/>
                <a:gd name="T31" fmla="*/ 2 h 48"/>
                <a:gd name="T32" fmla="*/ 28 w 47"/>
                <a:gd name="T33" fmla="*/ 1 h 48"/>
                <a:gd name="T34" fmla="*/ 24 w 47"/>
                <a:gd name="T35" fmla="*/ 0 h 48"/>
                <a:gd name="T36" fmla="*/ 14 w 47"/>
                <a:gd name="T37" fmla="*/ 2 h 48"/>
                <a:gd name="T38" fmla="*/ 6 w 47"/>
                <a:gd name="T39" fmla="*/ 7 h 48"/>
                <a:gd name="T40" fmla="*/ 1 w 47"/>
                <a:gd name="T41" fmla="*/ 15 h 48"/>
                <a:gd name="T42" fmla="*/ 0 w 47"/>
                <a:gd name="T43" fmla="*/ 24 h 48"/>
                <a:gd name="T44" fmla="*/ 0 w 47"/>
                <a:gd name="T45" fmla="*/ 29 h 48"/>
                <a:gd name="T46" fmla="*/ 1 w 47"/>
                <a:gd name="T47" fmla="*/ 33 h 48"/>
                <a:gd name="T48" fmla="*/ 3 w 47"/>
                <a:gd name="T49" fmla="*/ 37 h 48"/>
                <a:gd name="T50" fmla="*/ 6 w 47"/>
                <a:gd name="T51" fmla="*/ 41 h 48"/>
                <a:gd name="T52" fmla="*/ 10 w 47"/>
                <a:gd name="T53" fmla="*/ 44 h 48"/>
                <a:gd name="T54" fmla="*/ 14 w 47"/>
                <a:gd name="T55" fmla="*/ 46 h 48"/>
                <a:gd name="T56" fmla="*/ 19 w 47"/>
                <a:gd name="T57" fmla="*/ 48 h 48"/>
                <a:gd name="T58" fmla="*/ 24 w 47"/>
                <a:gd name="T59" fmla="*/ 48 h 48"/>
                <a:gd name="T60" fmla="*/ 24 w 47"/>
                <a:gd name="T61" fmla="*/ 48 h 48"/>
                <a:gd name="T62" fmla="*/ 25 w 47"/>
                <a:gd name="T63" fmla="*/ 48 h 48"/>
                <a:gd name="T64" fmla="*/ 28 w 47"/>
                <a:gd name="T65" fmla="*/ 48 h 48"/>
                <a:gd name="T66" fmla="*/ 31 w 47"/>
                <a:gd name="T67" fmla="*/ 47 h 48"/>
                <a:gd name="T68" fmla="*/ 33 w 47"/>
                <a:gd name="T69" fmla="*/ 46 h 48"/>
                <a:gd name="T70" fmla="*/ 34 w 47"/>
                <a:gd name="T71" fmla="*/ 46 h 48"/>
                <a:gd name="T72" fmla="*/ 36 w 47"/>
                <a:gd name="T73" fmla="*/ 44 h 48"/>
                <a:gd name="T74" fmla="*/ 39 w 47"/>
                <a:gd name="T75" fmla="*/ 42 h 48"/>
                <a:gd name="T76" fmla="*/ 40 w 47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48">
                  <a:moveTo>
                    <a:pt x="40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486">
              <a:extLst>
                <a:ext uri="{FF2B5EF4-FFF2-40B4-BE49-F238E27FC236}">
                  <a16:creationId xmlns="" xmlns:a16="http://schemas.microsoft.com/office/drawing/2014/main" id="{E27895FC-A7E5-4E1F-BA06-D173A4C44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471" y="3910013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1 w 48"/>
                <a:gd name="T3" fmla="*/ 40 h 48"/>
                <a:gd name="T4" fmla="*/ 44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7 w 48"/>
                <a:gd name="T11" fmla="*/ 31 h 48"/>
                <a:gd name="T12" fmla="*/ 47 w 48"/>
                <a:gd name="T13" fmla="*/ 29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7 w 48"/>
                <a:gd name="T21" fmla="*/ 19 h 48"/>
                <a:gd name="T22" fmla="*/ 46 w 48"/>
                <a:gd name="T23" fmla="*/ 15 h 48"/>
                <a:gd name="T24" fmla="*/ 44 w 48"/>
                <a:gd name="T25" fmla="*/ 11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0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0 w 48"/>
                <a:gd name="T45" fmla="*/ 29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1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9 w 48"/>
                <a:gd name="T65" fmla="*/ 47 h 48"/>
                <a:gd name="T66" fmla="*/ 31 w 48"/>
                <a:gd name="T67" fmla="*/ 46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40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487">
              <a:extLst>
                <a:ext uri="{FF2B5EF4-FFF2-40B4-BE49-F238E27FC236}">
                  <a16:creationId xmlns="" xmlns:a16="http://schemas.microsoft.com/office/drawing/2014/main" id="{304B0AFC-EB82-4E64-9BF5-5998129B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471" y="3576638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1 w 48"/>
                <a:gd name="T3" fmla="*/ 39 h 47"/>
                <a:gd name="T4" fmla="*/ 44 w 48"/>
                <a:gd name="T5" fmla="*/ 36 h 47"/>
                <a:gd name="T6" fmla="*/ 45 w 48"/>
                <a:gd name="T7" fmla="*/ 34 h 47"/>
                <a:gd name="T8" fmla="*/ 46 w 48"/>
                <a:gd name="T9" fmla="*/ 33 h 47"/>
                <a:gd name="T10" fmla="*/ 47 w 48"/>
                <a:gd name="T11" fmla="*/ 31 h 47"/>
                <a:gd name="T12" fmla="*/ 47 w 48"/>
                <a:gd name="T13" fmla="*/ 28 h 47"/>
                <a:gd name="T14" fmla="*/ 48 w 48"/>
                <a:gd name="T15" fmla="*/ 25 h 47"/>
                <a:gd name="T16" fmla="*/ 48 w 48"/>
                <a:gd name="T17" fmla="*/ 24 h 47"/>
                <a:gd name="T18" fmla="*/ 48 w 48"/>
                <a:gd name="T19" fmla="*/ 24 h 47"/>
                <a:gd name="T20" fmla="*/ 47 w 48"/>
                <a:gd name="T21" fmla="*/ 19 h 47"/>
                <a:gd name="T22" fmla="*/ 46 w 48"/>
                <a:gd name="T23" fmla="*/ 14 h 47"/>
                <a:gd name="T24" fmla="*/ 44 w 48"/>
                <a:gd name="T25" fmla="*/ 10 h 47"/>
                <a:gd name="T26" fmla="*/ 41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9 w 48"/>
                <a:gd name="T33" fmla="*/ 0 h 47"/>
                <a:gd name="T34" fmla="*/ 24 w 48"/>
                <a:gd name="T35" fmla="*/ 0 h 47"/>
                <a:gd name="T36" fmla="*/ 15 w 48"/>
                <a:gd name="T37" fmla="*/ 1 h 47"/>
                <a:gd name="T38" fmla="*/ 7 w 48"/>
                <a:gd name="T39" fmla="*/ 6 h 47"/>
                <a:gd name="T40" fmla="*/ 2 w 48"/>
                <a:gd name="T41" fmla="*/ 14 h 47"/>
                <a:gd name="T42" fmla="*/ 0 w 48"/>
                <a:gd name="T43" fmla="*/ 24 h 47"/>
                <a:gd name="T44" fmla="*/ 0 w 48"/>
                <a:gd name="T45" fmla="*/ 28 h 47"/>
                <a:gd name="T46" fmla="*/ 2 w 48"/>
                <a:gd name="T47" fmla="*/ 33 h 47"/>
                <a:gd name="T48" fmla="*/ 4 w 48"/>
                <a:gd name="T49" fmla="*/ 36 h 47"/>
                <a:gd name="T50" fmla="*/ 7 w 48"/>
                <a:gd name="T51" fmla="*/ 40 h 47"/>
                <a:gd name="T52" fmla="*/ 11 w 48"/>
                <a:gd name="T53" fmla="*/ 43 h 47"/>
                <a:gd name="T54" fmla="*/ 15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9 w 48"/>
                <a:gd name="T65" fmla="*/ 47 h 47"/>
                <a:gd name="T66" fmla="*/ 31 w 48"/>
                <a:gd name="T67" fmla="*/ 46 h 47"/>
                <a:gd name="T68" fmla="*/ 33 w 48"/>
                <a:gd name="T69" fmla="*/ 46 h 47"/>
                <a:gd name="T70" fmla="*/ 34 w 48"/>
                <a:gd name="T71" fmla="*/ 45 h 47"/>
                <a:gd name="T72" fmla="*/ 37 w 48"/>
                <a:gd name="T73" fmla="*/ 43 h 47"/>
                <a:gd name="T74" fmla="*/ 40 w 48"/>
                <a:gd name="T75" fmla="*/ 41 h 47"/>
                <a:gd name="T76" fmla="*/ 40 w 48"/>
                <a:gd name="T7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1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488">
              <a:extLst>
                <a:ext uri="{FF2B5EF4-FFF2-40B4-BE49-F238E27FC236}">
                  <a16:creationId xmlns="" xmlns:a16="http://schemas.microsoft.com/office/drawing/2014/main" id="{3F11244E-42A3-491E-8182-E910F39D7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471" y="3381375"/>
              <a:ext cx="76200" cy="74613"/>
            </a:xfrm>
            <a:custGeom>
              <a:avLst/>
              <a:gdLst>
                <a:gd name="T0" fmla="*/ 41 w 48"/>
                <a:gd name="T1" fmla="*/ 40 h 47"/>
                <a:gd name="T2" fmla="*/ 41 w 48"/>
                <a:gd name="T3" fmla="*/ 39 h 47"/>
                <a:gd name="T4" fmla="*/ 44 w 48"/>
                <a:gd name="T5" fmla="*/ 36 h 47"/>
                <a:gd name="T6" fmla="*/ 45 w 48"/>
                <a:gd name="T7" fmla="*/ 34 h 47"/>
                <a:gd name="T8" fmla="*/ 46 w 48"/>
                <a:gd name="T9" fmla="*/ 32 h 47"/>
                <a:gd name="T10" fmla="*/ 47 w 48"/>
                <a:gd name="T11" fmla="*/ 31 h 47"/>
                <a:gd name="T12" fmla="*/ 47 w 48"/>
                <a:gd name="T13" fmla="*/ 28 h 47"/>
                <a:gd name="T14" fmla="*/ 48 w 48"/>
                <a:gd name="T15" fmla="*/ 25 h 47"/>
                <a:gd name="T16" fmla="*/ 48 w 48"/>
                <a:gd name="T17" fmla="*/ 24 h 47"/>
                <a:gd name="T18" fmla="*/ 48 w 48"/>
                <a:gd name="T19" fmla="*/ 23 h 47"/>
                <a:gd name="T20" fmla="*/ 47 w 48"/>
                <a:gd name="T21" fmla="*/ 19 h 47"/>
                <a:gd name="T22" fmla="*/ 46 w 48"/>
                <a:gd name="T23" fmla="*/ 14 h 47"/>
                <a:gd name="T24" fmla="*/ 44 w 48"/>
                <a:gd name="T25" fmla="*/ 10 h 47"/>
                <a:gd name="T26" fmla="*/ 41 w 48"/>
                <a:gd name="T27" fmla="*/ 6 h 47"/>
                <a:gd name="T28" fmla="*/ 37 w 48"/>
                <a:gd name="T29" fmla="*/ 3 h 47"/>
                <a:gd name="T30" fmla="*/ 33 w 48"/>
                <a:gd name="T31" fmla="*/ 1 h 47"/>
                <a:gd name="T32" fmla="*/ 29 w 48"/>
                <a:gd name="T33" fmla="*/ 0 h 47"/>
                <a:gd name="T34" fmla="*/ 24 w 48"/>
                <a:gd name="T35" fmla="*/ 0 h 47"/>
                <a:gd name="T36" fmla="*/ 15 w 48"/>
                <a:gd name="T37" fmla="*/ 1 h 47"/>
                <a:gd name="T38" fmla="*/ 7 w 48"/>
                <a:gd name="T39" fmla="*/ 6 h 47"/>
                <a:gd name="T40" fmla="*/ 2 w 48"/>
                <a:gd name="T41" fmla="*/ 14 h 47"/>
                <a:gd name="T42" fmla="*/ 0 w 48"/>
                <a:gd name="T43" fmla="*/ 23 h 47"/>
                <a:gd name="T44" fmla="*/ 0 w 48"/>
                <a:gd name="T45" fmla="*/ 28 h 47"/>
                <a:gd name="T46" fmla="*/ 2 w 48"/>
                <a:gd name="T47" fmla="*/ 32 h 47"/>
                <a:gd name="T48" fmla="*/ 4 w 48"/>
                <a:gd name="T49" fmla="*/ 36 h 47"/>
                <a:gd name="T50" fmla="*/ 7 w 48"/>
                <a:gd name="T51" fmla="*/ 40 h 47"/>
                <a:gd name="T52" fmla="*/ 11 w 48"/>
                <a:gd name="T53" fmla="*/ 43 h 47"/>
                <a:gd name="T54" fmla="*/ 15 w 48"/>
                <a:gd name="T55" fmla="*/ 46 h 47"/>
                <a:gd name="T56" fmla="*/ 19 w 48"/>
                <a:gd name="T57" fmla="*/ 47 h 47"/>
                <a:gd name="T58" fmla="*/ 24 w 48"/>
                <a:gd name="T59" fmla="*/ 47 h 47"/>
                <a:gd name="T60" fmla="*/ 24 w 48"/>
                <a:gd name="T61" fmla="*/ 47 h 47"/>
                <a:gd name="T62" fmla="*/ 25 w 48"/>
                <a:gd name="T63" fmla="*/ 47 h 47"/>
                <a:gd name="T64" fmla="*/ 29 w 48"/>
                <a:gd name="T65" fmla="*/ 47 h 47"/>
                <a:gd name="T66" fmla="*/ 31 w 48"/>
                <a:gd name="T67" fmla="*/ 46 h 47"/>
                <a:gd name="T68" fmla="*/ 33 w 48"/>
                <a:gd name="T69" fmla="*/ 46 h 47"/>
                <a:gd name="T70" fmla="*/ 34 w 48"/>
                <a:gd name="T71" fmla="*/ 45 h 47"/>
                <a:gd name="T72" fmla="*/ 37 w 48"/>
                <a:gd name="T73" fmla="*/ 43 h 47"/>
                <a:gd name="T74" fmla="*/ 40 w 48"/>
                <a:gd name="T75" fmla="*/ 41 h 47"/>
                <a:gd name="T76" fmla="*/ 40 w 48"/>
                <a:gd name="T7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7">
                  <a:moveTo>
                    <a:pt x="41" y="40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489">
              <a:extLst>
                <a:ext uri="{FF2B5EF4-FFF2-40B4-BE49-F238E27FC236}">
                  <a16:creationId xmlns="" xmlns:a16="http://schemas.microsoft.com/office/drawing/2014/main" id="{F0A94595-775C-4612-BFDA-AB59A150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246" y="3446463"/>
              <a:ext cx="1312863" cy="133350"/>
            </a:xfrm>
            <a:custGeom>
              <a:avLst/>
              <a:gdLst>
                <a:gd name="T0" fmla="*/ 827 w 827"/>
                <a:gd name="T1" fmla="*/ 84 h 84"/>
                <a:gd name="T2" fmla="*/ 805 w 827"/>
                <a:gd name="T3" fmla="*/ 80 h 84"/>
                <a:gd name="T4" fmla="*/ 783 w 827"/>
                <a:gd name="T5" fmla="*/ 77 h 84"/>
                <a:gd name="T6" fmla="*/ 760 w 827"/>
                <a:gd name="T7" fmla="*/ 74 h 84"/>
                <a:gd name="T8" fmla="*/ 737 w 827"/>
                <a:gd name="T9" fmla="*/ 70 h 84"/>
                <a:gd name="T10" fmla="*/ 714 w 827"/>
                <a:gd name="T11" fmla="*/ 67 h 84"/>
                <a:gd name="T12" fmla="*/ 691 w 827"/>
                <a:gd name="T13" fmla="*/ 64 h 84"/>
                <a:gd name="T14" fmla="*/ 667 w 827"/>
                <a:gd name="T15" fmla="*/ 61 h 84"/>
                <a:gd name="T16" fmla="*/ 643 w 827"/>
                <a:gd name="T17" fmla="*/ 58 h 84"/>
                <a:gd name="T18" fmla="*/ 619 w 827"/>
                <a:gd name="T19" fmla="*/ 55 h 84"/>
                <a:gd name="T20" fmla="*/ 595 w 827"/>
                <a:gd name="T21" fmla="*/ 52 h 84"/>
                <a:gd name="T22" fmla="*/ 570 w 827"/>
                <a:gd name="T23" fmla="*/ 49 h 84"/>
                <a:gd name="T24" fmla="*/ 545 w 827"/>
                <a:gd name="T25" fmla="*/ 46 h 84"/>
                <a:gd name="T26" fmla="*/ 520 w 827"/>
                <a:gd name="T27" fmla="*/ 43 h 84"/>
                <a:gd name="T28" fmla="*/ 495 w 827"/>
                <a:gd name="T29" fmla="*/ 41 h 84"/>
                <a:gd name="T30" fmla="*/ 470 w 827"/>
                <a:gd name="T31" fmla="*/ 38 h 84"/>
                <a:gd name="T32" fmla="*/ 444 w 827"/>
                <a:gd name="T33" fmla="*/ 35 h 84"/>
                <a:gd name="T34" fmla="*/ 418 w 827"/>
                <a:gd name="T35" fmla="*/ 33 h 84"/>
                <a:gd name="T36" fmla="*/ 392 w 827"/>
                <a:gd name="T37" fmla="*/ 30 h 84"/>
                <a:gd name="T38" fmla="*/ 365 w 827"/>
                <a:gd name="T39" fmla="*/ 28 h 84"/>
                <a:gd name="T40" fmla="*/ 339 w 827"/>
                <a:gd name="T41" fmla="*/ 25 h 84"/>
                <a:gd name="T42" fmla="*/ 312 w 827"/>
                <a:gd name="T43" fmla="*/ 23 h 84"/>
                <a:gd name="T44" fmla="*/ 285 w 827"/>
                <a:gd name="T45" fmla="*/ 20 h 84"/>
                <a:gd name="T46" fmla="*/ 257 w 827"/>
                <a:gd name="T47" fmla="*/ 18 h 84"/>
                <a:gd name="T48" fmla="*/ 230 w 827"/>
                <a:gd name="T49" fmla="*/ 16 h 84"/>
                <a:gd name="T50" fmla="*/ 202 w 827"/>
                <a:gd name="T51" fmla="*/ 13 h 84"/>
                <a:gd name="T52" fmla="*/ 174 w 827"/>
                <a:gd name="T53" fmla="*/ 11 h 84"/>
                <a:gd name="T54" fmla="*/ 145 w 827"/>
                <a:gd name="T55" fmla="*/ 9 h 84"/>
                <a:gd name="T56" fmla="*/ 117 w 827"/>
                <a:gd name="T57" fmla="*/ 7 h 84"/>
                <a:gd name="T58" fmla="*/ 88 w 827"/>
                <a:gd name="T59" fmla="*/ 5 h 84"/>
                <a:gd name="T60" fmla="*/ 59 w 827"/>
                <a:gd name="T61" fmla="*/ 3 h 84"/>
                <a:gd name="T62" fmla="*/ 30 w 827"/>
                <a:gd name="T63" fmla="*/ 1 h 84"/>
                <a:gd name="T64" fmla="*/ 0 w 827"/>
                <a:gd name="T6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7" h="84">
                  <a:moveTo>
                    <a:pt x="827" y="84"/>
                  </a:moveTo>
                  <a:lnTo>
                    <a:pt x="805" y="80"/>
                  </a:lnTo>
                  <a:lnTo>
                    <a:pt x="783" y="77"/>
                  </a:lnTo>
                  <a:lnTo>
                    <a:pt x="760" y="74"/>
                  </a:lnTo>
                  <a:lnTo>
                    <a:pt x="737" y="70"/>
                  </a:lnTo>
                  <a:lnTo>
                    <a:pt x="714" y="67"/>
                  </a:lnTo>
                  <a:lnTo>
                    <a:pt x="691" y="64"/>
                  </a:lnTo>
                  <a:lnTo>
                    <a:pt x="667" y="61"/>
                  </a:lnTo>
                  <a:lnTo>
                    <a:pt x="643" y="58"/>
                  </a:lnTo>
                  <a:lnTo>
                    <a:pt x="619" y="55"/>
                  </a:lnTo>
                  <a:lnTo>
                    <a:pt x="595" y="52"/>
                  </a:lnTo>
                  <a:lnTo>
                    <a:pt x="570" y="49"/>
                  </a:lnTo>
                  <a:lnTo>
                    <a:pt x="545" y="46"/>
                  </a:lnTo>
                  <a:lnTo>
                    <a:pt x="520" y="43"/>
                  </a:lnTo>
                  <a:lnTo>
                    <a:pt x="495" y="41"/>
                  </a:lnTo>
                  <a:lnTo>
                    <a:pt x="470" y="38"/>
                  </a:lnTo>
                  <a:lnTo>
                    <a:pt x="444" y="35"/>
                  </a:lnTo>
                  <a:lnTo>
                    <a:pt x="418" y="33"/>
                  </a:lnTo>
                  <a:lnTo>
                    <a:pt x="392" y="30"/>
                  </a:lnTo>
                  <a:lnTo>
                    <a:pt x="365" y="28"/>
                  </a:lnTo>
                  <a:lnTo>
                    <a:pt x="339" y="25"/>
                  </a:lnTo>
                  <a:lnTo>
                    <a:pt x="312" y="23"/>
                  </a:lnTo>
                  <a:lnTo>
                    <a:pt x="285" y="20"/>
                  </a:lnTo>
                  <a:lnTo>
                    <a:pt x="257" y="18"/>
                  </a:lnTo>
                  <a:lnTo>
                    <a:pt x="230" y="16"/>
                  </a:lnTo>
                  <a:lnTo>
                    <a:pt x="202" y="13"/>
                  </a:lnTo>
                  <a:lnTo>
                    <a:pt x="174" y="11"/>
                  </a:lnTo>
                  <a:lnTo>
                    <a:pt x="145" y="9"/>
                  </a:lnTo>
                  <a:lnTo>
                    <a:pt x="117" y="7"/>
                  </a:lnTo>
                  <a:lnTo>
                    <a:pt x="88" y="5"/>
                  </a:lnTo>
                  <a:lnTo>
                    <a:pt x="59" y="3"/>
                  </a:lnTo>
                  <a:lnTo>
                    <a:pt x="30" y="1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490">
              <a:extLst>
                <a:ext uri="{FF2B5EF4-FFF2-40B4-BE49-F238E27FC236}">
                  <a16:creationId xmlns="" xmlns:a16="http://schemas.microsoft.com/office/drawing/2014/main" id="{9D8A26A4-83EF-4DB6-9624-79C24103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946" y="3005138"/>
              <a:ext cx="76200" cy="76200"/>
            </a:xfrm>
            <a:custGeom>
              <a:avLst/>
              <a:gdLst>
                <a:gd name="T0" fmla="*/ 41 w 48"/>
                <a:gd name="T1" fmla="*/ 40 h 48"/>
                <a:gd name="T2" fmla="*/ 42 w 48"/>
                <a:gd name="T3" fmla="*/ 40 h 48"/>
                <a:gd name="T4" fmla="*/ 44 w 48"/>
                <a:gd name="T5" fmla="*/ 37 h 48"/>
                <a:gd name="T6" fmla="*/ 45 w 48"/>
                <a:gd name="T7" fmla="*/ 34 h 48"/>
                <a:gd name="T8" fmla="*/ 46 w 48"/>
                <a:gd name="T9" fmla="*/ 33 h 48"/>
                <a:gd name="T10" fmla="*/ 47 w 48"/>
                <a:gd name="T11" fmla="*/ 31 h 48"/>
                <a:gd name="T12" fmla="*/ 48 w 48"/>
                <a:gd name="T13" fmla="*/ 29 h 48"/>
                <a:gd name="T14" fmla="*/ 48 w 48"/>
                <a:gd name="T15" fmla="*/ 25 h 48"/>
                <a:gd name="T16" fmla="*/ 48 w 48"/>
                <a:gd name="T17" fmla="*/ 24 h 48"/>
                <a:gd name="T18" fmla="*/ 48 w 48"/>
                <a:gd name="T19" fmla="*/ 24 h 48"/>
                <a:gd name="T20" fmla="*/ 48 w 48"/>
                <a:gd name="T21" fmla="*/ 19 h 48"/>
                <a:gd name="T22" fmla="*/ 46 w 48"/>
                <a:gd name="T23" fmla="*/ 15 h 48"/>
                <a:gd name="T24" fmla="*/ 44 w 48"/>
                <a:gd name="T25" fmla="*/ 11 h 48"/>
                <a:gd name="T26" fmla="*/ 41 w 48"/>
                <a:gd name="T27" fmla="*/ 7 h 48"/>
                <a:gd name="T28" fmla="*/ 37 w 48"/>
                <a:gd name="T29" fmla="*/ 4 h 48"/>
                <a:gd name="T30" fmla="*/ 33 w 48"/>
                <a:gd name="T31" fmla="*/ 2 h 48"/>
                <a:gd name="T32" fmla="*/ 29 w 48"/>
                <a:gd name="T33" fmla="*/ 0 h 48"/>
                <a:gd name="T34" fmla="*/ 24 w 48"/>
                <a:gd name="T35" fmla="*/ 0 h 48"/>
                <a:gd name="T36" fmla="*/ 15 w 48"/>
                <a:gd name="T37" fmla="*/ 2 h 48"/>
                <a:gd name="T38" fmla="*/ 7 w 48"/>
                <a:gd name="T39" fmla="*/ 7 h 48"/>
                <a:gd name="T40" fmla="*/ 2 w 48"/>
                <a:gd name="T41" fmla="*/ 15 h 48"/>
                <a:gd name="T42" fmla="*/ 0 w 48"/>
                <a:gd name="T43" fmla="*/ 24 h 48"/>
                <a:gd name="T44" fmla="*/ 0 w 48"/>
                <a:gd name="T45" fmla="*/ 29 h 48"/>
                <a:gd name="T46" fmla="*/ 2 w 48"/>
                <a:gd name="T47" fmla="*/ 33 h 48"/>
                <a:gd name="T48" fmla="*/ 4 w 48"/>
                <a:gd name="T49" fmla="*/ 37 h 48"/>
                <a:gd name="T50" fmla="*/ 7 w 48"/>
                <a:gd name="T51" fmla="*/ 41 h 48"/>
                <a:gd name="T52" fmla="*/ 11 w 48"/>
                <a:gd name="T53" fmla="*/ 44 h 48"/>
                <a:gd name="T54" fmla="*/ 15 w 48"/>
                <a:gd name="T55" fmla="*/ 46 h 48"/>
                <a:gd name="T56" fmla="*/ 19 w 48"/>
                <a:gd name="T57" fmla="*/ 47 h 48"/>
                <a:gd name="T58" fmla="*/ 24 w 48"/>
                <a:gd name="T59" fmla="*/ 48 h 48"/>
                <a:gd name="T60" fmla="*/ 24 w 48"/>
                <a:gd name="T61" fmla="*/ 48 h 48"/>
                <a:gd name="T62" fmla="*/ 25 w 48"/>
                <a:gd name="T63" fmla="*/ 48 h 48"/>
                <a:gd name="T64" fmla="*/ 29 w 48"/>
                <a:gd name="T65" fmla="*/ 47 h 48"/>
                <a:gd name="T66" fmla="*/ 31 w 48"/>
                <a:gd name="T67" fmla="*/ 46 h 48"/>
                <a:gd name="T68" fmla="*/ 33 w 48"/>
                <a:gd name="T69" fmla="*/ 46 h 48"/>
                <a:gd name="T70" fmla="*/ 34 w 48"/>
                <a:gd name="T71" fmla="*/ 45 h 48"/>
                <a:gd name="T72" fmla="*/ 37 w 48"/>
                <a:gd name="T73" fmla="*/ 44 h 48"/>
                <a:gd name="T74" fmla="*/ 40 w 48"/>
                <a:gd name="T75" fmla="*/ 41 h 48"/>
                <a:gd name="T76" fmla="*/ 40 w 48"/>
                <a:gd name="T7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3" name="Rectangle 138">
              <a:extLst>
                <a:ext uri="{FF2B5EF4-FFF2-40B4-BE49-F238E27FC236}">
                  <a16:creationId xmlns="" xmlns:a16="http://schemas.microsoft.com/office/drawing/2014/main" id="{C1FE41EF-0B4F-4440-B149-092A13E24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096" y="4719738"/>
              <a:ext cx="169277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b="1" dirty="0">
                  <a:solidFill>
                    <a:srgbClr val="000000"/>
                  </a:solidFill>
                </a:rPr>
                <a:t>Dose de p</a:t>
              </a:r>
              <a:r>
                <a:rPr kumimoji="0" lang="fr-FR" altLang="fr-FR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rednisone (mg)</a:t>
              </a:r>
              <a:endPara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47C495F3-CE1F-481F-8401-EC855B9B46DB}"/>
              </a:ext>
            </a:extLst>
          </p:cNvPr>
          <p:cNvGrpSpPr/>
          <p:nvPr/>
        </p:nvGrpSpPr>
        <p:grpSpPr>
          <a:xfrm>
            <a:off x="4114129" y="1884363"/>
            <a:ext cx="2656943" cy="2946202"/>
            <a:chOff x="4114129" y="1884363"/>
            <a:chExt cx="2656943" cy="2946202"/>
          </a:xfrm>
        </p:grpSpPr>
        <p:sp>
          <p:nvSpPr>
            <p:cNvPr id="298" name="Freeform 5">
              <a:extLst>
                <a:ext uri="{FF2B5EF4-FFF2-40B4-BE49-F238E27FC236}">
                  <a16:creationId xmlns="" xmlns:a16="http://schemas.microsoft.com/office/drawing/2014/main" id="{7E1F30FE-0303-45C2-9EB8-2AE4583B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884" y="2046288"/>
              <a:ext cx="1019175" cy="63500"/>
            </a:xfrm>
            <a:custGeom>
              <a:avLst/>
              <a:gdLst>
                <a:gd name="T0" fmla="*/ 642 w 642"/>
                <a:gd name="T1" fmla="*/ 40 h 40"/>
                <a:gd name="T2" fmla="*/ 642 w 642"/>
                <a:gd name="T3" fmla="*/ 0 h 40"/>
                <a:gd name="T4" fmla="*/ 0 w 642"/>
                <a:gd name="T5" fmla="*/ 0 h 40"/>
                <a:gd name="T6" fmla="*/ 0 w 64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40">
                  <a:moveTo>
                    <a:pt x="642" y="40"/>
                  </a:moveTo>
                  <a:lnTo>
                    <a:pt x="642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12">
              <a:extLst>
                <a:ext uri="{FF2B5EF4-FFF2-40B4-BE49-F238E27FC236}">
                  <a16:creationId xmlns="" xmlns:a16="http://schemas.microsoft.com/office/drawing/2014/main" id="{26920E0F-BF4E-4DA2-9F79-9A88EF0FE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884" y="2390776"/>
              <a:ext cx="512763" cy="63500"/>
            </a:xfrm>
            <a:custGeom>
              <a:avLst/>
              <a:gdLst>
                <a:gd name="T0" fmla="*/ 0 w 323"/>
                <a:gd name="T1" fmla="*/ 40 h 40"/>
                <a:gd name="T2" fmla="*/ 0 w 323"/>
                <a:gd name="T3" fmla="*/ 0 h 40"/>
                <a:gd name="T4" fmla="*/ 322 w 323"/>
                <a:gd name="T5" fmla="*/ 0 h 40"/>
                <a:gd name="T6" fmla="*/ 323 w 323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40">
                  <a:moveTo>
                    <a:pt x="0" y="4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3" y="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Line 15">
              <a:extLst>
                <a:ext uri="{FF2B5EF4-FFF2-40B4-BE49-F238E27FC236}">
                  <a16:creationId xmlns="" xmlns:a16="http://schemas.microsoft.com/office/drawing/2014/main" id="{34564B08-F5CA-4E3C-9FCF-83E01E8B3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5284" y="4240213"/>
              <a:ext cx="0" cy="428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17">
              <a:extLst>
                <a:ext uri="{FF2B5EF4-FFF2-40B4-BE49-F238E27FC236}">
                  <a16:creationId xmlns="" xmlns:a16="http://schemas.microsoft.com/office/drawing/2014/main" id="{276C53E9-42DF-4246-B20E-9A68F8679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934" y="3495676"/>
              <a:ext cx="44450" cy="44450"/>
            </a:xfrm>
            <a:custGeom>
              <a:avLst/>
              <a:gdLst>
                <a:gd name="T0" fmla="*/ 23 w 28"/>
                <a:gd name="T1" fmla="*/ 23 h 28"/>
                <a:gd name="T2" fmla="*/ 24 w 28"/>
                <a:gd name="T3" fmla="*/ 22 h 28"/>
                <a:gd name="T4" fmla="*/ 25 w 28"/>
                <a:gd name="T5" fmla="*/ 21 h 28"/>
                <a:gd name="T6" fmla="*/ 26 w 28"/>
                <a:gd name="T7" fmla="*/ 20 h 28"/>
                <a:gd name="T8" fmla="*/ 26 w 28"/>
                <a:gd name="T9" fmla="*/ 19 h 28"/>
                <a:gd name="T10" fmla="*/ 26 w 28"/>
                <a:gd name="T11" fmla="*/ 19 h 28"/>
                <a:gd name="T12" fmla="*/ 27 w 28"/>
                <a:gd name="T13" fmla="*/ 19 h 28"/>
                <a:gd name="T14" fmla="*/ 27 w 28"/>
                <a:gd name="T15" fmla="*/ 18 h 28"/>
                <a:gd name="T16" fmla="*/ 27 w 28"/>
                <a:gd name="T17" fmla="*/ 18 h 28"/>
                <a:gd name="T18" fmla="*/ 27 w 28"/>
                <a:gd name="T19" fmla="*/ 18 h 28"/>
                <a:gd name="T20" fmla="*/ 27 w 28"/>
                <a:gd name="T21" fmla="*/ 16 h 28"/>
                <a:gd name="T22" fmla="*/ 28 w 28"/>
                <a:gd name="T23" fmla="*/ 14 h 28"/>
                <a:gd name="T24" fmla="*/ 27 w 28"/>
                <a:gd name="T25" fmla="*/ 11 h 28"/>
                <a:gd name="T26" fmla="*/ 27 w 28"/>
                <a:gd name="T27" fmla="*/ 8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0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0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6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3 h 28"/>
                <a:gd name="T70" fmla="*/ 6 w 28"/>
                <a:gd name="T71" fmla="*/ 25 h 28"/>
                <a:gd name="T72" fmla="*/ 8 w 28"/>
                <a:gd name="T73" fmla="*/ 27 h 28"/>
                <a:gd name="T74" fmla="*/ 11 w 28"/>
                <a:gd name="T75" fmla="*/ 27 h 28"/>
                <a:gd name="T76" fmla="*/ 14 w 28"/>
                <a:gd name="T77" fmla="*/ 28 h 28"/>
                <a:gd name="T78" fmla="*/ 16 w 28"/>
                <a:gd name="T79" fmla="*/ 27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6 h 28"/>
                <a:gd name="T86" fmla="*/ 19 w 28"/>
                <a:gd name="T87" fmla="*/ 26 h 28"/>
                <a:gd name="T88" fmla="*/ 20 w 28"/>
                <a:gd name="T89" fmla="*/ 26 h 28"/>
                <a:gd name="T90" fmla="*/ 21 w 28"/>
                <a:gd name="T91" fmla="*/ 25 h 28"/>
                <a:gd name="T92" fmla="*/ 22 w 28"/>
                <a:gd name="T93" fmla="*/ 24 h 28"/>
                <a:gd name="T94" fmla="*/ 23 w 28"/>
                <a:gd name="T9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Freeform 18">
              <a:extLst>
                <a:ext uri="{FF2B5EF4-FFF2-40B4-BE49-F238E27FC236}">
                  <a16:creationId xmlns="" xmlns:a16="http://schemas.microsoft.com/office/drawing/2014/main" id="{4F58BD85-280B-44C1-A95A-1F64F8CF7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034" y="32369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19">
              <a:extLst>
                <a:ext uri="{FF2B5EF4-FFF2-40B4-BE49-F238E27FC236}">
                  <a16:creationId xmlns="" xmlns:a16="http://schemas.microsoft.com/office/drawing/2014/main" id="{83DF2850-4750-41CD-B8AD-6910ADFBC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571" y="3454401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1 w 28"/>
                <a:gd name="T3" fmla="*/ 1 h 29"/>
                <a:gd name="T4" fmla="*/ 9 w 28"/>
                <a:gd name="T5" fmla="*/ 1 h 29"/>
                <a:gd name="T6" fmla="*/ 6 w 28"/>
                <a:gd name="T7" fmla="*/ 3 h 29"/>
                <a:gd name="T8" fmla="*/ 4 w 28"/>
                <a:gd name="T9" fmla="*/ 4 h 29"/>
                <a:gd name="T10" fmla="*/ 2 w 28"/>
                <a:gd name="T11" fmla="*/ 7 h 29"/>
                <a:gd name="T12" fmla="*/ 1 w 28"/>
                <a:gd name="T13" fmla="*/ 9 h 29"/>
                <a:gd name="T14" fmla="*/ 1 w 28"/>
                <a:gd name="T15" fmla="*/ 12 h 29"/>
                <a:gd name="T16" fmla="*/ 0 w 28"/>
                <a:gd name="T17" fmla="*/ 15 h 29"/>
                <a:gd name="T18" fmla="*/ 1 w 28"/>
                <a:gd name="T19" fmla="*/ 17 h 29"/>
                <a:gd name="T20" fmla="*/ 1 w 28"/>
                <a:gd name="T21" fmla="*/ 20 h 29"/>
                <a:gd name="T22" fmla="*/ 2 w 28"/>
                <a:gd name="T23" fmla="*/ 21 h 29"/>
                <a:gd name="T24" fmla="*/ 2 w 28"/>
                <a:gd name="T25" fmla="*/ 22 h 29"/>
                <a:gd name="T26" fmla="*/ 3 w 28"/>
                <a:gd name="T27" fmla="*/ 23 h 29"/>
                <a:gd name="T28" fmla="*/ 4 w 28"/>
                <a:gd name="T29" fmla="*/ 24 h 29"/>
                <a:gd name="T30" fmla="*/ 6 w 28"/>
                <a:gd name="T31" fmla="*/ 26 h 29"/>
                <a:gd name="T32" fmla="*/ 9 w 28"/>
                <a:gd name="T33" fmla="*/ 27 h 29"/>
                <a:gd name="T34" fmla="*/ 11 w 28"/>
                <a:gd name="T35" fmla="*/ 28 h 29"/>
                <a:gd name="T36" fmla="*/ 14 w 28"/>
                <a:gd name="T37" fmla="*/ 29 h 29"/>
                <a:gd name="T38" fmla="*/ 17 w 28"/>
                <a:gd name="T39" fmla="*/ 28 h 29"/>
                <a:gd name="T40" fmla="*/ 18 w 28"/>
                <a:gd name="T41" fmla="*/ 28 h 29"/>
                <a:gd name="T42" fmla="*/ 20 w 28"/>
                <a:gd name="T43" fmla="*/ 27 h 29"/>
                <a:gd name="T44" fmla="*/ 22 w 28"/>
                <a:gd name="T45" fmla="*/ 26 h 29"/>
                <a:gd name="T46" fmla="*/ 23 w 28"/>
                <a:gd name="T47" fmla="*/ 25 h 29"/>
                <a:gd name="T48" fmla="*/ 24 w 28"/>
                <a:gd name="T49" fmla="*/ 24 h 29"/>
                <a:gd name="T50" fmla="*/ 25 w 28"/>
                <a:gd name="T51" fmla="*/ 23 h 29"/>
                <a:gd name="T52" fmla="*/ 26 w 28"/>
                <a:gd name="T53" fmla="*/ 22 h 29"/>
                <a:gd name="T54" fmla="*/ 27 w 28"/>
                <a:gd name="T55" fmla="*/ 21 h 29"/>
                <a:gd name="T56" fmla="*/ 27 w 28"/>
                <a:gd name="T57" fmla="*/ 20 h 29"/>
                <a:gd name="T58" fmla="*/ 27 w 28"/>
                <a:gd name="T59" fmla="*/ 20 h 29"/>
                <a:gd name="T60" fmla="*/ 27 w 28"/>
                <a:gd name="T61" fmla="*/ 20 h 29"/>
                <a:gd name="T62" fmla="*/ 28 w 28"/>
                <a:gd name="T63" fmla="*/ 18 h 29"/>
                <a:gd name="T64" fmla="*/ 28 w 28"/>
                <a:gd name="T65" fmla="*/ 17 h 29"/>
                <a:gd name="T66" fmla="*/ 28 w 28"/>
                <a:gd name="T67" fmla="*/ 15 h 29"/>
                <a:gd name="T68" fmla="*/ 28 w 28"/>
                <a:gd name="T69" fmla="*/ 12 h 29"/>
                <a:gd name="T70" fmla="*/ 27 w 28"/>
                <a:gd name="T71" fmla="*/ 9 h 29"/>
                <a:gd name="T72" fmla="*/ 26 w 28"/>
                <a:gd name="T73" fmla="*/ 7 h 29"/>
                <a:gd name="T74" fmla="*/ 24 w 28"/>
                <a:gd name="T75" fmla="*/ 4 h 29"/>
                <a:gd name="T76" fmla="*/ 22 w 28"/>
                <a:gd name="T77" fmla="*/ 3 h 29"/>
                <a:gd name="T78" fmla="*/ 20 w 28"/>
                <a:gd name="T79" fmla="*/ 1 h 29"/>
                <a:gd name="T80" fmla="*/ 17 w 28"/>
                <a:gd name="T81" fmla="*/ 1 h 29"/>
                <a:gd name="T82" fmla="*/ 14 w 28"/>
                <a:gd name="T8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20">
              <a:extLst>
                <a:ext uri="{FF2B5EF4-FFF2-40B4-BE49-F238E27FC236}">
                  <a16:creationId xmlns="" xmlns:a16="http://schemas.microsoft.com/office/drawing/2014/main" id="{1239E996-7BAF-4CCE-B2F7-57EBF66E1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359" y="368458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2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6 h 28"/>
                <a:gd name="T20" fmla="*/ 1 w 29"/>
                <a:gd name="T21" fmla="*/ 19 h 28"/>
                <a:gd name="T22" fmla="*/ 2 w 29"/>
                <a:gd name="T23" fmla="*/ 20 h 28"/>
                <a:gd name="T24" fmla="*/ 2 w 29"/>
                <a:gd name="T25" fmla="*/ 21 h 28"/>
                <a:gd name="T26" fmla="*/ 3 w 29"/>
                <a:gd name="T27" fmla="*/ 22 h 28"/>
                <a:gd name="T28" fmla="*/ 4 w 29"/>
                <a:gd name="T29" fmla="*/ 24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7 h 28"/>
                <a:gd name="T36" fmla="*/ 14 w 29"/>
                <a:gd name="T37" fmla="*/ 28 h 28"/>
                <a:gd name="T38" fmla="*/ 17 w 29"/>
                <a:gd name="T39" fmla="*/ 27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4 h 28"/>
                <a:gd name="T48" fmla="*/ 24 w 29"/>
                <a:gd name="T49" fmla="*/ 24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19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6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21">
              <a:extLst>
                <a:ext uri="{FF2B5EF4-FFF2-40B4-BE49-F238E27FC236}">
                  <a16:creationId xmlns="" xmlns:a16="http://schemas.microsoft.com/office/drawing/2014/main" id="{6EAD3E82-D60A-4F90-B922-935659D5E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271" y="36417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22">
              <a:extLst>
                <a:ext uri="{FF2B5EF4-FFF2-40B4-BE49-F238E27FC236}">
                  <a16:creationId xmlns="" xmlns:a16="http://schemas.microsoft.com/office/drawing/2014/main" id="{A461603B-BE1E-47D6-975A-11AB1BF4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871" y="364648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4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20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23">
              <a:extLst>
                <a:ext uri="{FF2B5EF4-FFF2-40B4-BE49-F238E27FC236}">
                  <a16:creationId xmlns="" xmlns:a16="http://schemas.microsoft.com/office/drawing/2014/main" id="{56A8A405-5166-48F0-B92B-0B1FFF454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309" y="33274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6 h 28"/>
                <a:gd name="T46" fmla="*/ 20 w 28"/>
                <a:gd name="T47" fmla="*/ 26 h 28"/>
                <a:gd name="T48" fmla="*/ 20 w 28"/>
                <a:gd name="T49" fmla="*/ 26 h 28"/>
                <a:gd name="T50" fmla="*/ 22 w 28"/>
                <a:gd name="T51" fmla="*/ 25 h 28"/>
                <a:gd name="T52" fmla="*/ 23 w 28"/>
                <a:gd name="T53" fmla="*/ 24 h 28"/>
                <a:gd name="T54" fmla="*/ 24 w 28"/>
                <a:gd name="T55" fmla="*/ 24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24">
              <a:extLst>
                <a:ext uri="{FF2B5EF4-FFF2-40B4-BE49-F238E27FC236}">
                  <a16:creationId xmlns="" xmlns:a16="http://schemas.microsoft.com/office/drawing/2014/main" id="{27E4C223-2F50-4B39-846D-C805691A4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221" y="36163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7 h 28"/>
                <a:gd name="T50" fmla="*/ 21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7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6 w 28"/>
                <a:gd name="T83" fmla="*/ 7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25">
              <a:extLst>
                <a:ext uri="{FF2B5EF4-FFF2-40B4-BE49-F238E27FC236}">
                  <a16:creationId xmlns="" xmlns:a16="http://schemas.microsoft.com/office/drawing/2014/main" id="{8B0E3DF8-101A-46D0-B316-89B27720C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221" y="35544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20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3 w 28"/>
                <a:gd name="T53" fmla="*/ 24 h 28"/>
                <a:gd name="T54" fmla="*/ 24 w 28"/>
                <a:gd name="T55" fmla="*/ 23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6 w 28"/>
                <a:gd name="T63" fmla="*/ 19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8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0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26">
              <a:extLst>
                <a:ext uri="{FF2B5EF4-FFF2-40B4-BE49-F238E27FC236}">
                  <a16:creationId xmlns="" xmlns:a16="http://schemas.microsoft.com/office/drawing/2014/main" id="{6B35D656-F51B-4CED-86AF-E4D65F078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196" y="34798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7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27">
              <a:extLst>
                <a:ext uri="{FF2B5EF4-FFF2-40B4-BE49-F238E27FC236}">
                  <a16:creationId xmlns="" xmlns:a16="http://schemas.microsoft.com/office/drawing/2014/main" id="{06B9BBC8-1496-4EE7-BCDE-A76624A1C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671" y="33416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7 h 28"/>
                <a:gd name="T46" fmla="*/ 20 w 28"/>
                <a:gd name="T47" fmla="*/ 26 h 28"/>
                <a:gd name="T48" fmla="*/ 21 w 28"/>
                <a:gd name="T49" fmla="*/ 26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1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Line 28">
              <a:extLst>
                <a:ext uri="{FF2B5EF4-FFF2-40B4-BE49-F238E27FC236}">
                  <a16:creationId xmlns="" xmlns:a16="http://schemas.microsoft.com/office/drawing/2014/main" id="{CC2F64CD-AF49-404B-8BA8-EEA646C8A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158" y="4262438"/>
              <a:ext cx="19215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99" name="Groupe 498">
              <a:extLst>
                <a:ext uri="{FF2B5EF4-FFF2-40B4-BE49-F238E27FC236}">
                  <a16:creationId xmlns="" xmlns:a16="http://schemas.microsoft.com/office/drawing/2014/main" id="{F869EC39-FA00-4DFB-A247-59FB74652722}"/>
                </a:ext>
              </a:extLst>
            </p:cNvPr>
            <p:cNvGrpSpPr/>
            <p:nvPr/>
          </p:nvGrpSpPr>
          <p:grpSpPr>
            <a:xfrm>
              <a:off x="4509359" y="2727326"/>
              <a:ext cx="1945640" cy="1743710"/>
              <a:chOff x="4260851" y="2727326"/>
              <a:chExt cx="1945640" cy="1743710"/>
            </a:xfrm>
          </p:grpSpPr>
          <p:sp>
            <p:nvSpPr>
              <p:cNvPr id="322" name="Line 29">
                <a:extLst>
                  <a:ext uri="{FF2B5EF4-FFF2-40B4-BE49-F238E27FC236}">
                    <a16:creationId xmlns="" xmlns:a16="http://schemas.microsoft.com/office/drawing/2014/main" id="{8405CABD-5003-494D-A71E-6CEBA9A1A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7606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Line 30">
                <a:extLst>
                  <a:ext uri="{FF2B5EF4-FFF2-40B4-BE49-F238E27FC236}">
                    <a16:creationId xmlns="" xmlns:a16="http://schemas.microsoft.com/office/drawing/2014/main" id="{D8FBA36D-E6BB-4D86-A868-158F826F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7479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Line 31">
                <a:extLst>
                  <a:ext uri="{FF2B5EF4-FFF2-40B4-BE49-F238E27FC236}">
                    <a16:creationId xmlns="" xmlns:a16="http://schemas.microsoft.com/office/drawing/2014/main" id="{9A88634D-0F7E-4FE8-9D7A-C7723DD3B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851" y="27273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" name="Line 32">
                <a:extLst>
                  <a:ext uri="{FF2B5EF4-FFF2-40B4-BE49-F238E27FC236}">
                    <a16:creationId xmlns="" xmlns:a16="http://schemas.microsoft.com/office/drawing/2014/main" id="{7299179A-D03B-4639-A73E-739D71638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7384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6" name="Line 33">
                <a:extLst>
                  <a:ext uri="{FF2B5EF4-FFF2-40B4-BE49-F238E27FC236}">
                    <a16:creationId xmlns="" xmlns:a16="http://schemas.microsoft.com/office/drawing/2014/main" id="{5B923FD3-3D0A-4A4B-B729-B39FCB1AB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7876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7" name="Line 34">
                <a:extLst>
                  <a:ext uri="{FF2B5EF4-FFF2-40B4-BE49-F238E27FC236}">
                    <a16:creationId xmlns="" xmlns:a16="http://schemas.microsoft.com/office/drawing/2014/main" id="{C038276F-C5C0-42AC-93ED-F29BB045B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80670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8" name="Line 35">
                <a:extLst>
                  <a:ext uri="{FF2B5EF4-FFF2-40B4-BE49-F238E27FC236}">
                    <a16:creationId xmlns="" xmlns:a16="http://schemas.microsoft.com/office/drawing/2014/main" id="{7B512E78-80DB-40BE-AC64-21350FC33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8336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Line 36">
                <a:extLst>
                  <a:ext uri="{FF2B5EF4-FFF2-40B4-BE49-F238E27FC236}">
                    <a16:creationId xmlns="" xmlns:a16="http://schemas.microsoft.com/office/drawing/2014/main" id="{BA7EE592-4FE4-4521-8AEE-F44723B54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8654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Line 37">
                <a:extLst>
                  <a:ext uri="{FF2B5EF4-FFF2-40B4-BE49-F238E27FC236}">
                    <a16:creationId xmlns="" xmlns:a16="http://schemas.microsoft.com/office/drawing/2014/main" id="{65EC6263-0629-4A28-97FB-2BF808ECD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7733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Line 38">
                <a:extLst>
                  <a:ext uri="{FF2B5EF4-FFF2-40B4-BE49-F238E27FC236}">
                    <a16:creationId xmlns="" xmlns:a16="http://schemas.microsoft.com/office/drawing/2014/main" id="{566581F8-D00F-43BD-A72A-E5B5F41E2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07657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Freeform 39">
                <a:extLst>
                  <a:ext uri="{FF2B5EF4-FFF2-40B4-BE49-F238E27FC236}">
                    <a16:creationId xmlns="" xmlns:a16="http://schemas.microsoft.com/office/drawing/2014/main" id="{C5FC6023-2C75-4337-9FAF-A11472C52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1" y="3067051"/>
                <a:ext cx="50800" cy="9525"/>
              </a:xfrm>
              <a:custGeom>
                <a:avLst/>
                <a:gdLst>
                  <a:gd name="T0" fmla="*/ 32 w 32"/>
                  <a:gd name="T1" fmla="*/ 6 h 6"/>
                  <a:gd name="T2" fmla="*/ 32 w 32"/>
                  <a:gd name="T3" fmla="*/ 0 h 6"/>
                  <a:gd name="T4" fmla="*/ 0 w 3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Line 40">
                <a:extLst>
                  <a:ext uri="{FF2B5EF4-FFF2-40B4-BE49-F238E27FC236}">
                    <a16:creationId xmlns="" xmlns:a16="http://schemas.microsoft.com/office/drawing/2014/main" id="{DEB50BBB-0AC1-4800-8501-6E737C40F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9670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Line 41">
                <a:extLst>
                  <a:ext uri="{FF2B5EF4-FFF2-40B4-BE49-F238E27FC236}">
                    <a16:creationId xmlns="" xmlns:a16="http://schemas.microsoft.com/office/drawing/2014/main" id="{6E488F65-59B2-4C25-B057-8C616451F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29051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Line 42">
                <a:extLst>
                  <a:ext uri="{FF2B5EF4-FFF2-40B4-BE49-F238E27FC236}">
                    <a16:creationId xmlns="" xmlns:a16="http://schemas.microsoft.com/office/drawing/2014/main" id="{4F61ECCC-4482-4F4B-8728-318F95C4A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087688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Line 43">
                <a:extLst>
                  <a:ext uri="{FF2B5EF4-FFF2-40B4-BE49-F238E27FC236}">
                    <a16:creationId xmlns="" xmlns:a16="http://schemas.microsoft.com/office/drawing/2014/main" id="{2F1C3782-2A54-48E6-A893-07BE87EC6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100388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Line 44">
                <a:extLst>
                  <a:ext uri="{FF2B5EF4-FFF2-40B4-BE49-F238E27FC236}">
                    <a16:creationId xmlns="" xmlns:a16="http://schemas.microsoft.com/office/drawing/2014/main" id="{990F5121-A13D-4D4C-9D1B-6DCA0F1A5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113088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Line 45">
                <a:extLst>
                  <a:ext uri="{FF2B5EF4-FFF2-40B4-BE49-F238E27FC236}">
                    <a16:creationId xmlns="" xmlns:a16="http://schemas.microsoft.com/office/drawing/2014/main" id="{85DC5F11-EB35-4512-ACE6-74D232BE7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146426"/>
                <a:ext cx="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Line 46">
                <a:extLst>
                  <a:ext uri="{FF2B5EF4-FFF2-40B4-BE49-F238E27FC236}">
                    <a16:creationId xmlns="" xmlns:a16="http://schemas.microsoft.com/office/drawing/2014/main" id="{76A73DD0-102F-416C-90E4-245F98FB5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0876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Line 47">
                <a:extLst>
                  <a:ext uri="{FF2B5EF4-FFF2-40B4-BE49-F238E27FC236}">
                    <a16:creationId xmlns="" xmlns:a16="http://schemas.microsoft.com/office/drawing/2014/main" id="{3A725915-AFB9-4C3E-B735-EB9799ECB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1003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Line 48">
                <a:extLst>
                  <a:ext uri="{FF2B5EF4-FFF2-40B4-BE49-F238E27FC236}">
                    <a16:creationId xmlns="" xmlns:a16="http://schemas.microsoft.com/office/drawing/2014/main" id="{9D9071C4-BC5C-4E66-84EF-9B090162D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12737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Line 49">
                <a:extLst>
                  <a:ext uri="{FF2B5EF4-FFF2-40B4-BE49-F238E27FC236}">
                    <a16:creationId xmlns="" xmlns:a16="http://schemas.microsoft.com/office/drawing/2014/main" id="{67F9F4D4-4421-4167-9236-36C6E35DB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1464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Line 50">
                <a:extLst>
                  <a:ext uri="{FF2B5EF4-FFF2-40B4-BE49-F238E27FC236}">
                    <a16:creationId xmlns="" xmlns:a16="http://schemas.microsoft.com/office/drawing/2014/main" id="{3871192F-7E6E-4746-8C65-940F47E7C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127376"/>
                <a:ext cx="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Line 51">
                <a:extLst>
                  <a:ext uri="{FF2B5EF4-FFF2-40B4-BE49-F238E27FC236}">
                    <a16:creationId xmlns="" xmlns:a16="http://schemas.microsoft.com/office/drawing/2014/main" id="{536762BB-97B0-4919-A2E2-9C1962D06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1130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Line 52">
                <a:extLst>
                  <a:ext uri="{FF2B5EF4-FFF2-40B4-BE49-F238E27FC236}">
                    <a16:creationId xmlns="" xmlns:a16="http://schemas.microsoft.com/office/drawing/2014/main" id="{CEB0DE42-6FF6-49D6-883D-97B03AD42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1734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Line 53">
                <a:extLst>
                  <a:ext uri="{FF2B5EF4-FFF2-40B4-BE49-F238E27FC236}">
                    <a16:creationId xmlns="" xmlns:a16="http://schemas.microsoft.com/office/drawing/2014/main" id="{DF029129-3410-4614-9B8E-834C07400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2448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Line 54">
                <a:extLst>
                  <a:ext uri="{FF2B5EF4-FFF2-40B4-BE49-F238E27FC236}">
                    <a16:creationId xmlns="" xmlns:a16="http://schemas.microsoft.com/office/drawing/2014/main" id="{B802DA20-8453-4023-80B1-BA6A9C1E4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2051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Line 55">
                <a:extLst>
                  <a:ext uri="{FF2B5EF4-FFF2-40B4-BE49-F238E27FC236}">
                    <a16:creationId xmlns="" xmlns:a16="http://schemas.microsoft.com/office/drawing/2014/main" id="{F6C2AB71-1491-4402-AFDE-B68BEA151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205163"/>
                <a:ext cx="0" cy="396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Line 56">
                <a:extLst>
                  <a:ext uri="{FF2B5EF4-FFF2-40B4-BE49-F238E27FC236}">
                    <a16:creationId xmlns="" xmlns:a16="http://schemas.microsoft.com/office/drawing/2014/main" id="{6BB7562C-39C9-4AFC-A3BA-506B2A501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173413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Line 57">
                <a:extLst>
                  <a:ext uri="{FF2B5EF4-FFF2-40B4-BE49-F238E27FC236}">
                    <a16:creationId xmlns="" xmlns:a16="http://schemas.microsoft.com/office/drawing/2014/main" id="{82715098-CE4E-44FE-9357-EA97F8DF5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306763"/>
                <a:ext cx="0" cy="428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Line 58">
                <a:extLst>
                  <a:ext uri="{FF2B5EF4-FFF2-40B4-BE49-F238E27FC236}">
                    <a16:creationId xmlns="" xmlns:a16="http://schemas.microsoft.com/office/drawing/2014/main" id="{F91D40F9-C897-4502-920B-33813A06A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3067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Line 59">
                <a:extLst>
                  <a:ext uri="{FF2B5EF4-FFF2-40B4-BE49-F238E27FC236}">
                    <a16:creationId xmlns="" xmlns:a16="http://schemas.microsoft.com/office/drawing/2014/main" id="{A2F3AC7E-5CDF-4029-8FFE-073A8C72B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427413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Line 60">
                <a:extLst>
                  <a:ext uri="{FF2B5EF4-FFF2-40B4-BE49-F238E27FC236}">
                    <a16:creationId xmlns="" xmlns:a16="http://schemas.microsoft.com/office/drawing/2014/main" id="{1BD46A6B-1518-459B-9D0D-605AFF0E1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416301"/>
                <a:ext cx="0" cy="11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Freeform 61">
                <a:extLst>
                  <a:ext uri="{FF2B5EF4-FFF2-40B4-BE49-F238E27FC236}">
                    <a16:creationId xmlns="" xmlns:a16="http://schemas.microsoft.com/office/drawing/2014/main" id="{E17908BC-139F-4C73-AE03-90EC5E213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1" y="3406776"/>
                <a:ext cx="50800" cy="9525"/>
              </a:xfrm>
              <a:custGeom>
                <a:avLst/>
                <a:gdLst>
                  <a:gd name="T0" fmla="*/ 32 w 32"/>
                  <a:gd name="T1" fmla="*/ 6 h 6"/>
                  <a:gd name="T2" fmla="*/ 32 w 32"/>
                  <a:gd name="T3" fmla="*/ 0 h 6"/>
                  <a:gd name="T4" fmla="*/ 0 w 3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Line 62">
                <a:extLst>
                  <a:ext uri="{FF2B5EF4-FFF2-40B4-BE49-F238E27FC236}">
                    <a16:creationId xmlns="" xmlns:a16="http://schemas.microsoft.com/office/drawing/2014/main" id="{F0B641B7-57E4-449E-BC81-6EF86AC0F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467101"/>
                <a:ext cx="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" name="Line 63">
                <a:extLst>
                  <a:ext uri="{FF2B5EF4-FFF2-40B4-BE49-F238E27FC236}">
                    <a16:creationId xmlns="" xmlns:a16="http://schemas.microsoft.com/office/drawing/2014/main" id="{1161CECA-C826-421D-AF18-C0D72585E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452813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7" name="Line 64">
                <a:extLst>
                  <a:ext uri="{FF2B5EF4-FFF2-40B4-BE49-F238E27FC236}">
                    <a16:creationId xmlns="" xmlns:a16="http://schemas.microsoft.com/office/drawing/2014/main" id="{8FC063EB-3C49-4748-B255-E80DFD274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4528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Line 65">
                <a:extLst>
                  <a:ext uri="{FF2B5EF4-FFF2-40B4-BE49-F238E27FC236}">
                    <a16:creationId xmlns="" xmlns:a16="http://schemas.microsoft.com/office/drawing/2014/main" id="{A482E3B9-7CA0-4D98-8D87-7DE495F0D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4274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" name="Line 66">
                <a:extLst>
                  <a:ext uri="{FF2B5EF4-FFF2-40B4-BE49-F238E27FC236}">
                    <a16:creationId xmlns="" xmlns:a16="http://schemas.microsoft.com/office/drawing/2014/main" id="{6A40C716-7099-4CD8-9873-B4CAE9710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4861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0" name="Line 67">
                <a:extLst>
                  <a:ext uri="{FF2B5EF4-FFF2-40B4-BE49-F238E27FC236}">
                    <a16:creationId xmlns="" xmlns:a16="http://schemas.microsoft.com/office/drawing/2014/main" id="{12D2C77B-EE21-4095-974D-9DCBF7078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4401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1" name="Line 68">
                <a:extLst>
                  <a:ext uri="{FF2B5EF4-FFF2-40B4-BE49-F238E27FC236}">
                    <a16:creationId xmlns="" xmlns:a16="http://schemas.microsoft.com/office/drawing/2014/main" id="{2C805685-3DE6-4FA1-8082-DF66E7718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440113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2" name="Line 69">
                <a:extLst>
                  <a:ext uri="{FF2B5EF4-FFF2-40B4-BE49-F238E27FC236}">
                    <a16:creationId xmlns="" xmlns:a16="http://schemas.microsoft.com/office/drawing/2014/main" id="{AB010CB9-12C6-4443-98ED-A5045776F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46710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3" name="Line 70">
                <a:extLst>
                  <a:ext uri="{FF2B5EF4-FFF2-40B4-BE49-F238E27FC236}">
                    <a16:creationId xmlns="" xmlns:a16="http://schemas.microsoft.com/office/drawing/2014/main" id="{0A883A23-EF6E-4E78-B289-AADA3747F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41630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Line 71">
                <a:extLst>
                  <a:ext uri="{FF2B5EF4-FFF2-40B4-BE49-F238E27FC236}">
                    <a16:creationId xmlns="" xmlns:a16="http://schemas.microsoft.com/office/drawing/2014/main" id="{42B753AF-4074-4BB7-8C28-E2EE8E77D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349626"/>
                <a:ext cx="0" cy="571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Line 72">
                <a:extLst>
                  <a:ext uri="{FF2B5EF4-FFF2-40B4-BE49-F238E27FC236}">
                    <a16:creationId xmlns="" xmlns:a16="http://schemas.microsoft.com/office/drawing/2014/main" id="{8A4924DD-4D38-40C4-9CB9-29B1AAB11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244851"/>
                <a:ext cx="0" cy="619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6" name="Line 73">
                <a:extLst>
                  <a:ext uri="{FF2B5EF4-FFF2-40B4-BE49-F238E27FC236}">
                    <a16:creationId xmlns="" xmlns:a16="http://schemas.microsoft.com/office/drawing/2014/main" id="{7156FB54-6B4D-4F50-A3F8-8B004E4C3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076576"/>
                <a:ext cx="0" cy="11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Line 74">
                <a:extLst>
                  <a:ext uri="{FF2B5EF4-FFF2-40B4-BE49-F238E27FC236}">
                    <a16:creationId xmlns="" xmlns:a16="http://schemas.microsoft.com/office/drawing/2014/main" id="{816CC1BC-EB66-4A6E-9226-EE3060E78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5131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Line 75">
                <a:extLst>
                  <a:ext uri="{FF2B5EF4-FFF2-40B4-BE49-F238E27FC236}">
                    <a16:creationId xmlns="" xmlns:a16="http://schemas.microsoft.com/office/drawing/2014/main" id="{9CA17E0E-656C-47B2-9234-59F5DCEA2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58457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Line 76">
                <a:extLst>
                  <a:ext uri="{FF2B5EF4-FFF2-40B4-BE49-F238E27FC236}">
                    <a16:creationId xmlns="" xmlns:a16="http://schemas.microsoft.com/office/drawing/2014/main" id="{FCEF9D2C-BC19-4FDD-8D37-4AB84A1D5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5448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Line 77">
                <a:extLst>
                  <a:ext uri="{FF2B5EF4-FFF2-40B4-BE49-F238E27FC236}">
                    <a16:creationId xmlns="" xmlns:a16="http://schemas.microsoft.com/office/drawing/2014/main" id="{4F998A72-8D4F-462F-82D8-0C6C25343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6464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Line 78">
                <a:extLst>
                  <a:ext uri="{FF2B5EF4-FFF2-40B4-BE49-F238E27FC236}">
                    <a16:creationId xmlns="" xmlns:a16="http://schemas.microsoft.com/office/drawing/2014/main" id="{85738F3D-AAA7-462B-A51F-C00577C98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513138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Line 79">
                <a:extLst>
                  <a:ext uri="{FF2B5EF4-FFF2-40B4-BE49-F238E27FC236}">
                    <a16:creationId xmlns="" xmlns:a16="http://schemas.microsoft.com/office/drawing/2014/main" id="{E06457C4-1E0B-4F10-B0DC-112BA0AE5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544888"/>
                <a:ext cx="0" cy="396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Line 80">
                <a:extLst>
                  <a:ext uri="{FF2B5EF4-FFF2-40B4-BE49-F238E27FC236}">
                    <a16:creationId xmlns="" xmlns:a16="http://schemas.microsoft.com/office/drawing/2014/main" id="{A500D17D-6A82-4D64-BA60-1A764B57B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584576"/>
                <a:ext cx="0" cy="619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Line 81">
                <a:extLst>
                  <a:ext uri="{FF2B5EF4-FFF2-40B4-BE49-F238E27FC236}">
                    <a16:creationId xmlns="" xmlns:a16="http://schemas.microsoft.com/office/drawing/2014/main" id="{57E1BC97-48E1-4313-9FCC-F16B2AA5D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646488"/>
                <a:ext cx="0" cy="428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Freeform 82">
                <a:extLst>
                  <a:ext uri="{FF2B5EF4-FFF2-40B4-BE49-F238E27FC236}">
                    <a16:creationId xmlns="" xmlns:a16="http://schemas.microsoft.com/office/drawing/2014/main" id="{76C21249-7A4F-4BDA-91FA-15AB3B363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1" y="3746501"/>
                <a:ext cx="50800" cy="9525"/>
              </a:xfrm>
              <a:custGeom>
                <a:avLst/>
                <a:gdLst>
                  <a:gd name="T0" fmla="*/ 32 w 32"/>
                  <a:gd name="T1" fmla="*/ 6 h 6"/>
                  <a:gd name="T2" fmla="*/ 32 w 32"/>
                  <a:gd name="T3" fmla="*/ 0 h 6"/>
                  <a:gd name="T4" fmla="*/ 0 w 3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Line 83">
                <a:extLst>
                  <a:ext uri="{FF2B5EF4-FFF2-40B4-BE49-F238E27FC236}">
                    <a16:creationId xmlns="" xmlns:a16="http://schemas.microsoft.com/office/drawing/2014/main" id="{C51C3450-BB61-4891-ABB6-D88E3F0FE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792538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Line 84">
                <a:extLst>
                  <a:ext uri="{FF2B5EF4-FFF2-40B4-BE49-F238E27FC236}">
                    <a16:creationId xmlns="" xmlns:a16="http://schemas.microsoft.com/office/drawing/2014/main" id="{C930B959-8D23-4610-9A98-0ACA21548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767138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8" name="Line 85">
                <a:extLst>
                  <a:ext uri="{FF2B5EF4-FFF2-40B4-BE49-F238E27FC236}">
                    <a16:creationId xmlns="" xmlns:a16="http://schemas.microsoft.com/office/drawing/2014/main" id="{FA47D3CA-877D-4423-837D-22AA6F2D1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779838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Line 86">
                <a:extLst>
                  <a:ext uri="{FF2B5EF4-FFF2-40B4-BE49-F238E27FC236}">
                    <a16:creationId xmlns="" xmlns:a16="http://schemas.microsoft.com/office/drawing/2014/main" id="{0F5CDB8D-FAD3-4292-AEB8-996AA6766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7671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Line 87">
                <a:extLst>
                  <a:ext uri="{FF2B5EF4-FFF2-40B4-BE49-F238E27FC236}">
                    <a16:creationId xmlns="" xmlns:a16="http://schemas.microsoft.com/office/drawing/2014/main" id="{A047F32D-5239-406C-9106-366F45AFE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8068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Line 88">
                <a:extLst>
                  <a:ext uri="{FF2B5EF4-FFF2-40B4-BE49-F238E27FC236}">
                    <a16:creationId xmlns="" xmlns:a16="http://schemas.microsoft.com/office/drawing/2014/main" id="{94ABAB2A-AEB0-42E7-9297-E29AD0C36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756026"/>
                <a:ext cx="0" cy="11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" name="Line 89">
                <a:extLst>
                  <a:ext uri="{FF2B5EF4-FFF2-40B4-BE49-F238E27FC236}">
                    <a16:creationId xmlns="" xmlns:a16="http://schemas.microsoft.com/office/drawing/2014/main" id="{48690537-991B-427F-8516-9FFFE8CDA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7798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Line 90">
                <a:extLst>
                  <a:ext uri="{FF2B5EF4-FFF2-40B4-BE49-F238E27FC236}">
                    <a16:creationId xmlns="" xmlns:a16="http://schemas.microsoft.com/office/drawing/2014/main" id="{99A46E18-C15E-434E-AC3E-CAA980688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7560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Line 91">
                <a:extLst>
                  <a:ext uri="{FF2B5EF4-FFF2-40B4-BE49-F238E27FC236}">
                    <a16:creationId xmlns="" xmlns:a16="http://schemas.microsoft.com/office/drawing/2014/main" id="{6380D75E-C4E0-40A6-AEC4-71C98AA54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7925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Line 92">
                <a:extLst>
                  <a:ext uri="{FF2B5EF4-FFF2-40B4-BE49-F238E27FC236}">
                    <a16:creationId xmlns="" xmlns:a16="http://schemas.microsoft.com/office/drawing/2014/main" id="{865B84BC-9C5D-4405-8F41-912D0C2F3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88461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" name="Line 93">
                <a:extLst>
                  <a:ext uri="{FF2B5EF4-FFF2-40B4-BE49-F238E27FC236}">
                    <a16:creationId xmlns="" xmlns:a16="http://schemas.microsoft.com/office/drawing/2014/main" id="{03BFB7B6-D0BB-4205-8ED0-DFA861C02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82587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Line 94">
                <a:extLst>
                  <a:ext uri="{FF2B5EF4-FFF2-40B4-BE49-F238E27FC236}">
                    <a16:creationId xmlns="" xmlns:a16="http://schemas.microsoft.com/office/drawing/2014/main" id="{75CF4195-5783-4622-BD81-2DA0807A5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8528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Line 95">
                <a:extLst>
                  <a:ext uri="{FF2B5EF4-FFF2-40B4-BE49-F238E27FC236}">
                    <a16:creationId xmlns="" xmlns:a16="http://schemas.microsoft.com/office/drawing/2014/main" id="{2D8D6B2A-88FA-454B-8473-E91E0FC0D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825876"/>
                <a:ext cx="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Line 96">
                <a:extLst>
                  <a:ext uri="{FF2B5EF4-FFF2-40B4-BE49-F238E27FC236}">
                    <a16:creationId xmlns="" xmlns:a16="http://schemas.microsoft.com/office/drawing/2014/main" id="{13259052-8542-46C5-B9B3-72845597F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852863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Line 97">
                <a:extLst>
                  <a:ext uri="{FF2B5EF4-FFF2-40B4-BE49-F238E27FC236}">
                    <a16:creationId xmlns="" xmlns:a16="http://schemas.microsoft.com/office/drawing/2014/main" id="{E460DF2A-1746-4C5F-8EC0-928B5C727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806826"/>
                <a:ext cx="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" name="Line 98">
                <a:extLst>
                  <a:ext uri="{FF2B5EF4-FFF2-40B4-BE49-F238E27FC236}">
                    <a16:creationId xmlns="" xmlns:a16="http://schemas.microsoft.com/office/drawing/2014/main" id="{09CA83E5-842C-40D2-ABF4-D6C2A3E08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689351"/>
                <a:ext cx="0" cy="571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" name="Line 99">
                <a:extLst>
                  <a:ext uri="{FF2B5EF4-FFF2-40B4-BE49-F238E27FC236}">
                    <a16:creationId xmlns="" xmlns:a16="http://schemas.microsoft.com/office/drawing/2014/main" id="{B6B72EE4-5CBF-4C25-998B-1D593FBE7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924301"/>
                <a:ext cx="0" cy="603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3" name="Line 100">
                <a:extLst>
                  <a:ext uri="{FF2B5EF4-FFF2-40B4-BE49-F238E27FC236}">
                    <a16:creationId xmlns="" xmlns:a16="http://schemas.microsoft.com/office/drawing/2014/main" id="{11C33BBE-5AF6-4C3D-9BCE-D14946E7D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9846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" name="Line 101">
                <a:extLst>
                  <a:ext uri="{FF2B5EF4-FFF2-40B4-BE49-F238E27FC236}">
                    <a16:creationId xmlns="" xmlns:a16="http://schemas.microsoft.com/office/drawing/2014/main" id="{F2FF0688-8A89-4EF2-9C04-6BC3EF42F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392430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Line 102">
                <a:extLst>
                  <a:ext uri="{FF2B5EF4-FFF2-40B4-BE49-F238E27FC236}">
                    <a16:creationId xmlns="" xmlns:a16="http://schemas.microsoft.com/office/drawing/2014/main" id="{2B26C420-8C3D-43AC-9B98-EFF188774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1068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Line 103">
                <a:extLst>
                  <a:ext uri="{FF2B5EF4-FFF2-40B4-BE49-F238E27FC236}">
                    <a16:creationId xmlns="" xmlns:a16="http://schemas.microsoft.com/office/drawing/2014/main" id="{F7F7AB88-3F95-4B6A-86E0-9D29D4912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1195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7" name="Line 104">
                <a:extLst>
                  <a:ext uri="{FF2B5EF4-FFF2-40B4-BE49-F238E27FC236}">
                    <a16:creationId xmlns="" xmlns:a16="http://schemas.microsoft.com/office/drawing/2014/main" id="{2598FFC9-83D1-4387-BC56-910193DC2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0957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8" name="Line 105">
                <a:extLst>
                  <a:ext uri="{FF2B5EF4-FFF2-40B4-BE49-F238E27FC236}">
                    <a16:creationId xmlns="" xmlns:a16="http://schemas.microsoft.com/office/drawing/2014/main" id="{CEAFE328-5631-4A9A-BB1C-02113D532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4106863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" name="Line 106">
                <a:extLst>
                  <a:ext uri="{FF2B5EF4-FFF2-40B4-BE49-F238E27FC236}">
                    <a16:creationId xmlns="" xmlns:a16="http://schemas.microsoft.com/office/drawing/2014/main" id="{2B2F66ED-31EE-4973-98ED-775E6CD5E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4095751"/>
                <a:ext cx="0" cy="11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0" name="Freeform 107">
                <a:extLst>
                  <a:ext uri="{FF2B5EF4-FFF2-40B4-BE49-F238E27FC236}">
                    <a16:creationId xmlns="" xmlns:a16="http://schemas.microsoft.com/office/drawing/2014/main" id="{3E46AB75-35AD-4272-85B4-CA087B37F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1" y="4084638"/>
                <a:ext cx="50800" cy="11113"/>
              </a:xfrm>
              <a:custGeom>
                <a:avLst/>
                <a:gdLst>
                  <a:gd name="T0" fmla="*/ 32 w 32"/>
                  <a:gd name="T1" fmla="*/ 7 h 7"/>
                  <a:gd name="T2" fmla="*/ 32 w 32"/>
                  <a:gd name="T3" fmla="*/ 0 h 7"/>
                  <a:gd name="T4" fmla="*/ 0 w 3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7">
                    <a:moveTo>
                      <a:pt x="32" y="7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1" name="Line 108">
                <a:extLst>
                  <a:ext uri="{FF2B5EF4-FFF2-40B4-BE49-F238E27FC236}">
                    <a16:creationId xmlns="" xmlns:a16="http://schemas.microsoft.com/office/drawing/2014/main" id="{94D5DCE4-C4D2-4478-9BF2-467BA54CE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4029076"/>
                <a:ext cx="0" cy="555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2" name="Line 109">
                <a:extLst>
                  <a:ext uri="{FF2B5EF4-FFF2-40B4-BE49-F238E27FC236}">
                    <a16:creationId xmlns="" xmlns:a16="http://schemas.microsoft.com/office/drawing/2014/main" id="{A2E5FFBB-9524-491F-AF55-6189336E0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984626"/>
                <a:ext cx="0" cy="444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3" name="Line 110">
                <a:extLst>
                  <a:ext uri="{FF2B5EF4-FFF2-40B4-BE49-F238E27FC236}">
                    <a16:creationId xmlns="" xmlns:a16="http://schemas.microsoft.com/office/drawing/2014/main" id="{4DE91109-D1A8-4B4B-9DF9-14203391C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4132263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4" name="Line 111">
                <a:extLst>
                  <a:ext uri="{FF2B5EF4-FFF2-40B4-BE49-F238E27FC236}">
                    <a16:creationId xmlns="" xmlns:a16="http://schemas.microsoft.com/office/drawing/2014/main" id="{D4B27763-9E10-47B9-B4A7-B7EA30848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4146551"/>
                <a:ext cx="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5" name="Line 112">
                <a:extLst>
                  <a:ext uri="{FF2B5EF4-FFF2-40B4-BE49-F238E27FC236}">
                    <a16:creationId xmlns="" xmlns:a16="http://schemas.microsoft.com/office/drawing/2014/main" id="{55F11586-596F-4866-8378-D8F3C78C3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4192588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6" name="Line 113">
                <a:extLst>
                  <a:ext uri="{FF2B5EF4-FFF2-40B4-BE49-F238E27FC236}">
                    <a16:creationId xmlns="" xmlns:a16="http://schemas.microsoft.com/office/drawing/2014/main" id="{D8CEC6E8-C4D4-451A-8243-38DDF9B07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19258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7" name="Line 114">
                <a:extLst>
                  <a:ext uri="{FF2B5EF4-FFF2-40B4-BE49-F238E27FC236}">
                    <a16:creationId xmlns="" xmlns:a16="http://schemas.microsoft.com/office/drawing/2014/main" id="{C178A87B-4E4E-4B96-A9A0-4BD7E80D1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132263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8" name="Line 115">
                <a:extLst>
                  <a:ext uri="{FF2B5EF4-FFF2-40B4-BE49-F238E27FC236}">
                    <a16:creationId xmlns="" xmlns:a16="http://schemas.microsoft.com/office/drawing/2014/main" id="{E7EBA9C2-441D-4EBD-9FC5-D20D8C070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16560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9" name="Line 116">
                <a:extLst>
                  <a:ext uri="{FF2B5EF4-FFF2-40B4-BE49-F238E27FC236}">
                    <a16:creationId xmlns="" xmlns:a16="http://schemas.microsoft.com/office/drawing/2014/main" id="{D5926AA5-6435-42E4-B554-03C8C6C73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1465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0" name="Line 117">
                <a:extLst>
                  <a:ext uri="{FF2B5EF4-FFF2-40B4-BE49-F238E27FC236}">
                    <a16:creationId xmlns="" xmlns:a16="http://schemas.microsoft.com/office/drawing/2014/main" id="{C1C7DCA3-9D24-4932-B438-4F37B820D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4165601"/>
                <a:ext cx="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1" name="Line 118">
                <a:extLst>
                  <a:ext uri="{FF2B5EF4-FFF2-40B4-BE49-F238E27FC236}">
                    <a16:creationId xmlns="" xmlns:a16="http://schemas.microsoft.com/office/drawing/2014/main" id="{308573C8-9165-4641-B3B9-7A0B7A7FA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224338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2" name="Line 119">
                <a:extLst>
                  <a:ext uri="{FF2B5EF4-FFF2-40B4-BE49-F238E27FC236}">
                    <a16:creationId xmlns="" xmlns:a16="http://schemas.microsoft.com/office/drawing/2014/main" id="{9A71F878-9989-4D0E-802B-A79315E71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1651" y="4264026"/>
                <a:ext cx="0" cy="603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3" name="Line 120">
                <a:extLst>
                  <a:ext uri="{FF2B5EF4-FFF2-40B4-BE49-F238E27FC236}">
                    <a16:creationId xmlns="" xmlns:a16="http://schemas.microsoft.com/office/drawing/2014/main" id="{566DCFC5-CCBD-4E72-914E-DD3CC5CD6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324351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4" name="Freeform 121">
                <a:extLst>
                  <a:ext uri="{FF2B5EF4-FFF2-40B4-BE49-F238E27FC236}">
                    <a16:creationId xmlns="" xmlns:a16="http://schemas.microsoft.com/office/drawing/2014/main" id="{18E9AA90-75E2-4A4A-BC32-0146A9817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651" y="4224338"/>
                <a:ext cx="0" cy="39688"/>
              </a:xfrm>
              <a:custGeom>
                <a:avLst/>
                <a:gdLst>
                  <a:gd name="T0" fmla="*/ 0 h 25"/>
                  <a:gd name="T1" fmla="*/ 24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  <a:lnTo>
                      <a:pt x="0" y="2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5" name="Line 122">
                <a:extLst>
                  <a:ext uri="{FF2B5EF4-FFF2-40B4-BE49-F238E27FC236}">
                    <a16:creationId xmlns="" xmlns:a16="http://schemas.microsoft.com/office/drawing/2014/main" id="{B718620D-3DE6-4446-8F02-96322D48E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1" y="4264026"/>
                <a:ext cx="508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6" name="Line 123">
                <a:extLst>
                  <a:ext uri="{FF2B5EF4-FFF2-40B4-BE49-F238E27FC236}">
                    <a16:creationId xmlns="" xmlns:a16="http://schemas.microsoft.com/office/drawing/2014/main" id="{5C2AC9EB-D5DD-42AC-8588-2D2FA9753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4119563"/>
                <a:ext cx="0" cy="12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7" name="Line 124">
                <a:extLst>
                  <a:ext uri="{FF2B5EF4-FFF2-40B4-BE49-F238E27FC236}">
                    <a16:creationId xmlns="" xmlns:a16="http://schemas.microsoft.com/office/drawing/2014/main" id="{0B538FC3-7126-4203-8106-DF4B9795B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884613"/>
                <a:ext cx="0" cy="396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8" name="Line 125">
                <a:extLst>
                  <a:ext uri="{FF2B5EF4-FFF2-40B4-BE49-F238E27FC236}">
                    <a16:creationId xmlns="" xmlns:a16="http://schemas.microsoft.com/office/drawing/2014/main" id="{DDA78BF0-F6B0-4221-9B80-EE4965ECF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1651" y="4368801"/>
                <a:ext cx="0" cy="555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9" name="Freeform 126">
                <a:extLst>
                  <a:ext uri="{FF2B5EF4-FFF2-40B4-BE49-F238E27FC236}">
                    <a16:creationId xmlns="" xmlns:a16="http://schemas.microsoft.com/office/drawing/2014/main" id="{CF88E26B-2E4A-4D86-B9FB-6116EF1E4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1" y="4425317"/>
                <a:ext cx="1945640" cy="45719"/>
              </a:xfrm>
              <a:custGeom>
                <a:avLst/>
                <a:gdLst>
                  <a:gd name="T0" fmla="*/ 1105 w 1105"/>
                  <a:gd name="T1" fmla="*/ 32 w 1105"/>
                  <a:gd name="T2" fmla="*/ 0 w 110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05">
                    <a:moveTo>
                      <a:pt x="1105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0" name="Line 127">
                <a:extLst>
                  <a:ext uri="{FF2B5EF4-FFF2-40B4-BE49-F238E27FC236}">
                    <a16:creationId xmlns="" xmlns:a16="http://schemas.microsoft.com/office/drawing/2014/main" id="{ACF02A53-0626-4333-B017-F9E44C9BB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1651" y="4324351"/>
                <a:ext cx="0" cy="444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1" name="Freeform 128">
                <a:extLst>
                  <a:ext uri="{FF2B5EF4-FFF2-40B4-BE49-F238E27FC236}">
                    <a16:creationId xmlns="" xmlns:a16="http://schemas.microsoft.com/office/drawing/2014/main" id="{353161D8-6B68-4228-918B-92EF240C6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651" y="2727326"/>
                <a:ext cx="0" cy="339725"/>
              </a:xfrm>
              <a:custGeom>
                <a:avLst/>
                <a:gdLst>
                  <a:gd name="T0" fmla="*/ 0 h 214"/>
                  <a:gd name="T1" fmla="*/ 7 h 214"/>
                  <a:gd name="T2" fmla="*/ 13 h 214"/>
                  <a:gd name="T3" fmla="*/ 21 h 214"/>
                  <a:gd name="T4" fmla="*/ 29 h 214"/>
                  <a:gd name="T5" fmla="*/ 38 h 214"/>
                  <a:gd name="T6" fmla="*/ 50 h 214"/>
                  <a:gd name="T7" fmla="*/ 67 h 214"/>
                  <a:gd name="T8" fmla="*/ 87 h 214"/>
                  <a:gd name="T9" fmla="*/ 112 h 214"/>
                  <a:gd name="T10" fmla="*/ 151 h 214"/>
                  <a:gd name="T11" fmla="*/ 214 h 2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214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0" y="50"/>
                    </a:lnTo>
                    <a:lnTo>
                      <a:pt x="0" y="67"/>
                    </a:lnTo>
                    <a:lnTo>
                      <a:pt x="0" y="87"/>
                    </a:lnTo>
                    <a:lnTo>
                      <a:pt x="0" y="112"/>
                    </a:lnTo>
                    <a:lnTo>
                      <a:pt x="0" y="151"/>
                    </a:lnTo>
                    <a:lnTo>
                      <a:pt x="0" y="2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2" name="Line 129">
                <a:extLst>
                  <a:ext uri="{FF2B5EF4-FFF2-40B4-BE49-F238E27FC236}">
                    <a16:creationId xmlns="" xmlns:a16="http://schemas.microsoft.com/office/drawing/2014/main" id="{A91C4C1E-B437-4036-939A-F1675794D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3486151"/>
                <a:ext cx="0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23" name="Rectangle 130">
              <a:extLst>
                <a:ext uri="{FF2B5EF4-FFF2-40B4-BE49-F238E27FC236}">
                  <a16:creationId xmlns="" xmlns:a16="http://schemas.microsoft.com/office/drawing/2014/main" id="{79A64BF7-8AD1-43A2-AB01-1360431CD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425" y="4348798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131">
              <a:extLst>
                <a:ext uri="{FF2B5EF4-FFF2-40B4-BE49-F238E27FC236}">
                  <a16:creationId xmlns="" xmlns:a16="http://schemas.microsoft.com/office/drawing/2014/main" id="{148CE822-670D-44F0-954A-9D4DFDBFD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425" y="4009073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Rectangle 132">
              <a:extLst>
                <a:ext uri="{FF2B5EF4-FFF2-40B4-BE49-F238E27FC236}">
                  <a16:creationId xmlns="" xmlns:a16="http://schemas.microsoft.com/office/drawing/2014/main" id="{1F2B2AC7-59C5-43BB-9934-E120DC0A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425" y="3669348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Rectangle 133">
              <a:extLst>
                <a:ext uri="{FF2B5EF4-FFF2-40B4-BE49-F238E27FC236}">
                  <a16:creationId xmlns="" xmlns:a16="http://schemas.microsoft.com/office/drawing/2014/main" id="{B8D28319-DB8B-4786-B3EE-97A1CB787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425" y="3331211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7" name="Rectangle 134">
              <a:extLst>
                <a:ext uri="{FF2B5EF4-FFF2-40B4-BE49-F238E27FC236}">
                  <a16:creationId xmlns="" xmlns:a16="http://schemas.microsoft.com/office/drawing/2014/main" id="{7135BB21-C52C-4417-B099-12F5DECC4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425" y="2991486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135">
              <a:extLst>
                <a:ext uri="{FF2B5EF4-FFF2-40B4-BE49-F238E27FC236}">
                  <a16:creationId xmlns="" xmlns:a16="http://schemas.microsoft.com/office/drawing/2014/main" id="{93FF1B7A-AF35-4BCD-A271-CAAFFE13C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425" y="2651761"/>
              <a:ext cx="1891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fr-FR" altLang="fr-FR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136">
              <a:extLst>
                <a:ext uri="{FF2B5EF4-FFF2-40B4-BE49-F238E27FC236}">
                  <a16:creationId xmlns="" xmlns:a16="http://schemas.microsoft.com/office/drawing/2014/main" id="{2B113416-DCF0-48D4-A3C1-58AE1C791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825" y="4522788"/>
              <a:ext cx="647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Immuno-</a:t>
              </a:r>
              <a:b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compétent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Rectangle 137">
              <a:extLst>
                <a:ext uri="{FF2B5EF4-FFF2-40B4-BE49-F238E27FC236}">
                  <a16:creationId xmlns="" xmlns:a16="http://schemas.microsoft.com/office/drawing/2014/main" id="{D409BE30-D523-4579-BAEB-C804C9113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4336" y="4522788"/>
              <a:ext cx="6227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000" b="1" dirty="0">
                  <a:solidFill>
                    <a:srgbClr val="000000"/>
                  </a:solidFill>
                </a:rPr>
                <a:t>Pas de </a:t>
              </a: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corticoïde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1" name="Rectangle 138">
              <a:extLst>
                <a:ext uri="{FF2B5EF4-FFF2-40B4-BE49-F238E27FC236}">
                  <a16:creationId xmlns="" xmlns:a16="http://schemas.microsoft.com/office/drawing/2014/main" id="{5E800064-D4F2-4199-A114-3277DE9D7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927" y="4522788"/>
              <a:ext cx="69570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Prednisone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139">
              <a:extLst>
                <a:ext uri="{FF2B5EF4-FFF2-40B4-BE49-F238E27FC236}">
                  <a16:creationId xmlns="" xmlns:a16="http://schemas.microsoft.com/office/drawing/2014/main" id="{460EAE37-C7DD-4EA3-B7AA-34E4A8057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834" y="4188778"/>
              <a:ext cx="24923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LoD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140">
              <a:extLst>
                <a:ext uri="{FF2B5EF4-FFF2-40B4-BE49-F238E27FC236}">
                  <a16:creationId xmlns="" xmlns:a16="http://schemas.microsoft.com/office/drawing/2014/main" id="{4D442CC5-38C8-4B75-A491-A202AE508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272" y="1884363"/>
              <a:ext cx="45204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&lt; 0,0001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Freeform 141">
              <a:extLst>
                <a:ext uri="{FF2B5EF4-FFF2-40B4-BE49-F238E27FC236}">
                  <a16:creationId xmlns="" xmlns:a16="http://schemas.microsoft.com/office/drawing/2014/main" id="{5DB785FA-4CEA-4600-A30A-DEC07510B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059" y="4240213"/>
              <a:ext cx="46038" cy="44450"/>
            </a:xfrm>
            <a:custGeom>
              <a:avLst/>
              <a:gdLst>
                <a:gd name="T0" fmla="*/ 24 w 29"/>
                <a:gd name="T1" fmla="*/ 24 h 28"/>
                <a:gd name="T2" fmla="*/ 25 w 29"/>
                <a:gd name="T3" fmla="*/ 23 h 28"/>
                <a:gd name="T4" fmla="*/ 26 w 29"/>
                <a:gd name="T5" fmla="*/ 22 h 28"/>
                <a:gd name="T6" fmla="*/ 27 w 29"/>
                <a:gd name="T7" fmla="*/ 21 h 28"/>
                <a:gd name="T8" fmla="*/ 27 w 29"/>
                <a:gd name="T9" fmla="*/ 20 h 28"/>
                <a:gd name="T10" fmla="*/ 27 w 29"/>
                <a:gd name="T11" fmla="*/ 20 h 28"/>
                <a:gd name="T12" fmla="*/ 27 w 29"/>
                <a:gd name="T13" fmla="*/ 20 h 28"/>
                <a:gd name="T14" fmla="*/ 27 w 29"/>
                <a:gd name="T15" fmla="*/ 19 h 28"/>
                <a:gd name="T16" fmla="*/ 28 w 29"/>
                <a:gd name="T17" fmla="*/ 19 h 28"/>
                <a:gd name="T18" fmla="*/ 28 w 29"/>
                <a:gd name="T19" fmla="*/ 18 h 28"/>
                <a:gd name="T20" fmla="*/ 28 w 29"/>
                <a:gd name="T21" fmla="*/ 17 h 28"/>
                <a:gd name="T22" fmla="*/ 29 w 29"/>
                <a:gd name="T23" fmla="*/ 15 h 28"/>
                <a:gd name="T24" fmla="*/ 28 w 29"/>
                <a:gd name="T25" fmla="*/ 12 h 28"/>
                <a:gd name="T26" fmla="*/ 27 w 29"/>
                <a:gd name="T27" fmla="*/ 9 h 28"/>
                <a:gd name="T28" fmla="*/ 26 w 29"/>
                <a:gd name="T29" fmla="*/ 7 h 28"/>
                <a:gd name="T30" fmla="*/ 24 w 29"/>
                <a:gd name="T31" fmla="*/ 4 h 28"/>
                <a:gd name="T32" fmla="*/ 22 w 29"/>
                <a:gd name="T33" fmla="*/ 3 h 28"/>
                <a:gd name="T34" fmla="*/ 21 w 29"/>
                <a:gd name="T35" fmla="*/ 2 h 28"/>
                <a:gd name="T36" fmla="*/ 20 w 29"/>
                <a:gd name="T37" fmla="*/ 1 h 28"/>
                <a:gd name="T38" fmla="*/ 17 w 29"/>
                <a:gd name="T39" fmla="*/ 1 h 28"/>
                <a:gd name="T40" fmla="*/ 14 w 29"/>
                <a:gd name="T41" fmla="*/ 0 h 28"/>
                <a:gd name="T42" fmla="*/ 11 w 29"/>
                <a:gd name="T43" fmla="*/ 1 h 28"/>
                <a:gd name="T44" fmla="*/ 9 w 29"/>
                <a:gd name="T45" fmla="*/ 1 h 28"/>
                <a:gd name="T46" fmla="*/ 7 w 29"/>
                <a:gd name="T47" fmla="*/ 3 h 28"/>
                <a:gd name="T48" fmla="*/ 4 w 29"/>
                <a:gd name="T49" fmla="*/ 4 h 28"/>
                <a:gd name="T50" fmla="*/ 3 w 29"/>
                <a:gd name="T51" fmla="*/ 7 h 28"/>
                <a:gd name="T52" fmla="*/ 1 w 29"/>
                <a:gd name="T53" fmla="*/ 9 h 28"/>
                <a:gd name="T54" fmla="*/ 1 w 29"/>
                <a:gd name="T55" fmla="*/ 12 h 28"/>
                <a:gd name="T56" fmla="*/ 0 w 29"/>
                <a:gd name="T57" fmla="*/ 15 h 28"/>
                <a:gd name="T58" fmla="*/ 1 w 29"/>
                <a:gd name="T59" fmla="*/ 17 h 28"/>
                <a:gd name="T60" fmla="*/ 1 w 29"/>
                <a:gd name="T61" fmla="*/ 20 h 28"/>
                <a:gd name="T62" fmla="*/ 2 w 29"/>
                <a:gd name="T63" fmla="*/ 21 h 28"/>
                <a:gd name="T64" fmla="*/ 3 w 29"/>
                <a:gd name="T65" fmla="*/ 22 h 28"/>
                <a:gd name="T66" fmla="*/ 3 w 29"/>
                <a:gd name="T67" fmla="*/ 23 h 28"/>
                <a:gd name="T68" fmla="*/ 4 w 29"/>
                <a:gd name="T69" fmla="*/ 24 h 28"/>
                <a:gd name="T70" fmla="*/ 7 w 29"/>
                <a:gd name="T71" fmla="*/ 26 h 28"/>
                <a:gd name="T72" fmla="*/ 9 w 29"/>
                <a:gd name="T73" fmla="*/ 27 h 28"/>
                <a:gd name="T74" fmla="*/ 11 w 29"/>
                <a:gd name="T75" fmla="*/ 28 h 28"/>
                <a:gd name="T76" fmla="*/ 14 w 29"/>
                <a:gd name="T77" fmla="*/ 28 h 28"/>
                <a:gd name="T78" fmla="*/ 17 w 29"/>
                <a:gd name="T79" fmla="*/ 28 h 28"/>
                <a:gd name="T80" fmla="*/ 18 w 29"/>
                <a:gd name="T81" fmla="*/ 28 h 28"/>
                <a:gd name="T82" fmla="*/ 20 w 29"/>
                <a:gd name="T83" fmla="*/ 27 h 28"/>
                <a:gd name="T84" fmla="*/ 20 w 29"/>
                <a:gd name="T85" fmla="*/ 27 h 28"/>
                <a:gd name="T86" fmla="*/ 20 w 29"/>
                <a:gd name="T87" fmla="*/ 27 h 28"/>
                <a:gd name="T88" fmla="*/ 21 w 29"/>
                <a:gd name="T89" fmla="*/ 27 h 28"/>
                <a:gd name="T90" fmla="*/ 22 w 29"/>
                <a:gd name="T91" fmla="*/ 26 h 28"/>
                <a:gd name="T92" fmla="*/ 23 w 29"/>
                <a:gd name="T93" fmla="*/ 25 h 28"/>
                <a:gd name="T94" fmla="*/ 24 w 29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Freeform 142">
              <a:extLst>
                <a:ext uri="{FF2B5EF4-FFF2-40B4-BE49-F238E27FC236}">
                  <a16:creationId xmlns="" xmlns:a16="http://schemas.microsoft.com/office/drawing/2014/main" id="{0015C334-8CF7-4CCF-A864-76F452A4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4240213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0 w 28"/>
                <a:gd name="T3" fmla="*/ 1 h 28"/>
                <a:gd name="T4" fmla="*/ 8 w 28"/>
                <a:gd name="T5" fmla="*/ 1 h 28"/>
                <a:gd name="T6" fmla="*/ 6 w 28"/>
                <a:gd name="T7" fmla="*/ 3 h 28"/>
                <a:gd name="T8" fmla="*/ 3 w 28"/>
                <a:gd name="T9" fmla="*/ 4 h 28"/>
                <a:gd name="T10" fmla="*/ 2 w 28"/>
                <a:gd name="T11" fmla="*/ 7 h 28"/>
                <a:gd name="T12" fmla="*/ 0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0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0 w 28"/>
                <a:gd name="T35" fmla="*/ 28 h 28"/>
                <a:gd name="T36" fmla="*/ 13 w 28"/>
                <a:gd name="T37" fmla="*/ 28 h 28"/>
                <a:gd name="T38" fmla="*/ 16 w 28"/>
                <a:gd name="T39" fmla="*/ 28 h 28"/>
                <a:gd name="T40" fmla="*/ 17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7 h 28"/>
                <a:gd name="T48" fmla="*/ 20 w 28"/>
                <a:gd name="T49" fmla="*/ 27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6 w 28"/>
                <a:gd name="T65" fmla="*/ 20 h 28"/>
                <a:gd name="T66" fmla="*/ 26 w 28"/>
                <a:gd name="T67" fmla="*/ 20 h 28"/>
                <a:gd name="T68" fmla="*/ 26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7 w 28"/>
                <a:gd name="T75" fmla="*/ 17 h 28"/>
                <a:gd name="T76" fmla="*/ 28 w 28"/>
                <a:gd name="T77" fmla="*/ 15 h 28"/>
                <a:gd name="T78" fmla="*/ 27 w 28"/>
                <a:gd name="T79" fmla="*/ 12 h 28"/>
                <a:gd name="T80" fmla="*/ 26 w 28"/>
                <a:gd name="T81" fmla="*/ 9 h 28"/>
                <a:gd name="T82" fmla="*/ 25 w 28"/>
                <a:gd name="T83" fmla="*/ 7 h 28"/>
                <a:gd name="T84" fmla="*/ 23 w 28"/>
                <a:gd name="T85" fmla="*/ 4 h 28"/>
                <a:gd name="T86" fmla="*/ 21 w 28"/>
                <a:gd name="T87" fmla="*/ 3 h 28"/>
                <a:gd name="T88" fmla="*/ 20 w 28"/>
                <a:gd name="T89" fmla="*/ 2 h 28"/>
                <a:gd name="T90" fmla="*/ 19 w 28"/>
                <a:gd name="T91" fmla="*/ 1 h 28"/>
                <a:gd name="T92" fmla="*/ 16 w 28"/>
                <a:gd name="T93" fmla="*/ 1 h 28"/>
                <a:gd name="T94" fmla="*/ 13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0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Freeform 143">
              <a:extLst>
                <a:ext uri="{FF2B5EF4-FFF2-40B4-BE49-F238E27FC236}">
                  <a16:creationId xmlns="" xmlns:a16="http://schemas.microsoft.com/office/drawing/2014/main" id="{DAC7A83C-0477-4733-9C7A-D0CEAE2D6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646" y="4240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8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1 w 28"/>
                <a:gd name="T77" fmla="*/ 3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Freeform 144">
              <a:extLst>
                <a:ext uri="{FF2B5EF4-FFF2-40B4-BE49-F238E27FC236}">
                  <a16:creationId xmlns="" xmlns:a16="http://schemas.microsoft.com/office/drawing/2014/main" id="{6296AC93-1D09-4314-B35D-4353ED990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4002088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0 w 28"/>
                <a:gd name="T3" fmla="*/ 0 h 28"/>
                <a:gd name="T4" fmla="*/ 8 w 28"/>
                <a:gd name="T5" fmla="*/ 0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2 w 28"/>
                <a:gd name="T27" fmla="*/ 22 h 28"/>
                <a:gd name="T28" fmla="*/ 3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0 w 28"/>
                <a:gd name="T35" fmla="*/ 27 h 28"/>
                <a:gd name="T36" fmla="*/ 13 w 28"/>
                <a:gd name="T37" fmla="*/ 28 h 28"/>
                <a:gd name="T38" fmla="*/ 16 w 28"/>
                <a:gd name="T39" fmla="*/ 27 h 28"/>
                <a:gd name="T40" fmla="*/ 17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19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2 w 28"/>
                <a:gd name="T53" fmla="*/ 24 h 28"/>
                <a:gd name="T54" fmla="*/ 23 w 28"/>
                <a:gd name="T55" fmla="*/ 23 h 28"/>
                <a:gd name="T56" fmla="*/ 24 w 28"/>
                <a:gd name="T57" fmla="*/ 22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19 h 28"/>
                <a:gd name="T64" fmla="*/ 26 w 28"/>
                <a:gd name="T65" fmla="*/ 19 h 28"/>
                <a:gd name="T66" fmla="*/ 26 w 28"/>
                <a:gd name="T67" fmla="*/ 19 h 28"/>
                <a:gd name="T68" fmla="*/ 26 w 28"/>
                <a:gd name="T69" fmla="*/ 18 h 28"/>
                <a:gd name="T70" fmla="*/ 27 w 28"/>
                <a:gd name="T71" fmla="*/ 18 h 28"/>
                <a:gd name="T72" fmla="*/ 27 w 28"/>
                <a:gd name="T73" fmla="*/ 18 h 28"/>
                <a:gd name="T74" fmla="*/ 27 w 28"/>
                <a:gd name="T75" fmla="*/ 16 h 28"/>
                <a:gd name="T76" fmla="*/ 28 w 28"/>
                <a:gd name="T77" fmla="*/ 14 h 28"/>
                <a:gd name="T78" fmla="*/ 27 w 28"/>
                <a:gd name="T79" fmla="*/ 11 h 28"/>
                <a:gd name="T80" fmla="*/ 26 w 28"/>
                <a:gd name="T81" fmla="*/ 8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0 h 28"/>
                <a:gd name="T92" fmla="*/ 16 w 28"/>
                <a:gd name="T93" fmla="*/ 0 h 28"/>
                <a:gd name="T94" fmla="*/ 13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3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Freeform 145">
              <a:extLst>
                <a:ext uri="{FF2B5EF4-FFF2-40B4-BE49-F238E27FC236}">
                  <a16:creationId xmlns="" xmlns:a16="http://schemas.microsoft.com/office/drawing/2014/main" id="{DF3472DA-EBF2-4F8C-BF2E-1B29B39B6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3789363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0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0 w 28"/>
                <a:gd name="T35" fmla="*/ 28 h 28"/>
                <a:gd name="T36" fmla="*/ 13 w 28"/>
                <a:gd name="T37" fmla="*/ 28 h 28"/>
                <a:gd name="T38" fmla="*/ 16 w 28"/>
                <a:gd name="T39" fmla="*/ 28 h 28"/>
                <a:gd name="T40" fmla="*/ 17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6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20 h 28"/>
                <a:gd name="T64" fmla="*/ 26 w 28"/>
                <a:gd name="T65" fmla="*/ 19 h 28"/>
                <a:gd name="T66" fmla="*/ 26 w 28"/>
                <a:gd name="T67" fmla="*/ 19 h 28"/>
                <a:gd name="T68" fmla="*/ 26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7 w 28"/>
                <a:gd name="T75" fmla="*/ 17 h 28"/>
                <a:gd name="T76" fmla="*/ 28 w 28"/>
                <a:gd name="T77" fmla="*/ 14 h 28"/>
                <a:gd name="T78" fmla="*/ 27 w 28"/>
                <a:gd name="T79" fmla="*/ 11 h 28"/>
                <a:gd name="T80" fmla="*/ 26 w 28"/>
                <a:gd name="T81" fmla="*/ 8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3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Freeform 146">
              <a:extLst>
                <a:ext uri="{FF2B5EF4-FFF2-40B4-BE49-F238E27FC236}">
                  <a16:creationId xmlns="" xmlns:a16="http://schemas.microsoft.com/office/drawing/2014/main" id="{43766651-078F-4328-BBB0-F0E6EDAA1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584" y="37814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19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2 w 28"/>
                <a:gd name="T53" fmla="*/ 24 h 28"/>
                <a:gd name="T54" fmla="*/ 23 w 28"/>
                <a:gd name="T55" fmla="*/ 23 h 28"/>
                <a:gd name="T56" fmla="*/ 24 w 28"/>
                <a:gd name="T57" fmla="*/ 22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19 h 28"/>
                <a:gd name="T64" fmla="*/ 26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Freeform 147">
              <a:extLst>
                <a:ext uri="{FF2B5EF4-FFF2-40B4-BE49-F238E27FC236}">
                  <a16:creationId xmlns="" xmlns:a16="http://schemas.microsoft.com/office/drawing/2014/main" id="{83EE2058-F9FE-49A5-B820-F3604683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3671888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0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2 w 28"/>
                <a:gd name="T27" fmla="*/ 22 h 28"/>
                <a:gd name="T28" fmla="*/ 3 w 28"/>
                <a:gd name="T29" fmla="*/ 24 h 28"/>
                <a:gd name="T30" fmla="*/ 6 w 28"/>
                <a:gd name="T31" fmla="*/ 25 h 28"/>
                <a:gd name="T32" fmla="*/ 8 w 28"/>
                <a:gd name="T33" fmla="*/ 27 h 28"/>
                <a:gd name="T34" fmla="*/ 10 w 28"/>
                <a:gd name="T35" fmla="*/ 27 h 28"/>
                <a:gd name="T36" fmla="*/ 13 w 28"/>
                <a:gd name="T37" fmla="*/ 28 h 28"/>
                <a:gd name="T38" fmla="*/ 16 w 28"/>
                <a:gd name="T39" fmla="*/ 27 h 28"/>
                <a:gd name="T40" fmla="*/ 17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19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2 w 28"/>
                <a:gd name="T53" fmla="*/ 24 h 28"/>
                <a:gd name="T54" fmla="*/ 23 w 28"/>
                <a:gd name="T55" fmla="*/ 24 h 28"/>
                <a:gd name="T56" fmla="*/ 24 w 28"/>
                <a:gd name="T57" fmla="*/ 22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20 h 28"/>
                <a:gd name="T64" fmla="*/ 26 w 28"/>
                <a:gd name="T65" fmla="*/ 19 h 28"/>
                <a:gd name="T66" fmla="*/ 26 w 28"/>
                <a:gd name="T67" fmla="*/ 19 h 28"/>
                <a:gd name="T68" fmla="*/ 26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7 w 28"/>
                <a:gd name="T75" fmla="*/ 17 h 28"/>
                <a:gd name="T76" fmla="*/ 28 w 28"/>
                <a:gd name="T77" fmla="*/ 14 h 28"/>
                <a:gd name="T78" fmla="*/ 27 w 28"/>
                <a:gd name="T79" fmla="*/ 11 h 28"/>
                <a:gd name="T80" fmla="*/ 26 w 28"/>
                <a:gd name="T81" fmla="*/ 8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3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3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Freeform 148">
              <a:extLst>
                <a:ext uri="{FF2B5EF4-FFF2-40B4-BE49-F238E27FC236}">
                  <a16:creationId xmlns="" xmlns:a16="http://schemas.microsoft.com/office/drawing/2014/main" id="{736BC1BE-19E9-4014-84EF-C9DE9DAF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3597276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0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0 w 28"/>
                <a:gd name="T35" fmla="*/ 28 h 28"/>
                <a:gd name="T36" fmla="*/ 13 w 28"/>
                <a:gd name="T37" fmla="*/ 28 h 28"/>
                <a:gd name="T38" fmla="*/ 16 w 28"/>
                <a:gd name="T39" fmla="*/ 28 h 28"/>
                <a:gd name="T40" fmla="*/ 17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7 h 28"/>
                <a:gd name="T48" fmla="*/ 20 w 28"/>
                <a:gd name="T49" fmla="*/ 27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6 w 28"/>
                <a:gd name="T65" fmla="*/ 20 h 28"/>
                <a:gd name="T66" fmla="*/ 26 w 28"/>
                <a:gd name="T67" fmla="*/ 20 h 28"/>
                <a:gd name="T68" fmla="*/ 26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7 w 28"/>
                <a:gd name="T75" fmla="*/ 17 h 28"/>
                <a:gd name="T76" fmla="*/ 28 w 28"/>
                <a:gd name="T77" fmla="*/ 14 h 28"/>
                <a:gd name="T78" fmla="*/ 27 w 28"/>
                <a:gd name="T79" fmla="*/ 11 h 28"/>
                <a:gd name="T80" fmla="*/ 26 w 28"/>
                <a:gd name="T81" fmla="*/ 9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6 w 28"/>
                <a:gd name="T93" fmla="*/ 0 h 28"/>
                <a:gd name="T94" fmla="*/ 13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Freeform 149">
              <a:extLst>
                <a:ext uri="{FF2B5EF4-FFF2-40B4-BE49-F238E27FC236}">
                  <a16:creationId xmlns="" xmlns:a16="http://schemas.microsoft.com/office/drawing/2014/main" id="{B3274D45-9D40-427A-B73A-9853750B9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3492501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0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0 w 28"/>
                <a:gd name="T35" fmla="*/ 28 h 28"/>
                <a:gd name="T36" fmla="*/ 13 w 28"/>
                <a:gd name="T37" fmla="*/ 28 h 28"/>
                <a:gd name="T38" fmla="*/ 16 w 28"/>
                <a:gd name="T39" fmla="*/ 28 h 28"/>
                <a:gd name="T40" fmla="*/ 17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6 w 28"/>
                <a:gd name="T65" fmla="*/ 20 h 28"/>
                <a:gd name="T66" fmla="*/ 26 w 28"/>
                <a:gd name="T67" fmla="*/ 20 h 28"/>
                <a:gd name="T68" fmla="*/ 26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7 w 28"/>
                <a:gd name="T75" fmla="*/ 17 h 28"/>
                <a:gd name="T76" fmla="*/ 28 w 28"/>
                <a:gd name="T77" fmla="*/ 14 h 28"/>
                <a:gd name="T78" fmla="*/ 27 w 28"/>
                <a:gd name="T79" fmla="*/ 11 h 28"/>
                <a:gd name="T80" fmla="*/ 26 w 28"/>
                <a:gd name="T81" fmla="*/ 9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6 w 28"/>
                <a:gd name="T93" fmla="*/ 0 h 28"/>
                <a:gd name="T94" fmla="*/ 13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Freeform 150">
              <a:extLst>
                <a:ext uri="{FF2B5EF4-FFF2-40B4-BE49-F238E27FC236}">
                  <a16:creationId xmlns="" xmlns:a16="http://schemas.microsoft.com/office/drawing/2014/main" id="{7DE96A99-93A4-487C-97C5-1FC8B1808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3435351"/>
              <a:ext cx="44450" cy="46038"/>
            </a:xfrm>
            <a:custGeom>
              <a:avLst/>
              <a:gdLst>
                <a:gd name="T0" fmla="*/ 13 w 28"/>
                <a:gd name="T1" fmla="*/ 0 h 29"/>
                <a:gd name="T2" fmla="*/ 10 w 28"/>
                <a:gd name="T3" fmla="*/ 1 h 29"/>
                <a:gd name="T4" fmla="*/ 8 w 28"/>
                <a:gd name="T5" fmla="*/ 1 h 29"/>
                <a:gd name="T6" fmla="*/ 6 w 28"/>
                <a:gd name="T7" fmla="*/ 3 h 29"/>
                <a:gd name="T8" fmla="*/ 3 w 28"/>
                <a:gd name="T9" fmla="*/ 4 h 29"/>
                <a:gd name="T10" fmla="*/ 2 w 28"/>
                <a:gd name="T11" fmla="*/ 7 h 29"/>
                <a:gd name="T12" fmla="*/ 0 w 28"/>
                <a:gd name="T13" fmla="*/ 9 h 29"/>
                <a:gd name="T14" fmla="*/ 0 w 28"/>
                <a:gd name="T15" fmla="*/ 12 h 29"/>
                <a:gd name="T16" fmla="*/ 0 w 28"/>
                <a:gd name="T17" fmla="*/ 15 h 29"/>
                <a:gd name="T18" fmla="*/ 0 w 28"/>
                <a:gd name="T19" fmla="*/ 17 h 29"/>
                <a:gd name="T20" fmla="*/ 0 w 28"/>
                <a:gd name="T21" fmla="*/ 20 h 29"/>
                <a:gd name="T22" fmla="*/ 1 w 28"/>
                <a:gd name="T23" fmla="*/ 21 h 29"/>
                <a:gd name="T24" fmla="*/ 2 w 28"/>
                <a:gd name="T25" fmla="*/ 22 h 29"/>
                <a:gd name="T26" fmla="*/ 2 w 28"/>
                <a:gd name="T27" fmla="*/ 23 h 29"/>
                <a:gd name="T28" fmla="*/ 3 w 28"/>
                <a:gd name="T29" fmla="*/ 24 h 29"/>
                <a:gd name="T30" fmla="*/ 6 w 28"/>
                <a:gd name="T31" fmla="*/ 26 h 29"/>
                <a:gd name="T32" fmla="*/ 8 w 28"/>
                <a:gd name="T33" fmla="*/ 27 h 29"/>
                <a:gd name="T34" fmla="*/ 10 w 28"/>
                <a:gd name="T35" fmla="*/ 28 h 29"/>
                <a:gd name="T36" fmla="*/ 13 w 28"/>
                <a:gd name="T37" fmla="*/ 29 h 29"/>
                <a:gd name="T38" fmla="*/ 16 w 28"/>
                <a:gd name="T39" fmla="*/ 28 h 29"/>
                <a:gd name="T40" fmla="*/ 17 w 28"/>
                <a:gd name="T41" fmla="*/ 28 h 29"/>
                <a:gd name="T42" fmla="*/ 19 w 28"/>
                <a:gd name="T43" fmla="*/ 27 h 29"/>
                <a:gd name="T44" fmla="*/ 19 w 28"/>
                <a:gd name="T45" fmla="*/ 27 h 29"/>
                <a:gd name="T46" fmla="*/ 19 w 28"/>
                <a:gd name="T47" fmla="*/ 27 h 29"/>
                <a:gd name="T48" fmla="*/ 20 w 28"/>
                <a:gd name="T49" fmla="*/ 27 h 29"/>
                <a:gd name="T50" fmla="*/ 21 w 28"/>
                <a:gd name="T51" fmla="*/ 26 h 29"/>
                <a:gd name="T52" fmla="*/ 22 w 28"/>
                <a:gd name="T53" fmla="*/ 25 h 29"/>
                <a:gd name="T54" fmla="*/ 23 w 28"/>
                <a:gd name="T55" fmla="*/ 24 h 29"/>
                <a:gd name="T56" fmla="*/ 24 w 28"/>
                <a:gd name="T57" fmla="*/ 23 h 29"/>
                <a:gd name="T58" fmla="*/ 25 w 28"/>
                <a:gd name="T59" fmla="*/ 22 h 29"/>
                <a:gd name="T60" fmla="*/ 26 w 28"/>
                <a:gd name="T61" fmla="*/ 21 h 29"/>
                <a:gd name="T62" fmla="*/ 26 w 28"/>
                <a:gd name="T63" fmla="*/ 20 h 29"/>
                <a:gd name="T64" fmla="*/ 26 w 28"/>
                <a:gd name="T65" fmla="*/ 20 h 29"/>
                <a:gd name="T66" fmla="*/ 26 w 28"/>
                <a:gd name="T67" fmla="*/ 20 h 29"/>
                <a:gd name="T68" fmla="*/ 26 w 28"/>
                <a:gd name="T69" fmla="*/ 19 h 29"/>
                <a:gd name="T70" fmla="*/ 27 w 28"/>
                <a:gd name="T71" fmla="*/ 19 h 29"/>
                <a:gd name="T72" fmla="*/ 27 w 28"/>
                <a:gd name="T73" fmla="*/ 18 h 29"/>
                <a:gd name="T74" fmla="*/ 27 w 28"/>
                <a:gd name="T75" fmla="*/ 17 h 29"/>
                <a:gd name="T76" fmla="*/ 28 w 28"/>
                <a:gd name="T77" fmla="*/ 15 h 29"/>
                <a:gd name="T78" fmla="*/ 27 w 28"/>
                <a:gd name="T79" fmla="*/ 12 h 29"/>
                <a:gd name="T80" fmla="*/ 26 w 28"/>
                <a:gd name="T81" fmla="*/ 9 h 29"/>
                <a:gd name="T82" fmla="*/ 25 w 28"/>
                <a:gd name="T83" fmla="*/ 7 h 29"/>
                <a:gd name="T84" fmla="*/ 23 w 28"/>
                <a:gd name="T85" fmla="*/ 4 h 29"/>
                <a:gd name="T86" fmla="*/ 21 w 28"/>
                <a:gd name="T87" fmla="*/ 3 h 29"/>
                <a:gd name="T88" fmla="*/ 20 w 28"/>
                <a:gd name="T89" fmla="*/ 2 h 29"/>
                <a:gd name="T90" fmla="*/ 19 w 28"/>
                <a:gd name="T91" fmla="*/ 1 h 29"/>
                <a:gd name="T92" fmla="*/ 16 w 28"/>
                <a:gd name="T93" fmla="*/ 1 h 29"/>
                <a:gd name="T94" fmla="*/ 13 w 28"/>
                <a:gd name="T9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13" y="0"/>
                  </a:moveTo>
                  <a:lnTo>
                    <a:pt x="10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Freeform 151">
              <a:extLst>
                <a:ext uri="{FF2B5EF4-FFF2-40B4-BE49-F238E27FC236}">
                  <a16:creationId xmlns="" xmlns:a16="http://schemas.microsoft.com/office/drawing/2014/main" id="{088482E3-3026-451E-82D8-34E955196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3360738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0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0 w 28"/>
                <a:gd name="T35" fmla="*/ 28 h 28"/>
                <a:gd name="T36" fmla="*/ 13 w 28"/>
                <a:gd name="T37" fmla="*/ 28 h 28"/>
                <a:gd name="T38" fmla="*/ 16 w 28"/>
                <a:gd name="T39" fmla="*/ 28 h 28"/>
                <a:gd name="T40" fmla="*/ 17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6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20 h 28"/>
                <a:gd name="T64" fmla="*/ 26 w 28"/>
                <a:gd name="T65" fmla="*/ 19 h 28"/>
                <a:gd name="T66" fmla="*/ 26 w 28"/>
                <a:gd name="T67" fmla="*/ 19 h 28"/>
                <a:gd name="T68" fmla="*/ 26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7 w 28"/>
                <a:gd name="T75" fmla="*/ 17 h 28"/>
                <a:gd name="T76" fmla="*/ 28 w 28"/>
                <a:gd name="T77" fmla="*/ 14 h 28"/>
                <a:gd name="T78" fmla="*/ 27 w 28"/>
                <a:gd name="T79" fmla="*/ 11 h 28"/>
                <a:gd name="T80" fmla="*/ 26 w 28"/>
                <a:gd name="T81" fmla="*/ 8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3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Freeform 152">
              <a:extLst>
                <a:ext uri="{FF2B5EF4-FFF2-40B4-BE49-F238E27FC236}">
                  <a16:creationId xmlns="" xmlns:a16="http://schemas.microsoft.com/office/drawing/2014/main" id="{CEFECB48-5B68-435F-A263-60702304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246" y="3297238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0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0 w 28"/>
                <a:gd name="T35" fmla="*/ 28 h 28"/>
                <a:gd name="T36" fmla="*/ 13 w 28"/>
                <a:gd name="T37" fmla="*/ 28 h 28"/>
                <a:gd name="T38" fmla="*/ 16 w 28"/>
                <a:gd name="T39" fmla="*/ 28 h 28"/>
                <a:gd name="T40" fmla="*/ 17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0 h 28"/>
                <a:gd name="T62" fmla="*/ 26 w 28"/>
                <a:gd name="T63" fmla="*/ 20 h 28"/>
                <a:gd name="T64" fmla="*/ 26 w 28"/>
                <a:gd name="T65" fmla="*/ 20 h 28"/>
                <a:gd name="T66" fmla="*/ 26 w 28"/>
                <a:gd name="T67" fmla="*/ 19 h 28"/>
                <a:gd name="T68" fmla="*/ 26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7 w 28"/>
                <a:gd name="T75" fmla="*/ 17 h 28"/>
                <a:gd name="T76" fmla="*/ 28 w 28"/>
                <a:gd name="T77" fmla="*/ 14 h 28"/>
                <a:gd name="T78" fmla="*/ 27 w 28"/>
                <a:gd name="T79" fmla="*/ 11 h 28"/>
                <a:gd name="T80" fmla="*/ 26 w 28"/>
                <a:gd name="T81" fmla="*/ 9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3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Freeform 153">
              <a:extLst>
                <a:ext uri="{FF2B5EF4-FFF2-40B4-BE49-F238E27FC236}">
                  <a16:creationId xmlns="" xmlns:a16="http://schemas.microsoft.com/office/drawing/2014/main" id="{260EC794-F1FD-492E-B769-BE372DAA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671" y="32829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6 h 28"/>
                <a:gd name="T46" fmla="*/ 20 w 28"/>
                <a:gd name="T47" fmla="*/ 26 h 28"/>
                <a:gd name="T48" fmla="*/ 21 w 28"/>
                <a:gd name="T49" fmla="*/ 26 h 28"/>
                <a:gd name="T50" fmla="*/ 22 w 28"/>
                <a:gd name="T51" fmla="*/ 25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1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Freeform 154">
              <a:extLst>
                <a:ext uri="{FF2B5EF4-FFF2-40B4-BE49-F238E27FC236}">
                  <a16:creationId xmlns="" xmlns:a16="http://schemas.microsoft.com/office/drawing/2014/main" id="{788A8351-748A-4787-8C81-DC929DB1B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671" y="34512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6 h 28"/>
                <a:gd name="T46" fmla="*/ 20 w 28"/>
                <a:gd name="T47" fmla="*/ 26 h 28"/>
                <a:gd name="T48" fmla="*/ 21 w 28"/>
                <a:gd name="T49" fmla="*/ 26 h 28"/>
                <a:gd name="T50" fmla="*/ 22 w 28"/>
                <a:gd name="T51" fmla="*/ 25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1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Freeform 155">
              <a:extLst>
                <a:ext uri="{FF2B5EF4-FFF2-40B4-BE49-F238E27FC236}">
                  <a16:creationId xmlns="" xmlns:a16="http://schemas.microsoft.com/office/drawing/2014/main" id="{7370F427-6208-4C7B-919C-FB53A5C9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671" y="35036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6 h 28"/>
                <a:gd name="T46" fmla="*/ 20 w 28"/>
                <a:gd name="T47" fmla="*/ 26 h 28"/>
                <a:gd name="T48" fmla="*/ 21 w 28"/>
                <a:gd name="T49" fmla="*/ 26 h 28"/>
                <a:gd name="T50" fmla="*/ 22 w 28"/>
                <a:gd name="T51" fmla="*/ 25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1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Freeform 156">
              <a:extLst>
                <a:ext uri="{FF2B5EF4-FFF2-40B4-BE49-F238E27FC236}">
                  <a16:creationId xmlns="" xmlns:a16="http://schemas.microsoft.com/office/drawing/2014/main" id="{A231BD90-0D28-4BCC-8831-1DF86742E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671" y="35512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0 w 28"/>
                <a:gd name="T45" fmla="*/ 27 h 28"/>
                <a:gd name="T46" fmla="*/ 20 w 28"/>
                <a:gd name="T47" fmla="*/ 27 h 28"/>
                <a:gd name="T48" fmla="*/ 21 w 28"/>
                <a:gd name="T49" fmla="*/ 26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6 w 28"/>
                <a:gd name="T61" fmla="*/ 21 h 28"/>
                <a:gd name="T62" fmla="*/ 27 w 28"/>
                <a:gd name="T63" fmla="*/ 20 h 28"/>
                <a:gd name="T64" fmla="*/ 27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1 w 28"/>
                <a:gd name="T89" fmla="*/ 2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Freeform 157">
              <a:extLst>
                <a:ext uri="{FF2B5EF4-FFF2-40B4-BE49-F238E27FC236}">
                  <a16:creationId xmlns="" xmlns:a16="http://schemas.microsoft.com/office/drawing/2014/main" id="{4C3BAC37-2ACD-4D2F-A373-6265F173F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671" y="36322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6 h 28"/>
                <a:gd name="T46" fmla="*/ 20 w 28"/>
                <a:gd name="T47" fmla="*/ 26 h 28"/>
                <a:gd name="T48" fmla="*/ 21 w 28"/>
                <a:gd name="T49" fmla="*/ 26 h 28"/>
                <a:gd name="T50" fmla="*/ 22 w 28"/>
                <a:gd name="T51" fmla="*/ 25 h 28"/>
                <a:gd name="T52" fmla="*/ 23 w 28"/>
                <a:gd name="T53" fmla="*/ 24 h 28"/>
                <a:gd name="T54" fmla="*/ 24 w 28"/>
                <a:gd name="T55" fmla="*/ 23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19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8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1 w 28"/>
                <a:gd name="T89" fmla="*/ 1 h 28"/>
                <a:gd name="T90" fmla="*/ 19 w 28"/>
                <a:gd name="T91" fmla="*/ 0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Freeform 158">
              <a:extLst>
                <a:ext uri="{FF2B5EF4-FFF2-40B4-BE49-F238E27FC236}">
                  <a16:creationId xmlns="" xmlns:a16="http://schemas.microsoft.com/office/drawing/2014/main" id="{014F36CA-42A1-41AA-A42A-7CF58375C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096" y="36068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19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2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20 h 28"/>
                <a:gd name="T64" fmla="*/ 26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Freeform 159">
              <a:extLst>
                <a:ext uri="{FF2B5EF4-FFF2-40B4-BE49-F238E27FC236}">
                  <a16:creationId xmlns="" xmlns:a16="http://schemas.microsoft.com/office/drawing/2014/main" id="{33A1ECC3-87A9-4D49-B963-1E31E47CE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096" y="35512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6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Freeform 160">
              <a:extLst>
                <a:ext uri="{FF2B5EF4-FFF2-40B4-BE49-F238E27FC236}">
                  <a16:creationId xmlns="" xmlns:a16="http://schemas.microsoft.com/office/drawing/2014/main" id="{8A47D848-3054-403D-89E3-CDC662D73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096" y="35194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8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7 h 28"/>
                <a:gd name="T48" fmla="*/ 20 w 28"/>
                <a:gd name="T49" fmla="*/ 27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6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5 h 28"/>
                <a:gd name="T78" fmla="*/ 28 w 28"/>
                <a:gd name="T79" fmla="*/ 12 h 28"/>
                <a:gd name="T80" fmla="*/ 27 w 28"/>
                <a:gd name="T81" fmla="*/ 9 h 28"/>
                <a:gd name="T82" fmla="*/ 25 w 28"/>
                <a:gd name="T83" fmla="*/ 7 h 28"/>
                <a:gd name="T84" fmla="*/ 23 w 28"/>
                <a:gd name="T85" fmla="*/ 4 h 28"/>
                <a:gd name="T86" fmla="*/ 21 w 28"/>
                <a:gd name="T87" fmla="*/ 3 h 28"/>
                <a:gd name="T88" fmla="*/ 20 w 28"/>
                <a:gd name="T89" fmla="*/ 2 h 28"/>
                <a:gd name="T90" fmla="*/ 19 w 28"/>
                <a:gd name="T91" fmla="*/ 1 h 28"/>
                <a:gd name="T92" fmla="*/ 16 w 28"/>
                <a:gd name="T93" fmla="*/ 1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Freeform 161">
              <a:extLst>
                <a:ext uri="{FF2B5EF4-FFF2-40B4-BE49-F238E27FC236}">
                  <a16:creationId xmlns="" xmlns:a16="http://schemas.microsoft.com/office/drawing/2014/main" id="{9AE9A868-DC8C-4567-927B-4847DC216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096" y="34575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19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2 w 28"/>
                <a:gd name="T53" fmla="*/ 24 h 28"/>
                <a:gd name="T54" fmla="*/ 23 w 28"/>
                <a:gd name="T55" fmla="*/ 24 h 28"/>
                <a:gd name="T56" fmla="*/ 24 w 28"/>
                <a:gd name="T57" fmla="*/ 22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19 h 28"/>
                <a:gd name="T64" fmla="*/ 26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Freeform 162">
              <a:extLst>
                <a:ext uri="{FF2B5EF4-FFF2-40B4-BE49-F238E27FC236}">
                  <a16:creationId xmlns="" xmlns:a16="http://schemas.microsoft.com/office/drawing/2014/main" id="{806715A7-0DEB-4AEC-9D87-495E0896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096" y="33956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7 h 28"/>
                <a:gd name="T48" fmla="*/ 20 w 28"/>
                <a:gd name="T49" fmla="*/ 27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6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7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6 w 28"/>
                <a:gd name="T93" fmla="*/ 1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Freeform 163">
              <a:extLst>
                <a:ext uri="{FF2B5EF4-FFF2-40B4-BE49-F238E27FC236}">
                  <a16:creationId xmlns="" xmlns:a16="http://schemas.microsoft.com/office/drawing/2014/main" id="{BAB77B43-6366-4447-9158-EBF2C0504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096" y="33464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19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2 w 28"/>
                <a:gd name="T53" fmla="*/ 24 h 28"/>
                <a:gd name="T54" fmla="*/ 23 w 28"/>
                <a:gd name="T55" fmla="*/ 23 h 28"/>
                <a:gd name="T56" fmla="*/ 24 w 28"/>
                <a:gd name="T57" fmla="*/ 22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19 h 28"/>
                <a:gd name="T64" fmla="*/ 26 w 28"/>
                <a:gd name="T65" fmla="*/ 19 h 28"/>
                <a:gd name="T66" fmla="*/ 27 w 28"/>
                <a:gd name="T67" fmla="*/ 19 h 28"/>
                <a:gd name="T68" fmla="*/ 27 w 28"/>
                <a:gd name="T69" fmla="*/ 18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0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Freeform 164">
              <a:extLst>
                <a:ext uri="{FF2B5EF4-FFF2-40B4-BE49-F238E27FC236}">
                  <a16:creationId xmlns="" xmlns:a16="http://schemas.microsoft.com/office/drawing/2014/main" id="{10167EA9-DCFF-41C8-9339-E2C3A21BA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096" y="32908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19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3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6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6 h 28"/>
                <a:gd name="T84" fmla="*/ 23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Freeform 165">
              <a:extLst>
                <a:ext uri="{FF2B5EF4-FFF2-40B4-BE49-F238E27FC236}">
                  <a16:creationId xmlns="" xmlns:a16="http://schemas.microsoft.com/office/drawing/2014/main" id="{93F562BD-1E02-401E-8DE2-8DB32BC7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521" y="32750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1 w 29"/>
                <a:gd name="T3" fmla="*/ 0 h 28"/>
                <a:gd name="T4" fmla="*/ 9 w 29"/>
                <a:gd name="T5" fmla="*/ 0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6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3 h 28"/>
                <a:gd name="T30" fmla="*/ 6 w 29"/>
                <a:gd name="T31" fmla="*/ 25 h 28"/>
                <a:gd name="T32" fmla="*/ 9 w 29"/>
                <a:gd name="T33" fmla="*/ 27 h 28"/>
                <a:gd name="T34" fmla="*/ 11 w 29"/>
                <a:gd name="T35" fmla="*/ 27 h 28"/>
                <a:gd name="T36" fmla="*/ 14 w 29"/>
                <a:gd name="T37" fmla="*/ 28 h 28"/>
                <a:gd name="T38" fmla="*/ 17 w 29"/>
                <a:gd name="T39" fmla="*/ 27 h 28"/>
                <a:gd name="T40" fmla="*/ 18 w 29"/>
                <a:gd name="T41" fmla="*/ 27 h 28"/>
                <a:gd name="T42" fmla="*/ 20 w 29"/>
                <a:gd name="T43" fmla="*/ 27 h 28"/>
                <a:gd name="T44" fmla="*/ 20 w 29"/>
                <a:gd name="T45" fmla="*/ 26 h 28"/>
                <a:gd name="T46" fmla="*/ 20 w 29"/>
                <a:gd name="T47" fmla="*/ 26 h 28"/>
                <a:gd name="T48" fmla="*/ 21 w 29"/>
                <a:gd name="T49" fmla="*/ 26 h 28"/>
                <a:gd name="T50" fmla="*/ 22 w 29"/>
                <a:gd name="T51" fmla="*/ 25 h 28"/>
                <a:gd name="T52" fmla="*/ 23 w 29"/>
                <a:gd name="T53" fmla="*/ 24 h 28"/>
                <a:gd name="T54" fmla="*/ 24 w 29"/>
                <a:gd name="T55" fmla="*/ 23 h 28"/>
                <a:gd name="T56" fmla="*/ 25 w 29"/>
                <a:gd name="T57" fmla="*/ 22 h 28"/>
                <a:gd name="T58" fmla="*/ 26 w 29"/>
                <a:gd name="T59" fmla="*/ 21 h 28"/>
                <a:gd name="T60" fmla="*/ 27 w 29"/>
                <a:gd name="T61" fmla="*/ 20 h 28"/>
                <a:gd name="T62" fmla="*/ 27 w 29"/>
                <a:gd name="T63" fmla="*/ 19 h 28"/>
                <a:gd name="T64" fmla="*/ 27 w 29"/>
                <a:gd name="T65" fmla="*/ 19 h 28"/>
                <a:gd name="T66" fmla="*/ 27 w 29"/>
                <a:gd name="T67" fmla="*/ 19 h 28"/>
                <a:gd name="T68" fmla="*/ 27 w 29"/>
                <a:gd name="T69" fmla="*/ 18 h 28"/>
                <a:gd name="T70" fmla="*/ 27 w 29"/>
                <a:gd name="T71" fmla="*/ 18 h 28"/>
                <a:gd name="T72" fmla="*/ 28 w 29"/>
                <a:gd name="T73" fmla="*/ 18 h 28"/>
                <a:gd name="T74" fmla="*/ 28 w 29"/>
                <a:gd name="T75" fmla="*/ 16 h 28"/>
                <a:gd name="T76" fmla="*/ 29 w 29"/>
                <a:gd name="T77" fmla="*/ 14 h 28"/>
                <a:gd name="T78" fmla="*/ 28 w 29"/>
                <a:gd name="T79" fmla="*/ 11 h 28"/>
                <a:gd name="T80" fmla="*/ 27 w 29"/>
                <a:gd name="T81" fmla="*/ 8 h 28"/>
                <a:gd name="T82" fmla="*/ 26 w 29"/>
                <a:gd name="T83" fmla="*/ 6 h 28"/>
                <a:gd name="T84" fmla="*/ 24 w 29"/>
                <a:gd name="T85" fmla="*/ 4 h 28"/>
                <a:gd name="T86" fmla="*/ 22 w 29"/>
                <a:gd name="T87" fmla="*/ 2 h 28"/>
                <a:gd name="T88" fmla="*/ 21 w 29"/>
                <a:gd name="T89" fmla="*/ 1 h 28"/>
                <a:gd name="T90" fmla="*/ 20 w 29"/>
                <a:gd name="T91" fmla="*/ 0 h 28"/>
                <a:gd name="T92" fmla="*/ 17 w 29"/>
                <a:gd name="T93" fmla="*/ 0 h 28"/>
                <a:gd name="T94" fmla="*/ 14 w 29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Freeform 166">
              <a:extLst>
                <a:ext uri="{FF2B5EF4-FFF2-40B4-BE49-F238E27FC236}">
                  <a16:creationId xmlns="" xmlns:a16="http://schemas.microsoft.com/office/drawing/2014/main" id="{1589B0AD-D953-4B5F-A018-C1ED88460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521" y="332898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1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1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0 w 29"/>
                <a:gd name="T45" fmla="*/ 27 h 28"/>
                <a:gd name="T46" fmla="*/ 20 w 29"/>
                <a:gd name="T47" fmla="*/ 26 h 28"/>
                <a:gd name="T48" fmla="*/ 21 w 29"/>
                <a:gd name="T49" fmla="*/ 26 h 28"/>
                <a:gd name="T50" fmla="*/ 22 w 29"/>
                <a:gd name="T51" fmla="*/ 26 h 28"/>
                <a:gd name="T52" fmla="*/ 23 w 29"/>
                <a:gd name="T53" fmla="*/ 25 h 28"/>
                <a:gd name="T54" fmla="*/ 24 w 29"/>
                <a:gd name="T55" fmla="*/ 24 h 28"/>
                <a:gd name="T56" fmla="*/ 25 w 29"/>
                <a:gd name="T57" fmla="*/ 23 h 28"/>
                <a:gd name="T58" fmla="*/ 26 w 29"/>
                <a:gd name="T59" fmla="*/ 22 h 28"/>
                <a:gd name="T60" fmla="*/ 27 w 29"/>
                <a:gd name="T61" fmla="*/ 20 h 28"/>
                <a:gd name="T62" fmla="*/ 27 w 29"/>
                <a:gd name="T63" fmla="*/ 20 h 28"/>
                <a:gd name="T64" fmla="*/ 27 w 29"/>
                <a:gd name="T65" fmla="*/ 19 h 28"/>
                <a:gd name="T66" fmla="*/ 27 w 29"/>
                <a:gd name="T67" fmla="*/ 19 h 28"/>
                <a:gd name="T68" fmla="*/ 27 w 29"/>
                <a:gd name="T69" fmla="*/ 19 h 28"/>
                <a:gd name="T70" fmla="*/ 27 w 29"/>
                <a:gd name="T71" fmla="*/ 19 h 28"/>
                <a:gd name="T72" fmla="*/ 28 w 29"/>
                <a:gd name="T73" fmla="*/ 18 h 28"/>
                <a:gd name="T74" fmla="*/ 28 w 29"/>
                <a:gd name="T75" fmla="*/ 17 h 28"/>
                <a:gd name="T76" fmla="*/ 29 w 29"/>
                <a:gd name="T77" fmla="*/ 14 h 28"/>
                <a:gd name="T78" fmla="*/ 28 w 29"/>
                <a:gd name="T79" fmla="*/ 11 h 28"/>
                <a:gd name="T80" fmla="*/ 27 w 29"/>
                <a:gd name="T81" fmla="*/ 8 h 28"/>
                <a:gd name="T82" fmla="*/ 26 w 29"/>
                <a:gd name="T83" fmla="*/ 6 h 28"/>
                <a:gd name="T84" fmla="*/ 24 w 29"/>
                <a:gd name="T85" fmla="*/ 4 h 28"/>
                <a:gd name="T86" fmla="*/ 22 w 29"/>
                <a:gd name="T87" fmla="*/ 2 h 28"/>
                <a:gd name="T88" fmla="*/ 21 w 29"/>
                <a:gd name="T89" fmla="*/ 1 h 28"/>
                <a:gd name="T90" fmla="*/ 20 w 29"/>
                <a:gd name="T91" fmla="*/ 1 h 28"/>
                <a:gd name="T92" fmla="*/ 17 w 29"/>
                <a:gd name="T93" fmla="*/ 0 h 28"/>
                <a:gd name="T94" fmla="*/ 14 w 29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167">
              <a:extLst>
                <a:ext uri="{FF2B5EF4-FFF2-40B4-BE49-F238E27FC236}">
                  <a16:creationId xmlns="" xmlns:a16="http://schemas.microsoft.com/office/drawing/2014/main" id="{5F00547E-3F9F-49E7-8255-50C53312D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521" y="34274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1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9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20 h 28"/>
                <a:gd name="T22" fmla="*/ 2 w 29"/>
                <a:gd name="T23" fmla="*/ 21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1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0 w 29"/>
                <a:gd name="T45" fmla="*/ 27 h 28"/>
                <a:gd name="T46" fmla="*/ 20 w 29"/>
                <a:gd name="T47" fmla="*/ 27 h 28"/>
                <a:gd name="T48" fmla="*/ 21 w 29"/>
                <a:gd name="T49" fmla="*/ 26 h 28"/>
                <a:gd name="T50" fmla="*/ 22 w 29"/>
                <a:gd name="T51" fmla="*/ 26 h 28"/>
                <a:gd name="T52" fmla="*/ 23 w 29"/>
                <a:gd name="T53" fmla="*/ 25 h 28"/>
                <a:gd name="T54" fmla="*/ 24 w 29"/>
                <a:gd name="T55" fmla="*/ 24 h 28"/>
                <a:gd name="T56" fmla="*/ 25 w 29"/>
                <a:gd name="T57" fmla="*/ 23 h 28"/>
                <a:gd name="T58" fmla="*/ 26 w 29"/>
                <a:gd name="T59" fmla="*/ 22 h 28"/>
                <a:gd name="T60" fmla="*/ 27 w 29"/>
                <a:gd name="T61" fmla="*/ 21 h 28"/>
                <a:gd name="T62" fmla="*/ 27 w 29"/>
                <a:gd name="T63" fmla="*/ 20 h 28"/>
                <a:gd name="T64" fmla="*/ 27 w 29"/>
                <a:gd name="T65" fmla="*/ 20 h 28"/>
                <a:gd name="T66" fmla="*/ 27 w 29"/>
                <a:gd name="T67" fmla="*/ 20 h 28"/>
                <a:gd name="T68" fmla="*/ 27 w 29"/>
                <a:gd name="T69" fmla="*/ 19 h 28"/>
                <a:gd name="T70" fmla="*/ 27 w 29"/>
                <a:gd name="T71" fmla="*/ 19 h 28"/>
                <a:gd name="T72" fmla="*/ 28 w 29"/>
                <a:gd name="T73" fmla="*/ 18 h 28"/>
                <a:gd name="T74" fmla="*/ 28 w 29"/>
                <a:gd name="T75" fmla="*/ 17 h 28"/>
                <a:gd name="T76" fmla="*/ 29 w 29"/>
                <a:gd name="T77" fmla="*/ 14 h 28"/>
                <a:gd name="T78" fmla="*/ 28 w 29"/>
                <a:gd name="T79" fmla="*/ 11 h 28"/>
                <a:gd name="T80" fmla="*/ 27 w 29"/>
                <a:gd name="T81" fmla="*/ 9 h 28"/>
                <a:gd name="T82" fmla="*/ 26 w 29"/>
                <a:gd name="T83" fmla="*/ 6 h 28"/>
                <a:gd name="T84" fmla="*/ 24 w 29"/>
                <a:gd name="T85" fmla="*/ 4 h 28"/>
                <a:gd name="T86" fmla="*/ 22 w 29"/>
                <a:gd name="T87" fmla="*/ 2 h 28"/>
                <a:gd name="T88" fmla="*/ 21 w 29"/>
                <a:gd name="T89" fmla="*/ 2 h 28"/>
                <a:gd name="T90" fmla="*/ 20 w 29"/>
                <a:gd name="T91" fmla="*/ 1 h 28"/>
                <a:gd name="T92" fmla="*/ 17 w 29"/>
                <a:gd name="T93" fmla="*/ 0 h 28"/>
                <a:gd name="T94" fmla="*/ 14 w 29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Freeform 168">
              <a:extLst>
                <a:ext uri="{FF2B5EF4-FFF2-40B4-BE49-F238E27FC236}">
                  <a16:creationId xmlns="" xmlns:a16="http://schemas.microsoft.com/office/drawing/2014/main" id="{53F5085B-3E16-401E-8AD4-A96734004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521" y="3517901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1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9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1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0 w 29"/>
                <a:gd name="T45" fmla="*/ 27 h 28"/>
                <a:gd name="T46" fmla="*/ 20 w 29"/>
                <a:gd name="T47" fmla="*/ 27 h 28"/>
                <a:gd name="T48" fmla="*/ 21 w 29"/>
                <a:gd name="T49" fmla="*/ 26 h 28"/>
                <a:gd name="T50" fmla="*/ 22 w 29"/>
                <a:gd name="T51" fmla="*/ 26 h 28"/>
                <a:gd name="T52" fmla="*/ 23 w 29"/>
                <a:gd name="T53" fmla="*/ 25 h 28"/>
                <a:gd name="T54" fmla="*/ 24 w 29"/>
                <a:gd name="T55" fmla="*/ 24 h 28"/>
                <a:gd name="T56" fmla="*/ 25 w 29"/>
                <a:gd name="T57" fmla="*/ 23 h 28"/>
                <a:gd name="T58" fmla="*/ 26 w 29"/>
                <a:gd name="T59" fmla="*/ 22 h 28"/>
                <a:gd name="T60" fmla="*/ 27 w 29"/>
                <a:gd name="T61" fmla="*/ 20 h 28"/>
                <a:gd name="T62" fmla="*/ 27 w 29"/>
                <a:gd name="T63" fmla="*/ 20 h 28"/>
                <a:gd name="T64" fmla="*/ 27 w 29"/>
                <a:gd name="T65" fmla="*/ 20 h 28"/>
                <a:gd name="T66" fmla="*/ 27 w 29"/>
                <a:gd name="T67" fmla="*/ 19 h 28"/>
                <a:gd name="T68" fmla="*/ 27 w 29"/>
                <a:gd name="T69" fmla="*/ 19 h 28"/>
                <a:gd name="T70" fmla="*/ 27 w 29"/>
                <a:gd name="T71" fmla="*/ 19 h 28"/>
                <a:gd name="T72" fmla="*/ 28 w 29"/>
                <a:gd name="T73" fmla="*/ 18 h 28"/>
                <a:gd name="T74" fmla="*/ 28 w 29"/>
                <a:gd name="T75" fmla="*/ 17 h 28"/>
                <a:gd name="T76" fmla="*/ 29 w 29"/>
                <a:gd name="T77" fmla="*/ 14 h 28"/>
                <a:gd name="T78" fmla="*/ 28 w 29"/>
                <a:gd name="T79" fmla="*/ 11 h 28"/>
                <a:gd name="T80" fmla="*/ 27 w 29"/>
                <a:gd name="T81" fmla="*/ 9 h 28"/>
                <a:gd name="T82" fmla="*/ 26 w 29"/>
                <a:gd name="T83" fmla="*/ 6 h 28"/>
                <a:gd name="T84" fmla="*/ 24 w 29"/>
                <a:gd name="T85" fmla="*/ 4 h 28"/>
                <a:gd name="T86" fmla="*/ 22 w 29"/>
                <a:gd name="T87" fmla="*/ 2 h 28"/>
                <a:gd name="T88" fmla="*/ 21 w 29"/>
                <a:gd name="T89" fmla="*/ 1 h 28"/>
                <a:gd name="T90" fmla="*/ 20 w 29"/>
                <a:gd name="T91" fmla="*/ 1 h 28"/>
                <a:gd name="T92" fmla="*/ 17 w 29"/>
                <a:gd name="T93" fmla="*/ 0 h 28"/>
                <a:gd name="T94" fmla="*/ 14 w 29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Freeform 169">
              <a:extLst>
                <a:ext uri="{FF2B5EF4-FFF2-40B4-BE49-F238E27FC236}">
                  <a16:creationId xmlns="" xmlns:a16="http://schemas.microsoft.com/office/drawing/2014/main" id="{C833D152-2DBE-4036-B435-CC7F7D8CE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521" y="357663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1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9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1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1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0 w 29"/>
                <a:gd name="T45" fmla="*/ 27 h 28"/>
                <a:gd name="T46" fmla="*/ 20 w 29"/>
                <a:gd name="T47" fmla="*/ 27 h 28"/>
                <a:gd name="T48" fmla="*/ 21 w 29"/>
                <a:gd name="T49" fmla="*/ 26 h 28"/>
                <a:gd name="T50" fmla="*/ 22 w 29"/>
                <a:gd name="T51" fmla="*/ 26 h 28"/>
                <a:gd name="T52" fmla="*/ 23 w 29"/>
                <a:gd name="T53" fmla="*/ 25 h 28"/>
                <a:gd name="T54" fmla="*/ 24 w 29"/>
                <a:gd name="T55" fmla="*/ 24 h 28"/>
                <a:gd name="T56" fmla="*/ 25 w 29"/>
                <a:gd name="T57" fmla="*/ 23 h 28"/>
                <a:gd name="T58" fmla="*/ 26 w 29"/>
                <a:gd name="T59" fmla="*/ 22 h 28"/>
                <a:gd name="T60" fmla="*/ 27 w 29"/>
                <a:gd name="T61" fmla="*/ 21 h 28"/>
                <a:gd name="T62" fmla="*/ 27 w 29"/>
                <a:gd name="T63" fmla="*/ 20 h 28"/>
                <a:gd name="T64" fmla="*/ 27 w 29"/>
                <a:gd name="T65" fmla="*/ 20 h 28"/>
                <a:gd name="T66" fmla="*/ 27 w 29"/>
                <a:gd name="T67" fmla="*/ 19 h 28"/>
                <a:gd name="T68" fmla="*/ 27 w 29"/>
                <a:gd name="T69" fmla="*/ 19 h 28"/>
                <a:gd name="T70" fmla="*/ 27 w 29"/>
                <a:gd name="T71" fmla="*/ 19 h 28"/>
                <a:gd name="T72" fmla="*/ 28 w 29"/>
                <a:gd name="T73" fmla="*/ 18 h 28"/>
                <a:gd name="T74" fmla="*/ 28 w 29"/>
                <a:gd name="T75" fmla="*/ 17 h 28"/>
                <a:gd name="T76" fmla="*/ 29 w 29"/>
                <a:gd name="T77" fmla="*/ 14 h 28"/>
                <a:gd name="T78" fmla="*/ 28 w 29"/>
                <a:gd name="T79" fmla="*/ 11 h 28"/>
                <a:gd name="T80" fmla="*/ 27 w 29"/>
                <a:gd name="T81" fmla="*/ 9 h 28"/>
                <a:gd name="T82" fmla="*/ 26 w 29"/>
                <a:gd name="T83" fmla="*/ 6 h 28"/>
                <a:gd name="T84" fmla="*/ 24 w 29"/>
                <a:gd name="T85" fmla="*/ 4 h 28"/>
                <a:gd name="T86" fmla="*/ 22 w 29"/>
                <a:gd name="T87" fmla="*/ 2 h 28"/>
                <a:gd name="T88" fmla="*/ 21 w 29"/>
                <a:gd name="T89" fmla="*/ 1 h 28"/>
                <a:gd name="T90" fmla="*/ 20 w 29"/>
                <a:gd name="T91" fmla="*/ 1 h 28"/>
                <a:gd name="T92" fmla="*/ 17 w 29"/>
                <a:gd name="T93" fmla="*/ 0 h 28"/>
                <a:gd name="T94" fmla="*/ 14 w 29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Freeform 170">
              <a:extLst>
                <a:ext uri="{FF2B5EF4-FFF2-40B4-BE49-F238E27FC236}">
                  <a16:creationId xmlns="" xmlns:a16="http://schemas.microsoft.com/office/drawing/2014/main" id="{F47F4817-9180-49DB-822D-C7B54CE2C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946" y="34718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5 w 28"/>
                <a:gd name="T59" fmla="*/ 22 h 28"/>
                <a:gd name="T60" fmla="*/ 26 w 28"/>
                <a:gd name="T61" fmla="*/ 20 h 28"/>
                <a:gd name="T62" fmla="*/ 26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Freeform 171">
              <a:extLst>
                <a:ext uri="{FF2B5EF4-FFF2-40B4-BE49-F238E27FC236}">
                  <a16:creationId xmlns="" xmlns:a16="http://schemas.microsoft.com/office/drawing/2014/main" id="{520E692B-95E3-43E6-9946-D3CDC1123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946" y="33607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6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Freeform 172">
              <a:extLst>
                <a:ext uri="{FF2B5EF4-FFF2-40B4-BE49-F238E27FC236}">
                  <a16:creationId xmlns="" xmlns:a16="http://schemas.microsoft.com/office/drawing/2014/main" id="{7E69EE58-00CC-4A71-98EA-78F1FDE0C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946" y="32575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5 w 28"/>
                <a:gd name="T59" fmla="*/ 22 h 28"/>
                <a:gd name="T60" fmla="*/ 26 w 28"/>
                <a:gd name="T61" fmla="*/ 20 h 28"/>
                <a:gd name="T62" fmla="*/ 26 w 28"/>
                <a:gd name="T63" fmla="*/ 20 h 28"/>
                <a:gd name="T64" fmla="*/ 27 w 28"/>
                <a:gd name="T65" fmla="*/ 20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Freeform 173">
              <a:extLst>
                <a:ext uri="{FF2B5EF4-FFF2-40B4-BE49-F238E27FC236}">
                  <a16:creationId xmlns="" xmlns:a16="http://schemas.microsoft.com/office/drawing/2014/main" id="{90515A56-9C51-4DDE-9F90-81B5B6743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196" y="34210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7 w 28"/>
                <a:gd name="T65" fmla="*/ 20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Freeform 174">
              <a:extLst>
                <a:ext uri="{FF2B5EF4-FFF2-40B4-BE49-F238E27FC236}">
                  <a16:creationId xmlns="" xmlns:a16="http://schemas.microsoft.com/office/drawing/2014/main" id="{EC31228B-588C-4C65-95B4-878FB738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421" y="35496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7 h 28"/>
                <a:gd name="T46" fmla="*/ 20 w 28"/>
                <a:gd name="T47" fmla="*/ 26 h 28"/>
                <a:gd name="T48" fmla="*/ 21 w 28"/>
                <a:gd name="T49" fmla="*/ 26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1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Freeform 175">
              <a:extLst>
                <a:ext uri="{FF2B5EF4-FFF2-40B4-BE49-F238E27FC236}">
                  <a16:creationId xmlns="" xmlns:a16="http://schemas.microsoft.com/office/drawing/2014/main" id="{086CFCD0-9795-4179-B8F0-EBD6AEBF5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234" y="35290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20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2 w 28"/>
                <a:gd name="T53" fmla="*/ 24 h 28"/>
                <a:gd name="T54" fmla="*/ 24 w 28"/>
                <a:gd name="T55" fmla="*/ 24 h 28"/>
                <a:gd name="T56" fmla="*/ 24 w 28"/>
                <a:gd name="T57" fmla="*/ 22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19 h 28"/>
                <a:gd name="T64" fmla="*/ 26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Freeform 176">
              <a:extLst>
                <a:ext uri="{FF2B5EF4-FFF2-40B4-BE49-F238E27FC236}">
                  <a16:creationId xmlns="" xmlns:a16="http://schemas.microsoft.com/office/drawing/2014/main" id="{05D573DE-DF2C-44A8-B876-2AC001038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234" y="35956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4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0 h 28"/>
                <a:gd name="T62" fmla="*/ 26 w 28"/>
                <a:gd name="T63" fmla="*/ 20 h 28"/>
                <a:gd name="T64" fmla="*/ 26 w 28"/>
                <a:gd name="T65" fmla="*/ 20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Freeform 177">
              <a:extLst>
                <a:ext uri="{FF2B5EF4-FFF2-40B4-BE49-F238E27FC236}">
                  <a16:creationId xmlns="" xmlns:a16="http://schemas.microsoft.com/office/drawing/2014/main" id="{8B003732-1059-411D-BDF0-835D4FEE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234" y="34147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4 w 28"/>
                <a:gd name="T55" fmla="*/ 24 h 28"/>
                <a:gd name="T56" fmla="*/ 24 w 28"/>
                <a:gd name="T57" fmla="*/ 23 h 28"/>
                <a:gd name="T58" fmla="*/ 25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6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Freeform 178">
              <a:extLst>
                <a:ext uri="{FF2B5EF4-FFF2-40B4-BE49-F238E27FC236}">
                  <a16:creationId xmlns="" xmlns:a16="http://schemas.microsoft.com/office/drawing/2014/main" id="{51FF9D57-9257-4F5B-B581-219E9FEDA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234" y="33416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6 h 28"/>
                <a:gd name="T48" fmla="*/ 20 w 28"/>
                <a:gd name="T49" fmla="*/ 26 h 28"/>
                <a:gd name="T50" fmla="*/ 21 w 28"/>
                <a:gd name="T51" fmla="*/ 26 h 28"/>
                <a:gd name="T52" fmla="*/ 22 w 28"/>
                <a:gd name="T53" fmla="*/ 25 h 28"/>
                <a:gd name="T54" fmla="*/ 24 w 28"/>
                <a:gd name="T55" fmla="*/ 24 h 28"/>
                <a:gd name="T56" fmla="*/ 24 w 28"/>
                <a:gd name="T57" fmla="*/ 23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20 h 28"/>
                <a:gd name="T64" fmla="*/ 26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Freeform 179">
              <a:extLst>
                <a:ext uri="{FF2B5EF4-FFF2-40B4-BE49-F238E27FC236}">
                  <a16:creationId xmlns="" xmlns:a16="http://schemas.microsoft.com/office/drawing/2014/main" id="{724DF90D-AF38-4767-B8FB-1C945BB08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221" y="33178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7 h 28"/>
                <a:gd name="T50" fmla="*/ 21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7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6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Freeform 180">
              <a:extLst>
                <a:ext uri="{FF2B5EF4-FFF2-40B4-BE49-F238E27FC236}">
                  <a16:creationId xmlns="" xmlns:a16="http://schemas.microsoft.com/office/drawing/2014/main" id="{11B78A44-AA89-4D83-88D6-71E84F3E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221" y="32575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6 h 28"/>
                <a:gd name="T50" fmla="*/ 21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6 w 28"/>
                <a:gd name="T61" fmla="*/ 20 h 28"/>
                <a:gd name="T62" fmla="*/ 26 w 28"/>
                <a:gd name="T63" fmla="*/ 20 h 28"/>
                <a:gd name="T64" fmla="*/ 27 w 28"/>
                <a:gd name="T65" fmla="*/ 20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6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Freeform 181">
              <a:extLst>
                <a:ext uri="{FF2B5EF4-FFF2-40B4-BE49-F238E27FC236}">
                  <a16:creationId xmlns="" xmlns:a16="http://schemas.microsoft.com/office/drawing/2014/main" id="{90B17470-68A5-4C09-82FE-6B15B6920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221" y="34893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20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3 w 28"/>
                <a:gd name="T53" fmla="*/ 24 h 28"/>
                <a:gd name="T54" fmla="*/ 24 w 28"/>
                <a:gd name="T55" fmla="*/ 23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6 w 28"/>
                <a:gd name="T63" fmla="*/ 19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Freeform 182">
              <a:extLst>
                <a:ext uri="{FF2B5EF4-FFF2-40B4-BE49-F238E27FC236}">
                  <a16:creationId xmlns="" xmlns:a16="http://schemas.microsoft.com/office/drawing/2014/main" id="{6ADDB3FB-5F1D-4A98-8F33-8218516CB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559" y="34893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6 h 28"/>
                <a:gd name="T46" fmla="*/ 20 w 28"/>
                <a:gd name="T47" fmla="*/ 26 h 28"/>
                <a:gd name="T48" fmla="*/ 20 w 28"/>
                <a:gd name="T49" fmla="*/ 26 h 28"/>
                <a:gd name="T50" fmla="*/ 22 w 28"/>
                <a:gd name="T51" fmla="*/ 25 h 28"/>
                <a:gd name="T52" fmla="*/ 23 w 28"/>
                <a:gd name="T53" fmla="*/ 24 h 28"/>
                <a:gd name="T54" fmla="*/ 24 w 28"/>
                <a:gd name="T55" fmla="*/ 23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19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Freeform 183">
              <a:extLst>
                <a:ext uri="{FF2B5EF4-FFF2-40B4-BE49-F238E27FC236}">
                  <a16:creationId xmlns="" xmlns:a16="http://schemas.microsoft.com/office/drawing/2014/main" id="{978F3FBE-F40B-482D-B3DA-8A0E2E2BF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559" y="34321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7 h 28"/>
                <a:gd name="T46" fmla="*/ 20 w 28"/>
                <a:gd name="T47" fmla="*/ 26 h 28"/>
                <a:gd name="T48" fmla="*/ 20 w 28"/>
                <a:gd name="T49" fmla="*/ 26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184">
              <a:extLst>
                <a:ext uri="{FF2B5EF4-FFF2-40B4-BE49-F238E27FC236}">
                  <a16:creationId xmlns="" xmlns:a16="http://schemas.microsoft.com/office/drawing/2014/main" id="{DD4B5186-1BCC-4073-AA9D-BA0C8F5A9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559" y="33686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7 h 28"/>
                <a:gd name="T46" fmla="*/ 20 w 28"/>
                <a:gd name="T47" fmla="*/ 27 h 28"/>
                <a:gd name="T48" fmla="*/ 20 w 28"/>
                <a:gd name="T49" fmla="*/ 26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6 w 28"/>
                <a:gd name="T61" fmla="*/ 21 h 28"/>
                <a:gd name="T62" fmla="*/ 27 w 28"/>
                <a:gd name="T63" fmla="*/ 20 h 28"/>
                <a:gd name="T64" fmla="*/ 27 w 28"/>
                <a:gd name="T65" fmla="*/ 20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9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Freeform 185">
              <a:extLst>
                <a:ext uri="{FF2B5EF4-FFF2-40B4-BE49-F238E27FC236}">
                  <a16:creationId xmlns="" xmlns:a16="http://schemas.microsoft.com/office/drawing/2014/main" id="{34270FDE-2EA3-4F61-8EB8-9451C31AF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559" y="33083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6 h 28"/>
                <a:gd name="T46" fmla="*/ 20 w 28"/>
                <a:gd name="T47" fmla="*/ 26 h 28"/>
                <a:gd name="T48" fmla="*/ 20 w 28"/>
                <a:gd name="T49" fmla="*/ 26 h 28"/>
                <a:gd name="T50" fmla="*/ 22 w 28"/>
                <a:gd name="T51" fmla="*/ 25 h 28"/>
                <a:gd name="T52" fmla="*/ 23 w 28"/>
                <a:gd name="T53" fmla="*/ 24 h 28"/>
                <a:gd name="T54" fmla="*/ 24 w 28"/>
                <a:gd name="T55" fmla="*/ 24 h 28"/>
                <a:gd name="T56" fmla="*/ 25 w 28"/>
                <a:gd name="T57" fmla="*/ 22 h 28"/>
                <a:gd name="T58" fmla="*/ 26 w 28"/>
                <a:gd name="T59" fmla="*/ 21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8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Freeform 186">
              <a:extLst>
                <a:ext uri="{FF2B5EF4-FFF2-40B4-BE49-F238E27FC236}">
                  <a16:creationId xmlns="" xmlns:a16="http://schemas.microsoft.com/office/drawing/2014/main" id="{1EF7E862-BC12-4FF0-BB6B-F02A3672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559" y="32527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0 w 28"/>
                <a:gd name="T45" fmla="*/ 27 h 28"/>
                <a:gd name="T46" fmla="*/ 20 w 28"/>
                <a:gd name="T47" fmla="*/ 27 h 28"/>
                <a:gd name="T48" fmla="*/ 20 w 28"/>
                <a:gd name="T49" fmla="*/ 27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6 w 28"/>
                <a:gd name="T61" fmla="*/ 21 h 28"/>
                <a:gd name="T62" fmla="*/ 27 w 28"/>
                <a:gd name="T63" fmla="*/ 20 h 28"/>
                <a:gd name="T64" fmla="*/ 27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Freeform 187">
              <a:extLst>
                <a:ext uri="{FF2B5EF4-FFF2-40B4-BE49-F238E27FC236}">
                  <a16:creationId xmlns="" xmlns:a16="http://schemas.microsoft.com/office/drawing/2014/main" id="{995BF9A3-B87D-42E6-B618-49744DA23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309" y="32639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0 w 28"/>
                <a:gd name="T45" fmla="*/ 27 h 28"/>
                <a:gd name="T46" fmla="*/ 20 w 28"/>
                <a:gd name="T47" fmla="*/ 26 h 28"/>
                <a:gd name="T48" fmla="*/ 20 w 28"/>
                <a:gd name="T49" fmla="*/ 26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6 w 28"/>
                <a:gd name="T61" fmla="*/ 20 h 28"/>
                <a:gd name="T62" fmla="*/ 27 w 28"/>
                <a:gd name="T63" fmla="*/ 20 h 28"/>
                <a:gd name="T64" fmla="*/ 27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9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0 w 28"/>
                <a:gd name="T89" fmla="*/ 1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Freeform 188">
              <a:extLst>
                <a:ext uri="{FF2B5EF4-FFF2-40B4-BE49-F238E27FC236}">
                  <a16:creationId xmlns="" xmlns:a16="http://schemas.microsoft.com/office/drawing/2014/main" id="{305CC52E-4CC2-497D-8E73-7457375A0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309" y="3454401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1 w 28"/>
                <a:gd name="T3" fmla="*/ 1 h 29"/>
                <a:gd name="T4" fmla="*/ 9 w 28"/>
                <a:gd name="T5" fmla="*/ 1 h 29"/>
                <a:gd name="T6" fmla="*/ 6 w 28"/>
                <a:gd name="T7" fmla="*/ 3 h 29"/>
                <a:gd name="T8" fmla="*/ 4 w 28"/>
                <a:gd name="T9" fmla="*/ 4 h 29"/>
                <a:gd name="T10" fmla="*/ 2 w 28"/>
                <a:gd name="T11" fmla="*/ 7 h 29"/>
                <a:gd name="T12" fmla="*/ 1 w 28"/>
                <a:gd name="T13" fmla="*/ 9 h 29"/>
                <a:gd name="T14" fmla="*/ 0 w 28"/>
                <a:gd name="T15" fmla="*/ 12 h 29"/>
                <a:gd name="T16" fmla="*/ 0 w 28"/>
                <a:gd name="T17" fmla="*/ 15 h 29"/>
                <a:gd name="T18" fmla="*/ 0 w 28"/>
                <a:gd name="T19" fmla="*/ 17 h 29"/>
                <a:gd name="T20" fmla="*/ 1 w 28"/>
                <a:gd name="T21" fmla="*/ 20 h 29"/>
                <a:gd name="T22" fmla="*/ 2 w 28"/>
                <a:gd name="T23" fmla="*/ 21 h 29"/>
                <a:gd name="T24" fmla="*/ 2 w 28"/>
                <a:gd name="T25" fmla="*/ 22 h 29"/>
                <a:gd name="T26" fmla="*/ 3 w 28"/>
                <a:gd name="T27" fmla="*/ 23 h 29"/>
                <a:gd name="T28" fmla="*/ 4 w 28"/>
                <a:gd name="T29" fmla="*/ 24 h 29"/>
                <a:gd name="T30" fmla="*/ 6 w 28"/>
                <a:gd name="T31" fmla="*/ 26 h 29"/>
                <a:gd name="T32" fmla="*/ 9 w 28"/>
                <a:gd name="T33" fmla="*/ 27 h 29"/>
                <a:gd name="T34" fmla="*/ 11 w 28"/>
                <a:gd name="T35" fmla="*/ 28 h 29"/>
                <a:gd name="T36" fmla="*/ 14 w 28"/>
                <a:gd name="T37" fmla="*/ 29 h 29"/>
                <a:gd name="T38" fmla="*/ 17 w 28"/>
                <a:gd name="T39" fmla="*/ 28 h 29"/>
                <a:gd name="T40" fmla="*/ 18 w 28"/>
                <a:gd name="T41" fmla="*/ 28 h 29"/>
                <a:gd name="T42" fmla="*/ 19 w 28"/>
                <a:gd name="T43" fmla="*/ 27 h 29"/>
                <a:gd name="T44" fmla="*/ 20 w 28"/>
                <a:gd name="T45" fmla="*/ 27 h 29"/>
                <a:gd name="T46" fmla="*/ 20 w 28"/>
                <a:gd name="T47" fmla="*/ 27 h 29"/>
                <a:gd name="T48" fmla="*/ 20 w 28"/>
                <a:gd name="T49" fmla="*/ 27 h 29"/>
                <a:gd name="T50" fmla="*/ 22 w 28"/>
                <a:gd name="T51" fmla="*/ 26 h 29"/>
                <a:gd name="T52" fmla="*/ 23 w 28"/>
                <a:gd name="T53" fmla="*/ 25 h 29"/>
                <a:gd name="T54" fmla="*/ 24 w 28"/>
                <a:gd name="T55" fmla="*/ 24 h 29"/>
                <a:gd name="T56" fmla="*/ 25 w 28"/>
                <a:gd name="T57" fmla="*/ 23 h 29"/>
                <a:gd name="T58" fmla="*/ 26 w 28"/>
                <a:gd name="T59" fmla="*/ 22 h 29"/>
                <a:gd name="T60" fmla="*/ 26 w 28"/>
                <a:gd name="T61" fmla="*/ 21 h 29"/>
                <a:gd name="T62" fmla="*/ 27 w 28"/>
                <a:gd name="T63" fmla="*/ 20 h 29"/>
                <a:gd name="T64" fmla="*/ 27 w 28"/>
                <a:gd name="T65" fmla="*/ 20 h 29"/>
                <a:gd name="T66" fmla="*/ 27 w 28"/>
                <a:gd name="T67" fmla="*/ 20 h 29"/>
                <a:gd name="T68" fmla="*/ 27 w 28"/>
                <a:gd name="T69" fmla="*/ 19 h 29"/>
                <a:gd name="T70" fmla="*/ 27 w 28"/>
                <a:gd name="T71" fmla="*/ 19 h 29"/>
                <a:gd name="T72" fmla="*/ 28 w 28"/>
                <a:gd name="T73" fmla="*/ 18 h 29"/>
                <a:gd name="T74" fmla="*/ 28 w 28"/>
                <a:gd name="T75" fmla="*/ 17 h 29"/>
                <a:gd name="T76" fmla="*/ 28 w 28"/>
                <a:gd name="T77" fmla="*/ 15 h 29"/>
                <a:gd name="T78" fmla="*/ 28 w 28"/>
                <a:gd name="T79" fmla="*/ 12 h 29"/>
                <a:gd name="T80" fmla="*/ 27 w 28"/>
                <a:gd name="T81" fmla="*/ 9 h 29"/>
                <a:gd name="T82" fmla="*/ 26 w 28"/>
                <a:gd name="T83" fmla="*/ 7 h 29"/>
                <a:gd name="T84" fmla="*/ 24 w 28"/>
                <a:gd name="T85" fmla="*/ 4 h 29"/>
                <a:gd name="T86" fmla="*/ 22 w 28"/>
                <a:gd name="T87" fmla="*/ 3 h 29"/>
                <a:gd name="T88" fmla="*/ 20 w 28"/>
                <a:gd name="T89" fmla="*/ 2 h 29"/>
                <a:gd name="T90" fmla="*/ 19 w 28"/>
                <a:gd name="T91" fmla="*/ 1 h 29"/>
                <a:gd name="T92" fmla="*/ 17 w 28"/>
                <a:gd name="T93" fmla="*/ 1 h 29"/>
                <a:gd name="T94" fmla="*/ 14 w 28"/>
                <a:gd name="T9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Freeform 189">
              <a:extLst>
                <a:ext uri="{FF2B5EF4-FFF2-40B4-BE49-F238E27FC236}">
                  <a16:creationId xmlns="" xmlns:a16="http://schemas.microsoft.com/office/drawing/2014/main" id="{9738C399-59BE-4E67-9D4F-7EFE26A3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646" y="34591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1 w 28"/>
                <a:gd name="T15" fmla="*/ 11 h 28"/>
                <a:gd name="T16" fmla="*/ 0 w 28"/>
                <a:gd name="T17" fmla="*/ 14 h 28"/>
                <a:gd name="T18" fmla="*/ 1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20 w 28"/>
                <a:gd name="T43" fmla="*/ 27 h 28"/>
                <a:gd name="T44" fmla="*/ 20 w 28"/>
                <a:gd name="T45" fmla="*/ 27 h 28"/>
                <a:gd name="T46" fmla="*/ 20 w 28"/>
                <a:gd name="T47" fmla="*/ 27 h 28"/>
                <a:gd name="T48" fmla="*/ 21 w 28"/>
                <a:gd name="T49" fmla="*/ 26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7 w 28"/>
                <a:gd name="T61" fmla="*/ 20 h 28"/>
                <a:gd name="T62" fmla="*/ 27 w 28"/>
                <a:gd name="T63" fmla="*/ 20 h 28"/>
                <a:gd name="T64" fmla="*/ 27 w 28"/>
                <a:gd name="T65" fmla="*/ 20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9 h 28"/>
                <a:gd name="T72" fmla="*/ 28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1 w 28"/>
                <a:gd name="T89" fmla="*/ 1 h 28"/>
                <a:gd name="T90" fmla="*/ 20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Freeform 190">
              <a:extLst>
                <a:ext uri="{FF2B5EF4-FFF2-40B4-BE49-F238E27FC236}">
                  <a16:creationId xmlns="" xmlns:a16="http://schemas.microsoft.com/office/drawing/2014/main" id="{E10CC5DA-9C60-4B28-8194-9F18F42E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059" y="34020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19 w 28"/>
                <a:gd name="T45" fmla="*/ 27 h 28"/>
                <a:gd name="T46" fmla="*/ 20 w 28"/>
                <a:gd name="T47" fmla="*/ 27 h 28"/>
                <a:gd name="T48" fmla="*/ 20 w 28"/>
                <a:gd name="T49" fmla="*/ 27 h 28"/>
                <a:gd name="T50" fmla="*/ 22 w 28"/>
                <a:gd name="T51" fmla="*/ 26 h 28"/>
                <a:gd name="T52" fmla="*/ 23 w 28"/>
                <a:gd name="T53" fmla="*/ 25 h 28"/>
                <a:gd name="T54" fmla="*/ 24 w 28"/>
                <a:gd name="T55" fmla="*/ 24 h 28"/>
                <a:gd name="T56" fmla="*/ 25 w 28"/>
                <a:gd name="T57" fmla="*/ 23 h 28"/>
                <a:gd name="T58" fmla="*/ 26 w 28"/>
                <a:gd name="T59" fmla="*/ 22 h 28"/>
                <a:gd name="T60" fmla="*/ 26 w 28"/>
                <a:gd name="T61" fmla="*/ 21 h 28"/>
                <a:gd name="T62" fmla="*/ 26 w 28"/>
                <a:gd name="T63" fmla="*/ 20 h 28"/>
                <a:gd name="T64" fmla="*/ 27 w 28"/>
                <a:gd name="T65" fmla="*/ 20 h 28"/>
                <a:gd name="T66" fmla="*/ 27 w 28"/>
                <a:gd name="T67" fmla="*/ 20 h 28"/>
                <a:gd name="T68" fmla="*/ 27 w 28"/>
                <a:gd name="T69" fmla="*/ 19 h 28"/>
                <a:gd name="T70" fmla="*/ 27 w 28"/>
                <a:gd name="T71" fmla="*/ 19 h 28"/>
                <a:gd name="T72" fmla="*/ 27 w 28"/>
                <a:gd name="T73" fmla="*/ 18 h 28"/>
                <a:gd name="T74" fmla="*/ 28 w 28"/>
                <a:gd name="T75" fmla="*/ 17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9 h 28"/>
                <a:gd name="T82" fmla="*/ 26 w 28"/>
                <a:gd name="T83" fmla="*/ 6 h 28"/>
                <a:gd name="T84" fmla="*/ 24 w 28"/>
                <a:gd name="T85" fmla="*/ 4 h 28"/>
                <a:gd name="T86" fmla="*/ 22 w 28"/>
                <a:gd name="T87" fmla="*/ 2 h 28"/>
                <a:gd name="T88" fmla="*/ 20 w 28"/>
                <a:gd name="T89" fmla="*/ 2 h 28"/>
                <a:gd name="T90" fmla="*/ 19 w 28"/>
                <a:gd name="T91" fmla="*/ 1 h 28"/>
                <a:gd name="T92" fmla="*/ 17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Freeform 191">
              <a:extLst>
                <a:ext uri="{FF2B5EF4-FFF2-40B4-BE49-F238E27FC236}">
                  <a16:creationId xmlns="" xmlns:a16="http://schemas.microsoft.com/office/drawing/2014/main" id="{D592D4DB-2595-4A6A-93A7-1DE979EF4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234" y="34702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19 w 28"/>
                <a:gd name="T45" fmla="*/ 26 h 28"/>
                <a:gd name="T46" fmla="*/ 20 w 28"/>
                <a:gd name="T47" fmla="*/ 26 h 28"/>
                <a:gd name="T48" fmla="*/ 20 w 28"/>
                <a:gd name="T49" fmla="*/ 26 h 28"/>
                <a:gd name="T50" fmla="*/ 21 w 28"/>
                <a:gd name="T51" fmla="*/ 25 h 28"/>
                <a:gd name="T52" fmla="*/ 22 w 28"/>
                <a:gd name="T53" fmla="*/ 24 h 28"/>
                <a:gd name="T54" fmla="*/ 24 w 28"/>
                <a:gd name="T55" fmla="*/ 23 h 28"/>
                <a:gd name="T56" fmla="*/ 24 w 28"/>
                <a:gd name="T57" fmla="*/ 22 h 28"/>
                <a:gd name="T58" fmla="*/ 25 w 28"/>
                <a:gd name="T59" fmla="*/ 21 h 28"/>
                <a:gd name="T60" fmla="*/ 26 w 28"/>
                <a:gd name="T61" fmla="*/ 20 h 28"/>
                <a:gd name="T62" fmla="*/ 26 w 28"/>
                <a:gd name="T63" fmla="*/ 19 h 28"/>
                <a:gd name="T64" fmla="*/ 26 w 28"/>
                <a:gd name="T65" fmla="*/ 19 h 28"/>
                <a:gd name="T66" fmla="*/ 27 w 28"/>
                <a:gd name="T67" fmla="*/ 19 h 28"/>
                <a:gd name="T68" fmla="*/ 27 w 28"/>
                <a:gd name="T69" fmla="*/ 19 h 28"/>
                <a:gd name="T70" fmla="*/ 27 w 28"/>
                <a:gd name="T71" fmla="*/ 18 h 28"/>
                <a:gd name="T72" fmla="*/ 27 w 28"/>
                <a:gd name="T73" fmla="*/ 18 h 28"/>
                <a:gd name="T74" fmla="*/ 28 w 28"/>
                <a:gd name="T75" fmla="*/ 16 h 28"/>
                <a:gd name="T76" fmla="*/ 28 w 28"/>
                <a:gd name="T77" fmla="*/ 14 h 28"/>
                <a:gd name="T78" fmla="*/ 28 w 28"/>
                <a:gd name="T79" fmla="*/ 11 h 28"/>
                <a:gd name="T80" fmla="*/ 27 w 28"/>
                <a:gd name="T81" fmla="*/ 8 h 28"/>
                <a:gd name="T82" fmla="*/ 25 w 28"/>
                <a:gd name="T83" fmla="*/ 6 h 28"/>
                <a:gd name="T84" fmla="*/ 24 w 28"/>
                <a:gd name="T85" fmla="*/ 4 h 28"/>
                <a:gd name="T86" fmla="*/ 21 w 28"/>
                <a:gd name="T87" fmla="*/ 2 h 28"/>
                <a:gd name="T88" fmla="*/ 20 w 28"/>
                <a:gd name="T89" fmla="*/ 1 h 28"/>
                <a:gd name="T90" fmla="*/ 19 w 28"/>
                <a:gd name="T91" fmla="*/ 0 h 28"/>
                <a:gd name="T92" fmla="*/ 16 w 28"/>
                <a:gd name="T93" fmla="*/ 0 h 28"/>
                <a:gd name="T94" fmla="*/ 14 w 28"/>
                <a:gd name="T9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Line 192">
              <a:extLst>
                <a:ext uri="{FF2B5EF4-FFF2-40B4-BE49-F238E27FC236}">
                  <a16:creationId xmlns="" xmlns:a16="http://schemas.microsoft.com/office/drawing/2014/main" id="{347D6518-F2E7-47DF-BA24-FC8326501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4309" y="3468688"/>
              <a:ext cx="31273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Line 193">
              <a:extLst>
                <a:ext uri="{FF2B5EF4-FFF2-40B4-BE49-F238E27FC236}">
                  <a16:creationId xmlns="" xmlns:a16="http://schemas.microsoft.com/office/drawing/2014/main" id="{44394F15-1013-40DE-A098-1CD2DD55B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29709" y="3810001"/>
              <a:ext cx="31273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Freeform 194">
              <a:extLst>
                <a:ext uri="{FF2B5EF4-FFF2-40B4-BE49-F238E27FC236}">
                  <a16:creationId xmlns="" xmlns:a16="http://schemas.microsoft.com/office/drawing/2014/main" id="{26BDAC56-CCF3-485A-BCFE-49D712AC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784" y="4240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20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195">
              <a:extLst>
                <a:ext uri="{FF2B5EF4-FFF2-40B4-BE49-F238E27FC236}">
                  <a16:creationId xmlns="" xmlns:a16="http://schemas.microsoft.com/office/drawing/2014/main" id="{4D5122DE-4B0F-4E41-8B60-DF5585CB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146" y="4240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Freeform 196">
              <a:extLst>
                <a:ext uri="{FF2B5EF4-FFF2-40B4-BE49-F238E27FC236}">
                  <a16:creationId xmlns="" xmlns:a16="http://schemas.microsoft.com/office/drawing/2014/main" id="{15C32CAE-F590-4D85-9F5B-FA7052A0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509" y="4240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8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5 w 28"/>
                <a:gd name="T73" fmla="*/ 7 h 28"/>
                <a:gd name="T74" fmla="*/ 24 w 28"/>
                <a:gd name="T75" fmla="*/ 4 h 28"/>
                <a:gd name="T76" fmla="*/ 21 w 28"/>
                <a:gd name="T77" fmla="*/ 3 h 28"/>
                <a:gd name="T78" fmla="*/ 19 w 28"/>
                <a:gd name="T79" fmla="*/ 1 h 28"/>
                <a:gd name="T80" fmla="*/ 16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Freeform 197">
              <a:extLst>
                <a:ext uri="{FF2B5EF4-FFF2-40B4-BE49-F238E27FC236}">
                  <a16:creationId xmlns="" xmlns:a16="http://schemas.microsoft.com/office/drawing/2014/main" id="{5202F58A-EC34-4430-BF57-2428E088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284" y="42402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1 h 28"/>
                <a:gd name="T4" fmla="*/ 9 w 29"/>
                <a:gd name="T5" fmla="*/ 1 h 28"/>
                <a:gd name="T6" fmla="*/ 7 w 29"/>
                <a:gd name="T7" fmla="*/ 3 h 28"/>
                <a:gd name="T8" fmla="*/ 4 w 29"/>
                <a:gd name="T9" fmla="*/ 4 h 28"/>
                <a:gd name="T10" fmla="*/ 3 w 29"/>
                <a:gd name="T11" fmla="*/ 7 h 28"/>
                <a:gd name="T12" fmla="*/ 1 w 29"/>
                <a:gd name="T13" fmla="*/ 9 h 28"/>
                <a:gd name="T14" fmla="*/ 1 w 29"/>
                <a:gd name="T15" fmla="*/ 12 h 28"/>
                <a:gd name="T16" fmla="*/ 0 w 29"/>
                <a:gd name="T17" fmla="*/ 15 h 28"/>
                <a:gd name="T18" fmla="*/ 1 w 29"/>
                <a:gd name="T19" fmla="*/ 17 h 28"/>
                <a:gd name="T20" fmla="*/ 1 w 29"/>
                <a:gd name="T21" fmla="*/ 20 h 28"/>
                <a:gd name="T22" fmla="*/ 2 w 29"/>
                <a:gd name="T23" fmla="*/ 21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7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8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2 h 28"/>
                <a:gd name="T54" fmla="*/ 27 w 29"/>
                <a:gd name="T55" fmla="*/ 21 h 28"/>
                <a:gd name="T56" fmla="*/ 27 w 29"/>
                <a:gd name="T57" fmla="*/ 20 h 28"/>
                <a:gd name="T58" fmla="*/ 27 w 29"/>
                <a:gd name="T59" fmla="*/ 20 h 28"/>
                <a:gd name="T60" fmla="*/ 28 w 29"/>
                <a:gd name="T61" fmla="*/ 20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5 h 28"/>
                <a:gd name="T68" fmla="*/ 28 w 29"/>
                <a:gd name="T69" fmla="*/ 12 h 28"/>
                <a:gd name="T70" fmla="*/ 28 w 29"/>
                <a:gd name="T71" fmla="*/ 9 h 28"/>
                <a:gd name="T72" fmla="*/ 26 w 29"/>
                <a:gd name="T73" fmla="*/ 7 h 28"/>
                <a:gd name="T74" fmla="*/ 24 w 29"/>
                <a:gd name="T75" fmla="*/ 4 h 28"/>
                <a:gd name="T76" fmla="*/ 22 w 29"/>
                <a:gd name="T77" fmla="*/ 3 h 28"/>
                <a:gd name="T78" fmla="*/ 20 w 29"/>
                <a:gd name="T79" fmla="*/ 1 h 28"/>
                <a:gd name="T80" fmla="*/ 17 w 29"/>
                <a:gd name="T81" fmla="*/ 1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Freeform 198">
              <a:extLst>
                <a:ext uri="{FF2B5EF4-FFF2-40B4-BE49-F238E27FC236}">
                  <a16:creationId xmlns="" xmlns:a16="http://schemas.microsoft.com/office/drawing/2014/main" id="{489FC727-AD4D-402A-A071-781C0A3E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921" y="4240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20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Freeform 199">
              <a:extLst>
                <a:ext uri="{FF2B5EF4-FFF2-40B4-BE49-F238E27FC236}">
                  <a16:creationId xmlns="" xmlns:a16="http://schemas.microsoft.com/office/drawing/2014/main" id="{63A3F37D-2DB9-4679-B699-08AC741E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146" y="4240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8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4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7 w 28"/>
                <a:gd name="T65" fmla="*/ 17 h 28"/>
                <a:gd name="T66" fmla="*/ 28 w 28"/>
                <a:gd name="T67" fmla="*/ 15 h 28"/>
                <a:gd name="T68" fmla="*/ 27 w 28"/>
                <a:gd name="T69" fmla="*/ 12 h 28"/>
                <a:gd name="T70" fmla="*/ 27 w 28"/>
                <a:gd name="T71" fmla="*/ 9 h 28"/>
                <a:gd name="T72" fmla="*/ 25 w 28"/>
                <a:gd name="T73" fmla="*/ 7 h 28"/>
                <a:gd name="T74" fmla="*/ 24 w 28"/>
                <a:gd name="T75" fmla="*/ 4 h 28"/>
                <a:gd name="T76" fmla="*/ 21 w 28"/>
                <a:gd name="T77" fmla="*/ 3 h 28"/>
                <a:gd name="T78" fmla="*/ 19 w 28"/>
                <a:gd name="T79" fmla="*/ 1 h 28"/>
                <a:gd name="T80" fmla="*/ 16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3" name="Freeform 200">
              <a:extLst>
                <a:ext uri="{FF2B5EF4-FFF2-40B4-BE49-F238E27FC236}">
                  <a16:creationId xmlns="" xmlns:a16="http://schemas.microsoft.com/office/drawing/2014/main" id="{C4866142-346A-4CD9-916D-D834A58AB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134" y="4240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8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1 w 28"/>
                <a:gd name="T77" fmla="*/ 3 h 28"/>
                <a:gd name="T78" fmla="*/ 19 w 28"/>
                <a:gd name="T79" fmla="*/ 1 h 28"/>
                <a:gd name="T80" fmla="*/ 16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4" name="Freeform 201">
              <a:extLst>
                <a:ext uri="{FF2B5EF4-FFF2-40B4-BE49-F238E27FC236}">
                  <a16:creationId xmlns="" xmlns:a16="http://schemas.microsoft.com/office/drawing/2014/main" id="{8ADADBCC-E91F-454D-874E-0A49C1159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359" y="42402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1 h 28"/>
                <a:gd name="T4" fmla="*/ 9 w 29"/>
                <a:gd name="T5" fmla="*/ 1 h 28"/>
                <a:gd name="T6" fmla="*/ 6 w 29"/>
                <a:gd name="T7" fmla="*/ 3 h 28"/>
                <a:gd name="T8" fmla="*/ 4 w 29"/>
                <a:gd name="T9" fmla="*/ 4 h 28"/>
                <a:gd name="T10" fmla="*/ 2 w 29"/>
                <a:gd name="T11" fmla="*/ 7 h 28"/>
                <a:gd name="T12" fmla="*/ 1 w 29"/>
                <a:gd name="T13" fmla="*/ 9 h 28"/>
                <a:gd name="T14" fmla="*/ 1 w 29"/>
                <a:gd name="T15" fmla="*/ 12 h 28"/>
                <a:gd name="T16" fmla="*/ 0 w 29"/>
                <a:gd name="T17" fmla="*/ 15 h 28"/>
                <a:gd name="T18" fmla="*/ 1 w 29"/>
                <a:gd name="T19" fmla="*/ 17 h 28"/>
                <a:gd name="T20" fmla="*/ 1 w 29"/>
                <a:gd name="T21" fmla="*/ 20 h 28"/>
                <a:gd name="T22" fmla="*/ 2 w 29"/>
                <a:gd name="T23" fmla="*/ 21 h 28"/>
                <a:gd name="T24" fmla="*/ 2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8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2 h 28"/>
                <a:gd name="T54" fmla="*/ 27 w 29"/>
                <a:gd name="T55" fmla="*/ 21 h 28"/>
                <a:gd name="T56" fmla="*/ 27 w 29"/>
                <a:gd name="T57" fmla="*/ 20 h 28"/>
                <a:gd name="T58" fmla="*/ 27 w 29"/>
                <a:gd name="T59" fmla="*/ 20 h 28"/>
                <a:gd name="T60" fmla="*/ 27 w 29"/>
                <a:gd name="T61" fmla="*/ 20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5 h 28"/>
                <a:gd name="T68" fmla="*/ 28 w 29"/>
                <a:gd name="T69" fmla="*/ 12 h 28"/>
                <a:gd name="T70" fmla="*/ 27 w 29"/>
                <a:gd name="T71" fmla="*/ 9 h 28"/>
                <a:gd name="T72" fmla="*/ 26 w 29"/>
                <a:gd name="T73" fmla="*/ 7 h 28"/>
                <a:gd name="T74" fmla="*/ 24 w 29"/>
                <a:gd name="T75" fmla="*/ 4 h 28"/>
                <a:gd name="T76" fmla="*/ 22 w 29"/>
                <a:gd name="T77" fmla="*/ 3 h 28"/>
                <a:gd name="T78" fmla="*/ 20 w 29"/>
                <a:gd name="T79" fmla="*/ 1 h 28"/>
                <a:gd name="T80" fmla="*/ 17 w 29"/>
                <a:gd name="T81" fmla="*/ 1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5" name="Freeform 202">
              <a:extLst>
                <a:ext uri="{FF2B5EF4-FFF2-40B4-BE49-F238E27FC236}">
                  <a16:creationId xmlns="" xmlns:a16="http://schemas.microsoft.com/office/drawing/2014/main" id="{6801526B-1FE2-4F86-8424-D40B47FA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171" y="4240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6" name="Freeform 203">
              <a:extLst>
                <a:ext uri="{FF2B5EF4-FFF2-40B4-BE49-F238E27FC236}">
                  <a16:creationId xmlns="" xmlns:a16="http://schemas.microsoft.com/office/drawing/2014/main" id="{19680BB2-B9BE-4A99-88A7-9E7E4B05D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71" y="417353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9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2 h 28"/>
                <a:gd name="T54" fmla="*/ 27 w 29"/>
                <a:gd name="T55" fmla="*/ 20 h 28"/>
                <a:gd name="T56" fmla="*/ 27 w 29"/>
                <a:gd name="T57" fmla="*/ 20 h 28"/>
                <a:gd name="T58" fmla="*/ 27 w 29"/>
                <a:gd name="T59" fmla="*/ 20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9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7" name="Freeform 204">
              <a:extLst>
                <a:ext uri="{FF2B5EF4-FFF2-40B4-BE49-F238E27FC236}">
                  <a16:creationId xmlns="" xmlns:a16="http://schemas.microsoft.com/office/drawing/2014/main" id="{CB4475AE-2DC3-42BD-AEB2-0CC899F6D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221" y="4152901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20 h 28"/>
                <a:gd name="T58" fmla="*/ 27 w 29"/>
                <a:gd name="T59" fmla="*/ 19 h 28"/>
                <a:gd name="T60" fmla="*/ 28 w 29"/>
                <a:gd name="T61" fmla="*/ 19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8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06">
              <a:extLst>
                <a:ext uri="{FF2B5EF4-FFF2-40B4-BE49-F238E27FC236}">
                  <a16:creationId xmlns="" xmlns:a16="http://schemas.microsoft.com/office/drawing/2014/main" id="{CBECB48D-86C9-4E24-9F8B-E2283F01C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72" y="41386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0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6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3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7 h 28"/>
                <a:gd name="T36" fmla="*/ 14 w 29"/>
                <a:gd name="T37" fmla="*/ 28 h 28"/>
                <a:gd name="T38" fmla="*/ 17 w 29"/>
                <a:gd name="T39" fmla="*/ 27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4 h 28"/>
                <a:gd name="T48" fmla="*/ 24 w 29"/>
                <a:gd name="T49" fmla="*/ 23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19 h 28"/>
                <a:gd name="T58" fmla="*/ 27 w 29"/>
                <a:gd name="T59" fmla="*/ 19 h 28"/>
                <a:gd name="T60" fmla="*/ 28 w 29"/>
                <a:gd name="T61" fmla="*/ 19 h 28"/>
                <a:gd name="T62" fmla="*/ 28 w 29"/>
                <a:gd name="T63" fmla="*/ 18 h 28"/>
                <a:gd name="T64" fmla="*/ 28 w 29"/>
                <a:gd name="T65" fmla="*/ 16 h 28"/>
                <a:gd name="T66" fmla="*/ 29 w 29"/>
                <a:gd name="T67" fmla="*/ 14 h 28"/>
                <a:gd name="T68" fmla="*/ 28 w 29"/>
                <a:gd name="T69" fmla="*/ 11 h 28"/>
                <a:gd name="T70" fmla="*/ 28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0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7">
              <a:extLst>
                <a:ext uri="{FF2B5EF4-FFF2-40B4-BE49-F238E27FC236}">
                  <a16:creationId xmlns="" xmlns:a16="http://schemas.microsoft.com/office/drawing/2014/main" id="{DE4CB4BE-FED9-47BC-B7A5-4E2A5BD21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272" y="41386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20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3 h 28"/>
                <a:gd name="T50" fmla="*/ 25 w 28"/>
                <a:gd name="T51" fmla="*/ 22 h 28"/>
                <a:gd name="T52" fmla="*/ 26 w 28"/>
                <a:gd name="T53" fmla="*/ 21 h 28"/>
                <a:gd name="T54" fmla="*/ 27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0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08">
              <a:extLst>
                <a:ext uri="{FF2B5EF4-FFF2-40B4-BE49-F238E27FC236}">
                  <a16:creationId xmlns="" xmlns:a16="http://schemas.microsoft.com/office/drawing/2014/main" id="{E2114FDE-363D-45C4-B3A4-DDB90E2CA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634" y="41163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09">
              <a:extLst>
                <a:ext uri="{FF2B5EF4-FFF2-40B4-BE49-F238E27FC236}">
                  <a16:creationId xmlns="" xmlns:a16="http://schemas.microsoft.com/office/drawing/2014/main" id="{24D21400-B7AA-4517-BEF6-EFFA3938E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997" y="40957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10">
              <a:extLst>
                <a:ext uri="{FF2B5EF4-FFF2-40B4-BE49-F238E27FC236}">
                  <a16:creationId xmlns="" xmlns:a16="http://schemas.microsoft.com/office/drawing/2014/main" id="{56F90E21-CA08-44E2-82F7-BA686B79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934" y="40751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11">
              <a:extLst>
                <a:ext uri="{FF2B5EF4-FFF2-40B4-BE49-F238E27FC236}">
                  <a16:creationId xmlns="" xmlns:a16="http://schemas.microsoft.com/office/drawing/2014/main" id="{71D3B65D-6637-42CC-945D-310117D6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522" y="400208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0 h 28"/>
                <a:gd name="T6" fmla="*/ 7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6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3 h 28"/>
                <a:gd name="T30" fmla="*/ 7 w 29"/>
                <a:gd name="T31" fmla="*/ 25 h 28"/>
                <a:gd name="T32" fmla="*/ 9 w 29"/>
                <a:gd name="T33" fmla="*/ 27 h 28"/>
                <a:gd name="T34" fmla="*/ 12 w 29"/>
                <a:gd name="T35" fmla="*/ 27 h 28"/>
                <a:gd name="T36" fmla="*/ 14 w 29"/>
                <a:gd name="T37" fmla="*/ 28 h 28"/>
                <a:gd name="T38" fmla="*/ 17 w 29"/>
                <a:gd name="T39" fmla="*/ 27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4 h 28"/>
                <a:gd name="T48" fmla="*/ 24 w 29"/>
                <a:gd name="T49" fmla="*/ 23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19 h 28"/>
                <a:gd name="T58" fmla="*/ 27 w 29"/>
                <a:gd name="T59" fmla="*/ 19 h 28"/>
                <a:gd name="T60" fmla="*/ 28 w 29"/>
                <a:gd name="T61" fmla="*/ 19 h 28"/>
                <a:gd name="T62" fmla="*/ 28 w 29"/>
                <a:gd name="T63" fmla="*/ 18 h 28"/>
                <a:gd name="T64" fmla="*/ 28 w 29"/>
                <a:gd name="T65" fmla="*/ 16 h 28"/>
                <a:gd name="T66" fmla="*/ 29 w 29"/>
                <a:gd name="T67" fmla="*/ 14 h 28"/>
                <a:gd name="T68" fmla="*/ 28 w 29"/>
                <a:gd name="T69" fmla="*/ 11 h 28"/>
                <a:gd name="T70" fmla="*/ 28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0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12">
              <a:extLst>
                <a:ext uri="{FF2B5EF4-FFF2-40B4-BE49-F238E27FC236}">
                  <a16:creationId xmlns="" xmlns:a16="http://schemas.microsoft.com/office/drawing/2014/main" id="{1EEB70AF-2515-46DD-A125-683D491D3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884" y="4006851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1 w 28"/>
                <a:gd name="T3" fmla="*/ 1 h 29"/>
                <a:gd name="T4" fmla="*/ 9 w 28"/>
                <a:gd name="T5" fmla="*/ 1 h 29"/>
                <a:gd name="T6" fmla="*/ 6 w 28"/>
                <a:gd name="T7" fmla="*/ 3 h 29"/>
                <a:gd name="T8" fmla="*/ 4 w 28"/>
                <a:gd name="T9" fmla="*/ 5 h 29"/>
                <a:gd name="T10" fmla="*/ 2 w 28"/>
                <a:gd name="T11" fmla="*/ 7 h 29"/>
                <a:gd name="T12" fmla="*/ 1 w 28"/>
                <a:gd name="T13" fmla="*/ 9 h 29"/>
                <a:gd name="T14" fmla="*/ 0 w 28"/>
                <a:gd name="T15" fmla="*/ 12 h 29"/>
                <a:gd name="T16" fmla="*/ 0 w 28"/>
                <a:gd name="T17" fmla="*/ 15 h 29"/>
                <a:gd name="T18" fmla="*/ 0 w 28"/>
                <a:gd name="T19" fmla="*/ 17 h 29"/>
                <a:gd name="T20" fmla="*/ 1 w 28"/>
                <a:gd name="T21" fmla="*/ 20 h 29"/>
                <a:gd name="T22" fmla="*/ 1 w 28"/>
                <a:gd name="T23" fmla="*/ 21 h 29"/>
                <a:gd name="T24" fmla="*/ 2 w 28"/>
                <a:gd name="T25" fmla="*/ 22 h 29"/>
                <a:gd name="T26" fmla="*/ 3 w 28"/>
                <a:gd name="T27" fmla="*/ 23 h 29"/>
                <a:gd name="T28" fmla="*/ 4 w 28"/>
                <a:gd name="T29" fmla="*/ 24 h 29"/>
                <a:gd name="T30" fmla="*/ 6 w 28"/>
                <a:gd name="T31" fmla="*/ 26 h 29"/>
                <a:gd name="T32" fmla="*/ 9 w 28"/>
                <a:gd name="T33" fmla="*/ 27 h 29"/>
                <a:gd name="T34" fmla="*/ 11 w 28"/>
                <a:gd name="T35" fmla="*/ 28 h 29"/>
                <a:gd name="T36" fmla="*/ 14 w 28"/>
                <a:gd name="T37" fmla="*/ 29 h 29"/>
                <a:gd name="T38" fmla="*/ 17 w 28"/>
                <a:gd name="T39" fmla="*/ 28 h 29"/>
                <a:gd name="T40" fmla="*/ 18 w 28"/>
                <a:gd name="T41" fmla="*/ 28 h 29"/>
                <a:gd name="T42" fmla="*/ 19 w 28"/>
                <a:gd name="T43" fmla="*/ 27 h 29"/>
                <a:gd name="T44" fmla="*/ 22 w 28"/>
                <a:gd name="T45" fmla="*/ 26 h 29"/>
                <a:gd name="T46" fmla="*/ 23 w 28"/>
                <a:gd name="T47" fmla="*/ 25 h 29"/>
                <a:gd name="T48" fmla="*/ 24 w 28"/>
                <a:gd name="T49" fmla="*/ 24 h 29"/>
                <a:gd name="T50" fmla="*/ 25 w 28"/>
                <a:gd name="T51" fmla="*/ 23 h 29"/>
                <a:gd name="T52" fmla="*/ 26 w 28"/>
                <a:gd name="T53" fmla="*/ 22 h 29"/>
                <a:gd name="T54" fmla="*/ 26 w 28"/>
                <a:gd name="T55" fmla="*/ 21 h 29"/>
                <a:gd name="T56" fmla="*/ 27 w 28"/>
                <a:gd name="T57" fmla="*/ 20 h 29"/>
                <a:gd name="T58" fmla="*/ 27 w 28"/>
                <a:gd name="T59" fmla="*/ 20 h 29"/>
                <a:gd name="T60" fmla="*/ 27 w 28"/>
                <a:gd name="T61" fmla="*/ 20 h 29"/>
                <a:gd name="T62" fmla="*/ 27 w 28"/>
                <a:gd name="T63" fmla="*/ 18 h 29"/>
                <a:gd name="T64" fmla="*/ 28 w 28"/>
                <a:gd name="T65" fmla="*/ 17 h 29"/>
                <a:gd name="T66" fmla="*/ 28 w 28"/>
                <a:gd name="T67" fmla="*/ 15 h 29"/>
                <a:gd name="T68" fmla="*/ 28 w 28"/>
                <a:gd name="T69" fmla="*/ 12 h 29"/>
                <a:gd name="T70" fmla="*/ 27 w 28"/>
                <a:gd name="T71" fmla="*/ 9 h 29"/>
                <a:gd name="T72" fmla="*/ 26 w 28"/>
                <a:gd name="T73" fmla="*/ 7 h 29"/>
                <a:gd name="T74" fmla="*/ 24 w 28"/>
                <a:gd name="T75" fmla="*/ 5 h 29"/>
                <a:gd name="T76" fmla="*/ 22 w 28"/>
                <a:gd name="T77" fmla="*/ 3 h 29"/>
                <a:gd name="T78" fmla="*/ 19 w 28"/>
                <a:gd name="T79" fmla="*/ 1 h 29"/>
                <a:gd name="T80" fmla="*/ 17 w 28"/>
                <a:gd name="T81" fmla="*/ 1 h 29"/>
                <a:gd name="T82" fmla="*/ 14 w 28"/>
                <a:gd name="T8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13">
              <a:extLst>
                <a:ext uri="{FF2B5EF4-FFF2-40B4-BE49-F238E27FC236}">
                  <a16:creationId xmlns="" xmlns:a16="http://schemas.microsoft.com/office/drawing/2014/main" id="{E8A96786-8FF0-40B7-AB3A-19E58C895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634" y="39782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14">
              <a:extLst>
                <a:ext uri="{FF2B5EF4-FFF2-40B4-BE49-F238E27FC236}">
                  <a16:creationId xmlns="" xmlns:a16="http://schemas.microsoft.com/office/drawing/2014/main" id="{25E430A8-7E99-4923-9B0D-9DC18736F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272" y="39576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20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7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15">
              <a:extLst>
                <a:ext uri="{FF2B5EF4-FFF2-40B4-BE49-F238E27FC236}">
                  <a16:creationId xmlns="" xmlns:a16="http://schemas.microsoft.com/office/drawing/2014/main" id="{CDF6E7F5-A36C-4ECF-87C4-1489E7E79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409" y="39592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7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3 w 28"/>
                <a:gd name="T49" fmla="*/ 24 h 28"/>
                <a:gd name="T50" fmla="*/ 24 w 28"/>
                <a:gd name="T51" fmla="*/ 23 h 28"/>
                <a:gd name="T52" fmla="*/ 25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7 w 28"/>
                <a:gd name="T65" fmla="*/ 17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3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216">
              <a:extLst>
                <a:ext uri="{FF2B5EF4-FFF2-40B4-BE49-F238E27FC236}">
                  <a16:creationId xmlns="" xmlns:a16="http://schemas.microsoft.com/office/drawing/2014/main" id="{B591729B-B0AE-4146-B741-DF3FE1140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184" y="39385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20 w 28"/>
                <a:gd name="T43" fmla="*/ 27 h 28"/>
                <a:gd name="T44" fmla="*/ 22 w 28"/>
                <a:gd name="T45" fmla="*/ 25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7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17">
              <a:extLst>
                <a:ext uri="{FF2B5EF4-FFF2-40B4-BE49-F238E27FC236}">
                  <a16:creationId xmlns="" xmlns:a16="http://schemas.microsoft.com/office/drawing/2014/main" id="{035A0D4C-69FA-4363-AE77-769A5A6D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047" y="39195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18">
              <a:extLst>
                <a:ext uri="{FF2B5EF4-FFF2-40B4-BE49-F238E27FC236}">
                  <a16:creationId xmlns="" xmlns:a16="http://schemas.microsoft.com/office/drawing/2014/main" id="{2BB89F69-1C8B-4499-81A0-2311E4C0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584" y="38989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3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0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19">
              <a:extLst>
                <a:ext uri="{FF2B5EF4-FFF2-40B4-BE49-F238E27FC236}">
                  <a16:creationId xmlns="" xmlns:a16="http://schemas.microsoft.com/office/drawing/2014/main" id="{5841927A-D284-4B4E-810B-FE210A96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934" y="38671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20">
              <a:extLst>
                <a:ext uri="{FF2B5EF4-FFF2-40B4-BE49-F238E27FC236}">
                  <a16:creationId xmlns="" xmlns:a16="http://schemas.microsoft.com/office/drawing/2014/main" id="{96B7EDAD-4460-4237-9972-F62525C39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409" y="38496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7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3 w 28"/>
                <a:gd name="T49" fmla="*/ 24 h 28"/>
                <a:gd name="T50" fmla="*/ 24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7 w 28"/>
                <a:gd name="T65" fmla="*/ 17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3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221">
              <a:extLst>
                <a:ext uri="{FF2B5EF4-FFF2-40B4-BE49-F238E27FC236}">
                  <a16:creationId xmlns="" xmlns:a16="http://schemas.microsoft.com/office/drawing/2014/main" id="{6877DE1E-7264-4F12-9D34-B6FE13A3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534" y="38306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222">
              <a:extLst>
                <a:ext uri="{FF2B5EF4-FFF2-40B4-BE49-F238E27FC236}">
                  <a16:creationId xmlns="" xmlns:a16="http://schemas.microsoft.com/office/drawing/2014/main" id="{E93D10FE-F3D8-40C2-882D-9BC1EC5C2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484" y="37973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223">
              <a:extLst>
                <a:ext uri="{FF2B5EF4-FFF2-40B4-BE49-F238E27FC236}">
                  <a16:creationId xmlns="" xmlns:a16="http://schemas.microsoft.com/office/drawing/2014/main" id="{2498BC2E-8B56-40DA-9C9A-01E1CC600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922" y="38242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224">
              <a:extLst>
                <a:ext uri="{FF2B5EF4-FFF2-40B4-BE49-F238E27FC236}">
                  <a16:creationId xmlns="" xmlns:a16="http://schemas.microsoft.com/office/drawing/2014/main" id="{F96B84B2-05A8-4B97-AB2A-CB61F377F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284" y="38036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225">
              <a:extLst>
                <a:ext uri="{FF2B5EF4-FFF2-40B4-BE49-F238E27FC236}">
                  <a16:creationId xmlns="" xmlns:a16="http://schemas.microsoft.com/office/drawing/2014/main" id="{515F1129-F6AC-4889-9C1D-BC22EAF84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984" y="37782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226">
              <a:extLst>
                <a:ext uri="{FF2B5EF4-FFF2-40B4-BE49-F238E27FC236}">
                  <a16:creationId xmlns="" xmlns:a16="http://schemas.microsoft.com/office/drawing/2014/main" id="{1A641B88-DEF1-4A0D-9D7F-2D686C937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622" y="38020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7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227">
              <a:extLst>
                <a:ext uri="{FF2B5EF4-FFF2-40B4-BE49-F238E27FC236}">
                  <a16:creationId xmlns="" xmlns:a16="http://schemas.microsoft.com/office/drawing/2014/main" id="{839977AC-30F8-4297-B492-402DBB034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234" y="37766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228">
              <a:extLst>
                <a:ext uri="{FF2B5EF4-FFF2-40B4-BE49-F238E27FC236}">
                  <a16:creationId xmlns="" xmlns:a16="http://schemas.microsoft.com/office/drawing/2014/main" id="{07353B52-5AA8-445A-9349-D97085B3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284" y="37528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229">
              <a:extLst>
                <a:ext uri="{FF2B5EF4-FFF2-40B4-BE49-F238E27FC236}">
                  <a16:creationId xmlns="" xmlns:a16="http://schemas.microsoft.com/office/drawing/2014/main" id="{AD19A198-6784-41C5-938D-E16192510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947" y="37385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230">
              <a:extLst>
                <a:ext uri="{FF2B5EF4-FFF2-40B4-BE49-F238E27FC236}">
                  <a16:creationId xmlns="" xmlns:a16="http://schemas.microsoft.com/office/drawing/2014/main" id="{E3773D35-82B0-4F99-91D4-7FA5CAD72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547" y="37115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231">
              <a:extLst>
                <a:ext uri="{FF2B5EF4-FFF2-40B4-BE49-F238E27FC236}">
                  <a16:creationId xmlns="" xmlns:a16="http://schemas.microsoft.com/office/drawing/2014/main" id="{956B9DC2-7C78-44BC-9849-C64A81EA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997" y="37099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3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6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0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232">
              <a:extLst>
                <a:ext uri="{FF2B5EF4-FFF2-40B4-BE49-F238E27FC236}">
                  <a16:creationId xmlns="" xmlns:a16="http://schemas.microsoft.com/office/drawing/2014/main" id="{45997681-CDD9-40E9-B9D8-824382067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22" y="3727451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1 w 28"/>
                <a:gd name="T3" fmla="*/ 1 h 29"/>
                <a:gd name="T4" fmla="*/ 9 w 28"/>
                <a:gd name="T5" fmla="*/ 1 h 29"/>
                <a:gd name="T6" fmla="*/ 6 w 28"/>
                <a:gd name="T7" fmla="*/ 3 h 29"/>
                <a:gd name="T8" fmla="*/ 4 w 28"/>
                <a:gd name="T9" fmla="*/ 4 h 29"/>
                <a:gd name="T10" fmla="*/ 2 w 28"/>
                <a:gd name="T11" fmla="*/ 7 h 29"/>
                <a:gd name="T12" fmla="*/ 1 w 28"/>
                <a:gd name="T13" fmla="*/ 9 h 29"/>
                <a:gd name="T14" fmla="*/ 0 w 28"/>
                <a:gd name="T15" fmla="*/ 12 h 29"/>
                <a:gd name="T16" fmla="*/ 0 w 28"/>
                <a:gd name="T17" fmla="*/ 15 h 29"/>
                <a:gd name="T18" fmla="*/ 0 w 28"/>
                <a:gd name="T19" fmla="*/ 17 h 29"/>
                <a:gd name="T20" fmla="*/ 1 w 28"/>
                <a:gd name="T21" fmla="*/ 20 h 29"/>
                <a:gd name="T22" fmla="*/ 2 w 28"/>
                <a:gd name="T23" fmla="*/ 21 h 29"/>
                <a:gd name="T24" fmla="*/ 2 w 28"/>
                <a:gd name="T25" fmla="*/ 22 h 29"/>
                <a:gd name="T26" fmla="*/ 3 w 28"/>
                <a:gd name="T27" fmla="*/ 23 h 29"/>
                <a:gd name="T28" fmla="*/ 4 w 28"/>
                <a:gd name="T29" fmla="*/ 24 h 29"/>
                <a:gd name="T30" fmla="*/ 6 w 28"/>
                <a:gd name="T31" fmla="*/ 26 h 29"/>
                <a:gd name="T32" fmla="*/ 9 w 28"/>
                <a:gd name="T33" fmla="*/ 27 h 29"/>
                <a:gd name="T34" fmla="*/ 11 w 28"/>
                <a:gd name="T35" fmla="*/ 28 h 29"/>
                <a:gd name="T36" fmla="*/ 14 w 28"/>
                <a:gd name="T37" fmla="*/ 29 h 29"/>
                <a:gd name="T38" fmla="*/ 17 w 28"/>
                <a:gd name="T39" fmla="*/ 28 h 29"/>
                <a:gd name="T40" fmla="*/ 18 w 28"/>
                <a:gd name="T41" fmla="*/ 28 h 29"/>
                <a:gd name="T42" fmla="*/ 19 w 28"/>
                <a:gd name="T43" fmla="*/ 27 h 29"/>
                <a:gd name="T44" fmla="*/ 22 w 28"/>
                <a:gd name="T45" fmla="*/ 26 h 29"/>
                <a:gd name="T46" fmla="*/ 23 w 28"/>
                <a:gd name="T47" fmla="*/ 25 h 29"/>
                <a:gd name="T48" fmla="*/ 24 w 28"/>
                <a:gd name="T49" fmla="*/ 24 h 29"/>
                <a:gd name="T50" fmla="*/ 25 w 28"/>
                <a:gd name="T51" fmla="*/ 23 h 29"/>
                <a:gd name="T52" fmla="*/ 26 w 28"/>
                <a:gd name="T53" fmla="*/ 22 h 29"/>
                <a:gd name="T54" fmla="*/ 27 w 28"/>
                <a:gd name="T55" fmla="*/ 21 h 29"/>
                <a:gd name="T56" fmla="*/ 27 w 28"/>
                <a:gd name="T57" fmla="*/ 20 h 29"/>
                <a:gd name="T58" fmla="*/ 27 w 28"/>
                <a:gd name="T59" fmla="*/ 20 h 29"/>
                <a:gd name="T60" fmla="*/ 27 w 28"/>
                <a:gd name="T61" fmla="*/ 20 h 29"/>
                <a:gd name="T62" fmla="*/ 28 w 28"/>
                <a:gd name="T63" fmla="*/ 18 h 29"/>
                <a:gd name="T64" fmla="*/ 28 w 28"/>
                <a:gd name="T65" fmla="*/ 17 h 29"/>
                <a:gd name="T66" fmla="*/ 28 w 28"/>
                <a:gd name="T67" fmla="*/ 15 h 29"/>
                <a:gd name="T68" fmla="*/ 28 w 28"/>
                <a:gd name="T69" fmla="*/ 12 h 29"/>
                <a:gd name="T70" fmla="*/ 27 w 28"/>
                <a:gd name="T71" fmla="*/ 9 h 29"/>
                <a:gd name="T72" fmla="*/ 26 w 28"/>
                <a:gd name="T73" fmla="*/ 7 h 29"/>
                <a:gd name="T74" fmla="*/ 24 w 28"/>
                <a:gd name="T75" fmla="*/ 4 h 29"/>
                <a:gd name="T76" fmla="*/ 22 w 28"/>
                <a:gd name="T77" fmla="*/ 3 h 29"/>
                <a:gd name="T78" fmla="*/ 19 w 28"/>
                <a:gd name="T79" fmla="*/ 1 h 29"/>
                <a:gd name="T80" fmla="*/ 17 w 28"/>
                <a:gd name="T81" fmla="*/ 1 h 29"/>
                <a:gd name="T82" fmla="*/ 14 w 28"/>
                <a:gd name="T8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233">
              <a:extLst>
                <a:ext uri="{FF2B5EF4-FFF2-40B4-BE49-F238E27FC236}">
                  <a16:creationId xmlns="" xmlns:a16="http://schemas.microsoft.com/office/drawing/2014/main" id="{337CFCEA-ABC2-4DF2-A682-B57A7F23D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622" y="37068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34">
              <a:extLst>
                <a:ext uri="{FF2B5EF4-FFF2-40B4-BE49-F238E27FC236}">
                  <a16:creationId xmlns="" xmlns:a16="http://schemas.microsoft.com/office/drawing/2014/main" id="{5D6E3965-F6DC-4210-B345-8933C1C8B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572" y="36750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1 w 28"/>
                <a:gd name="T15" fmla="*/ 12 h 28"/>
                <a:gd name="T16" fmla="*/ 0 w 28"/>
                <a:gd name="T17" fmla="*/ 15 h 28"/>
                <a:gd name="T18" fmla="*/ 1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20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35">
              <a:extLst>
                <a:ext uri="{FF2B5EF4-FFF2-40B4-BE49-F238E27FC236}">
                  <a16:creationId xmlns="" xmlns:a16="http://schemas.microsoft.com/office/drawing/2014/main" id="{70115B33-1580-4D4F-AAAA-19EF0F37B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3297" y="36750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8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36">
              <a:extLst>
                <a:ext uri="{FF2B5EF4-FFF2-40B4-BE49-F238E27FC236}">
                  <a16:creationId xmlns="" xmlns:a16="http://schemas.microsoft.com/office/drawing/2014/main" id="{B0C9159B-B2B7-4BC5-87EB-C22DABF58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434" y="36750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20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7">
              <a:extLst>
                <a:ext uri="{FF2B5EF4-FFF2-40B4-BE49-F238E27FC236}">
                  <a16:creationId xmlns="" xmlns:a16="http://schemas.microsoft.com/office/drawing/2014/main" id="{73B7BC28-18C2-4920-AED5-61D0530C2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334" y="36591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1 w 28"/>
                <a:gd name="T15" fmla="*/ 11 h 28"/>
                <a:gd name="T16" fmla="*/ 0 w 28"/>
                <a:gd name="T17" fmla="*/ 14 h 28"/>
                <a:gd name="T18" fmla="*/ 1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20 w 28"/>
                <a:gd name="T43" fmla="*/ 27 h 28"/>
                <a:gd name="T44" fmla="*/ 22 w 28"/>
                <a:gd name="T45" fmla="*/ 25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7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38">
              <a:extLst>
                <a:ext uri="{FF2B5EF4-FFF2-40B4-BE49-F238E27FC236}">
                  <a16:creationId xmlns="" xmlns:a16="http://schemas.microsoft.com/office/drawing/2014/main" id="{EEBD0EBA-E711-45AB-B6D5-BBC3CFD45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259" y="36274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6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39">
              <a:extLst>
                <a:ext uri="{FF2B5EF4-FFF2-40B4-BE49-F238E27FC236}">
                  <a16:creationId xmlns="" xmlns:a16="http://schemas.microsoft.com/office/drawing/2014/main" id="{753D5542-D7EE-4693-85CC-379D0CA76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7" y="36274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40">
              <a:extLst>
                <a:ext uri="{FF2B5EF4-FFF2-40B4-BE49-F238E27FC236}">
                  <a16:creationId xmlns="" xmlns:a16="http://schemas.microsoft.com/office/drawing/2014/main" id="{2A9BCAEA-5CEE-4E71-9632-7D8AA330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947" y="36274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41">
              <a:extLst>
                <a:ext uri="{FF2B5EF4-FFF2-40B4-BE49-F238E27FC236}">
                  <a16:creationId xmlns="" xmlns:a16="http://schemas.microsoft.com/office/drawing/2014/main" id="{E5656F97-1333-4DC9-AEE9-B0C93839F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872" y="362108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2 h 28"/>
                <a:gd name="T54" fmla="*/ 27 w 29"/>
                <a:gd name="T55" fmla="*/ 20 h 28"/>
                <a:gd name="T56" fmla="*/ 27 w 29"/>
                <a:gd name="T57" fmla="*/ 20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42">
              <a:extLst>
                <a:ext uri="{FF2B5EF4-FFF2-40B4-BE49-F238E27FC236}">
                  <a16:creationId xmlns="" xmlns:a16="http://schemas.microsoft.com/office/drawing/2014/main" id="{5BDDD2D5-F0FF-410D-A578-7EC265079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134" y="3662363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1 w 28"/>
                <a:gd name="T3" fmla="*/ 1 h 29"/>
                <a:gd name="T4" fmla="*/ 8 w 28"/>
                <a:gd name="T5" fmla="*/ 1 h 29"/>
                <a:gd name="T6" fmla="*/ 6 w 28"/>
                <a:gd name="T7" fmla="*/ 3 h 29"/>
                <a:gd name="T8" fmla="*/ 4 w 28"/>
                <a:gd name="T9" fmla="*/ 5 h 29"/>
                <a:gd name="T10" fmla="*/ 2 w 28"/>
                <a:gd name="T11" fmla="*/ 7 h 29"/>
                <a:gd name="T12" fmla="*/ 1 w 28"/>
                <a:gd name="T13" fmla="*/ 9 h 29"/>
                <a:gd name="T14" fmla="*/ 0 w 28"/>
                <a:gd name="T15" fmla="*/ 12 h 29"/>
                <a:gd name="T16" fmla="*/ 0 w 28"/>
                <a:gd name="T17" fmla="*/ 15 h 29"/>
                <a:gd name="T18" fmla="*/ 0 w 28"/>
                <a:gd name="T19" fmla="*/ 17 h 29"/>
                <a:gd name="T20" fmla="*/ 1 w 28"/>
                <a:gd name="T21" fmla="*/ 20 h 29"/>
                <a:gd name="T22" fmla="*/ 1 w 28"/>
                <a:gd name="T23" fmla="*/ 21 h 29"/>
                <a:gd name="T24" fmla="*/ 2 w 28"/>
                <a:gd name="T25" fmla="*/ 22 h 29"/>
                <a:gd name="T26" fmla="*/ 3 w 28"/>
                <a:gd name="T27" fmla="*/ 23 h 29"/>
                <a:gd name="T28" fmla="*/ 4 w 28"/>
                <a:gd name="T29" fmla="*/ 24 h 29"/>
                <a:gd name="T30" fmla="*/ 6 w 28"/>
                <a:gd name="T31" fmla="*/ 26 h 29"/>
                <a:gd name="T32" fmla="*/ 8 w 28"/>
                <a:gd name="T33" fmla="*/ 27 h 29"/>
                <a:gd name="T34" fmla="*/ 11 w 28"/>
                <a:gd name="T35" fmla="*/ 28 h 29"/>
                <a:gd name="T36" fmla="*/ 14 w 28"/>
                <a:gd name="T37" fmla="*/ 29 h 29"/>
                <a:gd name="T38" fmla="*/ 16 w 28"/>
                <a:gd name="T39" fmla="*/ 28 h 29"/>
                <a:gd name="T40" fmla="*/ 18 w 28"/>
                <a:gd name="T41" fmla="*/ 28 h 29"/>
                <a:gd name="T42" fmla="*/ 19 w 28"/>
                <a:gd name="T43" fmla="*/ 27 h 29"/>
                <a:gd name="T44" fmla="*/ 21 w 28"/>
                <a:gd name="T45" fmla="*/ 26 h 29"/>
                <a:gd name="T46" fmla="*/ 23 w 28"/>
                <a:gd name="T47" fmla="*/ 25 h 29"/>
                <a:gd name="T48" fmla="*/ 24 w 28"/>
                <a:gd name="T49" fmla="*/ 24 h 29"/>
                <a:gd name="T50" fmla="*/ 25 w 28"/>
                <a:gd name="T51" fmla="*/ 23 h 29"/>
                <a:gd name="T52" fmla="*/ 26 w 28"/>
                <a:gd name="T53" fmla="*/ 22 h 29"/>
                <a:gd name="T54" fmla="*/ 26 w 28"/>
                <a:gd name="T55" fmla="*/ 21 h 29"/>
                <a:gd name="T56" fmla="*/ 26 w 28"/>
                <a:gd name="T57" fmla="*/ 20 h 29"/>
                <a:gd name="T58" fmla="*/ 27 w 28"/>
                <a:gd name="T59" fmla="*/ 20 h 29"/>
                <a:gd name="T60" fmla="*/ 27 w 28"/>
                <a:gd name="T61" fmla="*/ 20 h 29"/>
                <a:gd name="T62" fmla="*/ 27 w 28"/>
                <a:gd name="T63" fmla="*/ 18 h 29"/>
                <a:gd name="T64" fmla="*/ 28 w 28"/>
                <a:gd name="T65" fmla="*/ 17 h 29"/>
                <a:gd name="T66" fmla="*/ 28 w 28"/>
                <a:gd name="T67" fmla="*/ 15 h 29"/>
                <a:gd name="T68" fmla="*/ 28 w 28"/>
                <a:gd name="T69" fmla="*/ 12 h 29"/>
                <a:gd name="T70" fmla="*/ 27 w 28"/>
                <a:gd name="T71" fmla="*/ 9 h 29"/>
                <a:gd name="T72" fmla="*/ 26 w 28"/>
                <a:gd name="T73" fmla="*/ 7 h 29"/>
                <a:gd name="T74" fmla="*/ 24 w 28"/>
                <a:gd name="T75" fmla="*/ 5 h 29"/>
                <a:gd name="T76" fmla="*/ 21 w 28"/>
                <a:gd name="T77" fmla="*/ 3 h 29"/>
                <a:gd name="T78" fmla="*/ 19 w 28"/>
                <a:gd name="T79" fmla="*/ 1 h 29"/>
                <a:gd name="T80" fmla="*/ 16 w 28"/>
                <a:gd name="T81" fmla="*/ 1 h 29"/>
                <a:gd name="T82" fmla="*/ 14 w 28"/>
                <a:gd name="T8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243">
              <a:extLst>
                <a:ext uri="{FF2B5EF4-FFF2-40B4-BE49-F238E27FC236}">
                  <a16:creationId xmlns="" xmlns:a16="http://schemas.microsoft.com/office/drawing/2014/main" id="{7B652158-EEBF-48EB-B5D9-6F8B3F031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722" y="36210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244">
              <a:extLst>
                <a:ext uri="{FF2B5EF4-FFF2-40B4-BE49-F238E27FC236}">
                  <a16:creationId xmlns="" xmlns:a16="http://schemas.microsoft.com/office/drawing/2014/main" id="{711F2E9F-C17C-4525-8F4F-C33C739F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497" y="36131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2 w 28"/>
                <a:gd name="T27" fmla="*/ 22 h 28"/>
                <a:gd name="T28" fmla="*/ 3 w 28"/>
                <a:gd name="T29" fmla="*/ 24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7 w 28"/>
                <a:gd name="T41" fmla="*/ 27 h 28"/>
                <a:gd name="T42" fmla="*/ 19 w 28"/>
                <a:gd name="T43" fmla="*/ 27 h 28"/>
                <a:gd name="T44" fmla="*/ 21 w 28"/>
                <a:gd name="T45" fmla="*/ 25 h 28"/>
                <a:gd name="T46" fmla="*/ 22 w 28"/>
                <a:gd name="T47" fmla="*/ 24 h 28"/>
                <a:gd name="T48" fmla="*/ 23 w 28"/>
                <a:gd name="T49" fmla="*/ 24 h 28"/>
                <a:gd name="T50" fmla="*/ 24 w 28"/>
                <a:gd name="T51" fmla="*/ 22 h 28"/>
                <a:gd name="T52" fmla="*/ 25 w 28"/>
                <a:gd name="T53" fmla="*/ 21 h 28"/>
                <a:gd name="T54" fmla="*/ 26 w 28"/>
                <a:gd name="T55" fmla="*/ 20 h 28"/>
                <a:gd name="T56" fmla="*/ 26 w 28"/>
                <a:gd name="T57" fmla="*/ 19 h 28"/>
                <a:gd name="T58" fmla="*/ 26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7 w 28"/>
                <a:gd name="T65" fmla="*/ 16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8 h 28"/>
                <a:gd name="T72" fmla="*/ 25 w 28"/>
                <a:gd name="T73" fmla="*/ 6 h 28"/>
                <a:gd name="T74" fmla="*/ 23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245">
              <a:extLst>
                <a:ext uri="{FF2B5EF4-FFF2-40B4-BE49-F238E27FC236}">
                  <a16:creationId xmlns="" xmlns:a16="http://schemas.microsoft.com/office/drawing/2014/main" id="{759CBA43-8856-4609-8648-BB4C29EC6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447" y="35829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246">
              <a:extLst>
                <a:ext uri="{FF2B5EF4-FFF2-40B4-BE49-F238E27FC236}">
                  <a16:creationId xmlns="" xmlns:a16="http://schemas.microsoft.com/office/drawing/2014/main" id="{6271A904-5903-44EB-98A5-50EFD8E24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872" y="357663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9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1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2 h 28"/>
                <a:gd name="T54" fmla="*/ 27 w 29"/>
                <a:gd name="T55" fmla="*/ 21 h 28"/>
                <a:gd name="T56" fmla="*/ 27 w 29"/>
                <a:gd name="T57" fmla="*/ 20 h 28"/>
                <a:gd name="T58" fmla="*/ 27 w 29"/>
                <a:gd name="T59" fmla="*/ 20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9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247">
              <a:extLst>
                <a:ext uri="{FF2B5EF4-FFF2-40B4-BE49-F238E27FC236}">
                  <a16:creationId xmlns="" xmlns:a16="http://schemas.microsoft.com/office/drawing/2014/main" id="{E51A0412-D606-4DE6-AA49-11D4FDDBF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3297" y="35766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248">
              <a:extLst>
                <a:ext uri="{FF2B5EF4-FFF2-40B4-BE49-F238E27FC236}">
                  <a16:creationId xmlns="" xmlns:a16="http://schemas.microsoft.com/office/drawing/2014/main" id="{7AF21013-8722-4566-87F6-D9166B5C8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497" y="35766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249">
              <a:extLst>
                <a:ext uri="{FF2B5EF4-FFF2-40B4-BE49-F238E27FC236}">
                  <a16:creationId xmlns="" xmlns:a16="http://schemas.microsoft.com/office/drawing/2014/main" id="{264B2F90-50E8-4659-A44D-45842D7B6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397" y="35607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3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250">
              <a:extLst>
                <a:ext uri="{FF2B5EF4-FFF2-40B4-BE49-F238E27FC236}">
                  <a16:creationId xmlns="" xmlns:a16="http://schemas.microsoft.com/office/drawing/2014/main" id="{031BAB14-7B0C-4724-8F0D-FBE9763E5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409" y="35194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251">
              <a:extLst>
                <a:ext uri="{FF2B5EF4-FFF2-40B4-BE49-F238E27FC236}">
                  <a16:creationId xmlns="" xmlns:a16="http://schemas.microsoft.com/office/drawing/2014/main" id="{786EA616-1972-4EEB-B4FC-5D7821AA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772" y="34988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7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3 w 28"/>
                <a:gd name="T49" fmla="*/ 24 h 28"/>
                <a:gd name="T50" fmla="*/ 24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7 w 28"/>
                <a:gd name="T65" fmla="*/ 17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3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252">
              <a:extLst>
                <a:ext uri="{FF2B5EF4-FFF2-40B4-BE49-F238E27FC236}">
                  <a16:creationId xmlns="" xmlns:a16="http://schemas.microsoft.com/office/drawing/2014/main" id="{5D29F976-2BE1-4654-B8F4-4A6FB18D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409" y="34782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253">
              <a:extLst>
                <a:ext uri="{FF2B5EF4-FFF2-40B4-BE49-F238E27FC236}">
                  <a16:creationId xmlns="" xmlns:a16="http://schemas.microsoft.com/office/drawing/2014/main" id="{982CE2A3-954A-43B1-90D9-643B3B24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334" y="34845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1 w 28"/>
                <a:gd name="T15" fmla="*/ 11 h 28"/>
                <a:gd name="T16" fmla="*/ 0 w 28"/>
                <a:gd name="T17" fmla="*/ 14 h 28"/>
                <a:gd name="T18" fmla="*/ 1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254">
              <a:extLst>
                <a:ext uri="{FF2B5EF4-FFF2-40B4-BE49-F238E27FC236}">
                  <a16:creationId xmlns="" xmlns:a16="http://schemas.microsoft.com/office/drawing/2014/main" id="{DA0CA301-E9A8-43D4-9055-4CCE1FF80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384" y="352583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9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20 h 28"/>
                <a:gd name="T22" fmla="*/ 2 w 29"/>
                <a:gd name="T23" fmla="*/ 21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8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2 h 28"/>
                <a:gd name="T54" fmla="*/ 27 w 29"/>
                <a:gd name="T55" fmla="*/ 21 h 28"/>
                <a:gd name="T56" fmla="*/ 27 w 29"/>
                <a:gd name="T57" fmla="*/ 20 h 28"/>
                <a:gd name="T58" fmla="*/ 27 w 29"/>
                <a:gd name="T59" fmla="*/ 20 h 28"/>
                <a:gd name="T60" fmla="*/ 27 w 29"/>
                <a:gd name="T61" fmla="*/ 20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9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255">
              <a:extLst>
                <a:ext uri="{FF2B5EF4-FFF2-40B4-BE49-F238E27FC236}">
                  <a16:creationId xmlns="" xmlns:a16="http://schemas.microsoft.com/office/drawing/2014/main" id="{864B27C5-E6F8-459A-B5FB-5C7F8D3F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309" y="35147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2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7 w 28"/>
                <a:gd name="T41" fmla="*/ 27 h 28"/>
                <a:gd name="T42" fmla="*/ 19 w 28"/>
                <a:gd name="T43" fmla="*/ 27 h 28"/>
                <a:gd name="T44" fmla="*/ 21 w 28"/>
                <a:gd name="T45" fmla="*/ 25 h 28"/>
                <a:gd name="T46" fmla="*/ 22 w 28"/>
                <a:gd name="T47" fmla="*/ 24 h 28"/>
                <a:gd name="T48" fmla="*/ 24 w 28"/>
                <a:gd name="T49" fmla="*/ 23 h 28"/>
                <a:gd name="T50" fmla="*/ 24 w 28"/>
                <a:gd name="T51" fmla="*/ 22 h 28"/>
                <a:gd name="T52" fmla="*/ 25 w 28"/>
                <a:gd name="T53" fmla="*/ 21 h 28"/>
                <a:gd name="T54" fmla="*/ 26 w 28"/>
                <a:gd name="T55" fmla="*/ 20 h 28"/>
                <a:gd name="T56" fmla="*/ 26 w 28"/>
                <a:gd name="T57" fmla="*/ 19 h 28"/>
                <a:gd name="T58" fmla="*/ 26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7 w 28"/>
                <a:gd name="T65" fmla="*/ 16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8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0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256">
              <a:extLst>
                <a:ext uri="{FF2B5EF4-FFF2-40B4-BE49-F238E27FC236}">
                  <a16:creationId xmlns="" xmlns:a16="http://schemas.microsoft.com/office/drawing/2014/main" id="{452A0355-EFA4-42C9-8DA3-C6DA325DF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484" y="35512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257">
              <a:extLst>
                <a:ext uri="{FF2B5EF4-FFF2-40B4-BE49-F238E27FC236}">
                  <a16:creationId xmlns="" xmlns:a16="http://schemas.microsoft.com/office/drawing/2014/main" id="{2AC171E0-D4FE-4CC7-B9CD-616A8E2E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984" y="35512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258">
              <a:extLst>
                <a:ext uri="{FF2B5EF4-FFF2-40B4-BE49-F238E27FC236}">
                  <a16:creationId xmlns="" xmlns:a16="http://schemas.microsoft.com/office/drawing/2014/main" id="{3D31A3D0-3125-4C8D-94DF-641B9CDD4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284" y="35353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259">
              <a:extLst>
                <a:ext uri="{FF2B5EF4-FFF2-40B4-BE49-F238E27FC236}">
                  <a16:creationId xmlns="" xmlns:a16="http://schemas.microsoft.com/office/drawing/2014/main" id="{422E5801-3EFA-4A5E-8153-A73C5E34E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234" y="35163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260">
              <a:extLst>
                <a:ext uri="{FF2B5EF4-FFF2-40B4-BE49-F238E27FC236}">
                  <a16:creationId xmlns="" xmlns:a16="http://schemas.microsoft.com/office/drawing/2014/main" id="{CD1D557F-7C53-404B-8D33-6351E895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372" y="35575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61">
              <a:extLst>
                <a:ext uri="{FF2B5EF4-FFF2-40B4-BE49-F238E27FC236}">
                  <a16:creationId xmlns="" xmlns:a16="http://schemas.microsoft.com/office/drawing/2014/main" id="{173CAB03-8A11-45A6-A498-8AA38B1EF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422" y="36004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62">
              <a:extLst>
                <a:ext uri="{FF2B5EF4-FFF2-40B4-BE49-F238E27FC236}">
                  <a16:creationId xmlns="" xmlns:a16="http://schemas.microsoft.com/office/drawing/2014/main" id="{ED0A2B1B-3E2F-45E1-B37E-9D93CB32A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234" y="35718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8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5 w 28"/>
                <a:gd name="T73" fmla="*/ 7 h 28"/>
                <a:gd name="T74" fmla="*/ 24 w 28"/>
                <a:gd name="T75" fmla="*/ 4 h 28"/>
                <a:gd name="T76" fmla="*/ 21 w 28"/>
                <a:gd name="T77" fmla="*/ 3 h 28"/>
                <a:gd name="T78" fmla="*/ 19 w 28"/>
                <a:gd name="T79" fmla="*/ 1 h 28"/>
                <a:gd name="T80" fmla="*/ 16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63">
              <a:extLst>
                <a:ext uri="{FF2B5EF4-FFF2-40B4-BE49-F238E27FC236}">
                  <a16:creationId xmlns="" xmlns:a16="http://schemas.microsoft.com/office/drawing/2014/main" id="{170E3864-91CC-4B7E-9193-93AAB9664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72" y="35369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0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64">
              <a:extLst>
                <a:ext uri="{FF2B5EF4-FFF2-40B4-BE49-F238E27FC236}">
                  <a16:creationId xmlns="" xmlns:a16="http://schemas.microsoft.com/office/drawing/2014/main" id="{B697A079-0B19-40F0-A5FB-9AA294DF8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109" y="352266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2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0 h 28"/>
                <a:gd name="T24" fmla="*/ 2 w 29"/>
                <a:gd name="T25" fmla="*/ 21 h 28"/>
                <a:gd name="T26" fmla="*/ 3 w 29"/>
                <a:gd name="T27" fmla="*/ 22 h 28"/>
                <a:gd name="T28" fmla="*/ 4 w 29"/>
                <a:gd name="T29" fmla="*/ 24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20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65">
              <a:extLst>
                <a:ext uri="{FF2B5EF4-FFF2-40B4-BE49-F238E27FC236}">
                  <a16:creationId xmlns="" xmlns:a16="http://schemas.microsoft.com/office/drawing/2014/main" id="{74B97F6E-0B39-4354-AB3F-0F0A75692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409" y="3502026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0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6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3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7 h 28"/>
                <a:gd name="T36" fmla="*/ 14 w 29"/>
                <a:gd name="T37" fmla="*/ 28 h 28"/>
                <a:gd name="T38" fmla="*/ 17 w 29"/>
                <a:gd name="T39" fmla="*/ 27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4 h 28"/>
                <a:gd name="T48" fmla="*/ 24 w 29"/>
                <a:gd name="T49" fmla="*/ 23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19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6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0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66">
              <a:extLst>
                <a:ext uri="{FF2B5EF4-FFF2-40B4-BE49-F238E27FC236}">
                  <a16:creationId xmlns="" xmlns:a16="http://schemas.microsoft.com/office/drawing/2014/main" id="{19BEC5A6-E598-4E49-9AFF-67778BE7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222" y="35020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3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0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7">
              <a:extLst>
                <a:ext uri="{FF2B5EF4-FFF2-40B4-BE49-F238E27FC236}">
                  <a16:creationId xmlns="" xmlns:a16="http://schemas.microsoft.com/office/drawing/2014/main" id="{D695D807-511C-42E1-A080-BA2BAE7D7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659" y="3502026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0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6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3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7 h 28"/>
                <a:gd name="T36" fmla="*/ 14 w 29"/>
                <a:gd name="T37" fmla="*/ 28 h 28"/>
                <a:gd name="T38" fmla="*/ 17 w 29"/>
                <a:gd name="T39" fmla="*/ 27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4 h 28"/>
                <a:gd name="T48" fmla="*/ 24 w 29"/>
                <a:gd name="T49" fmla="*/ 23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19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6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0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68">
              <a:extLst>
                <a:ext uri="{FF2B5EF4-FFF2-40B4-BE49-F238E27FC236}">
                  <a16:creationId xmlns="" xmlns:a16="http://schemas.microsoft.com/office/drawing/2014/main" id="{C0FED542-7585-4F0D-8C1E-D566E3EE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22" y="35242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69">
              <a:extLst>
                <a:ext uri="{FF2B5EF4-FFF2-40B4-BE49-F238E27FC236}">
                  <a16:creationId xmlns="" xmlns:a16="http://schemas.microsoft.com/office/drawing/2014/main" id="{7147B6ED-4973-45B7-B9D1-4B4094AA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622" y="34956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0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3 h 28"/>
                <a:gd name="T50" fmla="*/ 25 w 28"/>
                <a:gd name="T51" fmla="*/ 22 h 28"/>
                <a:gd name="T52" fmla="*/ 26 w 28"/>
                <a:gd name="T53" fmla="*/ 21 h 28"/>
                <a:gd name="T54" fmla="*/ 27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0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270">
              <a:extLst>
                <a:ext uri="{FF2B5EF4-FFF2-40B4-BE49-F238E27FC236}">
                  <a16:creationId xmlns="" xmlns:a16="http://schemas.microsoft.com/office/drawing/2014/main" id="{B14A992E-89A5-492E-8299-FB378B00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72" y="3476626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6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4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7 h 28"/>
                <a:gd name="T36" fmla="*/ 14 w 29"/>
                <a:gd name="T37" fmla="*/ 28 h 28"/>
                <a:gd name="T38" fmla="*/ 17 w 29"/>
                <a:gd name="T39" fmla="*/ 27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4 h 28"/>
                <a:gd name="T48" fmla="*/ 24 w 29"/>
                <a:gd name="T49" fmla="*/ 24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19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6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271">
              <a:extLst>
                <a:ext uri="{FF2B5EF4-FFF2-40B4-BE49-F238E27FC236}">
                  <a16:creationId xmlns="" xmlns:a16="http://schemas.microsoft.com/office/drawing/2014/main" id="{2B7FDAF2-C852-4BE6-A6A5-78A7D87AE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484" y="34734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272">
              <a:extLst>
                <a:ext uri="{FF2B5EF4-FFF2-40B4-BE49-F238E27FC236}">
                  <a16:creationId xmlns="" xmlns:a16="http://schemas.microsoft.com/office/drawing/2014/main" id="{AF2093B0-BC18-4D61-BF90-74E7B620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147" y="34591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273">
              <a:extLst>
                <a:ext uri="{FF2B5EF4-FFF2-40B4-BE49-F238E27FC236}">
                  <a16:creationId xmlns="" xmlns:a16="http://schemas.microsoft.com/office/drawing/2014/main" id="{770D31DC-44B3-4FD1-992B-AC0DEB959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222" y="3441701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1 w 28"/>
                <a:gd name="T3" fmla="*/ 1 h 29"/>
                <a:gd name="T4" fmla="*/ 8 w 28"/>
                <a:gd name="T5" fmla="*/ 1 h 29"/>
                <a:gd name="T6" fmla="*/ 6 w 28"/>
                <a:gd name="T7" fmla="*/ 3 h 29"/>
                <a:gd name="T8" fmla="*/ 3 w 28"/>
                <a:gd name="T9" fmla="*/ 5 h 29"/>
                <a:gd name="T10" fmla="*/ 2 w 28"/>
                <a:gd name="T11" fmla="*/ 7 h 29"/>
                <a:gd name="T12" fmla="*/ 0 w 28"/>
                <a:gd name="T13" fmla="*/ 9 h 29"/>
                <a:gd name="T14" fmla="*/ 0 w 28"/>
                <a:gd name="T15" fmla="*/ 12 h 29"/>
                <a:gd name="T16" fmla="*/ 0 w 28"/>
                <a:gd name="T17" fmla="*/ 15 h 29"/>
                <a:gd name="T18" fmla="*/ 0 w 28"/>
                <a:gd name="T19" fmla="*/ 17 h 29"/>
                <a:gd name="T20" fmla="*/ 0 w 28"/>
                <a:gd name="T21" fmla="*/ 20 h 29"/>
                <a:gd name="T22" fmla="*/ 1 w 28"/>
                <a:gd name="T23" fmla="*/ 21 h 29"/>
                <a:gd name="T24" fmla="*/ 2 w 28"/>
                <a:gd name="T25" fmla="*/ 22 h 29"/>
                <a:gd name="T26" fmla="*/ 2 w 28"/>
                <a:gd name="T27" fmla="*/ 23 h 29"/>
                <a:gd name="T28" fmla="*/ 3 w 28"/>
                <a:gd name="T29" fmla="*/ 24 h 29"/>
                <a:gd name="T30" fmla="*/ 6 w 28"/>
                <a:gd name="T31" fmla="*/ 26 h 29"/>
                <a:gd name="T32" fmla="*/ 8 w 28"/>
                <a:gd name="T33" fmla="*/ 28 h 29"/>
                <a:gd name="T34" fmla="*/ 11 w 28"/>
                <a:gd name="T35" fmla="*/ 28 h 29"/>
                <a:gd name="T36" fmla="*/ 14 w 28"/>
                <a:gd name="T37" fmla="*/ 29 h 29"/>
                <a:gd name="T38" fmla="*/ 16 w 28"/>
                <a:gd name="T39" fmla="*/ 28 h 29"/>
                <a:gd name="T40" fmla="*/ 17 w 28"/>
                <a:gd name="T41" fmla="*/ 28 h 29"/>
                <a:gd name="T42" fmla="*/ 19 w 28"/>
                <a:gd name="T43" fmla="*/ 28 h 29"/>
                <a:gd name="T44" fmla="*/ 21 w 28"/>
                <a:gd name="T45" fmla="*/ 26 h 29"/>
                <a:gd name="T46" fmla="*/ 22 w 28"/>
                <a:gd name="T47" fmla="*/ 25 h 29"/>
                <a:gd name="T48" fmla="*/ 23 w 28"/>
                <a:gd name="T49" fmla="*/ 24 h 29"/>
                <a:gd name="T50" fmla="*/ 24 w 28"/>
                <a:gd name="T51" fmla="*/ 23 h 29"/>
                <a:gd name="T52" fmla="*/ 25 w 28"/>
                <a:gd name="T53" fmla="*/ 22 h 29"/>
                <a:gd name="T54" fmla="*/ 26 w 28"/>
                <a:gd name="T55" fmla="*/ 21 h 29"/>
                <a:gd name="T56" fmla="*/ 26 w 28"/>
                <a:gd name="T57" fmla="*/ 20 h 29"/>
                <a:gd name="T58" fmla="*/ 26 w 28"/>
                <a:gd name="T59" fmla="*/ 20 h 29"/>
                <a:gd name="T60" fmla="*/ 27 w 28"/>
                <a:gd name="T61" fmla="*/ 20 h 29"/>
                <a:gd name="T62" fmla="*/ 27 w 28"/>
                <a:gd name="T63" fmla="*/ 18 h 29"/>
                <a:gd name="T64" fmla="*/ 27 w 28"/>
                <a:gd name="T65" fmla="*/ 17 h 29"/>
                <a:gd name="T66" fmla="*/ 28 w 28"/>
                <a:gd name="T67" fmla="*/ 15 h 29"/>
                <a:gd name="T68" fmla="*/ 27 w 28"/>
                <a:gd name="T69" fmla="*/ 12 h 29"/>
                <a:gd name="T70" fmla="*/ 27 w 28"/>
                <a:gd name="T71" fmla="*/ 9 h 29"/>
                <a:gd name="T72" fmla="*/ 25 w 28"/>
                <a:gd name="T73" fmla="*/ 7 h 29"/>
                <a:gd name="T74" fmla="*/ 23 w 28"/>
                <a:gd name="T75" fmla="*/ 5 h 29"/>
                <a:gd name="T76" fmla="*/ 21 w 28"/>
                <a:gd name="T77" fmla="*/ 3 h 29"/>
                <a:gd name="T78" fmla="*/ 19 w 28"/>
                <a:gd name="T79" fmla="*/ 1 h 29"/>
                <a:gd name="T80" fmla="*/ 16 w 28"/>
                <a:gd name="T81" fmla="*/ 1 h 29"/>
                <a:gd name="T82" fmla="*/ 14 w 28"/>
                <a:gd name="T8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274">
              <a:extLst>
                <a:ext uri="{FF2B5EF4-FFF2-40B4-BE49-F238E27FC236}">
                  <a16:creationId xmlns="" xmlns:a16="http://schemas.microsoft.com/office/drawing/2014/main" id="{4D67BD4D-AE25-46A8-B63E-8BBEA286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147" y="34210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275">
              <a:extLst>
                <a:ext uri="{FF2B5EF4-FFF2-40B4-BE49-F238E27FC236}">
                  <a16:creationId xmlns="" xmlns:a16="http://schemas.microsoft.com/office/drawing/2014/main" id="{EB9C2320-BA7C-4457-A110-FBFFAC10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884" y="34385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276">
              <a:extLst>
                <a:ext uri="{FF2B5EF4-FFF2-40B4-BE49-F238E27FC236}">
                  <a16:creationId xmlns="" xmlns:a16="http://schemas.microsoft.com/office/drawing/2014/main" id="{4F07B06B-5B32-46C6-8A2A-117B0A2DD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834" y="33956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277">
              <a:extLst>
                <a:ext uri="{FF2B5EF4-FFF2-40B4-BE49-F238E27FC236}">
                  <a16:creationId xmlns="" xmlns:a16="http://schemas.microsoft.com/office/drawing/2014/main" id="{ACFED9FB-8AC7-4994-B751-B8714760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847" y="33686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78">
              <a:extLst>
                <a:ext uri="{FF2B5EF4-FFF2-40B4-BE49-F238E27FC236}">
                  <a16:creationId xmlns="" xmlns:a16="http://schemas.microsoft.com/office/drawing/2014/main" id="{73D0F631-1306-47EF-9A0F-D003F1E60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909" y="33210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5 h 28"/>
                <a:gd name="T46" fmla="*/ 22 w 28"/>
                <a:gd name="T47" fmla="*/ 24 h 28"/>
                <a:gd name="T48" fmla="*/ 24 w 28"/>
                <a:gd name="T49" fmla="*/ 24 h 28"/>
                <a:gd name="T50" fmla="*/ 24 w 28"/>
                <a:gd name="T51" fmla="*/ 22 h 28"/>
                <a:gd name="T52" fmla="*/ 25 w 28"/>
                <a:gd name="T53" fmla="*/ 21 h 28"/>
                <a:gd name="T54" fmla="*/ 26 w 28"/>
                <a:gd name="T55" fmla="*/ 20 h 28"/>
                <a:gd name="T56" fmla="*/ 26 w 28"/>
                <a:gd name="T57" fmla="*/ 19 h 28"/>
                <a:gd name="T58" fmla="*/ 26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7 w 28"/>
                <a:gd name="T65" fmla="*/ 16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8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79">
              <a:extLst>
                <a:ext uri="{FF2B5EF4-FFF2-40B4-BE49-F238E27FC236}">
                  <a16:creationId xmlns="" xmlns:a16="http://schemas.microsoft.com/office/drawing/2014/main" id="{205940C9-5B03-4D77-99DE-166C7226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797" y="32781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280">
              <a:extLst>
                <a:ext uri="{FF2B5EF4-FFF2-40B4-BE49-F238E27FC236}">
                  <a16:creationId xmlns="" xmlns:a16="http://schemas.microsoft.com/office/drawing/2014/main" id="{80A83FA5-A4F2-4091-B618-32C740C76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72" y="327818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9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20 h 28"/>
                <a:gd name="T22" fmla="*/ 2 w 29"/>
                <a:gd name="T23" fmla="*/ 21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8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2 h 28"/>
                <a:gd name="T54" fmla="*/ 27 w 29"/>
                <a:gd name="T55" fmla="*/ 21 h 28"/>
                <a:gd name="T56" fmla="*/ 27 w 29"/>
                <a:gd name="T57" fmla="*/ 20 h 28"/>
                <a:gd name="T58" fmla="*/ 27 w 29"/>
                <a:gd name="T59" fmla="*/ 20 h 28"/>
                <a:gd name="T60" fmla="*/ 28 w 29"/>
                <a:gd name="T61" fmla="*/ 20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8 w 29"/>
                <a:gd name="T71" fmla="*/ 9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81">
              <a:extLst>
                <a:ext uri="{FF2B5EF4-FFF2-40B4-BE49-F238E27FC236}">
                  <a16:creationId xmlns="" xmlns:a16="http://schemas.microsoft.com/office/drawing/2014/main" id="{F73CA821-3CBD-4B21-BF83-FFDE75B57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834" y="325755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0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282">
              <a:extLst>
                <a:ext uri="{FF2B5EF4-FFF2-40B4-BE49-F238E27FC236}">
                  <a16:creationId xmlns="" xmlns:a16="http://schemas.microsoft.com/office/drawing/2014/main" id="{AEFA76DA-62E4-4C19-AFF8-F9862CA5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309" y="33162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2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7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4 w 28"/>
                <a:gd name="T51" fmla="*/ 23 h 28"/>
                <a:gd name="T52" fmla="*/ 25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6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7 w 28"/>
                <a:gd name="T65" fmla="*/ 17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8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283">
              <a:extLst>
                <a:ext uri="{FF2B5EF4-FFF2-40B4-BE49-F238E27FC236}">
                  <a16:creationId xmlns="" xmlns:a16="http://schemas.microsoft.com/office/drawing/2014/main" id="{38B82644-BAA5-4D19-BBC4-04C2ACBB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584" y="33035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284">
              <a:extLst>
                <a:ext uri="{FF2B5EF4-FFF2-40B4-BE49-F238E27FC236}">
                  <a16:creationId xmlns="" xmlns:a16="http://schemas.microsoft.com/office/drawing/2014/main" id="{86D9F2DA-9289-42E8-8553-89F016512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584" y="33639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3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2 h 28"/>
                <a:gd name="T16" fmla="*/ 0 w 28"/>
                <a:gd name="T17" fmla="*/ 15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5 h 28"/>
                <a:gd name="T68" fmla="*/ 28 w 28"/>
                <a:gd name="T69" fmla="*/ 12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3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285">
              <a:extLst>
                <a:ext uri="{FF2B5EF4-FFF2-40B4-BE49-F238E27FC236}">
                  <a16:creationId xmlns="" xmlns:a16="http://schemas.microsoft.com/office/drawing/2014/main" id="{3E31274F-0827-4494-9702-A6EAE2D0B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884" y="33416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286">
              <a:extLst>
                <a:ext uri="{FF2B5EF4-FFF2-40B4-BE49-F238E27FC236}">
                  <a16:creationId xmlns="" xmlns:a16="http://schemas.microsoft.com/office/drawing/2014/main" id="{9A4F6E03-F37A-4168-85D2-598C74EE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447" y="33623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287">
              <a:extLst>
                <a:ext uri="{FF2B5EF4-FFF2-40B4-BE49-F238E27FC236}">
                  <a16:creationId xmlns="" xmlns:a16="http://schemas.microsoft.com/office/drawing/2014/main" id="{8F1208EC-19A5-465B-BF02-AFB1743AC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622" y="33924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7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88">
              <a:extLst>
                <a:ext uri="{FF2B5EF4-FFF2-40B4-BE49-F238E27FC236}">
                  <a16:creationId xmlns="" xmlns:a16="http://schemas.microsoft.com/office/drawing/2014/main" id="{F29886B7-52D9-4B8D-A950-08AC7173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047" y="34051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5 h 28"/>
                <a:gd name="T46" fmla="*/ 22 w 28"/>
                <a:gd name="T47" fmla="*/ 24 h 28"/>
                <a:gd name="T48" fmla="*/ 24 w 28"/>
                <a:gd name="T49" fmla="*/ 23 h 28"/>
                <a:gd name="T50" fmla="*/ 25 w 28"/>
                <a:gd name="T51" fmla="*/ 22 h 28"/>
                <a:gd name="T52" fmla="*/ 25 w 28"/>
                <a:gd name="T53" fmla="*/ 21 h 28"/>
                <a:gd name="T54" fmla="*/ 26 w 28"/>
                <a:gd name="T55" fmla="*/ 20 h 28"/>
                <a:gd name="T56" fmla="*/ 26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89">
              <a:extLst>
                <a:ext uri="{FF2B5EF4-FFF2-40B4-BE49-F238E27FC236}">
                  <a16:creationId xmlns="" xmlns:a16="http://schemas.microsoft.com/office/drawing/2014/main" id="{57B92201-9858-4703-AD45-E78CEA4A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084" y="34385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90">
              <a:extLst>
                <a:ext uri="{FF2B5EF4-FFF2-40B4-BE49-F238E27FC236}">
                  <a16:creationId xmlns="" xmlns:a16="http://schemas.microsoft.com/office/drawing/2014/main" id="{8427BC91-0E93-41B3-A658-7CDE866F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497" y="341788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0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2 w 28"/>
                <a:gd name="T27" fmla="*/ 22 h 28"/>
                <a:gd name="T28" fmla="*/ 3 w 28"/>
                <a:gd name="T29" fmla="*/ 23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6 w 28"/>
                <a:gd name="T39" fmla="*/ 27 h 28"/>
                <a:gd name="T40" fmla="*/ 17 w 28"/>
                <a:gd name="T41" fmla="*/ 27 h 28"/>
                <a:gd name="T42" fmla="*/ 19 w 28"/>
                <a:gd name="T43" fmla="*/ 27 h 28"/>
                <a:gd name="T44" fmla="*/ 21 w 28"/>
                <a:gd name="T45" fmla="*/ 25 h 28"/>
                <a:gd name="T46" fmla="*/ 22 w 28"/>
                <a:gd name="T47" fmla="*/ 24 h 28"/>
                <a:gd name="T48" fmla="*/ 23 w 28"/>
                <a:gd name="T49" fmla="*/ 23 h 28"/>
                <a:gd name="T50" fmla="*/ 24 w 28"/>
                <a:gd name="T51" fmla="*/ 22 h 28"/>
                <a:gd name="T52" fmla="*/ 25 w 28"/>
                <a:gd name="T53" fmla="*/ 21 h 28"/>
                <a:gd name="T54" fmla="*/ 26 w 28"/>
                <a:gd name="T55" fmla="*/ 20 h 28"/>
                <a:gd name="T56" fmla="*/ 26 w 28"/>
                <a:gd name="T57" fmla="*/ 19 h 28"/>
                <a:gd name="T58" fmla="*/ 26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7 w 28"/>
                <a:gd name="T65" fmla="*/ 16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8 h 28"/>
                <a:gd name="T72" fmla="*/ 25 w 28"/>
                <a:gd name="T73" fmla="*/ 6 h 28"/>
                <a:gd name="T74" fmla="*/ 23 w 28"/>
                <a:gd name="T75" fmla="*/ 4 h 28"/>
                <a:gd name="T76" fmla="*/ 21 w 28"/>
                <a:gd name="T77" fmla="*/ 2 h 28"/>
                <a:gd name="T78" fmla="*/ 19 w 28"/>
                <a:gd name="T79" fmla="*/ 0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91">
              <a:extLst>
                <a:ext uri="{FF2B5EF4-FFF2-40B4-BE49-F238E27FC236}">
                  <a16:creationId xmlns="" xmlns:a16="http://schemas.microsoft.com/office/drawing/2014/main" id="{D240C316-2F03-4E3F-B17C-86C6EBEF2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722" y="34655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92">
              <a:extLst>
                <a:ext uri="{FF2B5EF4-FFF2-40B4-BE49-F238E27FC236}">
                  <a16:creationId xmlns="" xmlns:a16="http://schemas.microsoft.com/office/drawing/2014/main" id="{7B1841D1-B647-4D6D-99D4-843EC847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584" y="34655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93">
              <a:extLst>
                <a:ext uri="{FF2B5EF4-FFF2-40B4-BE49-F238E27FC236}">
                  <a16:creationId xmlns="" xmlns:a16="http://schemas.microsoft.com/office/drawing/2014/main" id="{731D7A74-3DEF-49F0-A8FF-518C2AE9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534" y="342741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94">
              <a:extLst>
                <a:ext uri="{FF2B5EF4-FFF2-40B4-BE49-F238E27FC236}">
                  <a16:creationId xmlns="" xmlns:a16="http://schemas.microsoft.com/office/drawing/2014/main" id="{8B790447-6BA8-48D0-A49D-50960ABCD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897" y="3386138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2 w 28"/>
                <a:gd name="T27" fmla="*/ 22 h 28"/>
                <a:gd name="T28" fmla="*/ 3 w 28"/>
                <a:gd name="T29" fmla="*/ 24 h 28"/>
                <a:gd name="T30" fmla="*/ 6 w 28"/>
                <a:gd name="T31" fmla="*/ 25 h 28"/>
                <a:gd name="T32" fmla="*/ 8 w 28"/>
                <a:gd name="T33" fmla="*/ 27 h 28"/>
                <a:gd name="T34" fmla="*/ 11 w 28"/>
                <a:gd name="T35" fmla="*/ 28 h 28"/>
                <a:gd name="T36" fmla="*/ 13 w 28"/>
                <a:gd name="T37" fmla="*/ 28 h 28"/>
                <a:gd name="T38" fmla="*/ 16 w 28"/>
                <a:gd name="T39" fmla="*/ 28 h 28"/>
                <a:gd name="T40" fmla="*/ 17 w 28"/>
                <a:gd name="T41" fmla="*/ 27 h 28"/>
                <a:gd name="T42" fmla="*/ 19 w 28"/>
                <a:gd name="T43" fmla="*/ 27 h 28"/>
                <a:gd name="T44" fmla="*/ 21 w 28"/>
                <a:gd name="T45" fmla="*/ 25 h 28"/>
                <a:gd name="T46" fmla="*/ 22 w 28"/>
                <a:gd name="T47" fmla="*/ 25 h 28"/>
                <a:gd name="T48" fmla="*/ 23 w 28"/>
                <a:gd name="T49" fmla="*/ 24 h 28"/>
                <a:gd name="T50" fmla="*/ 24 w 28"/>
                <a:gd name="T51" fmla="*/ 22 h 28"/>
                <a:gd name="T52" fmla="*/ 25 w 28"/>
                <a:gd name="T53" fmla="*/ 21 h 28"/>
                <a:gd name="T54" fmla="*/ 26 w 28"/>
                <a:gd name="T55" fmla="*/ 20 h 28"/>
                <a:gd name="T56" fmla="*/ 26 w 28"/>
                <a:gd name="T57" fmla="*/ 20 h 28"/>
                <a:gd name="T58" fmla="*/ 26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7 w 28"/>
                <a:gd name="T65" fmla="*/ 17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8 h 28"/>
                <a:gd name="T72" fmla="*/ 25 w 28"/>
                <a:gd name="T73" fmla="*/ 6 h 28"/>
                <a:gd name="T74" fmla="*/ 23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3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95">
              <a:extLst>
                <a:ext uri="{FF2B5EF4-FFF2-40B4-BE49-F238E27FC236}">
                  <a16:creationId xmlns="" xmlns:a16="http://schemas.microsoft.com/office/drawing/2014/main" id="{EA29FB9D-65A9-4421-9EC8-3241CD05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672" y="334327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2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20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7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8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96">
              <a:extLst>
                <a:ext uri="{FF2B5EF4-FFF2-40B4-BE49-F238E27FC236}">
                  <a16:creationId xmlns="" xmlns:a16="http://schemas.microsoft.com/office/drawing/2014/main" id="{AEE36834-5BD7-4862-8ADC-2C849C959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684" y="3311526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1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7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2 w 28"/>
                <a:gd name="T45" fmla="*/ 26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6 w 28"/>
                <a:gd name="T53" fmla="*/ 22 h 28"/>
                <a:gd name="T54" fmla="*/ 26 w 28"/>
                <a:gd name="T55" fmla="*/ 21 h 28"/>
                <a:gd name="T56" fmla="*/ 27 w 28"/>
                <a:gd name="T57" fmla="*/ 20 h 28"/>
                <a:gd name="T58" fmla="*/ 27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6 w 28"/>
                <a:gd name="T73" fmla="*/ 7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1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297">
              <a:extLst>
                <a:ext uri="{FF2B5EF4-FFF2-40B4-BE49-F238E27FC236}">
                  <a16:creationId xmlns="" xmlns:a16="http://schemas.microsoft.com/office/drawing/2014/main" id="{F24B3081-2ACD-45BD-94B5-0CB3A813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897" y="3297238"/>
              <a:ext cx="44450" cy="44450"/>
            </a:xfrm>
            <a:custGeom>
              <a:avLst/>
              <a:gdLst>
                <a:gd name="T0" fmla="*/ 13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3 w 28"/>
                <a:gd name="T9" fmla="*/ 4 h 28"/>
                <a:gd name="T10" fmla="*/ 2 w 28"/>
                <a:gd name="T11" fmla="*/ 6 h 28"/>
                <a:gd name="T12" fmla="*/ 0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0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2 w 28"/>
                <a:gd name="T27" fmla="*/ 23 h 28"/>
                <a:gd name="T28" fmla="*/ 3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3 w 28"/>
                <a:gd name="T37" fmla="*/ 28 h 28"/>
                <a:gd name="T38" fmla="*/ 16 w 28"/>
                <a:gd name="T39" fmla="*/ 28 h 28"/>
                <a:gd name="T40" fmla="*/ 17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3 w 28"/>
                <a:gd name="T49" fmla="*/ 24 h 28"/>
                <a:gd name="T50" fmla="*/ 24 w 28"/>
                <a:gd name="T51" fmla="*/ 23 h 28"/>
                <a:gd name="T52" fmla="*/ 25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7 w 28"/>
                <a:gd name="T65" fmla="*/ 17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3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3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298">
              <a:extLst>
                <a:ext uri="{FF2B5EF4-FFF2-40B4-BE49-F238E27FC236}">
                  <a16:creationId xmlns="" xmlns:a16="http://schemas.microsoft.com/office/drawing/2014/main" id="{5720604D-AFFE-4B71-850E-DD9FF08D7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034" y="32893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4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7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2 w 28"/>
                <a:gd name="T45" fmla="*/ 25 h 28"/>
                <a:gd name="T46" fmla="*/ 23 w 28"/>
                <a:gd name="T47" fmla="*/ 25 h 28"/>
                <a:gd name="T48" fmla="*/ 24 w 28"/>
                <a:gd name="T49" fmla="*/ 24 h 28"/>
                <a:gd name="T50" fmla="*/ 25 w 28"/>
                <a:gd name="T51" fmla="*/ 22 h 28"/>
                <a:gd name="T52" fmla="*/ 26 w 28"/>
                <a:gd name="T53" fmla="*/ 21 h 28"/>
                <a:gd name="T54" fmla="*/ 26 w 28"/>
                <a:gd name="T55" fmla="*/ 20 h 28"/>
                <a:gd name="T56" fmla="*/ 27 w 28"/>
                <a:gd name="T57" fmla="*/ 20 h 28"/>
                <a:gd name="T58" fmla="*/ 27 w 28"/>
                <a:gd name="T59" fmla="*/ 19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19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299">
              <a:extLst>
                <a:ext uri="{FF2B5EF4-FFF2-40B4-BE49-F238E27FC236}">
                  <a16:creationId xmlns="" xmlns:a16="http://schemas.microsoft.com/office/drawing/2014/main" id="{8BAA3B5E-E381-4E70-9018-3104EDBA4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672" y="3268663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9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8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6 h 28"/>
                <a:gd name="T20" fmla="*/ 1 w 28"/>
                <a:gd name="T21" fmla="*/ 19 h 28"/>
                <a:gd name="T22" fmla="*/ 2 w 28"/>
                <a:gd name="T23" fmla="*/ 20 h 28"/>
                <a:gd name="T24" fmla="*/ 2 w 28"/>
                <a:gd name="T25" fmla="*/ 21 h 28"/>
                <a:gd name="T26" fmla="*/ 3 w 28"/>
                <a:gd name="T27" fmla="*/ 22 h 28"/>
                <a:gd name="T28" fmla="*/ 4 w 28"/>
                <a:gd name="T29" fmla="*/ 23 h 28"/>
                <a:gd name="T30" fmla="*/ 6 w 28"/>
                <a:gd name="T31" fmla="*/ 25 h 28"/>
                <a:gd name="T32" fmla="*/ 9 w 28"/>
                <a:gd name="T33" fmla="*/ 27 h 28"/>
                <a:gd name="T34" fmla="*/ 11 w 28"/>
                <a:gd name="T35" fmla="*/ 27 h 28"/>
                <a:gd name="T36" fmla="*/ 14 w 28"/>
                <a:gd name="T37" fmla="*/ 28 h 28"/>
                <a:gd name="T38" fmla="*/ 17 w 28"/>
                <a:gd name="T39" fmla="*/ 27 h 28"/>
                <a:gd name="T40" fmla="*/ 18 w 28"/>
                <a:gd name="T41" fmla="*/ 27 h 28"/>
                <a:gd name="T42" fmla="*/ 20 w 28"/>
                <a:gd name="T43" fmla="*/ 27 h 28"/>
                <a:gd name="T44" fmla="*/ 22 w 28"/>
                <a:gd name="T45" fmla="*/ 25 h 28"/>
                <a:gd name="T46" fmla="*/ 23 w 28"/>
                <a:gd name="T47" fmla="*/ 24 h 28"/>
                <a:gd name="T48" fmla="*/ 24 w 28"/>
                <a:gd name="T49" fmla="*/ 23 h 28"/>
                <a:gd name="T50" fmla="*/ 25 w 28"/>
                <a:gd name="T51" fmla="*/ 22 h 28"/>
                <a:gd name="T52" fmla="*/ 26 w 28"/>
                <a:gd name="T53" fmla="*/ 21 h 28"/>
                <a:gd name="T54" fmla="*/ 27 w 28"/>
                <a:gd name="T55" fmla="*/ 20 h 28"/>
                <a:gd name="T56" fmla="*/ 27 w 28"/>
                <a:gd name="T57" fmla="*/ 19 h 28"/>
                <a:gd name="T58" fmla="*/ 27 w 28"/>
                <a:gd name="T59" fmla="*/ 19 h 28"/>
                <a:gd name="T60" fmla="*/ 27 w 28"/>
                <a:gd name="T61" fmla="*/ 19 h 28"/>
                <a:gd name="T62" fmla="*/ 28 w 28"/>
                <a:gd name="T63" fmla="*/ 18 h 28"/>
                <a:gd name="T64" fmla="*/ 28 w 28"/>
                <a:gd name="T65" fmla="*/ 16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8 h 28"/>
                <a:gd name="T72" fmla="*/ 26 w 28"/>
                <a:gd name="T73" fmla="*/ 6 h 28"/>
                <a:gd name="T74" fmla="*/ 24 w 28"/>
                <a:gd name="T75" fmla="*/ 4 h 28"/>
                <a:gd name="T76" fmla="*/ 22 w 28"/>
                <a:gd name="T77" fmla="*/ 2 h 28"/>
                <a:gd name="T78" fmla="*/ 20 w 28"/>
                <a:gd name="T79" fmla="*/ 1 h 28"/>
                <a:gd name="T80" fmla="*/ 17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300">
              <a:extLst>
                <a:ext uri="{FF2B5EF4-FFF2-40B4-BE49-F238E27FC236}">
                  <a16:creationId xmlns="" xmlns:a16="http://schemas.microsoft.com/office/drawing/2014/main" id="{E11F04A3-E1A0-467A-BB5F-57411FEE7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397" y="3259138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20 h 28"/>
                <a:gd name="T22" fmla="*/ 1 w 28"/>
                <a:gd name="T23" fmla="*/ 21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8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4 w 28"/>
                <a:gd name="T51" fmla="*/ 23 h 28"/>
                <a:gd name="T52" fmla="*/ 25 w 28"/>
                <a:gd name="T53" fmla="*/ 22 h 28"/>
                <a:gd name="T54" fmla="*/ 26 w 28"/>
                <a:gd name="T55" fmla="*/ 21 h 28"/>
                <a:gd name="T56" fmla="*/ 26 w 28"/>
                <a:gd name="T57" fmla="*/ 20 h 28"/>
                <a:gd name="T58" fmla="*/ 26 w 28"/>
                <a:gd name="T59" fmla="*/ 20 h 28"/>
                <a:gd name="T60" fmla="*/ 27 w 28"/>
                <a:gd name="T61" fmla="*/ 20 h 28"/>
                <a:gd name="T62" fmla="*/ 27 w 28"/>
                <a:gd name="T63" fmla="*/ 18 h 28"/>
                <a:gd name="T64" fmla="*/ 27 w 28"/>
                <a:gd name="T65" fmla="*/ 17 h 28"/>
                <a:gd name="T66" fmla="*/ 28 w 28"/>
                <a:gd name="T67" fmla="*/ 14 h 28"/>
                <a:gd name="T68" fmla="*/ 27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301">
              <a:extLst>
                <a:ext uri="{FF2B5EF4-FFF2-40B4-BE49-F238E27FC236}">
                  <a16:creationId xmlns="" xmlns:a16="http://schemas.microsoft.com/office/drawing/2014/main" id="{D8D82C6A-D4A5-4D8A-858F-C44E266BA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347" y="3238501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11 w 28"/>
                <a:gd name="T3" fmla="*/ 0 h 28"/>
                <a:gd name="T4" fmla="*/ 8 w 28"/>
                <a:gd name="T5" fmla="*/ 1 h 28"/>
                <a:gd name="T6" fmla="*/ 6 w 28"/>
                <a:gd name="T7" fmla="*/ 2 h 28"/>
                <a:gd name="T8" fmla="*/ 4 w 28"/>
                <a:gd name="T9" fmla="*/ 4 h 28"/>
                <a:gd name="T10" fmla="*/ 2 w 28"/>
                <a:gd name="T11" fmla="*/ 6 h 28"/>
                <a:gd name="T12" fmla="*/ 1 w 28"/>
                <a:gd name="T13" fmla="*/ 9 h 28"/>
                <a:gd name="T14" fmla="*/ 0 w 28"/>
                <a:gd name="T15" fmla="*/ 11 h 28"/>
                <a:gd name="T16" fmla="*/ 0 w 28"/>
                <a:gd name="T17" fmla="*/ 14 h 28"/>
                <a:gd name="T18" fmla="*/ 0 w 28"/>
                <a:gd name="T19" fmla="*/ 17 h 28"/>
                <a:gd name="T20" fmla="*/ 1 w 28"/>
                <a:gd name="T21" fmla="*/ 19 h 28"/>
                <a:gd name="T22" fmla="*/ 1 w 28"/>
                <a:gd name="T23" fmla="*/ 20 h 28"/>
                <a:gd name="T24" fmla="*/ 2 w 28"/>
                <a:gd name="T25" fmla="*/ 22 h 28"/>
                <a:gd name="T26" fmla="*/ 3 w 28"/>
                <a:gd name="T27" fmla="*/ 23 h 28"/>
                <a:gd name="T28" fmla="*/ 4 w 28"/>
                <a:gd name="T29" fmla="*/ 24 h 28"/>
                <a:gd name="T30" fmla="*/ 6 w 28"/>
                <a:gd name="T31" fmla="*/ 26 h 28"/>
                <a:gd name="T32" fmla="*/ 8 w 28"/>
                <a:gd name="T33" fmla="*/ 27 h 28"/>
                <a:gd name="T34" fmla="*/ 11 w 28"/>
                <a:gd name="T35" fmla="*/ 28 h 28"/>
                <a:gd name="T36" fmla="*/ 14 w 28"/>
                <a:gd name="T37" fmla="*/ 28 h 28"/>
                <a:gd name="T38" fmla="*/ 16 w 28"/>
                <a:gd name="T39" fmla="*/ 28 h 28"/>
                <a:gd name="T40" fmla="*/ 18 w 28"/>
                <a:gd name="T41" fmla="*/ 27 h 28"/>
                <a:gd name="T42" fmla="*/ 19 w 28"/>
                <a:gd name="T43" fmla="*/ 27 h 28"/>
                <a:gd name="T44" fmla="*/ 21 w 28"/>
                <a:gd name="T45" fmla="*/ 26 h 28"/>
                <a:gd name="T46" fmla="*/ 22 w 28"/>
                <a:gd name="T47" fmla="*/ 25 h 28"/>
                <a:gd name="T48" fmla="*/ 24 w 28"/>
                <a:gd name="T49" fmla="*/ 24 h 28"/>
                <a:gd name="T50" fmla="*/ 25 w 28"/>
                <a:gd name="T51" fmla="*/ 23 h 28"/>
                <a:gd name="T52" fmla="*/ 25 w 28"/>
                <a:gd name="T53" fmla="*/ 22 h 28"/>
                <a:gd name="T54" fmla="*/ 26 w 28"/>
                <a:gd name="T55" fmla="*/ 20 h 28"/>
                <a:gd name="T56" fmla="*/ 26 w 28"/>
                <a:gd name="T57" fmla="*/ 20 h 28"/>
                <a:gd name="T58" fmla="*/ 27 w 28"/>
                <a:gd name="T59" fmla="*/ 20 h 28"/>
                <a:gd name="T60" fmla="*/ 27 w 28"/>
                <a:gd name="T61" fmla="*/ 19 h 28"/>
                <a:gd name="T62" fmla="*/ 27 w 28"/>
                <a:gd name="T63" fmla="*/ 18 h 28"/>
                <a:gd name="T64" fmla="*/ 28 w 28"/>
                <a:gd name="T65" fmla="*/ 17 h 28"/>
                <a:gd name="T66" fmla="*/ 28 w 28"/>
                <a:gd name="T67" fmla="*/ 14 h 28"/>
                <a:gd name="T68" fmla="*/ 28 w 28"/>
                <a:gd name="T69" fmla="*/ 11 h 28"/>
                <a:gd name="T70" fmla="*/ 27 w 28"/>
                <a:gd name="T71" fmla="*/ 9 h 28"/>
                <a:gd name="T72" fmla="*/ 25 w 28"/>
                <a:gd name="T73" fmla="*/ 6 h 28"/>
                <a:gd name="T74" fmla="*/ 24 w 28"/>
                <a:gd name="T75" fmla="*/ 4 h 28"/>
                <a:gd name="T76" fmla="*/ 21 w 28"/>
                <a:gd name="T77" fmla="*/ 2 h 28"/>
                <a:gd name="T78" fmla="*/ 19 w 28"/>
                <a:gd name="T79" fmla="*/ 1 h 28"/>
                <a:gd name="T80" fmla="*/ 16 w 28"/>
                <a:gd name="T81" fmla="*/ 0 h 28"/>
                <a:gd name="T82" fmla="*/ 14 w 2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302">
              <a:extLst>
                <a:ext uri="{FF2B5EF4-FFF2-40B4-BE49-F238E27FC236}">
                  <a16:creationId xmlns="" xmlns:a16="http://schemas.microsoft.com/office/drawing/2014/main" id="{86347D37-7614-4987-BCD1-78DF09D5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72" y="321468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2 w 29"/>
                <a:gd name="T3" fmla="*/ 1 h 29"/>
                <a:gd name="T4" fmla="*/ 9 w 29"/>
                <a:gd name="T5" fmla="*/ 1 h 29"/>
                <a:gd name="T6" fmla="*/ 6 w 29"/>
                <a:gd name="T7" fmla="*/ 3 h 29"/>
                <a:gd name="T8" fmla="*/ 4 w 29"/>
                <a:gd name="T9" fmla="*/ 5 h 29"/>
                <a:gd name="T10" fmla="*/ 3 w 29"/>
                <a:gd name="T11" fmla="*/ 7 h 29"/>
                <a:gd name="T12" fmla="*/ 1 w 29"/>
                <a:gd name="T13" fmla="*/ 9 h 29"/>
                <a:gd name="T14" fmla="*/ 1 w 29"/>
                <a:gd name="T15" fmla="*/ 12 h 29"/>
                <a:gd name="T16" fmla="*/ 0 w 29"/>
                <a:gd name="T17" fmla="*/ 15 h 29"/>
                <a:gd name="T18" fmla="*/ 1 w 29"/>
                <a:gd name="T19" fmla="*/ 17 h 29"/>
                <a:gd name="T20" fmla="*/ 1 w 29"/>
                <a:gd name="T21" fmla="*/ 20 h 29"/>
                <a:gd name="T22" fmla="*/ 2 w 29"/>
                <a:gd name="T23" fmla="*/ 21 h 29"/>
                <a:gd name="T24" fmla="*/ 3 w 29"/>
                <a:gd name="T25" fmla="*/ 22 h 29"/>
                <a:gd name="T26" fmla="*/ 3 w 29"/>
                <a:gd name="T27" fmla="*/ 23 h 29"/>
                <a:gd name="T28" fmla="*/ 4 w 29"/>
                <a:gd name="T29" fmla="*/ 24 h 29"/>
                <a:gd name="T30" fmla="*/ 6 w 29"/>
                <a:gd name="T31" fmla="*/ 26 h 29"/>
                <a:gd name="T32" fmla="*/ 9 w 29"/>
                <a:gd name="T33" fmla="*/ 27 h 29"/>
                <a:gd name="T34" fmla="*/ 12 w 29"/>
                <a:gd name="T35" fmla="*/ 28 h 29"/>
                <a:gd name="T36" fmla="*/ 14 w 29"/>
                <a:gd name="T37" fmla="*/ 29 h 29"/>
                <a:gd name="T38" fmla="*/ 17 w 29"/>
                <a:gd name="T39" fmla="*/ 28 h 29"/>
                <a:gd name="T40" fmla="*/ 18 w 29"/>
                <a:gd name="T41" fmla="*/ 28 h 29"/>
                <a:gd name="T42" fmla="*/ 20 w 29"/>
                <a:gd name="T43" fmla="*/ 27 h 29"/>
                <a:gd name="T44" fmla="*/ 22 w 29"/>
                <a:gd name="T45" fmla="*/ 26 h 29"/>
                <a:gd name="T46" fmla="*/ 23 w 29"/>
                <a:gd name="T47" fmla="*/ 25 h 29"/>
                <a:gd name="T48" fmla="*/ 24 w 29"/>
                <a:gd name="T49" fmla="*/ 24 h 29"/>
                <a:gd name="T50" fmla="*/ 25 w 29"/>
                <a:gd name="T51" fmla="*/ 23 h 29"/>
                <a:gd name="T52" fmla="*/ 26 w 29"/>
                <a:gd name="T53" fmla="*/ 22 h 29"/>
                <a:gd name="T54" fmla="*/ 27 w 29"/>
                <a:gd name="T55" fmla="*/ 21 h 29"/>
                <a:gd name="T56" fmla="*/ 27 w 29"/>
                <a:gd name="T57" fmla="*/ 20 h 29"/>
                <a:gd name="T58" fmla="*/ 27 w 29"/>
                <a:gd name="T59" fmla="*/ 20 h 29"/>
                <a:gd name="T60" fmla="*/ 27 w 29"/>
                <a:gd name="T61" fmla="*/ 20 h 29"/>
                <a:gd name="T62" fmla="*/ 28 w 29"/>
                <a:gd name="T63" fmla="*/ 18 h 29"/>
                <a:gd name="T64" fmla="*/ 28 w 29"/>
                <a:gd name="T65" fmla="*/ 17 h 29"/>
                <a:gd name="T66" fmla="*/ 29 w 29"/>
                <a:gd name="T67" fmla="*/ 15 h 29"/>
                <a:gd name="T68" fmla="*/ 28 w 29"/>
                <a:gd name="T69" fmla="*/ 12 h 29"/>
                <a:gd name="T70" fmla="*/ 27 w 29"/>
                <a:gd name="T71" fmla="*/ 9 h 29"/>
                <a:gd name="T72" fmla="*/ 26 w 29"/>
                <a:gd name="T73" fmla="*/ 7 h 29"/>
                <a:gd name="T74" fmla="*/ 24 w 29"/>
                <a:gd name="T75" fmla="*/ 5 h 29"/>
                <a:gd name="T76" fmla="*/ 22 w 29"/>
                <a:gd name="T77" fmla="*/ 3 h 29"/>
                <a:gd name="T78" fmla="*/ 20 w 29"/>
                <a:gd name="T79" fmla="*/ 1 h 29"/>
                <a:gd name="T80" fmla="*/ 17 w 29"/>
                <a:gd name="T81" fmla="*/ 1 h 29"/>
                <a:gd name="T82" fmla="*/ 14 w 29"/>
                <a:gd name="T8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303">
              <a:extLst>
                <a:ext uri="{FF2B5EF4-FFF2-40B4-BE49-F238E27FC236}">
                  <a16:creationId xmlns="" xmlns:a16="http://schemas.microsoft.com/office/drawing/2014/main" id="{C1B1BD7D-A07B-490D-B4E4-E1F68F6A1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72" y="308133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4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20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304">
              <a:extLst>
                <a:ext uri="{FF2B5EF4-FFF2-40B4-BE49-F238E27FC236}">
                  <a16:creationId xmlns="" xmlns:a16="http://schemas.microsoft.com/office/drawing/2014/main" id="{B67E9A4F-631C-468E-96F4-F204BDCC2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72" y="298291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0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8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6 h 28"/>
                <a:gd name="T20" fmla="*/ 1 w 29"/>
                <a:gd name="T21" fmla="*/ 19 h 28"/>
                <a:gd name="T22" fmla="*/ 2 w 29"/>
                <a:gd name="T23" fmla="*/ 20 h 28"/>
                <a:gd name="T24" fmla="*/ 3 w 29"/>
                <a:gd name="T25" fmla="*/ 21 h 28"/>
                <a:gd name="T26" fmla="*/ 3 w 29"/>
                <a:gd name="T27" fmla="*/ 22 h 28"/>
                <a:gd name="T28" fmla="*/ 4 w 29"/>
                <a:gd name="T29" fmla="*/ 23 h 28"/>
                <a:gd name="T30" fmla="*/ 6 w 29"/>
                <a:gd name="T31" fmla="*/ 25 h 28"/>
                <a:gd name="T32" fmla="*/ 9 w 29"/>
                <a:gd name="T33" fmla="*/ 27 h 28"/>
                <a:gd name="T34" fmla="*/ 12 w 29"/>
                <a:gd name="T35" fmla="*/ 27 h 28"/>
                <a:gd name="T36" fmla="*/ 14 w 29"/>
                <a:gd name="T37" fmla="*/ 28 h 28"/>
                <a:gd name="T38" fmla="*/ 17 w 29"/>
                <a:gd name="T39" fmla="*/ 27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5 h 28"/>
                <a:gd name="T46" fmla="*/ 23 w 29"/>
                <a:gd name="T47" fmla="*/ 24 h 28"/>
                <a:gd name="T48" fmla="*/ 24 w 29"/>
                <a:gd name="T49" fmla="*/ 23 h 28"/>
                <a:gd name="T50" fmla="*/ 25 w 29"/>
                <a:gd name="T51" fmla="*/ 22 h 28"/>
                <a:gd name="T52" fmla="*/ 26 w 29"/>
                <a:gd name="T53" fmla="*/ 21 h 28"/>
                <a:gd name="T54" fmla="*/ 27 w 29"/>
                <a:gd name="T55" fmla="*/ 20 h 28"/>
                <a:gd name="T56" fmla="*/ 27 w 29"/>
                <a:gd name="T57" fmla="*/ 19 h 28"/>
                <a:gd name="T58" fmla="*/ 27 w 29"/>
                <a:gd name="T59" fmla="*/ 19 h 28"/>
                <a:gd name="T60" fmla="*/ 27 w 29"/>
                <a:gd name="T61" fmla="*/ 19 h 28"/>
                <a:gd name="T62" fmla="*/ 28 w 29"/>
                <a:gd name="T63" fmla="*/ 18 h 28"/>
                <a:gd name="T64" fmla="*/ 28 w 29"/>
                <a:gd name="T65" fmla="*/ 16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8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0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305">
              <a:extLst>
                <a:ext uri="{FF2B5EF4-FFF2-40B4-BE49-F238E27FC236}">
                  <a16:creationId xmlns="" xmlns:a16="http://schemas.microsoft.com/office/drawing/2014/main" id="{5D3256F0-0C77-4976-9A85-084B81BF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72" y="2927351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2 w 29"/>
                <a:gd name="T3" fmla="*/ 0 h 28"/>
                <a:gd name="T4" fmla="*/ 9 w 29"/>
                <a:gd name="T5" fmla="*/ 1 h 28"/>
                <a:gd name="T6" fmla="*/ 6 w 29"/>
                <a:gd name="T7" fmla="*/ 2 h 28"/>
                <a:gd name="T8" fmla="*/ 4 w 29"/>
                <a:gd name="T9" fmla="*/ 4 h 28"/>
                <a:gd name="T10" fmla="*/ 3 w 29"/>
                <a:gd name="T11" fmla="*/ 6 h 28"/>
                <a:gd name="T12" fmla="*/ 1 w 29"/>
                <a:gd name="T13" fmla="*/ 9 h 28"/>
                <a:gd name="T14" fmla="*/ 1 w 29"/>
                <a:gd name="T15" fmla="*/ 11 h 28"/>
                <a:gd name="T16" fmla="*/ 0 w 29"/>
                <a:gd name="T17" fmla="*/ 14 h 28"/>
                <a:gd name="T18" fmla="*/ 1 w 29"/>
                <a:gd name="T19" fmla="*/ 17 h 28"/>
                <a:gd name="T20" fmla="*/ 1 w 29"/>
                <a:gd name="T21" fmla="*/ 20 h 28"/>
                <a:gd name="T22" fmla="*/ 2 w 29"/>
                <a:gd name="T23" fmla="*/ 21 h 28"/>
                <a:gd name="T24" fmla="*/ 3 w 29"/>
                <a:gd name="T25" fmla="*/ 22 h 28"/>
                <a:gd name="T26" fmla="*/ 3 w 29"/>
                <a:gd name="T27" fmla="*/ 23 h 28"/>
                <a:gd name="T28" fmla="*/ 4 w 29"/>
                <a:gd name="T29" fmla="*/ 24 h 28"/>
                <a:gd name="T30" fmla="*/ 6 w 29"/>
                <a:gd name="T31" fmla="*/ 26 h 28"/>
                <a:gd name="T32" fmla="*/ 9 w 29"/>
                <a:gd name="T33" fmla="*/ 27 h 28"/>
                <a:gd name="T34" fmla="*/ 12 w 29"/>
                <a:gd name="T35" fmla="*/ 28 h 28"/>
                <a:gd name="T36" fmla="*/ 14 w 29"/>
                <a:gd name="T37" fmla="*/ 28 h 28"/>
                <a:gd name="T38" fmla="*/ 17 w 29"/>
                <a:gd name="T39" fmla="*/ 28 h 28"/>
                <a:gd name="T40" fmla="*/ 18 w 29"/>
                <a:gd name="T41" fmla="*/ 27 h 28"/>
                <a:gd name="T42" fmla="*/ 20 w 29"/>
                <a:gd name="T43" fmla="*/ 27 h 28"/>
                <a:gd name="T44" fmla="*/ 22 w 29"/>
                <a:gd name="T45" fmla="*/ 26 h 28"/>
                <a:gd name="T46" fmla="*/ 23 w 29"/>
                <a:gd name="T47" fmla="*/ 25 h 28"/>
                <a:gd name="T48" fmla="*/ 24 w 29"/>
                <a:gd name="T49" fmla="*/ 24 h 28"/>
                <a:gd name="T50" fmla="*/ 25 w 29"/>
                <a:gd name="T51" fmla="*/ 23 h 28"/>
                <a:gd name="T52" fmla="*/ 26 w 29"/>
                <a:gd name="T53" fmla="*/ 22 h 28"/>
                <a:gd name="T54" fmla="*/ 27 w 29"/>
                <a:gd name="T55" fmla="*/ 21 h 28"/>
                <a:gd name="T56" fmla="*/ 27 w 29"/>
                <a:gd name="T57" fmla="*/ 20 h 28"/>
                <a:gd name="T58" fmla="*/ 27 w 29"/>
                <a:gd name="T59" fmla="*/ 20 h 28"/>
                <a:gd name="T60" fmla="*/ 27 w 29"/>
                <a:gd name="T61" fmla="*/ 20 h 28"/>
                <a:gd name="T62" fmla="*/ 28 w 29"/>
                <a:gd name="T63" fmla="*/ 18 h 28"/>
                <a:gd name="T64" fmla="*/ 28 w 29"/>
                <a:gd name="T65" fmla="*/ 17 h 28"/>
                <a:gd name="T66" fmla="*/ 29 w 29"/>
                <a:gd name="T67" fmla="*/ 14 h 28"/>
                <a:gd name="T68" fmla="*/ 28 w 29"/>
                <a:gd name="T69" fmla="*/ 11 h 28"/>
                <a:gd name="T70" fmla="*/ 27 w 29"/>
                <a:gd name="T71" fmla="*/ 9 h 28"/>
                <a:gd name="T72" fmla="*/ 26 w 29"/>
                <a:gd name="T73" fmla="*/ 6 h 28"/>
                <a:gd name="T74" fmla="*/ 24 w 29"/>
                <a:gd name="T75" fmla="*/ 4 h 28"/>
                <a:gd name="T76" fmla="*/ 22 w 29"/>
                <a:gd name="T77" fmla="*/ 2 h 28"/>
                <a:gd name="T78" fmla="*/ 20 w 29"/>
                <a:gd name="T79" fmla="*/ 1 h 28"/>
                <a:gd name="T80" fmla="*/ 17 w 29"/>
                <a:gd name="T81" fmla="*/ 0 h 28"/>
                <a:gd name="T82" fmla="*/ 14 w 29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306">
              <a:extLst>
                <a:ext uri="{FF2B5EF4-FFF2-40B4-BE49-F238E27FC236}">
                  <a16:creationId xmlns="" xmlns:a16="http://schemas.microsoft.com/office/drawing/2014/main" id="{7A01532B-84D8-42B9-8BB0-A0349B2C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284" y="3006726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1 w 28"/>
                <a:gd name="T3" fmla="*/ 1 h 29"/>
                <a:gd name="T4" fmla="*/ 9 w 28"/>
                <a:gd name="T5" fmla="*/ 1 h 29"/>
                <a:gd name="T6" fmla="*/ 6 w 28"/>
                <a:gd name="T7" fmla="*/ 3 h 29"/>
                <a:gd name="T8" fmla="*/ 4 w 28"/>
                <a:gd name="T9" fmla="*/ 4 h 29"/>
                <a:gd name="T10" fmla="*/ 2 w 28"/>
                <a:gd name="T11" fmla="*/ 7 h 29"/>
                <a:gd name="T12" fmla="*/ 1 w 28"/>
                <a:gd name="T13" fmla="*/ 9 h 29"/>
                <a:gd name="T14" fmla="*/ 0 w 28"/>
                <a:gd name="T15" fmla="*/ 12 h 29"/>
                <a:gd name="T16" fmla="*/ 0 w 28"/>
                <a:gd name="T17" fmla="*/ 15 h 29"/>
                <a:gd name="T18" fmla="*/ 0 w 28"/>
                <a:gd name="T19" fmla="*/ 17 h 29"/>
                <a:gd name="T20" fmla="*/ 1 w 28"/>
                <a:gd name="T21" fmla="*/ 20 h 29"/>
                <a:gd name="T22" fmla="*/ 1 w 28"/>
                <a:gd name="T23" fmla="*/ 21 h 29"/>
                <a:gd name="T24" fmla="*/ 2 w 28"/>
                <a:gd name="T25" fmla="*/ 22 h 29"/>
                <a:gd name="T26" fmla="*/ 3 w 28"/>
                <a:gd name="T27" fmla="*/ 23 h 29"/>
                <a:gd name="T28" fmla="*/ 4 w 28"/>
                <a:gd name="T29" fmla="*/ 24 h 29"/>
                <a:gd name="T30" fmla="*/ 6 w 28"/>
                <a:gd name="T31" fmla="*/ 26 h 29"/>
                <a:gd name="T32" fmla="*/ 9 w 28"/>
                <a:gd name="T33" fmla="*/ 27 h 29"/>
                <a:gd name="T34" fmla="*/ 11 w 28"/>
                <a:gd name="T35" fmla="*/ 28 h 29"/>
                <a:gd name="T36" fmla="*/ 14 w 28"/>
                <a:gd name="T37" fmla="*/ 29 h 29"/>
                <a:gd name="T38" fmla="*/ 17 w 28"/>
                <a:gd name="T39" fmla="*/ 28 h 29"/>
                <a:gd name="T40" fmla="*/ 18 w 28"/>
                <a:gd name="T41" fmla="*/ 28 h 29"/>
                <a:gd name="T42" fmla="*/ 19 w 28"/>
                <a:gd name="T43" fmla="*/ 27 h 29"/>
                <a:gd name="T44" fmla="*/ 22 w 28"/>
                <a:gd name="T45" fmla="*/ 26 h 29"/>
                <a:gd name="T46" fmla="*/ 23 w 28"/>
                <a:gd name="T47" fmla="*/ 25 h 29"/>
                <a:gd name="T48" fmla="*/ 24 w 28"/>
                <a:gd name="T49" fmla="*/ 24 h 29"/>
                <a:gd name="T50" fmla="*/ 25 w 28"/>
                <a:gd name="T51" fmla="*/ 23 h 29"/>
                <a:gd name="T52" fmla="*/ 26 w 28"/>
                <a:gd name="T53" fmla="*/ 22 h 29"/>
                <a:gd name="T54" fmla="*/ 26 w 28"/>
                <a:gd name="T55" fmla="*/ 21 h 29"/>
                <a:gd name="T56" fmla="*/ 27 w 28"/>
                <a:gd name="T57" fmla="*/ 20 h 29"/>
                <a:gd name="T58" fmla="*/ 27 w 28"/>
                <a:gd name="T59" fmla="*/ 20 h 29"/>
                <a:gd name="T60" fmla="*/ 27 w 28"/>
                <a:gd name="T61" fmla="*/ 20 h 29"/>
                <a:gd name="T62" fmla="*/ 27 w 28"/>
                <a:gd name="T63" fmla="*/ 18 h 29"/>
                <a:gd name="T64" fmla="*/ 28 w 28"/>
                <a:gd name="T65" fmla="*/ 17 h 29"/>
                <a:gd name="T66" fmla="*/ 28 w 28"/>
                <a:gd name="T67" fmla="*/ 15 h 29"/>
                <a:gd name="T68" fmla="*/ 28 w 28"/>
                <a:gd name="T69" fmla="*/ 12 h 29"/>
                <a:gd name="T70" fmla="*/ 27 w 28"/>
                <a:gd name="T71" fmla="*/ 9 h 29"/>
                <a:gd name="T72" fmla="*/ 26 w 28"/>
                <a:gd name="T73" fmla="*/ 7 h 29"/>
                <a:gd name="T74" fmla="*/ 24 w 28"/>
                <a:gd name="T75" fmla="*/ 4 h 29"/>
                <a:gd name="T76" fmla="*/ 22 w 28"/>
                <a:gd name="T77" fmla="*/ 3 h 29"/>
                <a:gd name="T78" fmla="*/ 19 w 28"/>
                <a:gd name="T79" fmla="*/ 1 h 29"/>
                <a:gd name="T80" fmla="*/ 17 w 28"/>
                <a:gd name="T81" fmla="*/ 1 h 29"/>
                <a:gd name="T82" fmla="*/ 14 w 28"/>
                <a:gd name="T8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Line 307">
              <a:extLst>
                <a:ext uri="{FF2B5EF4-FFF2-40B4-BE49-F238E27FC236}">
                  <a16:creationId xmlns="" xmlns:a16="http://schemas.microsoft.com/office/drawing/2014/main" id="{A1893EF0-6150-43AC-9125-317B60EA5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8997" y="3592513"/>
              <a:ext cx="31115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308">
              <a:extLst>
                <a:ext uri="{FF2B5EF4-FFF2-40B4-BE49-F238E27FC236}">
                  <a16:creationId xmlns="" xmlns:a16="http://schemas.microsoft.com/office/drawing/2014/main" id="{A0C6772C-5402-498D-AD3D-257F1F29E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109" y="4240213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2 h 28"/>
                <a:gd name="T6" fmla="*/ 27 w 28"/>
                <a:gd name="T7" fmla="*/ 21 h 28"/>
                <a:gd name="T8" fmla="*/ 27 w 28"/>
                <a:gd name="T9" fmla="*/ 20 h 28"/>
                <a:gd name="T10" fmla="*/ 27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8 w 28"/>
                <a:gd name="T19" fmla="*/ 18 h 28"/>
                <a:gd name="T20" fmla="*/ 28 w 28"/>
                <a:gd name="T21" fmla="*/ 17 h 28"/>
                <a:gd name="T22" fmla="*/ 28 w 28"/>
                <a:gd name="T23" fmla="*/ 15 h 28"/>
                <a:gd name="T24" fmla="*/ 28 w 28"/>
                <a:gd name="T25" fmla="*/ 12 h 28"/>
                <a:gd name="T26" fmla="*/ 27 w 28"/>
                <a:gd name="T27" fmla="*/ 9 h 28"/>
                <a:gd name="T28" fmla="*/ 26 w 28"/>
                <a:gd name="T29" fmla="*/ 7 h 28"/>
                <a:gd name="T30" fmla="*/ 24 w 28"/>
                <a:gd name="T31" fmla="*/ 4 h 28"/>
                <a:gd name="T32" fmla="*/ 22 w 28"/>
                <a:gd name="T33" fmla="*/ 3 h 28"/>
                <a:gd name="T34" fmla="*/ 21 w 28"/>
                <a:gd name="T35" fmla="*/ 2 h 28"/>
                <a:gd name="T36" fmla="*/ 20 w 28"/>
                <a:gd name="T37" fmla="*/ 1 h 28"/>
                <a:gd name="T38" fmla="*/ 17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9 w 28"/>
                <a:gd name="T45" fmla="*/ 1 h 28"/>
                <a:gd name="T46" fmla="*/ 6 w 28"/>
                <a:gd name="T47" fmla="*/ 3 h 28"/>
                <a:gd name="T48" fmla="*/ 4 w 28"/>
                <a:gd name="T49" fmla="*/ 4 h 28"/>
                <a:gd name="T50" fmla="*/ 2 w 28"/>
                <a:gd name="T51" fmla="*/ 7 h 28"/>
                <a:gd name="T52" fmla="*/ 1 w 28"/>
                <a:gd name="T53" fmla="*/ 9 h 28"/>
                <a:gd name="T54" fmla="*/ 1 w 28"/>
                <a:gd name="T55" fmla="*/ 12 h 28"/>
                <a:gd name="T56" fmla="*/ 0 w 28"/>
                <a:gd name="T57" fmla="*/ 15 h 28"/>
                <a:gd name="T58" fmla="*/ 1 w 28"/>
                <a:gd name="T59" fmla="*/ 17 h 28"/>
                <a:gd name="T60" fmla="*/ 1 w 28"/>
                <a:gd name="T61" fmla="*/ 20 h 28"/>
                <a:gd name="T62" fmla="*/ 2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9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8 h 28"/>
                <a:gd name="T82" fmla="*/ 20 w 28"/>
                <a:gd name="T83" fmla="*/ 27 h 28"/>
                <a:gd name="T84" fmla="*/ 20 w 28"/>
                <a:gd name="T85" fmla="*/ 27 h 28"/>
                <a:gd name="T86" fmla="*/ 20 w 28"/>
                <a:gd name="T87" fmla="*/ 27 h 28"/>
                <a:gd name="T88" fmla="*/ 21 w 28"/>
                <a:gd name="T89" fmla="*/ 27 h 28"/>
                <a:gd name="T90" fmla="*/ 22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309">
              <a:extLst>
                <a:ext uri="{FF2B5EF4-FFF2-40B4-BE49-F238E27FC236}">
                  <a16:creationId xmlns="" xmlns:a16="http://schemas.microsoft.com/office/drawing/2014/main" id="{A1026660-4FF0-4BAA-9861-B28700C4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209" y="4240213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2 h 28"/>
                <a:gd name="T6" fmla="*/ 26 w 28"/>
                <a:gd name="T7" fmla="*/ 21 h 28"/>
                <a:gd name="T8" fmla="*/ 27 w 28"/>
                <a:gd name="T9" fmla="*/ 20 h 28"/>
                <a:gd name="T10" fmla="*/ 27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8 w 28"/>
                <a:gd name="T19" fmla="*/ 18 h 28"/>
                <a:gd name="T20" fmla="*/ 28 w 28"/>
                <a:gd name="T21" fmla="*/ 17 h 28"/>
                <a:gd name="T22" fmla="*/ 28 w 28"/>
                <a:gd name="T23" fmla="*/ 15 h 28"/>
                <a:gd name="T24" fmla="*/ 28 w 28"/>
                <a:gd name="T25" fmla="*/ 12 h 28"/>
                <a:gd name="T26" fmla="*/ 27 w 28"/>
                <a:gd name="T27" fmla="*/ 9 h 28"/>
                <a:gd name="T28" fmla="*/ 26 w 28"/>
                <a:gd name="T29" fmla="*/ 7 h 28"/>
                <a:gd name="T30" fmla="*/ 24 w 28"/>
                <a:gd name="T31" fmla="*/ 4 h 28"/>
                <a:gd name="T32" fmla="*/ 22 w 28"/>
                <a:gd name="T33" fmla="*/ 3 h 28"/>
                <a:gd name="T34" fmla="*/ 21 w 28"/>
                <a:gd name="T35" fmla="*/ 2 h 28"/>
                <a:gd name="T36" fmla="*/ 20 w 28"/>
                <a:gd name="T37" fmla="*/ 1 h 28"/>
                <a:gd name="T38" fmla="*/ 17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9 w 28"/>
                <a:gd name="T45" fmla="*/ 1 h 28"/>
                <a:gd name="T46" fmla="*/ 6 w 28"/>
                <a:gd name="T47" fmla="*/ 3 h 28"/>
                <a:gd name="T48" fmla="*/ 4 w 28"/>
                <a:gd name="T49" fmla="*/ 4 h 28"/>
                <a:gd name="T50" fmla="*/ 2 w 28"/>
                <a:gd name="T51" fmla="*/ 7 h 28"/>
                <a:gd name="T52" fmla="*/ 1 w 28"/>
                <a:gd name="T53" fmla="*/ 9 h 28"/>
                <a:gd name="T54" fmla="*/ 0 w 28"/>
                <a:gd name="T55" fmla="*/ 12 h 28"/>
                <a:gd name="T56" fmla="*/ 0 w 28"/>
                <a:gd name="T57" fmla="*/ 15 h 28"/>
                <a:gd name="T58" fmla="*/ 0 w 28"/>
                <a:gd name="T59" fmla="*/ 17 h 28"/>
                <a:gd name="T60" fmla="*/ 1 w 28"/>
                <a:gd name="T61" fmla="*/ 20 h 28"/>
                <a:gd name="T62" fmla="*/ 2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9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8 h 28"/>
                <a:gd name="T82" fmla="*/ 20 w 28"/>
                <a:gd name="T83" fmla="*/ 27 h 28"/>
                <a:gd name="T84" fmla="*/ 20 w 28"/>
                <a:gd name="T85" fmla="*/ 27 h 28"/>
                <a:gd name="T86" fmla="*/ 20 w 28"/>
                <a:gd name="T87" fmla="*/ 27 h 28"/>
                <a:gd name="T88" fmla="*/ 21 w 28"/>
                <a:gd name="T89" fmla="*/ 27 h 28"/>
                <a:gd name="T90" fmla="*/ 22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310">
              <a:extLst>
                <a:ext uri="{FF2B5EF4-FFF2-40B4-BE49-F238E27FC236}">
                  <a16:creationId xmlns="" xmlns:a16="http://schemas.microsoft.com/office/drawing/2014/main" id="{E6295975-C806-4A60-B2F2-A1CCC772A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434" y="4240213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1 h 28"/>
                <a:gd name="T8" fmla="*/ 26 w 28"/>
                <a:gd name="T9" fmla="*/ 20 h 28"/>
                <a:gd name="T10" fmla="*/ 26 w 28"/>
                <a:gd name="T11" fmla="*/ 20 h 28"/>
                <a:gd name="T12" fmla="*/ 26 w 28"/>
                <a:gd name="T13" fmla="*/ 20 h 28"/>
                <a:gd name="T14" fmla="*/ 26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7 w 28"/>
                <a:gd name="T21" fmla="*/ 17 h 28"/>
                <a:gd name="T22" fmla="*/ 28 w 28"/>
                <a:gd name="T23" fmla="*/ 15 h 28"/>
                <a:gd name="T24" fmla="*/ 27 w 28"/>
                <a:gd name="T25" fmla="*/ 12 h 28"/>
                <a:gd name="T26" fmla="*/ 26 w 28"/>
                <a:gd name="T27" fmla="*/ 9 h 28"/>
                <a:gd name="T28" fmla="*/ 25 w 28"/>
                <a:gd name="T29" fmla="*/ 7 h 28"/>
                <a:gd name="T30" fmla="*/ 23 w 28"/>
                <a:gd name="T31" fmla="*/ 4 h 28"/>
                <a:gd name="T32" fmla="*/ 21 w 28"/>
                <a:gd name="T33" fmla="*/ 3 h 28"/>
                <a:gd name="T34" fmla="*/ 20 w 28"/>
                <a:gd name="T35" fmla="*/ 2 h 28"/>
                <a:gd name="T36" fmla="*/ 19 w 28"/>
                <a:gd name="T37" fmla="*/ 1 h 28"/>
                <a:gd name="T38" fmla="*/ 16 w 28"/>
                <a:gd name="T39" fmla="*/ 1 h 28"/>
                <a:gd name="T40" fmla="*/ 14 w 28"/>
                <a:gd name="T41" fmla="*/ 0 h 28"/>
                <a:gd name="T42" fmla="*/ 10 w 28"/>
                <a:gd name="T43" fmla="*/ 1 h 28"/>
                <a:gd name="T44" fmla="*/ 8 w 28"/>
                <a:gd name="T45" fmla="*/ 1 h 28"/>
                <a:gd name="T46" fmla="*/ 6 w 28"/>
                <a:gd name="T47" fmla="*/ 3 h 28"/>
                <a:gd name="T48" fmla="*/ 3 w 28"/>
                <a:gd name="T49" fmla="*/ 4 h 28"/>
                <a:gd name="T50" fmla="*/ 2 w 28"/>
                <a:gd name="T51" fmla="*/ 7 h 28"/>
                <a:gd name="T52" fmla="*/ 0 w 28"/>
                <a:gd name="T53" fmla="*/ 9 h 28"/>
                <a:gd name="T54" fmla="*/ 0 w 28"/>
                <a:gd name="T55" fmla="*/ 12 h 28"/>
                <a:gd name="T56" fmla="*/ 0 w 28"/>
                <a:gd name="T57" fmla="*/ 15 h 28"/>
                <a:gd name="T58" fmla="*/ 0 w 28"/>
                <a:gd name="T59" fmla="*/ 17 h 28"/>
                <a:gd name="T60" fmla="*/ 0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2 w 28"/>
                <a:gd name="T67" fmla="*/ 23 h 28"/>
                <a:gd name="T68" fmla="*/ 3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0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7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7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311">
              <a:extLst>
                <a:ext uri="{FF2B5EF4-FFF2-40B4-BE49-F238E27FC236}">
                  <a16:creationId xmlns="" xmlns:a16="http://schemas.microsoft.com/office/drawing/2014/main" id="{754ABDE5-1E19-4A43-A9A1-60B85C4EC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709" y="4240213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2 h 28"/>
                <a:gd name="T6" fmla="*/ 26 w 28"/>
                <a:gd name="T7" fmla="*/ 21 h 28"/>
                <a:gd name="T8" fmla="*/ 26 w 28"/>
                <a:gd name="T9" fmla="*/ 20 h 28"/>
                <a:gd name="T10" fmla="*/ 27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5 h 28"/>
                <a:gd name="T24" fmla="*/ 28 w 28"/>
                <a:gd name="T25" fmla="*/ 12 h 28"/>
                <a:gd name="T26" fmla="*/ 27 w 28"/>
                <a:gd name="T27" fmla="*/ 9 h 28"/>
                <a:gd name="T28" fmla="*/ 26 w 28"/>
                <a:gd name="T29" fmla="*/ 7 h 28"/>
                <a:gd name="T30" fmla="*/ 24 w 28"/>
                <a:gd name="T31" fmla="*/ 4 h 28"/>
                <a:gd name="T32" fmla="*/ 21 w 28"/>
                <a:gd name="T33" fmla="*/ 3 h 28"/>
                <a:gd name="T34" fmla="*/ 20 w 28"/>
                <a:gd name="T35" fmla="*/ 2 h 28"/>
                <a:gd name="T36" fmla="*/ 19 w 28"/>
                <a:gd name="T37" fmla="*/ 1 h 28"/>
                <a:gd name="T38" fmla="*/ 17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8 w 28"/>
                <a:gd name="T45" fmla="*/ 1 h 28"/>
                <a:gd name="T46" fmla="*/ 6 w 28"/>
                <a:gd name="T47" fmla="*/ 3 h 28"/>
                <a:gd name="T48" fmla="*/ 4 w 28"/>
                <a:gd name="T49" fmla="*/ 4 h 28"/>
                <a:gd name="T50" fmla="*/ 2 w 28"/>
                <a:gd name="T51" fmla="*/ 7 h 28"/>
                <a:gd name="T52" fmla="*/ 1 w 28"/>
                <a:gd name="T53" fmla="*/ 9 h 28"/>
                <a:gd name="T54" fmla="*/ 0 w 28"/>
                <a:gd name="T55" fmla="*/ 12 h 28"/>
                <a:gd name="T56" fmla="*/ 0 w 28"/>
                <a:gd name="T57" fmla="*/ 15 h 28"/>
                <a:gd name="T58" fmla="*/ 0 w 28"/>
                <a:gd name="T59" fmla="*/ 17 h 28"/>
                <a:gd name="T60" fmla="*/ 1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20 w 28"/>
                <a:gd name="T87" fmla="*/ 27 h 28"/>
                <a:gd name="T88" fmla="*/ 20 w 28"/>
                <a:gd name="T89" fmla="*/ 27 h 28"/>
                <a:gd name="T90" fmla="*/ 21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312">
              <a:extLst>
                <a:ext uri="{FF2B5EF4-FFF2-40B4-BE49-F238E27FC236}">
                  <a16:creationId xmlns="" xmlns:a16="http://schemas.microsoft.com/office/drawing/2014/main" id="{4E6D60B0-1728-4B55-A780-D6EB0823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347" y="4240213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2 h 28"/>
                <a:gd name="T6" fmla="*/ 27 w 28"/>
                <a:gd name="T7" fmla="*/ 21 h 28"/>
                <a:gd name="T8" fmla="*/ 27 w 28"/>
                <a:gd name="T9" fmla="*/ 20 h 28"/>
                <a:gd name="T10" fmla="*/ 27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8 w 28"/>
                <a:gd name="T19" fmla="*/ 18 h 28"/>
                <a:gd name="T20" fmla="*/ 28 w 28"/>
                <a:gd name="T21" fmla="*/ 17 h 28"/>
                <a:gd name="T22" fmla="*/ 28 w 28"/>
                <a:gd name="T23" fmla="*/ 15 h 28"/>
                <a:gd name="T24" fmla="*/ 28 w 28"/>
                <a:gd name="T25" fmla="*/ 12 h 28"/>
                <a:gd name="T26" fmla="*/ 27 w 28"/>
                <a:gd name="T27" fmla="*/ 9 h 28"/>
                <a:gd name="T28" fmla="*/ 26 w 28"/>
                <a:gd name="T29" fmla="*/ 7 h 28"/>
                <a:gd name="T30" fmla="*/ 24 w 28"/>
                <a:gd name="T31" fmla="*/ 4 h 28"/>
                <a:gd name="T32" fmla="*/ 22 w 28"/>
                <a:gd name="T33" fmla="*/ 3 h 28"/>
                <a:gd name="T34" fmla="*/ 21 w 28"/>
                <a:gd name="T35" fmla="*/ 2 h 28"/>
                <a:gd name="T36" fmla="*/ 20 w 28"/>
                <a:gd name="T37" fmla="*/ 1 h 28"/>
                <a:gd name="T38" fmla="*/ 17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9 w 28"/>
                <a:gd name="T45" fmla="*/ 1 h 28"/>
                <a:gd name="T46" fmla="*/ 6 w 28"/>
                <a:gd name="T47" fmla="*/ 3 h 28"/>
                <a:gd name="T48" fmla="*/ 4 w 28"/>
                <a:gd name="T49" fmla="*/ 4 h 28"/>
                <a:gd name="T50" fmla="*/ 2 w 28"/>
                <a:gd name="T51" fmla="*/ 7 h 28"/>
                <a:gd name="T52" fmla="*/ 1 w 28"/>
                <a:gd name="T53" fmla="*/ 9 h 28"/>
                <a:gd name="T54" fmla="*/ 1 w 28"/>
                <a:gd name="T55" fmla="*/ 12 h 28"/>
                <a:gd name="T56" fmla="*/ 0 w 28"/>
                <a:gd name="T57" fmla="*/ 15 h 28"/>
                <a:gd name="T58" fmla="*/ 1 w 28"/>
                <a:gd name="T59" fmla="*/ 17 h 28"/>
                <a:gd name="T60" fmla="*/ 1 w 28"/>
                <a:gd name="T61" fmla="*/ 20 h 28"/>
                <a:gd name="T62" fmla="*/ 2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9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8 h 28"/>
                <a:gd name="T82" fmla="*/ 20 w 28"/>
                <a:gd name="T83" fmla="*/ 27 h 28"/>
                <a:gd name="T84" fmla="*/ 20 w 28"/>
                <a:gd name="T85" fmla="*/ 27 h 28"/>
                <a:gd name="T86" fmla="*/ 20 w 28"/>
                <a:gd name="T87" fmla="*/ 27 h 28"/>
                <a:gd name="T88" fmla="*/ 21 w 28"/>
                <a:gd name="T89" fmla="*/ 27 h 28"/>
                <a:gd name="T90" fmla="*/ 22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313">
              <a:extLst>
                <a:ext uri="{FF2B5EF4-FFF2-40B4-BE49-F238E27FC236}">
                  <a16:creationId xmlns="" xmlns:a16="http://schemas.microsoft.com/office/drawing/2014/main" id="{98628E6C-9595-4815-9BF4-D6FF1F924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547" y="4240213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1 h 28"/>
                <a:gd name="T8" fmla="*/ 26 w 28"/>
                <a:gd name="T9" fmla="*/ 20 h 28"/>
                <a:gd name="T10" fmla="*/ 26 w 28"/>
                <a:gd name="T11" fmla="*/ 20 h 28"/>
                <a:gd name="T12" fmla="*/ 26 w 28"/>
                <a:gd name="T13" fmla="*/ 20 h 28"/>
                <a:gd name="T14" fmla="*/ 26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7 w 28"/>
                <a:gd name="T21" fmla="*/ 17 h 28"/>
                <a:gd name="T22" fmla="*/ 28 w 28"/>
                <a:gd name="T23" fmla="*/ 15 h 28"/>
                <a:gd name="T24" fmla="*/ 27 w 28"/>
                <a:gd name="T25" fmla="*/ 12 h 28"/>
                <a:gd name="T26" fmla="*/ 26 w 28"/>
                <a:gd name="T27" fmla="*/ 9 h 28"/>
                <a:gd name="T28" fmla="*/ 25 w 28"/>
                <a:gd name="T29" fmla="*/ 7 h 28"/>
                <a:gd name="T30" fmla="*/ 23 w 28"/>
                <a:gd name="T31" fmla="*/ 4 h 28"/>
                <a:gd name="T32" fmla="*/ 21 w 28"/>
                <a:gd name="T33" fmla="*/ 3 h 28"/>
                <a:gd name="T34" fmla="*/ 20 w 28"/>
                <a:gd name="T35" fmla="*/ 2 h 28"/>
                <a:gd name="T36" fmla="*/ 19 w 28"/>
                <a:gd name="T37" fmla="*/ 1 h 28"/>
                <a:gd name="T38" fmla="*/ 16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8 w 28"/>
                <a:gd name="T45" fmla="*/ 1 h 28"/>
                <a:gd name="T46" fmla="*/ 6 w 28"/>
                <a:gd name="T47" fmla="*/ 3 h 28"/>
                <a:gd name="T48" fmla="*/ 3 w 28"/>
                <a:gd name="T49" fmla="*/ 4 h 28"/>
                <a:gd name="T50" fmla="*/ 2 w 28"/>
                <a:gd name="T51" fmla="*/ 7 h 28"/>
                <a:gd name="T52" fmla="*/ 0 w 28"/>
                <a:gd name="T53" fmla="*/ 9 h 28"/>
                <a:gd name="T54" fmla="*/ 0 w 28"/>
                <a:gd name="T55" fmla="*/ 12 h 28"/>
                <a:gd name="T56" fmla="*/ 0 w 28"/>
                <a:gd name="T57" fmla="*/ 15 h 28"/>
                <a:gd name="T58" fmla="*/ 0 w 28"/>
                <a:gd name="T59" fmla="*/ 17 h 28"/>
                <a:gd name="T60" fmla="*/ 0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2 w 28"/>
                <a:gd name="T67" fmla="*/ 23 h 28"/>
                <a:gd name="T68" fmla="*/ 3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7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7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314">
              <a:extLst>
                <a:ext uri="{FF2B5EF4-FFF2-40B4-BE49-F238E27FC236}">
                  <a16:creationId xmlns="" xmlns:a16="http://schemas.microsoft.com/office/drawing/2014/main" id="{5C1F355C-A924-4FDC-B353-3551A0CC4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3047" y="4240213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1 h 28"/>
                <a:gd name="T8" fmla="*/ 26 w 28"/>
                <a:gd name="T9" fmla="*/ 20 h 28"/>
                <a:gd name="T10" fmla="*/ 26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5 h 28"/>
                <a:gd name="T24" fmla="*/ 28 w 28"/>
                <a:gd name="T25" fmla="*/ 12 h 28"/>
                <a:gd name="T26" fmla="*/ 27 w 28"/>
                <a:gd name="T27" fmla="*/ 9 h 28"/>
                <a:gd name="T28" fmla="*/ 25 w 28"/>
                <a:gd name="T29" fmla="*/ 7 h 28"/>
                <a:gd name="T30" fmla="*/ 23 w 28"/>
                <a:gd name="T31" fmla="*/ 4 h 28"/>
                <a:gd name="T32" fmla="*/ 21 w 28"/>
                <a:gd name="T33" fmla="*/ 3 h 28"/>
                <a:gd name="T34" fmla="*/ 20 w 28"/>
                <a:gd name="T35" fmla="*/ 2 h 28"/>
                <a:gd name="T36" fmla="*/ 19 w 28"/>
                <a:gd name="T37" fmla="*/ 1 h 28"/>
                <a:gd name="T38" fmla="*/ 16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8 w 28"/>
                <a:gd name="T45" fmla="*/ 1 h 28"/>
                <a:gd name="T46" fmla="*/ 6 w 28"/>
                <a:gd name="T47" fmla="*/ 3 h 28"/>
                <a:gd name="T48" fmla="*/ 4 w 28"/>
                <a:gd name="T49" fmla="*/ 4 h 28"/>
                <a:gd name="T50" fmla="*/ 2 w 28"/>
                <a:gd name="T51" fmla="*/ 7 h 28"/>
                <a:gd name="T52" fmla="*/ 1 w 28"/>
                <a:gd name="T53" fmla="*/ 9 h 28"/>
                <a:gd name="T54" fmla="*/ 0 w 28"/>
                <a:gd name="T55" fmla="*/ 12 h 28"/>
                <a:gd name="T56" fmla="*/ 0 w 28"/>
                <a:gd name="T57" fmla="*/ 15 h 28"/>
                <a:gd name="T58" fmla="*/ 0 w 28"/>
                <a:gd name="T59" fmla="*/ 17 h 28"/>
                <a:gd name="T60" fmla="*/ 1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7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315">
              <a:extLst>
                <a:ext uri="{FF2B5EF4-FFF2-40B4-BE49-F238E27FC236}">
                  <a16:creationId xmlns="" xmlns:a16="http://schemas.microsoft.com/office/drawing/2014/main" id="{360BB1B4-2ABD-4C95-A325-0C497F17E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184" y="4240213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2 h 28"/>
                <a:gd name="T6" fmla="*/ 26 w 28"/>
                <a:gd name="T7" fmla="*/ 21 h 28"/>
                <a:gd name="T8" fmla="*/ 27 w 28"/>
                <a:gd name="T9" fmla="*/ 20 h 28"/>
                <a:gd name="T10" fmla="*/ 27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8 w 28"/>
                <a:gd name="T19" fmla="*/ 18 h 28"/>
                <a:gd name="T20" fmla="*/ 28 w 28"/>
                <a:gd name="T21" fmla="*/ 17 h 28"/>
                <a:gd name="T22" fmla="*/ 28 w 28"/>
                <a:gd name="T23" fmla="*/ 15 h 28"/>
                <a:gd name="T24" fmla="*/ 28 w 28"/>
                <a:gd name="T25" fmla="*/ 12 h 28"/>
                <a:gd name="T26" fmla="*/ 27 w 28"/>
                <a:gd name="T27" fmla="*/ 9 h 28"/>
                <a:gd name="T28" fmla="*/ 26 w 28"/>
                <a:gd name="T29" fmla="*/ 7 h 28"/>
                <a:gd name="T30" fmla="*/ 24 w 28"/>
                <a:gd name="T31" fmla="*/ 4 h 28"/>
                <a:gd name="T32" fmla="*/ 22 w 28"/>
                <a:gd name="T33" fmla="*/ 3 h 28"/>
                <a:gd name="T34" fmla="*/ 21 w 28"/>
                <a:gd name="T35" fmla="*/ 2 h 28"/>
                <a:gd name="T36" fmla="*/ 20 w 28"/>
                <a:gd name="T37" fmla="*/ 1 h 28"/>
                <a:gd name="T38" fmla="*/ 17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9 w 28"/>
                <a:gd name="T45" fmla="*/ 1 h 28"/>
                <a:gd name="T46" fmla="*/ 6 w 28"/>
                <a:gd name="T47" fmla="*/ 3 h 28"/>
                <a:gd name="T48" fmla="*/ 4 w 28"/>
                <a:gd name="T49" fmla="*/ 4 h 28"/>
                <a:gd name="T50" fmla="*/ 2 w 28"/>
                <a:gd name="T51" fmla="*/ 7 h 28"/>
                <a:gd name="T52" fmla="*/ 1 w 28"/>
                <a:gd name="T53" fmla="*/ 9 h 28"/>
                <a:gd name="T54" fmla="*/ 0 w 28"/>
                <a:gd name="T55" fmla="*/ 12 h 28"/>
                <a:gd name="T56" fmla="*/ 0 w 28"/>
                <a:gd name="T57" fmla="*/ 15 h 28"/>
                <a:gd name="T58" fmla="*/ 0 w 28"/>
                <a:gd name="T59" fmla="*/ 17 h 28"/>
                <a:gd name="T60" fmla="*/ 1 w 28"/>
                <a:gd name="T61" fmla="*/ 20 h 28"/>
                <a:gd name="T62" fmla="*/ 2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9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8 h 28"/>
                <a:gd name="T82" fmla="*/ 20 w 28"/>
                <a:gd name="T83" fmla="*/ 27 h 28"/>
                <a:gd name="T84" fmla="*/ 20 w 28"/>
                <a:gd name="T85" fmla="*/ 27 h 28"/>
                <a:gd name="T86" fmla="*/ 20 w 28"/>
                <a:gd name="T87" fmla="*/ 27 h 28"/>
                <a:gd name="T88" fmla="*/ 21 w 28"/>
                <a:gd name="T89" fmla="*/ 27 h 28"/>
                <a:gd name="T90" fmla="*/ 22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316">
              <a:extLst>
                <a:ext uri="{FF2B5EF4-FFF2-40B4-BE49-F238E27FC236}">
                  <a16:creationId xmlns="" xmlns:a16="http://schemas.microsoft.com/office/drawing/2014/main" id="{D2496F11-DD62-4111-A6FD-0897E39E1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272" y="4232276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2 h 28"/>
                <a:gd name="T6" fmla="*/ 26 w 28"/>
                <a:gd name="T7" fmla="*/ 20 h 28"/>
                <a:gd name="T8" fmla="*/ 27 w 28"/>
                <a:gd name="T9" fmla="*/ 20 h 28"/>
                <a:gd name="T10" fmla="*/ 27 w 28"/>
                <a:gd name="T11" fmla="*/ 20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9 h 28"/>
                <a:gd name="T18" fmla="*/ 28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9 h 28"/>
                <a:gd name="T28" fmla="*/ 26 w 28"/>
                <a:gd name="T29" fmla="*/ 6 h 28"/>
                <a:gd name="T30" fmla="*/ 24 w 28"/>
                <a:gd name="T31" fmla="*/ 4 h 28"/>
                <a:gd name="T32" fmla="*/ 22 w 28"/>
                <a:gd name="T33" fmla="*/ 2 h 28"/>
                <a:gd name="T34" fmla="*/ 21 w 28"/>
                <a:gd name="T35" fmla="*/ 1 h 28"/>
                <a:gd name="T36" fmla="*/ 20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9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9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2 w 28"/>
                <a:gd name="T63" fmla="*/ 20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9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7 h 28"/>
                <a:gd name="T82" fmla="*/ 20 w 28"/>
                <a:gd name="T83" fmla="*/ 27 h 28"/>
                <a:gd name="T84" fmla="*/ 20 w 28"/>
                <a:gd name="T85" fmla="*/ 27 h 28"/>
                <a:gd name="T86" fmla="*/ 20 w 28"/>
                <a:gd name="T87" fmla="*/ 27 h 28"/>
                <a:gd name="T88" fmla="*/ 21 w 28"/>
                <a:gd name="T89" fmla="*/ 26 h 28"/>
                <a:gd name="T90" fmla="*/ 22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317">
              <a:extLst>
                <a:ext uri="{FF2B5EF4-FFF2-40B4-BE49-F238E27FC236}">
                  <a16:creationId xmlns="" xmlns:a16="http://schemas.microsoft.com/office/drawing/2014/main" id="{390E7015-6017-40DB-B52B-CF33739AD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822" y="4211638"/>
              <a:ext cx="46038" cy="44450"/>
            </a:xfrm>
            <a:custGeom>
              <a:avLst/>
              <a:gdLst>
                <a:gd name="T0" fmla="*/ 24 w 29"/>
                <a:gd name="T1" fmla="*/ 24 h 28"/>
                <a:gd name="T2" fmla="*/ 25 w 29"/>
                <a:gd name="T3" fmla="*/ 22 h 28"/>
                <a:gd name="T4" fmla="*/ 26 w 29"/>
                <a:gd name="T5" fmla="*/ 21 h 28"/>
                <a:gd name="T6" fmla="*/ 27 w 29"/>
                <a:gd name="T7" fmla="*/ 20 h 28"/>
                <a:gd name="T8" fmla="*/ 27 w 29"/>
                <a:gd name="T9" fmla="*/ 20 h 28"/>
                <a:gd name="T10" fmla="*/ 27 w 29"/>
                <a:gd name="T11" fmla="*/ 19 h 28"/>
                <a:gd name="T12" fmla="*/ 27 w 29"/>
                <a:gd name="T13" fmla="*/ 19 h 28"/>
                <a:gd name="T14" fmla="*/ 27 w 29"/>
                <a:gd name="T15" fmla="*/ 19 h 28"/>
                <a:gd name="T16" fmla="*/ 28 w 29"/>
                <a:gd name="T17" fmla="*/ 18 h 28"/>
                <a:gd name="T18" fmla="*/ 28 w 29"/>
                <a:gd name="T19" fmla="*/ 18 h 28"/>
                <a:gd name="T20" fmla="*/ 28 w 29"/>
                <a:gd name="T21" fmla="*/ 17 h 28"/>
                <a:gd name="T22" fmla="*/ 29 w 29"/>
                <a:gd name="T23" fmla="*/ 14 h 28"/>
                <a:gd name="T24" fmla="*/ 28 w 29"/>
                <a:gd name="T25" fmla="*/ 11 h 28"/>
                <a:gd name="T26" fmla="*/ 27 w 29"/>
                <a:gd name="T27" fmla="*/ 8 h 28"/>
                <a:gd name="T28" fmla="*/ 26 w 29"/>
                <a:gd name="T29" fmla="*/ 6 h 28"/>
                <a:gd name="T30" fmla="*/ 24 w 29"/>
                <a:gd name="T31" fmla="*/ 4 h 28"/>
                <a:gd name="T32" fmla="*/ 22 w 29"/>
                <a:gd name="T33" fmla="*/ 2 h 28"/>
                <a:gd name="T34" fmla="*/ 21 w 29"/>
                <a:gd name="T35" fmla="*/ 1 h 28"/>
                <a:gd name="T36" fmla="*/ 20 w 29"/>
                <a:gd name="T37" fmla="*/ 1 h 28"/>
                <a:gd name="T38" fmla="*/ 17 w 29"/>
                <a:gd name="T39" fmla="*/ 0 h 28"/>
                <a:gd name="T40" fmla="*/ 14 w 29"/>
                <a:gd name="T41" fmla="*/ 0 h 28"/>
                <a:gd name="T42" fmla="*/ 11 w 29"/>
                <a:gd name="T43" fmla="*/ 0 h 28"/>
                <a:gd name="T44" fmla="*/ 9 w 29"/>
                <a:gd name="T45" fmla="*/ 1 h 28"/>
                <a:gd name="T46" fmla="*/ 7 w 29"/>
                <a:gd name="T47" fmla="*/ 2 h 28"/>
                <a:gd name="T48" fmla="*/ 4 w 29"/>
                <a:gd name="T49" fmla="*/ 4 h 28"/>
                <a:gd name="T50" fmla="*/ 3 w 29"/>
                <a:gd name="T51" fmla="*/ 6 h 28"/>
                <a:gd name="T52" fmla="*/ 1 w 29"/>
                <a:gd name="T53" fmla="*/ 8 h 28"/>
                <a:gd name="T54" fmla="*/ 1 w 29"/>
                <a:gd name="T55" fmla="*/ 11 h 28"/>
                <a:gd name="T56" fmla="*/ 0 w 29"/>
                <a:gd name="T57" fmla="*/ 14 h 28"/>
                <a:gd name="T58" fmla="*/ 1 w 29"/>
                <a:gd name="T59" fmla="*/ 17 h 28"/>
                <a:gd name="T60" fmla="*/ 1 w 29"/>
                <a:gd name="T61" fmla="*/ 19 h 28"/>
                <a:gd name="T62" fmla="*/ 2 w 29"/>
                <a:gd name="T63" fmla="*/ 20 h 28"/>
                <a:gd name="T64" fmla="*/ 3 w 29"/>
                <a:gd name="T65" fmla="*/ 21 h 28"/>
                <a:gd name="T66" fmla="*/ 3 w 29"/>
                <a:gd name="T67" fmla="*/ 22 h 28"/>
                <a:gd name="T68" fmla="*/ 4 w 29"/>
                <a:gd name="T69" fmla="*/ 24 h 28"/>
                <a:gd name="T70" fmla="*/ 7 w 29"/>
                <a:gd name="T71" fmla="*/ 25 h 28"/>
                <a:gd name="T72" fmla="*/ 9 w 29"/>
                <a:gd name="T73" fmla="*/ 27 h 28"/>
                <a:gd name="T74" fmla="*/ 11 w 29"/>
                <a:gd name="T75" fmla="*/ 28 h 28"/>
                <a:gd name="T76" fmla="*/ 14 w 29"/>
                <a:gd name="T77" fmla="*/ 28 h 28"/>
                <a:gd name="T78" fmla="*/ 17 w 29"/>
                <a:gd name="T79" fmla="*/ 28 h 28"/>
                <a:gd name="T80" fmla="*/ 18 w 29"/>
                <a:gd name="T81" fmla="*/ 27 h 28"/>
                <a:gd name="T82" fmla="*/ 20 w 29"/>
                <a:gd name="T83" fmla="*/ 27 h 28"/>
                <a:gd name="T84" fmla="*/ 20 w 29"/>
                <a:gd name="T85" fmla="*/ 27 h 28"/>
                <a:gd name="T86" fmla="*/ 20 w 29"/>
                <a:gd name="T87" fmla="*/ 26 h 28"/>
                <a:gd name="T88" fmla="*/ 21 w 29"/>
                <a:gd name="T89" fmla="*/ 26 h 28"/>
                <a:gd name="T90" fmla="*/ 22 w 29"/>
                <a:gd name="T91" fmla="*/ 25 h 28"/>
                <a:gd name="T92" fmla="*/ 23 w 29"/>
                <a:gd name="T93" fmla="*/ 25 h 28"/>
                <a:gd name="T94" fmla="*/ 24 w 29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24" y="24"/>
                  </a:move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318">
              <a:extLst>
                <a:ext uri="{FF2B5EF4-FFF2-40B4-BE49-F238E27FC236}">
                  <a16:creationId xmlns="" xmlns:a16="http://schemas.microsoft.com/office/drawing/2014/main" id="{FC54471F-91BD-4A8D-95D1-CAA77EA0D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4043363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0 h 28"/>
                <a:gd name="T8" fmla="*/ 26 w 28"/>
                <a:gd name="T9" fmla="*/ 20 h 28"/>
                <a:gd name="T10" fmla="*/ 26 w 28"/>
                <a:gd name="T11" fmla="*/ 20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9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9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6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319">
              <a:extLst>
                <a:ext uri="{FF2B5EF4-FFF2-40B4-BE49-F238E27FC236}">
                  <a16:creationId xmlns="" xmlns:a16="http://schemas.microsoft.com/office/drawing/2014/main" id="{27D7EB74-FF40-4C72-BBC0-60D4E00F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3954463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1 h 28"/>
                <a:gd name="T8" fmla="*/ 26 w 28"/>
                <a:gd name="T9" fmla="*/ 20 h 28"/>
                <a:gd name="T10" fmla="*/ 26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9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2 h 28"/>
                <a:gd name="T36" fmla="*/ 19 w 28"/>
                <a:gd name="T37" fmla="*/ 1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9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7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320">
              <a:extLst>
                <a:ext uri="{FF2B5EF4-FFF2-40B4-BE49-F238E27FC236}">
                  <a16:creationId xmlns="" xmlns:a16="http://schemas.microsoft.com/office/drawing/2014/main" id="{7186F1E1-584C-424D-BE7F-C4239CD4E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3919538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2 h 28"/>
                <a:gd name="T4" fmla="*/ 25 w 28"/>
                <a:gd name="T5" fmla="*/ 21 h 28"/>
                <a:gd name="T6" fmla="*/ 26 w 28"/>
                <a:gd name="T7" fmla="*/ 20 h 28"/>
                <a:gd name="T8" fmla="*/ 26 w 28"/>
                <a:gd name="T9" fmla="*/ 20 h 28"/>
                <a:gd name="T10" fmla="*/ 26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4 h 28"/>
                <a:gd name="T70" fmla="*/ 6 w 28"/>
                <a:gd name="T71" fmla="*/ 25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6 h 28"/>
                <a:gd name="T88" fmla="*/ 20 w 28"/>
                <a:gd name="T89" fmla="*/ 26 h 28"/>
                <a:gd name="T90" fmla="*/ 21 w 28"/>
                <a:gd name="T91" fmla="*/ 25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321">
              <a:extLst>
                <a:ext uri="{FF2B5EF4-FFF2-40B4-BE49-F238E27FC236}">
                  <a16:creationId xmlns="" xmlns:a16="http://schemas.microsoft.com/office/drawing/2014/main" id="{C4541B51-1949-4C79-A148-84CC7747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3863976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1 h 28"/>
                <a:gd name="T8" fmla="*/ 26 w 28"/>
                <a:gd name="T9" fmla="*/ 20 h 28"/>
                <a:gd name="T10" fmla="*/ 26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5 h 28"/>
                <a:gd name="T24" fmla="*/ 28 w 28"/>
                <a:gd name="T25" fmla="*/ 12 h 28"/>
                <a:gd name="T26" fmla="*/ 27 w 28"/>
                <a:gd name="T27" fmla="*/ 9 h 28"/>
                <a:gd name="T28" fmla="*/ 25 w 28"/>
                <a:gd name="T29" fmla="*/ 7 h 28"/>
                <a:gd name="T30" fmla="*/ 23 w 28"/>
                <a:gd name="T31" fmla="*/ 4 h 28"/>
                <a:gd name="T32" fmla="*/ 21 w 28"/>
                <a:gd name="T33" fmla="*/ 3 h 28"/>
                <a:gd name="T34" fmla="*/ 20 w 28"/>
                <a:gd name="T35" fmla="*/ 2 h 28"/>
                <a:gd name="T36" fmla="*/ 19 w 28"/>
                <a:gd name="T37" fmla="*/ 1 h 28"/>
                <a:gd name="T38" fmla="*/ 16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8 w 28"/>
                <a:gd name="T45" fmla="*/ 1 h 28"/>
                <a:gd name="T46" fmla="*/ 6 w 28"/>
                <a:gd name="T47" fmla="*/ 3 h 28"/>
                <a:gd name="T48" fmla="*/ 4 w 28"/>
                <a:gd name="T49" fmla="*/ 4 h 28"/>
                <a:gd name="T50" fmla="*/ 2 w 28"/>
                <a:gd name="T51" fmla="*/ 7 h 28"/>
                <a:gd name="T52" fmla="*/ 1 w 28"/>
                <a:gd name="T53" fmla="*/ 9 h 28"/>
                <a:gd name="T54" fmla="*/ 0 w 28"/>
                <a:gd name="T55" fmla="*/ 12 h 28"/>
                <a:gd name="T56" fmla="*/ 0 w 28"/>
                <a:gd name="T57" fmla="*/ 15 h 28"/>
                <a:gd name="T58" fmla="*/ 0 w 28"/>
                <a:gd name="T59" fmla="*/ 17 h 28"/>
                <a:gd name="T60" fmla="*/ 1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7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322">
              <a:extLst>
                <a:ext uri="{FF2B5EF4-FFF2-40B4-BE49-F238E27FC236}">
                  <a16:creationId xmlns="" xmlns:a16="http://schemas.microsoft.com/office/drawing/2014/main" id="{BCF0B872-C12A-456C-8997-9BCF6D8EE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3779838"/>
              <a:ext cx="44450" cy="46038"/>
            </a:xfrm>
            <a:custGeom>
              <a:avLst/>
              <a:gdLst>
                <a:gd name="T0" fmla="*/ 23 w 28"/>
                <a:gd name="T1" fmla="*/ 24 h 29"/>
                <a:gd name="T2" fmla="*/ 24 w 28"/>
                <a:gd name="T3" fmla="*/ 23 h 29"/>
                <a:gd name="T4" fmla="*/ 25 w 28"/>
                <a:gd name="T5" fmla="*/ 22 h 29"/>
                <a:gd name="T6" fmla="*/ 26 w 28"/>
                <a:gd name="T7" fmla="*/ 21 h 29"/>
                <a:gd name="T8" fmla="*/ 26 w 28"/>
                <a:gd name="T9" fmla="*/ 20 h 29"/>
                <a:gd name="T10" fmla="*/ 26 w 28"/>
                <a:gd name="T11" fmla="*/ 20 h 29"/>
                <a:gd name="T12" fmla="*/ 27 w 28"/>
                <a:gd name="T13" fmla="*/ 20 h 29"/>
                <a:gd name="T14" fmla="*/ 27 w 28"/>
                <a:gd name="T15" fmla="*/ 19 h 29"/>
                <a:gd name="T16" fmla="*/ 27 w 28"/>
                <a:gd name="T17" fmla="*/ 19 h 29"/>
                <a:gd name="T18" fmla="*/ 27 w 28"/>
                <a:gd name="T19" fmla="*/ 18 h 29"/>
                <a:gd name="T20" fmla="*/ 28 w 28"/>
                <a:gd name="T21" fmla="*/ 17 h 29"/>
                <a:gd name="T22" fmla="*/ 28 w 28"/>
                <a:gd name="T23" fmla="*/ 15 h 29"/>
                <a:gd name="T24" fmla="*/ 28 w 28"/>
                <a:gd name="T25" fmla="*/ 12 h 29"/>
                <a:gd name="T26" fmla="*/ 27 w 28"/>
                <a:gd name="T27" fmla="*/ 9 h 29"/>
                <a:gd name="T28" fmla="*/ 25 w 28"/>
                <a:gd name="T29" fmla="*/ 7 h 29"/>
                <a:gd name="T30" fmla="*/ 23 w 28"/>
                <a:gd name="T31" fmla="*/ 5 h 29"/>
                <a:gd name="T32" fmla="*/ 21 w 28"/>
                <a:gd name="T33" fmla="*/ 3 h 29"/>
                <a:gd name="T34" fmla="*/ 20 w 28"/>
                <a:gd name="T35" fmla="*/ 2 h 29"/>
                <a:gd name="T36" fmla="*/ 19 w 28"/>
                <a:gd name="T37" fmla="*/ 1 h 29"/>
                <a:gd name="T38" fmla="*/ 16 w 28"/>
                <a:gd name="T39" fmla="*/ 1 h 29"/>
                <a:gd name="T40" fmla="*/ 14 w 28"/>
                <a:gd name="T41" fmla="*/ 0 h 29"/>
                <a:gd name="T42" fmla="*/ 11 w 28"/>
                <a:gd name="T43" fmla="*/ 1 h 29"/>
                <a:gd name="T44" fmla="*/ 8 w 28"/>
                <a:gd name="T45" fmla="*/ 1 h 29"/>
                <a:gd name="T46" fmla="*/ 6 w 28"/>
                <a:gd name="T47" fmla="*/ 3 h 29"/>
                <a:gd name="T48" fmla="*/ 4 w 28"/>
                <a:gd name="T49" fmla="*/ 5 h 29"/>
                <a:gd name="T50" fmla="*/ 2 w 28"/>
                <a:gd name="T51" fmla="*/ 7 h 29"/>
                <a:gd name="T52" fmla="*/ 1 w 28"/>
                <a:gd name="T53" fmla="*/ 9 h 29"/>
                <a:gd name="T54" fmla="*/ 0 w 28"/>
                <a:gd name="T55" fmla="*/ 12 h 29"/>
                <a:gd name="T56" fmla="*/ 0 w 28"/>
                <a:gd name="T57" fmla="*/ 15 h 29"/>
                <a:gd name="T58" fmla="*/ 0 w 28"/>
                <a:gd name="T59" fmla="*/ 17 h 29"/>
                <a:gd name="T60" fmla="*/ 1 w 28"/>
                <a:gd name="T61" fmla="*/ 20 h 29"/>
                <a:gd name="T62" fmla="*/ 1 w 28"/>
                <a:gd name="T63" fmla="*/ 21 h 29"/>
                <a:gd name="T64" fmla="*/ 2 w 28"/>
                <a:gd name="T65" fmla="*/ 22 h 29"/>
                <a:gd name="T66" fmla="*/ 3 w 28"/>
                <a:gd name="T67" fmla="*/ 23 h 29"/>
                <a:gd name="T68" fmla="*/ 4 w 28"/>
                <a:gd name="T69" fmla="*/ 24 h 29"/>
                <a:gd name="T70" fmla="*/ 6 w 28"/>
                <a:gd name="T71" fmla="*/ 26 h 29"/>
                <a:gd name="T72" fmla="*/ 8 w 28"/>
                <a:gd name="T73" fmla="*/ 27 h 29"/>
                <a:gd name="T74" fmla="*/ 11 w 28"/>
                <a:gd name="T75" fmla="*/ 28 h 29"/>
                <a:gd name="T76" fmla="*/ 14 w 28"/>
                <a:gd name="T77" fmla="*/ 29 h 29"/>
                <a:gd name="T78" fmla="*/ 16 w 28"/>
                <a:gd name="T79" fmla="*/ 28 h 29"/>
                <a:gd name="T80" fmla="*/ 18 w 28"/>
                <a:gd name="T81" fmla="*/ 28 h 29"/>
                <a:gd name="T82" fmla="*/ 19 w 28"/>
                <a:gd name="T83" fmla="*/ 27 h 29"/>
                <a:gd name="T84" fmla="*/ 19 w 28"/>
                <a:gd name="T85" fmla="*/ 27 h 29"/>
                <a:gd name="T86" fmla="*/ 19 w 28"/>
                <a:gd name="T87" fmla="*/ 27 h 29"/>
                <a:gd name="T88" fmla="*/ 20 w 28"/>
                <a:gd name="T89" fmla="*/ 27 h 29"/>
                <a:gd name="T90" fmla="*/ 21 w 28"/>
                <a:gd name="T91" fmla="*/ 26 h 29"/>
                <a:gd name="T92" fmla="*/ 22 w 28"/>
                <a:gd name="T93" fmla="*/ 25 h 29"/>
                <a:gd name="T94" fmla="*/ 23 w 28"/>
                <a:gd name="T9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323">
              <a:extLst>
                <a:ext uri="{FF2B5EF4-FFF2-40B4-BE49-F238E27FC236}">
                  <a16:creationId xmlns="" xmlns:a16="http://schemas.microsoft.com/office/drawing/2014/main" id="{64198432-0E50-4BC5-892A-D9CD10CDB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5122" y="3817938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2 h 28"/>
                <a:gd name="T6" fmla="*/ 26 w 28"/>
                <a:gd name="T7" fmla="*/ 21 h 28"/>
                <a:gd name="T8" fmla="*/ 27 w 28"/>
                <a:gd name="T9" fmla="*/ 20 h 28"/>
                <a:gd name="T10" fmla="*/ 27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9 h 28"/>
                <a:gd name="T28" fmla="*/ 26 w 28"/>
                <a:gd name="T29" fmla="*/ 6 h 28"/>
                <a:gd name="T30" fmla="*/ 24 w 28"/>
                <a:gd name="T31" fmla="*/ 4 h 28"/>
                <a:gd name="T32" fmla="*/ 22 w 28"/>
                <a:gd name="T33" fmla="*/ 2 h 28"/>
                <a:gd name="T34" fmla="*/ 20 w 28"/>
                <a:gd name="T35" fmla="*/ 2 h 28"/>
                <a:gd name="T36" fmla="*/ 19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9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20 w 28"/>
                <a:gd name="T87" fmla="*/ 27 h 28"/>
                <a:gd name="T88" fmla="*/ 20 w 28"/>
                <a:gd name="T89" fmla="*/ 27 h 28"/>
                <a:gd name="T90" fmla="*/ 22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324">
              <a:extLst>
                <a:ext uri="{FF2B5EF4-FFF2-40B4-BE49-F238E27FC236}">
                  <a16:creationId xmlns="" xmlns:a16="http://schemas.microsoft.com/office/drawing/2014/main" id="{ABB1B7A4-C5D2-4572-A1B8-F58361B93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634" y="3792538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1 h 28"/>
                <a:gd name="T8" fmla="*/ 26 w 28"/>
                <a:gd name="T9" fmla="*/ 20 h 28"/>
                <a:gd name="T10" fmla="*/ 26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7 w 28"/>
                <a:gd name="T21" fmla="*/ 17 h 28"/>
                <a:gd name="T22" fmla="*/ 28 w 28"/>
                <a:gd name="T23" fmla="*/ 15 h 28"/>
                <a:gd name="T24" fmla="*/ 27 w 28"/>
                <a:gd name="T25" fmla="*/ 12 h 28"/>
                <a:gd name="T26" fmla="*/ 27 w 28"/>
                <a:gd name="T27" fmla="*/ 9 h 28"/>
                <a:gd name="T28" fmla="*/ 25 w 28"/>
                <a:gd name="T29" fmla="*/ 7 h 28"/>
                <a:gd name="T30" fmla="*/ 23 w 28"/>
                <a:gd name="T31" fmla="*/ 4 h 28"/>
                <a:gd name="T32" fmla="*/ 21 w 28"/>
                <a:gd name="T33" fmla="*/ 3 h 28"/>
                <a:gd name="T34" fmla="*/ 20 w 28"/>
                <a:gd name="T35" fmla="*/ 2 h 28"/>
                <a:gd name="T36" fmla="*/ 19 w 28"/>
                <a:gd name="T37" fmla="*/ 1 h 28"/>
                <a:gd name="T38" fmla="*/ 16 w 28"/>
                <a:gd name="T39" fmla="*/ 1 h 28"/>
                <a:gd name="T40" fmla="*/ 14 w 28"/>
                <a:gd name="T41" fmla="*/ 0 h 28"/>
                <a:gd name="T42" fmla="*/ 11 w 28"/>
                <a:gd name="T43" fmla="*/ 1 h 28"/>
                <a:gd name="T44" fmla="*/ 8 w 28"/>
                <a:gd name="T45" fmla="*/ 1 h 28"/>
                <a:gd name="T46" fmla="*/ 6 w 28"/>
                <a:gd name="T47" fmla="*/ 3 h 28"/>
                <a:gd name="T48" fmla="*/ 4 w 28"/>
                <a:gd name="T49" fmla="*/ 4 h 28"/>
                <a:gd name="T50" fmla="*/ 2 w 28"/>
                <a:gd name="T51" fmla="*/ 7 h 28"/>
                <a:gd name="T52" fmla="*/ 1 w 28"/>
                <a:gd name="T53" fmla="*/ 9 h 28"/>
                <a:gd name="T54" fmla="*/ 0 w 28"/>
                <a:gd name="T55" fmla="*/ 12 h 28"/>
                <a:gd name="T56" fmla="*/ 0 w 28"/>
                <a:gd name="T57" fmla="*/ 15 h 28"/>
                <a:gd name="T58" fmla="*/ 0 w 28"/>
                <a:gd name="T59" fmla="*/ 17 h 28"/>
                <a:gd name="T60" fmla="*/ 1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2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7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325">
              <a:extLst>
                <a:ext uri="{FF2B5EF4-FFF2-40B4-BE49-F238E27FC236}">
                  <a16:creationId xmlns="" xmlns:a16="http://schemas.microsoft.com/office/drawing/2014/main" id="{2A48875C-31A6-4A5E-9290-DF07E65AB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772" y="3730626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2 h 28"/>
                <a:gd name="T4" fmla="*/ 26 w 28"/>
                <a:gd name="T5" fmla="*/ 21 h 28"/>
                <a:gd name="T6" fmla="*/ 26 w 28"/>
                <a:gd name="T7" fmla="*/ 20 h 28"/>
                <a:gd name="T8" fmla="*/ 27 w 28"/>
                <a:gd name="T9" fmla="*/ 20 h 28"/>
                <a:gd name="T10" fmla="*/ 27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8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6 w 28"/>
                <a:gd name="T29" fmla="*/ 6 h 28"/>
                <a:gd name="T30" fmla="*/ 24 w 28"/>
                <a:gd name="T31" fmla="*/ 4 h 28"/>
                <a:gd name="T32" fmla="*/ 22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9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2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4 h 28"/>
                <a:gd name="T70" fmla="*/ 6 w 28"/>
                <a:gd name="T71" fmla="*/ 25 h 28"/>
                <a:gd name="T72" fmla="*/ 9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7 h 28"/>
                <a:gd name="T82" fmla="*/ 19 w 28"/>
                <a:gd name="T83" fmla="*/ 27 h 28"/>
                <a:gd name="T84" fmla="*/ 20 w 28"/>
                <a:gd name="T85" fmla="*/ 27 h 28"/>
                <a:gd name="T86" fmla="*/ 20 w 28"/>
                <a:gd name="T87" fmla="*/ 26 h 28"/>
                <a:gd name="T88" fmla="*/ 20 w 28"/>
                <a:gd name="T89" fmla="*/ 26 h 28"/>
                <a:gd name="T90" fmla="*/ 22 w 28"/>
                <a:gd name="T91" fmla="*/ 25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326">
              <a:extLst>
                <a:ext uri="{FF2B5EF4-FFF2-40B4-BE49-F238E27FC236}">
                  <a16:creationId xmlns="" xmlns:a16="http://schemas.microsoft.com/office/drawing/2014/main" id="{853AAEFA-7553-459D-A880-160A6AF1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759" y="3694113"/>
              <a:ext cx="46038" cy="44450"/>
            </a:xfrm>
            <a:custGeom>
              <a:avLst/>
              <a:gdLst>
                <a:gd name="T0" fmla="*/ 24 w 29"/>
                <a:gd name="T1" fmla="*/ 24 h 28"/>
                <a:gd name="T2" fmla="*/ 25 w 29"/>
                <a:gd name="T3" fmla="*/ 23 h 28"/>
                <a:gd name="T4" fmla="*/ 26 w 29"/>
                <a:gd name="T5" fmla="*/ 22 h 28"/>
                <a:gd name="T6" fmla="*/ 27 w 29"/>
                <a:gd name="T7" fmla="*/ 21 h 28"/>
                <a:gd name="T8" fmla="*/ 27 w 29"/>
                <a:gd name="T9" fmla="*/ 20 h 28"/>
                <a:gd name="T10" fmla="*/ 27 w 29"/>
                <a:gd name="T11" fmla="*/ 20 h 28"/>
                <a:gd name="T12" fmla="*/ 27 w 29"/>
                <a:gd name="T13" fmla="*/ 20 h 28"/>
                <a:gd name="T14" fmla="*/ 27 w 29"/>
                <a:gd name="T15" fmla="*/ 19 h 28"/>
                <a:gd name="T16" fmla="*/ 28 w 29"/>
                <a:gd name="T17" fmla="*/ 19 h 28"/>
                <a:gd name="T18" fmla="*/ 28 w 29"/>
                <a:gd name="T19" fmla="*/ 18 h 28"/>
                <a:gd name="T20" fmla="*/ 28 w 29"/>
                <a:gd name="T21" fmla="*/ 17 h 28"/>
                <a:gd name="T22" fmla="*/ 29 w 29"/>
                <a:gd name="T23" fmla="*/ 14 h 28"/>
                <a:gd name="T24" fmla="*/ 28 w 29"/>
                <a:gd name="T25" fmla="*/ 11 h 28"/>
                <a:gd name="T26" fmla="*/ 27 w 29"/>
                <a:gd name="T27" fmla="*/ 9 h 28"/>
                <a:gd name="T28" fmla="*/ 26 w 29"/>
                <a:gd name="T29" fmla="*/ 6 h 28"/>
                <a:gd name="T30" fmla="*/ 24 w 29"/>
                <a:gd name="T31" fmla="*/ 4 h 28"/>
                <a:gd name="T32" fmla="*/ 22 w 29"/>
                <a:gd name="T33" fmla="*/ 2 h 28"/>
                <a:gd name="T34" fmla="*/ 21 w 29"/>
                <a:gd name="T35" fmla="*/ 2 h 28"/>
                <a:gd name="T36" fmla="*/ 20 w 29"/>
                <a:gd name="T37" fmla="*/ 1 h 28"/>
                <a:gd name="T38" fmla="*/ 17 w 29"/>
                <a:gd name="T39" fmla="*/ 0 h 28"/>
                <a:gd name="T40" fmla="*/ 14 w 29"/>
                <a:gd name="T41" fmla="*/ 0 h 28"/>
                <a:gd name="T42" fmla="*/ 11 w 29"/>
                <a:gd name="T43" fmla="*/ 0 h 28"/>
                <a:gd name="T44" fmla="*/ 9 w 29"/>
                <a:gd name="T45" fmla="*/ 1 h 28"/>
                <a:gd name="T46" fmla="*/ 6 w 29"/>
                <a:gd name="T47" fmla="*/ 2 h 28"/>
                <a:gd name="T48" fmla="*/ 4 w 29"/>
                <a:gd name="T49" fmla="*/ 4 h 28"/>
                <a:gd name="T50" fmla="*/ 3 w 29"/>
                <a:gd name="T51" fmla="*/ 6 h 28"/>
                <a:gd name="T52" fmla="*/ 1 w 29"/>
                <a:gd name="T53" fmla="*/ 9 h 28"/>
                <a:gd name="T54" fmla="*/ 1 w 29"/>
                <a:gd name="T55" fmla="*/ 11 h 28"/>
                <a:gd name="T56" fmla="*/ 0 w 29"/>
                <a:gd name="T57" fmla="*/ 14 h 28"/>
                <a:gd name="T58" fmla="*/ 1 w 29"/>
                <a:gd name="T59" fmla="*/ 17 h 28"/>
                <a:gd name="T60" fmla="*/ 1 w 29"/>
                <a:gd name="T61" fmla="*/ 20 h 28"/>
                <a:gd name="T62" fmla="*/ 2 w 29"/>
                <a:gd name="T63" fmla="*/ 21 h 28"/>
                <a:gd name="T64" fmla="*/ 3 w 29"/>
                <a:gd name="T65" fmla="*/ 22 h 28"/>
                <a:gd name="T66" fmla="*/ 3 w 29"/>
                <a:gd name="T67" fmla="*/ 23 h 28"/>
                <a:gd name="T68" fmla="*/ 4 w 29"/>
                <a:gd name="T69" fmla="*/ 24 h 28"/>
                <a:gd name="T70" fmla="*/ 6 w 29"/>
                <a:gd name="T71" fmla="*/ 26 h 28"/>
                <a:gd name="T72" fmla="*/ 9 w 29"/>
                <a:gd name="T73" fmla="*/ 27 h 28"/>
                <a:gd name="T74" fmla="*/ 11 w 29"/>
                <a:gd name="T75" fmla="*/ 28 h 28"/>
                <a:gd name="T76" fmla="*/ 14 w 29"/>
                <a:gd name="T77" fmla="*/ 28 h 28"/>
                <a:gd name="T78" fmla="*/ 17 w 29"/>
                <a:gd name="T79" fmla="*/ 28 h 28"/>
                <a:gd name="T80" fmla="*/ 18 w 29"/>
                <a:gd name="T81" fmla="*/ 28 h 28"/>
                <a:gd name="T82" fmla="*/ 20 w 29"/>
                <a:gd name="T83" fmla="*/ 27 h 28"/>
                <a:gd name="T84" fmla="*/ 20 w 29"/>
                <a:gd name="T85" fmla="*/ 27 h 28"/>
                <a:gd name="T86" fmla="*/ 20 w 29"/>
                <a:gd name="T87" fmla="*/ 27 h 28"/>
                <a:gd name="T88" fmla="*/ 21 w 29"/>
                <a:gd name="T89" fmla="*/ 27 h 28"/>
                <a:gd name="T90" fmla="*/ 22 w 29"/>
                <a:gd name="T91" fmla="*/ 26 h 28"/>
                <a:gd name="T92" fmla="*/ 23 w 29"/>
                <a:gd name="T93" fmla="*/ 25 h 28"/>
                <a:gd name="T94" fmla="*/ 24 w 29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327">
              <a:extLst>
                <a:ext uri="{FF2B5EF4-FFF2-40B4-BE49-F238E27FC236}">
                  <a16:creationId xmlns="" xmlns:a16="http://schemas.microsoft.com/office/drawing/2014/main" id="{85A2900F-5C95-4F36-BF7E-BB229D1F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059" y="3633788"/>
              <a:ext cx="46038" cy="44450"/>
            </a:xfrm>
            <a:custGeom>
              <a:avLst/>
              <a:gdLst>
                <a:gd name="T0" fmla="*/ 24 w 29"/>
                <a:gd name="T1" fmla="*/ 24 h 28"/>
                <a:gd name="T2" fmla="*/ 25 w 29"/>
                <a:gd name="T3" fmla="*/ 23 h 28"/>
                <a:gd name="T4" fmla="*/ 26 w 29"/>
                <a:gd name="T5" fmla="*/ 21 h 28"/>
                <a:gd name="T6" fmla="*/ 27 w 29"/>
                <a:gd name="T7" fmla="*/ 20 h 28"/>
                <a:gd name="T8" fmla="*/ 27 w 29"/>
                <a:gd name="T9" fmla="*/ 20 h 28"/>
                <a:gd name="T10" fmla="*/ 27 w 29"/>
                <a:gd name="T11" fmla="*/ 19 h 28"/>
                <a:gd name="T12" fmla="*/ 27 w 29"/>
                <a:gd name="T13" fmla="*/ 19 h 28"/>
                <a:gd name="T14" fmla="*/ 27 w 29"/>
                <a:gd name="T15" fmla="*/ 19 h 28"/>
                <a:gd name="T16" fmla="*/ 28 w 29"/>
                <a:gd name="T17" fmla="*/ 18 h 28"/>
                <a:gd name="T18" fmla="*/ 28 w 29"/>
                <a:gd name="T19" fmla="*/ 18 h 28"/>
                <a:gd name="T20" fmla="*/ 28 w 29"/>
                <a:gd name="T21" fmla="*/ 17 h 28"/>
                <a:gd name="T22" fmla="*/ 29 w 29"/>
                <a:gd name="T23" fmla="*/ 14 h 28"/>
                <a:gd name="T24" fmla="*/ 28 w 29"/>
                <a:gd name="T25" fmla="*/ 11 h 28"/>
                <a:gd name="T26" fmla="*/ 27 w 29"/>
                <a:gd name="T27" fmla="*/ 8 h 28"/>
                <a:gd name="T28" fmla="*/ 26 w 29"/>
                <a:gd name="T29" fmla="*/ 6 h 28"/>
                <a:gd name="T30" fmla="*/ 24 w 29"/>
                <a:gd name="T31" fmla="*/ 4 h 28"/>
                <a:gd name="T32" fmla="*/ 22 w 29"/>
                <a:gd name="T33" fmla="*/ 2 h 28"/>
                <a:gd name="T34" fmla="*/ 21 w 29"/>
                <a:gd name="T35" fmla="*/ 1 h 28"/>
                <a:gd name="T36" fmla="*/ 20 w 29"/>
                <a:gd name="T37" fmla="*/ 1 h 28"/>
                <a:gd name="T38" fmla="*/ 17 w 29"/>
                <a:gd name="T39" fmla="*/ 0 h 28"/>
                <a:gd name="T40" fmla="*/ 14 w 29"/>
                <a:gd name="T41" fmla="*/ 0 h 28"/>
                <a:gd name="T42" fmla="*/ 11 w 29"/>
                <a:gd name="T43" fmla="*/ 0 h 28"/>
                <a:gd name="T44" fmla="*/ 9 w 29"/>
                <a:gd name="T45" fmla="*/ 1 h 28"/>
                <a:gd name="T46" fmla="*/ 7 w 29"/>
                <a:gd name="T47" fmla="*/ 2 h 28"/>
                <a:gd name="T48" fmla="*/ 4 w 29"/>
                <a:gd name="T49" fmla="*/ 4 h 28"/>
                <a:gd name="T50" fmla="*/ 3 w 29"/>
                <a:gd name="T51" fmla="*/ 6 h 28"/>
                <a:gd name="T52" fmla="*/ 1 w 29"/>
                <a:gd name="T53" fmla="*/ 8 h 28"/>
                <a:gd name="T54" fmla="*/ 1 w 29"/>
                <a:gd name="T55" fmla="*/ 11 h 28"/>
                <a:gd name="T56" fmla="*/ 0 w 29"/>
                <a:gd name="T57" fmla="*/ 14 h 28"/>
                <a:gd name="T58" fmla="*/ 1 w 29"/>
                <a:gd name="T59" fmla="*/ 17 h 28"/>
                <a:gd name="T60" fmla="*/ 1 w 29"/>
                <a:gd name="T61" fmla="*/ 19 h 28"/>
                <a:gd name="T62" fmla="*/ 2 w 29"/>
                <a:gd name="T63" fmla="*/ 20 h 28"/>
                <a:gd name="T64" fmla="*/ 3 w 29"/>
                <a:gd name="T65" fmla="*/ 21 h 28"/>
                <a:gd name="T66" fmla="*/ 3 w 29"/>
                <a:gd name="T67" fmla="*/ 23 h 28"/>
                <a:gd name="T68" fmla="*/ 4 w 29"/>
                <a:gd name="T69" fmla="*/ 24 h 28"/>
                <a:gd name="T70" fmla="*/ 7 w 29"/>
                <a:gd name="T71" fmla="*/ 26 h 28"/>
                <a:gd name="T72" fmla="*/ 9 w 29"/>
                <a:gd name="T73" fmla="*/ 27 h 28"/>
                <a:gd name="T74" fmla="*/ 11 w 29"/>
                <a:gd name="T75" fmla="*/ 28 h 28"/>
                <a:gd name="T76" fmla="*/ 14 w 29"/>
                <a:gd name="T77" fmla="*/ 28 h 28"/>
                <a:gd name="T78" fmla="*/ 17 w 29"/>
                <a:gd name="T79" fmla="*/ 28 h 28"/>
                <a:gd name="T80" fmla="*/ 18 w 29"/>
                <a:gd name="T81" fmla="*/ 27 h 28"/>
                <a:gd name="T82" fmla="*/ 20 w 29"/>
                <a:gd name="T83" fmla="*/ 27 h 28"/>
                <a:gd name="T84" fmla="*/ 20 w 29"/>
                <a:gd name="T85" fmla="*/ 27 h 28"/>
                <a:gd name="T86" fmla="*/ 20 w 29"/>
                <a:gd name="T87" fmla="*/ 26 h 28"/>
                <a:gd name="T88" fmla="*/ 21 w 29"/>
                <a:gd name="T89" fmla="*/ 26 h 28"/>
                <a:gd name="T90" fmla="*/ 22 w 29"/>
                <a:gd name="T91" fmla="*/ 26 h 28"/>
                <a:gd name="T92" fmla="*/ 23 w 29"/>
                <a:gd name="T93" fmla="*/ 25 h 28"/>
                <a:gd name="T94" fmla="*/ 24 w 29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24" y="24"/>
                  </a:moveTo>
                  <a:lnTo>
                    <a:pt x="25" y="23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328">
              <a:extLst>
                <a:ext uri="{FF2B5EF4-FFF2-40B4-BE49-F238E27FC236}">
                  <a16:creationId xmlns="" xmlns:a16="http://schemas.microsoft.com/office/drawing/2014/main" id="{AE92F619-D18E-497C-A14D-1F4A44404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422" y="3600451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2 h 28"/>
                <a:gd name="T4" fmla="*/ 26 w 28"/>
                <a:gd name="T5" fmla="*/ 21 h 28"/>
                <a:gd name="T6" fmla="*/ 26 w 28"/>
                <a:gd name="T7" fmla="*/ 20 h 28"/>
                <a:gd name="T8" fmla="*/ 27 w 28"/>
                <a:gd name="T9" fmla="*/ 20 h 28"/>
                <a:gd name="T10" fmla="*/ 27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6 w 28"/>
                <a:gd name="T29" fmla="*/ 6 h 28"/>
                <a:gd name="T30" fmla="*/ 24 w 28"/>
                <a:gd name="T31" fmla="*/ 4 h 28"/>
                <a:gd name="T32" fmla="*/ 22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9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4 h 28"/>
                <a:gd name="T70" fmla="*/ 6 w 28"/>
                <a:gd name="T71" fmla="*/ 25 h 28"/>
                <a:gd name="T72" fmla="*/ 9 w 28"/>
                <a:gd name="T73" fmla="*/ 27 h 28"/>
                <a:gd name="T74" fmla="*/ 11 w 28"/>
                <a:gd name="T75" fmla="*/ 27 h 28"/>
                <a:gd name="T76" fmla="*/ 14 w 28"/>
                <a:gd name="T77" fmla="*/ 28 h 28"/>
                <a:gd name="T78" fmla="*/ 17 w 28"/>
                <a:gd name="T79" fmla="*/ 27 h 28"/>
                <a:gd name="T80" fmla="*/ 18 w 28"/>
                <a:gd name="T81" fmla="*/ 27 h 28"/>
                <a:gd name="T82" fmla="*/ 19 w 28"/>
                <a:gd name="T83" fmla="*/ 27 h 28"/>
                <a:gd name="T84" fmla="*/ 20 w 28"/>
                <a:gd name="T85" fmla="*/ 26 h 28"/>
                <a:gd name="T86" fmla="*/ 20 w 28"/>
                <a:gd name="T87" fmla="*/ 26 h 28"/>
                <a:gd name="T88" fmla="*/ 20 w 28"/>
                <a:gd name="T89" fmla="*/ 26 h 28"/>
                <a:gd name="T90" fmla="*/ 22 w 28"/>
                <a:gd name="T91" fmla="*/ 25 h 28"/>
                <a:gd name="T92" fmla="*/ 23 w 28"/>
                <a:gd name="T93" fmla="*/ 24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329">
              <a:extLst>
                <a:ext uri="{FF2B5EF4-FFF2-40B4-BE49-F238E27FC236}">
                  <a16:creationId xmlns="" xmlns:a16="http://schemas.microsoft.com/office/drawing/2014/main" id="{91D9469F-C965-4803-8122-AE7F5006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84" y="3600451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2 h 28"/>
                <a:gd name="T4" fmla="*/ 25 w 28"/>
                <a:gd name="T5" fmla="*/ 21 h 28"/>
                <a:gd name="T6" fmla="*/ 26 w 28"/>
                <a:gd name="T7" fmla="*/ 20 h 28"/>
                <a:gd name="T8" fmla="*/ 26 w 28"/>
                <a:gd name="T9" fmla="*/ 20 h 28"/>
                <a:gd name="T10" fmla="*/ 26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4 h 28"/>
                <a:gd name="T70" fmla="*/ 6 w 28"/>
                <a:gd name="T71" fmla="*/ 25 h 28"/>
                <a:gd name="T72" fmla="*/ 8 w 28"/>
                <a:gd name="T73" fmla="*/ 27 h 28"/>
                <a:gd name="T74" fmla="*/ 11 w 28"/>
                <a:gd name="T75" fmla="*/ 27 h 28"/>
                <a:gd name="T76" fmla="*/ 14 w 28"/>
                <a:gd name="T77" fmla="*/ 28 h 28"/>
                <a:gd name="T78" fmla="*/ 16 w 28"/>
                <a:gd name="T79" fmla="*/ 27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6 h 28"/>
                <a:gd name="T86" fmla="*/ 19 w 28"/>
                <a:gd name="T87" fmla="*/ 26 h 28"/>
                <a:gd name="T88" fmla="*/ 20 w 28"/>
                <a:gd name="T89" fmla="*/ 26 h 28"/>
                <a:gd name="T90" fmla="*/ 21 w 28"/>
                <a:gd name="T91" fmla="*/ 25 h 28"/>
                <a:gd name="T92" fmla="*/ 22 w 28"/>
                <a:gd name="T93" fmla="*/ 24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330">
              <a:extLst>
                <a:ext uri="{FF2B5EF4-FFF2-40B4-BE49-F238E27FC236}">
                  <a16:creationId xmlns="" xmlns:a16="http://schemas.microsoft.com/office/drawing/2014/main" id="{7C8B1362-E300-4F52-B21F-139514B9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059" y="35671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5 w 29"/>
                <a:gd name="T3" fmla="*/ 22 h 28"/>
                <a:gd name="T4" fmla="*/ 26 w 29"/>
                <a:gd name="T5" fmla="*/ 21 h 28"/>
                <a:gd name="T6" fmla="*/ 27 w 29"/>
                <a:gd name="T7" fmla="*/ 20 h 28"/>
                <a:gd name="T8" fmla="*/ 27 w 29"/>
                <a:gd name="T9" fmla="*/ 19 h 28"/>
                <a:gd name="T10" fmla="*/ 27 w 29"/>
                <a:gd name="T11" fmla="*/ 19 h 28"/>
                <a:gd name="T12" fmla="*/ 27 w 29"/>
                <a:gd name="T13" fmla="*/ 19 h 28"/>
                <a:gd name="T14" fmla="*/ 27 w 29"/>
                <a:gd name="T15" fmla="*/ 18 h 28"/>
                <a:gd name="T16" fmla="*/ 28 w 29"/>
                <a:gd name="T17" fmla="*/ 18 h 28"/>
                <a:gd name="T18" fmla="*/ 28 w 29"/>
                <a:gd name="T19" fmla="*/ 18 h 28"/>
                <a:gd name="T20" fmla="*/ 28 w 29"/>
                <a:gd name="T21" fmla="*/ 16 h 28"/>
                <a:gd name="T22" fmla="*/ 29 w 29"/>
                <a:gd name="T23" fmla="*/ 14 h 28"/>
                <a:gd name="T24" fmla="*/ 28 w 29"/>
                <a:gd name="T25" fmla="*/ 11 h 28"/>
                <a:gd name="T26" fmla="*/ 27 w 29"/>
                <a:gd name="T27" fmla="*/ 8 h 28"/>
                <a:gd name="T28" fmla="*/ 26 w 29"/>
                <a:gd name="T29" fmla="*/ 6 h 28"/>
                <a:gd name="T30" fmla="*/ 24 w 29"/>
                <a:gd name="T31" fmla="*/ 4 h 28"/>
                <a:gd name="T32" fmla="*/ 22 w 29"/>
                <a:gd name="T33" fmla="*/ 2 h 28"/>
                <a:gd name="T34" fmla="*/ 21 w 29"/>
                <a:gd name="T35" fmla="*/ 1 h 28"/>
                <a:gd name="T36" fmla="*/ 20 w 29"/>
                <a:gd name="T37" fmla="*/ 0 h 28"/>
                <a:gd name="T38" fmla="*/ 17 w 29"/>
                <a:gd name="T39" fmla="*/ 0 h 28"/>
                <a:gd name="T40" fmla="*/ 14 w 29"/>
                <a:gd name="T41" fmla="*/ 0 h 28"/>
                <a:gd name="T42" fmla="*/ 11 w 29"/>
                <a:gd name="T43" fmla="*/ 0 h 28"/>
                <a:gd name="T44" fmla="*/ 9 w 29"/>
                <a:gd name="T45" fmla="*/ 0 h 28"/>
                <a:gd name="T46" fmla="*/ 7 w 29"/>
                <a:gd name="T47" fmla="*/ 2 h 28"/>
                <a:gd name="T48" fmla="*/ 4 w 29"/>
                <a:gd name="T49" fmla="*/ 4 h 28"/>
                <a:gd name="T50" fmla="*/ 3 w 29"/>
                <a:gd name="T51" fmla="*/ 6 h 28"/>
                <a:gd name="T52" fmla="*/ 1 w 29"/>
                <a:gd name="T53" fmla="*/ 8 h 28"/>
                <a:gd name="T54" fmla="*/ 1 w 29"/>
                <a:gd name="T55" fmla="*/ 11 h 28"/>
                <a:gd name="T56" fmla="*/ 0 w 29"/>
                <a:gd name="T57" fmla="*/ 14 h 28"/>
                <a:gd name="T58" fmla="*/ 1 w 29"/>
                <a:gd name="T59" fmla="*/ 16 h 28"/>
                <a:gd name="T60" fmla="*/ 1 w 29"/>
                <a:gd name="T61" fmla="*/ 19 h 28"/>
                <a:gd name="T62" fmla="*/ 2 w 29"/>
                <a:gd name="T63" fmla="*/ 20 h 28"/>
                <a:gd name="T64" fmla="*/ 3 w 29"/>
                <a:gd name="T65" fmla="*/ 21 h 28"/>
                <a:gd name="T66" fmla="*/ 3 w 29"/>
                <a:gd name="T67" fmla="*/ 22 h 28"/>
                <a:gd name="T68" fmla="*/ 4 w 29"/>
                <a:gd name="T69" fmla="*/ 23 h 28"/>
                <a:gd name="T70" fmla="*/ 7 w 29"/>
                <a:gd name="T71" fmla="*/ 25 h 28"/>
                <a:gd name="T72" fmla="*/ 9 w 29"/>
                <a:gd name="T73" fmla="*/ 27 h 28"/>
                <a:gd name="T74" fmla="*/ 11 w 29"/>
                <a:gd name="T75" fmla="*/ 27 h 28"/>
                <a:gd name="T76" fmla="*/ 14 w 29"/>
                <a:gd name="T77" fmla="*/ 28 h 28"/>
                <a:gd name="T78" fmla="*/ 17 w 29"/>
                <a:gd name="T79" fmla="*/ 27 h 28"/>
                <a:gd name="T80" fmla="*/ 18 w 29"/>
                <a:gd name="T81" fmla="*/ 27 h 28"/>
                <a:gd name="T82" fmla="*/ 20 w 29"/>
                <a:gd name="T83" fmla="*/ 27 h 28"/>
                <a:gd name="T84" fmla="*/ 20 w 29"/>
                <a:gd name="T85" fmla="*/ 26 h 28"/>
                <a:gd name="T86" fmla="*/ 20 w 29"/>
                <a:gd name="T87" fmla="*/ 26 h 28"/>
                <a:gd name="T88" fmla="*/ 21 w 29"/>
                <a:gd name="T89" fmla="*/ 26 h 28"/>
                <a:gd name="T90" fmla="*/ 22 w 29"/>
                <a:gd name="T91" fmla="*/ 25 h 28"/>
                <a:gd name="T92" fmla="*/ 23 w 29"/>
                <a:gd name="T93" fmla="*/ 24 h 28"/>
                <a:gd name="T94" fmla="*/ 24 w 29"/>
                <a:gd name="T9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331">
              <a:extLst>
                <a:ext uri="{FF2B5EF4-FFF2-40B4-BE49-F238E27FC236}">
                  <a16:creationId xmlns="" xmlns:a16="http://schemas.microsoft.com/office/drawing/2014/main" id="{C1D04E7C-9E41-4348-B0E4-6AEE35BE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772" y="3525838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2 h 28"/>
                <a:gd name="T6" fmla="*/ 26 w 28"/>
                <a:gd name="T7" fmla="*/ 21 h 28"/>
                <a:gd name="T8" fmla="*/ 27 w 28"/>
                <a:gd name="T9" fmla="*/ 20 h 28"/>
                <a:gd name="T10" fmla="*/ 27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8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9 h 28"/>
                <a:gd name="T28" fmla="*/ 26 w 28"/>
                <a:gd name="T29" fmla="*/ 6 h 28"/>
                <a:gd name="T30" fmla="*/ 24 w 28"/>
                <a:gd name="T31" fmla="*/ 4 h 28"/>
                <a:gd name="T32" fmla="*/ 22 w 28"/>
                <a:gd name="T33" fmla="*/ 2 h 28"/>
                <a:gd name="T34" fmla="*/ 20 w 28"/>
                <a:gd name="T35" fmla="*/ 2 h 28"/>
                <a:gd name="T36" fmla="*/ 19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9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9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20 h 28"/>
                <a:gd name="T62" fmla="*/ 2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9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8 h 28"/>
                <a:gd name="T82" fmla="*/ 19 w 28"/>
                <a:gd name="T83" fmla="*/ 27 h 28"/>
                <a:gd name="T84" fmla="*/ 20 w 28"/>
                <a:gd name="T85" fmla="*/ 27 h 28"/>
                <a:gd name="T86" fmla="*/ 20 w 28"/>
                <a:gd name="T87" fmla="*/ 27 h 28"/>
                <a:gd name="T88" fmla="*/ 20 w 28"/>
                <a:gd name="T89" fmla="*/ 27 h 28"/>
                <a:gd name="T90" fmla="*/ 22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332">
              <a:extLst>
                <a:ext uri="{FF2B5EF4-FFF2-40B4-BE49-F238E27FC236}">
                  <a16:creationId xmlns="" xmlns:a16="http://schemas.microsoft.com/office/drawing/2014/main" id="{FEFC0CDB-1B68-4589-B50D-D79125A3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134" y="3490913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2 h 28"/>
                <a:gd name="T4" fmla="*/ 25 w 28"/>
                <a:gd name="T5" fmla="*/ 21 h 28"/>
                <a:gd name="T6" fmla="*/ 26 w 28"/>
                <a:gd name="T7" fmla="*/ 20 h 28"/>
                <a:gd name="T8" fmla="*/ 26 w 28"/>
                <a:gd name="T9" fmla="*/ 20 h 28"/>
                <a:gd name="T10" fmla="*/ 27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5 w 28"/>
                <a:gd name="T29" fmla="*/ 6 h 28"/>
                <a:gd name="T30" fmla="*/ 24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4 h 28"/>
                <a:gd name="T70" fmla="*/ 6 w 28"/>
                <a:gd name="T71" fmla="*/ 25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7 h 28"/>
                <a:gd name="T86" fmla="*/ 20 w 28"/>
                <a:gd name="T87" fmla="*/ 26 h 28"/>
                <a:gd name="T88" fmla="*/ 20 w 28"/>
                <a:gd name="T89" fmla="*/ 26 h 28"/>
                <a:gd name="T90" fmla="*/ 21 w 28"/>
                <a:gd name="T91" fmla="*/ 25 h 28"/>
                <a:gd name="T92" fmla="*/ 22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333">
              <a:extLst>
                <a:ext uri="{FF2B5EF4-FFF2-40B4-BE49-F238E27FC236}">
                  <a16:creationId xmlns="" xmlns:a16="http://schemas.microsoft.com/office/drawing/2014/main" id="{F7F36AC7-8824-4090-BAAD-ADF82E195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572" y="3495676"/>
              <a:ext cx="44450" cy="44450"/>
            </a:xfrm>
            <a:custGeom>
              <a:avLst/>
              <a:gdLst>
                <a:gd name="T0" fmla="*/ 24 w 28"/>
                <a:gd name="T1" fmla="*/ 23 h 28"/>
                <a:gd name="T2" fmla="*/ 25 w 28"/>
                <a:gd name="T3" fmla="*/ 22 h 28"/>
                <a:gd name="T4" fmla="*/ 26 w 28"/>
                <a:gd name="T5" fmla="*/ 21 h 28"/>
                <a:gd name="T6" fmla="*/ 26 w 28"/>
                <a:gd name="T7" fmla="*/ 20 h 28"/>
                <a:gd name="T8" fmla="*/ 27 w 28"/>
                <a:gd name="T9" fmla="*/ 19 h 28"/>
                <a:gd name="T10" fmla="*/ 27 w 28"/>
                <a:gd name="T11" fmla="*/ 19 h 28"/>
                <a:gd name="T12" fmla="*/ 27 w 28"/>
                <a:gd name="T13" fmla="*/ 19 h 28"/>
                <a:gd name="T14" fmla="*/ 27 w 28"/>
                <a:gd name="T15" fmla="*/ 18 h 28"/>
                <a:gd name="T16" fmla="*/ 27 w 28"/>
                <a:gd name="T17" fmla="*/ 18 h 28"/>
                <a:gd name="T18" fmla="*/ 27 w 28"/>
                <a:gd name="T19" fmla="*/ 18 h 28"/>
                <a:gd name="T20" fmla="*/ 28 w 28"/>
                <a:gd name="T21" fmla="*/ 16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6 w 28"/>
                <a:gd name="T29" fmla="*/ 6 h 28"/>
                <a:gd name="T30" fmla="*/ 24 w 28"/>
                <a:gd name="T31" fmla="*/ 4 h 28"/>
                <a:gd name="T32" fmla="*/ 22 w 28"/>
                <a:gd name="T33" fmla="*/ 2 h 28"/>
                <a:gd name="T34" fmla="*/ 20 w 28"/>
                <a:gd name="T35" fmla="*/ 1 h 28"/>
                <a:gd name="T36" fmla="*/ 19 w 28"/>
                <a:gd name="T37" fmla="*/ 0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0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6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3 h 28"/>
                <a:gd name="T70" fmla="*/ 6 w 28"/>
                <a:gd name="T71" fmla="*/ 25 h 28"/>
                <a:gd name="T72" fmla="*/ 8 w 28"/>
                <a:gd name="T73" fmla="*/ 27 h 28"/>
                <a:gd name="T74" fmla="*/ 11 w 28"/>
                <a:gd name="T75" fmla="*/ 27 h 28"/>
                <a:gd name="T76" fmla="*/ 14 w 28"/>
                <a:gd name="T77" fmla="*/ 28 h 28"/>
                <a:gd name="T78" fmla="*/ 17 w 28"/>
                <a:gd name="T79" fmla="*/ 27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6 h 28"/>
                <a:gd name="T86" fmla="*/ 20 w 28"/>
                <a:gd name="T87" fmla="*/ 26 h 28"/>
                <a:gd name="T88" fmla="*/ 20 w 28"/>
                <a:gd name="T89" fmla="*/ 26 h 28"/>
                <a:gd name="T90" fmla="*/ 22 w 28"/>
                <a:gd name="T91" fmla="*/ 25 h 28"/>
                <a:gd name="T92" fmla="*/ 23 w 28"/>
                <a:gd name="T93" fmla="*/ 24 h 28"/>
                <a:gd name="T94" fmla="*/ 24 w 28"/>
                <a:gd name="T9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3"/>
                  </a:move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334">
              <a:extLst>
                <a:ext uri="{FF2B5EF4-FFF2-40B4-BE49-F238E27FC236}">
                  <a16:creationId xmlns="" xmlns:a16="http://schemas.microsoft.com/office/drawing/2014/main" id="{F6C9DF4B-A239-4F06-A538-35A5D03E4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472" y="3457576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2 h 28"/>
                <a:gd name="T4" fmla="*/ 26 w 28"/>
                <a:gd name="T5" fmla="*/ 21 h 28"/>
                <a:gd name="T6" fmla="*/ 26 w 28"/>
                <a:gd name="T7" fmla="*/ 20 h 28"/>
                <a:gd name="T8" fmla="*/ 27 w 28"/>
                <a:gd name="T9" fmla="*/ 19 h 28"/>
                <a:gd name="T10" fmla="*/ 27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8 w 28"/>
                <a:gd name="T19" fmla="*/ 18 h 28"/>
                <a:gd name="T20" fmla="*/ 28 w 28"/>
                <a:gd name="T21" fmla="*/ 16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6 w 28"/>
                <a:gd name="T29" fmla="*/ 6 h 28"/>
                <a:gd name="T30" fmla="*/ 24 w 28"/>
                <a:gd name="T31" fmla="*/ 4 h 28"/>
                <a:gd name="T32" fmla="*/ 22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9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6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4 h 28"/>
                <a:gd name="T70" fmla="*/ 6 w 28"/>
                <a:gd name="T71" fmla="*/ 25 h 28"/>
                <a:gd name="T72" fmla="*/ 9 w 28"/>
                <a:gd name="T73" fmla="*/ 27 h 28"/>
                <a:gd name="T74" fmla="*/ 11 w 28"/>
                <a:gd name="T75" fmla="*/ 27 h 28"/>
                <a:gd name="T76" fmla="*/ 14 w 28"/>
                <a:gd name="T77" fmla="*/ 28 h 28"/>
                <a:gd name="T78" fmla="*/ 17 w 28"/>
                <a:gd name="T79" fmla="*/ 27 h 28"/>
                <a:gd name="T80" fmla="*/ 18 w 28"/>
                <a:gd name="T81" fmla="*/ 27 h 28"/>
                <a:gd name="T82" fmla="*/ 19 w 28"/>
                <a:gd name="T83" fmla="*/ 27 h 28"/>
                <a:gd name="T84" fmla="*/ 20 w 28"/>
                <a:gd name="T85" fmla="*/ 26 h 28"/>
                <a:gd name="T86" fmla="*/ 20 w 28"/>
                <a:gd name="T87" fmla="*/ 26 h 28"/>
                <a:gd name="T88" fmla="*/ 20 w 28"/>
                <a:gd name="T89" fmla="*/ 26 h 28"/>
                <a:gd name="T90" fmla="*/ 22 w 28"/>
                <a:gd name="T91" fmla="*/ 25 h 28"/>
                <a:gd name="T92" fmla="*/ 23 w 28"/>
                <a:gd name="T93" fmla="*/ 24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335">
              <a:extLst>
                <a:ext uri="{FF2B5EF4-FFF2-40B4-BE49-F238E27FC236}">
                  <a16:creationId xmlns="" xmlns:a16="http://schemas.microsoft.com/office/drawing/2014/main" id="{D2E7DCA5-8C33-4346-9033-A10C691E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934" y="3411538"/>
              <a:ext cx="44450" cy="44450"/>
            </a:xfrm>
            <a:custGeom>
              <a:avLst/>
              <a:gdLst>
                <a:gd name="T0" fmla="*/ 23 w 28"/>
                <a:gd name="T1" fmla="*/ 23 h 28"/>
                <a:gd name="T2" fmla="*/ 24 w 28"/>
                <a:gd name="T3" fmla="*/ 22 h 28"/>
                <a:gd name="T4" fmla="*/ 25 w 28"/>
                <a:gd name="T5" fmla="*/ 21 h 28"/>
                <a:gd name="T6" fmla="*/ 26 w 28"/>
                <a:gd name="T7" fmla="*/ 20 h 28"/>
                <a:gd name="T8" fmla="*/ 26 w 28"/>
                <a:gd name="T9" fmla="*/ 19 h 28"/>
                <a:gd name="T10" fmla="*/ 26 w 28"/>
                <a:gd name="T11" fmla="*/ 19 h 28"/>
                <a:gd name="T12" fmla="*/ 27 w 28"/>
                <a:gd name="T13" fmla="*/ 19 h 28"/>
                <a:gd name="T14" fmla="*/ 27 w 28"/>
                <a:gd name="T15" fmla="*/ 18 h 28"/>
                <a:gd name="T16" fmla="*/ 27 w 28"/>
                <a:gd name="T17" fmla="*/ 18 h 28"/>
                <a:gd name="T18" fmla="*/ 27 w 28"/>
                <a:gd name="T19" fmla="*/ 18 h 28"/>
                <a:gd name="T20" fmla="*/ 27 w 28"/>
                <a:gd name="T21" fmla="*/ 16 h 28"/>
                <a:gd name="T22" fmla="*/ 28 w 28"/>
                <a:gd name="T23" fmla="*/ 14 h 28"/>
                <a:gd name="T24" fmla="*/ 27 w 28"/>
                <a:gd name="T25" fmla="*/ 11 h 28"/>
                <a:gd name="T26" fmla="*/ 27 w 28"/>
                <a:gd name="T27" fmla="*/ 8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0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0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6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3 h 28"/>
                <a:gd name="T70" fmla="*/ 6 w 28"/>
                <a:gd name="T71" fmla="*/ 25 h 28"/>
                <a:gd name="T72" fmla="*/ 8 w 28"/>
                <a:gd name="T73" fmla="*/ 27 h 28"/>
                <a:gd name="T74" fmla="*/ 11 w 28"/>
                <a:gd name="T75" fmla="*/ 27 h 28"/>
                <a:gd name="T76" fmla="*/ 14 w 28"/>
                <a:gd name="T77" fmla="*/ 28 h 28"/>
                <a:gd name="T78" fmla="*/ 16 w 28"/>
                <a:gd name="T79" fmla="*/ 27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6 h 28"/>
                <a:gd name="T86" fmla="*/ 19 w 28"/>
                <a:gd name="T87" fmla="*/ 26 h 28"/>
                <a:gd name="T88" fmla="*/ 20 w 28"/>
                <a:gd name="T89" fmla="*/ 26 h 28"/>
                <a:gd name="T90" fmla="*/ 21 w 28"/>
                <a:gd name="T91" fmla="*/ 25 h 28"/>
                <a:gd name="T92" fmla="*/ 22 w 28"/>
                <a:gd name="T93" fmla="*/ 24 h 28"/>
                <a:gd name="T94" fmla="*/ 23 w 28"/>
                <a:gd name="T9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336">
              <a:extLst>
                <a:ext uri="{FF2B5EF4-FFF2-40B4-BE49-F238E27FC236}">
                  <a16:creationId xmlns="" xmlns:a16="http://schemas.microsoft.com/office/drawing/2014/main" id="{7AB3EF7D-0F07-499B-9BCF-15EDFC60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159" y="3394076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6 w 28"/>
                <a:gd name="T5" fmla="*/ 21 h 28"/>
                <a:gd name="T6" fmla="*/ 26 w 28"/>
                <a:gd name="T7" fmla="*/ 20 h 28"/>
                <a:gd name="T8" fmla="*/ 27 w 28"/>
                <a:gd name="T9" fmla="*/ 20 h 28"/>
                <a:gd name="T10" fmla="*/ 27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8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6 w 28"/>
                <a:gd name="T29" fmla="*/ 6 h 28"/>
                <a:gd name="T30" fmla="*/ 24 w 28"/>
                <a:gd name="T31" fmla="*/ 4 h 28"/>
                <a:gd name="T32" fmla="*/ 22 w 28"/>
                <a:gd name="T33" fmla="*/ 2 h 28"/>
                <a:gd name="T34" fmla="*/ 21 w 28"/>
                <a:gd name="T35" fmla="*/ 1 h 28"/>
                <a:gd name="T36" fmla="*/ 20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9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2 w 28"/>
                <a:gd name="T63" fmla="*/ 20 h 28"/>
                <a:gd name="T64" fmla="*/ 2 w 28"/>
                <a:gd name="T65" fmla="*/ 21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9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7 h 28"/>
                <a:gd name="T82" fmla="*/ 20 w 28"/>
                <a:gd name="T83" fmla="*/ 27 h 28"/>
                <a:gd name="T84" fmla="*/ 20 w 28"/>
                <a:gd name="T85" fmla="*/ 27 h 28"/>
                <a:gd name="T86" fmla="*/ 20 w 28"/>
                <a:gd name="T87" fmla="*/ 26 h 28"/>
                <a:gd name="T88" fmla="*/ 21 w 28"/>
                <a:gd name="T89" fmla="*/ 26 h 28"/>
                <a:gd name="T90" fmla="*/ 22 w 28"/>
                <a:gd name="T91" fmla="*/ 26 h 28"/>
                <a:gd name="T92" fmla="*/ 23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337">
              <a:extLst>
                <a:ext uri="{FF2B5EF4-FFF2-40B4-BE49-F238E27FC236}">
                  <a16:creationId xmlns="" xmlns:a16="http://schemas.microsoft.com/office/drawing/2014/main" id="{2FA9B9FF-22F8-417D-8920-28B5E28A5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884" y="3394076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4 w 28"/>
                <a:gd name="T3" fmla="*/ 23 h 28"/>
                <a:gd name="T4" fmla="*/ 25 w 28"/>
                <a:gd name="T5" fmla="*/ 21 h 28"/>
                <a:gd name="T6" fmla="*/ 26 w 28"/>
                <a:gd name="T7" fmla="*/ 20 h 28"/>
                <a:gd name="T8" fmla="*/ 26 w 28"/>
                <a:gd name="T9" fmla="*/ 20 h 28"/>
                <a:gd name="T10" fmla="*/ 26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5 w 28"/>
                <a:gd name="T29" fmla="*/ 6 h 28"/>
                <a:gd name="T30" fmla="*/ 24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6 h 28"/>
                <a:gd name="T88" fmla="*/ 20 w 28"/>
                <a:gd name="T89" fmla="*/ 26 h 28"/>
                <a:gd name="T90" fmla="*/ 21 w 28"/>
                <a:gd name="T91" fmla="*/ 26 h 28"/>
                <a:gd name="T92" fmla="*/ 22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4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338">
              <a:extLst>
                <a:ext uri="{FF2B5EF4-FFF2-40B4-BE49-F238E27FC236}">
                  <a16:creationId xmlns="" xmlns:a16="http://schemas.microsoft.com/office/drawing/2014/main" id="{4A3FAB87-C64C-4584-B4B6-0D5547A45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134" y="3395663"/>
              <a:ext cx="44450" cy="44450"/>
            </a:xfrm>
            <a:custGeom>
              <a:avLst/>
              <a:gdLst>
                <a:gd name="T0" fmla="*/ 24 w 28"/>
                <a:gd name="T1" fmla="*/ 24 h 28"/>
                <a:gd name="T2" fmla="*/ 25 w 28"/>
                <a:gd name="T3" fmla="*/ 23 h 28"/>
                <a:gd name="T4" fmla="*/ 25 w 28"/>
                <a:gd name="T5" fmla="*/ 22 h 28"/>
                <a:gd name="T6" fmla="*/ 26 w 28"/>
                <a:gd name="T7" fmla="*/ 21 h 28"/>
                <a:gd name="T8" fmla="*/ 26 w 28"/>
                <a:gd name="T9" fmla="*/ 20 h 28"/>
                <a:gd name="T10" fmla="*/ 27 w 28"/>
                <a:gd name="T11" fmla="*/ 20 h 28"/>
                <a:gd name="T12" fmla="*/ 27 w 28"/>
                <a:gd name="T13" fmla="*/ 20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9 h 28"/>
                <a:gd name="T28" fmla="*/ 25 w 28"/>
                <a:gd name="T29" fmla="*/ 6 h 28"/>
                <a:gd name="T30" fmla="*/ 24 w 28"/>
                <a:gd name="T31" fmla="*/ 4 h 28"/>
                <a:gd name="T32" fmla="*/ 21 w 28"/>
                <a:gd name="T33" fmla="*/ 2 h 28"/>
                <a:gd name="T34" fmla="*/ 20 w 28"/>
                <a:gd name="T35" fmla="*/ 2 h 28"/>
                <a:gd name="T36" fmla="*/ 19 w 28"/>
                <a:gd name="T37" fmla="*/ 1 h 28"/>
                <a:gd name="T38" fmla="*/ 17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9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20 h 28"/>
                <a:gd name="T62" fmla="*/ 1 w 28"/>
                <a:gd name="T63" fmla="*/ 21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7 w 28"/>
                <a:gd name="T79" fmla="*/ 28 h 28"/>
                <a:gd name="T80" fmla="*/ 18 w 28"/>
                <a:gd name="T81" fmla="*/ 28 h 28"/>
                <a:gd name="T82" fmla="*/ 19 w 28"/>
                <a:gd name="T83" fmla="*/ 27 h 28"/>
                <a:gd name="T84" fmla="*/ 19 w 28"/>
                <a:gd name="T85" fmla="*/ 27 h 28"/>
                <a:gd name="T86" fmla="*/ 20 w 28"/>
                <a:gd name="T87" fmla="*/ 27 h 28"/>
                <a:gd name="T88" fmla="*/ 20 w 28"/>
                <a:gd name="T89" fmla="*/ 26 h 28"/>
                <a:gd name="T90" fmla="*/ 21 w 28"/>
                <a:gd name="T91" fmla="*/ 26 h 28"/>
                <a:gd name="T92" fmla="*/ 22 w 28"/>
                <a:gd name="T93" fmla="*/ 25 h 28"/>
                <a:gd name="T94" fmla="*/ 24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4" y="24"/>
                  </a:moveTo>
                  <a:lnTo>
                    <a:pt x="25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339">
              <a:extLst>
                <a:ext uri="{FF2B5EF4-FFF2-40B4-BE49-F238E27FC236}">
                  <a16:creationId xmlns="" xmlns:a16="http://schemas.microsoft.com/office/drawing/2014/main" id="{1CF4733E-0DD7-4E20-9931-D866A6B24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3359151"/>
              <a:ext cx="44450" cy="44450"/>
            </a:xfrm>
            <a:custGeom>
              <a:avLst/>
              <a:gdLst>
                <a:gd name="T0" fmla="*/ 23 w 28"/>
                <a:gd name="T1" fmla="*/ 23 h 28"/>
                <a:gd name="T2" fmla="*/ 24 w 28"/>
                <a:gd name="T3" fmla="*/ 22 h 28"/>
                <a:gd name="T4" fmla="*/ 25 w 28"/>
                <a:gd name="T5" fmla="*/ 21 h 28"/>
                <a:gd name="T6" fmla="*/ 26 w 28"/>
                <a:gd name="T7" fmla="*/ 20 h 28"/>
                <a:gd name="T8" fmla="*/ 26 w 28"/>
                <a:gd name="T9" fmla="*/ 19 h 28"/>
                <a:gd name="T10" fmla="*/ 26 w 28"/>
                <a:gd name="T11" fmla="*/ 19 h 28"/>
                <a:gd name="T12" fmla="*/ 27 w 28"/>
                <a:gd name="T13" fmla="*/ 19 h 28"/>
                <a:gd name="T14" fmla="*/ 27 w 28"/>
                <a:gd name="T15" fmla="*/ 18 h 28"/>
                <a:gd name="T16" fmla="*/ 27 w 28"/>
                <a:gd name="T17" fmla="*/ 18 h 28"/>
                <a:gd name="T18" fmla="*/ 27 w 28"/>
                <a:gd name="T19" fmla="*/ 18 h 28"/>
                <a:gd name="T20" fmla="*/ 28 w 28"/>
                <a:gd name="T21" fmla="*/ 16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0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0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6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3 h 28"/>
                <a:gd name="T70" fmla="*/ 6 w 28"/>
                <a:gd name="T71" fmla="*/ 25 h 28"/>
                <a:gd name="T72" fmla="*/ 8 w 28"/>
                <a:gd name="T73" fmla="*/ 27 h 28"/>
                <a:gd name="T74" fmla="*/ 11 w 28"/>
                <a:gd name="T75" fmla="*/ 27 h 28"/>
                <a:gd name="T76" fmla="*/ 14 w 28"/>
                <a:gd name="T77" fmla="*/ 28 h 28"/>
                <a:gd name="T78" fmla="*/ 16 w 28"/>
                <a:gd name="T79" fmla="*/ 27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6 h 28"/>
                <a:gd name="T86" fmla="*/ 19 w 28"/>
                <a:gd name="T87" fmla="*/ 26 h 28"/>
                <a:gd name="T88" fmla="*/ 20 w 28"/>
                <a:gd name="T89" fmla="*/ 26 h 28"/>
                <a:gd name="T90" fmla="*/ 21 w 28"/>
                <a:gd name="T91" fmla="*/ 25 h 28"/>
                <a:gd name="T92" fmla="*/ 22 w 28"/>
                <a:gd name="T93" fmla="*/ 24 h 28"/>
                <a:gd name="T94" fmla="*/ 23 w 28"/>
                <a:gd name="T9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340">
              <a:extLst>
                <a:ext uri="{FF2B5EF4-FFF2-40B4-BE49-F238E27FC236}">
                  <a16:creationId xmlns="" xmlns:a16="http://schemas.microsoft.com/office/drawing/2014/main" id="{192880BE-3151-4138-8FE6-70DCBC5DA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3297238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0 h 28"/>
                <a:gd name="T8" fmla="*/ 26 w 28"/>
                <a:gd name="T9" fmla="*/ 20 h 28"/>
                <a:gd name="T10" fmla="*/ 26 w 28"/>
                <a:gd name="T11" fmla="*/ 20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9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9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6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341">
              <a:extLst>
                <a:ext uri="{FF2B5EF4-FFF2-40B4-BE49-F238E27FC236}">
                  <a16:creationId xmlns="" xmlns:a16="http://schemas.microsoft.com/office/drawing/2014/main" id="{B34BD203-DC72-4E8C-B45C-88E44B48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3022601"/>
              <a:ext cx="44450" cy="44450"/>
            </a:xfrm>
            <a:custGeom>
              <a:avLst/>
              <a:gdLst>
                <a:gd name="T0" fmla="*/ 23 w 28"/>
                <a:gd name="T1" fmla="*/ 23 h 28"/>
                <a:gd name="T2" fmla="*/ 24 w 28"/>
                <a:gd name="T3" fmla="*/ 22 h 28"/>
                <a:gd name="T4" fmla="*/ 25 w 28"/>
                <a:gd name="T5" fmla="*/ 21 h 28"/>
                <a:gd name="T6" fmla="*/ 26 w 28"/>
                <a:gd name="T7" fmla="*/ 20 h 28"/>
                <a:gd name="T8" fmla="*/ 26 w 28"/>
                <a:gd name="T9" fmla="*/ 19 h 28"/>
                <a:gd name="T10" fmla="*/ 26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8 h 28"/>
                <a:gd name="T18" fmla="*/ 27 w 28"/>
                <a:gd name="T19" fmla="*/ 18 h 28"/>
                <a:gd name="T20" fmla="*/ 28 w 28"/>
                <a:gd name="T21" fmla="*/ 16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8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0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0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8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6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1 h 28"/>
                <a:gd name="T66" fmla="*/ 3 w 28"/>
                <a:gd name="T67" fmla="*/ 22 h 28"/>
                <a:gd name="T68" fmla="*/ 4 w 28"/>
                <a:gd name="T69" fmla="*/ 23 h 28"/>
                <a:gd name="T70" fmla="*/ 6 w 28"/>
                <a:gd name="T71" fmla="*/ 25 h 28"/>
                <a:gd name="T72" fmla="*/ 8 w 28"/>
                <a:gd name="T73" fmla="*/ 27 h 28"/>
                <a:gd name="T74" fmla="*/ 11 w 28"/>
                <a:gd name="T75" fmla="*/ 27 h 28"/>
                <a:gd name="T76" fmla="*/ 14 w 28"/>
                <a:gd name="T77" fmla="*/ 28 h 28"/>
                <a:gd name="T78" fmla="*/ 16 w 28"/>
                <a:gd name="T79" fmla="*/ 27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6 h 28"/>
                <a:gd name="T86" fmla="*/ 19 w 28"/>
                <a:gd name="T87" fmla="*/ 26 h 28"/>
                <a:gd name="T88" fmla="*/ 20 w 28"/>
                <a:gd name="T89" fmla="*/ 26 h 28"/>
                <a:gd name="T90" fmla="*/ 21 w 28"/>
                <a:gd name="T91" fmla="*/ 25 h 28"/>
                <a:gd name="T92" fmla="*/ 22 w 28"/>
                <a:gd name="T93" fmla="*/ 24 h 28"/>
                <a:gd name="T94" fmla="*/ 23 w 28"/>
                <a:gd name="T9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342">
              <a:extLst>
                <a:ext uri="{FF2B5EF4-FFF2-40B4-BE49-F238E27FC236}">
                  <a16:creationId xmlns="" xmlns:a16="http://schemas.microsoft.com/office/drawing/2014/main" id="{9ECE5351-FC32-420E-B677-E27D2A461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34" y="2719388"/>
              <a:ext cx="44450" cy="44450"/>
            </a:xfrm>
            <a:custGeom>
              <a:avLst/>
              <a:gdLst>
                <a:gd name="T0" fmla="*/ 23 w 28"/>
                <a:gd name="T1" fmla="*/ 24 h 28"/>
                <a:gd name="T2" fmla="*/ 24 w 28"/>
                <a:gd name="T3" fmla="*/ 23 h 28"/>
                <a:gd name="T4" fmla="*/ 25 w 28"/>
                <a:gd name="T5" fmla="*/ 22 h 28"/>
                <a:gd name="T6" fmla="*/ 26 w 28"/>
                <a:gd name="T7" fmla="*/ 20 h 28"/>
                <a:gd name="T8" fmla="*/ 26 w 28"/>
                <a:gd name="T9" fmla="*/ 20 h 28"/>
                <a:gd name="T10" fmla="*/ 26 w 28"/>
                <a:gd name="T11" fmla="*/ 19 h 28"/>
                <a:gd name="T12" fmla="*/ 27 w 28"/>
                <a:gd name="T13" fmla="*/ 19 h 28"/>
                <a:gd name="T14" fmla="*/ 27 w 28"/>
                <a:gd name="T15" fmla="*/ 19 h 28"/>
                <a:gd name="T16" fmla="*/ 27 w 28"/>
                <a:gd name="T17" fmla="*/ 19 h 28"/>
                <a:gd name="T18" fmla="*/ 27 w 28"/>
                <a:gd name="T19" fmla="*/ 18 h 28"/>
                <a:gd name="T20" fmla="*/ 28 w 28"/>
                <a:gd name="T21" fmla="*/ 17 h 28"/>
                <a:gd name="T22" fmla="*/ 28 w 28"/>
                <a:gd name="T23" fmla="*/ 14 h 28"/>
                <a:gd name="T24" fmla="*/ 28 w 28"/>
                <a:gd name="T25" fmla="*/ 11 h 28"/>
                <a:gd name="T26" fmla="*/ 27 w 28"/>
                <a:gd name="T27" fmla="*/ 9 h 28"/>
                <a:gd name="T28" fmla="*/ 25 w 28"/>
                <a:gd name="T29" fmla="*/ 6 h 28"/>
                <a:gd name="T30" fmla="*/ 23 w 28"/>
                <a:gd name="T31" fmla="*/ 4 h 28"/>
                <a:gd name="T32" fmla="*/ 21 w 28"/>
                <a:gd name="T33" fmla="*/ 2 h 28"/>
                <a:gd name="T34" fmla="*/ 20 w 28"/>
                <a:gd name="T35" fmla="*/ 1 h 28"/>
                <a:gd name="T36" fmla="*/ 19 w 28"/>
                <a:gd name="T37" fmla="*/ 1 h 28"/>
                <a:gd name="T38" fmla="*/ 16 w 28"/>
                <a:gd name="T39" fmla="*/ 0 h 28"/>
                <a:gd name="T40" fmla="*/ 14 w 28"/>
                <a:gd name="T41" fmla="*/ 0 h 28"/>
                <a:gd name="T42" fmla="*/ 11 w 28"/>
                <a:gd name="T43" fmla="*/ 0 h 28"/>
                <a:gd name="T44" fmla="*/ 8 w 28"/>
                <a:gd name="T45" fmla="*/ 1 h 28"/>
                <a:gd name="T46" fmla="*/ 6 w 28"/>
                <a:gd name="T47" fmla="*/ 2 h 28"/>
                <a:gd name="T48" fmla="*/ 4 w 28"/>
                <a:gd name="T49" fmla="*/ 4 h 28"/>
                <a:gd name="T50" fmla="*/ 2 w 28"/>
                <a:gd name="T51" fmla="*/ 6 h 28"/>
                <a:gd name="T52" fmla="*/ 1 w 28"/>
                <a:gd name="T53" fmla="*/ 9 h 28"/>
                <a:gd name="T54" fmla="*/ 0 w 28"/>
                <a:gd name="T55" fmla="*/ 11 h 28"/>
                <a:gd name="T56" fmla="*/ 0 w 28"/>
                <a:gd name="T57" fmla="*/ 14 h 28"/>
                <a:gd name="T58" fmla="*/ 0 w 28"/>
                <a:gd name="T59" fmla="*/ 17 h 28"/>
                <a:gd name="T60" fmla="*/ 1 w 28"/>
                <a:gd name="T61" fmla="*/ 19 h 28"/>
                <a:gd name="T62" fmla="*/ 1 w 28"/>
                <a:gd name="T63" fmla="*/ 20 h 28"/>
                <a:gd name="T64" fmla="*/ 2 w 28"/>
                <a:gd name="T65" fmla="*/ 22 h 28"/>
                <a:gd name="T66" fmla="*/ 3 w 28"/>
                <a:gd name="T67" fmla="*/ 23 h 28"/>
                <a:gd name="T68" fmla="*/ 4 w 28"/>
                <a:gd name="T69" fmla="*/ 24 h 28"/>
                <a:gd name="T70" fmla="*/ 6 w 28"/>
                <a:gd name="T71" fmla="*/ 26 h 28"/>
                <a:gd name="T72" fmla="*/ 8 w 28"/>
                <a:gd name="T73" fmla="*/ 27 h 28"/>
                <a:gd name="T74" fmla="*/ 11 w 28"/>
                <a:gd name="T75" fmla="*/ 28 h 28"/>
                <a:gd name="T76" fmla="*/ 14 w 28"/>
                <a:gd name="T77" fmla="*/ 28 h 28"/>
                <a:gd name="T78" fmla="*/ 16 w 28"/>
                <a:gd name="T79" fmla="*/ 28 h 28"/>
                <a:gd name="T80" fmla="*/ 18 w 28"/>
                <a:gd name="T81" fmla="*/ 27 h 28"/>
                <a:gd name="T82" fmla="*/ 19 w 28"/>
                <a:gd name="T83" fmla="*/ 27 h 28"/>
                <a:gd name="T84" fmla="*/ 19 w 28"/>
                <a:gd name="T85" fmla="*/ 27 h 28"/>
                <a:gd name="T86" fmla="*/ 19 w 28"/>
                <a:gd name="T87" fmla="*/ 27 h 28"/>
                <a:gd name="T88" fmla="*/ 20 w 28"/>
                <a:gd name="T89" fmla="*/ 26 h 28"/>
                <a:gd name="T90" fmla="*/ 21 w 28"/>
                <a:gd name="T91" fmla="*/ 26 h 28"/>
                <a:gd name="T92" fmla="*/ 22 w 28"/>
                <a:gd name="T93" fmla="*/ 25 h 28"/>
                <a:gd name="T94" fmla="*/ 23 w 28"/>
                <a:gd name="T9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8">
                  <a:moveTo>
                    <a:pt x="23" y="24"/>
                  </a:moveTo>
                  <a:lnTo>
                    <a:pt x="24" y="23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Rectangle 343">
              <a:extLst>
                <a:ext uri="{FF2B5EF4-FFF2-40B4-BE49-F238E27FC236}">
                  <a16:creationId xmlns="" xmlns:a16="http://schemas.microsoft.com/office/drawing/2014/main" id="{E8427C10-8087-41FE-A941-D2207655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298" y="2574926"/>
              <a:ext cx="3173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5 542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Rectangle 344">
              <a:extLst>
                <a:ext uri="{FF2B5EF4-FFF2-40B4-BE49-F238E27FC236}">
                  <a16:creationId xmlns="" xmlns:a16="http://schemas.microsoft.com/office/drawing/2014/main" id="{A92E3B46-8B85-41B0-BE29-AD6B110AC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398" y="2574926"/>
              <a:ext cx="3173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1 899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Rectangle 345">
              <a:extLst>
                <a:ext uri="{FF2B5EF4-FFF2-40B4-BE49-F238E27FC236}">
                  <a16:creationId xmlns="" xmlns:a16="http://schemas.microsoft.com/office/drawing/2014/main" id="{99DD8BF9-5CAE-4C7A-A7FB-B48C310F4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597" y="2574926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619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346">
              <a:extLst>
                <a:ext uri="{FF2B5EF4-FFF2-40B4-BE49-F238E27FC236}">
                  <a16:creationId xmlns="" xmlns:a16="http://schemas.microsoft.com/office/drawing/2014/main" id="{A92A4F99-BBEA-48EA-9BD8-3341AD606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966" y="2230438"/>
              <a:ext cx="35266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0,0002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0" name="Line 13">
              <a:extLst>
                <a:ext uri="{FF2B5EF4-FFF2-40B4-BE49-F238E27FC236}">
                  <a16:creationId xmlns="" xmlns:a16="http://schemas.microsoft.com/office/drawing/2014/main" id="{4124E905-90E0-4BA8-B16C-E3DABA683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884" y="4424363"/>
              <a:ext cx="0" cy="635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" name="Line 14">
              <a:extLst>
                <a:ext uri="{FF2B5EF4-FFF2-40B4-BE49-F238E27FC236}">
                  <a16:creationId xmlns="" xmlns:a16="http://schemas.microsoft.com/office/drawing/2014/main" id="{ADDCAD01-543F-4E96-B0EE-041B8595A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3937" y="4424363"/>
              <a:ext cx="1588" cy="635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2" name="Line 16">
              <a:extLst>
                <a:ext uri="{FF2B5EF4-FFF2-40B4-BE49-F238E27FC236}">
                  <a16:creationId xmlns="" xmlns:a16="http://schemas.microsoft.com/office/drawing/2014/main" id="{6FDABFA8-A25D-43A6-BB89-E8B0862E7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7032" y="4424363"/>
              <a:ext cx="0" cy="635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5" name="Rectangle 138">
              <a:extLst>
                <a:ext uri="{FF2B5EF4-FFF2-40B4-BE49-F238E27FC236}">
                  <a16:creationId xmlns="" xmlns:a16="http://schemas.microsoft.com/office/drawing/2014/main" id="{1800032F-B24D-4250-85CB-F0F1F2FCD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87836" y="3434849"/>
              <a:ext cx="142186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fr-FR" altLang="fr-FR" sz="1100" b="1" dirty="0">
                  <a:solidFill>
                    <a:srgbClr val="000000"/>
                  </a:solidFill>
                </a:rPr>
                <a:t>1/2 dilution maximale</a:t>
              </a:r>
              <a:endParaRPr lang="fr-FR" altLang="fr-FR" sz="2800" dirty="0"/>
            </a:p>
          </p:txBody>
        </p:sp>
      </p:grpSp>
      <p:sp>
        <p:nvSpPr>
          <p:cNvPr id="506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5" y="867403"/>
            <a:ext cx="8199276" cy="706160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Impact des traitements sur le taux d’IgG anti-Spike</a:t>
            </a:r>
            <a:endParaRPr lang="fr-FR" b="1" dirty="0"/>
          </a:p>
        </p:txBody>
      </p:sp>
      <p:pic>
        <p:nvPicPr>
          <p:cNvPr id="504" name="I 1">
            <a:extLst>
              <a:ext uri="{FF2B5EF4-FFF2-40B4-BE49-F238E27FC236}">
                <a16:creationId xmlns="" xmlns:a16="http://schemas.microsoft.com/office/drawing/2014/main" id="{C7998756-331D-8041-93AE-98DB8C68F8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4552" y="2635786"/>
            <a:ext cx="369086" cy="3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0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00" y="2551656"/>
            <a:ext cx="6890152" cy="1799279"/>
          </a:xfrm>
        </p:spPr>
        <p:txBody>
          <a:bodyPr/>
          <a:lstStyle/>
          <a:p>
            <a:pPr marL="0" indent="0"/>
            <a:r>
              <a:rPr lang="fr-FR" dirty="0"/>
              <a:t>Quel est l’impact du </a:t>
            </a:r>
            <a:r>
              <a:rPr lang="fr-FR" u="sng" dirty="0"/>
              <a:t>rituximab</a:t>
            </a:r>
            <a:r>
              <a:rPr lang="fr-FR" dirty="0"/>
              <a:t> sur la réponse humorale et </a:t>
            </a:r>
            <a:r>
              <a:rPr lang="fr-FR" u="sng" dirty="0"/>
              <a:t>cellulaire</a:t>
            </a:r>
            <a:r>
              <a:rPr lang="fr-FR" dirty="0"/>
              <a:t> au vaccin ARNm </a:t>
            </a:r>
            <a:br>
              <a:rPr lang="fr-FR" dirty="0"/>
            </a:br>
            <a:r>
              <a:rPr lang="fr-FR" dirty="0"/>
              <a:t>anti-SARS-CoV-2 chez les patients atteints </a:t>
            </a:r>
            <a:br>
              <a:rPr lang="fr-FR" dirty="0"/>
            </a:br>
            <a:r>
              <a:rPr lang="fr-FR" dirty="0"/>
              <a:t>de maladie auto-immune ?</a:t>
            </a:r>
          </a:p>
        </p:txBody>
      </p:sp>
    </p:spTree>
    <p:extLst>
      <p:ext uri="{BB962C8B-B14F-4D97-AF65-F5344CB8AC3E}">
        <p14:creationId xmlns:p14="http://schemas.microsoft.com/office/powerpoint/2010/main" val="67581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887120"/>
            <a:ext cx="8053955" cy="466451"/>
          </a:xfrm>
        </p:spPr>
        <p:txBody>
          <a:bodyPr/>
          <a:lstStyle/>
          <a:p>
            <a:r>
              <a:rPr lang="fr-FR" dirty="0"/>
              <a:t>Étud</a:t>
            </a:r>
            <a:r>
              <a:rPr lang="fr-FR" b="1" dirty="0"/>
              <a:t>e prospective française </a:t>
            </a:r>
            <a:r>
              <a:rPr lang="fr-FR" b="1" dirty="0" err="1"/>
              <a:t>monocentrique</a:t>
            </a:r>
            <a:r>
              <a:rPr lang="fr-FR" b="1" dirty="0"/>
              <a:t> de janvier à mai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3" y="1256145"/>
            <a:ext cx="8513015" cy="357968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Étude de la </a:t>
            </a:r>
            <a:r>
              <a:rPr lang="fr-FR" b="1" dirty="0">
                <a:solidFill>
                  <a:srgbClr val="FF0000"/>
                </a:solidFill>
              </a:rPr>
              <a:t>réponse humorale et cellulaire</a:t>
            </a:r>
          </a:p>
          <a:p>
            <a:pPr lvl="1"/>
            <a:r>
              <a:rPr lang="fr-FR" dirty="0"/>
              <a:t>1 mois après la 2</a:t>
            </a:r>
            <a:r>
              <a:rPr lang="fr-FR" baseline="30000" dirty="0"/>
              <a:t>e</a:t>
            </a:r>
            <a:r>
              <a:rPr lang="fr-FR" dirty="0"/>
              <a:t> dose de vaccin anti-SARS-CoV-2 (Pfizer-</a:t>
            </a:r>
            <a:r>
              <a:rPr lang="fr-FR" dirty="0" err="1"/>
              <a:t>BioNTech</a:t>
            </a:r>
            <a:r>
              <a:rPr lang="fr-FR" dirty="0"/>
              <a:t>)</a:t>
            </a:r>
            <a:br>
              <a:rPr lang="fr-FR" dirty="0"/>
            </a:br>
            <a:endParaRPr lang="fr-FR" dirty="0"/>
          </a:p>
          <a:p>
            <a:pPr lvl="2"/>
            <a:endParaRPr lang="fr-FR" sz="300" dirty="0"/>
          </a:p>
          <a:p>
            <a:pPr lvl="1"/>
            <a:r>
              <a:rPr lang="fr-FR" dirty="0"/>
              <a:t>Groupe RTX : 24 patients avec </a:t>
            </a:r>
            <a:r>
              <a:rPr lang="x-none" dirty="0"/>
              <a:t>RTX ≤ 1 an (dose non détaillée) </a:t>
            </a:r>
            <a:endParaRPr lang="fr-FR" dirty="0"/>
          </a:p>
          <a:p>
            <a:pPr lvl="2"/>
            <a:r>
              <a:rPr lang="fr-FR" dirty="0"/>
              <a:t>Âge moyen ~62 ans, 50 % PR, 38 % </a:t>
            </a:r>
            <a:r>
              <a:rPr lang="fr-FR" dirty="0" err="1"/>
              <a:t>Sjögren</a:t>
            </a:r>
            <a:r>
              <a:rPr lang="fr-FR" dirty="0"/>
              <a:t>, 21 % corticothérapie (~2,9 mg/j), 42 % MTX</a:t>
            </a:r>
          </a:p>
          <a:p>
            <a:pPr lvl="2"/>
            <a:endParaRPr lang="fr-FR" sz="100" dirty="0"/>
          </a:p>
          <a:p>
            <a:pPr lvl="1"/>
            <a:r>
              <a:rPr lang="fr-FR" dirty="0"/>
              <a:t>Groupe autre IS : 35 patients </a:t>
            </a:r>
          </a:p>
          <a:p>
            <a:pPr lvl="2"/>
            <a:r>
              <a:rPr lang="fr-FR" dirty="0"/>
              <a:t>Âge moyen ~64 ans, 40 % PR, 17 % </a:t>
            </a:r>
            <a:r>
              <a:rPr lang="fr-FR" dirty="0" err="1"/>
              <a:t>Sjögren</a:t>
            </a:r>
            <a:r>
              <a:rPr lang="fr-FR" dirty="0"/>
              <a:t>, 0 corticothérapie, 34 % MTX</a:t>
            </a:r>
          </a:p>
          <a:p>
            <a:pPr lvl="2"/>
            <a:endParaRPr lang="fr-FR" sz="100" dirty="0"/>
          </a:p>
          <a:p>
            <a:pPr lvl="1"/>
            <a:r>
              <a:rPr lang="fr-FR" dirty="0"/>
              <a:t>Groupe sujets sains : 26 patients</a:t>
            </a:r>
          </a:p>
          <a:p>
            <a:pPr lvl="2"/>
            <a:r>
              <a:rPr lang="fr-FR" dirty="0"/>
              <a:t>Âge moyen ~60 ans</a:t>
            </a:r>
          </a:p>
          <a:p>
            <a:pPr lvl="2"/>
            <a:endParaRPr lang="fr-FR" sz="600" dirty="0"/>
          </a:p>
          <a:p>
            <a:pPr lvl="2"/>
            <a:endParaRPr lang="fr-FR" sz="600" dirty="0"/>
          </a:p>
          <a:p>
            <a:r>
              <a:rPr lang="fr-FR" dirty="0"/>
              <a:t>Résultats</a:t>
            </a:r>
          </a:p>
          <a:p>
            <a:pPr lvl="1"/>
            <a:r>
              <a:rPr lang="fr-FR" dirty="0"/>
              <a:t>Diminution de la réponse humorale </a:t>
            </a:r>
            <a:br>
              <a:rPr lang="fr-FR" dirty="0"/>
            </a:br>
            <a:r>
              <a:rPr lang="fr-FR" dirty="0"/>
              <a:t>sous RTX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1" y="37238"/>
            <a:ext cx="7438388" cy="617537"/>
          </a:xfrm>
        </p:spPr>
        <p:txBody>
          <a:bodyPr/>
          <a:lstStyle/>
          <a:p>
            <a:pPr marL="0" indent="0"/>
            <a:r>
              <a:rPr lang="fr-FR" dirty="0"/>
              <a:t>Réponse humorale et cellulaire au vaccin ARNm </a:t>
            </a:r>
            <a:br>
              <a:rPr lang="fr-FR" dirty="0"/>
            </a:br>
            <a:r>
              <a:rPr lang="fr-FR" dirty="0"/>
              <a:t>anti-SARS-CoV-2 chez les patients traités par </a:t>
            </a:r>
            <a:r>
              <a:rPr lang="fr-FR" dirty="0" err="1"/>
              <a:t>rituximab</a:t>
            </a:r>
            <a:r>
              <a:rPr lang="fr-FR" dirty="0"/>
              <a:t> </a:t>
            </a:r>
            <a:r>
              <a:rPr lang="fr-FR" i="1" dirty="0"/>
              <a:t>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Bitoun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 S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0964, actualisé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42C915D6-B93F-4134-AC6A-5A94BAC50C70}"/>
              </a:ext>
            </a:extLst>
          </p:cNvPr>
          <p:cNvGrpSpPr/>
          <p:nvPr/>
        </p:nvGrpSpPr>
        <p:grpSpPr>
          <a:xfrm>
            <a:off x="4717900" y="3160804"/>
            <a:ext cx="3837245" cy="3168066"/>
            <a:chOff x="4717900" y="3160804"/>
            <a:chExt cx="3837245" cy="3168066"/>
          </a:xfrm>
        </p:grpSpPr>
        <p:sp>
          <p:nvSpPr>
            <p:cNvPr id="57" name="Freeform 5">
              <a:extLst>
                <a:ext uri="{FF2B5EF4-FFF2-40B4-BE49-F238E27FC236}">
                  <a16:creationId xmlns="" xmlns:a16="http://schemas.microsoft.com/office/drawing/2014/main" id="{59D13770-A33D-4AD5-9B86-BEF7436B5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843" y="3818945"/>
              <a:ext cx="2482196" cy="2188168"/>
            </a:xfrm>
            <a:custGeom>
              <a:avLst/>
              <a:gdLst>
                <a:gd name="T0" fmla="*/ 3547 w 3547"/>
                <a:gd name="T1" fmla="*/ 1707 h 1707"/>
                <a:gd name="T2" fmla="*/ 0 w 3547"/>
                <a:gd name="T3" fmla="*/ 1707 h 1707"/>
                <a:gd name="T4" fmla="*/ 0 w 3547"/>
                <a:gd name="T5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7" h="1707">
                  <a:moveTo>
                    <a:pt x="3547" y="1707"/>
                  </a:moveTo>
                  <a:lnTo>
                    <a:pt x="0" y="170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8" name="Line 7">
              <a:extLst>
                <a:ext uri="{FF2B5EF4-FFF2-40B4-BE49-F238E27FC236}">
                  <a16:creationId xmlns="" xmlns:a16="http://schemas.microsoft.com/office/drawing/2014/main" id="{342F644D-88EA-473C-9BC0-D0C5C20613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6706" y="6007114"/>
              <a:ext cx="0" cy="669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9" name="Line 10">
              <a:extLst>
                <a:ext uri="{FF2B5EF4-FFF2-40B4-BE49-F238E27FC236}">
                  <a16:creationId xmlns="" xmlns:a16="http://schemas.microsoft.com/office/drawing/2014/main" id="{1A5EDE42-FB7A-467E-909E-CBAF7D0D9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5456" y="3848118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="" xmlns:a16="http://schemas.microsoft.com/office/drawing/2014/main" id="{05AB903B-1D74-481C-B255-C85B18CBC863}"/>
                </a:ext>
              </a:extLst>
            </p:cNvPr>
            <p:cNvSpPr txBox="1"/>
            <p:nvPr/>
          </p:nvSpPr>
          <p:spPr>
            <a:xfrm>
              <a:off x="5265456" y="6051871"/>
              <a:ext cx="95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Contrôle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="" xmlns:a16="http://schemas.microsoft.com/office/drawing/2014/main" id="{72261AA4-5F1E-45CC-82A6-43CAAB0410C7}"/>
                </a:ext>
              </a:extLst>
            </p:cNvPr>
            <p:cNvSpPr txBox="1"/>
            <p:nvPr/>
          </p:nvSpPr>
          <p:spPr>
            <a:xfrm>
              <a:off x="4924364" y="3711440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250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20C52200-FFA5-4162-902E-70F1BECDE083}"/>
                </a:ext>
              </a:extLst>
            </p:cNvPr>
            <p:cNvSpPr txBox="1"/>
            <p:nvPr/>
          </p:nvSpPr>
          <p:spPr>
            <a:xfrm rot="16200000">
              <a:off x="3935763" y="4805559"/>
              <a:ext cx="1841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IgG</a:t>
              </a:r>
              <a:r>
                <a:rPr lang="fr-FR" sz="1200" b="1" dirty="0"/>
                <a:t> anti-Spike (unités)</a:t>
              </a:r>
            </a:p>
          </p:txBody>
        </p:sp>
        <p:sp>
          <p:nvSpPr>
            <p:cNvPr id="64" name="Line 10">
              <a:extLst>
                <a:ext uri="{FF2B5EF4-FFF2-40B4-BE49-F238E27FC236}">
                  <a16:creationId xmlns="" xmlns:a16="http://schemas.microsoft.com/office/drawing/2014/main" id="{4C7923C0-78C7-4F17-9138-49E45239F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5456" y="4274358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="" xmlns:a16="http://schemas.microsoft.com/office/drawing/2014/main" id="{1D097551-E8CB-4CCB-A1C9-166B89CF6245}"/>
                </a:ext>
              </a:extLst>
            </p:cNvPr>
            <p:cNvSpPr txBox="1"/>
            <p:nvPr/>
          </p:nvSpPr>
          <p:spPr>
            <a:xfrm>
              <a:off x="4924364" y="4137680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200</a:t>
              </a:r>
            </a:p>
          </p:txBody>
        </p:sp>
        <p:sp>
          <p:nvSpPr>
            <p:cNvPr id="66" name="Line 10">
              <a:extLst>
                <a:ext uri="{FF2B5EF4-FFF2-40B4-BE49-F238E27FC236}">
                  <a16:creationId xmlns="" xmlns:a16="http://schemas.microsoft.com/office/drawing/2014/main" id="{7C4DAF0A-4593-4214-B897-3C86B032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5456" y="4713937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2A1DC91A-7C59-475B-946B-2E808F787BDE}"/>
                </a:ext>
              </a:extLst>
            </p:cNvPr>
            <p:cNvSpPr txBox="1"/>
            <p:nvPr/>
          </p:nvSpPr>
          <p:spPr>
            <a:xfrm>
              <a:off x="4924364" y="4577259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150</a:t>
              </a:r>
            </a:p>
          </p:txBody>
        </p:sp>
        <p:sp>
          <p:nvSpPr>
            <p:cNvPr id="68" name="Line 10">
              <a:extLst>
                <a:ext uri="{FF2B5EF4-FFF2-40B4-BE49-F238E27FC236}">
                  <a16:creationId xmlns="" xmlns:a16="http://schemas.microsoft.com/office/drawing/2014/main" id="{DB7204A7-D55E-4EBF-AE50-7299FF89E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5456" y="5590229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="" xmlns:a16="http://schemas.microsoft.com/office/drawing/2014/main" id="{F01B80FA-242A-4D41-8255-479B5564A0E0}"/>
                </a:ext>
              </a:extLst>
            </p:cNvPr>
            <p:cNvSpPr txBox="1"/>
            <p:nvPr/>
          </p:nvSpPr>
          <p:spPr>
            <a:xfrm>
              <a:off x="4994896" y="5453551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50</a:t>
              </a:r>
            </a:p>
          </p:txBody>
        </p:sp>
        <p:sp>
          <p:nvSpPr>
            <p:cNvPr id="70" name="Line 10">
              <a:extLst>
                <a:ext uri="{FF2B5EF4-FFF2-40B4-BE49-F238E27FC236}">
                  <a16:creationId xmlns="" xmlns:a16="http://schemas.microsoft.com/office/drawing/2014/main" id="{E342CFAF-B869-4636-A859-59EB6C330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5456" y="6011603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="" xmlns:a16="http://schemas.microsoft.com/office/drawing/2014/main" id="{7E4DD774-8B25-46DA-A317-24DA907FC082}"/>
                </a:ext>
              </a:extLst>
            </p:cNvPr>
            <p:cNvSpPr txBox="1"/>
            <p:nvPr/>
          </p:nvSpPr>
          <p:spPr>
            <a:xfrm>
              <a:off x="5065429" y="58749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74" name="Line 7">
              <a:extLst>
                <a:ext uri="{FF2B5EF4-FFF2-40B4-BE49-F238E27FC236}">
                  <a16:creationId xmlns="" xmlns:a16="http://schemas.microsoft.com/office/drawing/2014/main" id="{0612A7FB-B464-4DFE-B68B-D06C55A6C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6306" y="6007114"/>
              <a:ext cx="0" cy="669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F29A6436-66BD-4D5B-9C96-BEE21F878352}"/>
                </a:ext>
              </a:extLst>
            </p:cNvPr>
            <p:cNvSpPr txBox="1"/>
            <p:nvPr/>
          </p:nvSpPr>
          <p:spPr>
            <a:xfrm>
              <a:off x="6305284" y="605187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RTX</a:t>
              </a:r>
            </a:p>
          </p:txBody>
        </p:sp>
        <p:sp>
          <p:nvSpPr>
            <p:cNvPr id="78" name="Line 7">
              <a:extLst>
                <a:ext uri="{FF2B5EF4-FFF2-40B4-BE49-F238E27FC236}">
                  <a16:creationId xmlns="" xmlns:a16="http://schemas.microsoft.com/office/drawing/2014/main" id="{2CA8362B-C0CD-42D6-9CFE-824B47A24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7367" y="6007114"/>
              <a:ext cx="0" cy="669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="" xmlns:a16="http://schemas.microsoft.com/office/drawing/2014/main" id="{614FD734-8774-4A91-9B4D-0872D3AED9D9}"/>
                </a:ext>
              </a:extLst>
            </p:cNvPr>
            <p:cNvSpPr txBox="1"/>
            <p:nvPr/>
          </p:nvSpPr>
          <p:spPr>
            <a:xfrm>
              <a:off x="6905283" y="6051871"/>
              <a:ext cx="7745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Autre IS</a:t>
              </a:r>
            </a:p>
          </p:txBody>
        </p: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04C37CAF-E810-43C9-9928-E6B95E3243E6}"/>
                </a:ext>
              </a:extLst>
            </p:cNvPr>
            <p:cNvCxnSpPr>
              <a:cxnSpLocks/>
            </p:cNvCxnSpPr>
            <p:nvPr/>
          </p:nvCxnSpPr>
          <p:spPr>
            <a:xfrm>
              <a:off x="5332652" y="5584045"/>
              <a:ext cx="248038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Ellipse 166">
              <a:extLst>
                <a:ext uri="{FF2B5EF4-FFF2-40B4-BE49-F238E27FC236}">
                  <a16:creationId xmlns="" xmlns:a16="http://schemas.microsoft.com/office/drawing/2014/main" id="{38BEC7F5-4657-4093-A7CB-DE2B7CEAE03A}"/>
                </a:ext>
              </a:extLst>
            </p:cNvPr>
            <p:cNvSpPr/>
            <p:nvPr/>
          </p:nvSpPr>
          <p:spPr>
            <a:xfrm>
              <a:off x="6308041" y="3800030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="" xmlns:a16="http://schemas.microsoft.com/office/drawing/2014/main" id="{2D478DE7-46A2-4363-BC64-7C49E211511C}"/>
                </a:ext>
              </a:extLst>
            </p:cNvPr>
            <p:cNvSpPr/>
            <p:nvPr/>
          </p:nvSpPr>
          <p:spPr>
            <a:xfrm>
              <a:off x="6386136" y="3800030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="" xmlns:a16="http://schemas.microsoft.com/office/drawing/2014/main" id="{81FD6AAF-8A66-4E26-8BA1-56068CEA361E}"/>
                </a:ext>
              </a:extLst>
            </p:cNvPr>
            <p:cNvSpPr/>
            <p:nvPr/>
          </p:nvSpPr>
          <p:spPr>
            <a:xfrm>
              <a:off x="6466306" y="3800030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="" xmlns:a16="http://schemas.microsoft.com/office/drawing/2014/main" id="{FE085389-F670-4B5D-9C5E-C504C9B4C705}"/>
                </a:ext>
              </a:extLst>
            </p:cNvPr>
            <p:cNvSpPr/>
            <p:nvPr/>
          </p:nvSpPr>
          <p:spPr>
            <a:xfrm>
              <a:off x="6556306" y="3800030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="" xmlns:a16="http://schemas.microsoft.com/office/drawing/2014/main" id="{3695A263-2E7D-4E83-9B97-A2CAE5C86351}"/>
                </a:ext>
              </a:extLst>
            </p:cNvPr>
            <p:cNvSpPr/>
            <p:nvPr/>
          </p:nvSpPr>
          <p:spPr>
            <a:xfrm>
              <a:off x="6646306" y="3800030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="" xmlns:a16="http://schemas.microsoft.com/office/drawing/2014/main" id="{643C3749-8CA5-46A8-A63D-0725B02CA27C}"/>
                </a:ext>
              </a:extLst>
            </p:cNvPr>
            <p:cNvSpPr/>
            <p:nvPr/>
          </p:nvSpPr>
          <p:spPr>
            <a:xfrm>
              <a:off x="6727078" y="3800030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Ellipse 172">
              <a:extLst>
                <a:ext uri="{FF2B5EF4-FFF2-40B4-BE49-F238E27FC236}">
                  <a16:creationId xmlns="" xmlns:a16="http://schemas.microsoft.com/office/drawing/2014/main" id="{926EA93B-2DF9-4B1D-A2B1-11F6F43D6934}"/>
                </a:ext>
              </a:extLst>
            </p:cNvPr>
            <p:cNvSpPr/>
            <p:nvPr/>
          </p:nvSpPr>
          <p:spPr>
            <a:xfrm>
              <a:off x="6518449" y="5486662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Ellipse 173">
              <a:extLst>
                <a:ext uri="{FF2B5EF4-FFF2-40B4-BE49-F238E27FC236}">
                  <a16:creationId xmlns="" xmlns:a16="http://schemas.microsoft.com/office/drawing/2014/main" id="{228FFDE5-D222-4A49-B8F4-0DC5F9454A98}"/>
                </a:ext>
              </a:extLst>
            </p:cNvPr>
            <p:cNvSpPr/>
            <p:nvPr/>
          </p:nvSpPr>
          <p:spPr>
            <a:xfrm>
              <a:off x="6341136" y="5894468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Ellipse 174">
              <a:extLst>
                <a:ext uri="{FF2B5EF4-FFF2-40B4-BE49-F238E27FC236}">
                  <a16:creationId xmlns="" xmlns:a16="http://schemas.microsoft.com/office/drawing/2014/main" id="{FE1AE89C-0B24-4AC9-B93F-3F86DFD15964}"/>
                </a:ext>
              </a:extLst>
            </p:cNvPr>
            <p:cNvSpPr/>
            <p:nvPr/>
          </p:nvSpPr>
          <p:spPr>
            <a:xfrm>
              <a:off x="6727078" y="5917113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Ellipse 175">
              <a:extLst>
                <a:ext uri="{FF2B5EF4-FFF2-40B4-BE49-F238E27FC236}">
                  <a16:creationId xmlns="" xmlns:a16="http://schemas.microsoft.com/office/drawing/2014/main" id="{DA214C58-D805-4A44-A175-8EDBDBECA69A}"/>
                </a:ext>
              </a:extLst>
            </p:cNvPr>
            <p:cNvSpPr/>
            <p:nvPr/>
          </p:nvSpPr>
          <p:spPr>
            <a:xfrm>
              <a:off x="6330931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Ellipse 176">
              <a:extLst>
                <a:ext uri="{FF2B5EF4-FFF2-40B4-BE49-F238E27FC236}">
                  <a16:creationId xmlns="" xmlns:a16="http://schemas.microsoft.com/office/drawing/2014/main" id="{8CDF697D-EEEB-4A33-BE81-7128C1A0F201}"/>
                </a:ext>
              </a:extLst>
            </p:cNvPr>
            <p:cNvSpPr/>
            <p:nvPr/>
          </p:nvSpPr>
          <p:spPr>
            <a:xfrm>
              <a:off x="6380534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="" xmlns:a16="http://schemas.microsoft.com/office/drawing/2014/main" id="{1A559B36-F746-49AB-A3AC-8B2EAC46DF2D}"/>
                </a:ext>
              </a:extLst>
            </p:cNvPr>
            <p:cNvSpPr/>
            <p:nvPr/>
          </p:nvSpPr>
          <p:spPr>
            <a:xfrm>
              <a:off x="6425534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Ellipse 178">
              <a:extLst>
                <a:ext uri="{FF2B5EF4-FFF2-40B4-BE49-F238E27FC236}">
                  <a16:creationId xmlns="" xmlns:a16="http://schemas.microsoft.com/office/drawing/2014/main" id="{438C3297-FC3D-4C25-846F-3A152CCCA16C}"/>
                </a:ext>
              </a:extLst>
            </p:cNvPr>
            <p:cNvSpPr/>
            <p:nvPr/>
          </p:nvSpPr>
          <p:spPr>
            <a:xfrm>
              <a:off x="6431136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="" xmlns:a16="http://schemas.microsoft.com/office/drawing/2014/main" id="{95EB5C1A-E17B-4E27-87A4-DFC83A68EB4C}"/>
                </a:ext>
              </a:extLst>
            </p:cNvPr>
            <p:cNvSpPr/>
            <p:nvPr/>
          </p:nvSpPr>
          <p:spPr>
            <a:xfrm>
              <a:off x="6466306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="" xmlns:a16="http://schemas.microsoft.com/office/drawing/2014/main" id="{46ADA5E1-D223-44AB-8F16-2F1B7D0E73F1}"/>
                </a:ext>
              </a:extLst>
            </p:cNvPr>
            <p:cNvSpPr/>
            <p:nvPr/>
          </p:nvSpPr>
          <p:spPr>
            <a:xfrm>
              <a:off x="6511306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="" xmlns:a16="http://schemas.microsoft.com/office/drawing/2014/main" id="{BB7F6371-CDAA-4707-B4D0-5F7119FB6AD4}"/>
                </a:ext>
              </a:extLst>
            </p:cNvPr>
            <p:cNvSpPr/>
            <p:nvPr/>
          </p:nvSpPr>
          <p:spPr>
            <a:xfrm>
              <a:off x="6556306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Ellipse 182">
              <a:extLst>
                <a:ext uri="{FF2B5EF4-FFF2-40B4-BE49-F238E27FC236}">
                  <a16:creationId xmlns="" xmlns:a16="http://schemas.microsoft.com/office/drawing/2014/main" id="{81D7346A-3767-4B91-8AA5-B677C126921B}"/>
                </a:ext>
              </a:extLst>
            </p:cNvPr>
            <p:cNvSpPr/>
            <p:nvPr/>
          </p:nvSpPr>
          <p:spPr>
            <a:xfrm>
              <a:off x="6601306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="" xmlns:a16="http://schemas.microsoft.com/office/drawing/2014/main" id="{B47793E9-DF21-4064-82A4-C0074BECFC0A}"/>
                </a:ext>
              </a:extLst>
            </p:cNvPr>
            <p:cNvSpPr/>
            <p:nvPr/>
          </p:nvSpPr>
          <p:spPr>
            <a:xfrm>
              <a:off x="6646306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="" xmlns:a16="http://schemas.microsoft.com/office/drawing/2014/main" id="{FFF41826-EFC5-48FF-A45A-D9DF62444983}"/>
                </a:ext>
              </a:extLst>
            </p:cNvPr>
            <p:cNvSpPr/>
            <p:nvPr/>
          </p:nvSpPr>
          <p:spPr>
            <a:xfrm>
              <a:off x="6682078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="" xmlns:a16="http://schemas.microsoft.com/office/drawing/2014/main" id="{F6277B0D-A136-4CA0-B913-4269B3C5FF9F}"/>
                </a:ext>
              </a:extLst>
            </p:cNvPr>
            <p:cNvSpPr/>
            <p:nvPr/>
          </p:nvSpPr>
          <p:spPr>
            <a:xfrm>
              <a:off x="6703101" y="596513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="" xmlns:a16="http://schemas.microsoft.com/office/drawing/2014/main" id="{A0CEC237-5A7F-478C-BCD9-51979BAA9054}"/>
                </a:ext>
              </a:extLst>
            </p:cNvPr>
            <p:cNvSpPr/>
            <p:nvPr/>
          </p:nvSpPr>
          <p:spPr>
            <a:xfrm>
              <a:off x="5771706" y="5965136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="" xmlns:a16="http://schemas.microsoft.com/office/drawing/2014/main" id="{E8B1E036-37CE-42F4-83B5-F7A622488ABB}"/>
                </a:ext>
              </a:extLst>
            </p:cNvPr>
            <p:cNvSpPr/>
            <p:nvPr/>
          </p:nvSpPr>
          <p:spPr>
            <a:xfrm>
              <a:off x="5771706" y="5545789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="" xmlns:a16="http://schemas.microsoft.com/office/drawing/2014/main" id="{A89EDDBD-A2E9-4AFB-BFDD-7CBDAB5E2536}"/>
                </a:ext>
              </a:extLst>
            </p:cNvPr>
            <p:cNvSpPr/>
            <p:nvPr/>
          </p:nvSpPr>
          <p:spPr>
            <a:xfrm>
              <a:off x="5771706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Ellipse 189">
              <a:extLst>
                <a:ext uri="{FF2B5EF4-FFF2-40B4-BE49-F238E27FC236}">
                  <a16:creationId xmlns="" xmlns:a16="http://schemas.microsoft.com/office/drawing/2014/main" id="{0F9BC73A-6378-46D3-B74F-1F7671FE7338}"/>
                </a:ext>
              </a:extLst>
            </p:cNvPr>
            <p:cNvSpPr/>
            <p:nvPr/>
          </p:nvSpPr>
          <p:spPr>
            <a:xfrm>
              <a:off x="5581597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Ellipse 190">
              <a:extLst>
                <a:ext uri="{FF2B5EF4-FFF2-40B4-BE49-F238E27FC236}">
                  <a16:creationId xmlns="" xmlns:a16="http://schemas.microsoft.com/office/drawing/2014/main" id="{F0BDA808-52FD-4D1C-BC10-29759F2064AD}"/>
                </a:ext>
              </a:extLst>
            </p:cNvPr>
            <p:cNvSpPr/>
            <p:nvPr/>
          </p:nvSpPr>
          <p:spPr>
            <a:xfrm>
              <a:off x="5626597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="" xmlns:a16="http://schemas.microsoft.com/office/drawing/2014/main" id="{99CBE9FC-0184-40A0-BC36-DAE21F2CEDA1}"/>
                </a:ext>
              </a:extLst>
            </p:cNvPr>
            <p:cNvSpPr/>
            <p:nvPr/>
          </p:nvSpPr>
          <p:spPr>
            <a:xfrm>
              <a:off x="5671597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="" xmlns:a16="http://schemas.microsoft.com/office/drawing/2014/main" id="{F629B6CB-08A9-47E4-A89E-79534C7C6AE9}"/>
                </a:ext>
              </a:extLst>
            </p:cNvPr>
            <p:cNvSpPr/>
            <p:nvPr/>
          </p:nvSpPr>
          <p:spPr>
            <a:xfrm>
              <a:off x="5716597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Ellipse 193">
              <a:extLst>
                <a:ext uri="{FF2B5EF4-FFF2-40B4-BE49-F238E27FC236}">
                  <a16:creationId xmlns="" xmlns:a16="http://schemas.microsoft.com/office/drawing/2014/main" id="{3779580B-2EDF-4640-A64D-93C793E0F542}"/>
                </a:ext>
              </a:extLst>
            </p:cNvPr>
            <p:cNvSpPr/>
            <p:nvPr/>
          </p:nvSpPr>
          <p:spPr>
            <a:xfrm>
              <a:off x="5816706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="" xmlns:a16="http://schemas.microsoft.com/office/drawing/2014/main" id="{CE415E4C-692A-4B6E-84FA-F696496A2922}"/>
                </a:ext>
              </a:extLst>
            </p:cNvPr>
            <p:cNvSpPr/>
            <p:nvPr/>
          </p:nvSpPr>
          <p:spPr>
            <a:xfrm>
              <a:off x="5861706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="" xmlns:a16="http://schemas.microsoft.com/office/drawing/2014/main" id="{837393CE-3837-4783-AAB0-AC0E82F9FB53}"/>
                </a:ext>
              </a:extLst>
            </p:cNvPr>
            <p:cNvSpPr/>
            <p:nvPr/>
          </p:nvSpPr>
          <p:spPr>
            <a:xfrm>
              <a:off x="5906706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Ellipse 196">
              <a:extLst>
                <a:ext uri="{FF2B5EF4-FFF2-40B4-BE49-F238E27FC236}">
                  <a16:creationId xmlns="" xmlns:a16="http://schemas.microsoft.com/office/drawing/2014/main" id="{51D72465-8807-488C-999E-8A01622BDB1A}"/>
                </a:ext>
              </a:extLst>
            </p:cNvPr>
            <p:cNvSpPr/>
            <p:nvPr/>
          </p:nvSpPr>
          <p:spPr>
            <a:xfrm>
              <a:off x="5950129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="" xmlns:a16="http://schemas.microsoft.com/office/drawing/2014/main" id="{2830145F-6BFB-49F6-B26D-9818948E0E39}"/>
                </a:ext>
              </a:extLst>
            </p:cNvPr>
            <p:cNvSpPr/>
            <p:nvPr/>
          </p:nvSpPr>
          <p:spPr>
            <a:xfrm>
              <a:off x="5983001" y="380003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Ellipse 198">
              <a:extLst>
                <a:ext uri="{FF2B5EF4-FFF2-40B4-BE49-F238E27FC236}">
                  <a16:creationId xmlns="" xmlns:a16="http://schemas.microsoft.com/office/drawing/2014/main" id="{6F9D6C25-0342-42AA-A757-123BFF89227F}"/>
                </a:ext>
              </a:extLst>
            </p:cNvPr>
            <p:cNvSpPr/>
            <p:nvPr/>
          </p:nvSpPr>
          <p:spPr>
            <a:xfrm>
              <a:off x="7049801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="" xmlns:a16="http://schemas.microsoft.com/office/drawing/2014/main" id="{29A5EAA6-EF85-4EB8-88E7-264103A243DD}"/>
                </a:ext>
              </a:extLst>
            </p:cNvPr>
            <p:cNvSpPr/>
            <p:nvPr/>
          </p:nvSpPr>
          <p:spPr>
            <a:xfrm>
              <a:off x="7094801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="" xmlns:a16="http://schemas.microsoft.com/office/drawing/2014/main" id="{B28D470A-6C66-4753-90D6-8FC2852F7386}"/>
                </a:ext>
              </a:extLst>
            </p:cNvPr>
            <p:cNvSpPr/>
            <p:nvPr/>
          </p:nvSpPr>
          <p:spPr>
            <a:xfrm>
              <a:off x="7125669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="" xmlns:a16="http://schemas.microsoft.com/office/drawing/2014/main" id="{41641BDC-8D65-4CB5-AEBD-FB5B34018812}"/>
                </a:ext>
              </a:extLst>
            </p:cNvPr>
            <p:cNvSpPr/>
            <p:nvPr/>
          </p:nvSpPr>
          <p:spPr>
            <a:xfrm>
              <a:off x="7161556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="" xmlns:a16="http://schemas.microsoft.com/office/drawing/2014/main" id="{BFFC07FD-4C64-43D9-B1EE-E3C3C77F8662}"/>
                </a:ext>
              </a:extLst>
            </p:cNvPr>
            <p:cNvSpPr/>
            <p:nvPr/>
          </p:nvSpPr>
          <p:spPr>
            <a:xfrm>
              <a:off x="7184801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="" xmlns:a16="http://schemas.microsoft.com/office/drawing/2014/main" id="{EBB1ED51-7E63-4AB2-BC69-54567611673B}"/>
                </a:ext>
              </a:extLst>
            </p:cNvPr>
            <p:cNvSpPr/>
            <p:nvPr/>
          </p:nvSpPr>
          <p:spPr>
            <a:xfrm>
              <a:off x="7225686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="" xmlns:a16="http://schemas.microsoft.com/office/drawing/2014/main" id="{D0108693-5976-4E32-9230-115EB1728D2C}"/>
                </a:ext>
              </a:extLst>
            </p:cNvPr>
            <p:cNvSpPr/>
            <p:nvPr/>
          </p:nvSpPr>
          <p:spPr>
            <a:xfrm>
              <a:off x="7269963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Ellipse 205">
              <a:extLst>
                <a:ext uri="{FF2B5EF4-FFF2-40B4-BE49-F238E27FC236}">
                  <a16:creationId xmlns="" xmlns:a16="http://schemas.microsoft.com/office/drawing/2014/main" id="{FA386CC0-7E59-496A-840F-11EA2477A8E5}"/>
                </a:ext>
              </a:extLst>
            </p:cNvPr>
            <p:cNvSpPr/>
            <p:nvPr/>
          </p:nvSpPr>
          <p:spPr>
            <a:xfrm>
              <a:off x="7313633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Ellipse 206">
              <a:extLst>
                <a:ext uri="{FF2B5EF4-FFF2-40B4-BE49-F238E27FC236}">
                  <a16:creationId xmlns="" xmlns:a16="http://schemas.microsoft.com/office/drawing/2014/main" id="{9C0EE3D3-8075-4C50-9317-D6F4E091ACAE}"/>
                </a:ext>
              </a:extLst>
            </p:cNvPr>
            <p:cNvSpPr/>
            <p:nvPr/>
          </p:nvSpPr>
          <p:spPr>
            <a:xfrm>
              <a:off x="7347013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="" xmlns:a16="http://schemas.microsoft.com/office/drawing/2014/main" id="{25200161-BFAF-4339-AB2A-C127815C5EA6}"/>
                </a:ext>
              </a:extLst>
            </p:cNvPr>
            <p:cNvSpPr/>
            <p:nvPr/>
          </p:nvSpPr>
          <p:spPr>
            <a:xfrm>
              <a:off x="7387889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="" xmlns:a16="http://schemas.microsoft.com/office/drawing/2014/main" id="{F4100721-483A-4EBD-ABA1-29FFD112BDE3}"/>
                </a:ext>
              </a:extLst>
            </p:cNvPr>
            <p:cNvSpPr/>
            <p:nvPr/>
          </p:nvSpPr>
          <p:spPr>
            <a:xfrm>
              <a:off x="7431358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Ellipse 209">
              <a:extLst>
                <a:ext uri="{FF2B5EF4-FFF2-40B4-BE49-F238E27FC236}">
                  <a16:creationId xmlns="" xmlns:a16="http://schemas.microsoft.com/office/drawing/2014/main" id="{88E4544C-769C-4AE2-A894-7CDCD76CA6FD}"/>
                </a:ext>
              </a:extLst>
            </p:cNvPr>
            <p:cNvSpPr/>
            <p:nvPr/>
          </p:nvSpPr>
          <p:spPr>
            <a:xfrm>
              <a:off x="7463169" y="380003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="" xmlns:a16="http://schemas.microsoft.com/office/drawing/2014/main" id="{20D30125-9CDF-4AF7-99B5-1C8A105FF7AD}"/>
                </a:ext>
              </a:extLst>
            </p:cNvPr>
            <p:cNvSpPr/>
            <p:nvPr/>
          </p:nvSpPr>
          <p:spPr>
            <a:xfrm>
              <a:off x="7252367" y="4403433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="" xmlns:a16="http://schemas.microsoft.com/office/drawing/2014/main" id="{5DC0965F-3AE0-4BC5-9088-0D85776E0D6F}"/>
                </a:ext>
              </a:extLst>
            </p:cNvPr>
            <p:cNvSpPr/>
            <p:nvPr/>
          </p:nvSpPr>
          <p:spPr>
            <a:xfrm>
              <a:off x="7176491" y="4672514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3" name="Ellipse 212">
              <a:extLst>
                <a:ext uri="{FF2B5EF4-FFF2-40B4-BE49-F238E27FC236}">
                  <a16:creationId xmlns="" xmlns:a16="http://schemas.microsoft.com/office/drawing/2014/main" id="{3F32C1B8-AE66-4385-8AFD-D7EAF0A8818A}"/>
                </a:ext>
              </a:extLst>
            </p:cNvPr>
            <p:cNvSpPr/>
            <p:nvPr/>
          </p:nvSpPr>
          <p:spPr>
            <a:xfrm>
              <a:off x="7341358" y="4627514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="" xmlns:a16="http://schemas.microsoft.com/office/drawing/2014/main" id="{FDD2B6CD-A1F6-4EEE-9920-3C64D0D45DF6}"/>
                </a:ext>
              </a:extLst>
            </p:cNvPr>
            <p:cNvSpPr/>
            <p:nvPr/>
          </p:nvSpPr>
          <p:spPr>
            <a:xfrm>
              <a:off x="7341358" y="4819799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="" xmlns:a16="http://schemas.microsoft.com/office/drawing/2014/main" id="{8C2AECD1-11A6-4B1F-9451-422A8B6A8CFA}"/>
                </a:ext>
              </a:extLst>
            </p:cNvPr>
            <p:cNvSpPr/>
            <p:nvPr/>
          </p:nvSpPr>
          <p:spPr>
            <a:xfrm>
              <a:off x="7170669" y="4888855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="" xmlns:a16="http://schemas.microsoft.com/office/drawing/2014/main" id="{BFBD76BE-9091-4BA3-A23B-7AD9749DD0A8}"/>
                </a:ext>
              </a:extLst>
            </p:cNvPr>
            <p:cNvSpPr/>
            <p:nvPr/>
          </p:nvSpPr>
          <p:spPr>
            <a:xfrm>
              <a:off x="7257013" y="5412595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="" xmlns:a16="http://schemas.microsoft.com/office/drawing/2014/main" id="{F6C5D3DD-A43C-4A96-B8EF-9A3030636EA7}"/>
                </a:ext>
              </a:extLst>
            </p:cNvPr>
            <p:cNvSpPr/>
            <p:nvPr/>
          </p:nvSpPr>
          <p:spPr>
            <a:xfrm>
              <a:off x="7257013" y="5635789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="" xmlns:a16="http://schemas.microsoft.com/office/drawing/2014/main" id="{E8E35C7D-0855-4C3E-B76F-4A2325872E4A}"/>
                </a:ext>
              </a:extLst>
            </p:cNvPr>
            <p:cNvSpPr/>
            <p:nvPr/>
          </p:nvSpPr>
          <p:spPr>
            <a:xfrm>
              <a:off x="7257013" y="5784925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="" xmlns:a16="http://schemas.microsoft.com/office/drawing/2014/main" id="{88F28714-78AE-4936-903F-39A2CA868166}"/>
                </a:ext>
              </a:extLst>
            </p:cNvPr>
            <p:cNvSpPr/>
            <p:nvPr/>
          </p:nvSpPr>
          <p:spPr>
            <a:xfrm>
              <a:off x="7259347" y="596513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Ellipse 219">
              <a:extLst>
                <a:ext uri="{FF2B5EF4-FFF2-40B4-BE49-F238E27FC236}">
                  <a16:creationId xmlns="" xmlns:a16="http://schemas.microsoft.com/office/drawing/2014/main" id="{D8A49E74-88D7-4D61-8346-E40E10CCDAA2}"/>
                </a:ext>
              </a:extLst>
            </p:cNvPr>
            <p:cNvSpPr/>
            <p:nvPr/>
          </p:nvSpPr>
          <p:spPr>
            <a:xfrm>
              <a:off x="7049801" y="596513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="" xmlns:a16="http://schemas.microsoft.com/office/drawing/2014/main" id="{57EFCE03-7091-49D2-B52F-588C53134B75}"/>
                </a:ext>
              </a:extLst>
            </p:cNvPr>
            <p:cNvSpPr/>
            <p:nvPr/>
          </p:nvSpPr>
          <p:spPr>
            <a:xfrm>
              <a:off x="7365625" y="596513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="" xmlns:a16="http://schemas.microsoft.com/office/drawing/2014/main" id="{350AC0B8-3A82-4654-9407-0FBE17092DF5}"/>
                </a:ext>
              </a:extLst>
            </p:cNvPr>
            <p:cNvSpPr/>
            <p:nvPr/>
          </p:nvSpPr>
          <p:spPr>
            <a:xfrm>
              <a:off x="7455794" y="596513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Ellipse 222">
              <a:extLst>
                <a:ext uri="{FF2B5EF4-FFF2-40B4-BE49-F238E27FC236}">
                  <a16:creationId xmlns="" xmlns:a16="http://schemas.microsoft.com/office/drawing/2014/main" id="{94698678-342E-4012-B1EA-E4C7FC505ED9}"/>
                </a:ext>
              </a:extLst>
            </p:cNvPr>
            <p:cNvSpPr/>
            <p:nvPr/>
          </p:nvSpPr>
          <p:spPr>
            <a:xfrm>
              <a:off x="7139801" y="592013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="" xmlns:a16="http://schemas.microsoft.com/office/drawing/2014/main" id="{1D41E676-5EE2-4535-88D0-D5FE0400DD1D}"/>
                </a:ext>
              </a:extLst>
            </p:cNvPr>
            <p:cNvCxnSpPr/>
            <p:nvPr/>
          </p:nvCxnSpPr>
          <p:spPr>
            <a:xfrm>
              <a:off x="6431136" y="5216739"/>
              <a:ext cx="25094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="" xmlns:a16="http://schemas.microsoft.com/office/drawing/2014/main" id="{38352538-A386-4B5B-BD13-010407424A3C}"/>
                </a:ext>
              </a:extLst>
            </p:cNvPr>
            <p:cNvCxnSpPr>
              <a:cxnSpLocks/>
            </p:cNvCxnSpPr>
            <p:nvPr/>
          </p:nvCxnSpPr>
          <p:spPr>
            <a:xfrm>
              <a:off x="6308041" y="5412595"/>
              <a:ext cx="49475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229">
              <a:extLst>
                <a:ext uri="{FF2B5EF4-FFF2-40B4-BE49-F238E27FC236}">
                  <a16:creationId xmlns="" xmlns:a16="http://schemas.microsoft.com/office/drawing/2014/main" id="{2E87C072-045D-4B62-8E6B-11A641067481}"/>
                </a:ext>
              </a:extLst>
            </p:cNvPr>
            <p:cNvCxnSpPr/>
            <p:nvPr/>
          </p:nvCxnSpPr>
          <p:spPr>
            <a:xfrm>
              <a:off x="6431136" y="5614408"/>
              <a:ext cx="25094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droit 230">
              <a:extLst>
                <a:ext uri="{FF2B5EF4-FFF2-40B4-BE49-F238E27FC236}">
                  <a16:creationId xmlns="" xmlns:a16="http://schemas.microsoft.com/office/drawing/2014/main" id="{F8007BE2-981A-46F8-92D5-9306C8BCDF13}"/>
                </a:ext>
              </a:extLst>
            </p:cNvPr>
            <p:cNvCxnSpPr>
              <a:cxnSpLocks/>
            </p:cNvCxnSpPr>
            <p:nvPr/>
          </p:nvCxnSpPr>
          <p:spPr>
            <a:xfrm>
              <a:off x="6563449" y="5216739"/>
              <a:ext cx="0" cy="397669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>
              <a:extLst>
                <a:ext uri="{FF2B5EF4-FFF2-40B4-BE49-F238E27FC236}">
                  <a16:creationId xmlns="" xmlns:a16="http://schemas.microsoft.com/office/drawing/2014/main" id="{18664825-07BB-4102-909E-98A5282F0314}"/>
                </a:ext>
              </a:extLst>
            </p:cNvPr>
            <p:cNvCxnSpPr/>
            <p:nvPr/>
          </p:nvCxnSpPr>
          <p:spPr>
            <a:xfrm>
              <a:off x="7170716" y="4302229"/>
              <a:ext cx="2509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235">
              <a:extLst>
                <a:ext uri="{FF2B5EF4-FFF2-40B4-BE49-F238E27FC236}">
                  <a16:creationId xmlns="" xmlns:a16="http://schemas.microsoft.com/office/drawing/2014/main" id="{7A1CE453-CC07-4315-85A3-9F95BED478E5}"/>
                </a:ext>
              </a:extLst>
            </p:cNvPr>
            <p:cNvCxnSpPr>
              <a:cxnSpLocks/>
            </p:cNvCxnSpPr>
            <p:nvPr/>
          </p:nvCxnSpPr>
          <p:spPr>
            <a:xfrm>
              <a:off x="7047621" y="4445698"/>
              <a:ext cx="49475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>
              <a:extLst>
                <a:ext uri="{FF2B5EF4-FFF2-40B4-BE49-F238E27FC236}">
                  <a16:creationId xmlns="" xmlns:a16="http://schemas.microsoft.com/office/drawing/2014/main" id="{F82633DF-65FE-42DA-995A-ADD0F59255A0}"/>
                </a:ext>
              </a:extLst>
            </p:cNvPr>
            <p:cNvCxnSpPr/>
            <p:nvPr/>
          </p:nvCxnSpPr>
          <p:spPr>
            <a:xfrm>
              <a:off x="7170716" y="4602267"/>
              <a:ext cx="2509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="" xmlns:a16="http://schemas.microsoft.com/office/drawing/2014/main" id="{78523EF8-CF4C-4447-BA53-71A84EAF16A8}"/>
                </a:ext>
              </a:extLst>
            </p:cNvPr>
            <p:cNvCxnSpPr>
              <a:cxnSpLocks/>
            </p:cNvCxnSpPr>
            <p:nvPr/>
          </p:nvCxnSpPr>
          <p:spPr>
            <a:xfrm>
              <a:off x="7303029" y="4302229"/>
              <a:ext cx="0" cy="3000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="" xmlns:a16="http://schemas.microsoft.com/office/drawing/2014/main" id="{61365FE7-3F93-4E6F-B625-F09E14F63910}"/>
                </a:ext>
              </a:extLst>
            </p:cNvPr>
            <p:cNvCxnSpPr/>
            <p:nvPr/>
          </p:nvCxnSpPr>
          <p:spPr>
            <a:xfrm>
              <a:off x="5700764" y="3890030"/>
              <a:ext cx="250942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="" xmlns:a16="http://schemas.microsoft.com/office/drawing/2014/main" id="{F460DB11-CF7D-495E-8254-E9F9668E4FD0}"/>
                </a:ext>
              </a:extLst>
            </p:cNvPr>
            <p:cNvCxnSpPr>
              <a:cxnSpLocks/>
            </p:cNvCxnSpPr>
            <p:nvPr/>
          </p:nvCxnSpPr>
          <p:spPr>
            <a:xfrm>
              <a:off x="5577669" y="3979573"/>
              <a:ext cx="494751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="" xmlns:a16="http://schemas.microsoft.com/office/drawing/2014/main" id="{C18147A8-81D4-4D64-B070-CE6A96487C70}"/>
                </a:ext>
              </a:extLst>
            </p:cNvPr>
            <p:cNvCxnSpPr/>
            <p:nvPr/>
          </p:nvCxnSpPr>
          <p:spPr>
            <a:xfrm>
              <a:off x="5700764" y="4069467"/>
              <a:ext cx="250942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242">
              <a:extLst>
                <a:ext uri="{FF2B5EF4-FFF2-40B4-BE49-F238E27FC236}">
                  <a16:creationId xmlns="" xmlns:a16="http://schemas.microsoft.com/office/drawing/2014/main" id="{4E5D395E-9EF3-4031-97EA-29C5FBF14978}"/>
                </a:ext>
              </a:extLst>
            </p:cNvPr>
            <p:cNvCxnSpPr>
              <a:cxnSpLocks/>
            </p:cNvCxnSpPr>
            <p:nvPr/>
          </p:nvCxnSpPr>
          <p:spPr>
            <a:xfrm>
              <a:off x="5833077" y="3890030"/>
              <a:ext cx="0" cy="179437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Accolade ouvrante 245">
              <a:extLst>
                <a:ext uri="{FF2B5EF4-FFF2-40B4-BE49-F238E27FC236}">
                  <a16:creationId xmlns="" xmlns:a16="http://schemas.microsoft.com/office/drawing/2014/main" id="{DCB4C685-CA05-4CDC-85F7-FB31645F084C}"/>
                </a:ext>
              </a:extLst>
            </p:cNvPr>
            <p:cNvSpPr/>
            <p:nvPr/>
          </p:nvSpPr>
          <p:spPr>
            <a:xfrm rot="5400000">
              <a:off x="6132027" y="3334590"/>
              <a:ext cx="73788" cy="704430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7" name="Accolade ouvrante 246">
              <a:extLst>
                <a:ext uri="{FF2B5EF4-FFF2-40B4-BE49-F238E27FC236}">
                  <a16:creationId xmlns="" xmlns:a16="http://schemas.microsoft.com/office/drawing/2014/main" id="{9BA02CFB-958A-4E31-98C8-D46A21532D8C}"/>
                </a:ext>
              </a:extLst>
            </p:cNvPr>
            <p:cNvSpPr/>
            <p:nvPr/>
          </p:nvSpPr>
          <p:spPr>
            <a:xfrm rot="5400000">
              <a:off x="6912589" y="3334590"/>
              <a:ext cx="73788" cy="704430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Accolade ouvrante 251">
              <a:extLst>
                <a:ext uri="{FF2B5EF4-FFF2-40B4-BE49-F238E27FC236}">
                  <a16:creationId xmlns="" xmlns:a16="http://schemas.microsoft.com/office/drawing/2014/main" id="{158C2DEF-84E6-471F-9EFC-26CD1C1FE167}"/>
                </a:ext>
              </a:extLst>
            </p:cNvPr>
            <p:cNvSpPr/>
            <p:nvPr/>
          </p:nvSpPr>
          <p:spPr>
            <a:xfrm rot="5400000">
              <a:off x="6484667" y="2747829"/>
              <a:ext cx="130937" cy="1449330"/>
            </a:xfrm>
            <a:prstGeom prst="leftBrace">
              <a:avLst>
                <a:gd name="adj1" fmla="val 0"/>
                <a:gd name="adj2" fmla="val 496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3" name="ZoneTexte 252">
              <a:extLst>
                <a:ext uri="{FF2B5EF4-FFF2-40B4-BE49-F238E27FC236}">
                  <a16:creationId xmlns="" xmlns:a16="http://schemas.microsoft.com/office/drawing/2014/main" id="{722F2532-2DC5-4FF0-B28B-0AE76522E713}"/>
                </a:ext>
              </a:extLst>
            </p:cNvPr>
            <p:cNvSpPr txBox="1"/>
            <p:nvPr/>
          </p:nvSpPr>
          <p:spPr>
            <a:xfrm>
              <a:off x="6364478" y="3160804"/>
              <a:ext cx="3626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NS</a:t>
              </a:r>
            </a:p>
          </p:txBody>
        </p:sp>
        <p:sp>
          <p:nvSpPr>
            <p:cNvPr id="254" name="ZoneTexte 253">
              <a:extLst>
                <a:ext uri="{FF2B5EF4-FFF2-40B4-BE49-F238E27FC236}">
                  <a16:creationId xmlns="" xmlns:a16="http://schemas.microsoft.com/office/drawing/2014/main" id="{8B6A6A9E-A285-49E8-BB1B-9308F02C5968}"/>
                </a:ext>
              </a:extLst>
            </p:cNvPr>
            <p:cNvSpPr txBox="1"/>
            <p:nvPr/>
          </p:nvSpPr>
          <p:spPr>
            <a:xfrm>
              <a:off x="5941323" y="3481324"/>
              <a:ext cx="466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****</a:t>
              </a:r>
            </a:p>
          </p:txBody>
        </p:sp>
        <p:sp>
          <p:nvSpPr>
            <p:cNvPr id="255" name="ZoneTexte 254">
              <a:extLst>
                <a:ext uri="{FF2B5EF4-FFF2-40B4-BE49-F238E27FC236}">
                  <a16:creationId xmlns="" xmlns:a16="http://schemas.microsoft.com/office/drawing/2014/main" id="{D0C816F3-1D1D-4779-9F3B-DD93FB3A8FF3}"/>
                </a:ext>
              </a:extLst>
            </p:cNvPr>
            <p:cNvSpPr txBox="1"/>
            <p:nvPr/>
          </p:nvSpPr>
          <p:spPr>
            <a:xfrm>
              <a:off x="6793101" y="3459893"/>
              <a:ext cx="3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**</a:t>
              </a:r>
            </a:p>
          </p:txBody>
        </p:sp>
        <p:sp>
          <p:nvSpPr>
            <p:cNvPr id="256" name="Line 10">
              <a:extLst>
                <a:ext uri="{FF2B5EF4-FFF2-40B4-BE49-F238E27FC236}">
                  <a16:creationId xmlns="" xmlns:a16="http://schemas.microsoft.com/office/drawing/2014/main" id="{CBEF26A9-3ABA-44ED-BB6B-F2B7DECF3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5456" y="5153674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7" name="ZoneTexte 256">
              <a:extLst>
                <a:ext uri="{FF2B5EF4-FFF2-40B4-BE49-F238E27FC236}">
                  <a16:creationId xmlns="" xmlns:a16="http://schemas.microsoft.com/office/drawing/2014/main" id="{D62E4186-0555-40A5-A410-EB4FBFD8F03B}"/>
                </a:ext>
              </a:extLst>
            </p:cNvPr>
            <p:cNvSpPr txBox="1"/>
            <p:nvPr/>
          </p:nvSpPr>
          <p:spPr>
            <a:xfrm>
              <a:off x="4924364" y="5016996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100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7914684" y="5345734"/>
              <a:ext cx="640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Seuil de réponse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886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887120"/>
            <a:ext cx="8053955" cy="466451"/>
          </a:xfrm>
        </p:spPr>
        <p:txBody>
          <a:bodyPr/>
          <a:lstStyle/>
          <a:p>
            <a:r>
              <a:rPr lang="fr-FR" dirty="0"/>
              <a:t>Étud</a:t>
            </a:r>
            <a:r>
              <a:rPr lang="fr-FR" b="1" dirty="0"/>
              <a:t>e prospective française </a:t>
            </a:r>
            <a:r>
              <a:rPr lang="fr-FR" b="1" dirty="0" err="1"/>
              <a:t>monocentrique</a:t>
            </a:r>
            <a:r>
              <a:rPr lang="fr-FR" b="1" dirty="0"/>
              <a:t> de janvier à mai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283855"/>
            <a:ext cx="4701156" cy="1021644"/>
          </a:xfrm>
        </p:spPr>
        <p:txBody>
          <a:bodyPr>
            <a:normAutofit/>
          </a:bodyPr>
          <a:lstStyle/>
          <a:p>
            <a:r>
              <a:rPr lang="fr-FR" sz="1600" dirty="0"/>
              <a:t>Diminution de la réponse humorale sous RTX</a:t>
            </a:r>
          </a:p>
          <a:p>
            <a:pPr lvl="1"/>
            <a:r>
              <a:rPr lang="fr-FR" sz="1400" dirty="0"/>
              <a:t>Réponse : &gt; 50 unités </a:t>
            </a:r>
            <a:r>
              <a:rPr lang="fr-FR" sz="1400" dirty="0" err="1"/>
              <a:t>d’Ac</a:t>
            </a:r>
            <a:r>
              <a:rPr lang="fr-FR" sz="1400" dirty="0"/>
              <a:t> anti-Spike,                                                                     correspondant à 97 % des patients </a:t>
            </a:r>
            <a:br>
              <a:rPr lang="fr-FR" sz="1400" dirty="0"/>
            </a:br>
            <a:r>
              <a:rPr lang="fr-FR" sz="1400" dirty="0"/>
              <a:t>avec </a:t>
            </a:r>
            <a:r>
              <a:rPr lang="fr-FR" sz="1400" dirty="0" err="1"/>
              <a:t>Ac</a:t>
            </a:r>
            <a:r>
              <a:rPr lang="fr-FR" sz="1400" dirty="0"/>
              <a:t> neutralisants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1" y="37238"/>
            <a:ext cx="7438388" cy="617537"/>
          </a:xfrm>
        </p:spPr>
        <p:txBody>
          <a:bodyPr/>
          <a:lstStyle/>
          <a:p>
            <a:pPr marL="0" indent="0"/>
            <a:r>
              <a:rPr lang="fr-FR" dirty="0"/>
              <a:t>Réponse humorale et cellulaire au vaccin ARNm </a:t>
            </a:r>
            <a:br>
              <a:rPr lang="fr-FR" dirty="0"/>
            </a:br>
            <a:r>
              <a:rPr lang="fr-FR" dirty="0"/>
              <a:t>anti-SARS-CoV-2 chez les patients traités par </a:t>
            </a:r>
            <a:r>
              <a:rPr lang="fr-FR" dirty="0" err="1"/>
              <a:t>rituximab</a:t>
            </a:r>
            <a:r>
              <a:rPr lang="fr-FR" dirty="0"/>
              <a:t> </a:t>
            </a:r>
            <a:r>
              <a:rPr lang="fr-FR" i="1" dirty="0"/>
              <a:t>(2)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Bitoun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 S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0964, actualisé 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="" xmlns:a16="http://schemas.microsoft.com/office/drawing/2014/main" id="{A992FABB-3C46-9246-9252-4B0FBF3DA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393" y="5624371"/>
            <a:ext cx="8513015" cy="595669"/>
          </a:xfrm>
        </p:spPr>
        <p:txBody>
          <a:bodyPr/>
          <a:lstStyle/>
          <a:p>
            <a:r>
              <a:rPr lang="fr-FR" dirty="0"/>
              <a:t>Sous RTX, la réponse humorale au vaccin ARNm anti-SARS-CoV-2 est fortement diminuée, mais la réponse cellulaire est conservée</a:t>
            </a:r>
          </a:p>
        </p:txBody>
      </p:sp>
      <p:sp>
        <p:nvSpPr>
          <p:cNvPr id="150" name="Espace réservé du contenu 2">
            <a:extLst>
              <a:ext uri="{FF2B5EF4-FFF2-40B4-BE49-F238E27FC236}">
                <a16:creationId xmlns="" xmlns:a16="http://schemas.microsoft.com/office/drawing/2014/main" id="{F5CAEBCF-E61E-4FAA-9489-BC41A2CB6F52}"/>
              </a:ext>
            </a:extLst>
          </p:cNvPr>
          <p:cNvSpPr txBox="1">
            <a:spLocks/>
          </p:cNvSpPr>
          <p:nvPr/>
        </p:nvSpPr>
        <p:spPr>
          <a:xfrm>
            <a:off x="461394" y="4713560"/>
            <a:ext cx="8387042" cy="1151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Police système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Police système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Police système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1000" dirty="0"/>
          </a:p>
          <a:p>
            <a:r>
              <a:rPr lang="fr-FR" sz="1600" b="1" dirty="0">
                <a:solidFill>
                  <a:srgbClr val="FF0000"/>
                </a:solidFill>
              </a:rPr>
              <a:t>Conservation de la réponse cellulaire LT CD4 et CD8 sous </a:t>
            </a:r>
            <a:r>
              <a:rPr lang="fr-FR" sz="1600" b="1" dirty="0" smtClean="0">
                <a:solidFill>
                  <a:srgbClr val="FF0000"/>
                </a:solidFill>
              </a:rPr>
              <a:t>RTX</a:t>
            </a:r>
          </a:p>
          <a:p>
            <a:pPr lvl="1"/>
            <a:r>
              <a:rPr lang="fr-FR" sz="1400" b="1" i="1" dirty="0" smtClean="0">
                <a:solidFill>
                  <a:srgbClr val="FF0000"/>
                </a:solidFill>
              </a:rPr>
              <a:t>!! A nuancer en fonction des études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1F592390-2CDE-480A-A6C9-A2914028DFA0}"/>
              </a:ext>
            </a:extLst>
          </p:cNvPr>
          <p:cNvGrpSpPr/>
          <p:nvPr/>
        </p:nvGrpSpPr>
        <p:grpSpPr>
          <a:xfrm>
            <a:off x="2076377" y="2160645"/>
            <a:ext cx="2567613" cy="2594760"/>
            <a:chOff x="2076377" y="2160645"/>
            <a:chExt cx="2567613" cy="2594760"/>
          </a:xfrm>
        </p:grpSpPr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29D46F23-6989-4CBE-BA5C-02A157265A25}"/>
                </a:ext>
              </a:extLst>
            </p:cNvPr>
            <p:cNvSpPr/>
            <p:nvPr/>
          </p:nvSpPr>
          <p:spPr>
            <a:xfrm>
              <a:off x="4043739" y="3215724"/>
              <a:ext cx="398509" cy="12308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55A236B0-42A1-40CD-9668-EF17543EE980}"/>
                </a:ext>
              </a:extLst>
            </p:cNvPr>
            <p:cNvSpPr/>
            <p:nvPr/>
          </p:nvSpPr>
          <p:spPr>
            <a:xfrm>
              <a:off x="2871741" y="3040368"/>
              <a:ext cx="398509" cy="14062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EDE6656C-874E-4DFE-9777-2E7340C10FB9}"/>
                </a:ext>
              </a:extLst>
            </p:cNvPr>
            <p:cNvSpPr/>
            <p:nvPr/>
          </p:nvSpPr>
          <p:spPr>
            <a:xfrm>
              <a:off x="3462754" y="4005182"/>
              <a:ext cx="398509" cy="4414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Freeform 5">
              <a:extLst>
                <a:ext uri="{FF2B5EF4-FFF2-40B4-BE49-F238E27FC236}">
                  <a16:creationId xmlns="" xmlns:a16="http://schemas.microsoft.com/office/drawing/2014/main" id="{72E8A7DA-BA70-4AE9-B51E-1100EC43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999" y="2861166"/>
              <a:ext cx="1967991" cy="1589390"/>
            </a:xfrm>
            <a:custGeom>
              <a:avLst/>
              <a:gdLst>
                <a:gd name="T0" fmla="*/ 3547 w 3547"/>
                <a:gd name="T1" fmla="*/ 1707 h 1707"/>
                <a:gd name="T2" fmla="*/ 0 w 3547"/>
                <a:gd name="T3" fmla="*/ 1707 h 1707"/>
                <a:gd name="T4" fmla="*/ 0 w 3547"/>
                <a:gd name="T5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7" h="1707">
                  <a:moveTo>
                    <a:pt x="3547" y="1707"/>
                  </a:moveTo>
                  <a:lnTo>
                    <a:pt x="0" y="170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7" name="Line 7">
              <a:extLst>
                <a:ext uri="{FF2B5EF4-FFF2-40B4-BE49-F238E27FC236}">
                  <a16:creationId xmlns="" xmlns:a16="http://schemas.microsoft.com/office/drawing/2014/main" id="{4066C3C5-D659-4773-8833-CA69A456A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4268" y="4451352"/>
              <a:ext cx="0" cy="669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="" xmlns:a16="http://schemas.microsoft.com/office/drawing/2014/main" id="{FD14DCE5-E0E3-4197-8C7D-9CE5ECF559F3}"/>
                </a:ext>
              </a:extLst>
            </p:cNvPr>
            <p:cNvSpPr txBox="1"/>
            <p:nvPr/>
          </p:nvSpPr>
          <p:spPr>
            <a:xfrm>
              <a:off x="2688199" y="4496109"/>
              <a:ext cx="7377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Contrôle</a:t>
              </a:r>
            </a:p>
          </p:txBody>
        </p:sp>
        <p:sp>
          <p:nvSpPr>
            <p:cNvPr id="110" name="Line 7">
              <a:extLst>
                <a:ext uri="{FF2B5EF4-FFF2-40B4-BE49-F238E27FC236}">
                  <a16:creationId xmlns="" xmlns:a16="http://schemas.microsoft.com/office/drawing/2014/main" id="{2F09834F-FEA8-4071-A208-808AE8C7D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4324" y="4454042"/>
              <a:ext cx="0" cy="669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="" xmlns:a16="http://schemas.microsoft.com/office/drawing/2014/main" id="{21F5D0DB-9312-4D7B-8B91-B2EF769183A6}"/>
                </a:ext>
              </a:extLst>
            </p:cNvPr>
            <p:cNvSpPr txBox="1"/>
            <p:nvPr/>
          </p:nvSpPr>
          <p:spPr>
            <a:xfrm>
              <a:off x="3422025" y="4498799"/>
              <a:ext cx="4539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RTX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="" xmlns:a16="http://schemas.microsoft.com/office/drawing/2014/main" id="{B574239B-5A61-43F2-A1D7-76B1F45E1970}"/>
                </a:ext>
              </a:extLst>
            </p:cNvPr>
            <p:cNvSpPr txBox="1"/>
            <p:nvPr/>
          </p:nvSpPr>
          <p:spPr>
            <a:xfrm>
              <a:off x="3887257" y="4501489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Autre IS</a:t>
              </a:r>
            </a:p>
          </p:txBody>
        </p:sp>
        <p:sp>
          <p:nvSpPr>
            <p:cNvPr id="130" name="Line 10">
              <a:extLst>
                <a:ext uri="{FF2B5EF4-FFF2-40B4-BE49-F238E27FC236}">
                  <a16:creationId xmlns="" xmlns:a16="http://schemas.microsoft.com/office/drawing/2014/main" id="{7F593055-A4EB-4B5D-98B7-AC035A192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992" y="2917716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="" xmlns:a16="http://schemas.microsoft.com/office/drawing/2014/main" id="{AE350CE2-FA6B-42F6-8CFF-E33C937E0034}"/>
                </a:ext>
              </a:extLst>
            </p:cNvPr>
            <p:cNvSpPr txBox="1"/>
            <p:nvPr/>
          </p:nvSpPr>
          <p:spPr>
            <a:xfrm>
              <a:off x="2261900" y="2781038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100</a:t>
              </a:r>
            </a:p>
          </p:txBody>
        </p:sp>
        <p:sp>
          <p:nvSpPr>
            <p:cNvPr id="132" name="Line 10">
              <a:extLst>
                <a:ext uri="{FF2B5EF4-FFF2-40B4-BE49-F238E27FC236}">
                  <a16:creationId xmlns="" xmlns:a16="http://schemas.microsoft.com/office/drawing/2014/main" id="{69F2CE5D-8AEC-4557-8304-B6D6A51B4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992" y="3215724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="" xmlns:a16="http://schemas.microsoft.com/office/drawing/2014/main" id="{03CC386E-54F1-4C74-BA7C-229E0A0EE702}"/>
                </a:ext>
              </a:extLst>
            </p:cNvPr>
            <p:cNvSpPr txBox="1"/>
            <p:nvPr/>
          </p:nvSpPr>
          <p:spPr>
            <a:xfrm>
              <a:off x="2332432" y="3079046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80</a:t>
              </a:r>
            </a:p>
          </p:txBody>
        </p:sp>
        <p:sp>
          <p:nvSpPr>
            <p:cNvPr id="134" name="Line 10">
              <a:extLst>
                <a:ext uri="{FF2B5EF4-FFF2-40B4-BE49-F238E27FC236}">
                  <a16:creationId xmlns="" xmlns:a16="http://schemas.microsoft.com/office/drawing/2014/main" id="{64E0B7DE-D86F-4F2A-A3A2-329A6798E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992" y="3522664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="" xmlns:a16="http://schemas.microsoft.com/office/drawing/2014/main" id="{9C0DD6F6-B5FC-4C5B-8E65-CE16D9F26525}"/>
                </a:ext>
              </a:extLst>
            </p:cNvPr>
            <p:cNvSpPr txBox="1"/>
            <p:nvPr/>
          </p:nvSpPr>
          <p:spPr>
            <a:xfrm>
              <a:off x="2332432" y="3385986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60</a:t>
              </a:r>
            </a:p>
          </p:txBody>
        </p:sp>
        <p:sp>
          <p:nvSpPr>
            <p:cNvPr id="136" name="Line 10">
              <a:extLst>
                <a:ext uri="{FF2B5EF4-FFF2-40B4-BE49-F238E27FC236}">
                  <a16:creationId xmlns="" xmlns:a16="http://schemas.microsoft.com/office/drawing/2014/main" id="{36195DC5-1791-47FD-9D41-95E5A3AF8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992" y="3841630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="" xmlns:a16="http://schemas.microsoft.com/office/drawing/2014/main" id="{F8C6BEEF-C64B-43FF-9956-855688AF6493}"/>
                </a:ext>
              </a:extLst>
            </p:cNvPr>
            <p:cNvSpPr txBox="1"/>
            <p:nvPr/>
          </p:nvSpPr>
          <p:spPr>
            <a:xfrm>
              <a:off x="2332432" y="3704952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40</a:t>
              </a:r>
            </a:p>
          </p:txBody>
        </p:sp>
        <p:sp>
          <p:nvSpPr>
            <p:cNvPr id="138" name="Line 10">
              <a:extLst>
                <a:ext uri="{FF2B5EF4-FFF2-40B4-BE49-F238E27FC236}">
                  <a16:creationId xmlns="" xmlns:a16="http://schemas.microsoft.com/office/drawing/2014/main" id="{A1A8BD9C-468C-42BC-9B10-96759BBCD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992" y="4141860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="" xmlns:a16="http://schemas.microsoft.com/office/drawing/2014/main" id="{0ED33A97-AF15-4E81-9D87-790D629D71BB}"/>
                </a:ext>
              </a:extLst>
            </p:cNvPr>
            <p:cNvSpPr txBox="1"/>
            <p:nvPr/>
          </p:nvSpPr>
          <p:spPr>
            <a:xfrm>
              <a:off x="2332433" y="400518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20</a:t>
              </a:r>
            </a:p>
          </p:txBody>
        </p:sp>
        <p:sp>
          <p:nvSpPr>
            <p:cNvPr id="140" name="Line 10">
              <a:extLst>
                <a:ext uri="{FF2B5EF4-FFF2-40B4-BE49-F238E27FC236}">
                  <a16:creationId xmlns="" xmlns:a16="http://schemas.microsoft.com/office/drawing/2014/main" id="{BEE31D8E-1773-4C40-8CC9-4BD91F2E4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992" y="4446614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="" xmlns:a16="http://schemas.microsoft.com/office/drawing/2014/main" id="{85B807AA-0E04-415C-84BD-D535FD5A98BF}"/>
                </a:ext>
              </a:extLst>
            </p:cNvPr>
            <p:cNvSpPr txBox="1"/>
            <p:nvPr/>
          </p:nvSpPr>
          <p:spPr>
            <a:xfrm>
              <a:off x="2402965" y="430993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142" name="Accolade ouvrante 141">
              <a:extLst>
                <a:ext uri="{FF2B5EF4-FFF2-40B4-BE49-F238E27FC236}">
                  <a16:creationId xmlns="" xmlns:a16="http://schemas.microsoft.com/office/drawing/2014/main" id="{CA3BEBEC-278B-4C1E-9192-336E664DE969}"/>
                </a:ext>
              </a:extLst>
            </p:cNvPr>
            <p:cNvSpPr/>
            <p:nvPr/>
          </p:nvSpPr>
          <p:spPr>
            <a:xfrm rot="5400000">
              <a:off x="3592485" y="1822921"/>
              <a:ext cx="130938" cy="1193093"/>
            </a:xfrm>
            <a:prstGeom prst="leftBrace">
              <a:avLst>
                <a:gd name="adj1" fmla="val 0"/>
                <a:gd name="adj2" fmla="val 496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="" xmlns:a16="http://schemas.microsoft.com/office/drawing/2014/main" id="{09A66F73-E914-4810-8037-95F616400613}"/>
                </a:ext>
              </a:extLst>
            </p:cNvPr>
            <p:cNvSpPr txBox="1"/>
            <p:nvPr/>
          </p:nvSpPr>
          <p:spPr>
            <a:xfrm>
              <a:off x="3462754" y="2160645"/>
              <a:ext cx="3626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NS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="" xmlns:a16="http://schemas.microsoft.com/office/drawing/2014/main" id="{3862F514-DC31-4717-9578-A19FE84E9B01}"/>
                </a:ext>
              </a:extLst>
            </p:cNvPr>
            <p:cNvSpPr txBox="1"/>
            <p:nvPr/>
          </p:nvSpPr>
          <p:spPr>
            <a:xfrm>
              <a:off x="3061407" y="2473261"/>
              <a:ext cx="466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****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="" xmlns:a16="http://schemas.microsoft.com/office/drawing/2014/main" id="{A03C1674-F9D1-4B2F-BC8B-D2D88AC2D568}"/>
                </a:ext>
              </a:extLst>
            </p:cNvPr>
            <p:cNvSpPr txBox="1"/>
            <p:nvPr/>
          </p:nvSpPr>
          <p:spPr>
            <a:xfrm>
              <a:off x="3746192" y="2705990"/>
              <a:ext cx="3962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***</a:t>
              </a:r>
            </a:p>
          </p:txBody>
        </p:sp>
        <p:sp>
          <p:nvSpPr>
            <p:cNvPr id="146" name="Accolade ouvrante 145">
              <a:extLst>
                <a:ext uri="{FF2B5EF4-FFF2-40B4-BE49-F238E27FC236}">
                  <a16:creationId xmlns="" xmlns:a16="http://schemas.microsoft.com/office/drawing/2014/main" id="{9C0E9EFD-0128-4DD3-BD02-584FAF1F411D}"/>
                </a:ext>
              </a:extLst>
            </p:cNvPr>
            <p:cNvSpPr/>
            <p:nvPr/>
          </p:nvSpPr>
          <p:spPr>
            <a:xfrm rot="5400000">
              <a:off x="3322036" y="2415352"/>
              <a:ext cx="73788" cy="597341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Accolade ouvrante 146">
              <a:extLst>
                <a:ext uri="{FF2B5EF4-FFF2-40B4-BE49-F238E27FC236}">
                  <a16:creationId xmlns="" xmlns:a16="http://schemas.microsoft.com/office/drawing/2014/main" id="{70FA2F89-3ED3-4611-A931-209834480DBA}"/>
                </a:ext>
              </a:extLst>
            </p:cNvPr>
            <p:cNvSpPr/>
            <p:nvPr/>
          </p:nvSpPr>
          <p:spPr>
            <a:xfrm rot="5400000">
              <a:off x="3907429" y="2659722"/>
              <a:ext cx="73788" cy="597341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="" xmlns:a16="http://schemas.microsoft.com/office/drawing/2014/main" id="{CF3302E6-D79C-47B8-807C-3A53364F1FB9}"/>
                </a:ext>
              </a:extLst>
            </p:cNvPr>
            <p:cNvSpPr txBox="1"/>
            <p:nvPr/>
          </p:nvSpPr>
          <p:spPr>
            <a:xfrm rot="16200000">
              <a:off x="1573835" y="3529146"/>
              <a:ext cx="12666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/>
                <a:t>Répondeurs (%)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="" xmlns:a16="http://schemas.microsoft.com/office/drawing/2014/main" id="{6C1E600C-7C74-481B-9EA7-12C36B735A10}"/>
                </a:ext>
              </a:extLst>
            </p:cNvPr>
            <p:cNvSpPr txBox="1"/>
            <p:nvPr/>
          </p:nvSpPr>
          <p:spPr>
            <a:xfrm>
              <a:off x="3439326" y="3778239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29 %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="" xmlns:a16="http://schemas.microsoft.com/office/drawing/2014/main" id="{C87DBF7E-CEDD-4E00-B250-63A1D5DA1D40}"/>
                </a:ext>
              </a:extLst>
            </p:cNvPr>
            <p:cNvSpPr txBox="1"/>
            <p:nvPr/>
          </p:nvSpPr>
          <p:spPr>
            <a:xfrm>
              <a:off x="2831672" y="2842567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92 %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="" xmlns:a16="http://schemas.microsoft.com/office/drawing/2014/main" id="{B86FDEA6-0CDF-4E64-9FE0-DCA2C42EF8F2}"/>
                </a:ext>
              </a:extLst>
            </p:cNvPr>
            <p:cNvSpPr txBox="1"/>
            <p:nvPr/>
          </p:nvSpPr>
          <p:spPr>
            <a:xfrm>
              <a:off x="4028242" y="301843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80 %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05652591-5FB8-4EA5-ACFA-BD89F5838C88}"/>
              </a:ext>
            </a:extLst>
          </p:cNvPr>
          <p:cNvGrpSpPr/>
          <p:nvPr/>
        </p:nvGrpSpPr>
        <p:grpSpPr>
          <a:xfrm>
            <a:off x="5276672" y="1576272"/>
            <a:ext cx="3783060" cy="3144983"/>
            <a:chOff x="5276672" y="1576272"/>
            <a:chExt cx="3783060" cy="3144983"/>
          </a:xfrm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D8825EB9-C896-4DBB-B521-5018A0E15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919" y="3859537"/>
              <a:ext cx="2482196" cy="563044"/>
            </a:xfrm>
            <a:custGeom>
              <a:avLst/>
              <a:gdLst>
                <a:gd name="T0" fmla="*/ 3547 w 3547"/>
                <a:gd name="T1" fmla="*/ 1707 h 1707"/>
                <a:gd name="T2" fmla="*/ 0 w 3547"/>
                <a:gd name="T3" fmla="*/ 1707 h 1707"/>
                <a:gd name="T4" fmla="*/ 0 w 3547"/>
                <a:gd name="T5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7" h="1707">
                  <a:moveTo>
                    <a:pt x="3547" y="1707"/>
                  </a:moveTo>
                  <a:lnTo>
                    <a:pt x="0" y="170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" name="Line 7">
              <a:extLst>
                <a:ext uri="{FF2B5EF4-FFF2-40B4-BE49-F238E27FC236}">
                  <a16:creationId xmlns="" xmlns:a16="http://schemas.microsoft.com/office/drawing/2014/main" id="{0603EC2F-6C11-457F-9160-D58D026C9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7782" y="4422582"/>
              <a:ext cx="0" cy="669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E9FE5921-FB49-4856-A1BF-45C470E28D98}"/>
                </a:ext>
              </a:extLst>
            </p:cNvPr>
            <p:cNvSpPr txBox="1"/>
            <p:nvPr/>
          </p:nvSpPr>
          <p:spPr>
            <a:xfrm>
              <a:off x="5994129" y="4467339"/>
              <a:ext cx="7377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Contrôle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324F2681-B216-41AC-AFD7-623A62974768}"/>
                </a:ext>
              </a:extLst>
            </p:cNvPr>
            <p:cNvSpPr txBox="1"/>
            <p:nvPr/>
          </p:nvSpPr>
          <p:spPr>
            <a:xfrm rot="16200000">
              <a:off x="4493605" y="3228721"/>
              <a:ext cx="18277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err="1"/>
                <a:t>Ac</a:t>
              </a:r>
              <a:r>
                <a:rPr lang="fr-FR" sz="1100" b="1" dirty="0"/>
                <a:t> neutralisants (unités)</a:t>
              </a:r>
            </a:p>
          </p:txBody>
        </p:sp>
        <p:sp>
          <p:nvSpPr>
            <p:cNvPr id="20" name="Line 10">
              <a:extLst>
                <a:ext uri="{FF2B5EF4-FFF2-40B4-BE49-F238E27FC236}">
                  <a16:creationId xmlns="" xmlns:a16="http://schemas.microsoft.com/office/drawing/2014/main" id="{D070762A-0C72-410C-AB55-101586817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4155427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52D4A9E4-3835-4503-8EEA-582C5E337C58}"/>
                </a:ext>
              </a:extLst>
            </p:cNvPr>
            <p:cNvSpPr txBox="1"/>
            <p:nvPr/>
          </p:nvSpPr>
          <p:spPr>
            <a:xfrm>
              <a:off x="5545972" y="4018749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>
                  <a:solidFill>
                    <a:schemeClr val="bg1">
                      <a:lumMod val="50000"/>
                    </a:schemeClr>
                  </a:solidFill>
                </a:rPr>
                <a:t>24</a:t>
              </a:r>
            </a:p>
          </p:txBody>
        </p:sp>
        <p:sp>
          <p:nvSpPr>
            <p:cNvPr id="22" name="Line 10">
              <a:extLst>
                <a:ext uri="{FF2B5EF4-FFF2-40B4-BE49-F238E27FC236}">
                  <a16:creationId xmlns="" xmlns:a16="http://schemas.microsoft.com/office/drawing/2014/main" id="{99457F46-4E02-49E4-86C5-D33D8CC31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4427071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4FD1C80A-6A3C-41E4-9055-74B3DF8623AF}"/>
                </a:ext>
              </a:extLst>
            </p:cNvPr>
            <p:cNvSpPr txBox="1"/>
            <p:nvPr/>
          </p:nvSpPr>
          <p:spPr>
            <a:xfrm>
              <a:off x="5497883" y="4290393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0</a:t>
              </a:r>
            </a:p>
          </p:txBody>
        </p:sp>
        <p:sp>
          <p:nvSpPr>
            <p:cNvPr id="24" name="Line 7">
              <a:extLst>
                <a:ext uri="{FF2B5EF4-FFF2-40B4-BE49-F238E27FC236}">
                  <a16:creationId xmlns="" xmlns:a16="http://schemas.microsoft.com/office/drawing/2014/main" id="{1EAC0AFC-5445-43BD-BA0F-6BDB9813F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7382" y="4422582"/>
              <a:ext cx="0" cy="669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87A91A86-11DE-496F-ABEB-B9848909AF3D}"/>
                </a:ext>
              </a:extLst>
            </p:cNvPr>
            <p:cNvSpPr txBox="1"/>
            <p:nvPr/>
          </p:nvSpPr>
          <p:spPr>
            <a:xfrm>
              <a:off x="6875595" y="4467339"/>
              <a:ext cx="4539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RTX</a:t>
              </a:r>
            </a:p>
          </p:txBody>
        </p:sp>
        <p:sp>
          <p:nvSpPr>
            <p:cNvPr id="26" name="Line 7">
              <a:extLst>
                <a:ext uri="{FF2B5EF4-FFF2-40B4-BE49-F238E27FC236}">
                  <a16:creationId xmlns="" xmlns:a16="http://schemas.microsoft.com/office/drawing/2014/main" id="{EE0A3063-260A-4C4F-A533-40AA6A0CA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8443" y="4422582"/>
              <a:ext cx="0" cy="669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9A61B433-5E63-46D4-AC42-6204D4CEB4E0}"/>
                </a:ext>
              </a:extLst>
            </p:cNvPr>
            <p:cNvSpPr txBox="1"/>
            <p:nvPr/>
          </p:nvSpPr>
          <p:spPr>
            <a:xfrm>
              <a:off x="7490020" y="4467339"/>
              <a:ext cx="7072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Autre IS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1E1727F9-3A94-46A5-A65C-81D33A29E41D}"/>
                </a:ext>
              </a:extLst>
            </p:cNvPr>
            <p:cNvCxnSpPr>
              <a:cxnSpLocks/>
            </p:cNvCxnSpPr>
            <p:nvPr/>
          </p:nvCxnSpPr>
          <p:spPr>
            <a:xfrm>
              <a:off x="5883728" y="4161438"/>
              <a:ext cx="248038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="" xmlns:a16="http://schemas.microsoft.com/office/drawing/2014/main" id="{A9CC17F9-9426-4A1F-AB87-C15B2686EAF4}"/>
                </a:ext>
              </a:extLst>
            </p:cNvPr>
            <p:cNvSpPr/>
            <p:nvPr/>
          </p:nvSpPr>
          <p:spPr>
            <a:xfrm>
              <a:off x="7080907" y="356537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="" xmlns:a16="http://schemas.microsoft.com/office/drawing/2014/main" id="{3601B6D8-64C2-48E1-ADA9-6227E113FB74}"/>
                </a:ext>
              </a:extLst>
            </p:cNvPr>
            <p:cNvSpPr/>
            <p:nvPr/>
          </p:nvSpPr>
          <p:spPr>
            <a:xfrm>
              <a:off x="7080907" y="3879759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>
              <a:extLst>
                <a:ext uri="{FF2B5EF4-FFF2-40B4-BE49-F238E27FC236}">
                  <a16:creationId xmlns="" xmlns:a16="http://schemas.microsoft.com/office/drawing/2014/main" id="{747BD065-60E4-4E43-BD96-25AD7F5BC45A}"/>
                </a:ext>
              </a:extLst>
            </p:cNvPr>
            <p:cNvSpPr/>
            <p:nvPr/>
          </p:nvSpPr>
          <p:spPr>
            <a:xfrm>
              <a:off x="6339153" y="4118136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>
              <a:extLst>
                <a:ext uri="{FF2B5EF4-FFF2-40B4-BE49-F238E27FC236}">
                  <a16:creationId xmlns="" xmlns:a16="http://schemas.microsoft.com/office/drawing/2014/main" id="{20C67DC5-4FF3-4F51-9338-008174C42BE3}"/>
                </a:ext>
              </a:extLst>
            </p:cNvPr>
            <p:cNvSpPr/>
            <p:nvPr/>
          </p:nvSpPr>
          <p:spPr>
            <a:xfrm>
              <a:off x="6356175" y="396908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>
              <a:extLst>
                <a:ext uri="{FF2B5EF4-FFF2-40B4-BE49-F238E27FC236}">
                  <a16:creationId xmlns="" xmlns:a16="http://schemas.microsoft.com/office/drawing/2014/main" id="{E03A476A-564B-455E-A578-9FD93CF2CB56}"/>
                </a:ext>
              </a:extLst>
            </p:cNvPr>
            <p:cNvSpPr/>
            <p:nvPr/>
          </p:nvSpPr>
          <p:spPr>
            <a:xfrm>
              <a:off x="6336992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>
              <a:extLst>
                <a:ext uri="{FF2B5EF4-FFF2-40B4-BE49-F238E27FC236}">
                  <a16:creationId xmlns="" xmlns:a16="http://schemas.microsoft.com/office/drawing/2014/main" id="{CBD7F0B8-A6E0-493C-91E2-82504C909417}"/>
                </a:ext>
              </a:extLst>
            </p:cNvPr>
            <p:cNvSpPr/>
            <p:nvPr/>
          </p:nvSpPr>
          <p:spPr>
            <a:xfrm>
              <a:off x="6146883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>
              <a:extLst>
                <a:ext uri="{FF2B5EF4-FFF2-40B4-BE49-F238E27FC236}">
                  <a16:creationId xmlns="" xmlns:a16="http://schemas.microsoft.com/office/drawing/2014/main" id="{64581382-AC4E-461C-9206-D8085472658D}"/>
                </a:ext>
              </a:extLst>
            </p:cNvPr>
            <p:cNvSpPr/>
            <p:nvPr/>
          </p:nvSpPr>
          <p:spPr>
            <a:xfrm>
              <a:off x="6191883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>
              <a:extLst>
                <a:ext uri="{FF2B5EF4-FFF2-40B4-BE49-F238E27FC236}">
                  <a16:creationId xmlns="" xmlns:a16="http://schemas.microsoft.com/office/drawing/2014/main" id="{F117FF0B-BE81-44BC-BF9B-701889E7A2A3}"/>
                </a:ext>
              </a:extLst>
            </p:cNvPr>
            <p:cNvSpPr/>
            <p:nvPr/>
          </p:nvSpPr>
          <p:spPr>
            <a:xfrm>
              <a:off x="6236883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>
              <a:extLst>
                <a:ext uri="{FF2B5EF4-FFF2-40B4-BE49-F238E27FC236}">
                  <a16:creationId xmlns="" xmlns:a16="http://schemas.microsoft.com/office/drawing/2014/main" id="{4703C522-0F98-4C01-BCBA-53F97C5C37CD}"/>
                </a:ext>
              </a:extLst>
            </p:cNvPr>
            <p:cNvSpPr/>
            <p:nvPr/>
          </p:nvSpPr>
          <p:spPr>
            <a:xfrm>
              <a:off x="6281883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>
              <a:extLst>
                <a:ext uri="{FF2B5EF4-FFF2-40B4-BE49-F238E27FC236}">
                  <a16:creationId xmlns="" xmlns:a16="http://schemas.microsoft.com/office/drawing/2014/main" id="{401189BD-C600-4E6E-99F0-2D56DFF04AEB}"/>
                </a:ext>
              </a:extLst>
            </p:cNvPr>
            <p:cNvSpPr/>
            <p:nvPr/>
          </p:nvSpPr>
          <p:spPr>
            <a:xfrm>
              <a:off x="6381992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>
              <a:extLst>
                <a:ext uri="{FF2B5EF4-FFF2-40B4-BE49-F238E27FC236}">
                  <a16:creationId xmlns="" xmlns:a16="http://schemas.microsoft.com/office/drawing/2014/main" id="{4E25D383-A8FC-4F58-9436-2973F4C2160B}"/>
                </a:ext>
              </a:extLst>
            </p:cNvPr>
            <p:cNvSpPr/>
            <p:nvPr/>
          </p:nvSpPr>
          <p:spPr>
            <a:xfrm>
              <a:off x="6426992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>
              <a:extLst>
                <a:ext uri="{FF2B5EF4-FFF2-40B4-BE49-F238E27FC236}">
                  <a16:creationId xmlns="" xmlns:a16="http://schemas.microsoft.com/office/drawing/2014/main" id="{17538861-F183-4566-85CC-814EAC151CF2}"/>
                </a:ext>
              </a:extLst>
            </p:cNvPr>
            <p:cNvSpPr/>
            <p:nvPr/>
          </p:nvSpPr>
          <p:spPr>
            <a:xfrm>
              <a:off x="6471992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>
              <a:extLst>
                <a:ext uri="{FF2B5EF4-FFF2-40B4-BE49-F238E27FC236}">
                  <a16:creationId xmlns="" xmlns:a16="http://schemas.microsoft.com/office/drawing/2014/main" id="{D0BEA9A1-8A26-4393-95FC-BA7E08C85C59}"/>
                </a:ext>
              </a:extLst>
            </p:cNvPr>
            <p:cNvSpPr/>
            <p:nvPr/>
          </p:nvSpPr>
          <p:spPr>
            <a:xfrm>
              <a:off x="6515415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>
              <a:extLst>
                <a:ext uri="{FF2B5EF4-FFF2-40B4-BE49-F238E27FC236}">
                  <a16:creationId xmlns="" xmlns:a16="http://schemas.microsoft.com/office/drawing/2014/main" id="{3EA9422C-10F2-4A41-B52B-8A70461479E4}"/>
                </a:ext>
              </a:extLst>
            </p:cNvPr>
            <p:cNvSpPr/>
            <p:nvPr/>
          </p:nvSpPr>
          <p:spPr>
            <a:xfrm>
              <a:off x="6548287" y="24598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>
              <a:extLst>
                <a:ext uri="{FF2B5EF4-FFF2-40B4-BE49-F238E27FC236}">
                  <a16:creationId xmlns="" xmlns:a16="http://schemas.microsoft.com/office/drawing/2014/main" id="{DB360A2D-54FA-4C83-AFEC-5C626D4C9076}"/>
                </a:ext>
              </a:extLst>
            </p:cNvPr>
            <p:cNvSpPr/>
            <p:nvPr/>
          </p:nvSpPr>
          <p:spPr>
            <a:xfrm>
              <a:off x="7852410" y="2463473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>
              <a:extLst>
                <a:ext uri="{FF2B5EF4-FFF2-40B4-BE49-F238E27FC236}">
                  <a16:creationId xmlns="" xmlns:a16="http://schemas.microsoft.com/office/drawing/2014/main" id="{2468AAB7-1B21-4F76-BF76-F1CAAA9AA31F}"/>
                </a:ext>
              </a:extLst>
            </p:cNvPr>
            <p:cNvSpPr/>
            <p:nvPr/>
          </p:nvSpPr>
          <p:spPr>
            <a:xfrm>
              <a:off x="7808089" y="3828063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>
              <a:extLst>
                <a:ext uri="{FF2B5EF4-FFF2-40B4-BE49-F238E27FC236}">
                  <a16:creationId xmlns="" xmlns:a16="http://schemas.microsoft.com/office/drawing/2014/main" id="{15E3AC99-551F-44DF-B835-5D6F1B690EAB}"/>
                </a:ext>
              </a:extLst>
            </p:cNvPr>
            <p:cNvSpPr/>
            <p:nvPr/>
          </p:nvSpPr>
          <p:spPr>
            <a:xfrm>
              <a:off x="7849524" y="417497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>
              <a:extLst>
                <a:ext uri="{FF2B5EF4-FFF2-40B4-BE49-F238E27FC236}">
                  <a16:creationId xmlns="" xmlns:a16="http://schemas.microsoft.com/office/drawing/2014/main" id="{339C5629-AC03-4DD6-8E2F-78114D30BAD9}"/>
                </a:ext>
              </a:extLst>
            </p:cNvPr>
            <p:cNvSpPr/>
            <p:nvPr/>
          </p:nvSpPr>
          <p:spPr>
            <a:xfrm>
              <a:off x="7882734" y="4232761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="" xmlns:a16="http://schemas.microsoft.com/office/drawing/2014/main" id="{E8EBC06E-FE85-411D-8F35-AFEA3D99C6BC}"/>
                </a:ext>
              </a:extLst>
            </p:cNvPr>
            <p:cNvCxnSpPr/>
            <p:nvPr/>
          </p:nvCxnSpPr>
          <p:spPr>
            <a:xfrm>
              <a:off x="7001935" y="3887488"/>
              <a:ext cx="25094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="" xmlns:a16="http://schemas.microsoft.com/office/drawing/2014/main" id="{E3E207ED-B44B-4959-AFED-135287FEE1DC}"/>
                </a:ext>
              </a:extLst>
            </p:cNvPr>
            <p:cNvCxnSpPr>
              <a:cxnSpLocks/>
            </p:cNvCxnSpPr>
            <p:nvPr/>
          </p:nvCxnSpPr>
          <p:spPr>
            <a:xfrm>
              <a:off x="6874572" y="3923639"/>
              <a:ext cx="49475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21DD114C-606A-407D-8B01-3BBFACF2F2FC}"/>
                </a:ext>
              </a:extLst>
            </p:cNvPr>
            <p:cNvCxnSpPr/>
            <p:nvPr/>
          </p:nvCxnSpPr>
          <p:spPr>
            <a:xfrm>
              <a:off x="6995985" y="3977488"/>
              <a:ext cx="25094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4455A82A-81A5-40D6-B497-B8E7D2F6A720}"/>
                </a:ext>
              </a:extLst>
            </p:cNvPr>
            <p:cNvCxnSpPr/>
            <p:nvPr/>
          </p:nvCxnSpPr>
          <p:spPr>
            <a:xfrm>
              <a:off x="7721792" y="2717697"/>
              <a:ext cx="2509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5C2B46CA-9F7A-4749-9695-60819A8273C7}"/>
                </a:ext>
              </a:extLst>
            </p:cNvPr>
            <p:cNvCxnSpPr>
              <a:cxnSpLocks/>
            </p:cNvCxnSpPr>
            <p:nvPr/>
          </p:nvCxnSpPr>
          <p:spPr>
            <a:xfrm>
              <a:off x="7606056" y="2775179"/>
              <a:ext cx="49475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026C0DD7-D672-4420-83DC-DA22087E4700}"/>
                </a:ext>
              </a:extLst>
            </p:cNvPr>
            <p:cNvCxnSpPr/>
            <p:nvPr/>
          </p:nvCxnSpPr>
          <p:spPr>
            <a:xfrm>
              <a:off x="7722972" y="2871582"/>
              <a:ext cx="2509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45D30B00-840B-4E7F-AF1F-608155B985B9}"/>
                </a:ext>
              </a:extLst>
            </p:cNvPr>
            <p:cNvCxnSpPr>
              <a:cxnSpLocks/>
            </p:cNvCxnSpPr>
            <p:nvPr/>
          </p:nvCxnSpPr>
          <p:spPr>
            <a:xfrm>
              <a:off x="7854105" y="2717697"/>
              <a:ext cx="0" cy="3000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="" xmlns:a16="http://schemas.microsoft.com/office/drawing/2014/main" id="{24498DE0-34E6-4CEA-A8AC-A721D0C40ADA}"/>
                </a:ext>
              </a:extLst>
            </p:cNvPr>
            <p:cNvCxnSpPr/>
            <p:nvPr/>
          </p:nvCxnSpPr>
          <p:spPr>
            <a:xfrm>
              <a:off x="6266050" y="2623626"/>
              <a:ext cx="250942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="" xmlns:a16="http://schemas.microsoft.com/office/drawing/2014/main" id="{4C89013F-2686-439A-9877-6481105BA59F}"/>
                </a:ext>
              </a:extLst>
            </p:cNvPr>
            <p:cNvCxnSpPr>
              <a:cxnSpLocks/>
            </p:cNvCxnSpPr>
            <p:nvPr/>
          </p:nvCxnSpPr>
          <p:spPr>
            <a:xfrm>
              <a:off x="6153799" y="2596146"/>
              <a:ext cx="484488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="" xmlns:a16="http://schemas.microsoft.com/office/drawing/2014/main" id="{1CC6C349-FD63-4F8B-9D14-63D067E5E764}"/>
                </a:ext>
              </a:extLst>
            </p:cNvPr>
            <p:cNvCxnSpPr/>
            <p:nvPr/>
          </p:nvCxnSpPr>
          <p:spPr>
            <a:xfrm>
              <a:off x="6251840" y="2484935"/>
              <a:ext cx="250942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50FC6FDA-BE99-4088-A263-EB4D86D4B8A9}"/>
                </a:ext>
              </a:extLst>
            </p:cNvPr>
            <p:cNvCxnSpPr>
              <a:cxnSpLocks/>
            </p:cNvCxnSpPr>
            <p:nvPr/>
          </p:nvCxnSpPr>
          <p:spPr>
            <a:xfrm>
              <a:off x="6398806" y="2568857"/>
              <a:ext cx="0" cy="5238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ccolade ouvrante 97">
              <a:extLst>
                <a:ext uri="{FF2B5EF4-FFF2-40B4-BE49-F238E27FC236}">
                  <a16:creationId xmlns="" xmlns:a16="http://schemas.microsoft.com/office/drawing/2014/main" id="{30AC94F6-8B62-4796-9ED5-17946581667C}"/>
                </a:ext>
              </a:extLst>
            </p:cNvPr>
            <p:cNvSpPr/>
            <p:nvPr/>
          </p:nvSpPr>
          <p:spPr>
            <a:xfrm rot="5400000">
              <a:off x="6683103" y="2001783"/>
              <a:ext cx="73788" cy="704430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Accolade ouvrante 98">
              <a:extLst>
                <a:ext uri="{FF2B5EF4-FFF2-40B4-BE49-F238E27FC236}">
                  <a16:creationId xmlns="" xmlns:a16="http://schemas.microsoft.com/office/drawing/2014/main" id="{B3C6559B-C529-4715-AF1E-268210982D21}"/>
                </a:ext>
              </a:extLst>
            </p:cNvPr>
            <p:cNvSpPr/>
            <p:nvPr/>
          </p:nvSpPr>
          <p:spPr>
            <a:xfrm rot="5400000">
              <a:off x="7463665" y="1990178"/>
              <a:ext cx="73788" cy="704430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Accolade ouvrante 99">
              <a:extLst>
                <a:ext uri="{FF2B5EF4-FFF2-40B4-BE49-F238E27FC236}">
                  <a16:creationId xmlns="" xmlns:a16="http://schemas.microsoft.com/office/drawing/2014/main" id="{22370EB2-CEA0-4336-92ED-277DC7DD2075}"/>
                </a:ext>
              </a:extLst>
            </p:cNvPr>
            <p:cNvSpPr/>
            <p:nvPr/>
          </p:nvSpPr>
          <p:spPr>
            <a:xfrm rot="5400000">
              <a:off x="7047009" y="1370512"/>
              <a:ext cx="130937" cy="1449330"/>
            </a:xfrm>
            <a:prstGeom prst="leftBrace">
              <a:avLst>
                <a:gd name="adj1" fmla="val 0"/>
                <a:gd name="adj2" fmla="val 496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="" xmlns:a16="http://schemas.microsoft.com/office/drawing/2014/main" id="{1FB6F50B-617E-41F2-AF23-AC689035D9DE}"/>
                </a:ext>
              </a:extLst>
            </p:cNvPr>
            <p:cNvSpPr txBox="1"/>
            <p:nvPr/>
          </p:nvSpPr>
          <p:spPr>
            <a:xfrm>
              <a:off x="6915554" y="1576272"/>
              <a:ext cx="3626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NS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="" xmlns:a16="http://schemas.microsoft.com/office/drawing/2014/main" id="{6C0654DD-59AF-4FB5-BDC2-D2506A243703}"/>
                </a:ext>
              </a:extLst>
            </p:cNvPr>
            <p:cNvSpPr txBox="1"/>
            <p:nvPr/>
          </p:nvSpPr>
          <p:spPr>
            <a:xfrm>
              <a:off x="6499821" y="2139167"/>
              <a:ext cx="466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****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="" xmlns:a16="http://schemas.microsoft.com/office/drawing/2014/main" id="{8AEC5507-B365-411D-AF15-67F2E33C2C35}"/>
                </a:ext>
              </a:extLst>
            </p:cNvPr>
            <p:cNvSpPr txBox="1"/>
            <p:nvPr/>
          </p:nvSpPr>
          <p:spPr>
            <a:xfrm>
              <a:off x="6923816" y="1852868"/>
              <a:ext cx="3962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***</a:t>
              </a:r>
            </a:p>
          </p:txBody>
        </p:sp>
        <p:sp>
          <p:nvSpPr>
            <p:cNvPr id="157" name="Line 10">
              <a:extLst>
                <a:ext uri="{FF2B5EF4-FFF2-40B4-BE49-F238E27FC236}">
                  <a16:creationId xmlns="" xmlns:a16="http://schemas.microsoft.com/office/drawing/2014/main" id="{F0D246B3-C856-40C3-8323-1E32B39EF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4246328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="" xmlns:a16="http://schemas.microsoft.com/office/drawing/2014/main" id="{E920CB12-5B55-4DA6-842B-A86C4F73B9B1}"/>
                </a:ext>
              </a:extLst>
            </p:cNvPr>
            <p:cNvSpPr txBox="1"/>
            <p:nvPr/>
          </p:nvSpPr>
          <p:spPr>
            <a:xfrm>
              <a:off x="5497883" y="414477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1</a:t>
              </a:r>
            </a:p>
          </p:txBody>
        </p:sp>
        <p:sp>
          <p:nvSpPr>
            <p:cNvPr id="159" name="Line 10">
              <a:extLst>
                <a:ext uri="{FF2B5EF4-FFF2-40B4-BE49-F238E27FC236}">
                  <a16:creationId xmlns="" xmlns:a16="http://schemas.microsoft.com/office/drawing/2014/main" id="{5266096A-E14E-4E94-831E-3F0FD8AB5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4049852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="" xmlns:a16="http://schemas.microsoft.com/office/drawing/2014/main" id="{3FD1CD3A-3EA2-46E4-909C-2F052040684B}"/>
                </a:ext>
              </a:extLst>
            </p:cNvPr>
            <p:cNvSpPr txBox="1"/>
            <p:nvPr/>
          </p:nvSpPr>
          <p:spPr>
            <a:xfrm>
              <a:off x="5497882" y="3913174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2</a:t>
              </a:r>
            </a:p>
          </p:txBody>
        </p:sp>
        <p:sp>
          <p:nvSpPr>
            <p:cNvPr id="161" name="Line 10">
              <a:extLst>
                <a:ext uri="{FF2B5EF4-FFF2-40B4-BE49-F238E27FC236}">
                  <a16:creationId xmlns="" xmlns:a16="http://schemas.microsoft.com/office/drawing/2014/main" id="{A30343CD-400A-4839-A761-E58D21BA5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3859537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="" xmlns:a16="http://schemas.microsoft.com/office/drawing/2014/main" id="{832213BD-782C-4D9F-BADD-00D5A80D3009}"/>
                </a:ext>
              </a:extLst>
            </p:cNvPr>
            <p:cNvSpPr txBox="1"/>
            <p:nvPr/>
          </p:nvSpPr>
          <p:spPr>
            <a:xfrm>
              <a:off x="5497882" y="3722859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3</a:t>
              </a:r>
            </a:p>
          </p:txBody>
        </p:sp>
        <p:sp>
          <p:nvSpPr>
            <p:cNvPr id="163" name="Line 10">
              <a:extLst>
                <a:ext uri="{FF2B5EF4-FFF2-40B4-BE49-F238E27FC236}">
                  <a16:creationId xmlns="" xmlns:a16="http://schemas.microsoft.com/office/drawing/2014/main" id="{AFA398FA-F11F-4718-ACB4-C8C2E6AC6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3747054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="" xmlns:a16="http://schemas.microsoft.com/office/drawing/2014/main" id="{3DD2C9F9-5E7B-4479-9DD5-18CB244BFB70}"/>
                </a:ext>
              </a:extLst>
            </p:cNvPr>
            <p:cNvSpPr txBox="1"/>
            <p:nvPr/>
          </p:nvSpPr>
          <p:spPr>
            <a:xfrm>
              <a:off x="5497882" y="3610376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3</a:t>
              </a:r>
            </a:p>
          </p:txBody>
        </p:sp>
        <p:sp>
          <p:nvSpPr>
            <p:cNvPr id="165" name="Line 10">
              <a:extLst>
                <a:ext uri="{FF2B5EF4-FFF2-40B4-BE49-F238E27FC236}">
                  <a16:creationId xmlns="" xmlns:a16="http://schemas.microsoft.com/office/drawing/2014/main" id="{21BBF873-CE56-4F87-A6B0-5383498AF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3536231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="" xmlns:a16="http://schemas.microsoft.com/office/drawing/2014/main" id="{1B433FA0-F281-49EB-AB3C-147F23C42DEE}"/>
                </a:ext>
              </a:extLst>
            </p:cNvPr>
            <p:cNvSpPr txBox="1"/>
            <p:nvPr/>
          </p:nvSpPr>
          <p:spPr>
            <a:xfrm>
              <a:off x="5497883" y="3399553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4</a:t>
              </a:r>
            </a:p>
          </p:txBody>
        </p:sp>
        <p:sp>
          <p:nvSpPr>
            <p:cNvPr id="167" name="Line 10">
              <a:extLst>
                <a:ext uri="{FF2B5EF4-FFF2-40B4-BE49-F238E27FC236}">
                  <a16:creationId xmlns="" xmlns:a16="http://schemas.microsoft.com/office/drawing/2014/main" id="{FD2A8822-9D92-4537-8563-64B299D7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3331691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="" xmlns:a16="http://schemas.microsoft.com/office/drawing/2014/main" id="{75AF5A76-91BA-41D9-A46B-C1D6DB2A95F2}"/>
                </a:ext>
              </a:extLst>
            </p:cNvPr>
            <p:cNvSpPr txBox="1"/>
            <p:nvPr/>
          </p:nvSpPr>
          <p:spPr>
            <a:xfrm>
              <a:off x="5497882" y="3195013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5</a:t>
              </a:r>
            </a:p>
          </p:txBody>
        </p:sp>
        <p:sp>
          <p:nvSpPr>
            <p:cNvPr id="169" name="Line 10">
              <a:extLst>
                <a:ext uri="{FF2B5EF4-FFF2-40B4-BE49-F238E27FC236}">
                  <a16:creationId xmlns="" xmlns:a16="http://schemas.microsoft.com/office/drawing/2014/main" id="{2CAC723A-7469-4D6F-AB5A-F4913D3CB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3117708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="" xmlns:a16="http://schemas.microsoft.com/office/drawing/2014/main" id="{8262A31E-7446-4662-8951-CC0C2CCFF8ED}"/>
                </a:ext>
              </a:extLst>
            </p:cNvPr>
            <p:cNvSpPr txBox="1"/>
            <p:nvPr/>
          </p:nvSpPr>
          <p:spPr>
            <a:xfrm>
              <a:off x="5497882" y="2981030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6</a:t>
              </a:r>
            </a:p>
          </p:txBody>
        </p:sp>
        <p:sp>
          <p:nvSpPr>
            <p:cNvPr id="171" name="Line 10">
              <a:extLst>
                <a:ext uri="{FF2B5EF4-FFF2-40B4-BE49-F238E27FC236}">
                  <a16:creationId xmlns="" xmlns:a16="http://schemas.microsoft.com/office/drawing/2014/main" id="{1CCAE5EC-7E83-40C2-A991-6EA154C93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3008165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="" xmlns:a16="http://schemas.microsoft.com/office/drawing/2014/main" id="{0FD1FD18-7FF6-4978-A0F7-AD58C7CA181D}"/>
                </a:ext>
              </a:extLst>
            </p:cNvPr>
            <p:cNvSpPr txBox="1"/>
            <p:nvPr/>
          </p:nvSpPr>
          <p:spPr>
            <a:xfrm>
              <a:off x="5497882" y="2871487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6</a:t>
              </a:r>
            </a:p>
          </p:txBody>
        </p:sp>
        <p:sp>
          <p:nvSpPr>
            <p:cNvPr id="173" name="Line 10">
              <a:extLst>
                <a:ext uri="{FF2B5EF4-FFF2-40B4-BE49-F238E27FC236}">
                  <a16:creationId xmlns="" xmlns:a16="http://schemas.microsoft.com/office/drawing/2014/main" id="{1E29BD6F-60E3-4296-92E3-EBDCB079C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2799358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="" xmlns:a16="http://schemas.microsoft.com/office/drawing/2014/main" id="{D8A89377-B408-488C-8761-DF58C84F9153}"/>
                </a:ext>
              </a:extLst>
            </p:cNvPr>
            <p:cNvSpPr txBox="1"/>
            <p:nvPr/>
          </p:nvSpPr>
          <p:spPr>
            <a:xfrm>
              <a:off x="5497882" y="2662680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7</a:t>
              </a:r>
            </a:p>
          </p:txBody>
        </p:sp>
        <p:sp>
          <p:nvSpPr>
            <p:cNvPr id="175" name="Line 10">
              <a:extLst>
                <a:ext uri="{FF2B5EF4-FFF2-40B4-BE49-F238E27FC236}">
                  <a16:creationId xmlns="" xmlns:a16="http://schemas.microsoft.com/office/drawing/2014/main" id="{80688D88-B1F6-47EC-80FE-4701CCC5A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2596146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="" xmlns:a16="http://schemas.microsoft.com/office/drawing/2014/main" id="{C3CBE563-73C3-434A-A0E4-9ED55F07F634}"/>
                </a:ext>
              </a:extLst>
            </p:cNvPr>
            <p:cNvSpPr txBox="1"/>
            <p:nvPr/>
          </p:nvSpPr>
          <p:spPr>
            <a:xfrm>
              <a:off x="5497882" y="2459468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8</a:t>
              </a:r>
            </a:p>
          </p:txBody>
        </p:sp>
        <p:sp>
          <p:nvSpPr>
            <p:cNvPr id="177" name="Line 10">
              <a:extLst>
                <a:ext uri="{FF2B5EF4-FFF2-40B4-BE49-F238E27FC236}">
                  <a16:creationId xmlns="" xmlns:a16="http://schemas.microsoft.com/office/drawing/2014/main" id="{721EF8E5-17F6-49AF-85C1-0CFFFFB6F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532" y="2375392"/>
              <a:ext cx="6538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="" xmlns:a16="http://schemas.microsoft.com/office/drawing/2014/main" id="{6369B6BB-B6CF-42DD-AEBD-9E8D95A06D65}"/>
                </a:ext>
              </a:extLst>
            </p:cNvPr>
            <p:cNvSpPr txBox="1"/>
            <p:nvPr/>
          </p:nvSpPr>
          <p:spPr>
            <a:xfrm>
              <a:off x="5497882" y="2238714"/>
              <a:ext cx="3738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  <a:r>
                <a:rPr lang="fr-FR" sz="1000" baseline="30000" dirty="0"/>
                <a:t>9</a:t>
              </a:r>
            </a:p>
          </p:txBody>
        </p:sp>
        <p:sp>
          <p:nvSpPr>
            <p:cNvPr id="179" name="Ellipse 178">
              <a:extLst>
                <a:ext uri="{FF2B5EF4-FFF2-40B4-BE49-F238E27FC236}">
                  <a16:creationId xmlns="" xmlns:a16="http://schemas.microsoft.com/office/drawing/2014/main" id="{541B35D0-FC5A-4565-824C-2722DAE362F3}"/>
                </a:ext>
              </a:extLst>
            </p:cNvPr>
            <p:cNvSpPr/>
            <p:nvPr/>
          </p:nvSpPr>
          <p:spPr>
            <a:xfrm>
              <a:off x="6401175" y="3915101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="" xmlns:a16="http://schemas.microsoft.com/office/drawing/2014/main" id="{87734510-7A26-4E41-A23D-0EA6BE5283EA}"/>
                </a:ext>
              </a:extLst>
            </p:cNvPr>
            <p:cNvSpPr/>
            <p:nvPr/>
          </p:nvSpPr>
          <p:spPr>
            <a:xfrm>
              <a:off x="6297813" y="385659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="" xmlns:a16="http://schemas.microsoft.com/office/drawing/2014/main" id="{4A9B4129-8702-4AE1-974C-9F213B09DB1E}"/>
                </a:ext>
              </a:extLst>
            </p:cNvPr>
            <p:cNvSpPr/>
            <p:nvPr/>
          </p:nvSpPr>
          <p:spPr>
            <a:xfrm>
              <a:off x="6293185" y="3555756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="" xmlns:a16="http://schemas.microsoft.com/office/drawing/2014/main" id="{1841A5BB-C4CD-498D-9412-4A2849FD6DF9}"/>
                </a:ext>
              </a:extLst>
            </p:cNvPr>
            <p:cNvSpPr/>
            <p:nvPr/>
          </p:nvSpPr>
          <p:spPr>
            <a:xfrm>
              <a:off x="6248185" y="3632207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Ellipse 182">
              <a:extLst>
                <a:ext uri="{FF2B5EF4-FFF2-40B4-BE49-F238E27FC236}">
                  <a16:creationId xmlns="" xmlns:a16="http://schemas.microsoft.com/office/drawing/2014/main" id="{3D7FFD64-288D-4F48-BA7E-2CDA48C0E5DA}"/>
                </a:ext>
              </a:extLst>
            </p:cNvPr>
            <p:cNvSpPr/>
            <p:nvPr/>
          </p:nvSpPr>
          <p:spPr>
            <a:xfrm>
              <a:off x="6183124" y="3610376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="" xmlns:a16="http://schemas.microsoft.com/office/drawing/2014/main" id="{FF764C3D-51D1-4A4A-B933-74038E1D6950}"/>
                </a:ext>
              </a:extLst>
            </p:cNvPr>
            <p:cNvSpPr/>
            <p:nvPr/>
          </p:nvSpPr>
          <p:spPr>
            <a:xfrm>
              <a:off x="6286546" y="3672342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="" xmlns:a16="http://schemas.microsoft.com/office/drawing/2014/main" id="{A17711F3-33AA-4764-9D5F-ECCDE7508988}"/>
                </a:ext>
              </a:extLst>
            </p:cNvPr>
            <p:cNvSpPr/>
            <p:nvPr/>
          </p:nvSpPr>
          <p:spPr>
            <a:xfrm>
              <a:off x="6342813" y="3680980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="" xmlns:a16="http://schemas.microsoft.com/office/drawing/2014/main" id="{FDE7075B-3AA2-40BA-91DD-9DC164B5F927}"/>
                </a:ext>
              </a:extLst>
            </p:cNvPr>
            <p:cNvSpPr/>
            <p:nvPr/>
          </p:nvSpPr>
          <p:spPr>
            <a:xfrm>
              <a:off x="6402399" y="3678685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="" xmlns:a16="http://schemas.microsoft.com/office/drawing/2014/main" id="{CD174549-80C8-4A6D-B5FC-E3AC7E71AFDB}"/>
                </a:ext>
              </a:extLst>
            </p:cNvPr>
            <p:cNvSpPr/>
            <p:nvPr/>
          </p:nvSpPr>
          <p:spPr>
            <a:xfrm>
              <a:off x="6397691" y="3582342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="" xmlns:a16="http://schemas.microsoft.com/office/drawing/2014/main" id="{77CC2861-0108-4DAB-9583-868DC867083F}"/>
                </a:ext>
              </a:extLst>
            </p:cNvPr>
            <p:cNvSpPr/>
            <p:nvPr/>
          </p:nvSpPr>
          <p:spPr>
            <a:xfrm>
              <a:off x="6442691" y="3608396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="" xmlns:a16="http://schemas.microsoft.com/office/drawing/2014/main" id="{B970959B-96BE-48D2-BE12-E89D6F62693F}"/>
                </a:ext>
              </a:extLst>
            </p:cNvPr>
            <p:cNvSpPr/>
            <p:nvPr/>
          </p:nvSpPr>
          <p:spPr>
            <a:xfrm>
              <a:off x="6492399" y="3633685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Ellipse 189">
              <a:extLst>
                <a:ext uri="{FF2B5EF4-FFF2-40B4-BE49-F238E27FC236}">
                  <a16:creationId xmlns="" xmlns:a16="http://schemas.microsoft.com/office/drawing/2014/main" id="{0D588685-B13D-4034-A40A-C20D41A59DE7}"/>
                </a:ext>
              </a:extLst>
            </p:cNvPr>
            <p:cNvSpPr/>
            <p:nvPr/>
          </p:nvSpPr>
          <p:spPr>
            <a:xfrm>
              <a:off x="6499821" y="3546521"/>
              <a:ext cx="90000" cy="9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4" name="Connecteur droit 193">
              <a:extLst>
                <a:ext uri="{FF2B5EF4-FFF2-40B4-BE49-F238E27FC236}">
                  <a16:creationId xmlns="" xmlns:a16="http://schemas.microsoft.com/office/drawing/2014/main" id="{C2FE050F-0EA9-46C9-95C4-E76CC7632D02}"/>
                </a:ext>
              </a:extLst>
            </p:cNvPr>
            <p:cNvCxnSpPr/>
            <p:nvPr/>
          </p:nvCxnSpPr>
          <p:spPr>
            <a:xfrm>
              <a:off x="6266050" y="2571238"/>
              <a:ext cx="250942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Ellipse 195">
              <a:extLst>
                <a:ext uri="{FF2B5EF4-FFF2-40B4-BE49-F238E27FC236}">
                  <a16:creationId xmlns="" xmlns:a16="http://schemas.microsoft.com/office/drawing/2014/main" id="{9034C5A2-9DAB-4A97-ACA8-E63429DE377B}"/>
                </a:ext>
              </a:extLst>
            </p:cNvPr>
            <p:cNvSpPr/>
            <p:nvPr/>
          </p:nvSpPr>
          <p:spPr>
            <a:xfrm>
              <a:off x="7046935" y="3614952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Ellipse 196">
              <a:extLst>
                <a:ext uri="{FF2B5EF4-FFF2-40B4-BE49-F238E27FC236}">
                  <a16:creationId xmlns="" xmlns:a16="http://schemas.microsoft.com/office/drawing/2014/main" id="{A4D47D48-B8DE-4E35-8284-CD4C538AEC86}"/>
                </a:ext>
              </a:extLst>
            </p:cNvPr>
            <p:cNvSpPr/>
            <p:nvPr/>
          </p:nvSpPr>
          <p:spPr>
            <a:xfrm>
              <a:off x="7080907" y="3659952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="" xmlns:a16="http://schemas.microsoft.com/office/drawing/2014/main" id="{800D7ABE-B2AD-4124-A104-68C28B0BD688}"/>
                </a:ext>
              </a:extLst>
            </p:cNvPr>
            <p:cNvSpPr/>
            <p:nvPr/>
          </p:nvSpPr>
          <p:spPr>
            <a:xfrm>
              <a:off x="7125907" y="3635980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Ellipse 198">
              <a:extLst>
                <a:ext uri="{FF2B5EF4-FFF2-40B4-BE49-F238E27FC236}">
                  <a16:creationId xmlns="" xmlns:a16="http://schemas.microsoft.com/office/drawing/2014/main" id="{C5981BE3-8A87-4174-8DD3-0446517B789E}"/>
                </a:ext>
              </a:extLst>
            </p:cNvPr>
            <p:cNvSpPr/>
            <p:nvPr/>
          </p:nvSpPr>
          <p:spPr>
            <a:xfrm>
              <a:off x="7076948" y="3973749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="" xmlns:a16="http://schemas.microsoft.com/office/drawing/2014/main" id="{62A47956-207D-4FA5-A81E-6CC52E3FAAE9}"/>
                </a:ext>
              </a:extLst>
            </p:cNvPr>
            <p:cNvSpPr/>
            <p:nvPr/>
          </p:nvSpPr>
          <p:spPr>
            <a:xfrm>
              <a:off x="7107382" y="402987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="" xmlns:a16="http://schemas.microsoft.com/office/drawing/2014/main" id="{E062D9E1-D20C-4FA4-862D-D854E5077B47}"/>
                </a:ext>
              </a:extLst>
            </p:cNvPr>
            <p:cNvSpPr/>
            <p:nvPr/>
          </p:nvSpPr>
          <p:spPr>
            <a:xfrm>
              <a:off x="7066864" y="407487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="" xmlns:a16="http://schemas.microsoft.com/office/drawing/2014/main" id="{31BAD5A2-A6C6-4375-B3DA-288DA428224A}"/>
                </a:ext>
              </a:extLst>
            </p:cNvPr>
            <p:cNvSpPr/>
            <p:nvPr/>
          </p:nvSpPr>
          <p:spPr>
            <a:xfrm>
              <a:off x="6877743" y="4187761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="" xmlns:a16="http://schemas.microsoft.com/office/drawing/2014/main" id="{7BB8EDB1-204D-42F3-ADB4-A9FD36395646}"/>
                </a:ext>
              </a:extLst>
            </p:cNvPr>
            <p:cNvSpPr/>
            <p:nvPr/>
          </p:nvSpPr>
          <p:spPr>
            <a:xfrm>
              <a:off x="7001935" y="4219970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="" xmlns:a16="http://schemas.microsoft.com/office/drawing/2014/main" id="{91DF7940-DF9E-43CE-83E5-4EC8BE1989F0}"/>
                </a:ext>
              </a:extLst>
            </p:cNvPr>
            <p:cNvSpPr/>
            <p:nvPr/>
          </p:nvSpPr>
          <p:spPr>
            <a:xfrm>
              <a:off x="7121948" y="4224884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="" xmlns:a16="http://schemas.microsoft.com/office/drawing/2014/main" id="{ECC83D21-C1A2-4EC5-8DDD-97CDC172DFFB}"/>
                </a:ext>
              </a:extLst>
            </p:cNvPr>
            <p:cNvSpPr/>
            <p:nvPr/>
          </p:nvSpPr>
          <p:spPr>
            <a:xfrm>
              <a:off x="7215907" y="4187761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Ellipse 205">
              <a:extLst>
                <a:ext uri="{FF2B5EF4-FFF2-40B4-BE49-F238E27FC236}">
                  <a16:creationId xmlns="" xmlns:a16="http://schemas.microsoft.com/office/drawing/2014/main" id="{54734BFA-48BC-42BE-9DB5-6ADA2AAA54C8}"/>
                </a:ext>
              </a:extLst>
            </p:cNvPr>
            <p:cNvSpPr/>
            <p:nvPr/>
          </p:nvSpPr>
          <p:spPr>
            <a:xfrm>
              <a:off x="7242382" y="4189041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Ellipse 206">
              <a:extLst>
                <a:ext uri="{FF2B5EF4-FFF2-40B4-BE49-F238E27FC236}">
                  <a16:creationId xmlns="" xmlns:a16="http://schemas.microsoft.com/office/drawing/2014/main" id="{1A37659C-7EA2-4B0B-B376-0C00557FD766}"/>
                </a:ext>
              </a:extLst>
            </p:cNvPr>
            <p:cNvSpPr/>
            <p:nvPr/>
          </p:nvSpPr>
          <p:spPr>
            <a:xfrm>
              <a:off x="7270010" y="416615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="" xmlns:a16="http://schemas.microsoft.com/office/drawing/2014/main" id="{7404F9DE-3086-42D8-A151-B3F2B37FD8FC}"/>
                </a:ext>
              </a:extLst>
            </p:cNvPr>
            <p:cNvSpPr/>
            <p:nvPr/>
          </p:nvSpPr>
          <p:spPr>
            <a:xfrm>
              <a:off x="7187730" y="417305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="" xmlns:a16="http://schemas.microsoft.com/office/drawing/2014/main" id="{7EFC2FD9-A722-4A23-91EE-36EC6CE29B6A}"/>
                </a:ext>
              </a:extLst>
            </p:cNvPr>
            <p:cNvSpPr/>
            <p:nvPr/>
          </p:nvSpPr>
          <p:spPr>
            <a:xfrm>
              <a:off x="7121948" y="4159395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Ellipse 209">
              <a:extLst>
                <a:ext uri="{FF2B5EF4-FFF2-40B4-BE49-F238E27FC236}">
                  <a16:creationId xmlns="" xmlns:a16="http://schemas.microsoft.com/office/drawing/2014/main" id="{7A20531B-71D6-4490-B8AB-53BF089BB9A2}"/>
                </a:ext>
              </a:extLst>
            </p:cNvPr>
            <p:cNvSpPr/>
            <p:nvPr/>
          </p:nvSpPr>
          <p:spPr>
            <a:xfrm>
              <a:off x="7058344" y="417305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="" xmlns:a16="http://schemas.microsoft.com/office/drawing/2014/main" id="{BF552059-6AFD-42EF-B13B-90C558E1D0AC}"/>
                </a:ext>
              </a:extLst>
            </p:cNvPr>
            <p:cNvSpPr/>
            <p:nvPr/>
          </p:nvSpPr>
          <p:spPr>
            <a:xfrm>
              <a:off x="7066864" y="4196098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="" xmlns:a16="http://schemas.microsoft.com/office/drawing/2014/main" id="{3B773DFB-0927-4B65-8CEE-A2CE2600B1AA}"/>
                </a:ext>
              </a:extLst>
            </p:cNvPr>
            <p:cNvSpPr/>
            <p:nvPr/>
          </p:nvSpPr>
          <p:spPr>
            <a:xfrm>
              <a:off x="6992209" y="4166156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3" name="Ellipse 212">
              <a:extLst>
                <a:ext uri="{FF2B5EF4-FFF2-40B4-BE49-F238E27FC236}">
                  <a16:creationId xmlns="" xmlns:a16="http://schemas.microsoft.com/office/drawing/2014/main" id="{C4B5DD41-6BFA-4353-B688-6DE3B421415F}"/>
                </a:ext>
              </a:extLst>
            </p:cNvPr>
            <p:cNvSpPr/>
            <p:nvPr/>
          </p:nvSpPr>
          <p:spPr>
            <a:xfrm>
              <a:off x="6947209" y="4169004"/>
              <a:ext cx="90000" cy="90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="" xmlns:a16="http://schemas.microsoft.com/office/drawing/2014/main" id="{B60333FB-AA01-42F0-AECD-515941852E8C}"/>
                </a:ext>
              </a:extLst>
            </p:cNvPr>
            <p:cNvSpPr/>
            <p:nvPr/>
          </p:nvSpPr>
          <p:spPr>
            <a:xfrm>
              <a:off x="7811745" y="420615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="" xmlns:a16="http://schemas.microsoft.com/office/drawing/2014/main" id="{BC49BE62-F87A-4377-84D1-56D855D04FE0}"/>
                </a:ext>
              </a:extLst>
            </p:cNvPr>
            <p:cNvSpPr/>
            <p:nvPr/>
          </p:nvSpPr>
          <p:spPr>
            <a:xfrm>
              <a:off x="7776762" y="416615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="" xmlns:a16="http://schemas.microsoft.com/office/drawing/2014/main" id="{F870225E-8C08-429F-8BC3-A3B0E435093A}"/>
                </a:ext>
              </a:extLst>
            </p:cNvPr>
            <p:cNvSpPr/>
            <p:nvPr/>
          </p:nvSpPr>
          <p:spPr>
            <a:xfrm>
              <a:off x="7733276" y="4220589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="" xmlns:a16="http://schemas.microsoft.com/office/drawing/2014/main" id="{2B43760E-7321-4475-8BDF-9A95D1660F6E}"/>
                </a:ext>
              </a:extLst>
            </p:cNvPr>
            <p:cNvSpPr/>
            <p:nvPr/>
          </p:nvSpPr>
          <p:spPr>
            <a:xfrm>
              <a:off x="7888418" y="4135035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="" xmlns:a16="http://schemas.microsoft.com/office/drawing/2014/main" id="{ADC315AB-D705-486F-ABBF-B6CF0B7B9597}"/>
                </a:ext>
              </a:extLst>
            </p:cNvPr>
            <p:cNvSpPr/>
            <p:nvPr/>
          </p:nvSpPr>
          <p:spPr>
            <a:xfrm>
              <a:off x="7772567" y="407313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Ellipse 219">
              <a:extLst>
                <a:ext uri="{FF2B5EF4-FFF2-40B4-BE49-F238E27FC236}">
                  <a16:creationId xmlns="" xmlns:a16="http://schemas.microsoft.com/office/drawing/2014/main" id="{F4EF4AF5-6974-4314-9E2F-E51DA81C78C7}"/>
                </a:ext>
              </a:extLst>
            </p:cNvPr>
            <p:cNvSpPr/>
            <p:nvPr/>
          </p:nvSpPr>
          <p:spPr>
            <a:xfrm>
              <a:off x="7808089" y="4030831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="" xmlns:a16="http://schemas.microsoft.com/office/drawing/2014/main" id="{CDFE510B-E4E4-4DD1-8A19-FC1BA633F320}"/>
                </a:ext>
              </a:extLst>
            </p:cNvPr>
            <p:cNvSpPr/>
            <p:nvPr/>
          </p:nvSpPr>
          <p:spPr>
            <a:xfrm>
              <a:off x="7837734" y="401408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="" xmlns:a16="http://schemas.microsoft.com/office/drawing/2014/main" id="{A9F78B2A-2C77-40A7-A3B6-047769A21C1A}"/>
                </a:ext>
              </a:extLst>
            </p:cNvPr>
            <p:cNvSpPr/>
            <p:nvPr/>
          </p:nvSpPr>
          <p:spPr>
            <a:xfrm>
              <a:off x="7879915" y="401965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Ellipse 222">
              <a:extLst>
                <a:ext uri="{FF2B5EF4-FFF2-40B4-BE49-F238E27FC236}">
                  <a16:creationId xmlns="" xmlns:a16="http://schemas.microsoft.com/office/drawing/2014/main" id="{FBCFB680-D6C0-4CDC-B808-CDEF0968C295}"/>
                </a:ext>
              </a:extLst>
            </p:cNvPr>
            <p:cNvSpPr/>
            <p:nvPr/>
          </p:nvSpPr>
          <p:spPr>
            <a:xfrm>
              <a:off x="7909709" y="398145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Ellipse 223">
              <a:extLst>
                <a:ext uri="{FF2B5EF4-FFF2-40B4-BE49-F238E27FC236}">
                  <a16:creationId xmlns="" xmlns:a16="http://schemas.microsoft.com/office/drawing/2014/main" id="{543291DC-BAC4-40BF-9804-109F0C4A00A4}"/>
                </a:ext>
              </a:extLst>
            </p:cNvPr>
            <p:cNvSpPr/>
            <p:nvPr/>
          </p:nvSpPr>
          <p:spPr>
            <a:xfrm>
              <a:off x="7955728" y="396908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="" xmlns:a16="http://schemas.microsoft.com/office/drawing/2014/main" id="{8F76E954-0126-4216-822B-A240F3DCFCF0}"/>
                </a:ext>
              </a:extLst>
            </p:cNvPr>
            <p:cNvSpPr/>
            <p:nvPr/>
          </p:nvSpPr>
          <p:spPr>
            <a:xfrm>
              <a:off x="8003448" y="396152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="" xmlns:a16="http://schemas.microsoft.com/office/drawing/2014/main" id="{B4EE05BC-30A6-4909-9787-BD5EFEDD3813}"/>
                </a:ext>
              </a:extLst>
            </p:cNvPr>
            <p:cNvSpPr/>
            <p:nvPr/>
          </p:nvSpPr>
          <p:spPr>
            <a:xfrm>
              <a:off x="7774709" y="3971287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" name="Ellipse 226">
              <a:extLst>
                <a:ext uri="{FF2B5EF4-FFF2-40B4-BE49-F238E27FC236}">
                  <a16:creationId xmlns="" xmlns:a16="http://schemas.microsoft.com/office/drawing/2014/main" id="{DFF1BDAE-EF75-4603-ADCA-7E236F93795C}"/>
                </a:ext>
              </a:extLst>
            </p:cNvPr>
            <p:cNvSpPr/>
            <p:nvPr/>
          </p:nvSpPr>
          <p:spPr>
            <a:xfrm>
              <a:off x="7729709" y="401408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" name="Ellipse 227">
              <a:extLst>
                <a:ext uri="{FF2B5EF4-FFF2-40B4-BE49-F238E27FC236}">
                  <a16:creationId xmlns="" xmlns:a16="http://schemas.microsoft.com/office/drawing/2014/main" id="{1D49D9C3-9162-4147-9BCE-C1F8BE5A601F}"/>
                </a:ext>
              </a:extLst>
            </p:cNvPr>
            <p:cNvSpPr/>
            <p:nvPr/>
          </p:nvSpPr>
          <p:spPr>
            <a:xfrm>
              <a:off x="7691624" y="3971287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Ellipse 228">
              <a:extLst>
                <a:ext uri="{FF2B5EF4-FFF2-40B4-BE49-F238E27FC236}">
                  <a16:creationId xmlns="" xmlns:a16="http://schemas.microsoft.com/office/drawing/2014/main" id="{9190671A-4F64-4DF9-B096-1F8438028D5D}"/>
                </a:ext>
              </a:extLst>
            </p:cNvPr>
            <p:cNvSpPr/>
            <p:nvPr/>
          </p:nvSpPr>
          <p:spPr>
            <a:xfrm>
              <a:off x="7646624" y="398654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="" xmlns:a16="http://schemas.microsoft.com/office/drawing/2014/main" id="{752F0D2C-3271-4022-B76E-58AE06E5E0D4}"/>
                </a:ext>
              </a:extLst>
            </p:cNvPr>
            <p:cNvSpPr/>
            <p:nvPr/>
          </p:nvSpPr>
          <p:spPr>
            <a:xfrm>
              <a:off x="7603123" y="396018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="" xmlns:a16="http://schemas.microsoft.com/office/drawing/2014/main" id="{281BDE1E-8C34-4886-AF73-75D4561C0D04}"/>
                </a:ext>
              </a:extLst>
            </p:cNvPr>
            <p:cNvSpPr/>
            <p:nvPr/>
          </p:nvSpPr>
          <p:spPr>
            <a:xfrm>
              <a:off x="7682567" y="387837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="" xmlns:a16="http://schemas.microsoft.com/office/drawing/2014/main" id="{586198B7-9DB4-4BE3-AAF2-329F71DB9FD4}"/>
                </a:ext>
              </a:extLst>
            </p:cNvPr>
            <p:cNvSpPr/>
            <p:nvPr/>
          </p:nvSpPr>
          <p:spPr>
            <a:xfrm>
              <a:off x="7718432" y="389145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="" xmlns:a16="http://schemas.microsoft.com/office/drawing/2014/main" id="{96C4C1A3-0C43-4C7E-986E-2C5FD880B962}"/>
                </a:ext>
              </a:extLst>
            </p:cNvPr>
            <p:cNvSpPr/>
            <p:nvPr/>
          </p:nvSpPr>
          <p:spPr>
            <a:xfrm>
              <a:off x="7763432" y="3823174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="" xmlns:a16="http://schemas.microsoft.com/office/drawing/2014/main" id="{69CB1D4B-3DD0-41E5-935B-1BCA8E9FE388}"/>
                </a:ext>
              </a:extLst>
            </p:cNvPr>
            <p:cNvSpPr/>
            <p:nvPr/>
          </p:nvSpPr>
          <p:spPr>
            <a:xfrm>
              <a:off x="7689254" y="3645774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="" xmlns:a16="http://schemas.microsoft.com/office/drawing/2014/main" id="{7C16645C-C679-4F58-93D6-C2F5E36B8B6C}"/>
                </a:ext>
              </a:extLst>
            </p:cNvPr>
            <p:cNvSpPr/>
            <p:nvPr/>
          </p:nvSpPr>
          <p:spPr>
            <a:xfrm>
              <a:off x="7726037" y="362701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="" xmlns:a16="http://schemas.microsoft.com/office/drawing/2014/main" id="{29B8D02F-216C-469A-96F3-AA18367F45F8}"/>
                </a:ext>
              </a:extLst>
            </p:cNvPr>
            <p:cNvSpPr/>
            <p:nvPr/>
          </p:nvSpPr>
          <p:spPr>
            <a:xfrm>
              <a:off x="7759524" y="3645774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="" xmlns:a16="http://schemas.microsoft.com/office/drawing/2014/main" id="{9949D035-DDD1-4D41-8D22-508F872686BB}"/>
                </a:ext>
              </a:extLst>
            </p:cNvPr>
            <p:cNvSpPr/>
            <p:nvPr/>
          </p:nvSpPr>
          <p:spPr>
            <a:xfrm>
              <a:off x="7807774" y="361037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="" xmlns:a16="http://schemas.microsoft.com/office/drawing/2014/main" id="{622E684F-A0F4-4982-AFD5-37F13DE7FCFB}"/>
                </a:ext>
              </a:extLst>
            </p:cNvPr>
            <p:cNvSpPr/>
            <p:nvPr/>
          </p:nvSpPr>
          <p:spPr>
            <a:xfrm>
              <a:off x="7811745" y="369839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9" name="Ellipse 238">
              <a:extLst>
                <a:ext uri="{FF2B5EF4-FFF2-40B4-BE49-F238E27FC236}">
                  <a16:creationId xmlns="" xmlns:a16="http://schemas.microsoft.com/office/drawing/2014/main" id="{FC2EF826-9303-464B-949B-6D927CA2F82C}"/>
                </a:ext>
              </a:extLst>
            </p:cNvPr>
            <p:cNvSpPr/>
            <p:nvPr/>
          </p:nvSpPr>
          <p:spPr>
            <a:xfrm>
              <a:off x="7843418" y="3677207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0" name="Ellipse 239">
              <a:extLst>
                <a:ext uri="{FF2B5EF4-FFF2-40B4-BE49-F238E27FC236}">
                  <a16:creationId xmlns="" xmlns:a16="http://schemas.microsoft.com/office/drawing/2014/main" id="{AAF482B4-A9EE-4953-8E74-27EFBFE2AFDC}"/>
                </a:ext>
              </a:extLst>
            </p:cNvPr>
            <p:cNvSpPr/>
            <p:nvPr/>
          </p:nvSpPr>
          <p:spPr>
            <a:xfrm>
              <a:off x="7881099" y="3633685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1" name="Ellipse 240">
              <a:extLst>
                <a:ext uri="{FF2B5EF4-FFF2-40B4-BE49-F238E27FC236}">
                  <a16:creationId xmlns="" xmlns:a16="http://schemas.microsoft.com/office/drawing/2014/main" id="{DDECA08D-B090-4B03-BDD2-035EED1861F0}"/>
                </a:ext>
              </a:extLst>
            </p:cNvPr>
            <p:cNvSpPr/>
            <p:nvPr/>
          </p:nvSpPr>
          <p:spPr>
            <a:xfrm>
              <a:off x="7933418" y="3662788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2" name="Ellipse 241">
              <a:extLst>
                <a:ext uri="{FF2B5EF4-FFF2-40B4-BE49-F238E27FC236}">
                  <a16:creationId xmlns="" xmlns:a16="http://schemas.microsoft.com/office/drawing/2014/main" id="{ECBFC1FC-5B03-400F-9469-EBE65C5775E3}"/>
                </a:ext>
              </a:extLst>
            </p:cNvPr>
            <p:cNvSpPr/>
            <p:nvPr/>
          </p:nvSpPr>
          <p:spPr>
            <a:xfrm>
              <a:off x="7973623" y="3591521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3" name="Ellipse 242">
              <a:extLst>
                <a:ext uri="{FF2B5EF4-FFF2-40B4-BE49-F238E27FC236}">
                  <a16:creationId xmlns="" xmlns:a16="http://schemas.microsoft.com/office/drawing/2014/main" id="{E1D4267A-B280-4251-969D-68218CFBDA77}"/>
                </a:ext>
              </a:extLst>
            </p:cNvPr>
            <p:cNvSpPr/>
            <p:nvPr/>
          </p:nvSpPr>
          <p:spPr>
            <a:xfrm>
              <a:off x="7792734" y="2463473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4" name="ZoneTexte 243">
              <a:extLst>
                <a:ext uri="{FF2B5EF4-FFF2-40B4-BE49-F238E27FC236}">
                  <a16:creationId xmlns="" xmlns:a16="http://schemas.microsoft.com/office/drawing/2014/main" id="{9872A3D9-1FE1-4AD1-A8FA-129D23B079AF}"/>
                </a:ext>
              </a:extLst>
            </p:cNvPr>
            <p:cNvSpPr txBox="1"/>
            <p:nvPr/>
          </p:nvSpPr>
          <p:spPr>
            <a:xfrm>
              <a:off x="7368651" y="2139167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*</a:t>
              </a:r>
            </a:p>
          </p:txBody>
        </p:sp>
        <p:sp>
          <p:nvSpPr>
            <p:cNvPr id="247" name="Line 10">
              <a:extLst>
                <a:ext uri="{FF2B5EF4-FFF2-40B4-BE49-F238E27FC236}">
                  <a16:creationId xmlns="" xmlns:a16="http://schemas.microsoft.com/office/drawing/2014/main" id="{4DE862E9-FE19-48BB-A1E0-D0753EB8D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728" y="3117709"/>
              <a:ext cx="0" cy="6304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8" name="Line 10">
              <a:extLst>
                <a:ext uri="{FF2B5EF4-FFF2-40B4-BE49-F238E27FC236}">
                  <a16:creationId xmlns="" xmlns:a16="http://schemas.microsoft.com/office/drawing/2014/main" id="{36D10AA5-2261-47DA-9A95-0A167E66D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916" y="2379287"/>
              <a:ext cx="0" cy="6304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8419271" y="3954579"/>
              <a:ext cx="640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Seuil de réponse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895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00" y="2551657"/>
            <a:ext cx="6973888" cy="1359944"/>
          </a:xfrm>
        </p:spPr>
        <p:txBody>
          <a:bodyPr/>
          <a:lstStyle/>
          <a:p>
            <a:pPr marL="0" indent="0"/>
            <a:r>
              <a:rPr lang="fr-FR" dirty="0"/>
              <a:t>Quels sont les facteurs prédictifs de réponse au vaccin ARNm anti-SARS-CoV-2 chez les patients traités par </a:t>
            </a:r>
            <a:r>
              <a:rPr lang="fr-FR" dirty="0" err="1"/>
              <a:t>rituximab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17950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908451"/>
            <a:ext cx="8053955" cy="466451"/>
          </a:xfrm>
        </p:spPr>
        <p:txBody>
          <a:bodyPr/>
          <a:lstStyle/>
          <a:p>
            <a:r>
              <a:rPr lang="fr-FR" dirty="0"/>
              <a:t>Étude israélienne multicentrique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3" y="1495641"/>
            <a:ext cx="8513016" cy="4975499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</a:rPr>
              <a:t>108 patients sous RTX </a:t>
            </a:r>
            <a:r>
              <a:rPr lang="fr-FR" sz="1800" dirty="0"/>
              <a:t>(en moyenne ~ 4 cycles de RTX, dose cumulée ~6 000 mg)</a:t>
            </a:r>
          </a:p>
          <a:p>
            <a:pPr lvl="1"/>
            <a:r>
              <a:rPr lang="fr-FR" dirty="0"/>
              <a:t>Âge médian : ~ 65 ans, 77 % de femmes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~ 45 % PR, 21 % vascularites à ANCA, 17 % myosites inflammatoires, 10 % lupus</a:t>
            </a:r>
          </a:p>
          <a:p>
            <a:pPr lvl="1"/>
            <a:r>
              <a:rPr lang="fr-FR" dirty="0"/>
              <a:t>~ 15 % MTX à ~ 13,1 mg/sem. et ~ 50 % corticoïdes à ~5,9 mg/j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42 % de réponse immunitaire</a:t>
            </a:r>
          </a:p>
          <a:p>
            <a:pPr lvl="1"/>
            <a:r>
              <a:rPr lang="fr-FR" dirty="0"/>
              <a:t>Présence </a:t>
            </a:r>
            <a:r>
              <a:rPr lang="fr-FR" dirty="0" err="1"/>
              <a:t>Ac</a:t>
            </a:r>
            <a:r>
              <a:rPr lang="fr-FR" dirty="0"/>
              <a:t> anti-Spike S1/S2, 2 à 6 sem. après la 2</a:t>
            </a:r>
            <a:r>
              <a:rPr lang="fr-FR" baseline="30000" dirty="0"/>
              <a:t>e</a:t>
            </a:r>
            <a:r>
              <a:rPr lang="fr-FR" dirty="0"/>
              <a:t> dose (seuil non défini)</a:t>
            </a:r>
          </a:p>
          <a:p>
            <a:endParaRPr lang="fr-FR" sz="2600" dirty="0"/>
          </a:p>
          <a:p>
            <a:r>
              <a:rPr lang="fr-FR" dirty="0"/>
              <a:t>Taux de répondeurs et taux </a:t>
            </a:r>
            <a:r>
              <a:rPr lang="fr-FR" dirty="0" err="1"/>
              <a:t>d’Ac</a:t>
            </a:r>
            <a:r>
              <a:rPr lang="fr-FR" dirty="0"/>
              <a:t> </a:t>
            </a:r>
            <a:r>
              <a:rPr lang="fr-FR" dirty="0" err="1"/>
              <a:t>anti-S</a:t>
            </a:r>
            <a:r>
              <a:rPr lang="fr-FR" dirty="0"/>
              <a:t> significativement plus bas pour les patients sous RTX vs 122 sujets sains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41,7 %</a:t>
            </a:r>
            <a:r>
              <a:rPr lang="fr-FR" dirty="0"/>
              <a:t> répondeurs sous RTX vs 100 % répondeurs sujets sains, p &lt; 0,0001</a:t>
            </a:r>
          </a:p>
          <a:p>
            <a:pPr lvl="1"/>
            <a:r>
              <a:rPr lang="fr-FR" dirty="0"/>
              <a:t>Taux </a:t>
            </a:r>
            <a:r>
              <a:rPr lang="fr-FR" dirty="0" err="1"/>
              <a:t>d’Ac</a:t>
            </a:r>
            <a:r>
              <a:rPr lang="fr-FR" dirty="0"/>
              <a:t> : 51,01 ± 79,17 BAU vs 218,39 ± 81,76 BAU, p &lt; 0,0001</a:t>
            </a:r>
          </a:p>
          <a:p>
            <a:endParaRPr lang="fr-FR" sz="2600" dirty="0"/>
          </a:p>
          <a:p>
            <a:r>
              <a:rPr lang="fr-FR" dirty="0"/>
              <a:t>Les taux </a:t>
            </a:r>
            <a:r>
              <a:rPr lang="fr-FR" dirty="0" err="1"/>
              <a:t>d’Ac</a:t>
            </a:r>
            <a:r>
              <a:rPr lang="fr-FR" dirty="0"/>
              <a:t> </a:t>
            </a:r>
            <a:r>
              <a:rPr lang="fr-FR" dirty="0" err="1"/>
              <a:t>anti-S</a:t>
            </a:r>
            <a:r>
              <a:rPr lang="fr-FR" dirty="0"/>
              <a:t> post-</a:t>
            </a:r>
            <a:r>
              <a:rPr lang="fr-FR" dirty="0">
                <a:solidFill>
                  <a:srgbClr val="FF0000"/>
                </a:solidFill>
              </a:rPr>
              <a:t>vaccin varient selon les maladies auto-immunes</a:t>
            </a:r>
          </a:p>
          <a:p>
            <a:pPr lvl="2"/>
            <a:endParaRPr lang="fr-FR" sz="400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Les taux </a:t>
            </a:r>
            <a:r>
              <a:rPr lang="fr-FR" dirty="0" err="1"/>
              <a:t>d’Ac</a:t>
            </a:r>
            <a:r>
              <a:rPr lang="fr-FR" dirty="0"/>
              <a:t> les plus bas sont chez les patients ayant une </a:t>
            </a:r>
            <a:r>
              <a:rPr lang="fr-FR" dirty="0">
                <a:solidFill>
                  <a:srgbClr val="FF0000"/>
                </a:solidFill>
              </a:rPr>
              <a:t>vascularite à ANCA </a:t>
            </a:r>
            <a:r>
              <a:rPr lang="fr-FR" dirty="0"/>
              <a:t>(~36 BAU) et des </a:t>
            </a:r>
            <a:r>
              <a:rPr lang="fr-FR" dirty="0">
                <a:solidFill>
                  <a:srgbClr val="FF0000"/>
                </a:solidFill>
              </a:rPr>
              <a:t>myosites</a:t>
            </a:r>
            <a:r>
              <a:rPr lang="fr-FR" dirty="0"/>
              <a:t> (~25 BAU), alors qu’ils sont ~100 BAU dans la PR et ~55 BAU </a:t>
            </a:r>
            <a:br>
              <a:rPr lang="fr-FR" dirty="0"/>
            </a:br>
            <a:r>
              <a:rPr lang="fr-FR" dirty="0"/>
              <a:t>dans le lupus</a:t>
            </a:r>
          </a:p>
          <a:p>
            <a:pPr marL="457200" lvl="1" indent="0">
              <a:buNone/>
            </a:pPr>
            <a:endParaRPr lang="fr-FR" sz="1200" dirty="0"/>
          </a:p>
          <a:p>
            <a:pPr marL="457200" lvl="1" indent="0">
              <a:buNone/>
            </a:pPr>
            <a:r>
              <a:rPr lang="fr-FR" sz="1200" dirty="0"/>
              <a:t>BAU</a:t>
            </a:r>
            <a:r>
              <a:rPr lang="x-none" sz="1200" dirty="0"/>
              <a:t> : </a:t>
            </a:r>
            <a:r>
              <a:rPr lang="x-none" sz="1200" i="1" dirty="0"/>
              <a:t>Binding Antibody Unit</a:t>
            </a:r>
            <a:endParaRPr lang="fr-FR" sz="1200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Réponse au vaccin ARNm anti-SARS-CoV-2                                                 chez les patients sous </a:t>
            </a:r>
            <a:r>
              <a:rPr lang="fr-FR" dirty="0" err="1"/>
              <a:t>rituximab</a:t>
            </a:r>
            <a:r>
              <a:rPr lang="fr-FR" dirty="0"/>
              <a:t> </a:t>
            </a:r>
            <a:r>
              <a:rPr lang="fr-FR" i="1" dirty="0"/>
              <a:t>(1)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Furer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 V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0437, actualisé </a:t>
            </a:r>
          </a:p>
        </p:txBody>
      </p:sp>
    </p:spTree>
    <p:extLst>
      <p:ext uri="{BB962C8B-B14F-4D97-AF65-F5344CB8AC3E}">
        <p14:creationId xmlns:p14="http://schemas.microsoft.com/office/powerpoint/2010/main" val="987321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3" y="1308831"/>
            <a:ext cx="8119189" cy="3930922"/>
          </a:xfrm>
        </p:spPr>
        <p:txBody>
          <a:bodyPr>
            <a:normAutofit/>
          </a:bodyPr>
          <a:lstStyle/>
          <a:p>
            <a:r>
              <a:rPr lang="fr-FR" dirty="0"/>
              <a:t>Facteurs prédicteurs de réponse vaccinale sous RTX (analyse multivariée)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Construction d’un modèle prédictif avec VPP à 63,4 % et VPN à 89,9 %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="" xmlns:a16="http://schemas.microsoft.com/office/drawing/2014/main" id="{3A149CFC-87E1-4933-B0E9-C96FC05D2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80630"/>
              </p:ext>
            </p:extLst>
          </p:nvPr>
        </p:nvGraphicFramePr>
        <p:xfrm>
          <a:off x="1154842" y="1770195"/>
          <a:ext cx="701084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180">
                  <a:extLst>
                    <a:ext uri="{9D8B030D-6E8A-4147-A177-3AD203B41FA5}">
                      <a16:colId xmlns="" xmlns:a16="http://schemas.microsoft.com/office/drawing/2014/main" val="3473708983"/>
                    </a:ext>
                  </a:extLst>
                </a:gridCol>
                <a:gridCol w="605155">
                  <a:extLst>
                    <a:ext uri="{9D8B030D-6E8A-4147-A177-3AD203B41FA5}">
                      <a16:colId xmlns="" xmlns:a16="http://schemas.microsoft.com/office/drawing/2014/main" val="1729963440"/>
                    </a:ext>
                  </a:extLst>
                </a:gridCol>
                <a:gridCol w="1035367">
                  <a:extLst>
                    <a:ext uri="{9D8B030D-6E8A-4147-A177-3AD203B41FA5}">
                      <a16:colId xmlns="" xmlns:a16="http://schemas.microsoft.com/office/drawing/2014/main" val="1759459162"/>
                    </a:ext>
                  </a:extLst>
                </a:gridCol>
                <a:gridCol w="759143">
                  <a:extLst>
                    <a:ext uri="{9D8B030D-6E8A-4147-A177-3AD203B41FA5}">
                      <a16:colId xmlns="" xmlns:a16="http://schemas.microsoft.com/office/drawing/2014/main" val="3964246513"/>
                    </a:ext>
                  </a:extLst>
                </a:gridCol>
              </a:tblGrid>
              <a:tr h="212800">
                <a:tc>
                  <a:txBody>
                    <a:bodyPr/>
                    <a:lstStyle/>
                    <a:p>
                      <a:r>
                        <a:rPr lang="fr-FR" sz="1200" dirty="0"/>
                        <a:t>Prédicteurs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IC</a:t>
                      </a:r>
                      <a:r>
                        <a:rPr lang="fr-FR" sz="1200" baseline="-25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1268109"/>
                  </a:ext>
                </a:extLst>
              </a:tr>
              <a:tr h="212800">
                <a:tc>
                  <a:txBody>
                    <a:bodyPr/>
                    <a:lstStyle/>
                    <a:p>
                      <a:r>
                        <a:rPr lang="fr-FR" sz="1200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Réf.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Réf.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Réf.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0730814"/>
                  </a:ext>
                </a:extLst>
              </a:tr>
              <a:tr h="212800">
                <a:tc>
                  <a:txBody>
                    <a:bodyPr/>
                    <a:lstStyle/>
                    <a:p>
                      <a:r>
                        <a:rPr lang="fr-FR" sz="1200" b="1" dirty="0"/>
                        <a:t>Diagnostic</a:t>
                      </a:r>
                      <a:r>
                        <a:rPr lang="fr-FR" sz="1200" b="1" baseline="0" dirty="0"/>
                        <a:t> de MAI</a:t>
                      </a:r>
                      <a:endParaRPr lang="fr-FR" sz="1200" b="1" dirty="0"/>
                    </a:p>
                    <a:p>
                      <a:pPr marL="176213" lvl="1" indent="0"/>
                      <a:r>
                        <a:rPr lang="fr-FR" sz="1200" b="0" dirty="0"/>
                        <a:t>Vascularite à ANCA</a:t>
                      </a:r>
                    </a:p>
                    <a:p>
                      <a:pPr marL="176213" lvl="1" indent="0"/>
                      <a:r>
                        <a:rPr lang="fr-FR" sz="1200" b="0" dirty="0"/>
                        <a:t>Myosite inflammatoire</a:t>
                      </a:r>
                    </a:p>
                    <a:p>
                      <a:pPr marL="176213" lvl="1" indent="0"/>
                      <a:r>
                        <a:rPr lang="fr-FR" sz="1200" b="0" dirty="0"/>
                        <a:t>Lupus</a:t>
                      </a:r>
                    </a:p>
                    <a:p>
                      <a:pPr marL="176213" lvl="1" indent="0"/>
                      <a:r>
                        <a:rPr lang="fr-FR" sz="1200" b="0" dirty="0"/>
                        <a:t>Autres vascularites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0,209</a:t>
                      </a:r>
                    </a:p>
                    <a:p>
                      <a:pPr algn="ctr"/>
                      <a:r>
                        <a:rPr lang="fr-FR" sz="1200" dirty="0"/>
                        <a:t>0,189</a:t>
                      </a:r>
                    </a:p>
                    <a:p>
                      <a:pPr algn="ctr"/>
                      <a:r>
                        <a:rPr lang="fr-FR" sz="1200" dirty="0"/>
                        <a:t>4,225</a:t>
                      </a:r>
                    </a:p>
                    <a:p>
                      <a:pPr algn="ctr"/>
                      <a:r>
                        <a:rPr lang="fr-FR" sz="1200" dirty="0"/>
                        <a:t>0,478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0,046-0,96</a:t>
                      </a:r>
                    </a:p>
                    <a:p>
                      <a:pPr algn="ctr"/>
                      <a:r>
                        <a:rPr lang="fr-FR" sz="1200" dirty="0"/>
                        <a:t>0,036-0,987</a:t>
                      </a:r>
                    </a:p>
                    <a:p>
                      <a:pPr algn="ctr"/>
                      <a:r>
                        <a:rPr lang="fr-FR" sz="1200" dirty="0"/>
                        <a:t>0,543-32,89</a:t>
                      </a:r>
                    </a:p>
                    <a:p>
                      <a:pPr algn="ctr"/>
                      <a:r>
                        <a:rPr lang="fr-FR" sz="1200" dirty="0"/>
                        <a:t>0,044-5,244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0,044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0,048</a:t>
                      </a:r>
                    </a:p>
                    <a:p>
                      <a:pPr algn="ctr"/>
                      <a:r>
                        <a:rPr lang="fr-FR" sz="1200" dirty="0"/>
                        <a:t>0,169</a:t>
                      </a:r>
                    </a:p>
                    <a:p>
                      <a:pPr algn="ctr"/>
                      <a:r>
                        <a:rPr lang="fr-FR" sz="1200" dirty="0"/>
                        <a:t>0,546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7954439"/>
                  </a:ext>
                </a:extLst>
              </a:tr>
              <a:tr h="212800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Rituximab</a:t>
                      </a:r>
                      <a:endParaRPr lang="fr-FR" sz="1200" b="1" dirty="0"/>
                    </a:p>
                    <a:p>
                      <a:pPr marL="176213" lvl="1" indent="0"/>
                      <a:r>
                        <a:rPr lang="fr-FR" sz="1200" dirty="0"/>
                        <a:t>Taux </a:t>
                      </a:r>
                      <a:r>
                        <a:rPr lang="fr-FR" sz="1200" dirty="0" err="1"/>
                        <a:t>d’IgG</a:t>
                      </a:r>
                      <a:r>
                        <a:rPr lang="fr-FR" sz="1200" dirty="0"/>
                        <a:t> (augmentation de 50 mg/</a:t>
                      </a:r>
                      <a:r>
                        <a:rPr lang="fr-FR" sz="1200" dirty="0" err="1"/>
                        <a:t>dL</a:t>
                      </a:r>
                      <a:r>
                        <a:rPr lang="fr-FR" sz="1200" dirty="0"/>
                        <a:t>, avant</a:t>
                      </a:r>
                      <a:r>
                        <a:rPr lang="fr-FR" sz="1200" baseline="0" dirty="0"/>
                        <a:t> le dernier RTX</a:t>
                      </a:r>
                      <a:r>
                        <a:rPr lang="fr-FR" sz="1200" dirty="0"/>
                        <a:t>)</a:t>
                      </a:r>
                    </a:p>
                    <a:p>
                      <a:pPr marL="176213" lvl="1" indent="0"/>
                      <a:r>
                        <a:rPr lang="fr-FR" sz="1200" dirty="0"/>
                        <a:t>Nombre</a:t>
                      </a:r>
                      <a:r>
                        <a:rPr lang="fr-FR" sz="1200" baseline="0" dirty="0"/>
                        <a:t> de cycles de</a:t>
                      </a:r>
                      <a:r>
                        <a:rPr lang="fr-FR" sz="1200" dirty="0"/>
                        <a:t> RTX</a:t>
                      </a:r>
                    </a:p>
                    <a:p>
                      <a:pPr marL="176213" lvl="1" indent="0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Délai entre RTX et vaccination, semaines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1,104</a:t>
                      </a:r>
                    </a:p>
                    <a:p>
                      <a:pPr algn="ctr"/>
                      <a:r>
                        <a:rPr lang="fr-FR" sz="1200" dirty="0"/>
                        <a:t>0,874</a:t>
                      </a:r>
                    </a:p>
                    <a:p>
                      <a:pPr algn="ctr"/>
                      <a:r>
                        <a:rPr lang="fr-FR" sz="1200" dirty="0"/>
                        <a:t>1,048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1,019-1,196</a:t>
                      </a:r>
                    </a:p>
                    <a:p>
                      <a:pPr algn="ctr"/>
                      <a:r>
                        <a:rPr lang="fr-FR" sz="1200" dirty="0"/>
                        <a:t>0,75-1,018</a:t>
                      </a:r>
                    </a:p>
                    <a:p>
                      <a:pPr algn="ctr"/>
                      <a:r>
                        <a:rPr lang="fr-FR" sz="1200" dirty="0"/>
                        <a:t>1,018-1,079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0,016</a:t>
                      </a:r>
                    </a:p>
                    <a:p>
                      <a:pPr algn="ctr"/>
                      <a:r>
                        <a:rPr lang="fr-FR" sz="1200" dirty="0"/>
                        <a:t>0,084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0,002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971436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0D3FEA-569F-DF4E-AE04-F49F0107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842379"/>
            <a:ext cx="8053955" cy="466451"/>
          </a:xfrm>
        </p:spPr>
        <p:txBody>
          <a:bodyPr/>
          <a:lstStyle/>
          <a:p>
            <a:r>
              <a:rPr lang="fr-FR" dirty="0"/>
              <a:t>Étude israélienne multicentrique de 108 patients sous RTX</a:t>
            </a:r>
            <a:endParaRPr lang="fr-FR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Réponse au vaccin ARNm anti-SARS-CoV-2                                                 chez les patients sous </a:t>
            </a:r>
            <a:r>
              <a:rPr lang="fr-FR" dirty="0" err="1"/>
              <a:t>rituximab</a:t>
            </a:r>
            <a:r>
              <a:rPr lang="fr-FR" dirty="0"/>
              <a:t> </a:t>
            </a:r>
            <a:r>
              <a:rPr lang="fr-FR" i="1" dirty="0"/>
              <a:t>(2)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992FABB-3C46-9246-9252-4B0FBF3DA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393" y="5194091"/>
            <a:ext cx="8513015" cy="1266669"/>
          </a:xfrm>
        </p:spPr>
        <p:txBody>
          <a:bodyPr/>
          <a:lstStyle/>
          <a:p>
            <a:r>
              <a:rPr lang="fr-FR" dirty="0"/>
              <a:t>La réponse vaccinale anti-SARS-CoV-2 est meilleure pour les patients PR sous RTX que pour les patients avec des vascularites à ANCA ou des myosites</a:t>
            </a:r>
          </a:p>
          <a:p>
            <a:r>
              <a:rPr lang="fr-FR" dirty="0"/>
              <a:t>Elle diminue avec le nombre de cycles de RTX</a:t>
            </a:r>
          </a:p>
          <a:p>
            <a:r>
              <a:rPr lang="fr-FR" dirty="0"/>
              <a:t>Elle augmente avec le taux </a:t>
            </a:r>
            <a:r>
              <a:rPr lang="fr-FR" dirty="0" err="1"/>
              <a:t>d’IgG</a:t>
            </a:r>
            <a:r>
              <a:rPr lang="fr-FR" dirty="0"/>
              <a:t> avant RTX et avec le délai depuis le dernier RTX</a:t>
            </a:r>
          </a:p>
        </p:txBody>
      </p:sp>
      <p:pic>
        <p:nvPicPr>
          <p:cNvPr id="17" name="I 1">
            <a:extLst>
              <a:ext uri="{FF2B5EF4-FFF2-40B4-BE49-F238E27FC236}">
                <a16:creationId xmlns="" xmlns:a16="http://schemas.microsoft.com/office/drawing/2014/main" id="{C7998756-331D-8041-93AE-98DB8C68F8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2863" y="5110549"/>
            <a:ext cx="461109" cy="3583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Furer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 V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0437, actualisé </a:t>
            </a:r>
          </a:p>
        </p:txBody>
      </p:sp>
    </p:spTree>
    <p:extLst>
      <p:ext uri="{BB962C8B-B14F-4D97-AF65-F5344CB8AC3E}">
        <p14:creationId xmlns:p14="http://schemas.microsoft.com/office/powerpoint/2010/main" val="80534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370C5DC-EFC4-054B-92CD-F0D67095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06" y="1142049"/>
            <a:ext cx="8053956" cy="3848843"/>
          </a:xfrm>
        </p:spPr>
        <p:txBody>
          <a:bodyPr>
            <a:normAutofit/>
          </a:bodyPr>
          <a:lstStyle/>
          <a:p>
            <a:r>
              <a:rPr lang="fr-FR" dirty="0"/>
              <a:t>Critères d’inclusion : patients âgés ≥ 40 ans, diagnostic de </a:t>
            </a:r>
            <a:r>
              <a:rPr lang="fr-FR" dirty="0">
                <a:solidFill>
                  <a:srgbClr val="FF0000"/>
                </a:solidFill>
              </a:rPr>
              <a:t>diabète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de type 2</a:t>
            </a:r>
            <a:r>
              <a:rPr lang="fr-FR" dirty="0"/>
              <a:t>, patients uniquement sous metformine</a:t>
            </a:r>
          </a:p>
          <a:p>
            <a:r>
              <a:rPr lang="fr-FR" dirty="0"/>
              <a:t>Critères d’exclusion : diabète de type I, RIC, ATCD de prothèse secondaire selon une indication bien </a:t>
            </a:r>
            <a:r>
              <a:rPr lang="fr-FR" dirty="0" smtClean="0"/>
              <a:t>codifiée </a:t>
            </a:r>
            <a:r>
              <a:rPr lang="fr-FR" dirty="0" smtClean="0">
                <a:solidFill>
                  <a:srgbClr val="FF0000"/>
                </a:solidFill>
              </a:rPr>
              <a:t>(fracture </a:t>
            </a:r>
            <a:r>
              <a:rPr lang="mr-IN" dirty="0" smtClean="0">
                <a:solidFill>
                  <a:srgbClr val="FF0000"/>
                </a:solidFill>
              </a:rPr>
              <a:t>…</a:t>
            </a:r>
            <a:r>
              <a:rPr lang="nl-BE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Groupe contrôle : exclusion des diabétiques incluant toute prise </a:t>
            </a:r>
            <a:br>
              <a:rPr lang="fr-FR" dirty="0"/>
            </a:br>
            <a:r>
              <a:rPr lang="fr-FR" dirty="0"/>
              <a:t>de médicament pendant le suivi</a:t>
            </a:r>
          </a:p>
          <a:p>
            <a:pPr lvl="1">
              <a:buFont typeface="+mj-lt"/>
              <a:buAutoNum type="arabicPeriod"/>
            </a:pPr>
            <a:r>
              <a:rPr lang="fr-FR" dirty="0"/>
              <a:t>Analyse primaire : comparaison entre le groupe diabète de type 2 </a:t>
            </a:r>
            <a:br>
              <a:rPr lang="fr-FR" dirty="0"/>
            </a:br>
            <a:r>
              <a:rPr lang="fr-FR" dirty="0"/>
              <a:t>avec metformine et le groupe contrôle</a:t>
            </a:r>
          </a:p>
          <a:p>
            <a:pPr lvl="1">
              <a:buFont typeface="+mj-lt"/>
              <a:buAutoNum type="arabicPeriod"/>
            </a:pPr>
            <a:r>
              <a:rPr lang="fr-FR" dirty="0"/>
              <a:t>Analyse de sensibilité : comparaison entre le groupe diabète de type 2 </a:t>
            </a:r>
            <a:br>
              <a:rPr lang="fr-FR" dirty="0"/>
            </a:br>
            <a:r>
              <a:rPr lang="fr-FR" dirty="0"/>
              <a:t>avec des patients traités par metformine et le groupe de diabète de type 2 avec des patients traités par sulfamide uniquement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24928F4-EAFE-7040-B5F7-B4042C91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59" y="37238"/>
            <a:ext cx="7641371" cy="617537"/>
          </a:xfrm>
        </p:spPr>
        <p:txBody>
          <a:bodyPr/>
          <a:lstStyle/>
          <a:p>
            <a:pPr marL="0" indent="0"/>
            <a:r>
              <a:rPr lang="fr-FR" dirty="0"/>
              <a:t>La metformine réduit l’incidence de l’arthrose </a:t>
            </a:r>
            <a:r>
              <a:rPr lang="fr-FR" i="1" dirty="0"/>
              <a:t>(2)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ADAF061-0E24-654A-A21A-A71A397328E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Sheth K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0482, actualisé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154FE5D7-5A9E-BA47-954E-11D6A4F7984D}"/>
              </a:ext>
            </a:extLst>
          </p:cNvPr>
          <p:cNvSpPr txBox="1"/>
          <p:nvPr/>
        </p:nvSpPr>
        <p:spPr>
          <a:xfrm>
            <a:off x="1388993" y="4506206"/>
            <a:ext cx="19233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/>
              <a:t>Analyse primaire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AA02AFF-5D5C-644F-8FD5-FBBD2BB3F419}"/>
              </a:ext>
            </a:extLst>
          </p:cNvPr>
          <p:cNvSpPr txBox="1"/>
          <p:nvPr/>
        </p:nvSpPr>
        <p:spPr>
          <a:xfrm>
            <a:off x="5551341" y="4506206"/>
            <a:ext cx="23700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/>
              <a:t>Analyse de sensibilité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36F96E0E-5B80-4C33-86C9-32E22BB3B20D}"/>
              </a:ext>
            </a:extLst>
          </p:cNvPr>
          <p:cNvGrpSpPr/>
          <p:nvPr/>
        </p:nvGrpSpPr>
        <p:grpSpPr>
          <a:xfrm>
            <a:off x="646750" y="4875538"/>
            <a:ext cx="3616827" cy="1133856"/>
            <a:chOff x="646750" y="4875538"/>
            <a:chExt cx="3616827" cy="1133856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6D9BB319-3768-CB44-A273-AE479169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750" y="4991425"/>
              <a:ext cx="1486275" cy="94022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CDD3CED9-8A6A-B24E-B509-3B1C983AF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7302" y="4991425"/>
              <a:ext cx="1486275" cy="940223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BB8098E0-5089-CA49-AA37-2A3ED9E10EA7}"/>
                </a:ext>
              </a:extLst>
            </p:cNvPr>
            <p:cNvSpPr txBox="1"/>
            <p:nvPr/>
          </p:nvSpPr>
          <p:spPr>
            <a:xfrm>
              <a:off x="1182908" y="5338693"/>
              <a:ext cx="888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/>
                <a:t>Metformine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C177D1DC-5790-0C4E-84E6-36C6258B6A07}"/>
                </a:ext>
              </a:extLst>
            </p:cNvPr>
            <p:cNvSpPr txBox="1"/>
            <p:nvPr/>
          </p:nvSpPr>
          <p:spPr>
            <a:xfrm>
              <a:off x="2237503" y="5268661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/>
                <a:t>VS</a:t>
              </a:r>
            </a:p>
          </p:txBody>
        </p:sp>
        <p:sp>
          <p:nvSpPr>
            <p:cNvPr id="24" name="Interdiction 23">
              <a:extLst>
                <a:ext uri="{FF2B5EF4-FFF2-40B4-BE49-F238E27FC236}">
                  <a16:creationId xmlns:a16="http://schemas.microsoft.com/office/drawing/2014/main" xmlns="" id="{C206844F-06F5-9F4C-872F-65751F64FED9}"/>
                </a:ext>
              </a:extLst>
            </p:cNvPr>
            <p:cNvSpPr/>
            <p:nvPr/>
          </p:nvSpPr>
          <p:spPr>
            <a:xfrm>
              <a:off x="2953511" y="4875538"/>
              <a:ext cx="1133856" cy="1133856"/>
            </a:xfrm>
            <a:prstGeom prst="noSmoking">
              <a:avLst>
                <a:gd name="adj" fmla="val 71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7513155-2A37-48DA-9210-228BCF3C7F53}"/>
              </a:ext>
            </a:extLst>
          </p:cNvPr>
          <p:cNvGrpSpPr/>
          <p:nvPr/>
        </p:nvGrpSpPr>
        <p:grpSpPr>
          <a:xfrm>
            <a:off x="4880422" y="4991425"/>
            <a:ext cx="3616827" cy="940223"/>
            <a:chOff x="4880422" y="4991425"/>
            <a:chExt cx="3616827" cy="940223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899695BF-0590-404B-8194-8401269DC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0422" y="4991425"/>
              <a:ext cx="1486275" cy="94022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3E614D73-9FAB-0B4A-A339-6CF4D4FBE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974" y="4991425"/>
              <a:ext cx="1486275" cy="940223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EC18EA0D-7E6F-8949-98DF-1D245EFFA601}"/>
                </a:ext>
              </a:extLst>
            </p:cNvPr>
            <p:cNvSpPr txBox="1"/>
            <p:nvPr/>
          </p:nvSpPr>
          <p:spPr>
            <a:xfrm>
              <a:off x="5416580" y="5338693"/>
              <a:ext cx="888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/>
                <a:t>Metformine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FF970020-8369-5E4D-BAA3-14E619A27366}"/>
                </a:ext>
              </a:extLst>
            </p:cNvPr>
            <p:cNvSpPr txBox="1"/>
            <p:nvPr/>
          </p:nvSpPr>
          <p:spPr>
            <a:xfrm>
              <a:off x="6471175" y="5268661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/>
                <a:t>VS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0CB84FBD-A713-6641-B67D-D60DC0999EDF}"/>
                </a:ext>
              </a:extLst>
            </p:cNvPr>
            <p:cNvSpPr txBox="1"/>
            <p:nvPr/>
          </p:nvSpPr>
          <p:spPr>
            <a:xfrm>
              <a:off x="7628773" y="5338693"/>
              <a:ext cx="8531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/>
                <a:t>Sulfamides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62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 1">
            <a:extLst>
              <a:ext uri="{FF2B5EF4-FFF2-40B4-BE49-F238E27FC236}">
                <a16:creationId xmlns:a16="http://schemas.microsoft.com/office/drawing/2014/main" xmlns="" id="{C7998756-331D-8041-93AE-98DB8C68F8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10596" y="4996823"/>
            <a:ext cx="461109" cy="358384"/>
          </a:xfrm>
          <a:prstGeom prst="rect">
            <a:avLst/>
          </a:prstGeom>
        </p:spPr>
      </p:pic>
      <p:graphicFrame>
        <p:nvGraphicFramePr>
          <p:cNvPr id="9" name="Tableau 11">
            <a:extLst>
              <a:ext uri="{FF2B5EF4-FFF2-40B4-BE49-F238E27FC236}">
                <a16:creationId xmlns:a16="http://schemas.microsoft.com/office/drawing/2014/main" xmlns="" id="{927888FD-D319-4545-BC5E-4F99490A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67107"/>
              </p:ext>
            </p:extLst>
          </p:nvPr>
        </p:nvGraphicFramePr>
        <p:xfrm>
          <a:off x="411948" y="1179039"/>
          <a:ext cx="8270692" cy="47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487">
                  <a:extLst>
                    <a:ext uri="{9D8B030D-6E8A-4147-A177-3AD203B41FA5}">
                      <a16:colId xmlns:a16="http://schemas.microsoft.com/office/drawing/2014/main" xmlns="" val="3160490524"/>
                    </a:ext>
                  </a:extLst>
                </a:gridCol>
                <a:gridCol w="1010426">
                  <a:extLst>
                    <a:ext uri="{9D8B030D-6E8A-4147-A177-3AD203B41FA5}">
                      <a16:colId xmlns:a16="http://schemas.microsoft.com/office/drawing/2014/main" xmlns="" val="1393993896"/>
                    </a:ext>
                  </a:extLst>
                </a:gridCol>
                <a:gridCol w="1053142">
                  <a:extLst>
                    <a:ext uri="{9D8B030D-6E8A-4147-A177-3AD203B41FA5}">
                      <a16:colId xmlns:a16="http://schemas.microsoft.com/office/drawing/2014/main" xmlns="" val="452165330"/>
                    </a:ext>
                  </a:extLst>
                </a:gridCol>
                <a:gridCol w="494409">
                  <a:extLst>
                    <a:ext uri="{9D8B030D-6E8A-4147-A177-3AD203B41FA5}">
                      <a16:colId xmlns:a16="http://schemas.microsoft.com/office/drawing/2014/main" xmlns="" val="4245100324"/>
                    </a:ext>
                  </a:extLst>
                </a:gridCol>
                <a:gridCol w="972835">
                  <a:extLst>
                    <a:ext uri="{9D8B030D-6E8A-4147-A177-3AD203B41FA5}">
                      <a16:colId xmlns:a16="http://schemas.microsoft.com/office/drawing/2014/main" xmlns="" val="2915995166"/>
                    </a:ext>
                  </a:extLst>
                </a:gridCol>
                <a:gridCol w="972835">
                  <a:extLst>
                    <a:ext uri="{9D8B030D-6E8A-4147-A177-3AD203B41FA5}">
                      <a16:colId xmlns:a16="http://schemas.microsoft.com/office/drawing/2014/main" xmlns="" val="3480847780"/>
                    </a:ext>
                  </a:extLst>
                </a:gridCol>
                <a:gridCol w="622558">
                  <a:extLst>
                    <a:ext uri="{9D8B030D-6E8A-4147-A177-3AD203B41FA5}">
                      <a16:colId xmlns:a16="http://schemas.microsoft.com/office/drawing/2014/main" xmlns="" val="4136807457"/>
                    </a:ext>
                  </a:extLst>
                </a:gridCol>
              </a:tblGrid>
              <a:tr h="1574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Avant appariement</a:t>
                      </a: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36000" marR="36000" marT="18000" marB="180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Après appariement</a:t>
                      </a: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1400756903"/>
                  </a:ext>
                </a:extLst>
              </a:tr>
              <a:tr h="2822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Metformine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(n = 104 652)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Contrôle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(n = 279 494)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SMD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Metformine</a:t>
                      </a:r>
                      <a:br>
                        <a:rPr lang="fr-FR" sz="1000" dirty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(n = 104 652)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Contrôle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(n = 104 652)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SMD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2749063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Âge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années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moyenne</a:t>
                      </a:r>
                      <a:r>
                        <a:rPr lang="en-US" sz="1000" dirty="0"/>
                        <a:t> (SD)</a:t>
                      </a: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59,4 (11,1)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64,6 (12,4)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0,439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59,4 (11,1)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59,4 (11,1)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&lt; 0,001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1627286839"/>
                  </a:ext>
                </a:extLst>
              </a:tr>
              <a:tr h="53465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Sexe (%)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Femmes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Hommes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Non connu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45 191 (43,2)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59 444 (56,8)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17 (0,0)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133 647 (47,8)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145 809 (52,2)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38 (0,0)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0,093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45 191 (43,2)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59 444 (56,8)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17 (0,0)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45 193 (43,2)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59 457 (56,8)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&lt; 11 (0,0)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0,015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3177454405"/>
                  </a:ext>
                </a:extLst>
              </a:tr>
              <a:tr h="7870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Origine ethnique, n (%)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Caucasienne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Noire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Asiatique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Hispanique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Non connue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63 869 (61,0)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11 749 (11,2)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5 723 (5,5)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15 184 (14,5)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8 127 (7,8)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169 770 (60,7)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30 193 (10,8)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15 757 (5,6)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39 874 (14,3)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23 900 (8,6)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0,032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63 869 (61,0)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11 749 (11,2)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5 723 (5,5)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15 184 (14,5)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8 127 (7,8)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63 868 (61,0)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11 756 (11,2)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5 716 (5,5)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15 180 (14,5)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8 132 (7,8)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&lt; 0,001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1769303447"/>
                  </a:ext>
                </a:extLst>
              </a:tr>
              <a:tr h="7870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Éducation, n (%)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000" dirty="0"/>
                        <a:t>Études secondaires</a:t>
                      </a:r>
                    </a:p>
                    <a:p>
                      <a:pPr marL="182563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Diplôme d’études secondaires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000" dirty="0"/>
                        <a:t>Avant la licence 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000" dirty="0"/>
                        <a:t>Licence et au-delà</a:t>
                      </a:r>
                    </a:p>
                    <a:p>
                      <a:pPr marL="182563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Non connue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877 (0,8)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30 091 (28,8)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53 841 (51,4)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13 896 (13,3)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5 947 (5,7)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2 450 (0,9)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74 605 (26,7)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143 573 (51,4)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41 171 (14,7)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17 695 (6,3)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0,061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877 (0,8)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30 091 (28,8)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53 841 (51,4)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13 896 (13,3)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5 947 (5,7)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829 (0,8)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27 595 (26,4)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54 151 (51,7)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16 255 (15,5)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5 822 (5,6)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0,075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2164419422"/>
                  </a:ext>
                </a:extLst>
              </a:tr>
              <a:tr h="7870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Score </a:t>
                      </a:r>
                      <a:r>
                        <a:rPr lang="fr-FR" sz="1000" dirty="0" err="1"/>
                        <a:t>Charlson</a:t>
                      </a:r>
                      <a:r>
                        <a:rPr lang="fr-FR" sz="1000" dirty="0"/>
                        <a:t> de comorbidités, n (%)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1-2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3-4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5-6</a:t>
                      </a:r>
                    </a:p>
                    <a:p>
                      <a:pPr marL="182563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&gt; 6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70 467 (67,3)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27 150 (25,9)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5 081 (4,9)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1 008 (1,0)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946 (0,9)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152 865 (54,6)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83 713 (30,0)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27 718 (9,9)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9 228 (3,3)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6 150 (2,2)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0,326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70 467 (67,3)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27 150 (25,9)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5 081 (4,9)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1 008 (1,0)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946 (0,9)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70 479 (67,3)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27 153 (25,9)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5 091 (4,9)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996 (1,0)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933 (0,9)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0,002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2516463146"/>
                  </a:ext>
                </a:extLst>
              </a:tr>
              <a:tr h="1574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Score de </a:t>
                      </a:r>
                      <a:r>
                        <a:rPr lang="en-US" sz="1000" dirty="0" err="1"/>
                        <a:t>Charlson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moyenne</a:t>
                      </a:r>
                      <a:r>
                        <a:rPr lang="en-US" sz="1000" dirty="0"/>
                        <a:t> (SD)</a:t>
                      </a: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0,6 (1,3)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1,1 (1,8)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0,314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0,63 (1,3)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0,65 (1,3)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0,012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3825346955"/>
                  </a:ext>
                </a:extLst>
              </a:tr>
              <a:tr h="1574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Durée du </a:t>
                      </a:r>
                      <a:r>
                        <a:rPr lang="en-US" sz="1000" dirty="0" err="1"/>
                        <a:t>traitement</a:t>
                      </a:r>
                      <a:r>
                        <a:rPr lang="en-US" sz="1000" dirty="0"/>
                        <a:t> (</a:t>
                      </a:r>
                      <a:r>
                        <a:rPr lang="en-US" sz="1000" dirty="0" err="1"/>
                        <a:t>mois</a:t>
                      </a:r>
                      <a:r>
                        <a:rPr lang="en-US" sz="1000" dirty="0"/>
                        <a:t>), </a:t>
                      </a:r>
                      <a:r>
                        <a:rPr lang="en-US" sz="1000" dirty="0" err="1"/>
                        <a:t>moyenne</a:t>
                      </a:r>
                      <a:r>
                        <a:rPr lang="en-US" sz="1000" dirty="0"/>
                        <a:t> (SD)</a:t>
                      </a: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24,4 (28,1)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Non applicable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24,4 (28,1)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Non applicable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1346080355"/>
                  </a:ext>
                </a:extLst>
              </a:tr>
              <a:tr h="1574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Temps de </a:t>
                      </a:r>
                      <a:r>
                        <a:rPr lang="en-US" sz="1000" dirty="0" err="1"/>
                        <a:t>suivi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mois</a:t>
                      </a:r>
                      <a:endParaRPr lang="fr-FR" sz="10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31,9 (33,1)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42,7 (36,8)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0,309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31,9 (33,1)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41,7 (36,3)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/>
                        <a:t>0,281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2990314111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xmlns="" id="{8122D546-237C-D14E-8B9B-918E7406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10" y="778067"/>
            <a:ext cx="8053955" cy="466451"/>
          </a:xfrm>
        </p:spPr>
        <p:txBody>
          <a:bodyPr/>
          <a:lstStyle/>
          <a:p>
            <a:pPr algn="ctr"/>
            <a:r>
              <a:rPr lang="fr-FR" sz="1600" i="0" dirty="0">
                <a:solidFill>
                  <a:schemeClr val="tx1"/>
                </a:solidFill>
              </a:rPr>
              <a:t>Caractéristiques de la population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xmlns="" id="{A33C07D3-A16C-4BCF-BEFD-3300DCBE7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59" y="37238"/>
            <a:ext cx="7641371" cy="617537"/>
          </a:xfrm>
        </p:spPr>
        <p:txBody>
          <a:bodyPr/>
          <a:lstStyle/>
          <a:p>
            <a:pPr marL="0" indent="0"/>
            <a:r>
              <a:rPr lang="fr-FR" dirty="0"/>
              <a:t>La metformine réduit l’incidence de l’arthrose </a:t>
            </a:r>
            <a:r>
              <a:rPr lang="fr-FR" i="1" dirty="0"/>
              <a:t>(3)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BA21869-8CA7-44F2-AB1C-B14C40AAF259}"/>
              </a:ext>
            </a:extLst>
          </p:cNvPr>
          <p:cNvSpPr txBox="1"/>
          <p:nvPr/>
        </p:nvSpPr>
        <p:spPr>
          <a:xfrm>
            <a:off x="704088" y="6075295"/>
            <a:ext cx="57452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/>
              <a:t>IMC non analysé</a:t>
            </a:r>
          </a:p>
        </p:txBody>
      </p:sp>
      <p:pic>
        <p:nvPicPr>
          <p:cNvPr id="11" name="I 1">
            <a:extLst>
              <a:ext uri="{FF2B5EF4-FFF2-40B4-BE49-F238E27FC236}">
                <a16:creationId xmlns:a16="http://schemas.microsoft.com/office/drawing/2014/main" xmlns="" id="{C164A0A3-87D4-AA4C-B51A-A734CE8A25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345840" y="5980590"/>
            <a:ext cx="339959" cy="30524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5BF015D-0E5E-48DD-A439-1583499D0F6F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Sheth K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0482, actualisé </a:t>
            </a:r>
          </a:p>
        </p:txBody>
      </p:sp>
    </p:spTree>
    <p:extLst>
      <p:ext uri="{BB962C8B-B14F-4D97-AF65-F5344CB8AC3E}">
        <p14:creationId xmlns:p14="http://schemas.microsoft.com/office/powerpoint/2010/main" val="3233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11">
            <a:extLst>
              <a:ext uri="{FF2B5EF4-FFF2-40B4-BE49-F238E27FC236}">
                <a16:creationId xmlns:a16="http://schemas.microsoft.com/office/drawing/2014/main" xmlns="" id="{213BBC4A-69CB-40D7-A5EE-EEB31AD34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3278"/>
              </p:ext>
            </p:extLst>
          </p:nvPr>
        </p:nvGraphicFramePr>
        <p:xfrm>
          <a:off x="548640" y="1647262"/>
          <a:ext cx="8147303" cy="327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904">
                  <a:extLst>
                    <a:ext uri="{9D8B030D-6E8A-4147-A177-3AD203B41FA5}">
                      <a16:colId xmlns:a16="http://schemas.microsoft.com/office/drawing/2014/main" xmlns="" val="316049052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xmlns="" val="1393993896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xmlns="" val="45216533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xmlns="" val="2915995166"/>
                    </a:ext>
                  </a:extLst>
                </a:gridCol>
                <a:gridCol w="1353311">
                  <a:extLst>
                    <a:ext uri="{9D8B030D-6E8A-4147-A177-3AD203B41FA5}">
                      <a16:colId xmlns:a16="http://schemas.microsoft.com/office/drawing/2014/main" xmlns="" val="3480847780"/>
                    </a:ext>
                  </a:extLst>
                </a:gridCol>
              </a:tblGrid>
              <a:tr h="339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dirty="0"/>
                    </a:p>
                  </a:txBody>
                  <a:tcPr marL="36000" marR="36000" marT="18000" marB="18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Avant appariement</a:t>
                      </a: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36000" marR="36000" marT="18000" marB="18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Après appariement</a:t>
                      </a: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1400756903"/>
                  </a:ext>
                </a:extLst>
              </a:tr>
              <a:tr h="61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Metformine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(n = 104 652)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Contrôle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(n = 279 494)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Metformine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(n = 104 652)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Contrôle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(n = 104 652)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2749063441"/>
                  </a:ext>
                </a:extLst>
              </a:tr>
              <a:tr h="1161786"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Arthrose incidente</a:t>
                      </a:r>
                      <a:r>
                        <a:rPr lang="fr-FR" sz="1200" b="1" dirty="0"/>
                        <a:t>, n (%)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Personnes-années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Taux d’incidence (IC</a:t>
                      </a:r>
                      <a:r>
                        <a:rPr lang="fr-FR" sz="1200" baseline="-25000" dirty="0"/>
                        <a:t>95</a:t>
                      </a:r>
                      <a:r>
                        <a:rPr lang="fr-FR" sz="1200" dirty="0"/>
                        <a:t>)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HR (IC</a:t>
                      </a:r>
                      <a:r>
                        <a:rPr lang="fr-FR" sz="1200" b="1" baseline="-25000" dirty="0"/>
                        <a:t>95</a:t>
                      </a:r>
                      <a:r>
                        <a:rPr lang="fr-FR" sz="1200" b="1" dirty="0"/>
                        <a:t>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7 173 (6,9)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289 364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24,8 (24,2-25,4)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0,70 (0,68-0,72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33 324 (11,9)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935 480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35,6 (35,2-36,0)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1,0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7 173 (6,9)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289 364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24,8</a:t>
                      </a:r>
                      <a:r>
                        <a:rPr lang="fr-FR" sz="1200" dirty="0"/>
                        <a:t> (24,2-25,4)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0,77</a:t>
                      </a:r>
                      <a:r>
                        <a:rPr lang="fr-FR" sz="1200" b="1" dirty="0"/>
                        <a:t> (0,74-0,81)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10 828 (10,4)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349 393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31,0</a:t>
                      </a:r>
                      <a:r>
                        <a:rPr lang="fr-FR" sz="1200" dirty="0"/>
                        <a:t> (30,7-31,3)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1,0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1627286839"/>
                  </a:ext>
                </a:extLst>
              </a:tr>
              <a:tr h="1161786"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Remplacement de prothèse</a:t>
                      </a:r>
                      <a:r>
                        <a:rPr lang="fr-FR" sz="1200" b="1" i="0" u="none" strike="noStrike" baseline="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</a:rPr>
                        <a:t>, n </a:t>
                      </a:r>
                      <a:r>
                        <a:rPr lang="fr-FR" sz="1200" b="1" dirty="0"/>
                        <a:t>(%)</a:t>
                      </a:r>
                      <a:endParaRPr lang="fr-FR" sz="1200" b="1" i="0" u="none" strike="noStrike" baseline="0" dirty="0">
                        <a:solidFill>
                          <a:srgbClr val="3E3E3E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Personnes-années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Temps d’incidence (IC</a:t>
                      </a:r>
                      <a:r>
                        <a:rPr lang="fr-FR" sz="1200" baseline="-25000" dirty="0"/>
                        <a:t>95</a:t>
                      </a:r>
                      <a:r>
                        <a:rPr lang="fr-FR" sz="1200" dirty="0"/>
                        <a:t>)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HR (IC</a:t>
                      </a:r>
                      <a:r>
                        <a:rPr lang="fr-FR" sz="1200" b="1" baseline="-25000" dirty="0"/>
                        <a:t>95</a:t>
                      </a:r>
                      <a:r>
                        <a:rPr lang="fr-FR" sz="1200" b="1" dirty="0"/>
                        <a:t>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782 (0,8)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310 289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2,5 (2,3-2,7)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0,86 (0,80-0,93)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3 454 (1,2)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1 054 985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3,3 (3,2-3,4)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1,0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782 (0,8)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310 289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2,5</a:t>
                      </a:r>
                      <a:r>
                        <a:rPr lang="fr-FR" sz="1200" dirty="0"/>
                        <a:t> (2,3-2,7)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0,86</a:t>
                      </a:r>
                      <a:r>
                        <a:rPr lang="fr-FR" sz="1200" b="1" dirty="0"/>
                        <a:t> (0,75-0,99)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1 187 (1,1)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386 468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3,1</a:t>
                      </a:r>
                      <a:r>
                        <a:rPr lang="fr-FR" sz="1200" dirty="0"/>
                        <a:t> (3,0-3,2)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1,0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3177454405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8DA202-C0BE-DE43-B0C2-9C60A4C3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primaire : comparaison </a:t>
            </a:r>
            <a:r>
              <a:rPr lang="fr-FR" dirty="0">
                <a:solidFill>
                  <a:srgbClr val="FF0000"/>
                </a:solidFill>
              </a:rPr>
              <a:t>groupe metformine</a:t>
            </a:r>
            <a:r>
              <a:rPr lang="fr-FR" b="0" dirty="0"/>
              <a:t>/</a:t>
            </a:r>
            <a:r>
              <a:rPr lang="fr-FR" dirty="0">
                <a:solidFill>
                  <a:srgbClr val="FF0000"/>
                </a:solidFill>
              </a:rPr>
              <a:t>groupe contrôle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xmlns="" id="{4E93CCAB-3C21-B345-AA5E-397689A9A95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olice système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Police système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olice système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dirty="0"/>
              <a:t>La metformine réduit l’incidence de l’arthrose </a:t>
            </a:r>
            <a:r>
              <a:rPr lang="fr-FR" i="1" dirty="0"/>
              <a:t>(4)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DB0A1E2-FA93-0544-9B88-248C15B7B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976" y="5570828"/>
            <a:ext cx="8054404" cy="357322"/>
          </a:xfrm>
        </p:spPr>
        <p:txBody>
          <a:bodyPr/>
          <a:lstStyle/>
          <a:p>
            <a:r>
              <a:rPr lang="fr-FR" dirty="0"/>
              <a:t>Réduction de l’incidence de l’arthrose (23 %) et des prothèses (14 %) </a:t>
            </a:r>
            <a:br>
              <a:rPr lang="fr-FR" dirty="0"/>
            </a:br>
            <a:r>
              <a:rPr lang="fr-FR" dirty="0"/>
              <a:t>dans le groupe metformine par rapport au groupe contrôle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02FF9E4-B3CB-544C-A825-F61CBFD5B292}"/>
              </a:ext>
            </a:extLst>
          </p:cNvPr>
          <p:cNvSpPr txBox="1"/>
          <p:nvPr/>
        </p:nvSpPr>
        <p:spPr>
          <a:xfrm>
            <a:off x="479230" y="4908197"/>
            <a:ext cx="7435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/>
              <a:t>Taux</a:t>
            </a:r>
            <a:r>
              <a:rPr lang="en-US" sz="1200" i="1" dirty="0"/>
              <a:t> </a:t>
            </a:r>
            <a:r>
              <a:rPr lang="en-US" sz="1200" i="1" dirty="0" err="1"/>
              <a:t>d’incidence</a:t>
            </a:r>
            <a:r>
              <a:rPr lang="en-US" sz="1200" i="1" dirty="0"/>
              <a:t> pour 1 000 </a:t>
            </a:r>
            <a:r>
              <a:rPr lang="en-US" sz="1200" i="1" dirty="0" err="1"/>
              <a:t>personnes-années</a:t>
            </a:r>
            <a:r>
              <a:rPr lang="en-US" sz="1200" i="1" dirty="0"/>
              <a:t>.</a:t>
            </a:r>
          </a:p>
          <a:p>
            <a:r>
              <a:rPr lang="fr-FR" sz="1200" i="1" dirty="0"/>
              <a:t>Ajustement sur l’âge, le sexe, l’origine ethnique et les comorbidités.</a:t>
            </a:r>
          </a:p>
          <a:p>
            <a:endParaRPr lang="fr-FR" sz="12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2FEE7EF-8227-495A-9B12-626B24C31184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Sheth K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0482, actualisé </a:t>
            </a:r>
          </a:p>
        </p:txBody>
      </p:sp>
    </p:spTree>
    <p:extLst>
      <p:ext uri="{BB962C8B-B14F-4D97-AF65-F5344CB8AC3E}">
        <p14:creationId xmlns:p14="http://schemas.microsoft.com/office/powerpoint/2010/main" val="298874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11">
            <a:extLst>
              <a:ext uri="{FF2B5EF4-FFF2-40B4-BE49-F238E27FC236}">
                <a16:creationId xmlns:a16="http://schemas.microsoft.com/office/drawing/2014/main" xmlns="" id="{C51CB14F-1C93-4AF7-A124-3D6FE1374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61118"/>
              </p:ext>
            </p:extLst>
          </p:nvPr>
        </p:nvGraphicFramePr>
        <p:xfrm>
          <a:off x="450580" y="1537716"/>
          <a:ext cx="8163830" cy="349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462">
                  <a:extLst>
                    <a:ext uri="{9D8B030D-6E8A-4147-A177-3AD203B41FA5}">
                      <a16:colId xmlns:a16="http://schemas.microsoft.com/office/drawing/2014/main" xmlns="" val="3160490524"/>
                    </a:ext>
                  </a:extLst>
                </a:gridCol>
                <a:gridCol w="1342592">
                  <a:extLst>
                    <a:ext uri="{9D8B030D-6E8A-4147-A177-3AD203B41FA5}">
                      <a16:colId xmlns:a16="http://schemas.microsoft.com/office/drawing/2014/main" xmlns="" val="1393993896"/>
                    </a:ext>
                  </a:extLst>
                </a:gridCol>
                <a:gridCol w="1342592">
                  <a:extLst>
                    <a:ext uri="{9D8B030D-6E8A-4147-A177-3AD203B41FA5}">
                      <a16:colId xmlns:a16="http://schemas.microsoft.com/office/drawing/2014/main" xmlns="" val="452165330"/>
                    </a:ext>
                  </a:extLst>
                </a:gridCol>
                <a:gridCol w="1342592">
                  <a:extLst>
                    <a:ext uri="{9D8B030D-6E8A-4147-A177-3AD203B41FA5}">
                      <a16:colId xmlns:a16="http://schemas.microsoft.com/office/drawing/2014/main" xmlns="" val="2915995166"/>
                    </a:ext>
                  </a:extLst>
                </a:gridCol>
                <a:gridCol w="1342592">
                  <a:extLst>
                    <a:ext uri="{9D8B030D-6E8A-4147-A177-3AD203B41FA5}">
                      <a16:colId xmlns:a16="http://schemas.microsoft.com/office/drawing/2014/main" xmlns="" val="3480847780"/>
                    </a:ext>
                  </a:extLst>
                </a:gridCol>
              </a:tblGrid>
              <a:tr h="356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dirty="0"/>
                    </a:p>
                  </a:txBody>
                  <a:tcPr marL="36000" marR="36000" marT="18000" marB="18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Avant appariement</a:t>
                      </a: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36000" marR="36000" marT="18000" marB="18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Après appariement</a:t>
                      </a: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1400756903"/>
                  </a:ext>
                </a:extLst>
              </a:tr>
              <a:tr h="644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Metformine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(n = 104 471)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Sulfamide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(n = 8 277)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Metformine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(n = 8 277)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Sulfamide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(n = 8 277)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2749063441"/>
                  </a:ext>
                </a:extLst>
              </a:tr>
              <a:tr h="1269921"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Arthrose incidente, n (%)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Personnes-années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Taux d’incidence (IC</a:t>
                      </a:r>
                      <a:r>
                        <a:rPr lang="fr-FR" sz="1200" baseline="-25000" dirty="0"/>
                        <a:t>95</a:t>
                      </a:r>
                      <a:r>
                        <a:rPr lang="fr-FR" sz="1200" dirty="0"/>
                        <a:t>)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HR (IC</a:t>
                      </a:r>
                      <a:r>
                        <a:rPr lang="fr-FR" sz="1200" b="1" baseline="-25000" dirty="0"/>
                        <a:t>95</a:t>
                      </a:r>
                      <a:r>
                        <a:rPr lang="fr-FR" sz="1200" b="1" dirty="0"/>
                        <a:t>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7 154 (6,9)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288 795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24,8 (24,2-25,4)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0,79 (0,73-0,85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703 (8,5)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22 588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31,1 (28,8-33,4)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1,0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530 (6,4)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20 890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25,4</a:t>
                      </a:r>
                      <a:r>
                        <a:rPr lang="fr-FR" sz="1200" dirty="0"/>
                        <a:t> (23,3-27,5)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0,77</a:t>
                      </a:r>
                      <a:r>
                        <a:rPr lang="fr-FR" sz="1200" b="1" dirty="0"/>
                        <a:t> (0,65-0,90)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703 (8,5)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22 588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31,1</a:t>
                      </a:r>
                      <a:r>
                        <a:rPr lang="fr-FR" sz="1200" dirty="0"/>
                        <a:t> (28,8-33,4)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1,0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1627286839"/>
                  </a:ext>
                </a:extLst>
              </a:tr>
              <a:tr h="1221224"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2F2F2F"/>
                          </a:solidFill>
                          <a:latin typeface="Arial" panose="020B0604020202020204" pitchFamily="34" charset="0"/>
                        </a:rPr>
                        <a:t>Remplacement de prothèse</a:t>
                      </a:r>
                      <a:r>
                        <a:rPr lang="fr-FR" sz="1200" b="1" i="0" u="none" strike="noStrike" baseline="0" dirty="0">
                          <a:solidFill>
                            <a:srgbClr val="505050"/>
                          </a:solidFill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fr-FR" sz="1200" b="1" dirty="0"/>
                        <a:t>n (%)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Personnes-années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Taux d’incidence (IC</a:t>
                      </a:r>
                      <a:r>
                        <a:rPr lang="fr-FR" sz="1200" baseline="-25000" dirty="0"/>
                        <a:t>95</a:t>
                      </a:r>
                      <a:r>
                        <a:rPr lang="fr-FR" sz="1200" dirty="0"/>
                        <a:t>)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HR (IC</a:t>
                      </a:r>
                      <a:r>
                        <a:rPr lang="fr-FR" sz="1200" b="1" baseline="-25000" dirty="0"/>
                        <a:t>95</a:t>
                      </a:r>
                      <a:r>
                        <a:rPr lang="fr-FR" sz="1200" b="1" dirty="0"/>
                        <a:t>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782 (0,8)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309 650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2,5 (2,3-2,7)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1,04 (0,80-1,34)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64 (0,8)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25 040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2,6 (2,0-3,2)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1,0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63 (0,8)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22 384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2,8 (2,1-3,5)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1,04 (0,60-1,82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</a:rPr>
                        <a:t>n.s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64 (0,8)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25 040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/>
                        <a:t>2,6 (2,0-3,2)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1,0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xmlns="" val="317745440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6DE57C5A-2234-D74D-9912-80CF65F3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42" y="1070697"/>
            <a:ext cx="8053955" cy="466451"/>
          </a:xfrm>
        </p:spPr>
        <p:txBody>
          <a:bodyPr/>
          <a:lstStyle/>
          <a:p>
            <a:r>
              <a:rPr lang="fr-FR" dirty="0"/>
              <a:t>Analyse de sensibilité : comparaison </a:t>
            </a:r>
            <a:r>
              <a:rPr lang="fr-FR" dirty="0">
                <a:solidFill>
                  <a:srgbClr val="FF0000"/>
                </a:solidFill>
              </a:rPr>
              <a:t>metformine</a:t>
            </a:r>
            <a:r>
              <a:rPr lang="fr-FR" b="0" dirty="0"/>
              <a:t>/</a:t>
            </a:r>
            <a:r>
              <a:rPr lang="fr-FR" dirty="0">
                <a:solidFill>
                  <a:srgbClr val="FF0000"/>
                </a:solidFill>
              </a:rPr>
              <a:t>sulfamide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xmlns="" id="{8D5C07A4-42EF-364E-A0A5-D5960138874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olice système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Police système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olice système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dirty="0"/>
              <a:t>La metformine réduit l’incidence de l’arthrose </a:t>
            </a:r>
            <a:r>
              <a:rPr lang="fr-FR" i="1" dirty="0"/>
              <a:t>(5)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4AC6601E-23CF-A34D-8A1B-3BAAFFD73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488" y="5707988"/>
            <a:ext cx="8490616" cy="357322"/>
          </a:xfrm>
        </p:spPr>
        <p:txBody>
          <a:bodyPr/>
          <a:lstStyle/>
          <a:p>
            <a:r>
              <a:rPr lang="fr-FR" dirty="0"/>
              <a:t>Réduction de l’incidence de l’arthrose (23 %), mais absence de réduction </a:t>
            </a:r>
            <a:br>
              <a:rPr lang="fr-FR" dirty="0"/>
            </a:br>
            <a:r>
              <a:rPr lang="fr-FR" dirty="0"/>
              <a:t>des prothèses (+4 %) dans le groupe metformine par rapport au groupe sulfamide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646E2ED-1A49-8F40-B6F1-4898C9AD5F1D}"/>
              </a:ext>
            </a:extLst>
          </p:cNvPr>
          <p:cNvSpPr txBox="1"/>
          <p:nvPr/>
        </p:nvSpPr>
        <p:spPr>
          <a:xfrm>
            <a:off x="406078" y="5008781"/>
            <a:ext cx="7435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/>
              <a:t>Taux</a:t>
            </a:r>
            <a:r>
              <a:rPr lang="en-US" sz="1200" i="1" dirty="0"/>
              <a:t> </a:t>
            </a:r>
            <a:r>
              <a:rPr lang="en-US" sz="1200" i="1" dirty="0" err="1"/>
              <a:t>d’incidence</a:t>
            </a:r>
            <a:r>
              <a:rPr lang="en-US" sz="1200" i="1" dirty="0"/>
              <a:t> pour 1 000 </a:t>
            </a:r>
            <a:r>
              <a:rPr lang="en-US" sz="1200" i="1" dirty="0" err="1"/>
              <a:t>personnes-années</a:t>
            </a:r>
            <a:r>
              <a:rPr lang="en-US" sz="1200" i="1" dirty="0"/>
              <a:t>.</a:t>
            </a:r>
          </a:p>
          <a:p>
            <a:r>
              <a:rPr lang="fr-FR" sz="1200" i="1" dirty="0"/>
              <a:t>Ajustement sur l’âge, le sexe, l’origine ethnique et les comorbidités.</a:t>
            </a:r>
          </a:p>
          <a:p>
            <a:endParaRPr lang="fr-FR" sz="12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FC835B8-D9DB-4C94-B380-DCE66B17449C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Sheth K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0482, actualisé </a:t>
            </a:r>
          </a:p>
        </p:txBody>
      </p:sp>
    </p:spTree>
    <p:extLst>
      <p:ext uri="{BB962C8B-B14F-4D97-AF65-F5344CB8AC3E}">
        <p14:creationId xmlns:p14="http://schemas.microsoft.com/office/powerpoint/2010/main" val="54134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re 1">
            <a:extLst>
              <a:ext uri="{FF2B5EF4-FFF2-40B4-BE49-F238E27FC236}">
                <a16:creationId xmlns:a16="http://schemas.microsoft.com/office/drawing/2014/main" xmlns="" id="{CF31BA24-22EC-F84B-99FD-AB63C3D1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6" y="1012120"/>
            <a:ext cx="8426574" cy="4664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/>
              <a:t>La metformine réduit le nombre de patients avec un diagnostic d’arthrose de 23 % comparativement au groupe contrôle (analyse primaire)</a:t>
            </a:r>
          </a:p>
        </p:txBody>
      </p:sp>
      <p:sp>
        <p:nvSpPr>
          <p:cNvPr id="56" name="Espace réservé du texte 3">
            <a:extLst>
              <a:ext uri="{FF2B5EF4-FFF2-40B4-BE49-F238E27FC236}">
                <a16:creationId xmlns:a16="http://schemas.microsoft.com/office/drawing/2014/main" xmlns="" id="{69779FE7-6A4D-C84D-BD9C-5D8BF5219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fr-FR" dirty="0"/>
              <a:t>La metformine réduit l’incidence de l’arthrose </a:t>
            </a:r>
            <a:r>
              <a:rPr lang="fr-FR" i="1" dirty="0"/>
              <a:t>(6)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B963B2E-B180-E549-9934-9A283485D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75" y="5694595"/>
            <a:ext cx="8054404" cy="357322"/>
          </a:xfrm>
        </p:spPr>
        <p:txBody>
          <a:bodyPr/>
          <a:lstStyle/>
          <a:p>
            <a:pPr lvl="1"/>
            <a:r>
              <a:rPr lang="fr-FR" sz="1600" b="1" dirty="0"/>
              <a:t>Réduction de 23 % du nombre de patients diagnostiqués arthrosiques</a:t>
            </a:r>
          </a:p>
          <a:p>
            <a:pPr lvl="1"/>
            <a:r>
              <a:rPr lang="fr-FR" sz="1600" b="1" dirty="0"/>
              <a:t>Diminution du nombre de prothèses des membres inférieurs uniquement </a:t>
            </a:r>
            <a:br>
              <a:rPr lang="fr-FR" sz="1600" b="1" dirty="0"/>
            </a:br>
            <a:r>
              <a:rPr lang="fr-FR" sz="1600" b="1" dirty="0"/>
              <a:t>dans l’étude primaire, non confirmée dans l’étude de sensibilité</a:t>
            </a:r>
          </a:p>
          <a:p>
            <a:pPr marL="457200" lvl="1" indent="0">
              <a:buNone/>
            </a:pPr>
            <a:r>
              <a:rPr lang="fr-FR" dirty="0"/>
              <a:t>	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86C53627-94A9-499A-A8EB-131D400C6986}"/>
              </a:ext>
            </a:extLst>
          </p:cNvPr>
          <p:cNvSpPr txBox="1"/>
          <p:nvPr/>
        </p:nvSpPr>
        <p:spPr>
          <a:xfrm>
            <a:off x="3965769" y="1756665"/>
            <a:ext cx="2242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Courbe de Kaplan-Meier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BDA2AB-DEA8-4049-ADE9-D864BB792482}"/>
              </a:ext>
            </a:extLst>
          </p:cNvPr>
          <p:cNvGrpSpPr/>
          <p:nvPr/>
        </p:nvGrpSpPr>
        <p:grpSpPr>
          <a:xfrm>
            <a:off x="1226127" y="1893790"/>
            <a:ext cx="6068291" cy="3773837"/>
            <a:chOff x="1226127" y="1893790"/>
            <a:chExt cx="6068291" cy="3773837"/>
          </a:xfrm>
        </p:grpSpPr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25101958-7A45-4B5E-920A-69A97EA04349}"/>
                </a:ext>
              </a:extLst>
            </p:cNvPr>
            <p:cNvSpPr/>
            <p:nvPr/>
          </p:nvSpPr>
          <p:spPr>
            <a:xfrm>
              <a:off x="3592286" y="2035629"/>
              <a:ext cx="3058885" cy="1709057"/>
            </a:xfrm>
            <a:custGeom>
              <a:avLst/>
              <a:gdLst>
                <a:gd name="connsiteX0" fmla="*/ 0 w 3058885"/>
                <a:gd name="connsiteY0" fmla="*/ 0 h 1709057"/>
                <a:gd name="connsiteX1" fmla="*/ 801914 w 3058885"/>
                <a:gd name="connsiteY1" fmla="*/ 424542 h 1709057"/>
                <a:gd name="connsiteX2" fmla="*/ 1672771 w 3058885"/>
                <a:gd name="connsiteY2" fmla="*/ 791028 h 1709057"/>
                <a:gd name="connsiteX3" fmla="*/ 1908628 w 3058885"/>
                <a:gd name="connsiteY3" fmla="*/ 867228 h 1709057"/>
                <a:gd name="connsiteX4" fmla="*/ 1981200 w 3058885"/>
                <a:gd name="connsiteY4" fmla="*/ 881742 h 1709057"/>
                <a:gd name="connsiteX5" fmla="*/ 2061028 w 3058885"/>
                <a:gd name="connsiteY5" fmla="*/ 914400 h 1709057"/>
                <a:gd name="connsiteX6" fmla="*/ 2166257 w 3058885"/>
                <a:gd name="connsiteY6" fmla="*/ 925285 h 1709057"/>
                <a:gd name="connsiteX7" fmla="*/ 2271485 w 3058885"/>
                <a:gd name="connsiteY7" fmla="*/ 972457 h 1709057"/>
                <a:gd name="connsiteX8" fmla="*/ 2402114 w 3058885"/>
                <a:gd name="connsiteY8" fmla="*/ 1001485 h 1709057"/>
                <a:gd name="connsiteX9" fmla="*/ 2608943 w 3058885"/>
                <a:gd name="connsiteY9" fmla="*/ 1052285 h 1709057"/>
                <a:gd name="connsiteX10" fmla="*/ 3058885 w 3058885"/>
                <a:gd name="connsiteY10" fmla="*/ 1059542 h 1709057"/>
                <a:gd name="connsiteX11" fmla="*/ 3058885 w 3058885"/>
                <a:gd name="connsiteY11" fmla="*/ 1709057 h 1709057"/>
                <a:gd name="connsiteX12" fmla="*/ 2888343 w 3058885"/>
                <a:gd name="connsiteY12" fmla="*/ 1545771 h 1709057"/>
                <a:gd name="connsiteX13" fmla="*/ 2884714 w 3058885"/>
                <a:gd name="connsiteY13" fmla="*/ 1498600 h 1709057"/>
                <a:gd name="connsiteX14" fmla="*/ 2786743 w 3058885"/>
                <a:gd name="connsiteY14" fmla="*/ 1407885 h 1709057"/>
                <a:gd name="connsiteX15" fmla="*/ 2659743 w 3058885"/>
                <a:gd name="connsiteY15" fmla="*/ 1317171 h 1709057"/>
                <a:gd name="connsiteX16" fmla="*/ 2572657 w 3058885"/>
                <a:gd name="connsiteY16" fmla="*/ 1273628 h 1709057"/>
                <a:gd name="connsiteX17" fmla="*/ 2529114 w 3058885"/>
                <a:gd name="connsiteY17" fmla="*/ 1230085 h 1709057"/>
                <a:gd name="connsiteX18" fmla="*/ 2387600 w 3058885"/>
                <a:gd name="connsiteY18" fmla="*/ 1135742 h 1709057"/>
                <a:gd name="connsiteX19" fmla="*/ 2286000 w 3058885"/>
                <a:gd name="connsiteY19" fmla="*/ 1088571 h 1709057"/>
                <a:gd name="connsiteX20" fmla="*/ 2148114 w 3058885"/>
                <a:gd name="connsiteY20" fmla="*/ 1019628 h 1709057"/>
                <a:gd name="connsiteX21" fmla="*/ 1912257 w 3058885"/>
                <a:gd name="connsiteY21" fmla="*/ 943428 h 1709057"/>
                <a:gd name="connsiteX22" fmla="*/ 1687285 w 3058885"/>
                <a:gd name="connsiteY22" fmla="*/ 852714 h 1709057"/>
                <a:gd name="connsiteX23" fmla="*/ 830943 w 3058885"/>
                <a:gd name="connsiteY23" fmla="*/ 478971 h 1709057"/>
                <a:gd name="connsiteX24" fmla="*/ 0 w 3058885"/>
                <a:gd name="connsiteY24" fmla="*/ 0 h 170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8885" h="1709057">
                  <a:moveTo>
                    <a:pt x="0" y="0"/>
                  </a:moveTo>
                  <a:lnTo>
                    <a:pt x="801914" y="424542"/>
                  </a:lnTo>
                  <a:lnTo>
                    <a:pt x="1672771" y="791028"/>
                  </a:lnTo>
                  <a:lnTo>
                    <a:pt x="1908628" y="867228"/>
                  </a:lnTo>
                  <a:lnTo>
                    <a:pt x="1981200" y="881742"/>
                  </a:lnTo>
                  <a:lnTo>
                    <a:pt x="2061028" y="914400"/>
                  </a:lnTo>
                  <a:lnTo>
                    <a:pt x="2166257" y="925285"/>
                  </a:lnTo>
                  <a:lnTo>
                    <a:pt x="2271485" y="972457"/>
                  </a:lnTo>
                  <a:lnTo>
                    <a:pt x="2402114" y="1001485"/>
                  </a:lnTo>
                  <a:lnTo>
                    <a:pt x="2608943" y="1052285"/>
                  </a:lnTo>
                  <a:lnTo>
                    <a:pt x="3058885" y="1059542"/>
                  </a:lnTo>
                  <a:lnTo>
                    <a:pt x="3058885" y="1709057"/>
                  </a:lnTo>
                  <a:lnTo>
                    <a:pt x="2888343" y="1545771"/>
                  </a:lnTo>
                  <a:lnTo>
                    <a:pt x="2884714" y="1498600"/>
                  </a:lnTo>
                  <a:lnTo>
                    <a:pt x="2786743" y="1407885"/>
                  </a:lnTo>
                  <a:lnTo>
                    <a:pt x="2659743" y="1317171"/>
                  </a:lnTo>
                  <a:lnTo>
                    <a:pt x="2572657" y="1273628"/>
                  </a:lnTo>
                  <a:lnTo>
                    <a:pt x="2529114" y="1230085"/>
                  </a:lnTo>
                  <a:lnTo>
                    <a:pt x="2387600" y="1135742"/>
                  </a:lnTo>
                  <a:lnTo>
                    <a:pt x="2286000" y="1088571"/>
                  </a:lnTo>
                  <a:lnTo>
                    <a:pt x="2148114" y="1019628"/>
                  </a:lnTo>
                  <a:lnTo>
                    <a:pt x="1912257" y="943428"/>
                  </a:lnTo>
                  <a:lnTo>
                    <a:pt x="1687285" y="852714"/>
                  </a:lnTo>
                  <a:lnTo>
                    <a:pt x="830943" y="478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E31E8708-0205-4B8A-83A4-8C37BCA8A8E3}"/>
                </a:ext>
              </a:extLst>
            </p:cNvPr>
            <p:cNvSpPr/>
            <p:nvPr/>
          </p:nvSpPr>
          <p:spPr>
            <a:xfrm>
              <a:off x="3461657" y="2039257"/>
              <a:ext cx="3501572" cy="1295400"/>
            </a:xfrm>
            <a:custGeom>
              <a:avLst/>
              <a:gdLst>
                <a:gd name="connsiteX0" fmla="*/ 0 w 3501572"/>
                <a:gd name="connsiteY0" fmla="*/ 3629 h 1295400"/>
                <a:gd name="connsiteX1" fmla="*/ 130629 w 3501572"/>
                <a:gd name="connsiteY1" fmla="*/ 0 h 1295400"/>
                <a:gd name="connsiteX2" fmla="*/ 1230086 w 3501572"/>
                <a:gd name="connsiteY2" fmla="*/ 569686 h 1295400"/>
                <a:gd name="connsiteX3" fmla="*/ 1778000 w 3501572"/>
                <a:gd name="connsiteY3" fmla="*/ 801914 h 1295400"/>
                <a:gd name="connsiteX4" fmla="*/ 1977572 w 3501572"/>
                <a:gd name="connsiteY4" fmla="*/ 874486 h 1295400"/>
                <a:gd name="connsiteX5" fmla="*/ 2053772 w 3501572"/>
                <a:gd name="connsiteY5" fmla="*/ 892629 h 1295400"/>
                <a:gd name="connsiteX6" fmla="*/ 2271486 w 3501572"/>
                <a:gd name="connsiteY6" fmla="*/ 961572 h 1295400"/>
                <a:gd name="connsiteX7" fmla="*/ 2354943 w 3501572"/>
                <a:gd name="connsiteY7" fmla="*/ 997857 h 1295400"/>
                <a:gd name="connsiteX8" fmla="*/ 2438400 w 3501572"/>
                <a:gd name="connsiteY8" fmla="*/ 1045029 h 1295400"/>
                <a:gd name="connsiteX9" fmla="*/ 2547257 w 3501572"/>
                <a:gd name="connsiteY9" fmla="*/ 1066800 h 1295400"/>
                <a:gd name="connsiteX10" fmla="*/ 2645229 w 3501572"/>
                <a:gd name="connsiteY10" fmla="*/ 1103086 h 1295400"/>
                <a:gd name="connsiteX11" fmla="*/ 2699657 w 3501572"/>
                <a:gd name="connsiteY11" fmla="*/ 1157514 h 1295400"/>
                <a:gd name="connsiteX12" fmla="*/ 2746829 w 3501572"/>
                <a:gd name="connsiteY12" fmla="*/ 1153886 h 1295400"/>
                <a:gd name="connsiteX13" fmla="*/ 2768600 w 3501572"/>
                <a:gd name="connsiteY13" fmla="*/ 1190172 h 1295400"/>
                <a:gd name="connsiteX14" fmla="*/ 2910114 w 3501572"/>
                <a:gd name="connsiteY14" fmla="*/ 1182914 h 1295400"/>
                <a:gd name="connsiteX15" fmla="*/ 2910114 w 3501572"/>
                <a:gd name="connsiteY15" fmla="*/ 1233714 h 1295400"/>
                <a:gd name="connsiteX16" fmla="*/ 3008086 w 3501572"/>
                <a:gd name="connsiteY16" fmla="*/ 1226457 h 1295400"/>
                <a:gd name="connsiteX17" fmla="*/ 3004457 w 3501572"/>
                <a:gd name="connsiteY17" fmla="*/ 1270000 h 1295400"/>
                <a:gd name="connsiteX18" fmla="*/ 3189514 w 3501572"/>
                <a:gd name="connsiteY18" fmla="*/ 1262743 h 1295400"/>
                <a:gd name="connsiteX19" fmla="*/ 3185886 w 3501572"/>
                <a:gd name="connsiteY19" fmla="*/ 1295400 h 1295400"/>
                <a:gd name="connsiteX20" fmla="*/ 3501572 w 3501572"/>
                <a:gd name="connsiteY20" fmla="*/ 1288143 h 1295400"/>
                <a:gd name="connsiteX0" fmla="*/ 0 w 3501572"/>
                <a:gd name="connsiteY0" fmla="*/ 3629 h 1295400"/>
                <a:gd name="connsiteX1" fmla="*/ 130629 w 3501572"/>
                <a:gd name="connsiteY1" fmla="*/ 0 h 1295400"/>
                <a:gd name="connsiteX2" fmla="*/ 809172 w 3501572"/>
                <a:gd name="connsiteY2" fmla="*/ 370114 h 1295400"/>
                <a:gd name="connsiteX3" fmla="*/ 1230086 w 3501572"/>
                <a:gd name="connsiteY3" fmla="*/ 569686 h 1295400"/>
                <a:gd name="connsiteX4" fmla="*/ 1778000 w 3501572"/>
                <a:gd name="connsiteY4" fmla="*/ 801914 h 1295400"/>
                <a:gd name="connsiteX5" fmla="*/ 1977572 w 3501572"/>
                <a:gd name="connsiteY5" fmla="*/ 874486 h 1295400"/>
                <a:gd name="connsiteX6" fmla="*/ 2053772 w 3501572"/>
                <a:gd name="connsiteY6" fmla="*/ 892629 h 1295400"/>
                <a:gd name="connsiteX7" fmla="*/ 2271486 w 3501572"/>
                <a:gd name="connsiteY7" fmla="*/ 961572 h 1295400"/>
                <a:gd name="connsiteX8" fmla="*/ 2354943 w 3501572"/>
                <a:gd name="connsiteY8" fmla="*/ 997857 h 1295400"/>
                <a:gd name="connsiteX9" fmla="*/ 2438400 w 3501572"/>
                <a:gd name="connsiteY9" fmla="*/ 1045029 h 1295400"/>
                <a:gd name="connsiteX10" fmla="*/ 2547257 w 3501572"/>
                <a:gd name="connsiteY10" fmla="*/ 1066800 h 1295400"/>
                <a:gd name="connsiteX11" fmla="*/ 2645229 w 3501572"/>
                <a:gd name="connsiteY11" fmla="*/ 1103086 h 1295400"/>
                <a:gd name="connsiteX12" fmla="*/ 2699657 w 3501572"/>
                <a:gd name="connsiteY12" fmla="*/ 1157514 h 1295400"/>
                <a:gd name="connsiteX13" fmla="*/ 2746829 w 3501572"/>
                <a:gd name="connsiteY13" fmla="*/ 1153886 h 1295400"/>
                <a:gd name="connsiteX14" fmla="*/ 2768600 w 3501572"/>
                <a:gd name="connsiteY14" fmla="*/ 1190172 h 1295400"/>
                <a:gd name="connsiteX15" fmla="*/ 2910114 w 3501572"/>
                <a:gd name="connsiteY15" fmla="*/ 1182914 h 1295400"/>
                <a:gd name="connsiteX16" fmla="*/ 2910114 w 3501572"/>
                <a:gd name="connsiteY16" fmla="*/ 1233714 h 1295400"/>
                <a:gd name="connsiteX17" fmla="*/ 3008086 w 3501572"/>
                <a:gd name="connsiteY17" fmla="*/ 1226457 h 1295400"/>
                <a:gd name="connsiteX18" fmla="*/ 3004457 w 3501572"/>
                <a:gd name="connsiteY18" fmla="*/ 1270000 h 1295400"/>
                <a:gd name="connsiteX19" fmla="*/ 3189514 w 3501572"/>
                <a:gd name="connsiteY19" fmla="*/ 1262743 h 1295400"/>
                <a:gd name="connsiteX20" fmla="*/ 3185886 w 3501572"/>
                <a:gd name="connsiteY20" fmla="*/ 1295400 h 1295400"/>
                <a:gd name="connsiteX21" fmla="*/ 3501572 w 3501572"/>
                <a:gd name="connsiteY21" fmla="*/ 128814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01572" h="1295400">
                  <a:moveTo>
                    <a:pt x="0" y="3629"/>
                  </a:moveTo>
                  <a:lnTo>
                    <a:pt x="130629" y="0"/>
                  </a:lnTo>
                  <a:cubicBezTo>
                    <a:pt x="359229" y="118533"/>
                    <a:pt x="580572" y="251581"/>
                    <a:pt x="809172" y="370114"/>
                  </a:cubicBezTo>
                  <a:lnTo>
                    <a:pt x="1230086" y="569686"/>
                  </a:lnTo>
                  <a:lnTo>
                    <a:pt x="1778000" y="801914"/>
                  </a:lnTo>
                  <a:lnTo>
                    <a:pt x="1977572" y="874486"/>
                  </a:lnTo>
                  <a:lnTo>
                    <a:pt x="2053772" y="892629"/>
                  </a:lnTo>
                  <a:lnTo>
                    <a:pt x="2271486" y="961572"/>
                  </a:lnTo>
                  <a:lnTo>
                    <a:pt x="2354943" y="997857"/>
                  </a:lnTo>
                  <a:lnTo>
                    <a:pt x="2438400" y="1045029"/>
                  </a:lnTo>
                  <a:lnTo>
                    <a:pt x="2547257" y="1066800"/>
                  </a:lnTo>
                  <a:lnTo>
                    <a:pt x="2645229" y="1103086"/>
                  </a:lnTo>
                  <a:lnTo>
                    <a:pt x="2699657" y="1157514"/>
                  </a:lnTo>
                  <a:lnTo>
                    <a:pt x="2746829" y="1153886"/>
                  </a:lnTo>
                  <a:lnTo>
                    <a:pt x="2768600" y="1190172"/>
                  </a:lnTo>
                  <a:lnTo>
                    <a:pt x="2910114" y="1182914"/>
                  </a:lnTo>
                  <a:lnTo>
                    <a:pt x="2910114" y="1233714"/>
                  </a:lnTo>
                  <a:lnTo>
                    <a:pt x="3008086" y="1226457"/>
                  </a:lnTo>
                  <a:lnTo>
                    <a:pt x="3004457" y="1270000"/>
                  </a:lnTo>
                  <a:lnTo>
                    <a:pt x="3189514" y="1262743"/>
                  </a:lnTo>
                  <a:lnTo>
                    <a:pt x="3185886" y="1295400"/>
                  </a:lnTo>
                  <a:lnTo>
                    <a:pt x="3501572" y="1288143"/>
                  </a:lnTo>
                </a:path>
              </a:pathLst>
            </a:custGeom>
            <a:noFill/>
            <a:ln w="19050"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03DDC880-0BC0-4384-9BD3-67D479058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742" y="1972898"/>
              <a:ext cx="4136676" cy="2751239"/>
            </a:xfrm>
            <a:custGeom>
              <a:avLst/>
              <a:gdLst>
                <a:gd name="T0" fmla="*/ 8337 w 8337"/>
                <a:gd name="T1" fmla="*/ 5700 h 5700"/>
                <a:gd name="T2" fmla="*/ 0 w 8337"/>
                <a:gd name="T3" fmla="*/ 5700 h 5700"/>
                <a:gd name="T4" fmla="*/ 0 w 8337"/>
                <a:gd name="T5" fmla="*/ 0 h 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37" h="5700">
                  <a:moveTo>
                    <a:pt x="8337" y="5700"/>
                  </a:moveTo>
                  <a:lnTo>
                    <a:pt x="0" y="57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xmlns="" id="{ECFDBD98-C95E-41C1-992A-0CBCB2352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8706" y="4724137"/>
              <a:ext cx="0" cy="40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xmlns="" id="{F8AEF9B2-304E-4EF3-8EB1-68FE3A2B4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2393" y="4724137"/>
              <a:ext cx="0" cy="40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xmlns="" id="{83657548-AC6F-42FF-832E-50A92250D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2854" y="2022131"/>
              <a:ext cx="448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xmlns="" id="{21794DAC-CCBB-4D3B-B841-1EC929204C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2854" y="2908319"/>
              <a:ext cx="448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xmlns="" id="{18C60AD8-A6E1-4672-988D-E3BB64152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2854" y="3797404"/>
              <a:ext cx="448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xmlns="" id="{48A1CEA1-DAF1-443F-821A-FC88F0814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2854" y="4687936"/>
              <a:ext cx="448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xmlns="" id="{E9174379-96D5-4C18-A921-01E0BE23E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555" y="4724137"/>
              <a:ext cx="0" cy="40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xmlns="" id="{71CBC37B-40C4-4A2C-8F2D-2C2AADF9B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1831" y="4724137"/>
              <a:ext cx="0" cy="40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xmlns="" id="{4641CEA1-77A7-4366-8CE4-8310BDA37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9469" y="4096671"/>
              <a:ext cx="247612" cy="0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B066B1F3-89A6-4C17-A053-DDC419D99A3D}"/>
                </a:ext>
              </a:extLst>
            </p:cNvPr>
            <p:cNvSpPr txBox="1"/>
            <p:nvPr/>
          </p:nvSpPr>
          <p:spPr>
            <a:xfrm rot="16200000">
              <a:off x="1315761" y="3181232"/>
              <a:ext cx="2551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</a:rPr>
                <a:t>Proportion de patients </a:t>
              </a:r>
              <a:br>
                <a:rPr lang="fr-FR" sz="1200" b="1" dirty="0">
                  <a:solidFill>
                    <a:srgbClr val="FF0000"/>
                  </a:solidFill>
                </a:rPr>
              </a:br>
              <a:r>
                <a:rPr lang="fr-FR" sz="1200" b="1" dirty="0">
                  <a:solidFill>
                    <a:srgbClr val="FF0000"/>
                  </a:solidFill>
                </a:rPr>
                <a:t>sans diagnostic d’arthrose </a:t>
              </a:r>
              <a:r>
                <a:rPr lang="fr-FR" sz="1200" b="1" dirty="0"/>
                <a:t>(%)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0DA65CA0-25E5-4B48-968F-5815182A0314}"/>
                </a:ext>
              </a:extLst>
            </p:cNvPr>
            <p:cNvSpPr txBox="1"/>
            <p:nvPr/>
          </p:nvSpPr>
          <p:spPr>
            <a:xfrm>
              <a:off x="2768291" y="1893790"/>
              <a:ext cx="389478" cy="24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250A7AE7-316D-4333-8460-8C97D02AA328}"/>
                </a:ext>
              </a:extLst>
            </p:cNvPr>
            <p:cNvSpPr txBox="1"/>
            <p:nvPr/>
          </p:nvSpPr>
          <p:spPr>
            <a:xfrm>
              <a:off x="2841077" y="2782873"/>
              <a:ext cx="316692" cy="24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80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66A9A82A-6218-4CCF-82D9-4B48D43C5EF8}"/>
                </a:ext>
              </a:extLst>
            </p:cNvPr>
            <p:cNvSpPr txBox="1"/>
            <p:nvPr/>
          </p:nvSpPr>
          <p:spPr>
            <a:xfrm>
              <a:off x="2841077" y="3665987"/>
              <a:ext cx="316692" cy="24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60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8A38DDD3-B401-4730-AA47-6B4AB06327CC}"/>
                </a:ext>
              </a:extLst>
            </p:cNvPr>
            <p:cNvSpPr txBox="1"/>
            <p:nvPr/>
          </p:nvSpPr>
          <p:spPr>
            <a:xfrm>
              <a:off x="2841077" y="4559595"/>
              <a:ext cx="316692" cy="24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40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7946C68A-53D6-4DCA-9334-514238650F64}"/>
                </a:ext>
              </a:extLst>
            </p:cNvPr>
            <p:cNvSpPr txBox="1"/>
            <p:nvPr/>
          </p:nvSpPr>
          <p:spPr>
            <a:xfrm>
              <a:off x="3338598" y="4761151"/>
              <a:ext cx="243907" cy="24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42198397-22F9-4CF8-9B06-878785DEC68F}"/>
                </a:ext>
              </a:extLst>
            </p:cNvPr>
            <p:cNvSpPr txBox="1"/>
            <p:nvPr/>
          </p:nvSpPr>
          <p:spPr>
            <a:xfrm>
              <a:off x="4289414" y="4761151"/>
              <a:ext cx="316692" cy="24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50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FC521DCE-F573-4367-BD0B-381DABC2A5BC}"/>
                </a:ext>
              </a:extLst>
            </p:cNvPr>
            <p:cNvSpPr txBox="1"/>
            <p:nvPr/>
          </p:nvSpPr>
          <p:spPr>
            <a:xfrm>
              <a:off x="5230749" y="4761151"/>
              <a:ext cx="389477" cy="24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100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23DD052D-AB7F-4718-A6D5-574AF4560BBB}"/>
                </a:ext>
              </a:extLst>
            </p:cNvPr>
            <p:cNvSpPr txBox="1"/>
            <p:nvPr/>
          </p:nvSpPr>
          <p:spPr>
            <a:xfrm>
              <a:off x="6200895" y="4761151"/>
              <a:ext cx="389477" cy="24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150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BD581650-2539-4544-B5C6-14B2CB99F783}"/>
                </a:ext>
              </a:extLst>
            </p:cNvPr>
            <p:cNvSpPr txBox="1"/>
            <p:nvPr/>
          </p:nvSpPr>
          <p:spPr>
            <a:xfrm>
              <a:off x="3491171" y="4973958"/>
              <a:ext cx="3344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Délai jusqu’au diagnostic d’arthrose (mois)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C324352A-A85D-4F4D-BDCA-92AD2097252C}"/>
                </a:ext>
              </a:extLst>
            </p:cNvPr>
            <p:cNvSpPr txBox="1"/>
            <p:nvPr/>
          </p:nvSpPr>
          <p:spPr>
            <a:xfrm>
              <a:off x="3576974" y="3955813"/>
              <a:ext cx="2039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1 : Contrôle</a:t>
              </a:r>
            </a:p>
            <a:p>
              <a:r>
                <a:rPr lang="fr-FR" sz="1200" b="1" dirty="0"/>
                <a:t>2 : Metformine seulement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788B077E-7ABC-413F-A424-234B76DD0628}"/>
                </a:ext>
              </a:extLst>
            </p:cNvPr>
            <p:cNvSpPr txBox="1"/>
            <p:nvPr/>
          </p:nvSpPr>
          <p:spPr>
            <a:xfrm>
              <a:off x="1226127" y="5113629"/>
              <a:ext cx="1786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Nombre de patients à risque</a:t>
              </a:r>
            </a:p>
            <a:p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 Contrôle</a:t>
              </a:r>
            </a:p>
            <a:p>
              <a:r>
                <a:rPr lang="fr-FR" sz="1000" dirty="0">
                  <a:solidFill>
                    <a:srgbClr val="0066CC"/>
                  </a:solidFill>
                </a:rPr>
                <a:t>2. Metformine seulement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919620E1-9B34-48D3-9FAA-1BC580B0A7C7}"/>
                </a:ext>
              </a:extLst>
            </p:cNvPr>
            <p:cNvSpPr txBox="1"/>
            <p:nvPr/>
          </p:nvSpPr>
          <p:spPr>
            <a:xfrm>
              <a:off x="3128762" y="5267517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104 652</a:t>
              </a:r>
            </a:p>
            <a:p>
              <a:pPr algn="ctr"/>
              <a:r>
                <a:rPr lang="fr-FR" sz="1000" dirty="0">
                  <a:solidFill>
                    <a:srgbClr val="0066CC"/>
                  </a:solidFill>
                </a:rPr>
                <a:t>104 652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11DE7338-83E0-4F22-BF98-24306D9E89B1}"/>
                </a:ext>
              </a:extLst>
            </p:cNvPr>
            <p:cNvSpPr txBox="1"/>
            <p:nvPr/>
          </p:nvSpPr>
          <p:spPr>
            <a:xfrm>
              <a:off x="4166910" y="5267517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27 672</a:t>
              </a:r>
            </a:p>
            <a:p>
              <a:pPr algn="ctr"/>
              <a:r>
                <a:rPr lang="fr-FR" sz="1000" dirty="0">
                  <a:solidFill>
                    <a:srgbClr val="0066CC"/>
                  </a:solidFill>
                </a:rPr>
                <a:t>22 063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3224D5D6-A292-454B-BEFE-3870B1B343E0}"/>
                </a:ext>
              </a:extLst>
            </p:cNvPr>
            <p:cNvSpPr txBox="1"/>
            <p:nvPr/>
          </p:nvSpPr>
          <p:spPr>
            <a:xfrm>
              <a:off x="5175778" y="5267517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7 997</a:t>
              </a:r>
            </a:p>
            <a:p>
              <a:pPr algn="ctr"/>
              <a:r>
                <a:rPr lang="fr-FR" sz="1000" dirty="0">
                  <a:solidFill>
                    <a:srgbClr val="0066CC"/>
                  </a:solidFill>
                </a:rPr>
                <a:t>4 523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xmlns="" id="{89D41CB3-DC1E-46E7-BAF2-79E0FFF580D8}"/>
                </a:ext>
              </a:extLst>
            </p:cNvPr>
            <p:cNvSpPr txBox="1"/>
            <p:nvPr/>
          </p:nvSpPr>
          <p:spPr>
            <a:xfrm>
              <a:off x="6232182" y="5252129"/>
              <a:ext cx="41068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856</a:t>
              </a:r>
            </a:p>
            <a:p>
              <a:pPr algn="ctr"/>
              <a:r>
                <a:rPr lang="fr-FR" sz="1000" dirty="0">
                  <a:solidFill>
                    <a:srgbClr val="0066CC"/>
                  </a:solidFill>
                </a:rPr>
                <a:t>275</a:t>
              </a:r>
            </a:p>
          </p:txBody>
        </p:sp>
        <p:sp>
          <p:nvSpPr>
            <p:cNvPr id="60" name="Line 24">
              <a:extLst>
                <a:ext uri="{FF2B5EF4-FFF2-40B4-BE49-F238E27FC236}">
                  <a16:creationId xmlns:a16="http://schemas.microsoft.com/office/drawing/2014/main" xmlns="" id="{2F38A115-502D-4120-B55A-F9D542B43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9469" y="4285356"/>
              <a:ext cx="247612" cy="0"/>
            </a:xfrm>
            <a:prstGeom prst="line">
              <a:avLst/>
            </a:prstGeom>
            <a:noFill/>
            <a:ln w="317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FEEABB85-823F-42D3-BB9C-44152F8F5E6C}"/>
                </a:ext>
              </a:extLst>
            </p:cNvPr>
            <p:cNvSpPr/>
            <p:nvPr/>
          </p:nvSpPr>
          <p:spPr>
            <a:xfrm>
              <a:off x="4923971" y="2826657"/>
              <a:ext cx="1944915" cy="1589314"/>
            </a:xfrm>
            <a:custGeom>
              <a:avLst/>
              <a:gdLst>
                <a:gd name="connsiteX0" fmla="*/ 0 w 1944915"/>
                <a:gd name="connsiteY0" fmla="*/ 0 h 1589314"/>
                <a:gd name="connsiteX1" fmla="*/ 903515 w 1944915"/>
                <a:gd name="connsiteY1" fmla="*/ 341086 h 1589314"/>
                <a:gd name="connsiteX2" fmla="*/ 1128486 w 1944915"/>
                <a:gd name="connsiteY2" fmla="*/ 424543 h 1589314"/>
                <a:gd name="connsiteX3" fmla="*/ 1284515 w 1944915"/>
                <a:gd name="connsiteY3" fmla="*/ 475343 h 1589314"/>
                <a:gd name="connsiteX4" fmla="*/ 1389743 w 1944915"/>
                <a:gd name="connsiteY4" fmla="*/ 493486 h 1589314"/>
                <a:gd name="connsiteX5" fmla="*/ 1422400 w 1944915"/>
                <a:gd name="connsiteY5" fmla="*/ 522514 h 1589314"/>
                <a:gd name="connsiteX6" fmla="*/ 1476829 w 1944915"/>
                <a:gd name="connsiteY6" fmla="*/ 522514 h 1589314"/>
                <a:gd name="connsiteX7" fmla="*/ 1520372 w 1944915"/>
                <a:gd name="connsiteY7" fmla="*/ 551543 h 1589314"/>
                <a:gd name="connsiteX8" fmla="*/ 1571172 w 1944915"/>
                <a:gd name="connsiteY8" fmla="*/ 551543 h 1589314"/>
                <a:gd name="connsiteX9" fmla="*/ 1585686 w 1944915"/>
                <a:gd name="connsiteY9" fmla="*/ 566057 h 1589314"/>
                <a:gd name="connsiteX10" fmla="*/ 1944915 w 1944915"/>
                <a:gd name="connsiteY10" fmla="*/ 580572 h 1589314"/>
                <a:gd name="connsiteX11" fmla="*/ 1944915 w 1944915"/>
                <a:gd name="connsiteY11" fmla="*/ 1589314 h 1589314"/>
                <a:gd name="connsiteX12" fmla="*/ 1923143 w 1944915"/>
                <a:gd name="connsiteY12" fmla="*/ 1433286 h 1589314"/>
                <a:gd name="connsiteX13" fmla="*/ 1868715 w 1944915"/>
                <a:gd name="connsiteY13" fmla="*/ 1331686 h 1589314"/>
                <a:gd name="connsiteX14" fmla="*/ 1854200 w 1944915"/>
                <a:gd name="connsiteY14" fmla="*/ 1230086 h 1589314"/>
                <a:gd name="connsiteX15" fmla="*/ 1792515 w 1944915"/>
                <a:gd name="connsiteY15" fmla="*/ 1153886 h 1589314"/>
                <a:gd name="connsiteX16" fmla="*/ 1792515 w 1944915"/>
                <a:gd name="connsiteY16" fmla="*/ 1106714 h 1589314"/>
                <a:gd name="connsiteX17" fmla="*/ 1738086 w 1944915"/>
                <a:gd name="connsiteY17" fmla="*/ 1066800 h 1589314"/>
                <a:gd name="connsiteX18" fmla="*/ 1738086 w 1944915"/>
                <a:gd name="connsiteY18" fmla="*/ 1023257 h 1589314"/>
                <a:gd name="connsiteX19" fmla="*/ 1716315 w 1944915"/>
                <a:gd name="connsiteY19" fmla="*/ 1008743 h 1589314"/>
                <a:gd name="connsiteX20" fmla="*/ 1621972 w 1944915"/>
                <a:gd name="connsiteY20" fmla="*/ 852714 h 1589314"/>
                <a:gd name="connsiteX21" fmla="*/ 1585686 w 1944915"/>
                <a:gd name="connsiteY21" fmla="*/ 841829 h 1589314"/>
                <a:gd name="connsiteX22" fmla="*/ 1574800 w 1944915"/>
                <a:gd name="connsiteY22" fmla="*/ 798286 h 1589314"/>
                <a:gd name="connsiteX23" fmla="*/ 1462315 w 1944915"/>
                <a:gd name="connsiteY23" fmla="*/ 703943 h 1589314"/>
                <a:gd name="connsiteX24" fmla="*/ 1389743 w 1944915"/>
                <a:gd name="connsiteY24" fmla="*/ 649514 h 1589314"/>
                <a:gd name="connsiteX25" fmla="*/ 1259115 w 1944915"/>
                <a:gd name="connsiteY25" fmla="*/ 602343 h 1589314"/>
                <a:gd name="connsiteX26" fmla="*/ 1084943 w 1944915"/>
                <a:gd name="connsiteY26" fmla="*/ 500743 h 1589314"/>
                <a:gd name="connsiteX27" fmla="*/ 932543 w 1944915"/>
                <a:gd name="connsiteY27" fmla="*/ 417286 h 1589314"/>
                <a:gd name="connsiteX28" fmla="*/ 874486 w 1944915"/>
                <a:gd name="connsiteY28" fmla="*/ 424543 h 1589314"/>
                <a:gd name="connsiteX29" fmla="*/ 0 w 1944915"/>
                <a:gd name="connsiteY29" fmla="*/ 0 h 15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44915" h="1589314">
                  <a:moveTo>
                    <a:pt x="0" y="0"/>
                  </a:moveTo>
                  <a:lnTo>
                    <a:pt x="903515" y="341086"/>
                  </a:lnTo>
                  <a:lnTo>
                    <a:pt x="1128486" y="424543"/>
                  </a:lnTo>
                  <a:lnTo>
                    <a:pt x="1284515" y="475343"/>
                  </a:lnTo>
                  <a:lnTo>
                    <a:pt x="1389743" y="493486"/>
                  </a:lnTo>
                  <a:lnTo>
                    <a:pt x="1422400" y="522514"/>
                  </a:lnTo>
                  <a:lnTo>
                    <a:pt x="1476829" y="522514"/>
                  </a:lnTo>
                  <a:lnTo>
                    <a:pt x="1520372" y="551543"/>
                  </a:lnTo>
                  <a:lnTo>
                    <a:pt x="1571172" y="551543"/>
                  </a:lnTo>
                  <a:lnTo>
                    <a:pt x="1585686" y="566057"/>
                  </a:lnTo>
                  <a:lnTo>
                    <a:pt x="1944915" y="580572"/>
                  </a:lnTo>
                  <a:lnTo>
                    <a:pt x="1944915" y="1589314"/>
                  </a:lnTo>
                  <a:lnTo>
                    <a:pt x="1923143" y="1433286"/>
                  </a:lnTo>
                  <a:lnTo>
                    <a:pt x="1868715" y="1331686"/>
                  </a:lnTo>
                  <a:lnTo>
                    <a:pt x="1854200" y="1230086"/>
                  </a:lnTo>
                  <a:lnTo>
                    <a:pt x="1792515" y="1153886"/>
                  </a:lnTo>
                  <a:lnTo>
                    <a:pt x="1792515" y="1106714"/>
                  </a:lnTo>
                  <a:lnTo>
                    <a:pt x="1738086" y="1066800"/>
                  </a:lnTo>
                  <a:lnTo>
                    <a:pt x="1738086" y="1023257"/>
                  </a:lnTo>
                  <a:lnTo>
                    <a:pt x="1716315" y="1008743"/>
                  </a:lnTo>
                  <a:lnTo>
                    <a:pt x="1621972" y="852714"/>
                  </a:lnTo>
                  <a:lnTo>
                    <a:pt x="1585686" y="841829"/>
                  </a:lnTo>
                  <a:lnTo>
                    <a:pt x="1574800" y="798286"/>
                  </a:lnTo>
                  <a:lnTo>
                    <a:pt x="1462315" y="703943"/>
                  </a:lnTo>
                  <a:lnTo>
                    <a:pt x="1389743" y="649514"/>
                  </a:lnTo>
                  <a:lnTo>
                    <a:pt x="1259115" y="602343"/>
                  </a:lnTo>
                  <a:lnTo>
                    <a:pt x="1084943" y="500743"/>
                  </a:lnTo>
                  <a:lnTo>
                    <a:pt x="932543" y="417286"/>
                  </a:lnTo>
                  <a:lnTo>
                    <a:pt x="874486" y="424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F6C2128A-7EE3-4232-BBEF-62FC377C42E0}"/>
                </a:ext>
              </a:extLst>
            </p:cNvPr>
            <p:cNvSpPr/>
            <p:nvPr/>
          </p:nvSpPr>
          <p:spPr>
            <a:xfrm>
              <a:off x="3467100" y="2036618"/>
              <a:ext cx="3498273" cy="1735282"/>
            </a:xfrm>
            <a:custGeom>
              <a:avLst/>
              <a:gdLst>
                <a:gd name="connsiteX0" fmla="*/ 0 w 3498273"/>
                <a:gd name="connsiteY0" fmla="*/ 0 h 1735282"/>
                <a:gd name="connsiteX1" fmla="*/ 107373 w 3498273"/>
                <a:gd name="connsiteY1" fmla="*/ 3464 h 1735282"/>
                <a:gd name="connsiteX2" fmla="*/ 813955 w 3498273"/>
                <a:gd name="connsiteY2" fmla="*/ 474518 h 1735282"/>
                <a:gd name="connsiteX3" fmla="*/ 1524000 w 3498273"/>
                <a:gd name="connsiteY3" fmla="*/ 841664 h 1735282"/>
                <a:gd name="connsiteX4" fmla="*/ 2348345 w 3498273"/>
                <a:gd name="connsiteY4" fmla="*/ 1156855 h 1735282"/>
                <a:gd name="connsiteX5" fmla="*/ 2421082 w 3498273"/>
                <a:gd name="connsiteY5" fmla="*/ 1177637 h 1735282"/>
                <a:gd name="connsiteX6" fmla="*/ 2535382 w 3498273"/>
                <a:gd name="connsiteY6" fmla="*/ 1243446 h 1735282"/>
                <a:gd name="connsiteX7" fmla="*/ 2608118 w 3498273"/>
                <a:gd name="connsiteY7" fmla="*/ 1274618 h 1735282"/>
                <a:gd name="connsiteX8" fmla="*/ 2694709 w 3498273"/>
                <a:gd name="connsiteY8" fmla="*/ 1319646 h 1735282"/>
                <a:gd name="connsiteX9" fmla="*/ 2788227 w 3498273"/>
                <a:gd name="connsiteY9" fmla="*/ 1340427 h 1735282"/>
                <a:gd name="connsiteX10" fmla="*/ 2850573 w 3498273"/>
                <a:gd name="connsiteY10" fmla="*/ 1357746 h 1735282"/>
                <a:gd name="connsiteX11" fmla="*/ 2847109 w 3498273"/>
                <a:gd name="connsiteY11" fmla="*/ 1385455 h 1735282"/>
                <a:gd name="connsiteX12" fmla="*/ 2944091 w 3498273"/>
                <a:gd name="connsiteY12" fmla="*/ 1406237 h 1735282"/>
                <a:gd name="connsiteX13" fmla="*/ 2947555 w 3498273"/>
                <a:gd name="connsiteY13" fmla="*/ 1433946 h 1735282"/>
                <a:gd name="connsiteX14" fmla="*/ 2982191 w 3498273"/>
                <a:gd name="connsiteY14" fmla="*/ 1440873 h 1735282"/>
                <a:gd name="connsiteX15" fmla="*/ 2982191 w 3498273"/>
                <a:gd name="connsiteY15" fmla="*/ 1440873 h 1735282"/>
                <a:gd name="connsiteX16" fmla="*/ 3034145 w 3498273"/>
                <a:gd name="connsiteY16" fmla="*/ 1461655 h 1735282"/>
                <a:gd name="connsiteX17" fmla="*/ 3034145 w 3498273"/>
                <a:gd name="connsiteY17" fmla="*/ 1482437 h 1735282"/>
                <a:gd name="connsiteX18" fmla="*/ 3079173 w 3498273"/>
                <a:gd name="connsiteY18" fmla="*/ 1478973 h 1735282"/>
                <a:gd name="connsiteX19" fmla="*/ 3093027 w 3498273"/>
                <a:gd name="connsiteY19" fmla="*/ 1517073 h 1735282"/>
                <a:gd name="connsiteX20" fmla="*/ 3127664 w 3498273"/>
                <a:gd name="connsiteY20" fmla="*/ 1527464 h 1735282"/>
                <a:gd name="connsiteX21" fmla="*/ 3134591 w 3498273"/>
                <a:gd name="connsiteY21" fmla="*/ 1548246 h 1735282"/>
                <a:gd name="connsiteX22" fmla="*/ 3162300 w 3498273"/>
                <a:gd name="connsiteY22" fmla="*/ 1551709 h 1735282"/>
                <a:gd name="connsiteX23" fmla="*/ 3162300 w 3498273"/>
                <a:gd name="connsiteY23" fmla="*/ 1575955 h 1735282"/>
                <a:gd name="connsiteX24" fmla="*/ 3196936 w 3498273"/>
                <a:gd name="connsiteY24" fmla="*/ 1579418 h 1735282"/>
                <a:gd name="connsiteX25" fmla="*/ 3196936 w 3498273"/>
                <a:gd name="connsiteY25" fmla="*/ 1607127 h 1735282"/>
                <a:gd name="connsiteX26" fmla="*/ 3255818 w 3498273"/>
                <a:gd name="connsiteY26" fmla="*/ 1603664 h 1735282"/>
                <a:gd name="connsiteX27" fmla="*/ 3259282 w 3498273"/>
                <a:gd name="connsiteY27" fmla="*/ 1638300 h 1735282"/>
                <a:gd name="connsiteX28" fmla="*/ 3307773 w 3498273"/>
                <a:gd name="connsiteY28" fmla="*/ 1641764 h 1735282"/>
                <a:gd name="connsiteX29" fmla="*/ 3314700 w 3498273"/>
                <a:gd name="connsiteY29" fmla="*/ 1679864 h 1735282"/>
                <a:gd name="connsiteX30" fmla="*/ 3387436 w 3498273"/>
                <a:gd name="connsiteY30" fmla="*/ 1683327 h 1735282"/>
                <a:gd name="connsiteX31" fmla="*/ 3387436 w 3498273"/>
                <a:gd name="connsiteY31" fmla="*/ 1735282 h 1735282"/>
                <a:gd name="connsiteX32" fmla="*/ 3498273 w 3498273"/>
                <a:gd name="connsiteY32" fmla="*/ 1731818 h 1735282"/>
                <a:gd name="connsiteX0" fmla="*/ 0 w 3498273"/>
                <a:gd name="connsiteY0" fmla="*/ 0 h 1735282"/>
                <a:gd name="connsiteX1" fmla="*/ 107373 w 3498273"/>
                <a:gd name="connsiteY1" fmla="*/ 3464 h 1735282"/>
                <a:gd name="connsiteX2" fmla="*/ 813955 w 3498273"/>
                <a:gd name="connsiteY2" fmla="*/ 474518 h 1735282"/>
                <a:gd name="connsiteX3" fmla="*/ 1524000 w 3498273"/>
                <a:gd name="connsiteY3" fmla="*/ 841664 h 1735282"/>
                <a:gd name="connsiteX4" fmla="*/ 2348345 w 3498273"/>
                <a:gd name="connsiteY4" fmla="*/ 1156855 h 1735282"/>
                <a:gd name="connsiteX5" fmla="*/ 2421082 w 3498273"/>
                <a:gd name="connsiteY5" fmla="*/ 1177637 h 1735282"/>
                <a:gd name="connsiteX6" fmla="*/ 2535382 w 3498273"/>
                <a:gd name="connsiteY6" fmla="*/ 1243446 h 1735282"/>
                <a:gd name="connsiteX7" fmla="*/ 2608118 w 3498273"/>
                <a:gd name="connsiteY7" fmla="*/ 1274618 h 1735282"/>
                <a:gd name="connsiteX8" fmla="*/ 2694709 w 3498273"/>
                <a:gd name="connsiteY8" fmla="*/ 1319646 h 1735282"/>
                <a:gd name="connsiteX9" fmla="*/ 2788227 w 3498273"/>
                <a:gd name="connsiteY9" fmla="*/ 1340427 h 1735282"/>
                <a:gd name="connsiteX10" fmla="*/ 2850573 w 3498273"/>
                <a:gd name="connsiteY10" fmla="*/ 1357746 h 1735282"/>
                <a:gd name="connsiteX11" fmla="*/ 2878282 w 3498273"/>
                <a:gd name="connsiteY11" fmla="*/ 1381991 h 1735282"/>
                <a:gd name="connsiteX12" fmla="*/ 2944091 w 3498273"/>
                <a:gd name="connsiteY12" fmla="*/ 1406237 h 1735282"/>
                <a:gd name="connsiteX13" fmla="*/ 2947555 w 3498273"/>
                <a:gd name="connsiteY13" fmla="*/ 1433946 h 1735282"/>
                <a:gd name="connsiteX14" fmla="*/ 2982191 w 3498273"/>
                <a:gd name="connsiteY14" fmla="*/ 1440873 h 1735282"/>
                <a:gd name="connsiteX15" fmla="*/ 2982191 w 3498273"/>
                <a:gd name="connsiteY15" fmla="*/ 1440873 h 1735282"/>
                <a:gd name="connsiteX16" fmla="*/ 3034145 w 3498273"/>
                <a:gd name="connsiteY16" fmla="*/ 1461655 h 1735282"/>
                <a:gd name="connsiteX17" fmla="*/ 3034145 w 3498273"/>
                <a:gd name="connsiteY17" fmla="*/ 1482437 h 1735282"/>
                <a:gd name="connsiteX18" fmla="*/ 3079173 w 3498273"/>
                <a:gd name="connsiteY18" fmla="*/ 1478973 h 1735282"/>
                <a:gd name="connsiteX19" fmla="*/ 3093027 w 3498273"/>
                <a:gd name="connsiteY19" fmla="*/ 1517073 h 1735282"/>
                <a:gd name="connsiteX20" fmla="*/ 3127664 w 3498273"/>
                <a:gd name="connsiteY20" fmla="*/ 1527464 h 1735282"/>
                <a:gd name="connsiteX21" fmla="*/ 3134591 w 3498273"/>
                <a:gd name="connsiteY21" fmla="*/ 1548246 h 1735282"/>
                <a:gd name="connsiteX22" fmla="*/ 3162300 w 3498273"/>
                <a:gd name="connsiteY22" fmla="*/ 1551709 h 1735282"/>
                <a:gd name="connsiteX23" fmla="*/ 3162300 w 3498273"/>
                <a:gd name="connsiteY23" fmla="*/ 1575955 h 1735282"/>
                <a:gd name="connsiteX24" fmla="*/ 3196936 w 3498273"/>
                <a:gd name="connsiteY24" fmla="*/ 1579418 h 1735282"/>
                <a:gd name="connsiteX25" fmla="*/ 3196936 w 3498273"/>
                <a:gd name="connsiteY25" fmla="*/ 1607127 h 1735282"/>
                <a:gd name="connsiteX26" fmla="*/ 3255818 w 3498273"/>
                <a:gd name="connsiteY26" fmla="*/ 1603664 h 1735282"/>
                <a:gd name="connsiteX27" fmla="*/ 3259282 w 3498273"/>
                <a:gd name="connsiteY27" fmla="*/ 1638300 h 1735282"/>
                <a:gd name="connsiteX28" fmla="*/ 3307773 w 3498273"/>
                <a:gd name="connsiteY28" fmla="*/ 1641764 h 1735282"/>
                <a:gd name="connsiteX29" fmla="*/ 3314700 w 3498273"/>
                <a:gd name="connsiteY29" fmla="*/ 1679864 h 1735282"/>
                <a:gd name="connsiteX30" fmla="*/ 3387436 w 3498273"/>
                <a:gd name="connsiteY30" fmla="*/ 1683327 h 1735282"/>
                <a:gd name="connsiteX31" fmla="*/ 3387436 w 3498273"/>
                <a:gd name="connsiteY31" fmla="*/ 1735282 h 1735282"/>
                <a:gd name="connsiteX32" fmla="*/ 3498273 w 3498273"/>
                <a:gd name="connsiteY32" fmla="*/ 1731818 h 17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498273" h="1735282">
                  <a:moveTo>
                    <a:pt x="0" y="0"/>
                  </a:moveTo>
                  <a:lnTo>
                    <a:pt x="107373" y="3464"/>
                  </a:lnTo>
                  <a:lnTo>
                    <a:pt x="813955" y="474518"/>
                  </a:lnTo>
                  <a:lnTo>
                    <a:pt x="1524000" y="841664"/>
                  </a:lnTo>
                  <a:lnTo>
                    <a:pt x="2348345" y="1156855"/>
                  </a:lnTo>
                  <a:lnTo>
                    <a:pt x="2421082" y="1177637"/>
                  </a:lnTo>
                  <a:lnTo>
                    <a:pt x="2535382" y="1243446"/>
                  </a:lnTo>
                  <a:lnTo>
                    <a:pt x="2608118" y="1274618"/>
                  </a:lnTo>
                  <a:lnTo>
                    <a:pt x="2694709" y="1319646"/>
                  </a:lnTo>
                  <a:lnTo>
                    <a:pt x="2788227" y="1340427"/>
                  </a:lnTo>
                  <a:lnTo>
                    <a:pt x="2850573" y="1357746"/>
                  </a:lnTo>
                  <a:lnTo>
                    <a:pt x="2878282" y="1381991"/>
                  </a:lnTo>
                  <a:lnTo>
                    <a:pt x="2944091" y="1406237"/>
                  </a:lnTo>
                  <a:lnTo>
                    <a:pt x="2947555" y="1433946"/>
                  </a:lnTo>
                  <a:lnTo>
                    <a:pt x="2982191" y="1440873"/>
                  </a:lnTo>
                  <a:lnTo>
                    <a:pt x="2982191" y="1440873"/>
                  </a:lnTo>
                  <a:lnTo>
                    <a:pt x="3034145" y="1461655"/>
                  </a:lnTo>
                  <a:lnTo>
                    <a:pt x="3034145" y="1482437"/>
                  </a:lnTo>
                  <a:lnTo>
                    <a:pt x="3079173" y="1478973"/>
                  </a:lnTo>
                  <a:lnTo>
                    <a:pt x="3093027" y="1517073"/>
                  </a:lnTo>
                  <a:lnTo>
                    <a:pt x="3127664" y="1527464"/>
                  </a:lnTo>
                  <a:lnTo>
                    <a:pt x="3134591" y="1548246"/>
                  </a:lnTo>
                  <a:lnTo>
                    <a:pt x="3162300" y="1551709"/>
                  </a:lnTo>
                  <a:lnTo>
                    <a:pt x="3162300" y="1575955"/>
                  </a:lnTo>
                  <a:lnTo>
                    <a:pt x="3196936" y="1579418"/>
                  </a:lnTo>
                  <a:lnTo>
                    <a:pt x="3196936" y="1607127"/>
                  </a:lnTo>
                  <a:lnTo>
                    <a:pt x="3255818" y="1603664"/>
                  </a:lnTo>
                  <a:lnTo>
                    <a:pt x="3259282" y="1638300"/>
                  </a:lnTo>
                  <a:lnTo>
                    <a:pt x="3307773" y="1641764"/>
                  </a:lnTo>
                  <a:lnTo>
                    <a:pt x="3314700" y="1679864"/>
                  </a:lnTo>
                  <a:lnTo>
                    <a:pt x="3387436" y="1683327"/>
                  </a:lnTo>
                  <a:lnTo>
                    <a:pt x="3387436" y="1735282"/>
                  </a:lnTo>
                  <a:lnTo>
                    <a:pt x="3498273" y="1731818"/>
                  </a:lnTo>
                </a:path>
              </a:pathLst>
            </a:cu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63BE03DD-BF82-4719-9D78-AF6EB176E376}"/>
              </a:ext>
            </a:extLst>
          </p:cNvPr>
          <p:cNvSpPr txBox="1"/>
          <p:nvPr/>
        </p:nvSpPr>
        <p:spPr>
          <a:xfrm>
            <a:off x="5278877" y="6544302"/>
            <a:ext cx="369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ACR 2021 - D’après Sheth K et al.,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abstr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</a:rPr>
              <a:t>. 0482, actualisé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135675" y="1893790"/>
            <a:ext cx="165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! Pas d’analyse de la variation de l’IMC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81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89BABA0-0AAC-254D-8D7F-B33496514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551657"/>
            <a:ext cx="7179734" cy="1359944"/>
          </a:xfrm>
        </p:spPr>
        <p:txBody>
          <a:bodyPr/>
          <a:lstStyle/>
          <a:p>
            <a:pPr marL="0" indent="0"/>
            <a:r>
              <a:rPr lang="fr-FR" dirty="0"/>
              <a:t>Quels sont les paramètres </a:t>
            </a:r>
            <a:br>
              <a:rPr lang="fr-FR" dirty="0"/>
            </a:br>
            <a:r>
              <a:rPr lang="fr-FR" dirty="0"/>
              <a:t>(combinés, cliniques et d’imagerie) </a:t>
            </a:r>
            <a:br>
              <a:rPr lang="fr-FR" dirty="0"/>
            </a:br>
            <a:r>
              <a:rPr lang="fr-FR" dirty="0"/>
              <a:t>prédictifs d’une bonne réponse </a:t>
            </a:r>
            <a:br>
              <a:rPr lang="fr-FR" dirty="0"/>
            </a:br>
            <a:r>
              <a:rPr lang="fr-FR" dirty="0"/>
              <a:t>à une infiltration de corticostéroïdes </a:t>
            </a:r>
            <a:br>
              <a:rPr lang="fr-FR" dirty="0"/>
            </a:br>
            <a:r>
              <a:rPr lang="fr-FR" dirty="0"/>
              <a:t>dans la gonarthrose ? </a:t>
            </a:r>
          </a:p>
        </p:txBody>
      </p:sp>
    </p:spTree>
    <p:extLst>
      <p:ext uri="{BB962C8B-B14F-4D97-AF65-F5344CB8AC3E}">
        <p14:creationId xmlns:p14="http://schemas.microsoft.com/office/powerpoint/2010/main" val="4149386098"/>
      </p:ext>
    </p:extLst>
  </p:cSld>
  <p:clrMapOvr>
    <a:masterClrMapping/>
  </p:clrMapOvr>
</p:sld>
</file>

<file path=ppt/theme/theme1.xml><?xml version="1.0" encoding="utf-8"?>
<a:theme xmlns:a="http://schemas.openxmlformats.org/drawingml/2006/main" name="Post-ACR 2021">
  <a:themeElements>
    <a:clrScheme name="ACR 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3DA"/>
      </a:accent1>
      <a:accent2>
        <a:srgbClr val="ED7D31"/>
      </a:accent2>
      <a:accent3>
        <a:srgbClr val="81BE5E"/>
      </a:accent3>
      <a:accent4>
        <a:srgbClr val="D7117D"/>
      </a:accent4>
      <a:accent5>
        <a:srgbClr val="5B9BD5"/>
      </a:accent5>
      <a:accent6>
        <a:srgbClr val="70AD47"/>
      </a:accent6>
      <a:hlink>
        <a:srgbClr val="FFC150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62177C447294A9B488F92B2BAA4D5" ma:contentTypeVersion="12" ma:contentTypeDescription="Create a new document." ma:contentTypeScope="" ma:versionID="5a8e74985f984b7a037574ac1ce4fd52">
  <xsd:schema xmlns:xsd="http://www.w3.org/2001/XMLSchema" xmlns:xs="http://www.w3.org/2001/XMLSchema" xmlns:p="http://schemas.microsoft.com/office/2006/metadata/properties" xmlns:ns2="63620bd9-a932-4169-8f5e-e39e73951933" xmlns:ns3="ebc8e4be-f1b1-4f65-93a6-5dc8551898fa" targetNamespace="http://schemas.microsoft.com/office/2006/metadata/properties" ma:root="true" ma:fieldsID="9d3a2f4f57e876a69576bf804c9b902c" ns2:_="" ns3:_="">
    <xsd:import namespace="63620bd9-a932-4169-8f5e-e39e73951933"/>
    <xsd:import namespace="ebc8e4be-f1b1-4f65-93a6-5dc855189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20bd9-a932-4169-8f5e-e39e73951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8e4be-f1b1-4f65-93a6-5dc855189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55A394-9743-4323-9B47-C329FC1EC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20bd9-a932-4169-8f5e-e39e73951933"/>
    <ds:schemaRef ds:uri="ebc8e4be-f1b1-4f65-93a6-5dc855189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F70A88-2828-4D8F-AC3F-B9559F994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19290D-2920-45FC-A736-88AD3EFBA7D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</TotalTime>
  <Words>5321</Words>
  <Application>Microsoft Macintosh PowerPoint</Application>
  <PresentationFormat>Présentation à l'écran (4:3)</PresentationFormat>
  <Paragraphs>1270</Paragraphs>
  <Slides>37</Slides>
  <Notes>37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Post-ACR 2021</vt:lpstr>
      <vt:lpstr>Présentation PowerPoint</vt:lpstr>
      <vt:lpstr>Présentation PowerPoint</vt:lpstr>
      <vt:lpstr>Présentation PowerPoint</vt:lpstr>
      <vt:lpstr>Présentation PowerPoint</vt:lpstr>
      <vt:lpstr>Caractéristiques de la population</vt:lpstr>
      <vt:lpstr>Analyse primaire : comparaison groupe metformine/groupe contrôle</vt:lpstr>
      <vt:lpstr>Analyse de sensibilité : comparaison metformine/sulfamide</vt:lpstr>
      <vt:lpstr>La metformine réduit le nombre de patients avec un diagnostic d’arthrose de 23 % comparativement au groupe contrôle (analyse primaire)</vt:lpstr>
      <vt:lpstr>Présentation PowerPoint</vt:lpstr>
      <vt:lpstr>Critères composites et réponse aux infiltrations de corticoïdes dans la gonarthrose</vt:lpstr>
      <vt:lpstr>Critères composites et réponse aux infiltrations de corticoïdes dans la gonarthrose</vt:lpstr>
      <vt:lpstr>Critères composites et réponse aux infiltrations de corticoïdes dans la gonarthrose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Cohortes américaines de patients ayant eu le Covid-19 et contrôles  (janvier 2018-octobre 2021)</vt:lpstr>
      <vt:lpstr>Risque de faire une infection Covid-19 chez les patients vaccinés ayant une maladie rhumatologique vs sujets vaccinés sans pathologie rhumatologique</vt:lpstr>
      <vt:lpstr>Risque de faire une infection Covid-19 chez les patients vaccinés ayant une maladie rhumatologique vs sujets vaccinés sans pathologie rhumatologique</vt:lpstr>
      <vt:lpstr>Présentation PowerPoint</vt:lpstr>
      <vt:lpstr>Cohortes américaines de patients vaccinés contre le SARS-CoV-2</vt:lpstr>
      <vt:lpstr>Présentation PowerPoint</vt:lpstr>
      <vt:lpstr>Étude prospective suisse</vt:lpstr>
      <vt:lpstr>Étude prospective suisse</vt:lpstr>
      <vt:lpstr>Présentation PowerPoint</vt:lpstr>
      <vt:lpstr>Étude prospective américaine de 274 patients avec une MAI et 53 sujets sains</vt:lpstr>
      <vt:lpstr> Impact des traitements sur le taux d’IgG anti-Spike</vt:lpstr>
      <vt:lpstr> Impact des traitements sur le taux d’IgG anti-Spike</vt:lpstr>
      <vt:lpstr>Présentation PowerPoint</vt:lpstr>
      <vt:lpstr>Étude prospective française monocentrique de janvier à mai 2021</vt:lpstr>
      <vt:lpstr>Étude prospective française monocentrique de janvier à mai 2021</vt:lpstr>
      <vt:lpstr>Présentation PowerPoint</vt:lpstr>
      <vt:lpstr>Étude israélienne multicentrique</vt:lpstr>
      <vt:lpstr>Étude israélienne multicentrique de 108 patients sous RTX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Post-ACR 2021</dc:title>
  <dc:creator>Edimark Santé</dc:creator>
  <cp:lastModifiedBy>Olivier Malaise</cp:lastModifiedBy>
  <cp:revision>361</cp:revision>
  <cp:lastPrinted>2021-11-15T08:40:55Z</cp:lastPrinted>
  <dcterms:created xsi:type="dcterms:W3CDTF">2020-10-06T10:01:42Z</dcterms:created>
  <dcterms:modified xsi:type="dcterms:W3CDTF">2022-03-24T18:13:41Z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0x01010078C62177C447294A9B488F92B2BAA4D5</vt:lpwstr>
  </property>
</Properties>
</file>