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0" r:id="rId2"/>
    <p:sldMasterId id="2147483660" r:id="rId3"/>
  </p:sldMasterIdLst>
  <p:notesMasterIdLst>
    <p:notesMasterId r:id="rId26"/>
  </p:notesMasterIdLst>
  <p:handoutMasterIdLst>
    <p:handoutMasterId r:id="rId27"/>
  </p:handoutMasterIdLst>
  <p:sldIdLst>
    <p:sldId id="256" r:id="rId4"/>
    <p:sldId id="306" r:id="rId5"/>
    <p:sldId id="320" r:id="rId6"/>
    <p:sldId id="335" r:id="rId7"/>
    <p:sldId id="321" r:id="rId8"/>
    <p:sldId id="334" r:id="rId9"/>
    <p:sldId id="351" r:id="rId10"/>
    <p:sldId id="352" r:id="rId11"/>
    <p:sldId id="333" r:id="rId12"/>
    <p:sldId id="343" r:id="rId13"/>
    <p:sldId id="338" r:id="rId14"/>
    <p:sldId id="340" r:id="rId15"/>
    <p:sldId id="346" r:id="rId16"/>
    <p:sldId id="345" r:id="rId17"/>
    <p:sldId id="277" r:id="rId18"/>
    <p:sldId id="327" r:id="rId19"/>
    <p:sldId id="348" r:id="rId20"/>
    <p:sldId id="324" r:id="rId21"/>
    <p:sldId id="329" r:id="rId22"/>
    <p:sldId id="350" r:id="rId23"/>
    <p:sldId id="330" r:id="rId24"/>
    <p:sldId id="353"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99CC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74B1BF-77F2-4C10-BCB7-EA98A266792A}" v="6" dt="2021-06-28T09:51:25.7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70352" autoAdjust="0"/>
  </p:normalViewPr>
  <p:slideViewPr>
    <p:cSldViewPr snapToGrid="0" snapToObjects="1">
      <p:cViewPr varScale="1">
        <p:scale>
          <a:sx n="60" d="100"/>
          <a:sy n="60" d="100"/>
        </p:scale>
        <p:origin x="1488"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oanna Koutla" userId="26ee85a5bf0608a4" providerId="LiveId" clId="{3C74B1BF-77F2-4C10-BCB7-EA98A266792A}"/>
    <pc:docChg chg="addSld modSld">
      <pc:chgData name="Ioanna Koutla" userId="26ee85a5bf0608a4" providerId="LiveId" clId="{3C74B1BF-77F2-4C10-BCB7-EA98A266792A}" dt="2021-06-28T09:51:25.798" v="10" actId="164"/>
      <pc:docMkLst>
        <pc:docMk/>
      </pc:docMkLst>
      <pc:sldChg chg="add">
        <pc:chgData name="Ioanna Koutla" userId="26ee85a5bf0608a4" providerId="LiveId" clId="{3C74B1BF-77F2-4C10-BCB7-EA98A266792A}" dt="2021-06-18T08:27:52.613" v="0"/>
        <pc:sldMkLst>
          <pc:docMk/>
          <pc:sldMk cId="2040419007" sldId="330"/>
        </pc:sldMkLst>
      </pc:sldChg>
      <pc:sldChg chg="modNotesTx">
        <pc:chgData name="Ioanna Koutla" userId="26ee85a5bf0608a4" providerId="LiveId" clId="{3C74B1BF-77F2-4C10-BCB7-EA98A266792A}" dt="2021-06-18T11:41:26.416" v="3" actId="20577"/>
        <pc:sldMkLst>
          <pc:docMk/>
          <pc:sldMk cId="3627907523" sldId="340"/>
        </pc:sldMkLst>
      </pc:sldChg>
      <pc:sldChg chg="addSp delSp modSp mod modNotesTx">
        <pc:chgData name="Ioanna Koutla" userId="26ee85a5bf0608a4" providerId="LiveId" clId="{3C74B1BF-77F2-4C10-BCB7-EA98A266792A}" dt="2021-06-28T09:51:25.798" v="10" actId="164"/>
        <pc:sldMkLst>
          <pc:docMk/>
          <pc:sldMk cId="1453694930" sldId="352"/>
        </pc:sldMkLst>
        <pc:spChg chg="mod">
          <ac:chgData name="Ioanna Koutla" userId="26ee85a5bf0608a4" providerId="LiveId" clId="{3C74B1BF-77F2-4C10-BCB7-EA98A266792A}" dt="2021-06-28T09:51:09.054" v="7" actId="165"/>
          <ac:spMkLst>
            <pc:docMk/>
            <pc:sldMk cId="1453694930" sldId="352"/>
            <ac:spMk id="38" creationId="{D995D7F3-4CA1-4370-A45F-DA1ACEBEA894}"/>
          </ac:spMkLst>
        </pc:spChg>
        <pc:spChg chg="mod">
          <ac:chgData name="Ioanna Koutla" userId="26ee85a5bf0608a4" providerId="LiveId" clId="{3C74B1BF-77F2-4C10-BCB7-EA98A266792A}" dt="2021-06-28T09:51:09.054" v="7" actId="165"/>
          <ac:spMkLst>
            <pc:docMk/>
            <pc:sldMk cId="1453694930" sldId="352"/>
            <ac:spMk id="41" creationId="{7A149B89-D02A-49FF-B14B-8C5A9E9E3097}"/>
          </ac:spMkLst>
        </pc:spChg>
        <pc:spChg chg="mod">
          <ac:chgData name="Ioanna Koutla" userId="26ee85a5bf0608a4" providerId="LiveId" clId="{3C74B1BF-77F2-4C10-BCB7-EA98A266792A}" dt="2021-06-28T09:51:09.054" v="7" actId="165"/>
          <ac:spMkLst>
            <pc:docMk/>
            <pc:sldMk cId="1453694930" sldId="352"/>
            <ac:spMk id="44" creationId="{B3ADDE69-CB32-4905-9A52-02AB503C658E}"/>
          </ac:spMkLst>
        </pc:spChg>
        <pc:spChg chg="mod">
          <ac:chgData name="Ioanna Koutla" userId="26ee85a5bf0608a4" providerId="LiveId" clId="{3C74B1BF-77F2-4C10-BCB7-EA98A266792A}" dt="2021-06-28T09:51:09.054" v="7" actId="165"/>
          <ac:spMkLst>
            <pc:docMk/>
            <pc:sldMk cId="1453694930" sldId="352"/>
            <ac:spMk id="46" creationId="{E37C5A7D-C975-41E7-8203-F4A54A33E5EA}"/>
          </ac:spMkLst>
        </pc:spChg>
        <pc:spChg chg="mod">
          <ac:chgData name="Ioanna Koutla" userId="26ee85a5bf0608a4" providerId="LiveId" clId="{3C74B1BF-77F2-4C10-BCB7-EA98A266792A}" dt="2021-06-28T09:51:09.054" v="7" actId="165"/>
          <ac:spMkLst>
            <pc:docMk/>
            <pc:sldMk cId="1453694930" sldId="352"/>
            <ac:spMk id="47" creationId="{666A1662-8002-4CCF-A34E-3E3A06ED2139}"/>
          </ac:spMkLst>
        </pc:spChg>
        <pc:spChg chg="mod">
          <ac:chgData name="Ioanna Koutla" userId="26ee85a5bf0608a4" providerId="LiveId" clId="{3C74B1BF-77F2-4C10-BCB7-EA98A266792A}" dt="2021-06-28T09:51:09.054" v="7" actId="165"/>
          <ac:spMkLst>
            <pc:docMk/>
            <pc:sldMk cId="1453694930" sldId="352"/>
            <ac:spMk id="50" creationId="{06727218-8D2A-4281-9980-4A28ED0E1AC0}"/>
          </ac:spMkLst>
        </pc:spChg>
        <pc:spChg chg="mod">
          <ac:chgData name="Ioanna Koutla" userId="26ee85a5bf0608a4" providerId="LiveId" clId="{3C74B1BF-77F2-4C10-BCB7-EA98A266792A}" dt="2021-06-28T09:51:09.054" v="7" actId="165"/>
          <ac:spMkLst>
            <pc:docMk/>
            <pc:sldMk cId="1453694930" sldId="352"/>
            <ac:spMk id="51" creationId="{C2A50EB9-A4BE-4E96-89C2-B1D425FADC70}"/>
          </ac:spMkLst>
        </pc:spChg>
        <pc:grpChg chg="add del mod">
          <ac:chgData name="Ioanna Koutla" userId="26ee85a5bf0608a4" providerId="LiveId" clId="{3C74B1BF-77F2-4C10-BCB7-EA98A266792A}" dt="2021-06-28T09:51:09.054" v="7" actId="165"/>
          <ac:grpSpMkLst>
            <pc:docMk/>
            <pc:sldMk cId="1453694930" sldId="352"/>
            <ac:grpSpMk id="2" creationId="{EB837CAA-CC0F-4B34-8ACC-33EB274B6CA8}"/>
          </ac:grpSpMkLst>
        </pc:grpChg>
        <pc:grpChg chg="add mod">
          <ac:chgData name="Ioanna Koutla" userId="26ee85a5bf0608a4" providerId="LiveId" clId="{3C74B1BF-77F2-4C10-BCB7-EA98A266792A}" dt="2021-06-28T09:51:18.856" v="9" actId="164"/>
          <ac:grpSpMkLst>
            <pc:docMk/>
            <pc:sldMk cId="1453694930" sldId="352"/>
            <ac:grpSpMk id="4" creationId="{F371C886-8B19-4E5E-9982-645AB7C8D2F9}"/>
          </ac:grpSpMkLst>
        </pc:grpChg>
        <pc:grpChg chg="add mod">
          <ac:chgData name="Ioanna Koutla" userId="26ee85a5bf0608a4" providerId="LiveId" clId="{3C74B1BF-77F2-4C10-BCB7-EA98A266792A}" dt="2021-06-28T09:51:25.798" v="10" actId="164"/>
          <ac:grpSpMkLst>
            <pc:docMk/>
            <pc:sldMk cId="1453694930" sldId="352"/>
            <ac:grpSpMk id="7" creationId="{DEA79137-3EDB-4B6A-AE46-67C8AE7F5AEB}"/>
          </ac:grpSpMkLst>
        </pc:grpChg>
        <pc:grpChg chg="mod topLvl">
          <ac:chgData name="Ioanna Koutla" userId="26ee85a5bf0608a4" providerId="LiveId" clId="{3C74B1BF-77F2-4C10-BCB7-EA98A266792A}" dt="2021-06-28T09:51:18.856" v="9" actId="164"/>
          <ac:grpSpMkLst>
            <pc:docMk/>
            <pc:sldMk cId="1453694930" sldId="352"/>
            <ac:grpSpMk id="36" creationId="{1E977249-2678-48B8-B167-8F13249E7260}"/>
          </ac:grpSpMkLst>
        </pc:grpChg>
        <pc:grpChg chg="mod topLvl">
          <ac:chgData name="Ioanna Koutla" userId="26ee85a5bf0608a4" providerId="LiveId" clId="{3C74B1BF-77F2-4C10-BCB7-EA98A266792A}" dt="2021-06-28T09:51:25.798" v="10" actId="164"/>
          <ac:grpSpMkLst>
            <pc:docMk/>
            <pc:sldMk cId="1453694930" sldId="352"/>
            <ac:grpSpMk id="39" creationId="{A109328B-73BF-46FE-9A7A-DB06F1207403}"/>
          </ac:grpSpMkLst>
        </pc:grpChg>
        <pc:grpChg chg="mod topLvl">
          <ac:chgData name="Ioanna Koutla" userId="26ee85a5bf0608a4" providerId="LiveId" clId="{3C74B1BF-77F2-4C10-BCB7-EA98A266792A}" dt="2021-06-28T09:51:18.856" v="9" actId="164"/>
          <ac:grpSpMkLst>
            <pc:docMk/>
            <pc:sldMk cId="1453694930" sldId="352"/>
            <ac:grpSpMk id="42" creationId="{20E15EF0-C927-4A5F-BCCE-6E1D50414119}"/>
          </ac:grpSpMkLst>
        </pc:grpChg>
        <pc:grpChg chg="mod topLvl">
          <ac:chgData name="Ioanna Koutla" userId="26ee85a5bf0608a4" providerId="LiveId" clId="{3C74B1BF-77F2-4C10-BCB7-EA98A266792A}" dt="2021-06-28T09:51:25.798" v="10" actId="164"/>
          <ac:grpSpMkLst>
            <pc:docMk/>
            <pc:sldMk cId="1453694930" sldId="352"/>
            <ac:grpSpMk id="45" creationId="{1403A51A-0ABA-4E25-A884-E21D34E0E1E4}"/>
          </ac:grpSpMkLst>
        </pc:grpChg>
        <pc:picChg chg="mod">
          <ac:chgData name="Ioanna Koutla" userId="26ee85a5bf0608a4" providerId="LiveId" clId="{3C74B1BF-77F2-4C10-BCB7-EA98A266792A}" dt="2021-06-28T09:51:09.054" v="7" actId="165"/>
          <ac:picMkLst>
            <pc:docMk/>
            <pc:sldMk cId="1453694930" sldId="352"/>
            <ac:picMk id="37" creationId="{7951344D-64B7-422E-A7D5-19DA5D54472B}"/>
          </ac:picMkLst>
        </pc:picChg>
        <pc:picChg chg="mod">
          <ac:chgData name="Ioanna Koutla" userId="26ee85a5bf0608a4" providerId="LiveId" clId="{3C74B1BF-77F2-4C10-BCB7-EA98A266792A}" dt="2021-06-28T09:51:09.054" v="7" actId="165"/>
          <ac:picMkLst>
            <pc:docMk/>
            <pc:sldMk cId="1453694930" sldId="352"/>
            <ac:picMk id="40" creationId="{C305B2A8-A291-4B83-8D67-A651B361F862}"/>
          </ac:picMkLst>
        </pc:picChg>
        <pc:picChg chg="mod">
          <ac:chgData name="Ioanna Koutla" userId="26ee85a5bf0608a4" providerId="LiveId" clId="{3C74B1BF-77F2-4C10-BCB7-EA98A266792A}" dt="2021-06-28T09:51:09.054" v="7" actId="165"/>
          <ac:picMkLst>
            <pc:docMk/>
            <pc:sldMk cId="1453694930" sldId="352"/>
            <ac:picMk id="43" creationId="{AAAC960C-8B5A-4B2E-A6ED-49BB4DB11CB3}"/>
          </ac:picMkLst>
        </pc:picChg>
        <pc:cxnChg chg="mod">
          <ac:chgData name="Ioanna Koutla" userId="26ee85a5bf0608a4" providerId="LiveId" clId="{3C74B1BF-77F2-4C10-BCB7-EA98A266792A}" dt="2021-06-28T09:51:09.054" v="7" actId="165"/>
          <ac:cxnSpMkLst>
            <pc:docMk/>
            <pc:sldMk cId="1453694930" sldId="352"/>
            <ac:cxnSpMk id="48" creationId="{561B1699-28BA-42D9-9DE6-DC7BD4437FB8}"/>
          </ac:cxnSpMkLst>
        </pc:cxnChg>
        <pc:cxnChg chg="mod">
          <ac:chgData name="Ioanna Koutla" userId="26ee85a5bf0608a4" providerId="LiveId" clId="{3C74B1BF-77F2-4C10-BCB7-EA98A266792A}" dt="2021-06-28T09:51:09.054" v="7" actId="165"/>
          <ac:cxnSpMkLst>
            <pc:docMk/>
            <pc:sldMk cId="1453694930" sldId="352"/>
            <ac:cxnSpMk id="49" creationId="{B254C591-A6FF-42C0-9740-560F8BEFABD3}"/>
          </ac:cxnSpMkLst>
        </pc:cxnChg>
      </pc:sldChg>
      <pc:sldChg chg="add">
        <pc:chgData name="Ioanna Koutla" userId="26ee85a5bf0608a4" providerId="LiveId" clId="{3C74B1BF-77F2-4C10-BCB7-EA98A266792A}" dt="2021-06-18T08:28:28.473" v="1"/>
        <pc:sldMkLst>
          <pc:docMk/>
          <pc:sldMk cId="4059804041" sldId="353"/>
        </pc:sldMkLst>
      </pc:sldChg>
    </pc:docChg>
  </pc:docChgLst>
  <pc:docChgLst>
    <pc:chgData name="Ioanna Koutla" userId="26ee85a5bf0608a4" providerId="LiveId" clId="{0948CDEE-9121-4662-9D7A-EF6DB1BB481D}"/>
    <pc:docChg chg="undo custSel addSld delSld modSld">
      <pc:chgData name="Ioanna Koutla" userId="26ee85a5bf0608a4" providerId="LiveId" clId="{0948CDEE-9121-4662-9D7A-EF6DB1BB481D}" dt="2021-05-16T09:49:44.637" v="17984" actId="478"/>
      <pc:docMkLst>
        <pc:docMk/>
      </pc:docMkLst>
      <pc:sldChg chg="addSp delSp modSp mod delAnim modNotesTx">
        <pc:chgData name="Ioanna Koutla" userId="26ee85a5bf0608a4" providerId="LiveId" clId="{0948CDEE-9121-4662-9D7A-EF6DB1BB481D}" dt="2021-05-16T08:59:11.136" v="17971" actId="478"/>
        <pc:sldMkLst>
          <pc:docMk/>
          <pc:sldMk cId="192066520" sldId="256"/>
        </pc:sldMkLst>
        <pc:picChg chg="add del mod">
          <ac:chgData name="Ioanna Koutla" userId="26ee85a5bf0608a4" providerId="LiveId" clId="{0948CDEE-9121-4662-9D7A-EF6DB1BB481D}" dt="2021-05-16T08:59:11.136" v="17971" actId="478"/>
          <ac:picMkLst>
            <pc:docMk/>
            <pc:sldMk cId="192066520" sldId="256"/>
            <ac:picMk id="3" creationId="{F4CC3503-1D20-4EC3-8E8E-601B1A269AEE}"/>
          </ac:picMkLst>
        </pc:picChg>
      </pc:sldChg>
      <pc:sldChg chg="del">
        <pc:chgData name="Ioanna Koutla" userId="26ee85a5bf0608a4" providerId="LiveId" clId="{0948CDEE-9121-4662-9D7A-EF6DB1BB481D}" dt="2021-05-07T17:14:26.338" v="483" actId="47"/>
        <pc:sldMkLst>
          <pc:docMk/>
          <pc:sldMk cId="3961792942" sldId="257"/>
        </pc:sldMkLst>
      </pc:sldChg>
      <pc:sldChg chg="modSp mod modNotesTx">
        <pc:chgData name="Ioanna Koutla" userId="26ee85a5bf0608a4" providerId="LiveId" clId="{0948CDEE-9121-4662-9D7A-EF6DB1BB481D}" dt="2021-05-14T19:36:12.073" v="13241" actId="20577"/>
        <pc:sldMkLst>
          <pc:docMk/>
          <pc:sldMk cId="3445760792" sldId="277"/>
        </pc:sldMkLst>
        <pc:spChg chg="mod">
          <ac:chgData name="Ioanna Koutla" userId="26ee85a5bf0608a4" providerId="LiveId" clId="{0948CDEE-9121-4662-9D7A-EF6DB1BB481D}" dt="2021-05-14T18:49:58.563" v="12546" actId="1076"/>
          <ac:spMkLst>
            <pc:docMk/>
            <pc:sldMk cId="3445760792" sldId="277"/>
            <ac:spMk id="39" creationId="{1216055A-5A20-4B86-87D8-EAE263E1A641}"/>
          </ac:spMkLst>
        </pc:spChg>
        <pc:cxnChg chg="mod">
          <ac:chgData name="Ioanna Koutla" userId="26ee85a5bf0608a4" providerId="LiveId" clId="{0948CDEE-9121-4662-9D7A-EF6DB1BB481D}" dt="2021-05-14T18:49:19.724" v="12544" actId="692"/>
          <ac:cxnSpMkLst>
            <pc:docMk/>
            <pc:sldMk cId="3445760792" sldId="277"/>
            <ac:cxnSpMk id="26" creationId="{91D7EF15-93BD-4610-8D6A-249D8DE641CC}"/>
          </ac:cxnSpMkLst>
        </pc:cxnChg>
      </pc:sldChg>
      <pc:sldChg chg="addSp delSp modSp mod delAnim modNotesTx">
        <pc:chgData name="Ioanna Koutla" userId="26ee85a5bf0608a4" providerId="LiveId" clId="{0948CDEE-9121-4662-9D7A-EF6DB1BB481D}" dt="2021-05-16T08:59:13.612" v="17972" actId="478"/>
        <pc:sldMkLst>
          <pc:docMk/>
          <pc:sldMk cId="461910635" sldId="306"/>
        </pc:sldMkLst>
        <pc:spChg chg="mod">
          <ac:chgData name="Ioanna Koutla" userId="26ee85a5bf0608a4" providerId="LiveId" clId="{0948CDEE-9121-4662-9D7A-EF6DB1BB481D}" dt="2021-05-10T13:15:47.633" v="7444" actId="207"/>
          <ac:spMkLst>
            <pc:docMk/>
            <pc:sldMk cId="461910635" sldId="306"/>
            <ac:spMk id="3" creationId="{25149B07-4123-47EC-85D7-DD090488A245}"/>
          </ac:spMkLst>
        </pc:spChg>
        <pc:spChg chg="mod">
          <ac:chgData name="Ioanna Koutla" userId="26ee85a5bf0608a4" providerId="LiveId" clId="{0948CDEE-9121-4662-9D7A-EF6DB1BB481D}" dt="2021-05-10T13:14:10.428" v="7443" actId="20577"/>
          <ac:spMkLst>
            <pc:docMk/>
            <pc:sldMk cId="461910635" sldId="306"/>
            <ac:spMk id="6" creationId="{188E8AFB-3846-4705-A644-9EF50231BE0F}"/>
          </ac:spMkLst>
        </pc:spChg>
        <pc:picChg chg="add del mod">
          <ac:chgData name="Ioanna Koutla" userId="26ee85a5bf0608a4" providerId="LiveId" clId="{0948CDEE-9121-4662-9D7A-EF6DB1BB481D}" dt="2021-05-16T08:59:13.612" v="17972" actId="478"/>
          <ac:picMkLst>
            <pc:docMk/>
            <pc:sldMk cId="461910635" sldId="306"/>
            <ac:picMk id="4" creationId="{20081C6B-65A3-4F0E-81B4-9CABD18B3077}"/>
          </ac:picMkLst>
        </pc:picChg>
      </pc:sldChg>
      <pc:sldChg chg="addSp delSp modSp mod delAnim modNotesTx">
        <pc:chgData name="Ioanna Koutla" userId="26ee85a5bf0608a4" providerId="LiveId" clId="{0948CDEE-9121-4662-9D7A-EF6DB1BB481D}" dt="2021-05-16T08:59:16.328" v="17973" actId="478"/>
        <pc:sldMkLst>
          <pc:docMk/>
          <pc:sldMk cId="1301578108" sldId="320"/>
        </pc:sldMkLst>
        <pc:spChg chg="add mod">
          <ac:chgData name="Ioanna Koutla" userId="26ee85a5bf0608a4" providerId="LiveId" clId="{0948CDEE-9121-4662-9D7A-EF6DB1BB481D}" dt="2021-05-11T06:38:00.793" v="7620" actId="1076"/>
          <ac:spMkLst>
            <pc:docMk/>
            <pc:sldMk cId="1301578108" sldId="320"/>
            <ac:spMk id="5" creationId="{2DA8F6F9-183B-4860-8B67-CE125EEF72C2}"/>
          </ac:spMkLst>
        </pc:spChg>
        <pc:spChg chg="mod">
          <ac:chgData name="Ioanna Koutla" userId="26ee85a5bf0608a4" providerId="LiveId" clId="{0948CDEE-9121-4662-9D7A-EF6DB1BB481D}" dt="2021-05-14T15:34:42.980" v="9124" actId="6549"/>
          <ac:spMkLst>
            <pc:docMk/>
            <pc:sldMk cId="1301578108" sldId="320"/>
            <ac:spMk id="30" creationId="{8E7A700D-5EDF-4191-81ED-19B87F439E62}"/>
          </ac:spMkLst>
        </pc:spChg>
        <pc:picChg chg="add del mod">
          <ac:chgData name="Ioanna Koutla" userId="26ee85a5bf0608a4" providerId="LiveId" clId="{0948CDEE-9121-4662-9D7A-EF6DB1BB481D}" dt="2021-05-16T08:59:16.328" v="17973" actId="478"/>
          <ac:picMkLst>
            <pc:docMk/>
            <pc:sldMk cId="1301578108" sldId="320"/>
            <ac:picMk id="4" creationId="{3C5C323C-D7C7-4537-A25D-09414C05935D}"/>
          </ac:picMkLst>
        </pc:picChg>
      </pc:sldChg>
      <pc:sldChg chg="addSp delSp modSp mod delAnim modAnim modNotesTx">
        <pc:chgData name="Ioanna Koutla" userId="26ee85a5bf0608a4" providerId="LiveId" clId="{0948CDEE-9121-4662-9D7A-EF6DB1BB481D}" dt="2021-05-16T08:59:20.801" v="17975" actId="478"/>
        <pc:sldMkLst>
          <pc:docMk/>
          <pc:sldMk cId="2085082815" sldId="321"/>
        </pc:sldMkLst>
        <pc:spChg chg="add del mod">
          <ac:chgData name="Ioanna Koutla" userId="26ee85a5bf0608a4" providerId="LiveId" clId="{0948CDEE-9121-4662-9D7A-EF6DB1BB481D}" dt="2021-05-11T06:53:18.347" v="7759" actId="21"/>
          <ac:spMkLst>
            <pc:docMk/>
            <pc:sldMk cId="2085082815" sldId="321"/>
            <ac:spMk id="2" creationId="{715DE086-D209-42D7-865F-B3361293964D}"/>
          </ac:spMkLst>
        </pc:spChg>
        <pc:spChg chg="add del mod">
          <ac:chgData name="Ioanna Koutla" userId="26ee85a5bf0608a4" providerId="LiveId" clId="{0948CDEE-9121-4662-9D7A-EF6DB1BB481D}" dt="2021-05-14T19:56:17.982" v="14958" actId="21"/>
          <ac:spMkLst>
            <pc:docMk/>
            <pc:sldMk cId="2085082815" sldId="321"/>
            <ac:spMk id="2" creationId="{9E64220C-A008-4484-8B0E-81CE0184EFDA}"/>
          </ac:spMkLst>
        </pc:spChg>
        <pc:spChg chg="del">
          <ac:chgData name="Ioanna Koutla" userId="26ee85a5bf0608a4" providerId="LiveId" clId="{0948CDEE-9121-4662-9D7A-EF6DB1BB481D}" dt="2021-05-07T15:47:13.474" v="0" actId="478"/>
          <ac:spMkLst>
            <pc:docMk/>
            <pc:sldMk cId="2085082815" sldId="321"/>
            <ac:spMk id="3" creationId="{EC35D830-B26C-476C-A722-FDC914ED8E91}"/>
          </ac:spMkLst>
        </pc:spChg>
        <pc:spChg chg="mod">
          <ac:chgData name="Ioanna Koutla" userId="26ee85a5bf0608a4" providerId="LiveId" clId="{0948CDEE-9121-4662-9D7A-EF6DB1BB481D}" dt="2021-05-07T15:49:30.809" v="51" actId="165"/>
          <ac:spMkLst>
            <pc:docMk/>
            <pc:sldMk cId="2085082815" sldId="321"/>
            <ac:spMk id="9" creationId="{C1A0255A-5120-4D54-9EDB-A3F974FCE222}"/>
          </ac:spMkLst>
        </pc:spChg>
        <pc:spChg chg="mod topLvl">
          <ac:chgData name="Ioanna Koutla" userId="26ee85a5bf0608a4" providerId="LiveId" clId="{0948CDEE-9121-4662-9D7A-EF6DB1BB481D}" dt="2021-05-07T15:49:41.168" v="55" actId="338"/>
          <ac:spMkLst>
            <pc:docMk/>
            <pc:sldMk cId="2085082815" sldId="321"/>
            <ac:spMk id="10" creationId="{CD73F108-9B00-4507-935A-E80513D81023}"/>
          </ac:spMkLst>
        </pc:spChg>
        <pc:spChg chg="add del mod">
          <ac:chgData name="Ioanna Koutla" userId="26ee85a5bf0608a4" providerId="LiveId" clId="{0948CDEE-9121-4662-9D7A-EF6DB1BB481D}" dt="2021-05-07T15:47:17.408" v="1" actId="478"/>
          <ac:spMkLst>
            <pc:docMk/>
            <pc:sldMk cId="2085082815" sldId="321"/>
            <ac:spMk id="12" creationId="{FDE3CBD7-8AE3-4D25-9483-FD90DEA06084}"/>
          </ac:spMkLst>
        </pc:spChg>
        <pc:spChg chg="add del mod">
          <ac:chgData name="Ioanna Koutla" userId="26ee85a5bf0608a4" providerId="LiveId" clId="{0948CDEE-9121-4662-9D7A-EF6DB1BB481D}" dt="2021-05-07T15:50:03.470" v="58" actId="478"/>
          <ac:spMkLst>
            <pc:docMk/>
            <pc:sldMk cId="2085082815" sldId="321"/>
            <ac:spMk id="21" creationId="{34CCCC65-B365-4398-9F64-B70C8158E0ED}"/>
          </ac:spMkLst>
        </pc:spChg>
        <pc:spChg chg="add del mod">
          <ac:chgData name="Ioanna Koutla" userId="26ee85a5bf0608a4" providerId="LiveId" clId="{0948CDEE-9121-4662-9D7A-EF6DB1BB481D}" dt="2021-05-07T15:49:58.811" v="57" actId="478"/>
          <ac:spMkLst>
            <pc:docMk/>
            <pc:sldMk cId="2085082815" sldId="321"/>
            <ac:spMk id="22" creationId="{B8E45173-24E7-4065-BB12-44D55A12B47F}"/>
          </ac:spMkLst>
        </pc:spChg>
        <pc:spChg chg="mod">
          <ac:chgData name="Ioanna Koutla" userId="26ee85a5bf0608a4" providerId="LiveId" clId="{0948CDEE-9121-4662-9D7A-EF6DB1BB481D}" dt="2021-05-07T15:49:36.287" v="54" actId="571"/>
          <ac:spMkLst>
            <pc:docMk/>
            <pc:sldMk cId="2085082815" sldId="321"/>
            <ac:spMk id="29" creationId="{412EBDE4-1183-4682-A2AA-1EDAC406F9DF}"/>
          </ac:spMkLst>
        </pc:spChg>
        <pc:spChg chg="add mod">
          <ac:chgData name="Ioanna Koutla" userId="26ee85a5bf0608a4" providerId="LiveId" clId="{0948CDEE-9121-4662-9D7A-EF6DB1BB481D}" dt="2021-05-07T15:49:36.287" v="54" actId="571"/>
          <ac:spMkLst>
            <pc:docMk/>
            <pc:sldMk cId="2085082815" sldId="321"/>
            <ac:spMk id="30" creationId="{39E69D04-1497-4424-817E-2C545BD07E62}"/>
          </ac:spMkLst>
        </pc:spChg>
        <pc:spChg chg="add mod">
          <ac:chgData name="Ioanna Koutla" userId="26ee85a5bf0608a4" providerId="LiveId" clId="{0948CDEE-9121-4662-9D7A-EF6DB1BB481D}" dt="2021-05-07T15:49:36.287" v="54" actId="571"/>
          <ac:spMkLst>
            <pc:docMk/>
            <pc:sldMk cId="2085082815" sldId="321"/>
            <ac:spMk id="31" creationId="{002AFB86-B508-4FB7-A3C5-C2D97E0F7D27}"/>
          </ac:spMkLst>
        </pc:spChg>
        <pc:grpChg chg="mod topLvl">
          <ac:chgData name="Ioanna Koutla" userId="26ee85a5bf0608a4" providerId="LiveId" clId="{0948CDEE-9121-4662-9D7A-EF6DB1BB481D}" dt="2021-05-07T15:49:41.168" v="55" actId="338"/>
          <ac:grpSpMkLst>
            <pc:docMk/>
            <pc:sldMk cId="2085082815" sldId="321"/>
            <ac:grpSpMk id="6" creationId="{353F87C2-18ED-4C1A-89F8-8F16DB6A7A57}"/>
          </ac:grpSpMkLst>
        </pc:grpChg>
        <pc:grpChg chg="add mod">
          <ac:chgData name="Ioanna Koutla" userId="26ee85a5bf0608a4" providerId="LiveId" clId="{0948CDEE-9121-4662-9D7A-EF6DB1BB481D}" dt="2021-05-11T06:53:43.679" v="7764" actId="1076"/>
          <ac:grpSpMkLst>
            <pc:docMk/>
            <pc:sldMk cId="2085082815" sldId="321"/>
            <ac:grpSpMk id="12" creationId="{E150B5F6-049F-44A4-8704-8AFE08CCDCB3}"/>
          </ac:grpSpMkLst>
        </pc:grpChg>
        <pc:grpChg chg="add mod topLvl">
          <ac:chgData name="Ioanna Koutla" userId="26ee85a5bf0608a4" providerId="LiveId" clId="{0948CDEE-9121-4662-9D7A-EF6DB1BB481D}" dt="2021-05-11T06:53:32.259" v="7762" actId="164"/>
          <ac:grpSpMkLst>
            <pc:docMk/>
            <pc:sldMk cId="2085082815" sldId="321"/>
            <ac:grpSpMk id="14" creationId="{A30808E2-B732-4927-BD0C-8BC529EA0798}"/>
          </ac:grpSpMkLst>
        </pc:grpChg>
        <pc:grpChg chg="del">
          <ac:chgData name="Ioanna Koutla" userId="26ee85a5bf0608a4" providerId="LiveId" clId="{0948CDEE-9121-4662-9D7A-EF6DB1BB481D}" dt="2021-05-07T15:49:30.809" v="51" actId="165"/>
          <ac:grpSpMkLst>
            <pc:docMk/>
            <pc:sldMk cId="2085082815" sldId="321"/>
            <ac:grpSpMk id="24" creationId="{9CF46957-E9AE-434A-8F88-E37F3828B13B}"/>
          </ac:grpSpMkLst>
        </pc:grpChg>
        <pc:grpChg chg="add mod">
          <ac:chgData name="Ioanna Koutla" userId="26ee85a5bf0608a4" providerId="LiveId" clId="{0948CDEE-9121-4662-9D7A-EF6DB1BB481D}" dt="2021-05-07T15:49:36.287" v="54" actId="571"/>
          <ac:grpSpMkLst>
            <pc:docMk/>
            <pc:sldMk cId="2085082815" sldId="321"/>
            <ac:grpSpMk id="26" creationId="{BBCC6B30-0BB6-47B6-9DFA-9FE5718EDB5C}"/>
          </ac:grpSpMkLst>
        </pc:grpChg>
        <pc:grpChg chg="add del mod">
          <ac:chgData name="Ioanna Koutla" userId="26ee85a5bf0608a4" providerId="LiveId" clId="{0948CDEE-9121-4662-9D7A-EF6DB1BB481D}" dt="2021-05-11T06:53:10.849" v="7757" actId="478"/>
          <ac:grpSpMkLst>
            <pc:docMk/>
            <pc:sldMk cId="2085082815" sldId="321"/>
            <ac:grpSpMk id="32" creationId="{343B4AA2-CBB3-438D-9CDE-A3ED6CC9C50B}"/>
          </ac:grpSpMkLst>
        </pc:grpChg>
        <pc:picChg chg="add del mod">
          <ac:chgData name="Ioanna Koutla" userId="26ee85a5bf0608a4" providerId="LiveId" clId="{0948CDEE-9121-4662-9D7A-EF6DB1BB481D}" dt="2021-05-16T08:59:20.801" v="17975" actId="478"/>
          <ac:picMkLst>
            <pc:docMk/>
            <pc:sldMk cId="2085082815" sldId="321"/>
            <ac:picMk id="2" creationId="{87319D25-5E1B-46A2-9077-29A2941D611F}"/>
          </ac:picMkLst>
        </pc:picChg>
        <pc:picChg chg="add mod">
          <ac:chgData name="Ioanna Koutla" userId="26ee85a5bf0608a4" providerId="LiveId" clId="{0948CDEE-9121-4662-9D7A-EF6DB1BB481D}" dt="2021-05-14T19:56:25.748" v="14960" actId="1076"/>
          <ac:picMkLst>
            <pc:docMk/>
            <pc:sldMk cId="2085082815" sldId="321"/>
            <ac:picMk id="3" creationId="{C35BC800-FE60-48E3-8918-8A92CAC2BDEC}"/>
          </ac:picMkLst>
        </pc:picChg>
        <pc:picChg chg="add mod">
          <ac:chgData name="Ioanna Koutla" userId="26ee85a5bf0608a4" providerId="LiveId" clId="{0948CDEE-9121-4662-9D7A-EF6DB1BB481D}" dt="2021-05-11T06:53:32.259" v="7762" actId="164"/>
          <ac:picMkLst>
            <pc:docMk/>
            <pc:sldMk cId="2085082815" sldId="321"/>
            <ac:picMk id="3" creationId="{CAC92525-2431-4871-A471-7C73251E931F}"/>
          </ac:picMkLst>
        </pc:picChg>
        <pc:picChg chg="mod">
          <ac:chgData name="Ioanna Koutla" userId="26ee85a5bf0608a4" providerId="LiveId" clId="{0948CDEE-9121-4662-9D7A-EF6DB1BB481D}" dt="2021-05-07T15:49:30.809" v="51" actId="165"/>
          <ac:picMkLst>
            <pc:docMk/>
            <pc:sldMk cId="2085082815" sldId="321"/>
            <ac:picMk id="7" creationId="{C6788431-B18D-45A9-B790-6108E8954270}"/>
          </ac:picMkLst>
        </pc:picChg>
        <pc:picChg chg="mod">
          <ac:chgData name="Ioanna Koutla" userId="26ee85a5bf0608a4" providerId="LiveId" clId="{0948CDEE-9121-4662-9D7A-EF6DB1BB481D}" dt="2021-05-07T15:49:30.809" v="51" actId="165"/>
          <ac:picMkLst>
            <pc:docMk/>
            <pc:sldMk cId="2085082815" sldId="321"/>
            <ac:picMk id="8" creationId="{E3A97140-B82D-4C18-AE33-D8F43083979B}"/>
          </ac:picMkLst>
        </pc:picChg>
        <pc:picChg chg="add del mod topLvl">
          <ac:chgData name="Ioanna Koutla" userId="26ee85a5bf0608a4" providerId="LiveId" clId="{0948CDEE-9121-4662-9D7A-EF6DB1BB481D}" dt="2021-05-11T06:53:10.849" v="7757" actId="478"/>
          <ac:picMkLst>
            <pc:docMk/>
            <pc:sldMk cId="2085082815" sldId="321"/>
            <ac:picMk id="15" creationId="{60FA4B40-B454-4C86-A9C3-C67D99E99A07}"/>
          </ac:picMkLst>
        </pc:picChg>
        <pc:picChg chg="del mod">
          <ac:chgData name="Ioanna Koutla" userId="26ee85a5bf0608a4" providerId="LiveId" clId="{0948CDEE-9121-4662-9D7A-EF6DB1BB481D}" dt="2021-05-14T19:52:24.314" v="14661" actId="478"/>
          <ac:picMkLst>
            <pc:docMk/>
            <pc:sldMk cId="2085082815" sldId="321"/>
            <ac:picMk id="17" creationId="{19F09909-ABBB-44D1-9A51-24F632166BBC}"/>
          </ac:picMkLst>
        </pc:picChg>
        <pc:picChg chg="add del mod">
          <ac:chgData name="Ioanna Koutla" userId="26ee85a5bf0608a4" providerId="LiveId" clId="{0948CDEE-9121-4662-9D7A-EF6DB1BB481D}" dt="2021-05-14T19:52:41.564" v="14664" actId="478"/>
          <ac:picMkLst>
            <pc:docMk/>
            <pc:sldMk cId="2085082815" sldId="321"/>
            <ac:picMk id="21" creationId="{D808BD5D-0EF4-4171-8A16-EF6316D12731}"/>
          </ac:picMkLst>
        </pc:picChg>
        <pc:picChg chg="add del mod">
          <ac:chgData name="Ioanna Koutla" userId="26ee85a5bf0608a4" providerId="LiveId" clId="{0948CDEE-9121-4662-9D7A-EF6DB1BB481D}" dt="2021-05-14T19:55:04.663" v="14946" actId="478"/>
          <ac:picMkLst>
            <pc:docMk/>
            <pc:sldMk cId="2085082815" sldId="321"/>
            <ac:picMk id="24" creationId="{D88E44CA-782C-49DC-8717-24AFC687DCD0}"/>
          </ac:picMkLst>
        </pc:picChg>
        <pc:picChg chg="mod">
          <ac:chgData name="Ioanna Koutla" userId="26ee85a5bf0608a4" providerId="LiveId" clId="{0948CDEE-9121-4662-9D7A-EF6DB1BB481D}" dt="2021-05-07T15:49:36.287" v="54" actId="571"/>
          <ac:picMkLst>
            <pc:docMk/>
            <pc:sldMk cId="2085082815" sldId="321"/>
            <ac:picMk id="27" creationId="{8866F092-7920-4F82-8B56-FF75469D4473}"/>
          </ac:picMkLst>
        </pc:picChg>
        <pc:picChg chg="mod">
          <ac:chgData name="Ioanna Koutla" userId="26ee85a5bf0608a4" providerId="LiveId" clId="{0948CDEE-9121-4662-9D7A-EF6DB1BB481D}" dt="2021-05-07T15:49:36.287" v="54" actId="571"/>
          <ac:picMkLst>
            <pc:docMk/>
            <pc:sldMk cId="2085082815" sldId="321"/>
            <ac:picMk id="28" creationId="{91E89F8E-1715-40A7-B7C2-52BF5C92C952}"/>
          </ac:picMkLst>
        </pc:picChg>
      </pc:sldChg>
      <pc:sldChg chg="addSp delSp modSp del mod">
        <pc:chgData name="Ioanna Koutla" userId="26ee85a5bf0608a4" providerId="LiveId" clId="{0948CDEE-9121-4662-9D7A-EF6DB1BB481D}" dt="2021-05-08T16:29:15.216" v="2713" actId="47"/>
        <pc:sldMkLst>
          <pc:docMk/>
          <pc:sldMk cId="796182131" sldId="322"/>
        </pc:sldMkLst>
        <pc:grpChg chg="del">
          <ac:chgData name="Ioanna Koutla" userId="26ee85a5bf0608a4" providerId="LiveId" clId="{0948CDEE-9121-4662-9D7A-EF6DB1BB481D}" dt="2021-05-08T16:27:27.815" v="2636" actId="21"/>
          <ac:grpSpMkLst>
            <pc:docMk/>
            <pc:sldMk cId="796182131" sldId="322"/>
            <ac:grpSpMk id="20" creationId="{60FD7EA2-A4C9-4B72-B38D-4D89B9A14957}"/>
          </ac:grpSpMkLst>
        </pc:grpChg>
        <pc:picChg chg="del">
          <ac:chgData name="Ioanna Koutla" userId="26ee85a5bf0608a4" providerId="LiveId" clId="{0948CDEE-9121-4662-9D7A-EF6DB1BB481D}" dt="2021-05-08T09:50:44.897" v="1686" actId="21"/>
          <ac:picMkLst>
            <pc:docMk/>
            <pc:sldMk cId="796182131" sldId="322"/>
            <ac:picMk id="9" creationId="{E62D7457-8125-4BB8-9D33-5087382C4930}"/>
          </ac:picMkLst>
        </pc:picChg>
        <pc:picChg chg="add del mod">
          <ac:chgData name="Ioanna Koutla" userId="26ee85a5bf0608a4" providerId="LiveId" clId="{0948CDEE-9121-4662-9D7A-EF6DB1BB481D}" dt="2021-05-08T09:50:25.128" v="1683" actId="21"/>
          <ac:picMkLst>
            <pc:docMk/>
            <pc:sldMk cId="796182131" sldId="322"/>
            <ac:picMk id="22" creationId="{DE114248-0127-4F40-B55A-F6160D2D356B}"/>
          </ac:picMkLst>
        </pc:picChg>
      </pc:sldChg>
      <pc:sldChg chg="addSp delSp modSp mod delAnim modAnim modNotesTx">
        <pc:chgData name="Ioanna Koutla" userId="26ee85a5bf0608a4" providerId="LiveId" clId="{0948CDEE-9121-4662-9D7A-EF6DB1BB481D}" dt="2021-05-14T19:51:32.495" v="14658" actId="20577"/>
        <pc:sldMkLst>
          <pc:docMk/>
          <pc:sldMk cId="3979650114" sldId="324"/>
        </pc:sldMkLst>
        <pc:spChg chg="add mod">
          <ac:chgData name="Ioanna Koutla" userId="26ee85a5bf0608a4" providerId="LiveId" clId="{0948CDEE-9121-4662-9D7A-EF6DB1BB481D}" dt="2021-05-14T19:46:02.497" v="13979" actId="164"/>
          <ac:spMkLst>
            <pc:docMk/>
            <pc:sldMk cId="3979650114" sldId="324"/>
            <ac:spMk id="3" creationId="{803B53FF-E12A-4714-8696-D1F5A9BD41A4}"/>
          </ac:spMkLst>
        </pc:spChg>
        <pc:spChg chg="del">
          <ac:chgData name="Ioanna Koutla" userId="26ee85a5bf0608a4" providerId="LiveId" clId="{0948CDEE-9121-4662-9D7A-EF6DB1BB481D}" dt="2021-05-07T17:11:33.448" v="464" actId="478"/>
          <ac:spMkLst>
            <pc:docMk/>
            <pc:sldMk cId="3979650114" sldId="324"/>
            <ac:spMk id="15" creationId="{2DE0C7E3-FEA8-4EE3-B2A7-5992CF485187}"/>
          </ac:spMkLst>
        </pc:spChg>
        <pc:spChg chg="add mod">
          <ac:chgData name="Ioanna Koutla" userId="26ee85a5bf0608a4" providerId="LiveId" clId="{0948CDEE-9121-4662-9D7A-EF6DB1BB481D}" dt="2021-05-14T19:44:35.342" v="13958" actId="164"/>
          <ac:spMkLst>
            <pc:docMk/>
            <pc:sldMk cId="3979650114" sldId="324"/>
            <ac:spMk id="15" creationId="{60187310-776C-4B11-ADC3-5985E4D69F61}"/>
          </ac:spMkLst>
        </pc:spChg>
        <pc:spChg chg="mod">
          <ac:chgData name="Ioanna Koutla" userId="26ee85a5bf0608a4" providerId="LiveId" clId="{0948CDEE-9121-4662-9D7A-EF6DB1BB481D}" dt="2021-05-14T19:45:27.204" v="13969" actId="165"/>
          <ac:spMkLst>
            <pc:docMk/>
            <pc:sldMk cId="3979650114" sldId="324"/>
            <ac:spMk id="17" creationId="{DBECACB6-B403-457E-A16F-2287FABE8ABD}"/>
          </ac:spMkLst>
        </pc:spChg>
        <pc:spChg chg="mod">
          <ac:chgData name="Ioanna Koutla" userId="26ee85a5bf0608a4" providerId="LiveId" clId="{0948CDEE-9121-4662-9D7A-EF6DB1BB481D}" dt="2021-05-14T19:45:27.204" v="13969" actId="165"/>
          <ac:spMkLst>
            <pc:docMk/>
            <pc:sldMk cId="3979650114" sldId="324"/>
            <ac:spMk id="19" creationId="{41BFB5AC-C950-4C7B-BADB-771644283EB6}"/>
          </ac:spMkLst>
        </pc:spChg>
        <pc:spChg chg="mod">
          <ac:chgData name="Ioanna Koutla" userId="26ee85a5bf0608a4" providerId="LiveId" clId="{0948CDEE-9121-4662-9D7A-EF6DB1BB481D}" dt="2021-05-11T07:23:35.774" v="8010" actId="255"/>
          <ac:spMkLst>
            <pc:docMk/>
            <pc:sldMk cId="3979650114" sldId="324"/>
            <ac:spMk id="22" creationId="{1BA32432-B850-494B-8952-EE873471498F}"/>
          </ac:spMkLst>
        </pc:spChg>
        <pc:spChg chg="add mod topLvl">
          <ac:chgData name="Ioanna Koutla" userId="26ee85a5bf0608a4" providerId="LiveId" clId="{0948CDEE-9121-4662-9D7A-EF6DB1BB481D}" dt="2021-05-14T19:46:08.201" v="13980" actId="164"/>
          <ac:spMkLst>
            <pc:docMk/>
            <pc:sldMk cId="3979650114" sldId="324"/>
            <ac:spMk id="24" creationId="{1EE671A8-C31E-4375-97C1-78E3C0545925}"/>
          </ac:spMkLst>
        </pc:spChg>
        <pc:spChg chg="add mod">
          <ac:chgData name="Ioanna Koutla" userId="26ee85a5bf0608a4" providerId="LiveId" clId="{0948CDEE-9121-4662-9D7A-EF6DB1BB481D}" dt="2021-05-14T19:46:13.441" v="13981" actId="164"/>
          <ac:spMkLst>
            <pc:docMk/>
            <pc:sldMk cId="3979650114" sldId="324"/>
            <ac:spMk id="25" creationId="{95369A66-C49D-40F9-848E-4FD98CDBD4AD}"/>
          </ac:spMkLst>
        </pc:spChg>
        <pc:grpChg chg="add mod">
          <ac:chgData name="Ioanna Koutla" userId="26ee85a5bf0608a4" providerId="LiveId" clId="{0948CDEE-9121-4662-9D7A-EF6DB1BB481D}" dt="2021-05-14T19:46:35.950" v="13984" actId="1076"/>
          <ac:grpSpMkLst>
            <pc:docMk/>
            <pc:sldMk cId="3979650114" sldId="324"/>
            <ac:grpSpMk id="4" creationId="{247F0F45-ADCF-4A89-8C87-1838A9577BDF}"/>
          </ac:grpSpMkLst>
        </pc:grpChg>
        <pc:grpChg chg="add del mod">
          <ac:chgData name="Ioanna Koutla" userId="26ee85a5bf0608a4" providerId="LiveId" clId="{0948CDEE-9121-4662-9D7A-EF6DB1BB481D}" dt="2021-05-14T19:45:27.204" v="13969" actId="165"/>
          <ac:grpSpMkLst>
            <pc:docMk/>
            <pc:sldMk cId="3979650114" sldId="324"/>
            <ac:grpSpMk id="6" creationId="{A1BAF83A-33A0-4C3C-AB9B-6D30CC3DBFDC}"/>
          </ac:grpSpMkLst>
        </pc:grpChg>
        <pc:grpChg chg="add mod">
          <ac:chgData name="Ioanna Koutla" userId="26ee85a5bf0608a4" providerId="LiveId" clId="{0948CDEE-9121-4662-9D7A-EF6DB1BB481D}" dt="2021-05-14T19:46:02.497" v="13979" actId="164"/>
          <ac:grpSpMkLst>
            <pc:docMk/>
            <pc:sldMk cId="3979650114" sldId="324"/>
            <ac:grpSpMk id="7" creationId="{032F1DD5-3884-44D8-B05A-544E0CA20A4F}"/>
          </ac:grpSpMkLst>
        </pc:grpChg>
        <pc:grpChg chg="add mod">
          <ac:chgData name="Ioanna Koutla" userId="26ee85a5bf0608a4" providerId="LiveId" clId="{0948CDEE-9121-4662-9D7A-EF6DB1BB481D}" dt="2021-05-14T19:46:39.892" v="13985" actId="1076"/>
          <ac:grpSpMkLst>
            <pc:docMk/>
            <pc:sldMk cId="3979650114" sldId="324"/>
            <ac:grpSpMk id="8" creationId="{5D35152E-AD33-4AC4-B46F-7161955DB959}"/>
          </ac:grpSpMkLst>
        </pc:grpChg>
        <pc:grpChg chg="add mod">
          <ac:chgData name="Ioanna Koutla" userId="26ee85a5bf0608a4" providerId="LiveId" clId="{0948CDEE-9121-4662-9D7A-EF6DB1BB481D}" dt="2021-05-14T19:46:13.441" v="13981" actId="164"/>
          <ac:grpSpMkLst>
            <pc:docMk/>
            <pc:sldMk cId="3979650114" sldId="324"/>
            <ac:grpSpMk id="9" creationId="{59F22F4F-0191-47D8-A1D4-55FFB4160AE0}"/>
          </ac:grpSpMkLst>
        </pc:grpChg>
        <pc:grpChg chg="add mod topLvl">
          <ac:chgData name="Ioanna Koutla" userId="26ee85a5bf0608a4" providerId="LiveId" clId="{0948CDEE-9121-4662-9D7A-EF6DB1BB481D}" dt="2021-05-14T19:46:02.497" v="13979" actId="164"/>
          <ac:grpSpMkLst>
            <pc:docMk/>
            <pc:sldMk cId="3979650114" sldId="324"/>
            <ac:grpSpMk id="12" creationId="{464A6AF3-C9D9-4BA8-81A7-B949FFC29BE7}"/>
          </ac:grpSpMkLst>
        </pc:grpChg>
        <pc:grpChg chg="del">
          <ac:chgData name="Ioanna Koutla" userId="26ee85a5bf0608a4" providerId="LiveId" clId="{0948CDEE-9121-4662-9D7A-EF6DB1BB481D}" dt="2021-05-07T17:11:39.388" v="465" actId="478"/>
          <ac:grpSpMkLst>
            <pc:docMk/>
            <pc:sldMk cId="3979650114" sldId="324"/>
            <ac:grpSpMk id="14" creationId="{F1682D3D-9064-406A-B597-1B6B7B926852}"/>
          </ac:grpSpMkLst>
        </pc:grpChg>
        <pc:grpChg chg="mod">
          <ac:chgData name="Ioanna Koutla" userId="26ee85a5bf0608a4" providerId="LiveId" clId="{0948CDEE-9121-4662-9D7A-EF6DB1BB481D}" dt="2021-05-14T19:45:27.204" v="13969" actId="165"/>
          <ac:grpSpMkLst>
            <pc:docMk/>
            <pc:sldMk cId="3979650114" sldId="324"/>
            <ac:grpSpMk id="16" creationId="{BE54F10C-E622-47EE-9663-2C7C149B868F}"/>
          </ac:grpSpMkLst>
        </pc:grpChg>
        <pc:grpChg chg="add mod">
          <ac:chgData name="Ioanna Koutla" userId="26ee85a5bf0608a4" providerId="LiveId" clId="{0948CDEE-9121-4662-9D7A-EF6DB1BB481D}" dt="2021-05-14T19:46:13.441" v="13981" actId="164"/>
          <ac:grpSpMkLst>
            <pc:docMk/>
            <pc:sldMk cId="3979650114" sldId="324"/>
            <ac:grpSpMk id="20" creationId="{6846D08D-AE64-40A1-98DA-57D81AED1EBB}"/>
          </ac:grpSpMkLst>
        </pc:grpChg>
        <pc:picChg chg="add mod">
          <ac:chgData name="Ioanna Koutla" userId="26ee85a5bf0608a4" providerId="LiveId" clId="{0948CDEE-9121-4662-9D7A-EF6DB1BB481D}" dt="2021-05-14T19:46:08.201" v="13980" actId="164"/>
          <ac:picMkLst>
            <pc:docMk/>
            <pc:sldMk cId="3979650114" sldId="324"/>
            <ac:picMk id="2" creationId="{35D3A9F8-5738-4954-9AE0-829DF4DA7B17}"/>
          </ac:picMkLst>
        </pc:picChg>
        <pc:picChg chg="mod">
          <ac:chgData name="Ioanna Koutla" userId="26ee85a5bf0608a4" providerId="LiveId" clId="{0948CDEE-9121-4662-9D7A-EF6DB1BB481D}" dt="2021-05-14T19:44:35.342" v="13958" actId="164"/>
          <ac:picMkLst>
            <pc:docMk/>
            <pc:sldMk cId="3979650114" sldId="324"/>
            <ac:picMk id="13" creationId="{891B65E1-BB96-4F6D-88DA-5BE490152E5B}"/>
          </ac:picMkLst>
        </pc:picChg>
        <pc:picChg chg="mod">
          <ac:chgData name="Ioanna Koutla" userId="26ee85a5bf0608a4" providerId="LiveId" clId="{0948CDEE-9121-4662-9D7A-EF6DB1BB481D}" dt="2021-05-14T19:45:27.204" v="13969" actId="165"/>
          <ac:picMkLst>
            <pc:docMk/>
            <pc:sldMk cId="3979650114" sldId="324"/>
            <ac:picMk id="18" creationId="{EDB6E234-90B4-4F22-80FC-DB0AAB3781F9}"/>
          </ac:picMkLst>
        </pc:picChg>
        <pc:picChg chg="mod">
          <ac:chgData name="Ioanna Koutla" userId="26ee85a5bf0608a4" providerId="LiveId" clId="{0948CDEE-9121-4662-9D7A-EF6DB1BB481D}" dt="2021-05-07T17:14:01.579" v="478"/>
          <ac:picMkLst>
            <pc:docMk/>
            <pc:sldMk cId="3979650114" sldId="324"/>
            <ac:picMk id="21" creationId="{5E4EF869-1E14-4D12-BA4D-62878F70344F}"/>
          </ac:picMkLst>
        </pc:picChg>
      </pc:sldChg>
      <pc:sldChg chg="delSp del mod delAnim">
        <pc:chgData name="Ioanna Koutla" userId="26ee85a5bf0608a4" providerId="LiveId" clId="{0948CDEE-9121-4662-9D7A-EF6DB1BB481D}" dt="2021-05-07T17:14:15.274" v="482" actId="47"/>
        <pc:sldMkLst>
          <pc:docMk/>
          <pc:sldMk cId="172055311" sldId="325"/>
        </pc:sldMkLst>
        <pc:grpChg chg="del">
          <ac:chgData name="Ioanna Koutla" userId="26ee85a5bf0608a4" providerId="LiveId" clId="{0948CDEE-9121-4662-9D7A-EF6DB1BB481D}" dt="2021-05-07T17:11:54.093" v="468" actId="21"/>
          <ac:grpSpMkLst>
            <pc:docMk/>
            <pc:sldMk cId="172055311" sldId="325"/>
            <ac:grpSpMk id="12" creationId="{8EE4A1D5-D0C0-4361-8F8F-E4DA9D44DA1E}"/>
          </ac:grpSpMkLst>
        </pc:grpChg>
        <pc:grpChg chg="del">
          <ac:chgData name="Ioanna Koutla" userId="26ee85a5bf0608a4" providerId="LiveId" clId="{0948CDEE-9121-4662-9D7A-EF6DB1BB481D}" dt="2021-05-07T17:13:57.051" v="477" actId="478"/>
          <ac:grpSpMkLst>
            <pc:docMk/>
            <pc:sldMk cId="172055311" sldId="325"/>
            <ac:grpSpMk id="15" creationId="{A5C666C8-0B93-4DE8-8C2A-7283BAB989FF}"/>
          </ac:grpSpMkLst>
        </pc:grpChg>
      </pc:sldChg>
      <pc:sldChg chg="modSp del mod">
        <pc:chgData name="Ioanna Koutla" userId="26ee85a5bf0608a4" providerId="LiveId" clId="{0948CDEE-9121-4662-9D7A-EF6DB1BB481D}" dt="2021-05-07T15:51:02.699" v="64" actId="47"/>
        <pc:sldMkLst>
          <pc:docMk/>
          <pc:sldMk cId="2950009479" sldId="326"/>
        </pc:sldMkLst>
        <pc:spChg chg="mod">
          <ac:chgData name="Ioanna Koutla" userId="26ee85a5bf0608a4" providerId="LiveId" clId="{0948CDEE-9121-4662-9D7A-EF6DB1BB481D}" dt="2021-05-07T15:47:53.916" v="3" actId="14100"/>
          <ac:spMkLst>
            <pc:docMk/>
            <pc:sldMk cId="2950009479" sldId="326"/>
            <ac:spMk id="3" creationId="{DFF6A0D2-1639-41A4-A83B-1EA0F9815F30}"/>
          </ac:spMkLst>
        </pc:spChg>
      </pc:sldChg>
      <pc:sldChg chg="addSp delSp modSp mod delAnim modNotesTx">
        <pc:chgData name="Ioanna Koutla" userId="26ee85a5bf0608a4" providerId="LiveId" clId="{0948CDEE-9121-4662-9D7A-EF6DB1BB481D}" dt="2021-05-14T19:40:38.512" v="13725" actId="20577"/>
        <pc:sldMkLst>
          <pc:docMk/>
          <pc:sldMk cId="2680310033" sldId="327"/>
        </pc:sldMkLst>
        <pc:spChg chg="del">
          <ac:chgData name="Ioanna Koutla" userId="26ee85a5bf0608a4" providerId="LiveId" clId="{0948CDEE-9121-4662-9D7A-EF6DB1BB481D}" dt="2021-05-07T15:58:52.458" v="404" actId="478"/>
          <ac:spMkLst>
            <pc:docMk/>
            <pc:sldMk cId="2680310033" sldId="327"/>
            <ac:spMk id="5" creationId="{997A8647-4D42-4844-91FF-30439A25E8A0}"/>
          </ac:spMkLst>
        </pc:spChg>
        <pc:spChg chg="del topLvl">
          <ac:chgData name="Ioanna Koutla" userId="26ee85a5bf0608a4" providerId="LiveId" clId="{0948CDEE-9121-4662-9D7A-EF6DB1BB481D}" dt="2021-05-07T15:53:45.841" v="286" actId="478"/>
          <ac:spMkLst>
            <pc:docMk/>
            <pc:sldMk cId="2680310033" sldId="327"/>
            <ac:spMk id="9" creationId="{4D2B6726-FEA6-4C44-ADCF-8FAF63846246}"/>
          </ac:spMkLst>
        </pc:spChg>
        <pc:spChg chg="add del mod topLvl">
          <ac:chgData name="Ioanna Koutla" userId="26ee85a5bf0608a4" providerId="LiveId" clId="{0948CDEE-9121-4662-9D7A-EF6DB1BB481D}" dt="2021-05-11T07:21:17.037" v="7979" actId="21"/>
          <ac:spMkLst>
            <pc:docMk/>
            <pc:sldMk cId="2680310033" sldId="327"/>
            <ac:spMk id="10" creationId="{4D347B4F-E168-4A07-8BA9-97E79974B9E6}"/>
          </ac:spMkLst>
        </pc:spChg>
        <pc:spChg chg="del topLvl">
          <ac:chgData name="Ioanna Koutla" userId="26ee85a5bf0608a4" providerId="LiveId" clId="{0948CDEE-9121-4662-9D7A-EF6DB1BB481D}" dt="2021-05-07T15:52:16.553" v="66" actId="478"/>
          <ac:spMkLst>
            <pc:docMk/>
            <pc:sldMk cId="2680310033" sldId="327"/>
            <ac:spMk id="12" creationId="{B230BC06-D636-46AD-BA0B-890F0AACB7CE}"/>
          </ac:spMkLst>
        </pc:spChg>
        <pc:spChg chg="add del mod">
          <ac:chgData name="Ioanna Koutla" userId="26ee85a5bf0608a4" providerId="LiveId" clId="{0948CDEE-9121-4662-9D7A-EF6DB1BB481D}" dt="2021-05-07T17:10:42.509" v="458" actId="478"/>
          <ac:spMkLst>
            <pc:docMk/>
            <pc:sldMk cId="2680310033" sldId="327"/>
            <ac:spMk id="16" creationId="{13C131B1-425B-4D1A-9F4B-85B19D02431E}"/>
          </ac:spMkLst>
        </pc:spChg>
        <pc:spChg chg="add mod">
          <ac:chgData name="Ioanna Koutla" userId="26ee85a5bf0608a4" providerId="LiveId" clId="{0948CDEE-9121-4662-9D7A-EF6DB1BB481D}" dt="2021-05-11T07:22:43.566" v="8002" actId="1076"/>
          <ac:spMkLst>
            <pc:docMk/>
            <pc:sldMk cId="2680310033" sldId="327"/>
            <ac:spMk id="17" creationId="{41D5D6CE-7499-4942-8834-464AF798E4E5}"/>
          </ac:spMkLst>
        </pc:spChg>
        <pc:spChg chg="add mod">
          <ac:chgData name="Ioanna Koutla" userId="26ee85a5bf0608a4" providerId="LiveId" clId="{0948CDEE-9121-4662-9D7A-EF6DB1BB481D}" dt="2021-05-11T07:22:25.428" v="7999" actId="207"/>
          <ac:spMkLst>
            <pc:docMk/>
            <pc:sldMk cId="2680310033" sldId="327"/>
            <ac:spMk id="18" creationId="{359D45EF-A102-40DA-9BF0-BCBA5E9D9AB1}"/>
          </ac:spMkLst>
        </pc:spChg>
        <pc:spChg chg="add mod">
          <ac:chgData name="Ioanna Koutla" userId="26ee85a5bf0608a4" providerId="LiveId" clId="{0948CDEE-9121-4662-9D7A-EF6DB1BB481D}" dt="2021-05-07T17:11:09.823" v="462" actId="164"/>
          <ac:spMkLst>
            <pc:docMk/>
            <pc:sldMk cId="2680310033" sldId="327"/>
            <ac:spMk id="19" creationId="{37D6A193-6477-44C3-8756-CD7315434592}"/>
          </ac:spMkLst>
        </pc:spChg>
        <pc:spChg chg="mod">
          <ac:chgData name="Ioanna Koutla" userId="26ee85a5bf0608a4" providerId="LiveId" clId="{0948CDEE-9121-4662-9D7A-EF6DB1BB481D}" dt="2021-05-11T07:18:46.755" v="7909"/>
          <ac:spMkLst>
            <pc:docMk/>
            <pc:sldMk cId="2680310033" sldId="327"/>
            <ac:spMk id="21" creationId="{8CEA64C0-E215-4A2B-BAF1-D8F837D960F1}"/>
          </ac:spMkLst>
        </pc:spChg>
        <pc:spChg chg="mod">
          <ac:chgData name="Ioanna Koutla" userId="26ee85a5bf0608a4" providerId="LiveId" clId="{0948CDEE-9121-4662-9D7A-EF6DB1BB481D}" dt="2021-05-11T07:18:46.755" v="7909"/>
          <ac:spMkLst>
            <pc:docMk/>
            <pc:sldMk cId="2680310033" sldId="327"/>
            <ac:spMk id="23" creationId="{04E3529B-5F25-407D-B647-FBEFD7B03858}"/>
          </ac:spMkLst>
        </pc:spChg>
        <pc:spChg chg="mod">
          <ac:chgData name="Ioanna Koutla" userId="26ee85a5bf0608a4" providerId="LiveId" clId="{0948CDEE-9121-4662-9D7A-EF6DB1BB481D}" dt="2021-05-11T07:18:46.755" v="7909"/>
          <ac:spMkLst>
            <pc:docMk/>
            <pc:sldMk cId="2680310033" sldId="327"/>
            <ac:spMk id="25" creationId="{AE40939C-2222-49C7-906D-174D41699952}"/>
          </ac:spMkLst>
        </pc:spChg>
        <pc:spChg chg="mod">
          <ac:chgData name="Ioanna Koutla" userId="26ee85a5bf0608a4" providerId="LiveId" clId="{0948CDEE-9121-4662-9D7A-EF6DB1BB481D}" dt="2021-05-11T07:18:46.755" v="7909"/>
          <ac:spMkLst>
            <pc:docMk/>
            <pc:sldMk cId="2680310033" sldId="327"/>
            <ac:spMk id="28" creationId="{E2D1564A-F60C-40C8-983B-402FB7186653}"/>
          </ac:spMkLst>
        </pc:spChg>
        <pc:spChg chg="mod">
          <ac:chgData name="Ioanna Koutla" userId="26ee85a5bf0608a4" providerId="LiveId" clId="{0948CDEE-9121-4662-9D7A-EF6DB1BB481D}" dt="2021-05-11T07:18:46.755" v="7909"/>
          <ac:spMkLst>
            <pc:docMk/>
            <pc:sldMk cId="2680310033" sldId="327"/>
            <ac:spMk id="29" creationId="{BC8AFCDA-4A39-4175-B60D-07215DBDD9B5}"/>
          </ac:spMkLst>
        </pc:spChg>
        <pc:spChg chg="mod">
          <ac:chgData name="Ioanna Koutla" userId="26ee85a5bf0608a4" providerId="LiveId" clId="{0948CDEE-9121-4662-9D7A-EF6DB1BB481D}" dt="2021-05-11T07:18:46.755" v="7909"/>
          <ac:spMkLst>
            <pc:docMk/>
            <pc:sldMk cId="2680310033" sldId="327"/>
            <ac:spMk id="30" creationId="{8998DBAF-19E8-4623-81A1-02B930470B23}"/>
          </ac:spMkLst>
        </pc:spChg>
        <pc:spChg chg="del mod">
          <ac:chgData name="Ioanna Koutla" userId="26ee85a5bf0608a4" providerId="LiveId" clId="{0948CDEE-9121-4662-9D7A-EF6DB1BB481D}" dt="2021-05-11T07:20:43.679" v="7968" actId="478"/>
          <ac:spMkLst>
            <pc:docMk/>
            <pc:sldMk cId="2680310033" sldId="327"/>
            <ac:spMk id="33" creationId="{DC0AC4FA-1A49-4EF6-9919-AEBD2BD936B6}"/>
          </ac:spMkLst>
        </pc:spChg>
        <pc:spChg chg="del mod">
          <ac:chgData name="Ioanna Koutla" userId="26ee85a5bf0608a4" providerId="LiveId" clId="{0948CDEE-9121-4662-9D7A-EF6DB1BB481D}" dt="2021-05-11T07:20:48.155" v="7970" actId="478"/>
          <ac:spMkLst>
            <pc:docMk/>
            <pc:sldMk cId="2680310033" sldId="327"/>
            <ac:spMk id="34" creationId="{08EB6615-6DD4-455F-8034-38933D85DB8C}"/>
          </ac:spMkLst>
        </pc:spChg>
        <pc:spChg chg="del mod">
          <ac:chgData name="Ioanna Koutla" userId="26ee85a5bf0608a4" providerId="LiveId" clId="{0948CDEE-9121-4662-9D7A-EF6DB1BB481D}" dt="2021-05-11T07:20:51.939" v="7971" actId="478"/>
          <ac:spMkLst>
            <pc:docMk/>
            <pc:sldMk cId="2680310033" sldId="327"/>
            <ac:spMk id="35" creationId="{8E126D1F-816D-43B1-8E12-9C32A057E242}"/>
          </ac:spMkLst>
        </pc:spChg>
        <pc:spChg chg="add mod">
          <ac:chgData name="Ioanna Koutla" userId="26ee85a5bf0608a4" providerId="LiveId" clId="{0948CDEE-9121-4662-9D7A-EF6DB1BB481D}" dt="2021-05-11T07:20:58.187" v="7973" actId="1076"/>
          <ac:spMkLst>
            <pc:docMk/>
            <pc:sldMk cId="2680310033" sldId="327"/>
            <ac:spMk id="36" creationId="{29E484AC-1505-4B00-804D-8A96E48C5068}"/>
          </ac:spMkLst>
        </pc:spChg>
        <pc:spChg chg="add mod">
          <ac:chgData name="Ioanna Koutla" userId="26ee85a5bf0608a4" providerId="LiveId" clId="{0948CDEE-9121-4662-9D7A-EF6DB1BB481D}" dt="2021-05-11T07:21:37.149" v="7983" actId="164"/>
          <ac:spMkLst>
            <pc:docMk/>
            <pc:sldMk cId="2680310033" sldId="327"/>
            <ac:spMk id="37" creationId="{4C889D87-3D13-4227-A34D-36207A803BDF}"/>
          </ac:spMkLst>
        </pc:spChg>
        <pc:grpChg chg="add mod">
          <ac:chgData name="Ioanna Koutla" userId="26ee85a5bf0608a4" providerId="LiveId" clId="{0948CDEE-9121-4662-9D7A-EF6DB1BB481D}" dt="2021-05-07T15:57:59.319" v="393" actId="164"/>
          <ac:grpSpMkLst>
            <pc:docMk/>
            <pc:sldMk cId="2680310033" sldId="327"/>
            <ac:grpSpMk id="3" creationId="{429A4F1B-CAC6-49BE-AE61-4E8C54B17D4E}"/>
          </ac:grpSpMkLst>
        </pc:grpChg>
        <pc:grpChg chg="add del mod">
          <ac:chgData name="Ioanna Koutla" userId="26ee85a5bf0608a4" providerId="LiveId" clId="{0948CDEE-9121-4662-9D7A-EF6DB1BB481D}" dt="2021-05-11T07:21:17.037" v="7979" actId="21"/>
          <ac:grpSpMkLst>
            <pc:docMk/>
            <pc:sldMk cId="2680310033" sldId="327"/>
            <ac:grpSpMk id="5" creationId="{EEAC04FD-37D1-41F4-AF0A-EC52CF330422}"/>
          </ac:grpSpMkLst>
        </pc:grpChg>
        <pc:grpChg chg="del mod topLvl">
          <ac:chgData name="Ioanna Koutla" userId="26ee85a5bf0608a4" providerId="LiveId" clId="{0948CDEE-9121-4662-9D7A-EF6DB1BB481D}" dt="2021-05-07T15:58:42.147" v="402" actId="478"/>
          <ac:grpSpMkLst>
            <pc:docMk/>
            <pc:sldMk cId="2680310033" sldId="327"/>
            <ac:grpSpMk id="6" creationId="{42D482DF-B5A5-4915-87F3-B1EED13583AB}"/>
          </ac:grpSpMkLst>
        </pc:grpChg>
        <pc:grpChg chg="add mod">
          <ac:chgData name="Ioanna Koutla" userId="26ee85a5bf0608a4" providerId="LiveId" clId="{0948CDEE-9121-4662-9D7A-EF6DB1BB481D}" dt="2021-05-11T07:21:03.090" v="7975" actId="1076"/>
          <ac:grpSpMkLst>
            <pc:docMk/>
            <pc:sldMk cId="2680310033" sldId="327"/>
            <ac:grpSpMk id="6" creationId="{9B383E18-C350-4470-BA29-D8ABE9F82903}"/>
          </ac:grpSpMkLst>
        </pc:grpChg>
        <pc:grpChg chg="add mod">
          <ac:chgData name="Ioanna Koutla" userId="26ee85a5bf0608a4" providerId="LiveId" clId="{0948CDEE-9121-4662-9D7A-EF6DB1BB481D}" dt="2021-05-11T07:21:37.149" v="7983" actId="164"/>
          <ac:grpSpMkLst>
            <pc:docMk/>
            <pc:sldMk cId="2680310033" sldId="327"/>
            <ac:grpSpMk id="7" creationId="{FFF5B394-FCB8-4843-A7B4-441BD7517399}"/>
          </ac:grpSpMkLst>
        </pc:grpChg>
        <pc:grpChg chg="del">
          <ac:chgData name="Ioanna Koutla" userId="26ee85a5bf0608a4" providerId="LiveId" clId="{0948CDEE-9121-4662-9D7A-EF6DB1BB481D}" dt="2021-05-07T15:52:13.773" v="65" actId="478"/>
          <ac:grpSpMkLst>
            <pc:docMk/>
            <pc:sldMk cId="2680310033" sldId="327"/>
            <ac:grpSpMk id="10" creationId="{BF01CF84-28EA-4593-8995-4F5932567C08}"/>
          </ac:grpSpMkLst>
        </pc:grpChg>
        <pc:grpChg chg="add del mod">
          <ac:chgData name="Ioanna Koutla" userId="26ee85a5bf0608a4" providerId="LiveId" clId="{0948CDEE-9121-4662-9D7A-EF6DB1BB481D}" dt="2021-05-11T07:18:48.627" v="7910"/>
          <ac:grpSpMkLst>
            <pc:docMk/>
            <pc:sldMk cId="2680310033" sldId="327"/>
            <ac:grpSpMk id="12" creationId="{3C680F54-F3EF-4399-BD5B-598FD13364FD}"/>
          </ac:grpSpMkLst>
        </pc:grpChg>
        <pc:grpChg chg="mod">
          <ac:chgData name="Ioanna Koutla" userId="26ee85a5bf0608a4" providerId="LiveId" clId="{0948CDEE-9121-4662-9D7A-EF6DB1BB481D}" dt="2021-05-11T07:18:46.755" v="7909"/>
          <ac:grpSpMkLst>
            <pc:docMk/>
            <pc:sldMk cId="2680310033" sldId="327"/>
            <ac:grpSpMk id="13" creationId="{3888267A-77A7-4DDB-AC2E-5F6393825E09}"/>
          </ac:grpSpMkLst>
        </pc:grpChg>
        <pc:grpChg chg="del">
          <ac:chgData name="Ioanna Koutla" userId="26ee85a5bf0608a4" providerId="LiveId" clId="{0948CDEE-9121-4662-9D7A-EF6DB1BB481D}" dt="2021-05-07T15:52:16.553" v="66" actId="478"/>
          <ac:grpSpMkLst>
            <pc:docMk/>
            <pc:sldMk cId="2680310033" sldId="327"/>
            <ac:grpSpMk id="14" creationId="{BC7623B3-E8F9-45FC-B756-C956FFFAFB42}"/>
          </ac:grpSpMkLst>
        </pc:grpChg>
        <pc:grpChg chg="del mod">
          <ac:chgData name="Ioanna Koutla" userId="26ee85a5bf0608a4" providerId="LiveId" clId="{0948CDEE-9121-4662-9D7A-EF6DB1BB481D}" dt="2021-05-07T15:54:54.485" v="300" actId="478"/>
          <ac:grpSpMkLst>
            <pc:docMk/>
            <pc:sldMk cId="2680310033" sldId="327"/>
            <ac:grpSpMk id="15" creationId="{30E3274E-AB03-4C61-8F4F-42A3EC2FD39A}"/>
          </ac:grpSpMkLst>
        </pc:grpChg>
        <pc:grpChg chg="mod">
          <ac:chgData name="Ioanna Koutla" userId="26ee85a5bf0608a4" providerId="LiveId" clId="{0948CDEE-9121-4662-9D7A-EF6DB1BB481D}" dt="2021-05-11T07:18:46.755" v="7909"/>
          <ac:grpSpMkLst>
            <pc:docMk/>
            <pc:sldMk cId="2680310033" sldId="327"/>
            <ac:grpSpMk id="16" creationId="{0D7FD68C-72BF-4E67-BAF9-452C0E1EBA63}"/>
          </ac:grpSpMkLst>
        </pc:grpChg>
        <pc:grpChg chg="add mod">
          <ac:chgData name="Ioanna Koutla" userId="26ee85a5bf0608a4" providerId="LiveId" clId="{0948CDEE-9121-4662-9D7A-EF6DB1BB481D}" dt="2021-05-11T07:19:55.517" v="7955" actId="1076"/>
          <ac:grpSpMkLst>
            <pc:docMk/>
            <pc:sldMk cId="2680310033" sldId="327"/>
            <ac:grpSpMk id="20" creationId="{BC413CFF-90AB-4496-A94D-125AD4F10F2E}"/>
          </ac:grpSpMkLst>
        </pc:grpChg>
        <pc:grpChg chg="add del mod">
          <ac:chgData name="Ioanna Koutla" userId="26ee85a5bf0608a4" providerId="LiveId" clId="{0948CDEE-9121-4662-9D7A-EF6DB1BB481D}" dt="2021-05-11T07:18:48.627" v="7910"/>
          <ac:grpSpMkLst>
            <pc:docMk/>
            <pc:sldMk cId="2680310033" sldId="327"/>
            <ac:grpSpMk id="26" creationId="{9FE02727-0E78-4CF5-9EC6-AF56ACF1F0C7}"/>
          </ac:grpSpMkLst>
        </pc:grpChg>
        <pc:grpChg chg="add del mod">
          <ac:chgData name="Ioanna Koutla" userId="26ee85a5bf0608a4" providerId="LiveId" clId="{0948CDEE-9121-4662-9D7A-EF6DB1BB481D}" dt="2021-05-11T07:20:51.939" v="7971" actId="478"/>
          <ac:grpSpMkLst>
            <pc:docMk/>
            <pc:sldMk cId="2680310033" sldId="327"/>
            <ac:grpSpMk id="31" creationId="{FC3B86FA-787B-41C5-8455-3BF61B234EB1}"/>
          </ac:grpSpMkLst>
        </pc:grpChg>
        <pc:picChg chg="add mod">
          <ac:chgData name="Ioanna Koutla" userId="26ee85a5bf0608a4" providerId="LiveId" clId="{0948CDEE-9121-4662-9D7A-EF6DB1BB481D}" dt="2021-05-07T15:57:59.319" v="393" actId="164"/>
          <ac:picMkLst>
            <pc:docMk/>
            <pc:sldMk cId="2680310033" sldId="327"/>
            <ac:picMk id="2" creationId="{C4C39941-77EB-45ED-99F9-0FB634640FF2}"/>
          </ac:picMkLst>
        </pc:picChg>
        <pc:picChg chg="mod">
          <ac:chgData name="Ioanna Koutla" userId="26ee85a5bf0608a4" providerId="LiveId" clId="{0948CDEE-9121-4662-9D7A-EF6DB1BB481D}" dt="2021-05-07T15:54:29.928" v="292" actId="1076"/>
          <ac:picMkLst>
            <pc:docMk/>
            <pc:sldMk cId="2680310033" sldId="327"/>
            <ac:picMk id="7" creationId="{649331C2-281D-41C6-9342-9826FA22BFD4}"/>
          </ac:picMkLst>
        </pc:picChg>
        <pc:picChg chg="mod">
          <ac:chgData name="Ioanna Koutla" userId="26ee85a5bf0608a4" providerId="LiveId" clId="{0948CDEE-9121-4662-9D7A-EF6DB1BB481D}" dt="2021-05-07T15:54:41.438" v="296" actId="1076"/>
          <ac:picMkLst>
            <pc:docMk/>
            <pc:sldMk cId="2680310033" sldId="327"/>
            <ac:picMk id="8" creationId="{FCCBCDDE-643F-4202-B780-FA23945D4ABE}"/>
          </ac:picMkLst>
        </pc:picChg>
        <pc:picChg chg="add mod topLvl">
          <ac:chgData name="Ioanna Koutla" userId="26ee85a5bf0608a4" providerId="LiveId" clId="{0948CDEE-9121-4662-9D7A-EF6DB1BB481D}" dt="2021-05-11T07:21:37.149" v="7983" actId="164"/>
          <ac:picMkLst>
            <pc:docMk/>
            <pc:sldMk cId="2680310033" sldId="327"/>
            <ac:picMk id="9" creationId="{FEACCB43-5E0F-4749-94B0-6EB7BA636FA2}"/>
          </ac:picMkLst>
        </pc:picChg>
        <pc:picChg chg="del">
          <ac:chgData name="Ioanna Koutla" userId="26ee85a5bf0608a4" providerId="LiveId" clId="{0948CDEE-9121-4662-9D7A-EF6DB1BB481D}" dt="2021-05-07T15:52:13.773" v="65" actId="478"/>
          <ac:picMkLst>
            <pc:docMk/>
            <pc:sldMk cId="2680310033" sldId="327"/>
            <ac:picMk id="11" creationId="{280EB42E-2918-4D96-96E5-F6DEAECC9DDF}"/>
          </ac:picMkLst>
        </pc:picChg>
        <pc:picChg chg="del mod topLvl">
          <ac:chgData name="Ioanna Koutla" userId="26ee85a5bf0608a4" providerId="LiveId" clId="{0948CDEE-9121-4662-9D7A-EF6DB1BB481D}" dt="2021-05-07T15:54:54.485" v="300" actId="478"/>
          <ac:picMkLst>
            <pc:docMk/>
            <pc:sldMk cId="2680310033" sldId="327"/>
            <ac:picMk id="13" creationId="{A2B1F6D0-5945-4788-8A04-5436B51CC2F8}"/>
          </ac:picMkLst>
        </pc:picChg>
        <pc:picChg chg="mod">
          <ac:chgData name="Ioanna Koutla" userId="26ee85a5bf0608a4" providerId="LiveId" clId="{0948CDEE-9121-4662-9D7A-EF6DB1BB481D}" dt="2021-05-11T07:18:46.755" v="7909"/>
          <ac:picMkLst>
            <pc:docMk/>
            <pc:sldMk cId="2680310033" sldId="327"/>
            <ac:picMk id="22" creationId="{B238ED6C-EDFB-4230-9D84-194C2A76605C}"/>
          </ac:picMkLst>
        </pc:picChg>
        <pc:picChg chg="mod">
          <ac:chgData name="Ioanna Koutla" userId="26ee85a5bf0608a4" providerId="LiveId" clId="{0948CDEE-9121-4662-9D7A-EF6DB1BB481D}" dt="2021-05-11T07:18:46.755" v="7909"/>
          <ac:picMkLst>
            <pc:docMk/>
            <pc:sldMk cId="2680310033" sldId="327"/>
            <ac:picMk id="24" creationId="{E0AE75F4-2103-438D-86F0-C09D2338C0DE}"/>
          </ac:picMkLst>
        </pc:picChg>
        <pc:picChg chg="mod">
          <ac:chgData name="Ioanna Koutla" userId="26ee85a5bf0608a4" providerId="LiveId" clId="{0948CDEE-9121-4662-9D7A-EF6DB1BB481D}" dt="2021-05-11T07:18:46.755" v="7909"/>
          <ac:picMkLst>
            <pc:docMk/>
            <pc:sldMk cId="2680310033" sldId="327"/>
            <ac:picMk id="27" creationId="{F2679B34-8423-477F-AC03-CCDD94A5421F}"/>
          </ac:picMkLst>
        </pc:picChg>
        <pc:picChg chg="mod">
          <ac:chgData name="Ioanna Koutla" userId="26ee85a5bf0608a4" providerId="LiveId" clId="{0948CDEE-9121-4662-9D7A-EF6DB1BB481D}" dt="2021-05-11T07:18:53.646" v="7911"/>
          <ac:picMkLst>
            <pc:docMk/>
            <pc:sldMk cId="2680310033" sldId="327"/>
            <ac:picMk id="32" creationId="{F86D27C1-F23A-48A6-9BBC-4BD9686A91FB}"/>
          </ac:picMkLst>
        </pc:picChg>
        <pc:cxnChg chg="add mod">
          <ac:chgData name="Ioanna Koutla" userId="26ee85a5bf0608a4" providerId="LiveId" clId="{0948CDEE-9121-4662-9D7A-EF6DB1BB481D}" dt="2021-05-11T07:22:09.405" v="7996" actId="1076"/>
          <ac:cxnSpMkLst>
            <pc:docMk/>
            <pc:sldMk cId="2680310033" sldId="327"/>
            <ac:cxnSpMk id="11" creationId="{3159F110-3E87-4E8A-B7B7-88FE22531092}"/>
          </ac:cxnSpMkLst>
        </pc:cxnChg>
        <pc:cxnChg chg="mod">
          <ac:chgData name="Ioanna Koutla" userId="26ee85a5bf0608a4" providerId="LiveId" clId="{0948CDEE-9121-4662-9D7A-EF6DB1BB481D}" dt="2021-05-11T07:18:46.755" v="7909"/>
          <ac:cxnSpMkLst>
            <pc:docMk/>
            <pc:sldMk cId="2680310033" sldId="327"/>
            <ac:cxnSpMk id="14" creationId="{2597FBD4-FBEF-402D-9AD3-20F3EED70633}"/>
          </ac:cxnSpMkLst>
        </pc:cxnChg>
        <pc:cxnChg chg="mod">
          <ac:chgData name="Ioanna Koutla" userId="26ee85a5bf0608a4" providerId="LiveId" clId="{0948CDEE-9121-4662-9D7A-EF6DB1BB481D}" dt="2021-05-11T07:18:46.755" v="7909"/>
          <ac:cxnSpMkLst>
            <pc:docMk/>
            <pc:sldMk cId="2680310033" sldId="327"/>
            <ac:cxnSpMk id="15" creationId="{034F642A-EF6A-48DE-9661-4E3ADF03F4A8}"/>
          </ac:cxnSpMkLst>
        </pc:cxnChg>
      </pc:sldChg>
      <pc:sldChg chg="delSp del mod">
        <pc:chgData name="Ioanna Koutla" userId="26ee85a5bf0608a4" providerId="LiveId" clId="{0948CDEE-9121-4662-9D7A-EF6DB1BB481D}" dt="2021-05-07T15:59:59.735" v="406" actId="47"/>
        <pc:sldMkLst>
          <pc:docMk/>
          <pc:sldMk cId="871785597" sldId="328"/>
        </pc:sldMkLst>
        <pc:spChg chg="del topLvl">
          <ac:chgData name="Ioanna Koutla" userId="26ee85a5bf0608a4" providerId="LiveId" clId="{0948CDEE-9121-4662-9D7A-EF6DB1BB481D}" dt="2021-05-07T15:57:44.912" v="390" actId="21"/>
          <ac:spMkLst>
            <pc:docMk/>
            <pc:sldMk cId="871785597" sldId="328"/>
            <ac:spMk id="14" creationId="{C328F6E6-3C3A-4073-AAF2-F7EEDBC05558}"/>
          </ac:spMkLst>
        </pc:spChg>
        <pc:spChg chg="del">
          <ac:chgData name="Ioanna Koutla" userId="26ee85a5bf0608a4" providerId="LiveId" clId="{0948CDEE-9121-4662-9D7A-EF6DB1BB481D}" dt="2021-05-07T15:55:47.545" v="303" actId="21"/>
          <ac:spMkLst>
            <pc:docMk/>
            <pc:sldMk cId="871785597" sldId="328"/>
            <ac:spMk id="16" creationId="{D44941C2-6819-4902-A1E7-4B92151D0E2B}"/>
          </ac:spMkLst>
        </pc:spChg>
        <pc:grpChg chg="del">
          <ac:chgData name="Ioanna Koutla" userId="26ee85a5bf0608a4" providerId="LiveId" clId="{0948CDEE-9121-4662-9D7A-EF6DB1BB481D}" dt="2021-05-07T15:56:40.401" v="385" actId="21"/>
          <ac:grpSpMkLst>
            <pc:docMk/>
            <pc:sldMk cId="871785597" sldId="328"/>
            <ac:grpSpMk id="15" creationId="{FDF6402B-9672-4B31-8AE0-EEF270F8047E}"/>
          </ac:grpSpMkLst>
        </pc:grpChg>
        <pc:picChg chg="del topLvl">
          <ac:chgData name="Ioanna Koutla" userId="26ee85a5bf0608a4" providerId="LiveId" clId="{0948CDEE-9121-4662-9D7A-EF6DB1BB481D}" dt="2021-05-07T15:56:40.401" v="385" actId="21"/>
          <ac:picMkLst>
            <pc:docMk/>
            <pc:sldMk cId="871785597" sldId="328"/>
            <ac:picMk id="13" creationId="{F53B6E8C-10B7-4520-B62F-E137DBCD2D6A}"/>
          </ac:picMkLst>
        </pc:picChg>
      </pc:sldChg>
      <pc:sldChg chg="addSp delSp modSp mod modNotesTx">
        <pc:chgData name="Ioanna Koutla" userId="26ee85a5bf0608a4" providerId="LiveId" clId="{0948CDEE-9121-4662-9D7A-EF6DB1BB481D}" dt="2021-05-16T07:21:47.199" v="15524" actId="20577"/>
        <pc:sldMkLst>
          <pc:docMk/>
          <pc:sldMk cId="3186268104" sldId="329"/>
        </pc:sldMkLst>
        <pc:spChg chg="mod">
          <ac:chgData name="Ioanna Koutla" userId="26ee85a5bf0608a4" providerId="LiveId" clId="{0948CDEE-9121-4662-9D7A-EF6DB1BB481D}" dt="2021-05-10T09:06:01.971" v="5161" actId="14100"/>
          <ac:spMkLst>
            <pc:docMk/>
            <pc:sldMk cId="3186268104" sldId="329"/>
            <ac:spMk id="5" creationId="{DCDD11E9-08D5-4127-B77E-3FA269853E7F}"/>
          </ac:spMkLst>
        </pc:spChg>
        <pc:picChg chg="add mod">
          <ac:chgData name="Ioanna Koutla" userId="26ee85a5bf0608a4" providerId="LiveId" clId="{0948CDEE-9121-4662-9D7A-EF6DB1BB481D}" dt="2021-05-14T19:56:51.578" v="14962" actId="1076"/>
          <ac:picMkLst>
            <pc:docMk/>
            <pc:sldMk cId="3186268104" sldId="329"/>
            <ac:picMk id="2" creationId="{DBEB5319-F760-4C67-B367-E057DC0AEFA4}"/>
          </ac:picMkLst>
        </pc:picChg>
        <pc:picChg chg="del">
          <ac:chgData name="Ioanna Koutla" userId="26ee85a5bf0608a4" providerId="LiveId" clId="{0948CDEE-9121-4662-9D7A-EF6DB1BB481D}" dt="2021-05-10T09:02:49.073" v="5140" actId="478"/>
          <ac:picMkLst>
            <pc:docMk/>
            <pc:sldMk cId="3186268104" sldId="329"/>
            <ac:picMk id="6" creationId="{ADB2525C-51F2-4DED-9932-ED204B2F8B96}"/>
          </ac:picMkLst>
        </pc:picChg>
        <pc:picChg chg="add del mod">
          <ac:chgData name="Ioanna Koutla" userId="26ee85a5bf0608a4" providerId="LiveId" clId="{0948CDEE-9121-4662-9D7A-EF6DB1BB481D}" dt="2021-05-10T09:04:10.895" v="5148" actId="478"/>
          <ac:picMkLst>
            <pc:docMk/>
            <pc:sldMk cId="3186268104" sldId="329"/>
            <ac:picMk id="7" creationId="{0B23895D-D9A5-4B83-A3B5-3B283C6B116F}"/>
          </ac:picMkLst>
        </pc:picChg>
        <pc:picChg chg="add mod">
          <ac:chgData name="Ioanna Koutla" userId="26ee85a5bf0608a4" providerId="LiveId" clId="{0948CDEE-9121-4662-9D7A-EF6DB1BB481D}" dt="2021-05-14T19:56:49.629" v="14961" actId="1076"/>
          <ac:picMkLst>
            <pc:docMk/>
            <pc:sldMk cId="3186268104" sldId="329"/>
            <ac:picMk id="8" creationId="{0D6DE728-5F1C-4D21-B403-541A25DAF0F3}"/>
          </ac:picMkLst>
        </pc:picChg>
      </pc:sldChg>
      <pc:sldChg chg="del">
        <pc:chgData name="Ioanna Koutla" userId="26ee85a5bf0608a4" providerId="LiveId" clId="{0948CDEE-9121-4662-9D7A-EF6DB1BB481D}" dt="2021-05-08T16:29:16.986" v="2714" actId="47"/>
        <pc:sldMkLst>
          <pc:docMk/>
          <pc:sldMk cId="2043062884" sldId="331"/>
        </pc:sldMkLst>
      </pc:sldChg>
      <pc:sldChg chg="addSp delSp modSp mod modNotesTx">
        <pc:chgData name="Ioanna Koutla" userId="26ee85a5bf0608a4" providerId="LiveId" clId="{0948CDEE-9121-4662-9D7A-EF6DB1BB481D}" dt="2021-05-16T07:04:15.673" v="15486" actId="20577"/>
        <pc:sldMkLst>
          <pc:docMk/>
          <pc:sldMk cId="2165121058" sldId="332"/>
        </pc:sldMkLst>
        <pc:spChg chg="add mod">
          <ac:chgData name="Ioanna Koutla" userId="26ee85a5bf0608a4" providerId="LiveId" clId="{0948CDEE-9121-4662-9D7A-EF6DB1BB481D}" dt="2021-05-14T16:51:26.206" v="10474" actId="1076"/>
          <ac:spMkLst>
            <pc:docMk/>
            <pc:sldMk cId="2165121058" sldId="332"/>
            <ac:spMk id="4" creationId="{D906B8D0-137A-42F2-8AFC-82892D945603}"/>
          </ac:spMkLst>
        </pc:spChg>
        <pc:spChg chg="add del mod">
          <ac:chgData name="Ioanna Koutla" userId="26ee85a5bf0608a4" providerId="LiveId" clId="{0948CDEE-9121-4662-9D7A-EF6DB1BB481D}" dt="2021-05-08T10:35:07.963" v="1827" actId="478"/>
          <ac:spMkLst>
            <pc:docMk/>
            <pc:sldMk cId="2165121058" sldId="332"/>
            <ac:spMk id="6" creationId="{19E0CC33-4B66-4DB2-91D8-34EE13CA346B}"/>
          </ac:spMkLst>
        </pc:spChg>
        <pc:spChg chg="mod">
          <ac:chgData name="Ioanna Koutla" userId="26ee85a5bf0608a4" providerId="LiveId" clId="{0948CDEE-9121-4662-9D7A-EF6DB1BB481D}" dt="2021-05-08T13:25:08.039" v="1945" actId="165"/>
          <ac:spMkLst>
            <pc:docMk/>
            <pc:sldMk cId="2165121058" sldId="332"/>
            <ac:spMk id="12" creationId="{D26C4208-7329-40AF-B7F4-E233E5181E8F}"/>
          </ac:spMkLst>
        </pc:spChg>
        <pc:spChg chg="mod">
          <ac:chgData name="Ioanna Koutla" userId="26ee85a5bf0608a4" providerId="LiveId" clId="{0948CDEE-9121-4662-9D7A-EF6DB1BB481D}" dt="2021-05-08T13:25:19.968" v="1948" actId="1076"/>
          <ac:spMkLst>
            <pc:docMk/>
            <pc:sldMk cId="2165121058" sldId="332"/>
            <ac:spMk id="13" creationId="{144B59EC-D839-4E2B-94DE-F0D90CB68835}"/>
          </ac:spMkLst>
        </pc:spChg>
        <pc:spChg chg="mod">
          <ac:chgData name="Ioanna Koutla" userId="26ee85a5bf0608a4" providerId="LiveId" clId="{0948CDEE-9121-4662-9D7A-EF6DB1BB481D}" dt="2021-05-08T13:25:08.039" v="1945" actId="165"/>
          <ac:spMkLst>
            <pc:docMk/>
            <pc:sldMk cId="2165121058" sldId="332"/>
            <ac:spMk id="14" creationId="{43B34250-C3D3-4ACC-BB19-312A43D227C7}"/>
          </ac:spMkLst>
        </pc:spChg>
        <pc:spChg chg="mod">
          <ac:chgData name="Ioanna Koutla" userId="26ee85a5bf0608a4" providerId="LiveId" clId="{0948CDEE-9121-4662-9D7A-EF6DB1BB481D}" dt="2021-05-08T13:25:08.039" v="1945" actId="165"/>
          <ac:spMkLst>
            <pc:docMk/>
            <pc:sldMk cId="2165121058" sldId="332"/>
            <ac:spMk id="18" creationId="{C3BC3E4D-48CE-4B72-B269-2F27CA4DE7BE}"/>
          </ac:spMkLst>
        </pc:spChg>
        <pc:spChg chg="mod">
          <ac:chgData name="Ioanna Koutla" userId="26ee85a5bf0608a4" providerId="LiveId" clId="{0948CDEE-9121-4662-9D7A-EF6DB1BB481D}" dt="2021-05-08T13:25:08.039" v="1945" actId="165"/>
          <ac:spMkLst>
            <pc:docMk/>
            <pc:sldMk cId="2165121058" sldId="332"/>
            <ac:spMk id="19" creationId="{81309BF3-D0C9-4592-8F9B-C9499669A049}"/>
          </ac:spMkLst>
        </pc:spChg>
        <pc:spChg chg="mod">
          <ac:chgData name="Ioanna Koutla" userId="26ee85a5bf0608a4" providerId="LiveId" clId="{0948CDEE-9121-4662-9D7A-EF6DB1BB481D}" dt="2021-05-08T13:25:08.039" v="1945" actId="165"/>
          <ac:spMkLst>
            <pc:docMk/>
            <pc:sldMk cId="2165121058" sldId="332"/>
            <ac:spMk id="23" creationId="{3268D3C4-D8FC-42AF-93B9-B7F367AD1E06}"/>
          </ac:spMkLst>
        </pc:spChg>
        <pc:spChg chg="mod">
          <ac:chgData name="Ioanna Koutla" userId="26ee85a5bf0608a4" providerId="LiveId" clId="{0948CDEE-9121-4662-9D7A-EF6DB1BB481D}" dt="2021-05-08T13:25:08.039" v="1945" actId="165"/>
          <ac:spMkLst>
            <pc:docMk/>
            <pc:sldMk cId="2165121058" sldId="332"/>
            <ac:spMk id="24" creationId="{52D54288-3632-4090-8AB2-F01BFA773BC9}"/>
          </ac:spMkLst>
        </pc:spChg>
        <pc:grpChg chg="add mod">
          <ac:chgData name="Ioanna Koutla" userId="26ee85a5bf0608a4" providerId="LiveId" clId="{0948CDEE-9121-4662-9D7A-EF6DB1BB481D}" dt="2021-05-08T13:25:46.476" v="1953" actId="164"/>
          <ac:grpSpMkLst>
            <pc:docMk/>
            <pc:sldMk cId="2165121058" sldId="332"/>
            <ac:grpSpMk id="2" creationId="{EB76777D-3655-4746-B678-ACF900E29AA5}"/>
          </ac:grpSpMkLst>
        </pc:grpChg>
        <pc:grpChg chg="mod topLvl">
          <ac:chgData name="Ioanna Koutla" userId="26ee85a5bf0608a4" providerId="LiveId" clId="{0948CDEE-9121-4662-9D7A-EF6DB1BB481D}" dt="2021-05-08T13:25:46.476" v="1953" actId="164"/>
          <ac:grpSpMkLst>
            <pc:docMk/>
            <pc:sldMk cId="2165121058" sldId="332"/>
            <ac:grpSpMk id="15" creationId="{09E378F6-8B66-4E8B-8510-45E8E6DCD59A}"/>
          </ac:grpSpMkLst>
        </pc:grpChg>
        <pc:grpChg chg="mod topLvl">
          <ac:chgData name="Ioanna Koutla" userId="26ee85a5bf0608a4" providerId="LiveId" clId="{0948CDEE-9121-4662-9D7A-EF6DB1BB481D}" dt="2021-05-08T13:25:46.476" v="1953" actId="164"/>
          <ac:grpSpMkLst>
            <pc:docMk/>
            <pc:sldMk cId="2165121058" sldId="332"/>
            <ac:grpSpMk id="16" creationId="{EEB43003-3A6A-4A9D-A953-8F74FE92B35C}"/>
          </ac:grpSpMkLst>
        </pc:grpChg>
        <pc:grpChg chg="mod topLvl">
          <ac:chgData name="Ioanna Koutla" userId="26ee85a5bf0608a4" providerId="LiveId" clId="{0948CDEE-9121-4662-9D7A-EF6DB1BB481D}" dt="2021-05-08T13:25:46.476" v="1953" actId="164"/>
          <ac:grpSpMkLst>
            <pc:docMk/>
            <pc:sldMk cId="2165121058" sldId="332"/>
            <ac:grpSpMk id="17" creationId="{255B6A24-CC39-46EB-B184-1F0ACAE01383}"/>
          </ac:grpSpMkLst>
        </pc:grpChg>
        <pc:grpChg chg="mod topLvl">
          <ac:chgData name="Ioanna Koutla" userId="26ee85a5bf0608a4" providerId="LiveId" clId="{0948CDEE-9121-4662-9D7A-EF6DB1BB481D}" dt="2021-05-08T13:25:46.476" v="1953" actId="164"/>
          <ac:grpSpMkLst>
            <pc:docMk/>
            <pc:sldMk cId="2165121058" sldId="332"/>
            <ac:grpSpMk id="25" creationId="{3C74A73F-08C0-40FF-B4BD-2F6EE5DE5CC1}"/>
          </ac:grpSpMkLst>
        </pc:grpChg>
        <pc:grpChg chg="add del mod">
          <ac:chgData name="Ioanna Koutla" userId="26ee85a5bf0608a4" providerId="LiveId" clId="{0948CDEE-9121-4662-9D7A-EF6DB1BB481D}" dt="2021-05-08T13:25:08.039" v="1945" actId="165"/>
          <ac:grpSpMkLst>
            <pc:docMk/>
            <pc:sldMk cId="2165121058" sldId="332"/>
            <ac:grpSpMk id="32" creationId="{C698CF77-72F5-4D65-805F-F39BD61DB0F1}"/>
          </ac:grpSpMkLst>
        </pc:grpChg>
        <pc:picChg chg="add mod">
          <ac:chgData name="Ioanna Koutla" userId="26ee85a5bf0608a4" providerId="LiveId" clId="{0948CDEE-9121-4662-9D7A-EF6DB1BB481D}" dt="2021-05-08T13:23:40.002" v="1938" actId="1076"/>
          <ac:picMkLst>
            <pc:docMk/>
            <pc:sldMk cId="2165121058" sldId="332"/>
            <ac:picMk id="3" creationId="{9EF291E4-1E63-4199-9664-F85DECA0A9C9}"/>
          </ac:picMkLst>
        </pc:picChg>
        <pc:picChg chg="mod">
          <ac:chgData name="Ioanna Koutla" userId="26ee85a5bf0608a4" providerId="LiveId" clId="{0948CDEE-9121-4662-9D7A-EF6DB1BB481D}" dt="2021-05-08T13:25:08.039" v="1945" actId="165"/>
          <ac:picMkLst>
            <pc:docMk/>
            <pc:sldMk cId="2165121058" sldId="332"/>
            <ac:picMk id="7" creationId="{D4A3A5F3-CAA6-4E68-83AF-4593139D846C}"/>
          </ac:picMkLst>
        </pc:picChg>
        <pc:picChg chg="mod">
          <ac:chgData name="Ioanna Koutla" userId="26ee85a5bf0608a4" providerId="LiveId" clId="{0948CDEE-9121-4662-9D7A-EF6DB1BB481D}" dt="2021-05-08T13:25:08.039" v="1945" actId="165"/>
          <ac:picMkLst>
            <pc:docMk/>
            <pc:sldMk cId="2165121058" sldId="332"/>
            <ac:picMk id="9" creationId="{C202DDB1-F471-4CDA-BBFA-0C21F074E53F}"/>
          </ac:picMkLst>
        </pc:picChg>
        <pc:picChg chg="add mod">
          <ac:chgData name="Ioanna Koutla" userId="26ee85a5bf0608a4" providerId="LiveId" clId="{0948CDEE-9121-4662-9D7A-EF6DB1BB481D}" dt="2021-05-08T13:23:23.957" v="1933" actId="1076"/>
          <ac:picMkLst>
            <pc:docMk/>
            <pc:sldMk cId="2165121058" sldId="332"/>
            <ac:picMk id="10" creationId="{3C4E9F48-D466-45A3-97B5-71D476433BAE}"/>
          </ac:picMkLst>
        </pc:picChg>
        <pc:picChg chg="mod">
          <ac:chgData name="Ioanna Koutla" userId="26ee85a5bf0608a4" providerId="LiveId" clId="{0948CDEE-9121-4662-9D7A-EF6DB1BB481D}" dt="2021-05-08T13:25:08.039" v="1945" actId="165"/>
          <ac:picMkLst>
            <pc:docMk/>
            <pc:sldMk cId="2165121058" sldId="332"/>
            <ac:picMk id="11" creationId="{364DB497-2D41-4AAD-A7E6-2F81519D8BA8}"/>
          </ac:picMkLst>
        </pc:picChg>
        <pc:picChg chg="add mod">
          <ac:chgData name="Ioanna Koutla" userId="26ee85a5bf0608a4" providerId="LiveId" clId="{0948CDEE-9121-4662-9D7A-EF6DB1BB481D}" dt="2021-05-08T13:23:20.667" v="1932" actId="14100"/>
          <ac:picMkLst>
            <pc:docMk/>
            <pc:sldMk cId="2165121058" sldId="332"/>
            <ac:picMk id="26" creationId="{37C01196-C0FB-48C2-A9CF-FDAD539F25F1}"/>
          </ac:picMkLst>
        </pc:picChg>
        <pc:picChg chg="add mod">
          <ac:chgData name="Ioanna Koutla" userId="26ee85a5bf0608a4" providerId="LiveId" clId="{0948CDEE-9121-4662-9D7A-EF6DB1BB481D}" dt="2021-05-08T13:23:28.580" v="1935" actId="1076"/>
          <ac:picMkLst>
            <pc:docMk/>
            <pc:sldMk cId="2165121058" sldId="332"/>
            <ac:picMk id="27" creationId="{886820CC-162D-4AB8-A68A-0DF40C341A25}"/>
          </ac:picMkLst>
        </pc:picChg>
        <pc:picChg chg="add del mod">
          <ac:chgData name="Ioanna Koutla" userId="26ee85a5bf0608a4" providerId="LiveId" clId="{0948CDEE-9121-4662-9D7A-EF6DB1BB481D}" dt="2021-05-10T13:29:42.775" v="7518" actId="478"/>
          <ac:picMkLst>
            <pc:docMk/>
            <pc:sldMk cId="2165121058" sldId="332"/>
            <ac:picMk id="29" creationId="{F92F09A1-5292-415B-8B7A-8BBAEA16FA3E}"/>
          </ac:picMkLst>
        </pc:picChg>
        <pc:picChg chg="add mod">
          <ac:chgData name="Ioanna Koutla" userId="26ee85a5bf0608a4" providerId="LiveId" clId="{0948CDEE-9121-4662-9D7A-EF6DB1BB481D}" dt="2021-05-10T13:29:51.198" v="7519" actId="1076"/>
          <ac:picMkLst>
            <pc:docMk/>
            <pc:sldMk cId="2165121058" sldId="332"/>
            <ac:picMk id="31" creationId="{3AE9FF2E-8BA5-4E4E-80C2-BCCB95AB9352}"/>
          </ac:picMkLst>
        </pc:picChg>
        <pc:cxnChg chg="mod">
          <ac:chgData name="Ioanna Koutla" userId="26ee85a5bf0608a4" providerId="LiveId" clId="{0948CDEE-9121-4662-9D7A-EF6DB1BB481D}" dt="2021-05-08T13:25:08.039" v="1945" actId="165"/>
          <ac:cxnSpMkLst>
            <pc:docMk/>
            <pc:sldMk cId="2165121058" sldId="332"/>
            <ac:cxnSpMk id="21" creationId="{351A860B-D452-4CA4-A644-5D81EAC84187}"/>
          </ac:cxnSpMkLst>
        </pc:cxnChg>
        <pc:cxnChg chg="mod">
          <ac:chgData name="Ioanna Koutla" userId="26ee85a5bf0608a4" providerId="LiveId" clId="{0948CDEE-9121-4662-9D7A-EF6DB1BB481D}" dt="2021-05-08T13:25:08.039" v="1945" actId="165"/>
          <ac:cxnSpMkLst>
            <pc:docMk/>
            <pc:sldMk cId="2165121058" sldId="332"/>
            <ac:cxnSpMk id="22" creationId="{19759D5F-6D18-45D4-86DB-6C72B695901A}"/>
          </ac:cxnSpMkLst>
        </pc:cxnChg>
      </pc:sldChg>
      <pc:sldChg chg="addSp delSp modSp mod delAnim modNotesTx">
        <pc:chgData name="Ioanna Koutla" userId="26ee85a5bf0608a4" providerId="LiveId" clId="{0948CDEE-9121-4662-9D7A-EF6DB1BB481D}" dt="2021-05-16T08:59:47.357" v="17981" actId="6549"/>
        <pc:sldMkLst>
          <pc:docMk/>
          <pc:sldMk cId="1352701865" sldId="333"/>
        </pc:sldMkLst>
        <pc:spChg chg="add mod">
          <ac:chgData name="Ioanna Koutla" userId="26ee85a5bf0608a4" providerId="LiveId" clId="{0948CDEE-9121-4662-9D7A-EF6DB1BB481D}" dt="2021-05-11T07:12:41.334" v="7858" actId="164"/>
          <ac:spMkLst>
            <pc:docMk/>
            <pc:sldMk cId="1352701865" sldId="333"/>
            <ac:spMk id="3" creationId="{A2A0297B-154B-481B-B0FA-18F13376E5EC}"/>
          </ac:spMkLst>
        </pc:spChg>
        <pc:spChg chg="add mod">
          <ac:chgData name="Ioanna Koutla" userId="26ee85a5bf0608a4" providerId="LiveId" clId="{0948CDEE-9121-4662-9D7A-EF6DB1BB481D}" dt="2021-05-14T17:21:12.025" v="11198" actId="1076"/>
          <ac:spMkLst>
            <pc:docMk/>
            <pc:sldMk cId="1352701865" sldId="333"/>
            <ac:spMk id="4" creationId="{37DDF276-D5EC-4397-B90E-1282120D6F29}"/>
          </ac:spMkLst>
        </pc:spChg>
        <pc:spChg chg="mod">
          <ac:chgData name="Ioanna Koutla" userId="26ee85a5bf0608a4" providerId="LiveId" clId="{0948CDEE-9121-4662-9D7A-EF6DB1BB481D}" dt="2021-05-14T17:07:41.318" v="10734" actId="1076"/>
          <ac:spMkLst>
            <pc:docMk/>
            <pc:sldMk cId="1352701865" sldId="333"/>
            <ac:spMk id="5" creationId="{98C96E3F-4E4F-4813-A7E6-A9485FE2E676}"/>
          </ac:spMkLst>
        </pc:spChg>
        <pc:spChg chg="add mod">
          <ac:chgData name="Ioanna Koutla" userId="26ee85a5bf0608a4" providerId="LiveId" clId="{0948CDEE-9121-4662-9D7A-EF6DB1BB481D}" dt="2021-05-08T09:07:37.465" v="1320" actId="164"/>
          <ac:spMkLst>
            <pc:docMk/>
            <pc:sldMk cId="1352701865" sldId="333"/>
            <ac:spMk id="6" creationId="{0AC0DCDB-0E37-44E5-9A08-202FAE2E9414}"/>
          </ac:spMkLst>
        </pc:spChg>
        <pc:spChg chg="add mod">
          <ac:chgData name="Ioanna Koutla" userId="26ee85a5bf0608a4" providerId="LiveId" clId="{0948CDEE-9121-4662-9D7A-EF6DB1BB481D}" dt="2021-05-11T07:12:53.757" v="7861" actId="113"/>
          <ac:spMkLst>
            <pc:docMk/>
            <pc:sldMk cId="1352701865" sldId="333"/>
            <ac:spMk id="9" creationId="{14E70D03-C44E-42EF-BEB3-1B2FF8E6CA40}"/>
          </ac:spMkLst>
        </pc:spChg>
        <pc:spChg chg="add mod">
          <ac:chgData name="Ioanna Koutla" userId="26ee85a5bf0608a4" providerId="LiveId" clId="{0948CDEE-9121-4662-9D7A-EF6DB1BB481D}" dt="2021-05-11T07:12:41.334" v="7858" actId="164"/>
          <ac:spMkLst>
            <pc:docMk/>
            <pc:sldMk cId="1352701865" sldId="333"/>
            <ac:spMk id="10" creationId="{89D3F280-9166-4703-AD1D-F5F52387AC23}"/>
          </ac:spMkLst>
        </pc:spChg>
        <pc:spChg chg="mod topLvl">
          <ac:chgData name="Ioanna Koutla" userId="26ee85a5bf0608a4" providerId="LiveId" clId="{0948CDEE-9121-4662-9D7A-EF6DB1BB481D}" dt="2021-05-08T13:26:31.573" v="1961" actId="164"/>
          <ac:spMkLst>
            <pc:docMk/>
            <pc:sldMk cId="1352701865" sldId="333"/>
            <ac:spMk id="11" creationId="{BD16A5B9-26F5-4329-A4CB-A6EE13BF0AD8}"/>
          </ac:spMkLst>
        </pc:spChg>
        <pc:spChg chg="mod topLvl">
          <ac:chgData name="Ioanna Koutla" userId="26ee85a5bf0608a4" providerId="LiveId" clId="{0948CDEE-9121-4662-9D7A-EF6DB1BB481D}" dt="2021-05-08T13:26:31.573" v="1961" actId="164"/>
          <ac:spMkLst>
            <pc:docMk/>
            <pc:sldMk cId="1352701865" sldId="333"/>
            <ac:spMk id="12" creationId="{537ADC65-1A6F-4641-B5D9-2A630AE0C086}"/>
          </ac:spMkLst>
        </pc:spChg>
        <pc:spChg chg="mod topLvl">
          <ac:chgData name="Ioanna Koutla" userId="26ee85a5bf0608a4" providerId="LiveId" clId="{0948CDEE-9121-4662-9D7A-EF6DB1BB481D}" dt="2021-05-08T13:26:31.573" v="1961" actId="164"/>
          <ac:spMkLst>
            <pc:docMk/>
            <pc:sldMk cId="1352701865" sldId="333"/>
            <ac:spMk id="15" creationId="{4A78FD07-0977-4A75-A6F1-8AB47C6D7243}"/>
          </ac:spMkLst>
        </pc:spChg>
        <pc:spChg chg="mod topLvl">
          <ac:chgData name="Ioanna Koutla" userId="26ee85a5bf0608a4" providerId="LiveId" clId="{0948CDEE-9121-4662-9D7A-EF6DB1BB481D}" dt="2021-05-08T13:26:31.573" v="1961" actId="164"/>
          <ac:spMkLst>
            <pc:docMk/>
            <pc:sldMk cId="1352701865" sldId="333"/>
            <ac:spMk id="16" creationId="{412811F6-83A9-4AFD-B756-575D6B569445}"/>
          </ac:spMkLst>
        </pc:spChg>
        <pc:spChg chg="mod">
          <ac:chgData name="Ioanna Koutla" userId="26ee85a5bf0608a4" providerId="LiveId" clId="{0948CDEE-9121-4662-9D7A-EF6DB1BB481D}" dt="2021-05-08T13:26:31.573" v="1961" actId="164"/>
          <ac:spMkLst>
            <pc:docMk/>
            <pc:sldMk cId="1352701865" sldId="333"/>
            <ac:spMk id="17" creationId="{3195B751-4A18-48EF-A698-F8C45860D192}"/>
          </ac:spMkLst>
        </pc:spChg>
        <pc:spChg chg="mod">
          <ac:chgData name="Ioanna Koutla" userId="26ee85a5bf0608a4" providerId="LiveId" clId="{0948CDEE-9121-4662-9D7A-EF6DB1BB481D}" dt="2021-05-08T13:26:31.573" v="1961" actId="164"/>
          <ac:spMkLst>
            <pc:docMk/>
            <pc:sldMk cId="1352701865" sldId="333"/>
            <ac:spMk id="19" creationId="{E8F388BF-C333-4CC3-8ABB-DA9A1CE0A0AF}"/>
          </ac:spMkLst>
        </pc:spChg>
        <pc:spChg chg="mod">
          <ac:chgData name="Ioanna Koutla" userId="26ee85a5bf0608a4" providerId="LiveId" clId="{0948CDEE-9121-4662-9D7A-EF6DB1BB481D}" dt="2021-05-14T17:16:50.825" v="11034" actId="113"/>
          <ac:spMkLst>
            <pc:docMk/>
            <pc:sldMk cId="1352701865" sldId="333"/>
            <ac:spMk id="20" creationId="{A367CB71-2354-405B-8CBF-A3AD04B2B179}"/>
          </ac:spMkLst>
        </pc:spChg>
        <pc:spChg chg="mod">
          <ac:chgData name="Ioanna Koutla" userId="26ee85a5bf0608a4" providerId="LiveId" clId="{0948CDEE-9121-4662-9D7A-EF6DB1BB481D}" dt="2021-05-08T13:50:19.525" v="2046" actId="255"/>
          <ac:spMkLst>
            <pc:docMk/>
            <pc:sldMk cId="1352701865" sldId="333"/>
            <ac:spMk id="23" creationId="{CFEC65E7-2453-4157-943C-1B991814792E}"/>
          </ac:spMkLst>
        </pc:spChg>
        <pc:spChg chg="add mod">
          <ac:chgData name="Ioanna Koutla" userId="26ee85a5bf0608a4" providerId="LiveId" clId="{0948CDEE-9121-4662-9D7A-EF6DB1BB481D}" dt="2021-05-11T07:12:48.321" v="7860" actId="113"/>
          <ac:spMkLst>
            <pc:docMk/>
            <pc:sldMk cId="1352701865" sldId="333"/>
            <ac:spMk id="26" creationId="{0A87F5A1-A432-4853-B7FD-E0BCF0C3753F}"/>
          </ac:spMkLst>
        </pc:spChg>
        <pc:spChg chg="add mod">
          <ac:chgData name="Ioanna Koutla" userId="26ee85a5bf0608a4" providerId="LiveId" clId="{0948CDEE-9121-4662-9D7A-EF6DB1BB481D}" dt="2021-05-11T07:12:41.334" v="7858" actId="164"/>
          <ac:spMkLst>
            <pc:docMk/>
            <pc:sldMk cId="1352701865" sldId="333"/>
            <ac:spMk id="28" creationId="{3F83C7BD-9617-465A-A063-DAAC1D8FA6A8}"/>
          </ac:spMkLst>
        </pc:spChg>
        <pc:spChg chg="add mod">
          <ac:chgData name="Ioanna Koutla" userId="26ee85a5bf0608a4" providerId="LiveId" clId="{0948CDEE-9121-4662-9D7A-EF6DB1BB481D}" dt="2021-05-11T07:12:41.334" v="7858" actId="164"/>
          <ac:spMkLst>
            <pc:docMk/>
            <pc:sldMk cId="1352701865" sldId="333"/>
            <ac:spMk id="30" creationId="{7BD00DB5-A8EB-4ABF-8B1F-F3F7A9147FD9}"/>
          </ac:spMkLst>
        </pc:spChg>
        <pc:spChg chg="add mod">
          <ac:chgData name="Ioanna Koutla" userId="26ee85a5bf0608a4" providerId="LiveId" clId="{0948CDEE-9121-4662-9D7A-EF6DB1BB481D}" dt="2021-05-11T07:12:41.334" v="7858" actId="164"/>
          <ac:spMkLst>
            <pc:docMk/>
            <pc:sldMk cId="1352701865" sldId="333"/>
            <ac:spMk id="31" creationId="{805DA29F-C67F-48DD-9C70-5F1C25669916}"/>
          </ac:spMkLst>
        </pc:spChg>
        <pc:spChg chg="add mod">
          <ac:chgData name="Ioanna Koutla" userId="26ee85a5bf0608a4" providerId="LiveId" clId="{0948CDEE-9121-4662-9D7A-EF6DB1BB481D}" dt="2021-05-11T07:12:41.334" v="7858" actId="164"/>
          <ac:spMkLst>
            <pc:docMk/>
            <pc:sldMk cId="1352701865" sldId="333"/>
            <ac:spMk id="32" creationId="{A48F1C92-A6AE-41EA-962D-C68B7C4090C4}"/>
          </ac:spMkLst>
        </pc:spChg>
        <pc:grpChg chg="add mod">
          <ac:chgData name="Ioanna Koutla" userId="26ee85a5bf0608a4" providerId="LiveId" clId="{0948CDEE-9121-4662-9D7A-EF6DB1BB481D}" dt="2021-05-11T07:13:12.164" v="7862" actId="164"/>
          <ac:grpSpMkLst>
            <pc:docMk/>
            <pc:sldMk cId="1352701865" sldId="333"/>
            <ac:grpSpMk id="2" creationId="{C59D6F3A-F1F3-4C1E-99E7-65DBF3B0AC2C}"/>
          </ac:grpSpMkLst>
        </pc:grpChg>
        <pc:grpChg chg="add del mod">
          <ac:chgData name="Ioanna Koutla" userId="26ee85a5bf0608a4" providerId="LiveId" clId="{0948CDEE-9121-4662-9D7A-EF6DB1BB481D}" dt="2021-05-08T13:33:53.862" v="1974" actId="21"/>
          <ac:grpSpMkLst>
            <pc:docMk/>
            <pc:sldMk cId="1352701865" sldId="333"/>
            <ac:grpSpMk id="8" creationId="{6218100F-3EAE-41C9-86E4-0A71FAFB020E}"/>
          </ac:grpSpMkLst>
        </pc:grpChg>
        <pc:grpChg chg="del mod">
          <ac:chgData name="Ioanna Koutla" userId="26ee85a5bf0608a4" providerId="LiveId" clId="{0948CDEE-9121-4662-9D7A-EF6DB1BB481D}" dt="2021-05-08T13:26:22.226" v="1958" actId="165"/>
          <ac:grpSpMkLst>
            <pc:docMk/>
            <pc:sldMk cId="1352701865" sldId="333"/>
            <ac:grpSpMk id="10" creationId="{A764E089-EB43-4DB1-9ABF-C1F32B64C15D}"/>
          </ac:grpSpMkLst>
        </pc:grpChg>
        <pc:grpChg chg="mod">
          <ac:chgData name="Ioanna Koutla" userId="26ee85a5bf0608a4" providerId="LiveId" clId="{0948CDEE-9121-4662-9D7A-EF6DB1BB481D}" dt="2021-05-08T14:19:18.251" v="2056" actId="1076"/>
          <ac:grpSpMkLst>
            <pc:docMk/>
            <pc:sldMk cId="1352701865" sldId="333"/>
            <ac:grpSpMk id="29" creationId="{2DC81F78-7843-477C-B6ED-B49C7E2CB5C7}"/>
          </ac:grpSpMkLst>
        </pc:grpChg>
        <pc:grpChg chg="add mod">
          <ac:chgData name="Ioanna Koutla" userId="26ee85a5bf0608a4" providerId="LiveId" clId="{0948CDEE-9121-4662-9D7A-EF6DB1BB481D}" dt="2021-05-11T07:12:43.178" v="7859" actId="1076"/>
          <ac:grpSpMkLst>
            <pc:docMk/>
            <pc:sldMk cId="1352701865" sldId="333"/>
            <ac:grpSpMk id="33" creationId="{2EC8DAD8-EA2B-4C7A-BBB5-CEDB2EEA8B1C}"/>
          </ac:grpSpMkLst>
        </pc:grpChg>
        <pc:grpChg chg="add mod">
          <ac:chgData name="Ioanna Koutla" userId="26ee85a5bf0608a4" providerId="LiveId" clId="{0948CDEE-9121-4662-9D7A-EF6DB1BB481D}" dt="2021-05-11T07:13:16.141" v="7864" actId="14100"/>
          <ac:grpSpMkLst>
            <pc:docMk/>
            <pc:sldMk cId="1352701865" sldId="333"/>
            <ac:grpSpMk id="34" creationId="{9D6C0D18-CC1E-4486-A38E-F3C9BC2532E9}"/>
          </ac:grpSpMkLst>
        </pc:grpChg>
        <pc:picChg chg="add mod">
          <ac:chgData name="Ioanna Koutla" userId="26ee85a5bf0608a4" providerId="LiveId" clId="{0948CDEE-9121-4662-9D7A-EF6DB1BB481D}" dt="2021-05-08T09:07:37.465" v="1320" actId="164"/>
          <ac:picMkLst>
            <pc:docMk/>
            <pc:sldMk cId="1352701865" sldId="333"/>
            <ac:picMk id="3" creationId="{76DE880F-6177-41C0-B992-119715652107}"/>
          </ac:picMkLst>
        </pc:picChg>
        <pc:picChg chg="add del mod">
          <ac:chgData name="Ioanna Koutla" userId="26ee85a5bf0608a4" providerId="LiveId" clId="{0948CDEE-9121-4662-9D7A-EF6DB1BB481D}" dt="2021-05-16T08:42:26.784" v="17965" actId="478"/>
          <ac:picMkLst>
            <pc:docMk/>
            <pc:sldMk cId="1352701865" sldId="333"/>
            <ac:picMk id="6" creationId="{F6B09E3A-4C1A-4208-9296-1E9398831722}"/>
          </ac:picMkLst>
        </pc:picChg>
        <pc:picChg chg="mod">
          <ac:chgData name="Ioanna Koutla" userId="26ee85a5bf0608a4" providerId="LiveId" clId="{0948CDEE-9121-4662-9D7A-EF6DB1BB481D}" dt="2021-05-11T07:13:12.164" v="7862" actId="164"/>
          <ac:picMkLst>
            <pc:docMk/>
            <pc:sldMk cId="1352701865" sldId="333"/>
            <ac:picMk id="7" creationId="{3934AABB-C4B6-496F-8D9B-3C382C8FCD09}"/>
          </ac:picMkLst>
        </pc:picChg>
        <pc:picChg chg="del mod">
          <ac:chgData name="Ioanna Koutla" userId="26ee85a5bf0608a4" providerId="LiveId" clId="{0948CDEE-9121-4662-9D7A-EF6DB1BB481D}" dt="2021-05-08T13:27:19.233" v="1967" actId="478"/>
          <ac:picMkLst>
            <pc:docMk/>
            <pc:sldMk cId="1352701865" sldId="333"/>
            <ac:picMk id="9" creationId="{A3B5D0BA-E4C2-48F4-B931-915F9C65DF21}"/>
          </ac:picMkLst>
        </pc:picChg>
        <pc:picChg chg="add del mod">
          <ac:chgData name="Ioanna Koutla" userId="26ee85a5bf0608a4" providerId="LiveId" clId="{0948CDEE-9121-4662-9D7A-EF6DB1BB481D}" dt="2021-05-16T08:59:33.955" v="17979" actId="478"/>
          <ac:picMkLst>
            <pc:docMk/>
            <pc:sldMk cId="1352701865" sldId="333"/>
            <ac:picMk id="21" creationId="{20CF377E-8026-4F7E-84FC-2315F5EE6258}"/>
          </ac:picMkLst>
        </pc:picChg>
        <pc:picChg chg="add del mod">
          <ac:chgData name="Ioanna Koutla" userId="26ee85a5bf0608a4" providerId="LiveId" clId="{0948CDEE-9121-4662-9D7A-EF6DB1BB481D}" dt="2021-05-11T07:12:30.780" v="7855" actId="478"/>
          <ac:picMkLst>
            <pc:docMk/>
            <pc:sldMk cId="1352701865" sldId="333"/>
            <ac:picMk id="25" creationId="{D7E8229F-5411-4358-B084-3A050E128D96}"/>
          </ac:picMkLst>
        </pc:picChg>
        <pc:picChg chg="add mod">
          <ac:chgData name="Ioanna Koutla" userId="26ee85a5bf0608a4" providerId="LiveId" clId="{0948CDEE-9121-4662-9D7A-EF6DB1BB481D}" dt="2021-05-11T07:13:12.164" v="7862" actId="164"/>
          <ac:picMkLst>
            <pc:docMk/>
            <pc:sldMk cId="1352701865" sldId="333"/>
            <ac:picMk id="27" creationId="{6027C3EB-696F-497B-9330-6FD50981FA52}"/>
          </ac:picMkLst>
        </pc:picChg>
        <pc:cxnChg chg="add mod">
          <ac:chgData name="Ioanna Koutla" userId="26ee85a5bf0608a4" providerId="LiveId" clId="{0948CDEE-9121-4662-9D7A-EF6DB1BB481D}" dt="2021-05-11T07:12:41.334" v="7858" actId="164"/>
          <ac:cxnSpMkLst>
            <pc:docMk/>
            <pc:sldMk cId="1352701865" sldId="333"/>
            <ac:cxnSpMk id="8" creationId="{C235FC58-6B40-495F-B090-692F9F81DACD}"/>
          </ac:cxnSpMkLst>
        </pc:cxnChg>
        <pc:cxnChg chg="mod topLvl">
          <ac:chgData name="Ioanna Koutla" userId="26ee85a5bf0608a4" providerId="LiveId" clId="{0948CDEE-9121-4662-9D7A-EF6DB1BB481D}" dt="2021-05-08T13:26:31.573" v="1961" actId="164"/>
          <ac:cxnSpMkLst>
            <pc:docMk/>
            <pc:sldMk cId="1352701865" sldId="333"/>
            <ac:cxnSpMk id="13" creationId="{4F18BB92-A4BB-4DF1-8C67-B720EB08D5AE}"/>
          </ac:cxnSpMkLst>
        </pc:cxnChg>
        <pc:cxnChg chg="mod topLvl">
          <ac:chgData name="Ioanna Koutla" userId="26ee85a5bf0608a4" providerId="LiveId" clId="{0948CDEE-9121-4662-9D7A-EF6DB1BB481D}" dt="2021-05-08T13:26:31.573" v="1961" actId="164"/>
          <ac:cxnSpMkLst>
            <pc:docMk/>
            <pc:sldMk cId="1352701865" sldId="333"/>
            <ac:cxnSpMk id="14" creationId="{3165A6C2-B202-45D6-9210-3CAFE0EAB818}"/>
          </ac:cxnSpMkLst>
        </pc:cxnChg>
        <pc:cxnChg chg="mod">
          <ac:chgData name="Ioanna Koutla" userId="26ee85a5bf0608a4" providerId="LiveId" clId="{0948CDEE-9121-4662-9D7A-EF6DB1BB481D}" dt="2021-05-08T13:26:31.573" v="1961" actId="164"/>
          <ac:cxnSpMkLst>
            <pc:docMk/>
            <pc:sldMk cId="1352701865" sldId="333"/>
            <ac:cxnSpMk id="18" creationId="{542C5F04-FB95-4840-B57B-8FBD6F13EB28}"/>
          </ac:cxnSpMkLst>
        </pc:cxnChg>
        <pc:cxnChg chg="mod">
          <ac:chgData name="Ioanna Koutla" userId="26ee85a5bf0608a4" providerId="LiveId" clId="{0948CDEE-9121-4662-9D7A-EF6DB1BB481D}" dt="2021-05-08T13:50:33.943" v="2050" actId="1076"/>
          <ac:cxnSpMkLst>
            <pc:docMk/>
            <pc:sldMk cId="1352701865" sldId="333"/>
            <ac:cxnSpMk id="22" creationId="{8C614B9C-EF74-47BC-90D8-15042047C572}"/>
          </ac:cxnSpMkLst>
        </pc:cxnChg>
      </pc:sldChg>
      <pc:sldChg chg="addSp delSp modSp mod delAnim modNotesTx">
        <pc:chgData name="Ioanna Koutla" userId="26ee85a5bf0608a4" providerId="LiveId" clId="{0948CDEE-9121-4662-9D7A-EF6DB1BB481D}" dt="2021-05-16T08:59:24.176" v="17976" actId="478"/>
        <pc:sldMkLst>
          <pc:docMk/>
          <pc:sldMk cId="3448755574" sldId="334"/>
        </pc:sldMkLst>
        <pc:spChg chg="del mod">
          <ac:chgData name="Ioanna Koutla" userId="26ee85a5bf0608a4" providerId="LiveId" clId="{0948CDEE-9121-4662-9D7A-EF6DB1BB481D}" dt="2021-05-08T07:20:35.554" v="504" actId="478"/>
          <ac:spMkLst>
            <pc:docMk/>
            <pc:sldMk cId="3448755574" sldId="334"/>
            <ac:spMk id="10" creationId="{0DBFC484-CB23-46A1-B72D-8DD84283ADA4}"/>
          </ac:spMkLst>
        </pc:spChg>
        <pc:spChg chg="add mod">
          <ac:chgData name="Ioanna Koutla" userId="26ee85a5bf0608a4" providerId="LiveId" clId="{0948CDEE-9121-4662-9D7A-EF6DB1BB481D}" dt="2021-05-10T13:25:40.404" v="7517" actId="1036"/>
          <ac:spMkLst>
            <pc:docMk/>
            <pc:sldMk cId="3448755574" sldId="334"/>
            <ac:spMk id="10" creationId="{3343AF37-DE28-43CD-8B2F-30B68973A750}"/>
          </ac:spMkLst>
        </pc:spChg>
        <pc:spChg chg="mod">
          <ac:chgData name="Ioanna Koutla" userId="26ee85a5bf0608a4" providerId="LiveId" clId="{0948CDEE-9121-4662-9D7A-EF6DB1BB481D}" dt="2021-05-08T09:33:32.183" v="1368" actId="255"/>
          <ac:spMkLst>
            <pc:docMk/>
            <pc:sldMk cId="3448755574" sldId="334"/>
            <ac:spMk id="15" creationId="{810A6EAD-D2A7-4D6A-8057-D3D98B539467}"/>
          </ac:spMkLst>
        </pc:spChg>
        <pc:spChg chg="mod">
          <ac:chgData name="Ioanna Koutla" userId="26ee85a5bf0608a4" providerId="LiveId" clId="{0948CDEE-9121-4662-9D7A-EF6DB1BB481D}" dt="2021-05-08T09:33:56.167" v="1405" actId="122"/>
          <ac:spMkLst>
            <pc:docMk/>
            <pc:sldMk cId="3448755574" sldId="334"/>
            <ac:spMk id="18" creationId="{4588E140-F685-49DF-A236-F6624788EE8A}"/>
          </ac:spMkLst>
        </pc:spChg>
        <pc:grpChg chg="add mod">
          <ac:chgData name="Ioanna Koutla" userId="26ee85a5bf0608a4" providerId="LiveId" clId="{0948CDEE-9121-4662-9D7A-EF6DB1BB481D}" dt="2021-05-11T06:54:45.167" v="7775" actId="1076"/>
          <ac:grpSpMkLst>
            <pc:docMk/>
            <pc:sldMk cId="3448755574" sldId="334"/>
            <ac:grpSpMk id="2" creationId="{F7789412-3C68-4206-B157-E3C4660FDD1C}"/>
          </ac:grpSpMkLst>
        </pc:grpChg>
        <pc:grpChg chg="add mod">
          <ac:chgData name="Ioanna Koutla" userId="26ee85a5bf0608a4" providerId="LiveId" clId="{0948CDEE-9121-4662-9D7A-EF6DB1BB481D}" dt="2021-05-11T06:54:42.857" v="7774" actId="164"/>
          <ac:grpSpMkLst>
            <pc:docMk/>
            <pc:sldMk cId="3448755574" sldId="334"/>
            <ac:grpSpMk id="23" creationId="{888A4B6F-AF7A-41DA-B9DD-5CFFA526DBE5}"/>
          </ac:grpSpMkLst>
        </pc:grpChg>
        <pc:grpChg chg="add mod">
          <ac:chgData name="Ioanna Koutla" userId="26ee85a5bf0608a4" providerId="LiveId" clId="{0948CDEE-9121-4662-9D7A-EF6DB1BB481D}" dt="2021-05-11T06:54:42.857" v="7774" actId="164"/>
          <ac:grpSpMkLst>
            <pc:docMk/>
            <pc:sldMk cId="3448755574" sldId="334"/>
            <ac:grpSpMk id="24" creationId="{C61598CA-0F6D-42A1-B99C-7EE8679C07CE}"/>
          </ac:grpSpMkLst>
        </pc:grpChg>
        <pc:picChg chg="add del mod">
          <ac:chgData name="Ioanna Koutla" userId="26ee85a5bf0608a4" providerId="LiveId" clId="{0948CDEE-9121-4662-9D7A-EF6DB1BB481D}" dt="2021-05-16T08:39:48.808" v="17958" actId="478"/>
          <ac:picMkLst>
            <pc:docMk/>
            <pc:sldMk cId="3448755574" sldId="334"/>
            <ac:picMk id="3" creationId="{79BB3CAF-4004-49C4-9FDF-F893A3201D77}"/>
          </ac:picMkLst>
        </pc:picChg>
        <pc:picChg chg="add del mod">
          <ac:chgData name="Ioanna Koutla" userId="26ee85a5bf0608a4" providerId="LiveId" clId="{0948CDEE-9121-4662-9D7A-EF6DB1BB481D}" dt="2021-05-16T08:59:24.176" v="17976" actId="478"/>
          <ac:picMkLst>
            <pc:docMk/>
            <pc:sldMk cId="3448755574" sldId="334"/>
            <ac:picMk id="4" creationId="{D9C97516-284A-4BEE-87B4-16A2658F515F}"/>
          </ac:picMkLst>
        </pc:picChg>
        <pc:picChg chg="del">
          <ac:chgData name="Ioanna Koutla" userId="26ee85a5bf0608a4" providerId="LiveId" clId="{0948CDEE-9121-4662-9D7A-EF6DB1BB481D}" dt="2021-05-07T17:21:40.397" v="490" actId="478"/>
          <ac:picMkLst>
            <pc:docMk/>
            <pc:sldMk cId="3448755574" sldId="334"/>
            <ac:picMk id="8" creationId="{2AB029AA-9EF8-4758-99B2-C1C3D62A99AE}"/>
          </ac:picMkLst>
        </pc:picChg>
        <pc:picChg chg="mod">
          <ac:chgData name="Ioanna Koutla" userId="26ee85a5bf0608a4" providerId="LiveId" clId="{0948CDEE-9121-4662-9D7A-EF6DB1BB481D}" dt="2021-05-07T17:22:37.961" v="500" actId="14100"/>
          <ac:picMkLst>
            <pc:docMk/>
            <pc:sldMk cId="3448755574" sldId="334"/>
            <ac:picMk id="12" creationId="{BF1B3232-E6B1-4C78-A10F-A9C3BF069A57}"/>
          </ac:picMkLst>
        </pc:picChg>
        <pc:picChg chg="mod">
          <ac:chgData name="Ioanna Koutla" userId="26ee85a5bf0608a4" providerId="LiveId" clId="{0948CDEE-9121-4662-9D7A-EF6DB1BB481D}" dt="2021-05-07T17:22:13.211" v="494" actId="164"/>
          <ac:picMkLst>
            <pc:docMk/>
            <pc:sldMk cId="3448755574" sldId="334"/>
            <ac:picMk id="14" creationId="{A98394FD-A609-4708-8895-077E932D00D4}"/>
          </ac:picMkLst>
        </pc:picChg>
        <pc:picChg chg="add del mod">
          <ac:chgData name="Ioanna Koutla" userId="26ee85a5bf0608a4" providerId="LiveId" clId="{0948CDEE-9121-4662-9D7A-EF6DB1BB481D}" dt="2021-05-08T09:28:25.093" v="1321" actId="21"/>
          <ac:picMkLst>
            <pc:docMk/>
            <pc:sldMk cId="3448755574" sldId="334"/>
            <ac:picMk id="26" creationId="{C1625D76-56A1-4AE3-8072-06E24582C141}"/>
          </ac:picMkLst>
        </pc:picChg>
        <pc:picChg chg="add mod">
          <ac:chgData name="Ioanna Koutla" userId="26ee85a5bf0608a4" providerId="LiveId" clId="{0948CDEE-9121-4662-9D7A-EF6DB1BB481D}" dt="2021-05-11T06:54:48.318" v="7776" actId="14100"/>
          <ac:picMkLst>
            <pc:docMk/>
            <pc:sldMk cId="3448755574" sldId="334"/>
            <ac:picMk id="28" creationId="{50777898-585F-4486-BCB4-B6FFC4359603}"/>
          </ac:picMkLst>
        </pc:picChg>
      </pc:sldChg>
      <pc:sldChg chg="addSp delSp modSp new mod delAnim modNotesTx">
        <pc:chgData name="Ioanna Koutla" userId="26ee85a5bf0608a4" providerId="LiveId" clId="{0948CDEE-9121-4662-9D7A-EF6DB1BB481D}" dt="2021-05-16T08:59:18.788" v="17974" actId="478"/>
        <pc:sldMkLst>
          <pc:docMk/>
          <pc:sldMk cId="2605693173" sldId="335"/>
        </pc:sldMkLst>
        <pc:spChg chg="del mod">
          <ac:chgData name="Ioanna Koutla" userId="26ee85a5bf0608a4" providerId="LiveId" clId="{0948CDEE-9121-4662-9D7A-EF6DB1BB481D}" dt="2021-05-08T07:34:09.678" v="510" actId="478"/>
          <ac:spMkLst>
            <pc:docMk/>
            <pc:sldMk cId="2605693173" sldId="335"/>
            <ac:spMk id="2" creationId="{A6A10A70-BA77-45CA-8745-431CEB1EA3F0}"/>
          </ac:spMkLst>
        </pc:spChg>
        <pc:spChg chg="mod">
          <ac:chgData name="Ioanna Koutla" userId="26ee85a5bf0608a4" providerId="LiveId" clId="{0948CDEE-9121-4662-9D7A-EF6DB1BB481D}" dt="2021-05-08T16:40:11.842" v="2915" actId="20577"/>
          <ac:spMkLst>
            <pc:docMk/>
            <pc:sldMk cId="2605693173" sldId="335"/>
            <ac:spMk id="3" creationId="{74BF6BE9-53E7-47D6-AEE1-05F3D063D73E}"/>
          </ac:spMkLst>
        </pc:spChg>
        <pc:spChg chg="add mod">
          <ac:chgData name="Ioanna Koutla" userId="26ee85a5bf0608a4" providerId="LiveId" clId="{0948CDEE-9121-4662-9D7A-EF6DB1BB481D}" dt="2021-05-16T06:51:27.638" v="15472" actId="20577"/>
          <ac:spMkLst>
            <pc:docMk/>
            <pc:sldMk cId="2605693173" sldId="335"/>
            <ac:spMk id="5" creationId="{496916B3-EE6D-4600-B185-9C7D5F228245}"/>
          </ac:spMkLst>
        </pc:spChg>
        <pc:picChg chg="add del mod">
          <ac:chgData name="Ioanna Koutla" userId="26ee85a5bf0608a4" providerId="LiveId" clId="{0948CDEE-9121-4662-9D7A-EF6DB1BB481D}" dt="2021-05-16T08:59:18.788" v="17974" actId="478"/>
          <ac:picMkLst>
            <pc:docMk/>
            <pc:sldMk cId="2605693173" sldId="335"/>
            <ac:picMk id="2" creationId="{EC841791-08B9-4A0C-83D8-0ACDD29C80C9}"/>
          </ac:picMkLst>
        </pc:picChg>
      </pc:sldChg>
      <pc:sldChg chg="modSp add del mod">
        <pc:chgData name="Ioanna Koutla" userId="26ee85a5bf0608a4" providerId="LiveId" clId="{0948CDEE-9121-4662-9D7A-EF6DB1BB481D}" dt="2021-05-08T16:41:35.435" v="2925" actId="47"/>
        <pc:sldMkLst>
          <pc:docMk/>
          <pc:sldMk cId="1963072606" sldId="336"/>
        </pc:sldMkLst>
        <pc:spChg chg="mod">
          <ac:chgData name="Ioanna Koutla" userId="26ee85a5bf0608a4" providerId="LiveId" clId="{0948CDEE-9121-4662-9D7A-EF6DB1BB481D}" dt="2021-05-08T09:46:56.268" v="1654" actId="20577"/>
          <ac:spMkLst>
            <pc:docMk/>
            <pc:sldMk cId="1963072606" sldId="336"/>
            <ac:spMk id="3" creationId="{74BF6BE9-53E7-47D6-AEE1-05F3D063D73E}"/>
          </ac:spMkLst>
        </pc:spChg>
      </pc:sldChg>
      <pc:sldChg chg="modSp add del mod modNotesTx">
        <pc:chgData name="Ioanna Koutla" userId="26ee85a5bf0608a4" providerId="LiveId" clId="{0948CDEE-9121-4662-9D7A-EF6DB1BB481D}" dt="2021-05-08T16:41:39.006" v="2926" actId="47"/>
        <pc:sldMkLst>
          <pc:docMk/>
          <pc:sldMk cId="1461804386" sldId="337"/>
        </pc:sldMkLst>
        <pc:spChg chg="mod">
          <ac:chgData name="Ioanna Koutla" userId="26ee85a5bf0608a4" providerId="LiveId" clId="{0948CDEE-9121-4662-9D7A-EF6DB1BB481D}" dt="2021-05-08T09:47:06.010" v="1668" actId="20577"/>
          <ac:spMkLst>
            <pc:docMk/>
            <pc:sldMk cId="1461804386" sldId="337"/>
            <ac:spMk id="3" creationId="{74BF6BE9-53E7-47D6-AEE1-05F3D063D73E}"/>
          </ac:spMkLst>
        </pc:spChg>
      </pc:sldChg>
      <pc:sldChg chg="addSp delSp modSp new del mod setBg modNotesTx">
        <pc:chgData name="Ioanna Koutla" userId="26ee85a5bf0608a4" providerId="LiveId" clId="{0948CDEE-9121-4662-9D7A-EF6DB1BB481D}" dt="2021-05-08T14:24:14.382" v="2068" actId="2696"/>
        <pc:sldMkLst>
          <pc:docMk/>
          <pc:sldMk cId="1758887571" sldId="338"/>
        </pc:sldMkLst>
        <pc:spChg chg="del">
          <ac:chgData name="Ioanna Koutla" userId="26ee85a5bf0608a4" providerId="LiveId" clId="{0948CDEE-9121-4662-9D7A-EF6DB1BB481D}" dt="2021-05-08T08:37:34.613" v="1110" actId="478"/>
          <ac:spMkLst>
            <pc:docMk/>
            <pc:sldMk cId="1758887571" sldId="338"/>
            <ac:spMk id="2" creationId="{49BF159E-01AF-489B-8DAD-DFCA8C1ED439}"/>
          </ac:spMkLst>
        </pc:spChg>
        <pc:spChg chg="del">
          <ac:chgData name="Ioanna Koutla" userId="26ee85a5bf0608a4" providerId="LiveId" clId="{0948CDEE-9121-4662-9D7A-EF6DB1BB481D}" dt="2021-05-08T08:37:36.858" v="1111" actId="478"/>
          <ac:spMkLst>
            <pc:docMk/>
            <pc:sldMk cId="1758887571" sldId="338"/>
            <ac:spMk id="3" creationId="{5E2CCCD2-116E-4705-B475-F8AAD932729B}"/>
          </ac:spMkLst>
        </pc:spChg>
        <pc:spChg chg="mod ord">
          <ac:chgData name="Ioanna Koutla" userId="26ee85a5bf0608a4" providerId="LiveId" clId="{0948CDEE-9121-4662-9D7A-EF6DB1BB481D}" dt="2021-05-08T08:37:59.561" v="1119" actId="26606"/>
          <ac:spMkLst>
            <pc:docMk/>
            <pc:sldMk cId="1758887571" sldId="338"/>
            <ac:spMk id="4" creationId="{69CB3DEC-95E7-47EE-8B5C-9AB1A3667A7A}"/>
          </ac:spMkLst>
        </pc:spChg>
        <pc:spChg chg="add del">
          <ac:chgData name="Ioanna Koutla" userId="26ee85a5bf0608a4" providerId="LiveId" clId="{0948CDEE-9121-4662-9D7A-EF6DB1BB481D}" dt="2021-05-08T08:37:54.120" v="1118" actId="26606"/>
          <ac:spMkLst>
            <pc:docMk/>
            <pc:sldMk cId="1758887571" sldId="338"/>
            <ac:spMk id="13" creationId="{A9F529C3-C941-49FD-8C67-82F134F64BDB}"/>
          </ac:spMkLst>
        </pc:spChg>
        <pc:spChg chg="add del">
          <ac:chgData name="Ioanna Koutla" userId="26ee85a5bf0608a4" providerId="LiveId" clId="{0948CDEE-9121-4662-9D7A-EF6DB1BB481D}" dt="2021-05-08T08:37:54.120" v="1118" actId="26606"/>
          <ac:spMkLst>
            <pc:docMk/>
            <pc:sldMk cId="1758887571" sldId="338"/>
            <ac:spMk id="15" creationId="{20586029-32A0-47E5-9AEC-AE3ABA6B94D0}"/>
          </ac:spMkLst>
        </pc:spChg>
        <pc:picChg chg="add mod ord">
          <ac:chgData name="Ioanna Koutla" userId="26ee85a5bf0608a4" providerId="LiveId" clId="{0948CDEE-9121-4662-9D7A-EF6DB1BB481D}" dt="2021-05-08T08:46:11.447" v="1240" actId="1076"/>
          <ac:picMkLst>
            <pc:docMk/>
            <pc:sldMk cId="1758887571" sldId="338"/>
            <ac:picMk id="6" creationId="{E683C0C4-6023-41B3-89D7-8519FA6E1397}"/>
          </ac:picMkLst>
        </pc:picChg>
        <pc:picChg chg="add mod">
          <ac:chgData name="Ioanna Koutla" userId="26ee85a5bf0608a4" providerId="LiveId" clId="{0948CDEE-9121-4662-9D7A-EF6DB1BB481D}" dt="2021-05-08T08:46:16.472" v="1241" actId="1076"/>
          <ac:picMkLst>
            <pc:docMk/>
            <pc:sldMk cId="1758887571" sldId="338"/>
            <ac:picMk id="8" creationId="{F82DA104-10C3-46F2-B82A-40AD3BC144EC}"/>
          </ac:picMkLst>
        </pc:picChg>
        <pc:picChg chg="add mod ord">
          <ac:chgData name="Ioanna Koutla" userId="26ee85a5bf0608a4" providerId="LiveId" clId="{0948CDEE-9121-4662-9D7A-EF6DB1BB481D}" dt="2021-05-08T08:46:21.545" v="1242" actId="1076"/>
          <ac:picMkLst>
            <pc:docMk/>
            <pc:sldMk cId="1758887571" sldId="338"/>
            <ac:picMk id="10" creationId="{B190AB01-863D-459C-825D-2927F163A1E8}"/>
          </ac:picMkLst>
        </pc:picChg>
        <pc:cxnChg chg="add">
          <ac:chgData name="Ioanna Koutla" userId="26ee85a5bf0608a4" providerId="LiveId" clId="{0948CDEE-9121-4662-9D7A-EF6DB1BB481D}" dt="2021-05-08T08:45:55.179" v="1238" actId="26606"/>
          <ac:cxnSpMkLst>
            <pc:docMk/>
            <pc:sldMk cId="1758887571" sldId="338"/>
            <ac:cxnSpMk id="12" creationId="{DCD67800-37AC-4E14-89B0-F79DCB3FB86D}"/>
          </ac:cxnSpMkLst>
        </pc:cxnChg>
        <pc:cxnChg chg="add">
          <ac:chgData name="Ioanna Koutla" userId="26ee85a5bf0608a4" providerId="LiveId" clId="{0948CDEE-9121-4662-9D7A-EF6DB1BB481D}" dt="2021-05-08T08:45:55.179" v="1238" actId="26606"/>
          <ac:cxnSpMkLst>
            <pc:docMk/>
            <pc:sldMk cId="1758887571" sldId="338"/>
            <ac:cxnSpMk id="14" creationId="{20F1788F-A5AE-4188-8274-F7F2E3833ECD}"/>
          </ac:cxnSpMkLst>
        </pc:cxnChg>
        <pc:cxnChg chg="add del">
          <ac:chgData name="Ioanna Koutla" userId="26ee85a5bf0608a4" providerId="LiveId" clId="{0948CDEE-9121-4662-9D7A-EF6DB1BB481D}" dt="2021-05-08T08:37:54.120" v="1118" actId="26606"/>
          <ac:cxnSpMkLst>
            <pc:docMk/>
            <pc:sldMk cId="1758887571" sldId="338"/>
            <ac:cxnSpMk id="17" creationId="{8C730EAB-A532-4295-A302-FB4B90DB9F5E}"/>
          </ac:cxnSpMkLst>
        </pc:cxnChg>
      </pc:sldChg>
      <pc:sldChg chg="addSp delSp modSp add mod setBg delAnim delDesignElem modNotesTx">
        <pc:chgData name="Ioanna Koutla" userId="26ee85a5bf0608a4" providerId="LiveId" clId="{0948CDEE-9121-4662-9D7A-EF6DB1BB481D}" dt="2021-05-16T08:59:06.595" v="17970" actId="478"/>
        <pc:sldMkLst>
          <pc:docMk/>
          <pc:sldMk cId="2817865808" sldId="338"/>
        </pc:sldMkLst>
        <pc:spChg chg="add del mod">
          <ac:chgData name="Ioanna Koutla" userId="26ee85a5bf0608a4" providerId="LiveId" clId="{0948CDEE-9121-4662-9D7A-EF6DB1BB481D}" dt="2021-05-14T17:56:53.809" v="11682" actId="478"/>
          <ac:spMkLst>
            <pc:docMk/>
            <pc:sldMk cId="2817865808" sldId="338"/>
            <ac:spMk id="3" creationId="{18A25371-3AAB-4B00-8167-672E11FECAB6}"/>
          </ac:spMkLst>
        </pc:spChg>
        <pc:spChg chg="add mod">
          <ac:chgData name="Ioanna Koutla" userId="26ee85a5bf0608a4" providerId="LiveId" clId="{0948CDEE-9121-4662-9D7A-EF6DB1BB481D}" dt="2021-05-14T18:17:14.137" v="11875" actId="164"/>
          <ac:spMkLst>
            <pc:docMk/>
            <pc:sldMk cId="2817865808" sldId="338"/>
            <ac:spMk id="4" creationId="{9E50DD53-CEE1-4CA1-98B3-D510931953FF}"/>
          </ac:spMkLst>
        </pc:spChg>
        <pc:spChg chg="add mod">
          <ac:chgData name="Ioanna Koutla" userId="26ee85a5bf0608a4" providerId="LiveId" clId="{0948CDEE-9121-4662-9D7A-EF6DB1BB481D}" dt="2021-05-14T17:49:06.187" v="11656" actId="1076"/>
          <ac:spMkLst>
            <pc:docMk/>
            <pc:sldMk cId="2817865808" sldId="338"/>
            <ac:spMk id="9" creationId="{7569D385-9DAC-4CA0-A464-E985C39753E5}"/>
          </ac:spMkLst>
        </pc:spChg>
        <pc:spChg chg="add mod">
          <ac:chgData name="Ioanna Koutla" userId="26ee85a5bf0608a4" providerId="LiveId" clId="{0948CDEE-9121-4662-9D7A-EF6DB1BB481D}" dt="2021-05-10T07:29:32.493" v="3085" actId="207"/>
          <ac:spMkLst>
            <pc:docMk/>
            <pc:sldMk cId="2817865808" sldId="338"/>
            <ac:spMk id="18" creationId="{92D6077F-8ED6-48B9-B763-C4D569055370}"/>
          </ac:spMkLst>
        </pc:spChg>
        <pc:spChg chg="add del mod">
          <ac:chgData name="Ioanna Koutla" userId="26ee85a5bf0608a4" providerId="LiveId" clId="{0948CDEE-9121-4662-9D7A-EF6DB1BB481D}" dt="2021-05-08T16:28:30.721" v="2707" actId="478"/>
          <ac:spMkLst>
            <pc:docMk/>
            <pc:sldMk cId="2817865808" sldId="338"/>
            <ac:spMk id="20" creationId="{1DE69A9E-3304-440E-B2EC-AA95D1FFF676}"/>
          </ac:spMkLst>
        </pc:spChg>
        <pc:spChg chg="mod">
          <ac:chgData name="Ioanna Koutla" userId="26ee85a5bf0608a4" providerId="LiveId" clId="{0948CDEE-9121-4662-9D7A-EF6DB1BB481D}" dt="2021-05-08T16:27:32.675" v="2637"/>
          <ac:spMkLst>
            <pc:docMk/>
            <pc:sldMk cId="2817865808" sldId="338"/>
            <ac:spMk id="22" creationId="{333AF95F-6066-462C-AA7E-6F651CF33E91}"/>
          </ac:spMkLst>
        </pc:spChg>
        <pc:spChg chg="mod">
          <ac:chgData name="Ioanna Koutla" userId="26ee85a5bf0608a4" providerId="LiveId" clId="{0948CDEE-9121-4662-9D7A-EF6DB1BB481D}" dt="2021-05-08T16:28:47.966" v="2711" actId="1076"/>
          <ac:spMkLst>
            <pc:docMk/>
            <pc:sldMk cId="2817865808" sldId="338"/>
            <ac:spMk id="23" creationId="{D64AFA40-DFC2-44D6-88AB-167D533C3EE9}"/>
          </ac:spMkLst>
        </pc:spChg>
        <pc:spChg chg="mod">
          <ac:chgData name="Ioanna Koutla" userId="26ee85a5bf0608a4" providerId="LiveId" clId="{0948CDEE-9121-4662-9D7A-EF6DB1BB481D}" dt="2021-05-10T07:35:09.242" v="3159"/>
          <ac:spMkLst>
            <pc:docMk/>
            <pc:sldMk cId="2817865808" sldId="338"/>
            <ac:spMk id="26" creationId="{B329E3C6-B96A-4C13-B769-861F2324B5F9}"/>
          </ac:spMkLst>
        </pc:spChg>
        <pc:spChg chg="add mod">
          <ac:chgData name="Ioanna Koutla" userId="26ee85a5bf0608a4" providerId="LiveId" clId="{0948CDEE-9121-4662-9D7A-EF6DB1BB481D}" dt="2021-05-14T18:17:14.137" v="11875" actId="164"/>
          <ac:spMkLst>
            <pc:docMk/>
            <pc:sldMk cId="2817865808" sldId="338"/>
            <ac:spMk id="28" creationId="{22D223A6-1638-4A85-9AB5-5D5A5FA30E46}"/>
          </ac:spMkLst>
        </pc:spChg>
        <pc:spChg chg="add mod">
          <ac:chgData name="Ioanna Koutla" userId="26ee85a5bf0608a4" providerId="LiveId" clId="{0948CDEE-9121-4662-9D7A-EF6DB1BB481D}" dt="2021-05-14T18:17:14.137" v="11875" actId="164"/>
          <ac:spMkLst>
            <pc:docMk/>
            <pc:sldMk cId="2817865808" sldId="338"/>
            <ac:spMk id="29" creationId="{BA7CA3CB-96CB-42D9-8B95-E416ACDBA79C}"/>
          </ac:spMkLst>
        </pc:spChg>
        <pc:grpChg chg="add mod">
          <ac:chgData name="Ioanna Koutla" userId="26ee85a5bf0608a4" providerId="LiveId" clId="{0948CDEE-9121-4662-9D7A-EF6DB1BB481D}" dt="2021-05-08T16:22:58.091" v="2591" actId="164"/>
          <ac:grpSpMkLst>
            <pc:docMk/>
            <pc:sldMk cId="2817865808" sldId="338"/>
            <ac:grpSpMk id="2" creationId="{92C53E5D-D90B-4711-9467-8B61ABBB46A4}"/>
          </ac:grpSpMkLst>
        </pc:grpChg>
        <pc:grpChg chg="add mod">
          <ac:chgData name="Ioanna Koutla" userId="26ee85a5bf0608a4" providerId="LiveId" clId="{0948CDEE-9121-4662-9D7A-EF6DB1BB481D}" dt="2021-05-14T18:17:21.742" v="11878" actId="1076"/>
          <ac:grpSpMkLst>
            <pc:docMk/>
            <pc:sldMk cId="2817865808" sldId="338"/>
            <ac:grpSpMk id="7" creationId="{0CE6FE20-BCFA-42B3-AFB3-6F4D56FDC002}"/>
          </ac:grpSpMkLst>
        </pc:grpChg>
        <pc:grpChg chg="add mod">
          <ac:chgData name="Ioanna Koutla" userId="26ee85a5bf0608a4" providerId="LiveId" clId="{0948CDEE-9121-4662-9D7A-EF6DB1BB481D}" dt="2021-05-14T18:17:14.137" v="11875" actId="164"/>
          <ac:grpSpMkLst>
            <pc:docMk/>
            <pc:sldMk cId="2817865808" sldId="338"/>
            <ac:grpSpMk id="17" creationId="{0FB07AEF-A701-4CE0-9EFA-443A04143878}"/>
          </ac:grpSpMkLst>
        </pc:grpChg>
        <pc:grpChg chg="add mod">
          <ac:chgData name="Ioanna Koutla" userId="26ee85a5bf0608a4" providerId="LiveId" clId="{0948CDEE-9121-4662-9D7A-EF6DB1BB481D}" dt="2021-05-10T07:35:04.181" v="3157" actId="1076"/>
          <ac:grpSpMkLst>
            <pc:docMk/>
            <pc:sldMk cId="2817865808" sldId="338"/>
            <ac:grpSpMk id="19" creationId="{2C4D7C0E-177E-466C-941E-3A2DE331A199}"/>
          </ac:grpSpMkLst>
        </pc:grpChg>
        <pc:grpChg chg="add mod">
          <ac:chgData name="Ioanna Koutla" userId="26ee85a5bf0608a4" providerId="LiveId" clId="{0948CDEE-9121-4662-9D7A-EF6DB1BB481D}" dt="2021-05-08T16:28:35.390" v="2708" actId="1076"/>
          <ac:grpSpMkLst>
            <pc:docMk/>
            <pc:sldMk cId="2817865808" sldId="338"/>
            <ac:grpSpMk id="21" creationId="{F24845BE-1EE0-43CE-98C5-10EAEDF7816E}"/>
          </ac:grpSpMkLst>
        </pc:grpChg>
        <pc:grpChg chg="add mod">
          <ac:chgData name="Ioanna Koutla" userId="26ee85a5bf0608a4" providerId="LiveId" clId="{0948CDEE-9121-4662-9D7A-EF6DB1BB481D}" dt="2021-05-14T18:16:40.588" v="11868" actId="1076"/>
          <ac:grpSpMkLst>
            <pc:docMk/>
            <pc:sldMk cId="2817865808" sldId="338"/>
            <ac:grpSpMk id="24" creationId="{FA9AC162-8F1D-44A9-AC2D-E51684F335EE}"/>
          </ac:grpSpMkLst>
        </pc:grpChg>
        <pc:picChg chg="add del mod">
          <ac:chgData name="Ioanna Koutla" userId="26ee85a5bf0608a4" providerId="LiveId" clId="{0948CDEE-9121-4662-9D7A-EF6DB1BB481D}" dt="2021-05-16T08:45:24.792" v="17968" actId="478"/>
          <ac:picMkLst>
            <pc:docMk/>
            <pc:sldMk cId="2817865808" sldId="338"/>
            <ac:picMk id="3" creationId="{32995968-72DF-4D90-9891-456EA7F19DF9}"/>
          </ac:picMkLst>
        </pc:picChg>
        <pc:picChg chg="add mod">
          <ac:chgData name="Ioanna Koutla" userId="26ee85a5bf0608a4" providerId="LiveId" clId="{0948CDEE-9121-4662-9D7A-EF6DB1BB481D}" dt="2021-05-08T16:25:21.418" v="2605" actId="164"/>
          <ac:picMkLst>
            <pc:docMk/>
            <pc:sldMk cId="2817865808" sldId="338"/>
            <ac:picMk id="5" creationId="{3A752C4C-EE56-498B-A62A-EE4473FF4DA6}"/>
          </ac:picMkLst>
        </pc:picChg>
        <pc:picChg chg="mod">
          <ac:chgData name="Ioanna Koutla" userId="26ee85a5bf0608a4" providerId="LiveId" clId="{0948CDEE-9121-4662-9D7A-EF6DB1BB481D}" dt="2021-05-08T16:18:45.248" v="2576" actId="164"/>
          <ac:picMkLst>
            <pc:docMk/>
            <pc:sldMk cId="2817865808" sldId="338"/>
            <ac:picMk id="6" creationId="{E683C0C4-6023-41B3-89D7-8519FA6E1397}"/>
          </ac:picMkLst>
        </pc:picChg>
        <pc:picChg chg="mod">
          <ac:chgData name="Ioanna Koutla" userId="26ee85a5bf0608a4" providerId="LiveId" clId="{0948CDEE-9121-4662-9D7A-EF6DB1BB481D}" dt="2021-05-14T17:56:45.567" v="11681" actId="14100"/>
          <ac:picMkLst>
            <pc:docMk/>
            <pc:sldMk cId="2817865808" sldId="338"/>
            <ac:picMk id="8" creationId="{F82DA104-10C3-46F2-B82A-40AD3BC144EC}"/>
          </ac:picMkLst>
        </pc:picChg>
        <pc:picChg chg="mod">
          <ac:chgData name="Ioanna Koutla" userId="26ee85a5bf0608a4" providerId="LiveId" clId="{0948CDEE-9121-4662-9D7A-EF6DB1BB481D}" dt="2021-05-08T16:18:45.248" v="2576" actId="164"/>
          <ac:picMkLst>
            <pc:docMk/>
            <pc:sldMk cId="2817865808" sldId="338"/>
            <ac:picMk id="10" creationId="{B190AB01-863D-459C-825D-2927F163A1E8}"/>
          </ac:picMkLst>
        </pc:picChg>
        <pc:picChg chg="add del mod">
          <ac:chgData name="Ioanna Koutla" userId="26ee85a5bf0608a4" providerId="LiveId" clId="{0948CDEE-9121-4662-9D7A-EF6DB1BB481D}" dt="2021-05-16T08:59:06.595" v="17970" actId="478"/>
          <ac:picMkLst>
            <pc:docMk/>
            <pc:sldMk cId="2817865808" sldId="338"/>
            <ac:picMk id="11" creationId="{07CEEC1A-7E45-4DC9-915B-AA73462DF3DB}"/>
          </ac:picMkLst>
        </pc:picChg>
        <pc:picChg chg="mod">
          <ac:chgData name="Ioanna Koutla" userId="26ee85a5bf0608a4" providerId="LiveId" clId="{0948CDEE-9121-4662-9D7A-EF6DB1BB481D}" dt="2021-05-10T07:35:09.242" v="3159"/>
          <ac:picMkLst>
            <pc:docMk/>
            <pc:sldMk cId="2817865808" sldId="338"/>
            <ac:picMk id="25" creationId="{1B227302-F8DC-450B-9780-5EFEDA40BF1A}"/>
          </ac:picMkLst>
        </pc:picChg>
        <pc:cxnChg chg="add del mod">
          <ac:chgData name="Ioanna Koutla" userId="26ee85a5bf0608a4" providerId="LiveId" clId="{0948CDEE-9121-4662-9D7A-EF6DB1BB481D}" dt="2021-05-08T16:22:50.644" v="2590" actId="478"/>
          <ac:cxnSpMkLst>
            <pc:docMk/>
            <pc:sldMk cId="2817865808" sldId="338"/>
            <ac:cxnSpMk id="11" creationId="{1B0FF421-CF0F-497D-9371-8B4B275BCABC}"/>
          </ac:cxnSpMkLst>
        </pc:cxnChg>
        <pc:cxnChg chg="del">
          <ac:chgData name="Ioanna Koutla" userId="26ee85a5bf0608a4" providerId="LiveId" clId="{0948CDEE-9121-4662-9D7A-EF6DB1BB481D}" dt="2021-05-08T14:24:16.456" v="2070"/>
          <ac:cxnSpMkLst>
            <pc:docMk/>
            <pc:sldMk cId="2817865808" sldId="338"/>
            <ac:cxnSpMk id="12" creationId="{DCD67800-37AC-4E14-89B0-F79DCB3FB86D}"/>
          </ac:cxnSpMkLst>
        </pc:cxnChg>
        <pc:cxnChg chg="del">
          <ac:chgData name="Ioanna Koutla" userId="26ee85a5bf0608a4" providerId="LiveId" clId="{0948CDEE-9121-4662-9D7A-EF6DB1BB481D}" dt="2021-05-08T14:24:16.456" v="2070"/>
          <ac:cxnSpMkLst>
            <pc:docMk/>
            <pc:sldMk cId="2817865808" sldId="338"/>
            <ac:cxnSpMk id="14" creationId="{20F1788F-A5AE-4188-8274-F7F2E3833ECD}"/>
          </ac:cxnSpMkLst>
        </pc:cxnChg>
        <pc:cxnChg chg="add mod">
          <ac:chgData name="Ioanna Koutla" userId="26ee85a5bf0608a4" providerId="LiveId" clId="{0948CDEE-9121-4662-9D7A-EF6DB1BB481D}" dt="2021-05-08T16:22:58.091" v="2591" actId="164"/>
          <ac:cxnSpMkLst>
            <pc:docMk/>
            <pc:sldMk cId="2817865808" sldId="338"/>
            <ac:cxnSpMk id="15" creationId="{F780BB76-9AC5-4C5C-A16B-B39C4ADEB19B}"/>
          </ac:cxnSpMkLst>
        </pc:cxnChg>
        <pc:cxnChg chg="add mod">
          <ac:chgData name="Ioanna Koutla" userId="26ee85a5bf0608a4" providerId="LiveId" clId="{0948CDEE-9121-4662-9D7A-EF6DB1BB481D}" dt="2021-05-08T16:22:58.091" v="2591" actId="164"/>
          <ac:cxnSpMkLst>
            <pc:docMk/>
            <pc:sldMk cId="2817865808" sldId="338"/>
            <ac:cxnSpMk id="16" creationId="{288EC038-4778-4125-854B-B0072FA8A72D}"/>
          </ac:cxnSpMkLst>
        </pc:cxnChg>
      </pc:sldChg>
      <pc:sldChg chg="addSp delSp modSp new del mod">
        <pc:chgData name="Ioanna Koutla" userId="26ee85a5bf0608a4" providerId="LiveId" clId="{0948CDEE-9121-4662-9D7A-EF6DB1BB481D}" dt="2021-05-08T16:29:11.619" v="2712" actId="47"/>
        <pc:sldMkLst>
          <pc:docMk/>
          <pc:sldMk cId="1745445075" sldId="339"/>
        </pc:sldMkLst>
        <pc:spChg chg="del">
          <ac:chgData name="Ioanna Koutla" userId="26ee85a5bf0608a4" providerId="LiveId" clId="{0948CDEE-9121-4662-9D7A-EF6DB1BB481D}" dt="2021-05-08T09:49:51.690" v="1680" actId="478"/>
          <ac:spMkLst>
            <pc:docMk/>
            <pc:sldMk cId="1745445075" sldId="339"/>
            <ac:spMk id="2" creationId="{E59645BC-FC2D-4528-8E6D-1AF23947B2AA}"/>
          </ac:spMkLst>
        </pc:spChg>
        <pc:spChg chg="del">
          <ac:chgData name="Ioanna Koutla" userId="26ee85a5bf0608a4" providerId="LiveId" clId="{0948CDEE-9121-4662-9D7A-EF6DB1BB481D}" dt="2021-05-08T09:49:54.711" v="1681" actId="478"/>
          <ac:spMkLst>
            <pc:docMk/>
            <pc:sldMk cId="1745445075" sldId="339"/>
            <ac:spMk id="3" creationId="{8D99980A-450F-4EE0-9DAE-50E9B52537C1}"/>
          </ac:spMkLst>
        </pc:spChg>
        <pc:spChg chg="add mod">
          <ac:chgData name="Ioanna Koutla" userId="26ee85a5bf0608a4" providerId="LiveId" clId="{0948CDEE-9121-4662-9D7A-EF6DB1BB481D}" dt="2021-05-08T09:52:07.656" v="1726" actId="164"/>
          <ac:spMkLst>
            <pc:docMk/>
            <pc:sldMk cId="1745445075" sldId="339"/>
            <ac:spMk id="7" creationId="{2CD63CE5-EFA6-4231-B7B9-393ABFB4624F}"/>
          </ac:spMkLst>
        </pc:spChg>
        <pc:grpChg chg="add mod">
          <ac:chgData name="Ioanna Koutla" userId="26ee85a5bf0608a4" providerId="LiveId" clId="{0948CDEE-9121-4662-9D7A-EF6DB1BB481D}" dt="2021-05-08T09:52:10.814" v="1727" actId="1076"/>
          <ac:grpSpMkLst>
            <pc:docMk/>
            <pc:sldMk cId="1745445075" sldId="339"/>
            <ac:grpSpMk id="8" creationId="{15050017-F784-4152-98FC-008BC23CE8BD}"/>
          </ac:grpSpMkLst>
        </pc:grpChg>
        <pc:picChg chg="add mod">
          <ac:chgData name="Ioanna Koutla" userId="26ee85a5bf0608a4" providerId="LiveId" clId="{0948CDEE-9121-4662-9D7A-EF6DB1BB481D}" dt="2021-05-08T09:50:55.381" v="1690" actId="1076"/>
          <ac:picMkLst>
            <pc:docMk/>
            <pc:sldMk cId="1745445075" sldId="339"/>
            <ac:picMk id="5" creationId="{8B8CED0C-FAB9-459A-98A4-E70E046EE6A7}"/>
          </ac:picMkLst>
        </pc:picChg>
        <pc:picChg chg="add mod">
          <ac:chgData name="Ioanna Koutla" userId="26ee85a5bf0608a4" providerId="LiveId" clId="{0948CDEE-9121-4662-9D7A-EF6DB1BB481D}" dt="2021-05-08T09:52:07.656" v="1726" actId="164"/>
          <ac:picMkLst>
            <pc:docMk/>
            <pc:sldMk cId="1745445075" sldId="339"/>
            <ac:picMk id="6" creationId="{F78B7B11-7E00-4092-AAD8-C4AA18C6951B}"/>
          </ac:picMkLst>
        </pc:picChg>
      </pc:sldChg>
      <pc:sldChg chg="addSp delSp modSp new mod delAnim modNotesTx">
        <pc:chgData name="Ioanna Koutla" userId="26ee85a5bf0608a4" providerId="LiveId" clId="{0948CDEE-9121-4662-9D7A-EF6DB1BB481D}" dt="2021-05-16T09:49:41.041" v="17983" actId="478"/>
        <pc:sldMkLst>
          <pc:docMk/>
          <pc:sldMk cId="3627907523" sldId="340"/>
        </pc:sldMkLst>
        <pc:spChg chg="del mod">
          <ac:chgData name="Ioanna Koutla" userId="26ee85a5bf0608a4" providerId="LiveId" clId="{0948CDEE-9121-4662-9D7A-EF6DB1BB481D}" dt="2021-05-08T13:33:58.388" v="1977" actId="478"/>
          <ac:spMkLst>
            <pc:docMk/>
            <pc:sldMk cId="3627907523" sldId="340"/>
            <ac:spMk id="2" creationId="{500DFE77-28A1-4D17-8DEA-FA455FE9B7D6}"/>
          </ac:spMkLst>
        </pc:spChg>
        <pc:spChg chg="del">
          <ac:chgData name="Ioanna Koutla" userId="26ee85a5bf0608a4" providerId="LiveId" clId="{0948CDEE-9121-4662-9D7A-EF6DB1BB481D}" dt="2021-05-08T13:34:01.419" v="1978" actId="478"/>
          <ac:spMkLst>
            <pc:docMk/>
            <pc:sldMk cId="3627907523" sldId="340"/>
            <ac:spMk id="3" creationId="{527F396C-3C40-41FB-A250-87BFCBA2A842}"/>
          </ac:spMkLst>
        </pc:spChg>
        <pc:spChg chg="mod">
          <ac:chgData name="Ioanna Koutla" userId="26ee85a5bf0608a4" providerId="LiveId" clId="{0948CDEE-9121-4662-9D7A-EF6DB1BB481D}" dt="2021-05-08T13:33:55.405" v="1975"/>
          <ac:spMkLst>
            <pc:docMk/>
            <pc:sldMk cId="3627907523" sldId="340"/>
            <ac:spMk id="7" creationId="{84EF1DFF-42F3-4BCB-86E2-E2CE0A09C97F}"/>
          </ac:spMkLst>
        </pc:spChg>
        <pc:spChg chg="add mod">
          <ac:chgData name="Ioanna Koutla" userId="26ee85a5bf0608a4" providerId="LiveId" clId="{0948CDEE-9121-4662-9D7A-EF6DB1BB481D}" dt="2021-05-10T07:29:05.885" v="3083" actId="20577"/>
          <ac:spMkLst>
            <pc:docMk/>
            <pc:sldMk cId="3627907523" sldId="340"/>
            <ac:spMk id="11" creationId="{4F1D88F6-37D7-481C-B505-55D5EBB1DFC5}"/>
          </ac:spMkLst>
        </pc:spChg>
        <pc:spChg chg="add mod">
          <ac:chgData name="Ioanna Koutla" userId="26ee85a5bf0608a4" providerId="LiveId" clId="{0948CDEE-9121-4662-9D7A-EF6DB1BB481D}" dt="2021-05-10T07:36:11.933" v="3169" actId="255"/>
          <ac:spMkLst>
            <pc:docMk/>
            <pc:sldMk cId="3627907523" sldId="340"/>
            <ac:spMk id="15" creationId="{485A4134-597F-49DA-A70D-C483A435FAB9}"/>
          </ac:spMkLst>
        </pc:spChg>
        <pc:spChg chg="add mod">
          <ac:chgData name="Ioanna Koutla" userId="26ee85a5bf0608a4" providerId="LiveId" clId="{0948CDEE-9121-4662-9D7A-EF6DB1BB481D}" dt="2021-05-10T07:37:47.956" v="3187" actId="164"/>
          <ac:spMkLst>
            <pc:docMk/>
            <pc:sldMk cId="3627907523" sldId="340"/>
            <ac:spMk id="19" creationId="{5277CF4A-B354-42CA-9224-B4C88822FC2B}"/>
          </ac:spMkLst>
        </pc:spChg>
        <pc:spChg chg="add mod">
          <ac:chgData name="Ioanna Koutla" userId="26ee85a5bf0608a4" providerId="LiveId" clId="{0948CDEE-9121-4662-9D7A-EF6DB1BB481D}" dt="2021-05-10T07:53:36.462" v="3689" actId="164"/>
          <ac:spMkLst>
            <pc:docMk/>
            <pc:sldMk cId="3627907523" sldId="340"/>
            <ac:spMk id="25" creationId="{A4763B2B-9047-48CF-8FBE-F8C1D746EC3C}"/>
          </ac:spMkLst>
        </pc:spChg>
        <pc:spChg chg="add mod">
          <ac:chgData name="Ioanna Koutla" userId="26ee85a5bf0608a4" providerId="LiveId" clId="{0948CDEE-9121-4662-9D7A-EF6DB1BB481D}" dt="2021-05-10T07:53:41.690" v="3690" actId="164"/>
          <ac:spMkLst>
            <pc:docMk/>
            <pc:sldMk cId="3627907523" sldId="340"/>
            <ac:spMk id="28" creationId="{A0EA7360-0C19-491A-8020-010E5B87B9BE}"/>
          </ac:spMkLst>
        </pc:spChg>
        <pc:spChg chg="add mod">
          <ac:chgData name="Ioanna Koutla" userId="26ee85a5bf0608a4" providerId="LiveId" clId="{0948CDEE-9121-4662-9D7A-EF6DB1BB481D}" dt="2021-05-10T07:53:41.690" v="3690" actId="164"/>
          <ac:spMkLst>
            <pc:docMk/>
            <pc:sldMk cId="3627907523" sldId="340"/>
            <ac:spMk id="29" creationId="{246FBC41-E362-4709-B070-65F425810C34}"/>
          </ac:spMkLst>
        </pc:spChg>
        <pc:spChg chg="add mod">
          <ac:chgData name="Ioanna Koutla" userId="26ee85a5bf0608a4" providerId="LiveId" clId="{0948CDEE-9121-4662-9D7A-EF6DB1BB481D}" dt="2021-05-10T08:10:45.696" v="4053" actId="1076"/>
          <ac:spMkLst>
            <pc:docMk/>
            <pc:sldMk cId="3627907523" sldId="340"/>
            <ac:spMk id="39" creationId="{DF7BAA4A-4871-4C95-A5E2-FA6E3CBDE4A0}"/>
          </ac:spMkLst>
        </pc:spChg>
        <pc:grpChg chg="add del mod">
          <ac:chgData name="Ioanna Koutla" userId="26ee85a5bf0608a4" providerId="LiveId" clId="{0948CDEE-9121-4662-9D7A-EF6DB1BB481D}" dt="2021-05-08T15:57:06.455" v="2384" actId="21"/>
          <ac:grpSpMkLst>
            <pc:docMk/>
            <pc:sldMk cId="3627907523" sldId="340"/>
            <ac:grpSpMk id="5" creationId="{A8819146-5523-4695-A714-FAEAE53FA3A5}"/>
          </ac:grpSpMkLst>
        </pc:grpChg>
        <pc:grpChg chg="add del mod">
          <ac:chgData name="Ioanna Koutla" userId="26ee85a5bf0608a4" providerId="LiveId" clId="{0948CDEE-9121-4662-9D7A-EF6DB1BB481D}" dt="2021-05-10T07:35:06.940" v="3158" actId="21"/>
          <ac:grpSpMkLst>
            <pc:docMk/>
            <pc:sldMk cId="3627907523" sldId="340"/>
            <ac:grpSpMk id="12" creationId="{C3FEB5EF-0CDA-40CB-B567-FED5F6B44E93}"/>
          </ac:grpSpMkLst>
        </pc:grpChg>
        <pc:grpChg chg="add mod">
          <ac:chgData name="Ioanna Koutla" userId="26ee85a5bf0608a4" providerId="LiveId" clId="{0948CDEE-9121-4662-9D7A-EF6DB1BB481D}" dt="2021-05-10T07:46:38.551" v="3518" actId="1076"/>
          <ac:grpSpMkLst>
            <pc:docMk/>
            <pc:sldMk cId="3627907523" sldId="340"/>
            <ac:grpSpMk id="16" creationId="{996643E4-4186-4E87-A44B-6C4E2E650C76}"/>
          </ac:grpSpMkLst>
        </pc:grpChg>
        <pc:grpChg chg="add del mod">
          <ac:chgData name="Ioanna Koutla" userId="26ee85a5bf0608a4" providerId="LiveId" clId="{0948CDEE-9121-4662-9D7A-EF6DB1BB481D}" dt="2021-05-10T07:46:43.389" v="3519" actId="21"/>
          <ac:grpSpMkLst>
            <pc:docMk/>
            <pc:sldMk cId="3627907523" sldId="340"/>
            <ac:grpSpMk id="20" creationId="{FD5404A0-BFC2-400B-8EE5-450E9CD514EB}"/>
          </ac:grpSpMkLst>
        </pc:grpChg>
        <pc:grpChg chg="add mod">
          <ac:chgData name="Ioanna Koutla" userId="26ee85a5bf0608a4" providerId="LiveId" clId="{0948CDEE-9121-4662-9D7A-EF6DB1BB481D}" dt="2021-05-10T07:53:36.462" v="3689" actId="164"/>
          <ac:grpSpMkLst>
            <pc:docMk/>
            <pc:sldMk cId="3627907523" sldId="340"/>
            <ac:grpSpMk id="30" creationId="{0A111387-766F-430C-AF7C-6B53CDF2A8F0}"/>
          </ac:grpSpMkLst>
        </pc:grpChg>
        <pc:grpChg chg="add mod">
          <ac:chgData name="Ioanna Koutla" userId="26ee85a5bf0608a4" providerId="LiveId" clId="{0948CDEE-9121-4662-9D7A-EF6DB1BB481D}" dt="2021-05-14T18:30:41.441" v="11990" actId="1076"/>
          <ac:grpSpMkLst>
            <pc:docMk/>
            <pc:sldMk cId="3627907523" sldId="340"/>
            <ac:grpSpMk id="31" creationId="{056D6340-FA77-47D4-A739-3C1599222CFE}"/>
          </ac:grpSpMkLst>
        </pc:grpChg>
        <pc:graphicFrameChg chg="add del mod modGraphic">
          <ac:chgData name="Ioanna Koutla" userId="26ee85a5bf0608a4" providerId="LiveId" clId="{0948CDEE-9121-4662-9D7A-EF6DB1BB481D}" dt="2021-05-10T07:30:51.685" v="3091" actId="21"/>
          <ac:graphicFrameMkLst>
            <pc:docMk/>
            <pc:sldMk cId="3627907523" sldId="340"/>
            <ac:graphicFrameMk id="8" creationId="{675CD029-21A0-402F-BF85-06C8A6F2FE4F}"/>
          </ac:graphicFrameMkLst>
        </pc:graphicFrameChg>
        <pc:graphicFrameChg chg="add mod modGraphic">
          <ac:chgData name="Ioanna Koutla" userId="26ee85a5bf0608a4" providerId="LiveId" clId="{0948CDEE-9121-4662-9D7A-EF6DB1BB481D}" dt="2021-05-11T06:36:49.033" v="7610" actId="1076"/>
          <ac:graphicFrameMkLst>
            <pc:docMk/>
            <pc:sldMk cId="3627907523" sldId="340"/>
            <ac:graphicFrameMk id="38" creationId="{BE795241-3C7F-4C7E-9A0F-B5E17CA3E807}"/>
          </ac:graphicFrameMkLst>
        </pc:graphicFrameChg>
        <pc:picChg chg="add del mod">
          <ac:chgData name="Ioanna Koutla" userId="26ee85a5bf0608a4" providerId="LiveId" clId="{0948CDEE-9121-4662-9D7A-EF6DB1BB481D}" dt="2021-05-16T09:49:41.041" v="17983" actId="478"/>
          <ac:picMkLst>
            <pc:docMk/>
            <pc:sldMk cId="3627907523" sldId="340"/>
            <ac:picMk id="2" creationId="{B7AD2891-A5C5-42B9-9F7E-706AE3F9F869}"/>
          </ac:picMkLst>
        </pc:picChg>
        <pc:picChg chg="mod">
          <ac:chgData name="Ioanna Koutla" userId="26ee85a5bf0608a4" providerId="LiveId" clId="{0948CDEE-9121-4662-9D7A-EF6DB1BB481D}" dt="2021-05-08T13:33:55.405" v="1975"/>
          <ac:picMkLst>
            <pc:docMk/>
            <pc:sldMk cId="3627907523" sldId="340"/>
            <ac:picMk id="6" creationId="{BFDCAE7A-41A7-45FC-B5FC-1E6ED2089B1A}"/>
          </ac:picMkLst>
        </pc:picChg>
        <pc:picChg chg="add mod">
          <ac:chgData name="Ioanna Koutla" userId="26ee85a5bf0608a4" providerId="LiveId" clId="{0948CDEE-9121-4662-9D7A-EF6DB1BB481D}" dt="2021-05-10T07:29:02.240" v="3082" actId="164"/>
          <ac:picMkLst>
            <pc:docMk/>
            <pc:sldMk cId="3627907523" sldId="340"/>
            <ac:picMk id="10" creationId="{EF58DCC3-871A-4D66-A652-15F98C1663E4}"/>
          </ac:picMkLst>
        </pc:picChg>
        <pc:picChg chg="add mod">
          <ac:chgData name="Ioanna Koutla" userId="26ee85a5bf0608a4" providerId="LiveId" clId="{0948CDEE-9121-4662-9D7A-EF6DB1BB481D}" dt="2021-05-10T07:31:53.994" v="3107" actId="164"/>
          <ac:picMkLst>
            <pc:docMk/>
            <pc:sldMk cId="3627907523" sldId="340"/>
            <ac:picMk id="14" creationId="{538245DD-936F-4A85-B5C4-D5B976E65FC4}"/>
          </ac:picMkLst>
        </pc:picChg>
        <pc:picChg chg="add mod">
          <ac:chgData name="Ioanna Koutla" userId="26ee85a5bf0608a4" providerId="LiveId" clId="{0948CDEE-9121-4662-9D7A-EF6DB1BB481D}" dt="2021-05-10T07:37:47.956" v="3187" actId="164"/>
          <ac:picMkLst>
            <pc:docMk/>
            <pc:sldMk cId="3627907523" sldId="340"/>
            <ac:picMk id="18" creationId="{FD2CF647-AD77-4792-903F-78DBDB04391B}"/>
          </ac:picMkLst>
        </pc:picChg>
        <pc:picChg chg="add mod">
          <ac:chgData name="Ioanna Koutla" userId="26ee85a5bf0608a4" providerId="LiveId" clId="{0948CDEE-9121-4662-9D7A-EF6DB1BB481D}" dt="2021-05-10T07:53:36.462" v="3689" actId="164"/>
          <ac:picMkLst>
            <pc:docMk/>
            <pc:sldMk cId="3627907523" sldId="340"/>
            <ac:picMk id="22" creationId="{1CD403C8-251F-4FEC-9BB2-5EB6C5A97B54}"/>
          </ac:picMkLst>
        </pc:picChg>
        <pc:picChg chg="add mod">
          <ac:chgData name="Ioanna Koutla" userId="26ee85a5bf0608a4" providerId="LiveId" clId="{0948CDEE-9121-4662-9D7A-EF6DB1BB481D}" dt="2021-05-10T07:47:58.241" v="3529" actId="1076"/>
          <ac:picMkLst>
            <pc:docMk/>
            <pc:sldMk cId="3627907523" sldId="340"/>
            <ac:picMk id="24" creationId="{9EF630B7-C55D-458A-9496-90C149AC1F55}"/>
          </ac:picMkLst>
        </pc:picChg>
        <pc:picChg chg="add mod">
          <ac:chgData name="Ioanna Koutla" userId="26ee85a5bf0608a4" providerId="LiveId" clId="{0948CDEE-9121-4662-9D7A-EF6DB1BB481D}" dt="2021-05-10T07:53:41.690" v="3690" actId="164"/>
          <ac:picMkLst>
            <pc:docMk/>
            <pc:sldMk cId="3627907523" sldId="340"/>
            <ac:picMk id="27" creationId="{B66E351C-79D6-4BB1-B266-7EFF1F15C6F7}"/>
          </ac:picMkLst>
        </pc:picChg>
        <pc:cxnChg chg="add mod">
          <ac:chgData name="Ioanna Koutla" userId="26ee85a5bf0608a4" providerId="LiveId" clId="{0948CDEE-9121-4662-9D7A-EF6DB1BB481D}" dt="2021-05-10T07:55:05.089" v="3703" actId="1076"/>
          <ac:cxnSpMkLst>
            <pc:docMk/>
            <pc:sldMk cId="3627907523" sldId="340"/>
            <ac:cxnSpMk id="33" creationId="{F1A2D6AD-7509-4753-812C-B7F86235F666}"/>
          </ac:cxnSpMkLst>
        </pc:cxnChg>
        <pc:cxnChg chg="add mod">
          <ac:chgData name="Ioanna Koutla" userId="26ee85a5bf0608a4" providerId="LiveId" clId="{0948CDEE-9121-4662-9D7A-EF6DB1BB481D}" dt="2021-05-10T07:55:10.067" v="3705" actId="1076"/>
          <ac:cxnSpMkLst>
            <pc:docMk/>
            <pc:sldMk cId="3627907523" sldId="340"/>
            <ac:cxnSpMk id="35" creationId="{D0304821-FE23-4759-B501-1D88E2CBDB64}"/>
          </ac:cxnSpMkLst>
        </pc:cxnChg>
        <pc:cxnChg chg="add mod">
          <ac:chgData name="Ioanna Koutla" userId="26ee85a5bf0608a4" providerId="LiveId" clId="{0948CDEE-9121-4662-9D7A-EF6DB1BB481D}" dt="2021-05-10T07:55:20.392" v="3709" actId="1076"/>
          <ac:cxnSpMkLst>
            <pc:docMk/>
            <pc:sldMk cId="3627907523" sldId="340"/>
            <ac:cxnSpMk id="36" creationId="{AEFD8F8A-62B6-4995-B976-B88F099DD7E0}"/>
          </ac:cxnSpMkLst>
        </pc:cxnChg>
      </pc:sldChg>
      <pc:sldChg chg="addSp delSp modSp new mod modNotesTx">
        <pc:chgData name="Ioanna Koutla" userId="26ee85a5bf0608a4" providerId="LiveId" clId="{0948CDEE-9121-4662-9D7A-EF6DB1BB481D}" dt="2021-05-10T09:31:37.615" v="5608" actId="1076"/>
        <pc:sldMkLst>
          <pc:docMk/>
          <pc:sldMk cId="4288642528" sldId="341"/>
        </pc:sldMkLst>
        <pc:spChg chg="del">
          <ac:chgData name="Ioanna Koutla" userId="26ee85a5bf0608a4" providerId="LiveId" clId="{0948CDEE-9121-4662-9D7A-EF6DB1BB481D}" dt="2021-05-08T15:57:00.387" v="2382" actId="478"/>
          <ac:spMkLst>
            <pc:docMk/>
            <pc:sldMk cId="4288642528" sldId="341"/>
            <ac:spMk id="2" creationId="{D9B89A0F-D94F-4458-8F7D-D833118E8540}"/>
          </ac:spMkLst>
        </pc:spChg>
        <pc:spChg chg="del">
          <ac:chgData name="Ioanna Koutla" userId="26ee85a5bf0608a4" providerId="LiveId" clId="{0948CDEE-9121-4662-9D7A-EF6DB1BB481D}" dt="2021-05-08T15:57:02.523" v="2383" actId="478"/>
          <ac:spMkLst>
            <pc:docMk/>
            <pc:sldMk cId="4288642528" sldId="341"/>
            <ac:spMk id="3" creationId="{485D84DA-6B3A-4780-B153-757B6FE20E1B}"/>
          </ac:spMkLst>
        </pc:spChg>
        <pc:spChg chg="mod">
          <ac:chgData name="Ioanna Koutla" userId="26ee85a5bf0608a4" providerId="LiveId" clId="{0948CDEE-9121-4662-9D7A-EF6DB1BB481D}" dt="2021-05-08T15:57:08.479" v="2385"/>
          <ac:spMkLst>
            <pc:docMk/>
            <pc:sldMk cId="4288642528" sldId="341"/>
            <ac:spMk id="7" creationId="{63A14640-B9A6-4547-9F8C-A555BC7DAF25}"/>
          </ac:spMkLst>
        </pc:spChg>
        <pc:spChg chg="add mod">
          <ac:chgData name="Ioanna Koutla" userId="26ee85a5bf0608a4" providerId="LiveId" clId="{0948CDEE-9121-4662-9D7A-EF6DB1BB481D}" dt="2021-05-08T15:58:10.366" v="2408" actId="20577"/>
          <ac:spMkLst>
            <pc:docMk/>
            <pc:sldMk cId="4288642528" sldId="341"/>
            <ac:spMk id="8" creationId="{481FA411-68C3-482E-8D4C-67350B0DFB0B}"/>
          </ac:spMkLst>
        </pc:spChg>
        <pc:spChg chg="add del">
          <ac:chgData name="Ioanna Koutla" userId="26ee85a5bf0608a4" providerId="LiveId" clId="{0948CDEE-9121-4662-9D7A-EF6DB1BB481D}" dt="2021-05-08T15:58:21.377" v="2410" actId="22"/>
          <ac:spMkLst>
            <pc:docMk/>
            <pc:sldMk cId="4288642528" sldId="341"/>
            <ac:spMk id="10" creationId="{2A2A0AFB-D7CB-41D5-9E35-05E68F41247D}"/>
          </ac:spMkLst>
        </pc:spChg>
        <pc:spChg chg="add mod">
          <ac:chgData name="Ioanna Koutla" userId="26ee85a5bf0608a4" providerId="LiveId" clId="{0948CDEE-9121-4662-9D7A-EF6DB1BB481D}" dt="2021-05-10T09:18:15.068" v="5224" actId="164"/>
          <ac:spMkLst>
            <pc:docMk/>
            <pc:sldMk cId="4288642528" sldId="341"/>
            <ac:spMk id="15" creationId="{D56F61AF-67C8-4A5B-891B-07F9663AC1C7}"/>
          </ac:spMkLst>
        </pc:spChg>
        <pc:spChg chg="add del mod">
          <ac:chgData name="Ioanna Koutla" userId="26ee85a5bf0608a4" providerId="LiveId" clId="{0948CDEE-9121-4662-9D7A-EF6DB1BB481D}" dt="2021-05-10T09:16:23.485" v="5177" actId="478"/>
          <ac:spMkLst>
            <pc:docMk/>
            <pc:sldMk cId="4288642528" sldId="341"/>
            <ac:spMk id="16" creationId="{95370197-97B8-44BA-BA11-D92015F395D8}"/>
          </ac:spMkLst>
        </pc:spChg>
        <pc:spChg chg="add del mod">
          <ac:chgData name="Ioanna Koutla" userId="26ee85a5bf0608a4" providerId="LiveId" clId="{0948CDEE-9121-4662-9D7A-EF6DB1BB481D}" dt="2021-05-10T09:16:25.397" v="5178" actId="478"/>
          <ac:spMkLst>
            <pc:docMk/>
            <pc:sldMk cId="4288642528" sldId="341"/>
            <ac:spMk id="17" creationId="{FA4F6F9B-299E-4388-8654-A8907DEDEE26}"/>
          </ac:spMkLst>
        </pc:spChg>
        <pc:spChg chg="add del mod">
          <ac:chgData name="Ioanna Koutla" userId="26ee85a5bf0608a4" providerId="LiveId" clId="{0948CDEE-9121-4662-9D7A-EF6DB1BB481D}" dt="2021-05-10T09:16:27.051" v="5179" actId="478"/>
          <ac:spMkLst>
            <pc:docMk/>
            <pc:sldMk cId="4288642528" sldId="341"/>
            <ac:spMk id="18" creationId="{DEB2AC4B-19FA-4528-9A83-946A5734942B}"/>
          </ac:spMkLst>
        </pc:spChg>
        <pc:spChg chg="add mod">
          <ac:chgData name="Ioanna Koutla" userId="26ee85a5bf0608a4" providerId="LiveId" clId="{0948CDEE-9121-4662-9D7A-EF6DB1BB481D}" dt="2021-05-10T09:18:15.068" v="5224" actId="164"/>
          <ac:spMkLst>
            <pc:docMk/>
            <pc:sldMk cId="4288642528" sldId="341"/>
            <ac:spMk id="19" creationId="{A7C3D46B-CFDC-4C37-87EC-2A8A2997EF2D}"/>
          </ac:spMkLst>
        </pc:spChg>
        <pc:spChg chg="mod">
          <ac:chgData name="Ioanna Koutla" userId="26ee85a5bf0608a4" providerId="LiveId" clId="{0948CDEE-9121-4662-9D7A-EF6DB1BB481D}" dt="2021-05-10T09:18:17.718" v="5225"/>
          <ac:spMkLst>
            <pc:docMk/>
            <pc:sldMk cId="4288642528" sldId="341"/>
            <ac:spMk id="22" creationId="{3A2D8FC7-C310-4D00-A69D-BE6B6744E0D7}"/>
          </ac:spMkLst>
        </pc:spChg>
        <pc:spChg chg="mod">
          <ac:chgData name="Ioanna Koutla" userId="26ee85a5bf0608a4" providerId="LiveId" clId="{0948CDEE-9121-4662-9D7A-EF6DB1BB481D}" dt="2021-05-10T09:18:34.725" v="5261" actId="20577"/>
          <ac:spMkLst>
            <pc:docMk/>
            <pc:sldMk cId="4288642528" sldId="341"/>
            <ac:spMk id="23" creationId="{9013668E-FB5E-41E8-AD51-18F92F249152}"/>
          </ac:spMkLst>
        </pc:spChg>
        <pc:spChg chg="mod">
          <ac:chgData name="Ioanna Koutla" userId="26ee85a5bf0608a4" providerId="LiveId" clId="{0948CDEE-9121-4662-9D7A-EF6DB1BB481D}" dt="2021-05-10T09:18:55.617" v="5262"/>
          <ac:spMkLst>
            <pc:docMk/>
            <pc:sldMk cId="4288642528" sldId="341"/>
            <ac:spMk id="25" creationId="{D662BB19-7F3C-4855-85DE-A74E47A398DB}"/>
          </ac:spMkLst>
        </pc:spChg>
        <pc:spChg chg="mod">
          <ac:chgData name="Ioanna Koutla" userId="26ee85a5bf0608a4" providerId="LiveId" clId="{0948CDEE-9121-4662-9D7A-EF6DB1BB481D}" dt="2021-05-10T09:19:10.330" v="5297" actId="20577"/>
          <ac:spMkLst>
            <pc:docMk/>
            <pc:sldMk cId="4288642528" sldId="341"/>
            <ac:spMk id="26" creationId="{6C22A253-BD36-4C1A-AA74-18319E4C6BE5}"/>
          </ac:spMkLst>
        </pc:spChg>
        <pc:spChg chg="mod">
          <ac:chgData name="Ioanna Koutla" userId="26ee85a5bf0608a4" providerId="LiveId" clId="{0948CDEE-9121-4662-9D7A-EF6DB1BB481D}" dt="2021-05-10T09:19:18.800" v="5298"/>
          <ac:spMkLst>
            <pc:docMk/>
            <pc:sldMk cId="4288642528" sldId="341"/>
            <ac:spMk id="28" creationId="{06F00D12-F352-4739-B734-219BF5EA16C7}"/>
          </ac:spMkLst>
        </pc:spChg>
        <pc:spChg chg="mod">
          <ac:chgData name="Ioanna Koutla" userId="26ee85a5bf0608a4" providerId="LiveId" clId="{0948CDEE-9121-4662-9D7A-EF6DB1BB481D}" dt="2021-05-10T09:19:29.671" v="5319" actId="20577"/>
          <ac:spMkLst>
            <pc:docMk/>
            <pc:sldMk cId="4288642528" sldId="341"/>
            <ac:spMk id="29" creationId="{C6365C86-E7E8-4E22-876C-BE62A54889C3}"/>
          </ac:spMkLst>
        </pc:spChg>
        <pc:spChg chg="add mod">
          <ac:chgData name="Ioanna Koutla" userId="26ee85a5bf0608a4" providerId="LiveId" clId="{0948CDEE-9121-4662-9D7A-EF6DB1BB481D}" dt="2021-05-10T09:22:40.403" v="5360" actId="164"/>
          <ac:spMkLst>
            <pc:docMk/>
            <pc:sldMk cId="4288642528" sldId="341"/>
            <ac:spMk id="36" creationId="{8B32722C-2414-415A-991C-5984B0EED1F4}"/>
          </ac:spMkLst>
        </pc:spChg>
        <pc:spChg chg="add mod">
          <ac:chgData name="Ioanna Koutla" userId="26ee85a5bf0608a4" providerId="LiveId" clId="{0948CDEE-9121-4662-9D7A-EF6DB1BB481D}" dt="2021-05-10T09:22:40.403" v="5360" actId="164"/>
          <ac:spMkLst>
            <pc:docMk/>
            <pc:sldMk cId="4288642528" sldId="341"/>
            <ac:spMk id="47" creationId="{8D15C831-37D6-4CD3-BCFA-179FE5D7A1A4}"/>
          </ac:spMkLst>
        </pc:spChg>
        <pc:spChg chg="add mod">
          <ac:chgData name="Ioanna Koutla" userId="26ee85a5bf0608a4" providerId="LiveId" clId="{0948CDEE-9121-4662-9D7A-EF6DB1BB481D}" dt="2021-05-10T09:29:47.175" v="5529" actId="1076"/>
          <ac:spMkLst>
            <pc:docMk/>
            <pc:sldMk cId="4288642528" sldId="341"/>
            <ac:spMk id="49" creationId="{C33DE430-D776-44A9-8531-98E6A685DC02}"/>
          </ac:spMkLst>
        </pc:spChg>
        <pc:grpChg chg="add mod">
          <ac:chgData name="Ioanna Koutla" userId="26ee85a5bf0608a4" providerId="LiveId" clId="{0948CDEE-9121-4662-9D7A-EF6DB1BB481D}" dt="2021-05-10T09:31:37.615" v="5608" actId="1076"/>
          <ac:grpSpMkLst>
            <pc:docMk/>
            <pc:sldMk cId="4288642528" sldId="341"/>
            <ac:grpSpMk id="5" creationId="{AA5D55CB-B433-4A01-AC43-521F1A23DC22}"/>
          </ac:grpSpMkLst>
        </pc:grpChg>
        <pc:grpChg chg="add mod">
          <ac:chgData name="Ioanna Koutla" userId="26ee85a5bf0608a4" providerId="LiveId" clId="{0948CDEE-9121-4662-9D7A-EF6DB1BB481D}" dt="2021-05-10T09:22:40.403" v="5360" actId="164"/>
          <ac:grpSpMkLst>
            <pc:docMk/>
            <pc:sldMk cId="4288642528" sldId="341"/>
            <ac:grpSpMk id="20" creationId="{4F1F3D92-823B-4DDE-AAF5-5662B5B932DB}"/>
          </ac:grpSpMkLst>
        </pc:grpChg>
        <pc:grpChg chg="add mod">
          <ac:chgData name="Ioanna Koutla" userId="26ee85a5bf0608a4" providerId="LiveId" clId="{0948CDEE-9121-4662-9D7A-EF6DB1BB481D}" dt="2021-05-10T09:22:40.403" v="5360" actId="164"/>
          <ac:grpSpMkLst>
            <pc:docMk/>
            <pc:sldMk cId="4288642528" sldId="341"/>
            <ac:grpSpMk id="21" creationId="{D88DBDF6-57DA-4320-90C9-AC1E604D65CF}"/>
          </ac:grpSpMkLst>
        </pc:grpChg>
        <pc:grpChg chg="add mod">
          <ac:chgData name="Ioanna Koutla" userId="26ee85a5bf0608a4" providerId="LiveId" clId="{0948CDEE-9121-4662-9D7A-EF6DB1BB481D}" dt="2021-05-10T09:22:40.403" v="5360" actId="164"/>
          <ac:grpSpMkLst>
            <pc:docMk/>
            <pc:sldMk cId="4288642528" sldId="341"/>
            <ac:grpSpMk id="24" creationId="{6E8AC456-D6C7-40FB-B184-466EAE866AB0}"/>
          </ac:grpSpMkLst>
        </pc:grpChg>
        <pc:grpChg chg="add mod">
          <ac:chgData name="Ioanna Koutla" userId="26ee85a5bf0608a4" providerId="LiveId" clId="{0948CDEE-9121-4662-9D7A-EF6DB1BB481D}" dt="2021-05-10T09:22:40.403" v="5360" actId="164"/>
          <ac:grpSpMkLst>
            <pc:docMk/>
            <pc:sldMk cId="4288642528" sldId="341"/>
            <ac:grpSpMk id="27" creationId="{ECBD45ED-B098-480F-9DF1-4A8E7ABDE026}"/>
          </ac:grpSpMkLst>
        </pc:grpChg>
        <pc:grpChg chg="add mod">
          <ac:chgData name="Ioanna Koutla" userId="26ee85a5bf0608a4" providerId="LiveId" clId="{0948CDEE-9121-4662-9D7A-EF6DB1BB481D}" dt="2021-05-10T09:28:35.189" v="5471" actId="164"/>
          <ac:grpSpMkLst>
            <pc:docMk/>
            <pc:sldMk cId="4288642528" sldId="341"/>
            <ac:grpSpMk id="48" creationId="{9CB806DB-C287-400B-986E-04DA8DC70275}"/>
          </ac:grpSpMkLst>
        </pc:grpChg>
        <pc:grpChg chg="add mod">
          <ac:chgData name="Ioanna Koutla" userId="26ee85a5bf0608a4" providerId="LiveId" clId="{0948CDEE-9121-4662-9D7A-EF6DB1BB481D}" dt="2021-05-10T09:31:34.632" v="5606" actId="1076"/>
          <ac:grpSpMkLst>
            <pc:docMk/>
            <pc:sldMk cId="4288642528" sldId="341"/>
            <ac:grpSpMk id="50" creationId="{3652152D-A89B-450C-8F4B-E9278200C135}"/>
          </ac:grpSpMkLst>
        </pc:grpChg>
        <pc:picChg chg="mod">
          <ac:chgData name="Ioanna Koutla" userId="26ee85a5bf0608a4" providerId="LiveId" clId="{0948CDEE-9121-4662-9D7A-EF6DB1BB481D}" dt="2021-05-08T15:57:08.479" v="2385"/>
          <ac:picMkLst>
            <pc:docMk/>
            <pc:sldMk cId="4288642528" sldId="341"/>
            <ac:picMk id="6" creationId="{178FE445-10CA-464C-9EE4-A05DD01B6271}"/>
          </ac:picMkLst>
        </pc:picChg>
        <pc:picChg chg="add del mod">
          <ac:chgData name="Ioanna Koutla" userId="26ee85a5bf0608a4" providerId="LiveId" clId="{0948CDEE-9121-4662-9D7A-EF6DB1BB481D}" dt="2021-05-08T15:59:33.584" v="2414" actId="478"/>
          <ac:picMkLst>
            <pc:docMk/>
            <pc:sldMk cId="4288642528" sldId="341"/>
            <ac:picMk id="12" creationId="{9B5F2408-D317-4362-B7B3-C03BF3B53C6E}"/>
          </ac:picMkLst>
        </pc:picChg>
        <pc:picChg chg="add del mod">
          <ac:chgData name="Ioanna Koutla" userId="26ee85a5bf0608a4" providerId="LiveId" clId="{0948CDEE-9121-4662-9D7A-EF6DB1BB481D}" dt="2021-05-10T09:15:45.091" v="5165" actId="478"/>
          <ac:picMkLst>
            <pc:docMk/>
            <pc:sldMk cId="4288642528" sldId="341"/>
            <ac:picMk id="14" creationId="{39601A23-94F1-4EED-8846-E88D8BBCFCA6}"/>
          </ac:picMkLst>
        </pc:picChg>
        <pc:cxnChg chg="add mod">
          <ac:chgData name="Ioanna Koutla" userId="26ee85a5bf0608a4" providerId="LiveId" clId="{0948CDEE-9121-4662-9D7A-EF6DB1BB481D}" dt="2021-05-10T09:22:40.403" v="5360" actId="164"/>
          <ac:cxnSpMkLst>
            <pc:docMk/>
            <pc:sldMk cId="4288642528" sldId="341"/>
            <ac:cxnSpMk id="31" creationId="{B351CAF6-E066-4C01-BC00-FAFD96D0C6DF}"/>
          </ac:cxnSpMkLst>
        </pc:cxnChg>
        <pc:cxnChg chg="add mod">
          <ac:chgData name="Ioanna Koutla" userId="26ee85a5bf0608a4" providerId="LiveId" clId="{0948CDEE-9121-4662-9D7A-EF6DB1BB481D}" dt="2021-05-10T09:22:40.403" v="5360" actId="164"/>
          <ac:cxnSpMkLst>
            <pc:docMk/>
            <pc:sldMk cId="4288642528" sldId="341"/>
            <ac:cxnSpMk id="33" creationId="{6AE62204-140D-4492-9E44-56C712E1C766}"/>
          </ac:cxnSpMkLst>
        </pc:cxnChg>
        <pc:cxnChg chg="add mod">
          <ac:chgData name="Ioanna Koutla" userId="26ee85a5bf0608a4" providerId="LiveId" clId="{0948CDEE-9121-4662-9D7A-EF6DB1BB481D}" dt="2021-05-10T09:22:40.403" v="5360" actId="164"/>
          <ac:cxnSpMkLst>
            <pc:docMk/>
            <pc:sldMk cId="4288642528" sldId="341"/>
            <ac:cxnSpMk id="35" creationId="{D6CDC9D8-4C3A-4E66-89D6-51CC192EC9F8}"/>
          </ac:cxnSpMkLst>
        </pc:cxnChg>
        <pc:cxnChg chg="add del mod">
          <ac:chgData name="Ioanna Koutla" userId="26ee85a5bf0608a4" providerId="LiveId" clId="{0948CDEE-9121-4662-9D7A-EF6DB1BB481D}" dt="2021-05-10T09:21:22.983" v="5345" actId="478"/>
          <ac:cxnSpMkLst>
            <pc:docMk/>
            <pc:sldMk cId="4288642528" sldId="341"/>
            <ac:cxnSpMk id="38" creationId="{8E7B3F87-F20A-4FE9-B073-B0BCC10E8178}"/>
          </ac:cxnSpMkLst>
        </pc:cxnChg>
        <pc:cxnChg chg="add del">
          <ac:chgData name="Ioanna Koutla" userId="26ee85a5bf0608a4" providerId="LiveId" clId="{0948CDEE-9121-4662-9D7A-EF6DB1BB481D}" dt="2021-05-10T09:21:33.828" v="5347" actId="11529"/>
          <ac:cxnSpMkLst>
            <pc:docMk/>
            <pc:sldMk cId="4288642528" sldId="341"/>
            <ac:cxnSpMk id="40" creationId="{11D90B87-21D3-44B4-AA60-973B94C49D3D}"/>
          </ac:cxnSpMkLst>
        </pc:cxnChg>
        <pc:cxnChg chg="add mod">
          <ac:chgData name="Ioanna Koutla" userId="26ee85a5bf0608a4" providerId="LiveId" clId="{0948CDEE-9121-4662-9D7A-EF6DB1BB481D}" dt="2021-05-10T09:22:40.403" v="5360" actId="164"/>
          <ac:cxnSpMkLst>
            <pc:docMk/>
            <pc:sldMk cId="4288642528" sldId="341"/>
            <ac:cxnSpMk id="42" creationId="{137DBAD6-B460-4EE9-955C-90C9BD696BBB}"/>
          </ac:cxnSpMkLst>
        </pc:cxnChg>
        <pc:cxnChg chg="add mod">
          <ac:chgData name="Ioanna Koutla" userId="26ee85a5bf0608a4" providerId="LiveId" clId="{0948CDEE-9121-4662-9D7A-EF6DB1BB481D}" dt="2021-05-10T09:22:40.403" v="5360" actId="164"/>
          <ac:cxnSpMkLst>
            <pc:docMk/>
            <pc:sldMk cId="4288642528" sldId="341"/>
            <ac:cxnSpMk id="44" creationId="{F5D56355-07F0-48F1-AECB-E2826770A472}"/>
          </ac:cxnSpMkLst>
        </pc:cxnChg>
        <pc:cxnChg chg="add mod">
          <ac:chgData name="Ioanna Koutla" userId="26ee85a5bf0608a4" providerId="LiveId" clId="{0948CDEE-9121-4662-9D7A-EF6DB1BB481D}" dt="2021-05-10T09:22:40.403" v="5360" actId="164"/>
          <ac:cxnSpMkLst>
            <pc:docMk/>
            <pc:sldMk cId="4288642528" sldId="341"/>
            <ac:cxnSpMk id="46" creationId="{14F5B2B7-6BF5-4B61-9EC3-993AB223F654}"/>
          </ac:cxnSpMkLst>
        </pc:cxnChg>
      </pc:sldChg>
      <pc:sldChg chg="delSp modSp add mod modNotesTx">
        <pc:chgData name="Ioanna Koutla" userId="26ee85a5bf0608a4" providerId="LiveId" clId="{0948CDEE-9121-4662-9D7A-EF6DB1BB481D}" dt="2021-05-14T16:35:53.467" v="10404" actId="6549"/>
        <pc:sldMkLst>
          <pc:docMk/>
          <pc:sldMk cId="1646025839" sldId="342"/>
        </pc:sldMkLst>
        <pc:spChg chg="mod">
          <ac:chgData name="Ioanna Koutla" userId="26ee85a5bf0608a4" providerId="LiveId" clId="{0948CDEE-9121-4662-9D7A-EF6DB1BB481D}" dt="2021-05-08T16:40:39.633" v="2918" actId="207"/>
          <ac:spMkLst>
            <pc:docMk/>
            <pc:sldMk cId="1646025839" sldId="342"/>
            <ac:spMk id="3" creationId="{74BF6BE9-53E7-47D6-AEE1-05F3D063D73E}"/>
          </ac:spMkLst>
        </pc:spChg>
        <pc:spChg chg="del">
          <ac:chgData name="Ioanna Koutla" userId="26ee85a5bf0608a4" providerId="LiveId" clId="{0948CDEE-9121-4662-9D7A-EF6DB1BB481D}" dt="2021-05-11T07:13:36.800" v="7866" actId="478"/>
          <ac:spMkLst>
            <pc:docMk/>
            <pc:sldMk cId="1646025839" sldId="342"/>
            <ac:spMk id="5" creationId="{496916B3-EE6D-4600-B185-9C7D5F228245}"/>
          </ac:spMkLst>
        </pc:spChg>
      </pc:sldChg>
      <pc:sldChg chg="addSp delSp modSp add mod delAnim modNotesTx">
        <pc:chgData name="Ioanna Koutla" userId="26ee85a5bf0608a4" providerId="LiveId" clId="{0948CDEE-9121-4662-9D7A-EF6DB1BB481D}" dt="2021-05-16T08:59:38.262" v="17980" actId="478"/>
        <pc:sldMkLst>
          <pc:docMk/>
          <pc:sldMk cId="2225968637" sldId="343"/>
        </pc:sldMkLst>
        <pc:spChg chg="mod">
          <ac:chgData name="Ioanna Koutla" userId="26ee85a5bf0608a4" providerId="LiveId" clId="{0948CDEE-9121-4662-9D7A-EF6DB1BB481D}" dt="2021-05-08T16:41:10.394" v="2921" actId="207"/>
          <ac:spMkLst>
            <pc:docMk/>
            <pc:sldMk cId="2225968637" sldId="343"/>
            <ac:spMk id="3" creationId="{74BF6BE9-53E7-47D6-AEE1-05F3D063D73E}"/>
          </ac:spMkLst>
        </pc:spChg>
        <pc:spChg chg="del">
          <ac:chgData name="Ioanna Koutla" userId="26ee85a5bf0608a4" providerId="LiveId" clId="{0948CDEE-9121-4662-9D7A-EF6DB1BB481D}" dt="2021-05-11T07:13:32.370" v="7865" actId="478"/>
          <ac:spMkLst>
            <pc:docMk/>
            <pc:sldMk cId="2225968637" sldId="343"/>
            <ac:spMk id="5" creationId="{496916B3-EE6D-4600-B185-9C7D5F228245}"/>
          </ac:spMkLst>
        </pc:spChg>
        <pc:picChg chg="add del mod">
          <ac:chgData name="Ioanna Koutla" userId="26ee85a5bf0608a4" providerId="LiveId" clId="{0948CDEE-9121-4662-9D7A-EF6DB1BB481D}" dt="2021-05-16T08:42:35.997" v="17966" actId="478"/>
          <ac:picMkLst>
            <pc:docMk/>
            <pc:sldMk cId="2225968637" sldId="343"/>
            <ac:picMk id="2" creationId="{A4780A38-D898-456D-8A0D-DA8C4791B741}"/>
          </ac:picMkLst>
        </pc:picChg>
        <pc:picChg chg="add del mod">
          <ac:chgData name="Ioanna Koutla" userId="26ee85a5bf0608a4" providerId="LiveId" clId="{0948CDEE-9121-4662-9D7A-EF6DB1BB481D}" dt="2021-05-16T08:59:38.262" v="17980" actId="478"/>
          <ac:picMkLst>
            <pc:docMk/>
            <pc:sldMk cId="2225968637" sldId="343"/>
            <ac:picMk id="4" creationId="{CEFFC2AC-B91A-4801-BA88-677A04351746}"/>
          </ac:picMkLst>
        </pc:picChg>
      </pc:sldChg>
      <pc:sldChg chg="delSp modSp add mod modNotesTx">
        <pc:chgData name="Ioanna Koutla" userId="26ee85a5bf0608a4" providerId="LiveId" clId="{0948CDEE-9121-4662-9D7A-EF6DB1BB481D}" dt="2021-05-11T07:13:44.686" v="7868" actId="478"/>
        <pc:sldMkLst>
          <pc:docMk/>
          <pc:sldMk cId="254636735" sldId="344"/>
        </pc:sldMkLst>
        <pc:spChg chg="mod">
          <ac:chgData name="Ioanna Koutla" userId="26ee85a5bf0608a4" providerId="LiveId" clId="{0948CDEE-9121-4662-9D7A-EF6DB1BB481D}" dt="2021-05-08T16:41:29.488" v="2924" actId="207"/>
          <ac:spMkLst>
            <pc:docMk/>
            <pc:sldMk cId="254636735" sldId="344"/>
            <ac:spMk id="3" creationId="{74BF6BE9-53E7-47D6-AEE1-05F3D063D73E}"/>
          </ac:spMkLst>
        </pc:spChg>
        <pc:spChg chg="del mod">
          <ac:chgData name="Ioanna Koutla" userId="26ee85a5bf0608a4" providerId="LiveId" clId="{0948CDEE-9121-4662-9D7A-EF6DB1BB481D}" dt="2021-05-11T07:13:44.686" v="7868" actId="478"/>
          <ac:spMkLst>
            <pc:docMk/>
            <pc:sldMk cId="254636735" sldId="344"/>
            <ac:spMk id="5" creationId="{496916B3-EE6D-4600-B185-9C7D5F228245}"/>
          </ac:spMkLst>
        </pc:spChg>
      </pc:sldChg>
      <pc:sldChg chg="addSp delSp modSp add mod modNotesTx">
        <pc:chgData name="Ioanna Koutla" userId="26ee85a5bf0608a4" providerId="LiveId" clId="{0948CDEE-9121-4662-9D7A-EF6DB1BB481D}" dt="2021-05-14T18:42:58.427" v="12539" actId="20577"/>
        <pc:sldMkLst>
          <pc:docMk/>
          <pc:sldMk cId="3318444039" sldId="345"/>
        </pc:sldMkLst>
        <pc:spChg chg="mod">
          <ac:chgData name="Ioanna Koutla" userId="26ee85a5bf0608a4" providerId="LiveId" clId="{0948CDEE-9121-4662-9D7A-EF6DB1BB481D}" dt="2021-05-08T16:41:50.782" v="2929" actId="207"/>
          <ac:spMkLst>
            <pc:docMk/>
            <pc:sldMk cId="3318444039" sldId="345"/>
            <ac:spMk id="3" creationId="{74BF6BE9-53E7-47D6-AEE1-05F3D063D73E}"/>
          </ac:spMkLst>
        </pc:spChg>
        <pc:spChg chg="add del">
          <ac:chgData name="Ioanna Koutla" userId="26ee85a5bf0608a4" providerId="LiveId" clId="{0948CDEE-9121-4662-9D7A-EF6DB1BB481D}" dt="2021-05-11T07:17:07.379" v="7900" actId="478"/>
          <ac:spMkLst>
            <pc:docMk/>
            <pc:sldMk cId="3318444039" sldId="345"/>
            <ac:spMk id="5" creationId="{496916B3-EE6D-4600-B185-9C7D5F228245}"/>
          </ac:spMkLst>
        </pc:spChg>
      </pc:sldChg>
      <pc:sldChg chg="addSp delSp modSp new mod delAnim modNotesTx">
        <pc:chgData name="Ioanna Koutla" userId="26ee85a5bf0608a4" providerId="LiveId" clId="{0948CDEE-9121-4662-9D7A-EF6DB1BB481D}" dt="2021-05-16T09:49:44.637" v="17984" actId="478"/>
        <pc:sldMkLst>
          <pc:docMk/>
          <pc:sldMk cId="1563373225" sldId="346"/>
        </pc:sldMkLst>
        <pc:spChg chg="del">
          <ac:chgData name="Ioanna Koutla" userId="26ee85a5bf0608a4" providerId="LiveId" clId="{0948CDEE-9121-4662-9D7A-EF6DB1BB481D}" dt="2021-05-10T07:30:37.632" v="3087" actId="478"/>
          <ac:spMkLst>
            <pc:docMk/>
            <pc:sldMk cId="1563373225" sldId="346"/>
            <ac:spMk id="2" creationId="{B87AE037-0F50-4467-803E-455A18CC67C5}"/>
          </ac:spMkLst>
        </pc:spChg>
        <pc:spChg chg="del">
          <ac:chgData name="Ioanna Koutla" userId="26ee85a5bf0608a4" providerId="LiveId" clId="{0948CDEE-9121-4662-9D7A-EF6DB1BB481D}" dt="2021-05-10T07:30:39.808" v="3088" actId="478"/>
          <ac:spMkLst>
            <pc:docMk/>
            <pc:sldMk cId="1563373225" sldId="346"/>
            <ac:spMk id="3" creationId="{CB3790F1-2B3E-4457-B77C-65D063022A25}"/>
          </ac:spMkLst>
        </pc:spChg>
        <pc:spChg chg="add del">
          <ac:chgData name="Ioanna Koutla" userId="26ee85a5bf0608a4" providerId="LiveId" clId="{0948CDEE-9121-4662-9D7A-EF6DB1BB481D}" dt="2021-05-10T07:30:48.335" v="3090" actId="22"/>
          <ac:spMkLst>
            <pc:docMk/>
            <pc:sldMk cId="1563373225" sldId="346"/>
            <ac:spMk id="6" creationId="{85133486-3B99-4DF9-87F8-6A548C4DFADC}"/>
          </ac:spMkLst>
        </pc:spChg>
        <pc:spChg chg="add mod">
          <ac:chgData name="Ioanna Koutla" userId="26ee85a5bf0608a4" providerId="LiveId" clId="{0948CDEE-9121-4662-9D7A-EF6DB1BB481D}" dt="2021-05-14T18:32:23.444" v="12060" actId="255"/>
          <ac:spMkLst>
            <pc:docMk/>
            <pc:sldMk cId="1563373225" sldId="346"/>
            <ac:spMk id="8" creationId="{BF63C6E9-118D-43B7-AB3D-D0657C230113}"/>
          </ac:spMkLst>
        </pc:spChg>
        <pc:spChg chg="del mod">
          <ac:chgData name="Ioanna Koutla" userId="26ee85a5bf0608a4" providerId="LiveId" clId="{0948CDEE-9121-4662-9D7A-EF6DB1BB481D}" dt="2021-05-10T08:23:22.471" v="4127" actId="478"/>
          <ac:spMkLst>
            <pc:docMk/>
            <pc:sldMk cId="1563373225" sldId="346"/>
            <ac:spMk id="12" creationId="{24DFD2CF-57C6-428F-8093-9E8010503667}"/>
          </ac:spMkLst>
        </pc:spChg>
        <pc:spChg chg="mod">
          <ac:chgData name="Ioanna Koutla" userId="26ee85a5bf0608a4" providerId="LiveId" clId="{0948CDEE-9121-4662-9D7A-EF6DB1BB481D}" dt="2021-05-10T08:23:17.015" v="4125"/>
          <ac:spMkLst>
            <pc:docMk/>
            <pc:sldMk cId="1563373225" sldId="346"/>
            <ac:spMk id="13" creationId="{8112B607-03F8-4527-BC45-DEB8F4F0ACD4}"/>
          </ac:spMkLst>
        </pc:spChg>
        <pc:spChg chg="del mod">
          <ac:chgData name="Ioanna Koutla" userId="26ee85a5bf0608a4" providerId="LiveId" clId="{0948CDEE-9121-4662-9D7A-EF6DB1BB481D}" dt="2021-05-10T08:23:31.804" v="4130" actId="478"/>
          <ac:spMkLst>
            <pc:docMk/>
            <pc:sldMk cId="1563373225" sldId="346"/>
            <ac:spMk id="16" creationId="{D49DFBFA-E356-4548-BAF8-A4813972E200}"/>
          </ac:spMkLst>
        </pc:spChg>
        <pc:spChg chg="mod">
          <ac:chgData name="Ioanna Koutla" userId="26ee85a5bf0608a4" providerId="LiveId" clId="{0948CDEE-9121-4662-9D7A-EF6DB1BB481D}" dt="2021-05-10T08:25:16.649" v="4163" actId="255"/>
          <ac:spMkLst>
            <pc:docMk/>
            <pc:sldMk cId="1563373225" sldId="346"/>
            <ac:spMk id="17" creationId="{526C818F-C06B-4D01-918E-CEB3448C2BDC}"/>
          </ac:spMkLst>
        </pc:spChg>
        <pc:spChg chg="mod">
          <ac:chgData name="Ioanna Koutla" userId="26ee85a5bf0608a4" providerId="LiveId" clId="{0948CDEE-9121-4662-9D7A-EF6DB1BB481D}" dt="2021-05-10T08:23:17.015" v="4125"/>
          <ac:spMkLst>
            <pc:docMk/>
            <pc:sldMk cId="1563373225" sldId="346"/>
            <ac:spMk id="18" creationId="{A13656E3-884D-49C8-9F1F-89A6C5E6CB78}"/>
          </ac:spMkLst>
        </pc:spChg>
        <pc:spChg chg="mod">
          <ac:chgData name="Ioanna Koutla" userId="26ee85a5bf0608a4" providerId="LiveId" clId="{0948CDEE-9121-4662-9D7A-EF6DB1BB481D}" dt="2021-05-10T08:25:09.728" v="4162" actId="255"/>
          <ac:spMkLst>
            <pc:docMk/>
            <pc:sldMk cId="1563373225" sldId="346"/>
            <ac:spMk id="20" creationId="{144B618D-52DD-4808-B249-D281A2CE0142}"/>
          </ac:spMkLst>
        </pc:spChg>
        <pc:spChg chg="add mod">
          <ac:chgData name="Ioanna Koutla" userId="26ee85a5bf0608a4" providerId="LiveId" clId="{0948CDEE-9121-4662-9D7A-EF6DB1BB481D}" dt="2021-05-10T08:26:38.148" v="4211" actId="164"/>
          <ac:spMkLst>
            <pc:docMk/>
            <pc:sldMk cId="1563373225" sldId="346"/>
            <ac:spMk id="21" creationId="{9FB5E133-17EA-43F3-B7EF-A2679E256870}"/>
          </ac:spMkLst>
        </pc:spChg>
        <pc:spChg chg="add mod">
          <ac:chgData name="Ioanna Koutla" userId="26ee85a5bf0608a4" providerId="LiveId" clId="{0948CDEE-9121-4662-9D7A-EF6DB1BB481D}" dt="2021-05-10T08:26:38.148" v="4211" actId="164"/>
          <ac:spMkLst>
            <pc:docMk/>
            <pc:sldMk cId="1563373225" sldId="346"/>
            <ac:spMk id="22" creationId="{C214BE4A-F370-47E5-AFD0-1052BD77B8E9}"/>
          </ac:spMkLst>
        </pc:spChg>
        <pc:spChg chg="add mod">
          <ac:chgData name="Ioanna Koutla" userId="26ee85a5bf0608a4" providerId="LiveId" clId="{0948CDEE-9121-4662-9D7A-EF6DB1BB481D}" dt="2021-05-10T08:26:38.148" v="4211" actId="164"/>
          <ac:spMkLst>
            <pc:docMk/>
            <pc:sldMk cId="1563373225" sldId="346"/>
            <ac:spMk id="23" creationId="{7B6B9892-BD5E-4648-B471-A93B2C75F6E0}"/>
          </ac:spMkLst>
        </pc:spChg>
        <pc:spChg chg="add mod">
          <ac:chgData name="Ioanna Koutla" userId="26ee85a5bf0608a4" providerId="LiveId" clId="{0948CDEE-9121-4662-9D7A-EF6DB1BB481D}" dt="2021-05-14T18:39:16.316" v="12262" actId="20577"/>
          <ac:spMkLst>
            <pc:docMk/>
            <pc:sldMk cId="1563373225" sldId="346"/>
            <ac:spMk id="25" creationId="{776A9248-B882-48F3-81DA-023009DC4D3D}"/>
          </ac:spMkLst>
        </pc:spChg>
        <pc:spChg chg="add mod">
          <ac:chgData name="Ioanna Koutla" userId="26ee85a5bf0608a4" providerId="LiveId" clId="{0948CDEE-9121-4662-9D7A-EF6DB1BB481D}" dt="2021-05-10T08:46:57.733" v="4686" actId="164"/>
          <ac:spMkLst>
            <pc:docMk/>
            <pc:sldMk cId="1563373225" sldId="346"/>
            <ac:spMk id="30" creationId="{AB035D4E-1679-4F4B-ACAC-1E2BEF6B19F3}"/>
          </ac:spMkLst>
        </pc:spChg>
        <pc:spChg chg="add mod">
          <ac:chgData name="Ioanna Koutla" userId="26ee85a5bf0608a4" providerId="LiveId" clId="{0948CDEE-9121-4662-9D7A-EF6DB1BB481D}" dt="2021-05-10T08:46:57.733" v="4686" actId="164"/>
          <ac:spMkLst>
            <pc:docMk/>
            <pc:sldMk cId="1563373225" sldId="346"/>
            <ac:spMk id="31" creationId="{39D7ED90-2265-4B81-9CE2-929E6661AA83}"/>
          </ac:spMkLst>
        </pc:spChg>
        <pc:spChg chg="add mod">
          <ac:chgData name="Ioanna Koutla" userId="26ee85a5bf0608a4" providerId="LiveId" clId="{0948CDEE-9121-4662-9D7A-EF6DB1BB481D}" dt="2021-05-10T08:46:57.733" v="4686" actId="164"/>
          <ac:spMkLst>
            <pc:docMk/>
            <pc:sldMk cId="1563373225" sldId="346"/>
            <ac:spMk id="32" creationId="{5B7650C2-C15C-42EB-89EA-DFA25B736638}"/>
          </ac:spMkLst>
        </pc:spChg>
        <pc:spChg chg="mod">
          <ac:chgData name="Ioanna Koutla" userId="26ee85a5bf0608a4" providerId="LiveId" clId="{0948CDEE-9121-4662-9D7A-EF6DB1BB481D}" dt="2021-05-10T08:47:24.915" v="4691"/>
          <ac:spMkLst>
            <pc:docMk/>
            <pc:sldMk cId="1563373225" sldId="346"/>
            <ac:spMk id="35" creationId="{AC50602F-A462-453D-9387-69F14C9C8924}"/>
          </ac:spMkLst>
        </pc:spChg>
        <pc:spChg chg="mod">
          <ac:chgData name="Ioanna Koutla" userId="26ee85a5bf0608a4" providerId="LiveId" clId="{0948CDEE-9121-4662-9D7A-EF6DB1BB481D}" dt="2021-05-10T08:47:47.508" v="4746" actId="20577"/>
          <ac:spMkLst>
            <pc:docMk/>
            <pc:sldMk cId="1563373225" sldId="346"/>
            <ac:spMk id="36" creationId="{B9079529-7F53-410D-893A-5DAF160FA769}"/>
          </ac:spMkLst>
        </pc:spChg>
        <pc:spChg chg="mod">
          <ac:chgData name="Ioanna Koutla" userId="26ee85a5bf0608a4" providerId="LiveId" clId="{0948CDEE-9121-4662-9D7A-EF6DB1BB481D}" dt="2021-05-10T08:48:11.208" v="4748"/>
          <ac:spMkLst>
            <pc:docMk/>
            <pc:sldMk cId="1563373225" sldId="346"/>
            <ac:spMk id="38" creationId="{82005911-E308-454C-93FB-A45ACE0C408F}"/>
          </ac:spMkLst>
        </pc:spChg>
        <pc:spChg chg="mod">
          <ac:chgData name="Ioanna Koutla" userId="26ee85a5bf0608a4" providerId="LiveId" clId="{0948CDEE-9121-4662-9D7A-EF6DB1BB481D}" dt="2021-05-10T08:48:30.703" v="4753" actId="1076"/>
          <ac:spMkLst>
            <pc:docMk/>
            <pc:sldMk cId="1563373225" sldId="346"/>
            <ac:spMk id="39" creationId="{D993AB7F-EC36-4375-8277-9CBE3D87766B}"/>
          </ac:spMkLst>
        </pc:spChg>
        <pc:spChg chg="mod">
          <ac:chgData name="Ioanna Koutla" userId="26ee85a5bf0608a4" providerId="LiveId" clId="{0948CDEE-9121-4662-9D7A-EF6DB1BB481D}" dt="2021-05-10T08:49:48.093" v="4769" actId="1076"/>
          <ac:spMkLst>
            <pc:docMk/>
            <pc:sldMk cId="1563373225" sldId="346"/>
            <ac:spMk id="42" creationId="{BA097069-2D9E-4144-B159-05233D48FDA1}"/>
          </ac:spMkLst>
        </pc:spChg>
        <pc:spChg chg="mod">
          <ac:chgData name="Ioanna Koutla" userId="26ee85a5bf0608a4" providerId="LiveId" clId="{0948CDEE-9121-4662-9D7A-EF6DB1BB481D}" dt="2021-05-10T08:49:45.549" v="4768" actId="1076"/>
          <ac:spMkLst>
            <pc:docMk/>
            <pc:sldMk cId="1563373225" sldId="346"/>
            <ac:spMk id="43" creationId="{9B5CD53F-5C4B-4FAE-B049-AFA6944E04E0}"/>
          </ac:spMkLst>
        </pc:spChg>
        <pc:spChg chg="del mod">
          <ac:chgData name="Ioanna Koutla" userId="26ee85a5bf0608a4" providerId="LiveId" clId="{0948CDEE-9121-4662-9D7A-EF6DB1BB481D}" dt="2021-05-10T08:48:21.814" v="4752" actId="478"/>
          <ac:spMkLst>
            <pc:docMk/>
            <pc:sldMk cId="1563373225" sldId="346"/>
            <ac:spMk id="44" creationId="{13C1B80E-806B-4F5F-8F86-664BA91DA0EB}"/>
          </ac:spMkLst>
        </pc:spChg>
        <pc:spChg chg="del mod">
          <ac:chgData name="Ioanna Koutla" userId="26ee85a5bf0608a4" providerId="LiveId" clId="{0948CDEE-9121-4662-9D7A-EF6DB1BB481D}" dt="2021-05-10T08:48:16.705" v="4750" actId="478"/>
          <ac:spMkLst>
            <pc:docMk/>
            <pc:sldMk cId="1563373225" sldId="346"/>
            <ac:spMk id="46" creationId="{194C43E6-6F4B-4BF0-AFB5-32049BEFE52F}"/>
          </ac:spMkLst>
        </pc:spChg>
        <pc:spChg chg="add mod">
          <ac:chgData name="Ioanna Koutla" userId="26ee85a5bf0608a4" providerId="LiveId" clId="{0948CDEE-9121-4662-9D7A-EF6DB1BB481D}" dt="2021-05-10T08:54:04.870" v="5017" actId="1076"/>
          <ac:spMkLst>
            <pc:docMk/>
            <pc:sldMk cId="1563373225" sldId="346"/>
            <ac:spMk id="47" creationId="{4A8D6B90-2414-4EB9-8154-7DDFC4607D3B}"/>
          </ac:spMkLst>
        </pc:spChg>
        <pc:grpChg chg="add mod">
          <ac:chgData name="Ioanna Koutla" userId="26ee85a5bf0608a4" providerId="LiveId" clId="{0948CDEE-9121-4662-9D7A-EF6DB1BB481D}" dt="2021-05-10T08:26:38.148" v="4211" actId="164"/>
          <ac:grpSpMkLst>
            <pc:docMk/>
            <pc:sldMk cId="1563373225" sldId="346"/>
            <ac:grpSpMk id="11" creationId="{4B1A2CA5-676B-44D7-B918-0D46AAD89746}"/>
          </ac:grpSpMkLst>
        </pc:grpChg>
        <pc:grpChg chg="add mod">
          <ac:chgData name="Ioanna Koutla" userId="26ee85a5bf0608a4" providerId="LiveId" clId="{0948CDEE-9121-4662-9D7A-EF6DB1BB481D}" dt="2021-05-10T08:47:16.944" v="4690" actId="1076"/>
          <ac:grpSpMkLst>
            <pc:docMk/>
            <pc:sldMk cId="1563373225" sldId="346"/>
            <ac:grpSpMk id="24" creationId="{410DD76D-755B-4AD5-9405-F2644CBCDC15}"/>
          </ac:grpSpMkLst>
        </pc:grpChg>
        <pc:grpChg chg="add mod">
          <ac:chgData name="Ioanna Koutla" userId="26ee85a5bf0608a4" providerId="LiveId" clId="{0948CDEE-9121-4662-9D7A-EF6DB1BB481D}" dt="2021-05-10T08:47:00.536" v="4687" actId="1076"/>
          <ac:grpSpMkLst>
            <pc:docMk/>
            <pc:sldMk cId="1563373225" sldId="346"/>
            <ac:grpSpMk id="33" creationId="{3ED1631D-894B-4C32-B2C2-2B6D158D53B1}"/>
          </ac:grpSpMkLst>
        </pc:grpChg>
        <pc:grpChg chg="add mod">
          <ac:chgData name="Ioanna Koutla" userId="26ee85a5bf0608a4" providerId="LiveId" clId="{0948CDEE-9121-4662-9D7A-EF6DB1BB481D}" dt="2021-05-10T09:02:23.102" v="5139" actId="1076"/>
          <ac:grpSpMkLst>
            <pc:docMk/>
            <pc:sldMk cId="1563373225" sldId="346"/>
            <ac:grpSpMk id="34" creationId="{CCCE9C48-8D5A-472C-B799-A7250108A2D7}"/>
          </ac:grpSpMkLst>
        </pc:grpChg>
        <pc:grpChg chg="add mod">
          <ac:chgData name="Ioanna Koutla" userId="26ee85a5bf0608a4" providerId="LiveId" clId="{0948CDEE-9121-4662-9D7A-EF6DB1BB481D}" dt="2021-05-10T08:49:56.250" v="4773" actId="1076"/>
          <ac:grpSpMkLst>
            <pc:docMk/>
            <pc:sldMk cId="1563373225" sldId="346"/>
            <ac:grpSpMk id="37" creationId="{409383F6-2564-4C2C-BAB7-3EFD0CDCD71E}"/>
          </ac:grpSpMkLst>
        </pc:grpChg>
        <pc:graphicFrameChg chg="add del mod">
          <ac:chgData name="Ioanna Koutla" userId="26ee85a5bf0608a4" providerId="LiveId" clId="{0948CDEE-9121-4662-9D7A-EF6DB1BB481D}" dt="2021-05-10T08:02:27.889" v="4000" actId="478"/>
          <ac:graphicFrameMkLst>
            <pc:docMk/>
            <pc:sldMk cId="1563373225" sldId="346"/>
            <ac:graphicFrameMk id="7" creationId="{CD84CCA3-2A99-4EBD-AB46-900F2C15B0A8}"/>
          </ac:graphicFrameMkLst>
        </pc:graphicFrameChg>
        <pc:picChg chg="add del mod">
          <ac:chgData name="Ioanna Koutla" userId="26ee85a5bf0608a4" providerId="LiveId" clId="{0948CDEE-9121-4662-9D7A-EF6DB1BB481D}" dt="2021-05-16T09:49:44.637" v="17984" actId="478"/>
          <ac:picMkLst>
            <pc:docMk/>
            <pc:sldMk cId="1563373225" sldId="346"/>
            <ac:picMk id="2" creationId="{438ACA85-070E-45C7-AC31-4452B6419A44}"/>
          </ac:picMkLst>
        </pc:picChg>
        <pc:picChg chg="add mod">
          <ac:chgData name="Ioanna Koutla" userId="26ee85a5bf0608a4" providerId="LiveId" clId="{0948CDEE-9121-4662-9D7A-EF6DB1BB481D}" dt="2021-05-10T08:47:08.647" v="4689" actId="1076"/>
          <ac:picMkLst>
            <pc:docMk/>
            <pc:sldMk cId="1563373225" sldId="346"/>
            <ac:picMk id="10" creationId="{6229926A-262C-454C-8C53-2F99D7DE1956}"/>
          </ac:picMkLst>
        </pc:picChg>
        <pc:picChg chg="add mod">
          <ac:chgData name="Ioanna Koutla" userId="26ee85a5bf0608a4" providerId="LiveId" clId="{0948CDEE-9121-4662-9D7A-EF6DB1BB481D}" dt="2021-05-10T08:46:57.733" v="4686" actId="164"/>
          <ac:picMkLst>
            <pc:docMk/>
            <pc:sldMk cId="1563373225" sldId="346"/>
            <ac:picMk id="27" creationId="{849EA95B-C32A-4641-BF0E-C05B094F096A}"/>
          </ac:picMkLst>
        </pc:picChg>
        <pc:picChg chg="add mod">
          <ac:chgData name="Ioanna Koutla" userId="26ee85a5bf0608a4" providerId="LiveId" clId="{0948CDEE-9121-4662-9D7A-EF6DB1BB481D}" dt="2021-05-10T08:46:57.733" v="4686" actId="164"/>
          <ac:picMkLst>
            <pc:docMk/>
            <pc:sldMk cId="1563373225" sldId="346"/>
            <ac:picMk id="29" creationId="{17DBD0E6-AA9A-48B5-9BB3-296E14D53C11}"/>
          </ac:picMkLst>
        </pc:picChg>
        <pc:cxnChg chg="del mod">
          <ac:chgData name="Ioanna Koutla" userId="26ee85a5bf0608a4" providerId="LiveId" clId="{0948CDEE-9121-4662-9D7A-EF6DB1BB481D}" dt="2021-05-10T08:23:26.215" v="4128" actId="478"/>
          <ac:cxnSpMkLst>
            <pc:docMk/>
            <pc:sldMk cId="1563373225" sldId="346"/>
            <ac:cxnSpMk id="14" creationId="{2FD23971-5957-419A-AEFA-3FADF465E252}"/>
          </ac:cxnSpMkLst>
        </pc:cxnChg>
        <pc:cxnChg chg="mod">
          <ac:chgData name="Ioanna Koutla" userId="26ee85a5bf0608a4" providerId="LiveId" clId="{0948CDEE-9121-4662-9D7A-EF6DB1BB481D}" dt="2021-05-10T08:23:17.015" v="4125"/>
          <ac:cxnSpMkLst>
            <pc:docMk/>
            <pc:sldMk cId="1563373225" sldId="346"/>
            <ac:cxnSpMk id="15" creationId="{CEE1470F-7385-4BA3-8B1D-B87DB5EDB6E8}"/>
          </ac:cxnSpMkLst>
        </pc:cxnChg>
        <pc:cxnChg chg="mod">
          <ac:chgData name="Ioanna Koutla" userId="26ee85a5bf0608a4" providerId="LiveId" clId="{0948CDEE-9121-4662-9D7A-EF6DB1BB481D}" dt="2021-05-10T08:23:17.015" v="4125"/>
          <ac:cxnSpMkLst>
            <pc:docMk/>
            <pc:sldMk cId="1563373225" sldId="346"/>
            <ac:cxnSpMk id="19" creationId="{6F9FEC48-0843-4CA2-A867-E3ECEBA4148F}"/>
          </ac:cxnSpMkLst>
        </pc:cxnChg>
        <pc:cxnChg chg="mod">
          <ac:chgData name="Ioanna Koutla" userId="26ee85a5bf0608a4" providerId="LiveId" clId="{0948CDEE-9121-4662-9D7A-EF6DB1BB481D}" dt="2021-05-10T08:48:11.208" v="4748"/>
          <ac:cxnSpMkLst>
            <pc:docMk/>
            <pc:sldMk cId="1563373225" sldId="346"/>
            <ac:cxnSpMk id="40" creationId="{39F0ABF3-3848-49A4-98B3-1E8A0367BDC4}"/>
          </ac:cxnSpMkLst>
        </pc:cxnChg>
        <pc:cxnChg chg="mod">
          <ac:chgData name="Ioanna Koutla" userId="26ee85a5bf0608a4" providerId="LiveId" clId="{0948CDEE-9121-4662-9D7A-EF6DB1BB481D}" dt="2021-05-10T08:48:30.703" v="4753" actId="1076"/>
          <ac:cxnSpMkLst>
            <pc:docMk/>
            <pc:sldMk cId="1563373225" sldId="346"/>
            <ac:cxnSpMk id="41" creationId="{909BA77B-1CA1-45A2-A7AC-638EB04907DE}"/>
          </ac:cxnSpMkLst>
        </pc:cxnChg>
        <pc:cxnChg chg="del mod">
          <ac:chgData name="Ioanna Koutla" userId="26ee85a5bf0608a4" providerId="LiveId" clId="{0948CDEE-9121-4662-9D7A-EF6DB1BB481D}" dt="2021-05-10T08:48:19.725" v="4751" actId="478"/>
          <ac:cxnSpMkLst>
            <pc:docMk/>
            <pc:sldMk cId="1563373225" sldId="346"/>
            <ac:cxnSpMk id="45" creationId="{F99FBCAF-17C7-49EB-ADA5-037ADB4B25F3}"/>
          </ac:cxnSpMkLst>
        </pc:cxnChg>
      </pc:sldChg>
      <pc:sldChg chg="addSp delSp modSp new mod modAnim modNotesTx">
        <pc:chgData name="Ioanna Koutla" userId="26ee85a5bf0608a4" providerId="LiveId" clId="{0948CDEE-9121-4662-9D7A-EF6DB1BB481D}" dt="2021-05-11T07:16:29.965" v="7897" actId="1076"/>
        <pc:sldMkLst>
          <pc:docMk/>
          <pc:sldMk cId="2853752426" sldId="347"/>
        </pc:sldMkLst>
        <pc:spChg chg="del">
          <ac:chgData name="Ioanna Koutla" userId="26ee85a5bf0608a4" providerId="LiveId" clId="{0948CDEE-9121-4662-9D7A-EF6DB1BB481D}" dt="2021-05-10T09:32:02.636" v="5610" actId="478"/>
          <ac:spMkLst>
            <pc:docMk/>
            <pc:sldMk cId="2853752426" sldId="347"/>
            <ac:spMk id="2" creationId="{28EE7C93-6944-4E5E-8EED-69A007DE2578}"/>
          </ac:spMkLst>
        </pc:spChg>
        <pc:spChg chg="add mod">
          <ac:chgData name="Ioanna Koutla" userId="26ee85a5bf0608a4" providerId="LiveId" clId="{0948CDEE-9121-4662-9D7A-EF6DB1BB481D}" dt="2021-05-11T07:16:29.965" v="7897" actId="1076"/>
          <ac:spMkLst>
            <pc:docMk/>
            <pc:sldMk cId="2853752426" sldId="347"/>
            <ac:spMk id="2" creationId="{862B483C-1C6F-473D-9908-8D03C768595E}"/>
          </ac:spMkLst>
        </pc:spChg>
        <pc:spChg chg="del">
          <ac:chgData name="Ioanna Koutla" userId="26ee85a5bf0608a4" providerId="LiveId" clId="{0948CDEE-9121-4662-9D7A-EF6DB1BB481D}" dt="2021-05-10T09:32:04.962" v="5611" actId="478"/>
          <ac:spMkLst>
            <pc:docMk/>
            <pc:sldMk cId="2853752426" sldId="347"/>
            <ac:spMk id="3" creationId="{1F90595F-E713-4C42-997B-D52572F6B67E}"/>
          </ac:spMkLst>
        </pc:spChg>
        <pc:spChg chg="add mod">
          <ac:chgData name="Ioanna Koutla" userId="26ee85a5bf0608a4" providerId="LiveId" clId="{0948CDEE-9121-4662-9D7A-EF6DB1BB481D}" dt="2021-05-10T09:49:05.310" v="5817" actId="1076"/>
          <ac:spMkLst>
            <pc:docMk/>
            <pc:sldMk cId="2853752426" sldId="347"/>
            <ac:spMk id="5" creationId="{F307A31B-F019-4A99-9542-46C50BD19539}"/>
          </ac:spMkLst>
        </pc:spChg>
        <pc:spChg chg="add del mod">
          <ac:chgData name="Ioanna Koutla" userId="26ee85a5bf0608a4" providerId="LiveId" clId="{0948CDEE-9121-4662-9D7A-EF6DB1BB481D}" dt="2021-05-10T09:34:32.618" v="5629"/>
          <ac:spMkLst>
            <pc:docMk/>
            <pc:sldMk cId="2853752426" sldId="347"/>
            <ac:spMk id="6" creationId="{FB55AF33-6E24-49CE-84F6-74DB8C536213}"/>
          </ac:spMkLst>
        </pc:spChg>
        <pc:spChg chg="mod">
          <ac:chgData name="Ioanna Koutla" userId="26ee85a5bf0608a4" providerId="LiveId" clId="{0948CDEE-9121-4662-9D7A-EF6DB1BB481D}" dt="2021-05-10T09:34:39.493" v="5630"/>
          <ac:spMkLst>
            <pc:docMk/>
            <pc:sldMk cId="2853752426" sldId="347"/>
            <ac:spMk id="8" creationId="{7BBE57A7-56A9-41E9-B5CB-3B66F56A8043}"/>
          </ac:spMkLst>
        </pc:spChg>
        <pc:spChg chg="mod">
          <ac:chgData name="Ioanna Koutla" userId="26ee85a5bf0608a4" providerId="LiveId" clId="{0948CDEE-9121-4662-9D7A-EF6DB1BB481D}" dt="2021-05-10T10:15:26.170" v="6598" actId="255"/>
          <ac:spMkLst>
            <pc:docMk/>
            <pc:sldMk cId="2853752426" sldId="347"/>
            <ac:spMk id="9" creationId="{D5915D80-93F3-423F-9FC1-450224CBE18B}"/>
          </ac:spMkLst>
        </pc:spChg>
        <pc:spChg chg="mod">
          <ac:chgData name="Ioanna Koutla" userId="26ee85a5bf0608a4" providerId="LiveId" clId="{0948CDEE-9121-4662-9D7A-EF6DB1BB481D}" dt="2021-05-10T09:38:11.718" v="5703"/>
          <ac:spMkLst>
            <pc:docMk/>
            <pc:sldMk cId="2853752426" sldId="347"/>
            <ac:spMk id="15" creationId="{1C111067-DA75-47ED-BDC9-5CAEDF1F3AF3}"/>
          </ac:spMkLst>
        </pc:spChg>
        <pc:spChg chg="mod">
          <ac:chgData name="Ioanna Koutla" userId="26ee85a5bf0608a4" providerId="LiveId" clId="{0948CDEE-9121-4662-9D7A-EF6DB1BB481D}" dt="2021-05-10T09:38:11.718" v="5703"/>
          <ac:spMkLst>
            <pc:docMk/>
            <pc:sldMk cId="2853752426" sldId="347"/>
            <ac:spMk id="16" creationId="{84B5B250-83DF-461C-9E26-23EB446412B8}"/>
          </ac:spMkLst>
        </pc:spChg>
        <pc:spChg chg="mod">
          <ac:chgData name="Ioanna Koutla" userId="26ee85a5bf0608a4" providerId="LiveId" clId="{0948CDEE-9121-4662-9D7A-EF6DB1BB481D}" dt="2021-05-10T09:38:11.718" v="5703"/>
          <ac:spMkLst>
            <pc:docMk/>
            <pc:sldMk cId="2853752426" sldId="347"/>
            <ac:spMk id="19" creationId="{79187161-203B-451A-8D46-63D6350BD96E}"/>
          </ac:spMkLst>
        </pc:spChg>
        <pc:spChg chg="mod">
          <ac:chgData name="Ioanna Koutla" userId="26ee85a5bf0608a4" providerId="LiveId" clId="{0948CDEE-9121-4662-9D7A-EF6DB1BB481D}" dt="2021-05-10T09:38:11.718" v="5703"/>
          <ac:spMkLst>
            <pc:docMk/>
            <pc:sldMk cId="2853752426" sldId="347"/>
            <ac:spMk id="20" creationId="{5906C600-2D8F-4FF3-9EE2-57B5ABBE4122}"/>
          </ac:spMkLst>
        </pc:spChg>
        <pc:spChg chg="add mod">
          <ac:chgData name="Ioanna Koutla" userId="26ee85a5bf0608a4" providerId="LiveId" clId="{0948CDEE-9121-4662-9D7A-EF6DB1BB481D}" dt="2021-05-10T09:38:46.944" v="5709" actId="164"/>
          <ac:spMkLst>
            <pc:docMk/>
            <pc:sldMk cId="2853752426" sldId="347"/>
            <ac:spMk id="21" creationId="{0CAE8C23-7422-4103-8427-74BC4BF5A027}"/>
          </ac:spMkLst>
        </pc:spChg>
        <pc:spChg chg="add mod">
          <ac:chgData name="Ioanna Koutla" userId="26ee85a5bf0608a4" providerId="LiveId" clId="{0948CDEE-9121-4662-9D7A-EF6DB1BB481D}" dt="2021-05-10T09:38:46.944" v="5709" actId="164"/>
          <ac:spMkLst>
            <pc:docMk/>
            <pc:sldMk cId="2853752426" sldId="347"/>
            <ac:spMk id="22" creationId="{AF9A35EF-8889-4875-8CC5-C3141A2AFB3C}"/>
          </ac:spMkLst>
        </pc:spChg>
        <pc:spChg chg="add mod">
          <ac:chgData name="Ioanna Koutla" userId="26ee85a5bf0608a4" providerId="LiveId" clId="{0948CDEE-9121-4662-9D7A-EF6DB1BB481D}" dt="2021-05-10T09:38:46.944" v="5709" actId="164"/>
          <ac:spMkLst>
            <pc:docMk/>
            <pc:sldMk cId="2853752426" sldId="347"/>
            <ac:spMk id="23" creationId="{27E4D40F-63C9-4EDC-B98D-A8A1515938C3}"/>
          </ac:spMkLst>
        </pc:spChg>
        <pc:spChg chg="add mod">
          <ac:chgData name="Ioanna Koutla" userId="26ee85a5bf0608a4" providerId="LiveId" clId="{0948CDEE-9121-4662-9D7A-EF6DB1BB481D}" dt="2021-05-10T09:48:46.903" v="5815" actId="164"/>
          <ac:spMkLst>
            <pc:docMk/>
            <pc:sldMk cId="2853752426" sldId="347"/>
            <ac:spMk id="29" creationId="{AF40DF94-6151-455D-8BA8-449B100CE1ED}"/>
          </ac:spMkLst>
        </pc:spChg>
        <pc:spChg chg="add mod">
          <ac:chgData name="Ioanna Koutla" userId="26ee85a5bf0608a4" providerId="LiveId" clId="{0948CDEE-9121-4662-9D7A-EF6DB1BB481D}" dt="2021-05-10T09:48:46.903" v="5815" actId="164"/>
          <ac:spMkLst>
            <pc:docMk/>
            <pc:sldMk cId="2853752426" sldId="347"/>
            <ac:spMk id="30" creationId="{BD0E487F-8600-42DD-ACAC-FDED5D86A9FB}"/>
          </ac:spMkLst>
        </pc:spChg>
        <pc:spChg chg="add mod">
          <ac:chgData name="Ioanna Koutla" userId="26ee85a5bf0608a4" providerId="LiveId" clId="{0948CDEE-9121-4662-9D7A-EF6DB1BB481D}" dt="2021-05-10T09:48:46.903" v="5815" actId="164"/>
          <ac:spMkLst>
            <pc:docMk/>
            <pc:sldMk cId="2853752426" sldId="347"/>
            <ac:spMk id="31" creationId="{C11C03CA-4620-4101-B1EA-FF0AE408D2A9}"/>
          </ac:spMkLst>
        </pc:spChg>
        <pc:spChg chg="add mod">
          <ac:chgData name="Ioanna Koutla" userId="26ee85a5bf0608a4" providerId="LiveId" clId="{0948CDEE-9121-4662-9D7A-EF6DB1BB481D}" dt="2021-05-10T10:16:27.407" v="6717" actId="6549"/>
          <ac:spMkLst>
            <pc:docMk/>
            <pc:sldMk cId="2853752426" sldId="347"/>
            <ac:spMk id="33" creationId="{C6A21E4E-2FD7-4FC6-A12C-39A4AD5091E8}"/>
          </ac:spMkLst>
        </pc:spChg>
        <pc:spChg chg="add mod">
          <ac:chgData name="Ioanna Koutla" userId="26ee85a5bf0608a4" providerId="LiveId" clId="{0948CDEE-9121-4662-9D7A-EF6DB1BB481D}" dt="2021-05-11T07:15:02.223" v="7869" actId="1076"/>
          <ac:spMkLst>
            <pc:docMk/>
            <pc:sldMk cId="2853752426" sldId="347"/>
            <ac:spMk id="34" creationId="{C934D8F5-A5F3-4CAC-8EA7-CE2D3CF2FD56}"/>
          </ac:spMkLst>
        </pc:spChg>
        <pc:spChg chg="mod">
          <ac:chgData name="Ioanna Koutla" userId="26ee85a5bf0608a4" providerId="LiveId" clId="{0948CDEE-9121-4662-9D7A-EF6DB1BB481D}" dt="2021-05-10T10:14:04.584" v="6541"/>
          <ac:spMkLst>
            <pc:docMk/>
            <pc:sldMk cId="2853752426" sldId="347"/>
            <ac:spMk id="40" creationId="{676C296E-CA5D-4B5C-B831-219EC3ECB601}"/>
          </ac:spMkLst>
        </pc:spChg>
        <pc:spChg chg="mod">
          <ac:chgData name="Ioanna Koutla" userId="26ee85a5bf0608a4" providerId="LiveId" clId="{0948CDEE-9121-4662-9D7A-EF6DB1BB481D}" dt="2021-05-10T10:14:04.584" v="6541"/>
          <ac:spMkLst>
            <pc:docMk/>
            <pc:sldMk cId="2853752426" sldId="347"/>
            <ac:spMk id="41" creationId="{97A0971E-20E8-4781-936F-0506F36C3E5B}"/>
          </ac:spMkLst>
        </pc:spChg>
        <pc:spChg chg="mod">
          <ac:chgData name="Ioanna Koutla" userId="26ee85a5bf0608a4" providerId="LiveId" clId="{0948CDEE-9121-4662-9D7A-EF6DB1BB481D}" dt="2021-05-10T10:14:04.584" v="6541"/>
          <ac:spMkLst>
            <pc:docMk/>
            <pc:sldMk cId="2853752426" sldId="347"/>
            <ac:spMk id="42" creationId="{E15BFA9C-E8C9-46D3-9BE2-A462CE7D0426}"/>
          </ac:spMkLst>
        </pc:spChg>
        <pc:grpChg chg="add mod">
          <ac:chgData name="Ioanna Koutla" userId="26ee85a5bf0608a4" providerId="LiveId" clId="{0948CDEE-9121-4662-9D7A-EF6DB1BB481D}" dt="2021-05-10T10:15:11.240" v="6596" actId="14100"/>
          <ac:grpSpMkLst>
            <pc:docMk/>
            <pc:sldMk cId="2853752426" sldId="347"/>
            <ac:grpSpMk id="7" creationId="{6DD89660-13C8-42BF-81C6-74E3A7214C59}"/>
          </ac:grpSpMkLst>
        </pc:grpChg>
        <pc:grpChg chg="add mod">
          <ac:chgData name="Ioanna Koutla" userId="26ee85a5bf0608a4" providerId="LiveId" clId="{0948CDEE-9121-4662-9D7A-EF6DB1BB481D}" dt="2021-05-10T09:38:46.944" v="5709" actId="164"/>
          <ac:grpSpMkLst>
            <pc:docMk/>
            <pc:sldMk cId="2853752426" sldId="347"/>
            <ac:grpSpMk id="14" creationId="{CA7AD029-CD58-416D-8076-BEEE278389E7}"/>
          </ac:grpSpMkLst>
        </pc:grpChg>
        <pc:grpChg chg="add mod">
          <ac:chgData name="Ioanna Koutla" userId="26ee85a5bf0608a4" providerId="LiveId" clId="{0948CDEE-9121-4662-9D7A-EF6DB1BB481D}" dt="2021-05-10T10:15:03.333" v="6594" actId="1076"/>
          <ac:grpSpMkLst>
            <pc:docMk/>
            <pc:sldMk cId="2853752426" sldId="347"/>
            <ac:grpSpMk id="24" creationId="{473ADB89-76A7-49ED-8BDA-1AE0762C797A}"/>
          </ac:grpSpMkLst>
        </pc:grpChg>
        <pc:grpChg chg="add del mod">
          <ac:chgData name="Ioanna Koutla" userId="26ee85a5bf0608a4" providerId="LiveId" clId="{0948CDEE-9121-4662-9D7A-EF6DB1BB481D}" dt="2021-05-10T10:13:58.465" v="6540" actId="478"/>
          <ac:grpSpMkLst>
            <pc:docMk/>
            <pc:sldMk cId="2853752426" sldId="347"/>
            <ac:grpSpMk id="32" creationId="{96E16328-F504-49BF-BA84-078EB4896406}"/>
          </ac:grpSpMkLst>
        </pc:grpChg>
        <pc:grpChg chg="add mod">
          <ac:chgData name="Ioanna Koutla" userId="26ee85a5bf0608a4" providerId="LiveId" clId="{0948CDEE-9121-4662-9D7A-EF6DB1BB481D}" dt="2021-05-10T10:14:04.584" v="6541"/>
          <ac:grpSpMkLst>
            <pc:docMk/>
            <pc:sldMk cId="2853752426" sldId="347"/>
            <ac:grpSpMk id="37" creationId="{D1D69F45-0D3B-4D2A-874A-F954D234746A}"/>
          </ac:grpSpMkLst>
        </pc:grpChg>
        <pc:graphicFrameChg chg="add del">
          <ac:chgData name="Ioanna Koutla" userId="26ee85a5bf0608a4" providerId="LiveId" clId="{0948CDEE-9121-4662-9D7A-EF6DB1BB481D}" dt="2021-05-10T10:04:55.176" v="6003" actId="3680"/>
          <ac:graphicFrameMkLst>
            <pc:docMk/>
            <pc:sldMk cId="2853752426" sldId="347"/>
            <ac:graphicFrameMk id="35" creationId="{D2B2FE2E-D48E-4F96-92BC-088C1D7B1B1D}"/>
          </ac:graphicFrameMkLst>
        </pc:graphicFrameChg>
        <pc:graphicFrameChg chg="add mod modGraphic">
          <ac:chgData name="Ioanna Koutla" userId="26ee85a5bf0608a4" providerId="LiveId" clId="{0948CDEE-9121-4662-9D7A-EF6DB1BB481D}" dt="2021-05-10T10:08:42.903" v="6149" actId="1076"/>
          <ac:graphicFrameMkLst>
            <pc:docMk/>
            <pc:sldMk cId="2853752426" sldId="347"/>
            <ac:graphicFrameMk id="36" creationId="{071EFFFD-490B-4C01-A85A-CE0FC8F681CB}"/>
          </ac:graphicFrameMkLst>
        </pc:graphicFrameChg>
        <pc:picChg chg="add mod">
          <ac:chgData name="Ioanna Koutla" userId="26ee85a5bf0608a4" providerId="LiveId" clId="{0948CDEE-9121-4662-9D7A-EF6DB1BB481D}" dt="2021-05-10T09:38:46.944" v="5709" actId="164"/>
          <ac:picMkLst>
            <pc:docMk/>
            <pc:sldMk cId="2853752426" sldId="347"/>
            <ac:picMk id="11" creationId="{EFAE4E5F-4A02-4053-8519-DBD395A54157}"/>
          </ac:picMkLst>
        </pc:picChg>
        <pc:picChg chg="add mod">
          <ac:chgData name="Ioanna Koutla" userId="26ee85a5bf0608a4" providerId="LiveId" clId="{0948CDEE-9121-4662-9D7A-EF6DB1BB481D}" dt="2021-05-10T09:38:46.944" v="5709" actId="164"/>
          <ac:picMkLst>
            <pc:docMk/>
            <pc:sldMk cId="2853752426" sldId="347"/>
            <ac:picMk id="13" creationId="{2985A36B-66D0-4AC7-9D2D-8D1E3B8FAB9B}"/>
          </ac:picMkLst>
        </pc:picChg>
        <pc:picChg chg="add mod">
          <ac:chgData name="Ioanna Koutla" userId="26ee85a5bf0608a4" providerId="LiveId" clId="{0948CDEE-9121-4662-9D7A-EF6DB1BB481D}" dt="2021-05-10T09:48:46.903" v="5815" actId="164"/>
          <ac:picMkLst>
            <pc:docMk/>
            <pc:sldMk cId="2853752426" sldId="347"/>
            <ac:picMk id="26" creationId="{FD72ABB8-A272-4E63-B6DB-2279B1E1595F}"/>
          </ac:picMkLst>
        </pc:picChg>
        <pc:picChg chg="add mod">
          <ac:chgData name="Ioanna Koutla" userId="26ee85a5bf0608a4" providerId="LiveId" clId="{0948CDEE-9121-4662-9D7A-EF6DB1BB481D}" dt="2021-05-10T09:48:46.903" v="5815" actId="164"/>
          <ac:picMkLst>
            <pc:docMk/>
            <pc:sldMk cId="2853752426" sldId="347"/>
            <ac:picMk id="28" creationId="{3C7D33CF-F893-4460-B696-7D3A242ABD85}"/>
          </ac:picMkLst>
        </pc:picChg>
        <pc:picChg chg="mod">
          <ac:chgData name="Ioanna Koutla" userId="26ee85a5bf0608a4" providerId="LiveId" clId="{0948CDEE-9121-4662-9D7A-EF6DB1BB481D}" dt="2021-05-10T10:14:04.584" v="6541"/>
          <ac:picMkLst>
            <pc:docMk/>
            <pc:sldMk cId="2853752426" sldId="347"/>
            <ac:picMk id="38" creationId="{60ECCB58-4E52-4F3C-AB81-A98B365E30D8}"/>
          </ac:picMkLst>
        </pc:picChg>
        <pc:picChg chg="mod">
          <ac:chgData name="Ioanna Koutla" userId="26ee85a5bf0608a4" providerId="LiveId" clId="{0948CDEE-9121-4662-9D7A-EF6DB1BB481D}" dt="2021-05-10T10:14:04.584" v="6541"/>
          <ac:picMkLst>
            <pc:docMk/>
            <pc:sldMk cId="2853752426" sldId="347"/>
            <ac:picMk id="39" creationId="{46DB945C-AD2E-42DE-AE93-F2AD84B740F1}"/>
          </ac:picMkLst>
        </pc:picChg>
        <pc:cxnChg chg="mod">
          <ac:chgData name="Ioanna Koutla" userId="26ee85a5bf0608a4" providerId="LiveId" clId="{0948CDEE-9121-4662-9D7A-EF6DB1BB481D}" dt="2021-05-10T09:38:11.718" v="5703"/>
          <ac:cxnSpMkLst>
            <pc:docMk/>
            <pc:sldMk cId="2853752426" sldId="347"/>
            <ac:cxnSpMk id="17" creationId="{45A527A2-9FFA-464C-A497-C40249320323}"/>
          </ac:cxnSpMkLst>
        </pc:cxnChg>
        <pc:cxnChg chg="mod">
          <ac:chgData name="Ioanna Koutla" userId="26ee85a5bf0608a4" providerId="LiveId" clId="{0948CDEE-9121-4662-9D7A-EF6DB1BB481D}" dt="2021-05-10T09:38:11.718" v="5703"/>
          <ac:cxnSpMkLst>
            <pc:docMk/>
            <pc:sldMk cId="2853752426" sldId="347"/>
            <ac:cxnSpMk id="18" creationId="{1C13A9D5-A3EB-45D1-AFF8-8BF2E7144CB1}"/>
          </ac:cxnSpMkLst>
        </pc:cxnChg>
      </pc:sldChg>
      <pc:sldChg chg="modNotesTx">
        <pc:chgData name="Ioanna Koutla" userId="26ee85a5bf0608a4" providerId="LiveId" clId="{0948CDEE-9121-4662-9D7A-EF6DB1BB481D}" dt="2021-05-14T19:41:33.909" v="13858" actId="20577"/>
        <pc:sldMkLst>
          <pc:docMk/>
          <pc:sldMk cId="2547178580" sldId="348"/>
        </pc:sldMkLst>
      </pc:sldChg>
      <pc:sldChg chg="del">
        <pc:chgData name="Ioanna Koutla" userId="26ee85a5bf0608a4" providerId="LiveId" clId="{0948CDEE-9121-4662-9D7A-EF6DB1BB481D}" dt="2021-05-14T20:02:06.478" v="15446" actId="47"/>
        <pc:sldMkLst>
          <pc:docMk/>
          <pc:sldMk cId="1690579966" sldId="349"/>
        </pc:sldMkLst>
      </pc:sldChg>
      <pc:sldChg chg="addSp modSp mod modNotesTx">
        <pc:chgData name="Ioanna Koutla" userId="26ee85a5bf0608a4" providerId="LiveId" clId="{0948CDEE-9121-4662-9D7A-EF6DB1BB481D}" dt="2021-05-16T07:27:23.256" v="16166" actId="20577"/>
        <pc:sldMkLst>
          <pc:docMk/>
          <pc:sldMk cId="2900761649" sldId="350"/>
        </pc:sldMkLst>
        <pc:spChg chg="add mod">
          <ac:chgData name="Ioanna Koutla" userId="26ee85a5bf0608a4" providerId="LiveId" clId="{0948CDEE-9121-4662-9D7A-EF6DB1BB481D}" dt="2021-05-16T07:27:23.256" v="16166" actId="20577"/>
          <ac:spMkLst>
            <pc:docMk/>
            <pc:sldMk cId="2900761649" sldId="350"/>
            <ac:spMk id="4" creationId="{8272C53B-8E58-410D-8DFE-269C668BB69B}"/>
          </ac:spMkLst>
        </pc:spChg>
      </pc:sldChg>
      <pc:sldChg chg="addSp delSp modSp mod delAnim modNotesTx">
        <pc:chgData name="Ioanna Koutla" userId="26ee85a5bf0608a4" providerId="LiveId" clId="{0948CDEE-9121-4662-9D7A-EF6DB1BB481D}" dt="2021-05-16T08:59:27.257" v="17977" actId="478"/>
        <pc:sldMkLst>
          <pc:docMk/>
          <pc:sldMk cId="3581538833" sldId="351"/>
        </pc:sldMkLst>
        <pc:picChg chg="add del mod">
          <ac:chgData name="Ioanna Koutla" userId="26ee85a5bf0608a4" providerId="LiveId" clId="{0948CDEE-9121-4662-9D7A-EF6DB1BB481D}" dt="2021-05-16T08:40:13.459" v="17960" actId="478"/>
          <ac:picMkLst>
            <pc:docMk/>
            <pc:sldMk cId="3581538833" sldId="351"/>
            <ac:picMk id="2" creationId="{765C1A93-E0D7-49D5-8286-F74A28A1CB24}"/>
          </ac:picMkLst>
        </pc:picChg>
        <pc:picChg chg="add del mod">
          <ac:chgData name="Ioanna Koutla" userId="26ee85a5bf0608a4" providerId="LiveId" clId="{0948CDEE-9121-4662-9D7A-EF6DB1BB481D}" dt="2021-05-16T08:59:27.257" v="17977" actId="478"/>
          <ac:picMkLst>
            <pc:docMk/>
            <pc:sldMk cId="3581538833" sldId="351"/>
            <ac:picMk id="4" creationId="{43CB969D-5FCB-4C3C-B3B6-B87F816AB33D}"/>
          </ac:picMkLst>
        </pc:picChg>
      </pc:sldChg>
      <pc:sldChg chg="addSp delSp modSp mod delAnim modNotesTx">
        <pc:chgData name="Ioanna Koutla" userId="26ee85a5bf0608a4" providerId="LiveId" clId="{0948CDEE-9121-4662-9D7A-EF6DB1BB481D}" dt="2021-05-16T08:59:30.494" v="17978" actId="478"/>
        <pc:sldMkLst>
          <pc:docMk/>
          <pc:sldMk cId="1453694930" sldId="352"/>
        </pc:sldMkLst>
        <pc:spChg chg="add mod">
          <ac:chgData name="Ioanna Koutla" userId="26ee85a5bf0608a4" providerId="LiveId" clId="{0948CDEE-9121-4662-9D7A-EF6DB1BB481D}" dt="2021-05-16T08:25:20.677" v="17875" actId="1076"/>
          <ac:spMkLst>
            <pc:docMk/>
            <pc:sldMk cId="1453694930" sldId="352"/>
            <ac:spMk id="15" creationId="{3361ED0E-2FCD-4668-B97F-12F93C8D8CD6}"/>
          </ac:spMkLst>
        </pc:spChg>
        <pc:picChg chg="add mod">
          <ac:chgData name="Ioanna Koutla" userId="26ee85a5bf0608a4" providerId="LiveId" clId="{0948CDEE-9121-4662-9D7A-EF6DB1BB481D}" dt="2021-05-16T08:23:46.321" v="17844" actId="1076"/>
          <ac:picMkLst>
            <pc:docMk/>
            <pc:sldMk cId="1453694930" sldId="352"/>
            <ac:picMk id="3" creationId="{20E4AEA0-2BE0-4A19-86A8-F60137980DB7}"/>
          </ac:picMkLst>
        </pc:picChg>
        <pc:picChg chg="add mod">
          <ac:chgData name="Ioanna Koutla" userId="26ee85a5bf0608a4" providerId="LiveId" clId="{0948CDEE-9121-4662-9D7A-EF6DB1BB481D}" dt="2021-05-16T08:24:14.454" v="17853" actId="14100"/>
          <ac:picMkLst>
            <pc:docMk/>
            <pc:sldMk cId="1453694930" sldId="352"/>
            <ac:picMk id="6" creationId="{3AA5E462-E852-42B0-BBE5-4ABDEEE709F3}"/>
          </ac:picMkLst>
        </pc:picChg>
        <pc:picChg chg="add mod">
          <ac:chgData name="Ioanna Koutla" userId="26ee85a5bf0608a4" providerId="LiveId" clId="{0948CDEE-9121-4662-9D7A-EF6DB1BB481D}" dt="2021-05-16T08:24:34.768" v="17861" actId="1076"/>
          <ac:picMkLst>
            <pc:docMk/>
            <pc:sldMk cId="1453694930" sldId="352"/>
            <ac:picMk id="8" creationId="{92D824DF-83E8-4685-AADE-495F14743683}"/>
          </ac:picMkLst>
        </pc:picChg>
        <pc:picChg chg="add mod">
          <ac:chgData name="Ioanna Koutla" userId="26ee85a5bf0608a4" providerId="LiveId" clId="{0948CDEE-9121-4662-9D7A-EF6DB1BB481D}" dt="2021-05-16T08:24:38.446" v="17862" actId="1076"/>
          <ac:picMkLst>
            <pc:docMk/>
            <pc:sldMk cId="1453694930" sldId="352"/>
            <ac:picMk id="10" creationId="{80CC52CB-5A18-407E-AFB0-903FA8EB7B97}"/>
          </ac:picMkLst>
        </pc:picChg>
        <pc:picChg chg="add mod">
          <ac:chgData name="Ioanna Koutla" userId="26ee85a5bf0608a4" providerId="LiveId" clId="{0948CDEE-9121-4662-9D7A-EF6DB1BB481D}" dt="2021-05-16T08:24:52.688" v="17867" actId="1076"/>
          <ac:picMkLst>
            <pc:docMk/>
            <pc:sldMk cId="1453694930" sldId="352"/>
            <ac:picMk id="12" creationId="{FD9E58FF-15E5-4228-927A-E9BE8D176BCA}"/>
          </ac:picMkLst>
        </pc:picChg>
        <pc:picChg chg="add mod">
          <ac:chgData name="Ioanna Koutla" userId="26ee85a5bf0608a4" providerId="LiveId" clId="{0948CDEE-9121-4662-9D7A-EF6DB1BB481D}" dt="2021-05-16T08:24:58.066" v="17869" actId="1076"/>
          <ac:picMkLst>
            <pc:docMk/>
            <pc:sldMk cId="1453694930" sldId="352"/>
            <ac:picMk id="14" creationId="{73DF51B8-6E31-4A58-B6FB-F9438DB9979E}"/>
          </ac:picMkLst>
        </pc:picChg>
        <pc:picChg chg="add del mod">
          <ac:chgData name="Ioanna Koutla" userId="26ee85a5bf0608a4" providerId="LiveId" clId="{0948CDEE-9121-4662-9D7A-EF6DB1BB481D}" dt="2021-05-16T08:41:41.020" v="17962" actId="478"/>
          <ac:picMkLst>
            <pc:docMk/>
            <pc:sldMk cId="1453694930" sldId="352"/>
            <ac:picMk id="16" creationId="{4FDAF9B2-44D4-4FE7-91F4-623D7E38184A}"/>
          </ac:picMkLst>
        </pc:picChg>
        <pc:picChg chg="add del mod">
          <ac:chgData name="Ioanna Koutla" userId="26ee85a5bf0608a4" providerId="LiveId" clId="{0948CDEE-9121-4662-9D7A-EF6DB1BB481D}" dt="2021-05-16T08:59:30.494" v="17978" actId="478"/>
          <ac:picMkLst>
            <pc:docMk/>
            <pc:sldMk cId="1453694930" sldId="352"/>
            <ac:picMk id="17" creationId="{82105D86-9BAD-4832-8D9C-C67C9AE48871}"/>
          </ac:picMkLst>
        </pc:picChg>
      </pc:sldChg>
      <pc:sldChg chg="new del">
        <pc:chgData name="Ioanna Koutla" userId="26ee85a5bf0608a4" providerId="LiveId" clId="{0948CDEE-9121-4662-9D7A-EF6DB1BB481D}" dt="2021-05-16T08:37:29.992" v="17878" actId="680"/>
        <pc:sldMkLst>
          <pc:docMk/>
          <pc:sldMk cId="23072162" sldId="353"/>
        </pc:sldMkLst>
      </pc:sldChg>
    </pc:docChg>
  </pc:docChgLst>
  <pc:docChgLst>
    <pc:chgData name="Ioanna Koutla" userId="26ee85a5bf0608a4" providerId="LiveId" clId="{05BC8936-38D2-4D2B-AFCE-470068569AE1}"/>
    <pc:docChg chg="undo custSel addSld delSld modSld addMainMaster modMainMaster">
      <pc:chgData name="Ioanna Koutla" userId="26ee85a5bf0608a4" providerId="LiveId" clId="{05BC8936-38D2-4D2B-AFCE-470068569AE1}" dt="2021-05-16T08:12:20.021" v="866" actId="1076"/>
      <pc:docMkLst>
        <pc:docMk/>
      </pc:docMkLst>
      <pc:sldChg chg="addSp delSp modSp mod delAnim">
        <pc:chgData name="Ioanna Koutla" userId="26ee85a5bf0608a4" providerId="LiveId" clId="{05BC8936-38D2-4D2B-AFCE-470068569AE1}" dt="2021-05-16T08:04:34.945" v="783" actId="478"/>
        <pc:sldMkLst>
          <pc:docMk/>
          <pc:sldMk cId="192066520" sldId="256"/>
        </pc:sldMkLst>
        <pc:spChg chg="add mod">
          <ac:chgData name="Ioanna Koutla" userId="26ee85a5bf0608a4" providerId="LiveId" clId="{05BC8936-38D2-4D2B-AFCE-470068569AE1}" dt="2021-05-13T08:03:09.022" v="173" actId="1076"/>
          <ac:spMkLst>
            <pc:docMk/>
            <pc:sldMk cId="192066520" sldId="256"/>
            <ac:spMk id="14" creationId="{B888C9DD-3569-4B0B-BE06-D28526BE6A52}"/>
          </ac:spMkLst>
        </pc:spChg>
        <pc:picChg chg="add del mod">
          <ac:chgData name="Ioanna Koutla" userId="26ee85a5bf0608a4" providerId="LiveId" clId="{05BC8936-38D2-4D2B-AFCE-470068569AE1}" dt="2021-05-16T07:58:20.578" v="780" actId="478"/>
          <ac:picMkLst>
            <pc:docMk/>
            <pc:sldMk cId="192066520" sldId="256"/>
            <ac:picMk id="3" creationId="{37F1471F-0C4B-4E99-9713-0DA5B7EDAD46}"/>
          </ac:picMkLst>
        </pc:picChg>
        <pc:picChg chg="del mod">
          <ac:chgData name="Ioanna Koutla" userId="26ee85a5bf0608a4" providerId="LiveId" clId="{05BC8936-38D2-4D2B-AFCE-470068569AE1}" dt="2021-05-13T08:01:53.088" v="160" actId="478"/>
          <ac:picMkLst>
            <pc:docMk/>
            <pc:sldMk cId="192066520" sldId="256"/>
            <ac:picMk id="3" creationId="{5C2D9FF3-87EA-4EB6-9406-0463CC44FC22}"/>
          </ac:picMkLst>
        </pc:picChg>
        <pc:picChg chg="add del mod">
          <ac:chgData name="Ioanna Koutla" userId="26ee85a5bf0608a4" providerId="LiveId" clId="{05BC8936-38D2-4D2B-AFCE-470068569AE1}" dt="2021-05-16T08:04:34.945" v="783" actId="478"/>
          <ac:picMkLst>
            <pc:docMk/>
            <pc:sldMk cId="192066520" sldId="256"/>
            <ac:picMk id="5" creationId="{09F4A642-B7AD-4D73-857D-45DE645AF733}"/>
          </ac:picMkLst>
        </pc:picChg>
        <pc:picChg chg="add mod">
          <ac:chgData name="Ioanna Koutla" userId="26ee85a5bf0608a4" providerId="LiveId" clId="{05BC8936-38D2-4D2B-AFCE-470068569AE1}" dt="2021-05-13T08:02:07.077" v="167" actId="1076"/>
          <ac:picMkLst>
            <pc:docMk/>
            <pc:sldMk cId="192066520" sldId="256"/>
            <ac:picMk id="12" creationId="{C6839689-F054-4A1F-A655-A63CB6246E76}"/>
          </ac:picMkLst>
        </pc:picChg>
        <pc:picChg chg="mod">
          <ac:chgData name="Ioanna Koutla" userId="26ee85a5bf0608a4" providerId="LiveId" clId="{05BC8936-38D2-4D2B-AFCE-470068569AE1}" dt="2021-05-13T08:02:21.285" v="170" actId="1076"/>
          <ac:picMkLst>
            <pc:docMk/>
            <pc:sldMk cId="192066520" sldId="256"/>
            <ac:picMk id="1026" creationId="{671CC13D-B45D-480E-9655-2AFA6FD8ACFB}"/>
          </ac:picMkLst>
        </pc:picChg>
      </pc:sldChg>
      <pc:sldChg chg="addSp delSp modSp mod">
        <pc:chgData name="Ioanna Koutla" userId="26ee85a5bf0608a4" providerId="LiveId" clId="{05BC8936-38D2-4D2B-AFCE-470068569AE1}" dt="2021-05-13T08:08:48.253" v="258" actId="1076"/>
        <pc:sldMkLst>
          <pc:docMk/>
          <pc:sldMk cId="3445760792" sldId="277"/>
        </pc:sldMkLst>
        <pc:spChg chg="del">
          <ac:chgData name="Ioanna Koutla" userId="26ee85a5bf0608a4" providerId="LiveId" clId="{05BC8936-38D2-4D2B-AFCE-470068569AE1}" dt="2021-05-13T08:06:55.094" v="240" actId="478"/>
          <ac:spMkLst>
            <pc:docMk/>
            <pc:sldMk cId="3445760792" sldId="277"/>
            <ac:spMk id="4" creationId="{44046F95-83FF-4811-9F9F-B6DC39C80F5E}"/>
          </ac:spMkLst>
        </pc:spChg>
        <pc:spChg chg="mod">
          <ac:chgData name="Ioanna Koutla" userId="26ee85a5bf0608a4" providerId="LiveId" clId="{05BC8936-38D2-4D2B-AFCE-470068569AE1}" dt="2021-05-13T08:07:38.263" v="249" actId="165"/>
          <ac:spMkLst>
            <pc:docMk/>
            <pc:sldMk cId="3445760792" sldId="277"/>
            <ac:spMk id="33" creationId="{0C267DAF-0A91-4AE8-86AE-D94B3BBA94EC}"/>
          </ac:spMkLst>
        </pc:spChg>
        <pc:spChg chg="mod">
          <ac:chgData name="Ioanna Koutla" userId="26ee85a5bf0608a4" providerId="LiveId" clId="{05BC8936-38D2-4D2B-AFCE-470068569AE1}" dt="2021-05-13T08:07:38.263" v="249" actId="165"/>
          <ac:spMkLst>
            <pc:docMk/>
            <pc:sldMk cId="3445760792" sldId="277"/>
            <ac:spMk id="37" creationId="{39B437C9-AB73-4D77-9D95-76D12E40FBB1}"/>
          </ac:spMkLst>
        </pc:spChg>
        <pc:spChg chg="mod topLvl">
          <ac:chgData name="Ioanna Koutla" userId="26ee85a5bf0608a4" providerId="LiveId" clId="{05BC8936-38D2-4D2B-AFCE-470068569AE1}" dt="2021-05-13T08:07:47.241" v="250" actId="164"/>
          <ac:spMkLst>
            <pc:docMk/>
            <pc:sldMk cId="3445760792" sldId="277"/>
            <ac:spMk id="38" creationId="{4394B7BF-28B6-41CA-893C-4E258489F3F0}"/>
          </ac:spMkLst>
        </pc:spChg>
        <pc:spChg chg="mod">
          <ac:chgData name="Ioanna Koutla" userId="26ee85a5bf0608a4" providerId="LiveId" clId="{05BC8936-38D2-4D2B-AFCE-470068569AE1}" dt="2021-05-13T08:07:20.333" v="244" actId="1076"/>
          <ac:spMkLst>
            <pc:docMk/>
            <pc:sldMk cId="3445760792" sldId="277"/>
            <ac:spMk id="39" creationId="{1216055A-5A20-4B86-87D8-EAE263E1A641}"/>
          </ac:spMkLst>
        </pc:spChg>
        <pc:spChg chg="add mod">
          <ac:chgData name="Ioanna Koutla" userId="26ee85a5bf0608a4" providerId="LiveId" clId="{05BC8936-38D2-4D2B-AFCE-470068569AE1}" dt="2021-05-13T08:06:56.501" v="241"/>
          <ac:spMkLst>
            <pc:docMk/>
            <pc:sldMk cId="3445760792" sldId="277"/>
            <ac:spMk id="41" creationId="{39ADA6B9-5877-4822-AD15-0F3F64BFD4B5}"/>
          </ac:spMkLst>
        </pc:spChg>
        <pc:spChg chg="mod">
          <ac:chgData name="Ioanna Koutla" userId="26ee85a5bf0608a4" providerId="LiveId" clId="{05BC8936-38D2-4D2B-AFCE-470068569AE1}" dt="2021-05-13T08:08:26.622" v="255" actId="255"/>
          <ac:spMkLst>
            <pc:docMk/>
            <pc:sldMk cId="3445760792" sldId="277"/>
            <ac:spMk id="43" creationId="{B6A62689-6CAC-4C73-A459-2E88A6E00ADB}"/>
          </ac:spMkLst>
        </pc:spChg>
        <pc:spChg chg="mod">
          <ac:chgData name="Ioanna Koutla" userId="26ee85a5bf0608a4" providerId="LiveId" clId="{05BC8936-38D2-4D2B-AFCE-470068569AE1}" dt="2021-05-13T08:08:21.454" v="254" actId="255"/>
          <ac:spMkLst>
            <pc:docMk/>
            <pc:sldMk cId="3445760792" sldId="277"/>
            <ac:spMk id="44" creationId="{29AAF7CE-B519-42A2-97C1-61AB8286C66E}"/>
          </ac:spMkLst>
        </pc:spChg>
        <pc:spChg chg="mod">
          <ac:chgData name="Ioanna Koutla" userId="26ee85a5bf0608a4" providerId="LiveId" clId="{05BC8936-38D2-4D2B-AFCE-470068569AE1}" dt="2021-05-13T08:08:32.662" v="256" actId="255"/>
          <ac:spMkLst>
            <pc:docMk/>
            <pc:sldMk cId="3445760792" sldId="277"/>
            <ac:spMk id="45" creationId="{4EA71F9B-A44A-4072-A41D-5EEA9F1123DB}"/>
          </ac:spMkLst>
        </pc:spChg>
        <pc:grpChg chg="mod topLvl">
          <ac:chgData name="Ioanna Koutla" userId="26ee85a5bf0608a4" providerId="LiveId" clId="{05BC8936-38D2-4D2B-AFCE-470068569AE1}" dt="2021-05-13T08:07:57.599" v="251" actId="164"/>
          <ac:grpSpMkLst>
            <pc:docMk/>
            <pc:sldMk cId="3445760792" sldId="277"/>
            <ac:grpSpMk id="2" creationId="{107F27D6-A0FE-4376-9692-9AF2E8C1B6C9}"/>
          </ac:grpSpMkLst>
        </pc:grpChg>
        <pc:grpChg chg="mod topLvl">
          <ac:chgData name="Ioanna Koutla" userId="26ee85a5bf0608a4" providerId="LiveId" clId="{05BC8936-38D2-4D2B-AFCE-470068569AE1}" dt="2021-05-13T08:07:57.599" v="251" actId="164"/>
          <ac:grpSpMkLst>
            <pc:docMk/>
            <pc:sldMk cId="3445760792" sldId="277"/>
            <ac:grpSpMk id="3" creationId="{E7736788-10AA-47D4-8B8A-A3708FEC37F7}"/>
          </ac:grpSpMkLst>
        </pc:grpChg>
        <pc:grpChg chg="add mod">
          <ac:chgData name="Ioanna Koutla" userId="26ee85a5bf0608a4" providerId="LiveId" clId="{05BC8936-38D2-4D2B-AFCE-470068569AE1}" dt="2021-05-13T08:07:57.599" v="251" actId="164"/>
          <ac:grpSpMkLst>
            <pc:docMk/>
            <pc:sldMk cId="3445760792" sldId="277"/>
            <ac:grpSpMk id="7" creationId="{A96A3117-0392-4E52-85A9-8D67BE497259}"/>
          </ac:grpSpMkLst>
        </pc:grpChg>
        <pc:grpChg chg="add mod">
          <ac:chgData name="Ioanna Koutla" userId="26ee85a5bf0608a4" providerId="LiveId" clId="{05BC8936-38D2-4D2B-AFCE-470068569AE1}" dt="2021-05-13T08:08:00.973" v="252" actId="1076"/>
          <ac:grpSpMkLst>
            <pc:docMk/>
            <pc:sldMk cId="3445760792" sldId="277"/>
            <ac:grpSpMk id="12" creationId="{184BF1D1-D26A-4598-888E-E4C3BB4F6B4E}"/>
          </ac:grpSpMkLst>
        </pc:grpChg>
        <pc:grpChg chg="del mod">
          <ac:chgData name="Ioanna Koutla" userId="26ee85a5bf0608a4" providerId="LiveId" clId="{05BC8936-38D2-4D2B-AFCE-470068569AE1}" dt="2021-05-13T08:07:38.263" v="249" actId="165"/>
          <ac:grpSpMkLst>
            <pc:docMk/>
            <pc:sldMk cId="3445760792" sldId="277"/>
            <ac:grpSpMk id="17" creationId="{AD78B750-9B3B-4AF7-914C-ADEF25EC9F71}"/>
          </ac:grpSpMkLst>
        </pc:grpChg>
        <pc:grpChg chg="mod">
          <ac:chgData name="Ioanna Koutla" userId="26ee85a5bf0608a4" providerId="LiveId" clId="{05BC8936-38D2-4D2B-AFCE-470068569AE1}" dt="2021-05-13T08:07:07.469" v="242" actId="1076"/>
          <ac:grpSpMkLst>
            <pc:docMk/>
            <pc:sldMk cId="3445760792" sldId="277"/>
            <ac:grpSpMk id="24" creationId="{3BDAD390-C73B-4C8B-BE1C-87BF1E296514}"/>
          </ac:grpSpMkLst>
        </pc:grpChg>
        <pc:grpChg chg="mod">
          <ac:chgData name="Ioanna Koutla" userId="26ee85a5bf0608a4" providerId="LiveId" clId="{05BC8936-38D2-4D2B-AFCE-470068569AE1}" dt="2021-05-13T08:07:47.241" v="250" actId="164"/>
          <ac:grpSpMkLst>
            <pc:docMk/>
            <pc:sldMk cId="3445760792" sldId="277"/>
            <ac:grpSpMk id="40" creationId="{FB8BAB30-3C2E-42AF-A430-747E688F8D2B}"/>
          </ac:grpSpMkLst>
        </pc:grpChg>
        <pc:picChg chg="mod">
          <ac:chgData name="Ioanna Koutla" userId="26ee85a5bf0608a4" providerId="LiveId" clId="{05BC8936-38D2-4D2B-AFCE-470068569AE1}" dt="2021-05-11T12:21:06.026" v="3" actId="688"/>
          <ac:picMkLst>
            <pc:docMk/>
            <pc:sldMk cId="3445760792" sldId="277"/>
            <ac:picMk id="10" creationId="{FA044E96-970E-4FD3-89AA-2F15FB6EC4BC}"/>
          </ac:picMkLst>
        </pc:picChg>
        <pc:picChg chg="mod">
          <ac:chgData name="Ioanna Koutla" userId="26ee85a5bf0608a4" providerId="LiveId" clId="{05BC8936-38D2-4D2B-AFCE-470068569AE1}" dt="2021-05-13T08:07:38.263" v="249" actId="165"/>
          <ac:picMkLst>
            <pc:docMk/>
            <pc:sldMk cId="3445760792" sldId="277"/>
            <ac:picMk id="28" creationId="{132D1775-4CEF-4A77-B0E5-075DD8F46EE4}"/>
          </ac:picMkLst>
        </pc:picChg>
        <pc:picChg chg="mod">
          <ac:chgData name="Ioanna Koutla" userId="26ee85a5bf0608a4" providerId="LiveId" clId="{05BC8936-38D2-4D2B-AFCE-470068569AE1}" dt="2021-05-13T08:07:38.263" v="249" actId="165"/>
          <ac:picMkLst>
            <pc:docMk/>
            <pc:sldMk cId="3445760792" sldId="277"/>
            <ac:picMk id="30" creationId="{76E67FD0-5476-4F79-A4F4-DF3AFA66E1C7}"/>
          </ac:picMkLst>
        </pc:picChg>
        <pc:cxnChg chg="mod">
          <ac:chgData name="Ioanna Koutla" userId="26ee85a5bf0608a4" providerId="LiveId" clId="{05BC8936-38D2-4D2B-AFCE-470068569AE1}" dt="2021-05-13T08:08:05.789" v="253" actId="1076"/>
          <ac:cxnSpMkLst>
            <pc:docMk/>
            <pc:sldMk cId="3445760792" sldId="277"/>
            <ac:cxnSpMk id="26" creationId="{91D7EF15-93BD-4610-8D6A-249D8DE641CC}"/>
          </ac:cxnSpMkLst>
        </pc:cxnChg>
        <pc:cxnChg chg="mod topLvl">
          <ac:chgData name="Ioanna Koutla" userId="26ee85a5bf0608a4" providerId="LiveId" clId="{05BC8936-38D2-4D2B-AFCE-470068569AE1}" dt="2021-05-13T08:08:43.374" v="257" actId="1076"/>
          <ac:cxnSpMkLst>
            <pc:docMk/>
            <pc:sldMk cId="3445760792" sldId="277"/>
            <ac:cxnSpMk id="34" creationId="{8C8E5CE5-1853-48BD-AF8D-388132E66E0E}"/>
          </ac:cxnSpMkLst>
        </pc:cxnChg>
        <pc:cxnChg chg="mod topLvl">
          <ac:chgData name="Ioanna Koutla" userId="26ee85a5bf0608a4" providerId="LiveId" clId="{05BC8936-38D2-4D2B-AFCE-470068569AE1}" dt="2021-05-13T08:08:48.253" v="258" actId="1076"/>
          <ac:cxnSpMkLst>
            <pc:docMk/>
            <pc:sldMk cId="3445760792" sldId="277"/>
            <ac:cxnSpMk id="36" creationId="{20ADB111-6C69-4A01-8B4F-FE9FF71F45AE}"/>
          </ac:cxnSpMkLst>
        </pc:cxnChg>
      </pc:sldChg>
      <pc:sldChg chg="addSp delSp modSp mod delAnim modAnim">
        <pc:chgData name="Ioanna Koutla" userId="26ee85a5bf0608a4" providerId="LiveId" clId="{05BC8936-38D2-4D2B-AFCE-470068569AE1}" dt="2021-05-16T08:05:21.047" v="784" actId="478"/>
        <pc:sldMkLst>
          <pc:docMk/>
          <pc:sldMk cId="461910635" sldId="306"/>
        </pc:sldMkLst>
        <pc:spChg chg="mod">
          <ac:chgData name="Ioanna Koutla" userId="26ee85a5bf0608a4" providerId="LiveId" clId="{05BC8936-38D2-4D2B-AFCE-470068569AE1}" dt="2021-05-13T08:03:14.789" v="174" actId="1076"/>
          <ac:spMkLst>
            <pc:docMk/>
            <pc:sldMk cId="461910635" sldId="306"/>
            <ac:spMk id="13" creationId="{1D3FF602-CCCD-4BB0-9EFB-E631D6A5E68A}"/>
          </ac:spMkLst>
        </pc:spChg>
        <pc:spChg chg="mod">
          <ac:chgData name="Ioanna Koutla" userId="26ee85a5bf0608a4" providerId="LiveId" clId="{05BC8936-38D2-4D2B-AFCE-470068569AE1}" dt="2021-05-13T07:46:21.655" v="151" actId="1076"/>
          <ac:spMkLst>
            <pc:docMk/>
            <pc:sldMk cId="461910635" sldId="306"/>
            <ac:spMk id="21" creationId="{F49703EB-A0F0-4A68-834C-9147B1FE00D5}"/>
          </ac:spMkLst>
        </pc:spChg>
        <pc:grpChg chg="mod">
          <ac:chgData name="Ioanna Koutla" userId="26ee85a5bf0608a4" providerId="LiveId" clId="{05BC8936-38D2-4D2B-AFCE-470068569AE1}" dt="2021-05-13T07:57:35.729" v="156" actId="1076"/>
          <ac:grpSpMkLst>
            <pc:docMk/>
            <pc:sldMk cId="461910635" sldId="306"/>
            <ac:grpSpMk id="15" creationId="{D03AAAF8-3C5C-4417-850E-46DEEB2E201A}"/>
          </ac:grpSpMkLst>
        </pc:grpChg>
        <pc:grpChg chg="add mod">
          <ac:chgData name="Ioanna Koutla" userId="26ee85a5bf0608a4" providerId="LiveId" clId="{05BC8936-38D2-4D2B-AFCE-470068569AE1}" dt="2021-05-13T08:58:50.758" v="396" actId="164"/>
          <ac:grpSpMkLst>
            <pc:docMk/>
            <pc:sldMk cId="461910635" sldId="306"/>
            <ac:grpSpMk id="27" creationId="{8F1260E2-8E6A-466F-BDBE-5D2B8AAAF031}"/>
          </ac:grpSpMkLst>
        </pc:grpChg>
        <pc:grpChg chg="mod">
          <ac:chgData name="Ioanna Koutla" userId="26ee85a5bf0608a4" providerId="LiveId" clId="{05BC8936-38D2-4D2B-AFCE-470068569AE1}" dt="2021-05-13T08:58:50.758" v="396" actId="164"/>
          <ac:grpSpMkLst>
            <pc:docMk/>
            <pc:sldMk cId="461910635" sldId="306"/>
            <ac:grpSpMk id="32" creationId="{C05B7E3C-EF55-4866-AB64-253672EB3457}"/>
          </ac:grpSpMkLst>
        </pc:grpChg>
        <pc:grpChg chg="mod">
          <ac:chgData name="Ioanna Koutla" userId="26ee85a5bf0608a4" providerId="LiveId" clId="{05BC8936-38D2-4D2B-AFCE-470068569AE1}" dt="2021-05-13T08:58:50.758" v="396" actId="164"/>
          <ac:grpSpMkLst>
            <pc:docMk/>
            <pc:sldMk cId="461910635" sldId="306"/>
            <ac:grpSpMk id="33" creationId="{3A777512-6112-4C8E-9B51-F0728E0C292F}"/>
          </ac:grpSpMkLst>
        </pc:grpChg>
        <pc:picChg chg="add del mod">
          <ac:chgData name="Ioanna Koutla" userId="26ee85a5bf0608a4" providerId="LiveId" clId="{05BC8936-38D2-4D2B-AFCE-470068569AE1}" dt="2021-05-16T07:58:24.192" v="781" actId="478"/>
          <ac:picMkLst>
            <pc:docMk/>
            <pc:sldMk cId="461910635" sldId="306"/>
            <ac:picMk id="4" creationId="{C6CAAD47-9221-4D15-80F1-B4B86E79F96D}"/>
          </ac:picMkLst>
        </pc:picChg>
        <pc:picChg chg="add del mod">
          <ac:chgData name="Ioanna Koutla" userId="26ee85a5bf0608a4" providerId="LiveId" clId="{05BC8936-38D2-4D2B-AFCE-470068569AE1}" dt="2021-05-16T08:05:21.047" v="784" actId="478"/>
          <ac:picMkLst>
            <pc:docMk/>
            <pc:sldMk cId="461910635" sldId="306"/>
            <ac:picMk id="28" creationId="{7E653D62-1683-409D-A6B8-41ED0E43708E}"/>
          </ac:picMkLst>
        </pc:picChg>
      </pc:sldChg>
      <pc:sldChg chg="addSp delSp modSp mod delAnim">
        <pc:chgData name="Ioanna Koutla" userId="26ee85a5bf0608a4" providerId="LiveId" clId="{05BC8936-38D2-4D2B-AFCE-470068569AE1}" dt="2021-05-16T08:05:44.960" v="785" actId="478"/>
        <pc:sldMkLst>
          <pc:docMk/>
          <pc:sldMk cId="1301578108" sldId="320"/>
        </pc:sldMkLst>
        <pc:spChg chg="del">
          <ac:chgData name="Ioanna Koutla" userId="26ee85a5bf0608a4" providerId="LiveId" clId="{05BC8936-38D2-4D2B-AFCE-470068569AE1}" dt="2021-05-13T08:03:26.552" v="175" actId="478"/>
          <ac:spMkLst>
            <pc:docMk/>
            <pc:sldMk cId="1301578108" sldId="320"/>
            <ac:spMk id="4" creationId="{E5BC5996-5834-4DF7-B5DB-B3E4D6C46924}"/>
          </ac:spMkLst>
        </pc:spChg>
        <pc:spChg chg="mod">
          <ac:chgData name="Ioanna Koutla" userId="26ee85a5bf0608a4" providerId="LiveId" clId="{05BC8936-38D2-4D2B-AFCE-470068569AE1}" dt="2021-05-13T07:36:00.502" v="7" actId="692"/>
          <ac:spMkLst>
            <pc:docMk/>
            <pc:sldMk cId="1301578108" sldId="320"/>
            <ac:spMk id="5" creationId="{2DA8F6F9-183B-4860-8B67-CE125EEF72C2}"/>
          </ac:spMkLst>
        </pc:spChg>
        <pc:spChg chg="add mod">
          <ac:chgData name="Ioanna Koutla" userId="26ee85a5bf0608a4" providerId="LiveId" clId="{05BC8936-38D2-4D2B-AFCE-470068569AE1}" dt="2021-05-13T08:03:29.150" v="177" actId="1076"/>
          <ac:spMkLst>
            <pc:docMk/>
            <pc:sldMk cId="1301578108" sldId="320"/>
            <ac:spMk id="24" creationId="{2F0E5AF9-8167-483F-930A-7672DF76355A}"/>
          </ac:spMkLst>
        </pc:spChg>
        <pc:picChg chg="add del mod">
          <ac:chgData name="Ioanna Koutla" userId="26ee85a5bf0608a4" providerId="LiveId" clId="{05BC8936-38D2-4D2B-AFCE-470068569AE1}" dt="2021-05-16T08:05:44.960" v="785" actId="478"/>
          <ac:picMkLst>
            <pc:docMk/>
            <pc:sldMk cId="1301578108" sldId="320"/>
            <ac:picMk id="4" creationId="{F9165E8B-AB6F-44A3-9F78-6BE70D8051C6}"/>
          </ac:picMkLst>
        </pc:picChg>
      </pc:sldChg>
      <pc:sldChg chg="addSp delSp modSp mod delAnim modAnim">
        <pc:chgData name="Ioanna Koutla" userId="26ee85a5bf0608a4" providerId="LiveId" clId="{05BC8936-38D2-4D2B-AFCE-470068569AE1}" dt="2021-05-16T08:07:13.631" v="787" actId="478"/>
        <pc:sldMkLst>
          <pc:docMk/>
          <pc:sldMk cId="2085082815" sldId="321"/>
        </pc:sldMkLst>
        <pc:spChg chg="del">
          <ac:chgData name="Ioanna Koutla" userId="26ee85a5bf0608a4" providerId="LiveId" clId="{05BC8936-38D2-4D2B-AFCE-470068569AE1}" dt="2021-05-13T08:03:38.656" v="180" actId="478"/>
          <ac:spMkLst>
            <pc:docMk/>
            <pc:sldMk cId="2085082815" sldId="321"/>
            <ac:spMk id="2" creationId="{E94EBAE5-2550-4DF2-93E2-B4498803F68C}"/>
          </ac:spMkLst>
        </pc:spChg>
        <pc:spChg chg="mod">
          <ac:chgData name="Ioanna Koutla" userId="26ee85a5bf0608a4" providerId="LiveId" clId="{05BC8936-38D2-4D2B-AFCE-470068569AE1}" dt="2021-05-13T09:00:14.345" v="399" actId="165"/>
          <ac:spMkLst>
            <pc:docMk/>
            <pc:sldMk cId="2085082815" sldId="321"/>
            <ac:spMk id="9" creationId="{C1A0255A-5120-4D54-9EDB-A3F974FCE222}"/>
          </ac:spMkLst>
        </pc:spChg>
        <pc:spChg chg="mod">
          <ac:chgData name="Ioanna Koutla" userId="26ee85a5bf0608a4" providerId="LiveId" clId="{05BC8936-38D2-4D2B-AFCE-470068569AE1}" dt="2021-05-13T09:00:55.643" v="435" actId="255"/>
          <ac:spMkLst>
            <pc:docMk/>
            <pc:sldMk cId="2085082815" sldId="321"/>
            <ac:spMk id="10" creationId="{CD73F108-9B00-4507-935A-E80513D81023}"/>
          </ac:spMkLst>
        </pc:spChg>
        <pc:spChg chg="add del mod">
          <ac:chgData name="Ioanna Koutla" userId="26ee85a5bf0608a4" providerId="LiveId" clId="{05BC8936-38D2-4D2B-AFCE-470068569AE1}" dt="2021-05-13T09:07:20.593" v="716" actId="21"/>
          <ac:spMkLst>
            <pc:docMk/>
            <pc:sldMk cId="2085082815" sldId="321"/>
            <ac:spMk id="15" creationId="{E6245A78-49D0-4BB4-8A41-E19C42E8E26C}"/>
          </ac:spMkLst>
        </pc:spChg>
        <pc:spChg chg="add mod">
          <ac:chgData name="Ioanna Koutla" userId="26ee85a5bf0608a4" providerId="LiveId" clId="{05BC8936-38D2-4D2B-AFCE-470068569AE1}" dt="2021-05-13T08:03:39.474" v="181"/>
          <ac:spMkLst>
            <pc:docMk/>
            <pc:sldMk cId="2085082815" sldId="321"/>
            <ac:spMk id="22" creationId="{12A3F03D-9D30-43EB-B7EC-462E66A5FBC3}"/>
          </ac:spMkLst>
        </pc:spChg>
        <pc:spChg chg="add del mod">
          <ac:chgData name="Ioanna Koutla" userId="26ee85a5bf0608a4" providerId="LiveId" clId="{05BC8936-38D2-4D2B-AFCE-470068569AE1}" dt="2021-05-13T09:07:26.874" v="718" actId="21"/>
          <ac:spMkLst>
            <pc:docMk/>
            <pc:sldMk cId="2085082815" sldId="321"/>
            <ac:spMk id="24" creationId="{EDE51ECA-8647-47B9-8EBB-136E6BF02C5A}"/>
          </ac:spMkLst>
        </pc:spChg>
        <pc:grpChg chg="mod">
          <ac:chgData name="Ioanna Koutla" userId="26ee85a5bf0608a4" providerId="LiveId" clId="{05BC8936-38D2-4D2B-AFCE-470068569AE1}" dt="2021-05-13T09:00:14.345" v="399" actId="165"/>
          <ac:grpSpMkLst>
            <pc:docMk/>
            <pc:sldMk cId="2085082815" sldId="321"/>
            <ac:grpSpMk id="6" creationId="{353F87C2-18ED-4C1A-89F8-8F16DB6A7A57}"/>
          </ac:grpSpMkLst>
        </pc:grpChg>
        <pc:grpChg chg="del mod">
          <ac:chgData name="Ioanna Koutla" userId="26ee85a5bf0608a4" providerId="LiveId" clId="{05BC8936-38D2-4D2B-AFCE-470068569AE1}" dt="2021-05-13T09:00:14.345" v="399" actId="165"/>
          <ac:grpSpMkLst>
            <pc:docMk/>
            <pc:sldMk cId="2085082815" sldId="321"/>
            <ac:grpSpMk id="12" creationId="{E150B5F6-049F-44A4-8704-8AFE08CCDCB3}"/>
          </ac:grpSpMkLst>
        </pc:grpChg>
        <pc:grpChg chg="mod topLvl">
          <ac:chgData name="Ioanna Koutla" userId="26ee85a5bf0608a4" providerId="LiveId" clId="{05BC8936-38D2-4D2B-AFCE-470068569AE1}" dt="2021-05-13T09:01:15.410" v="436" actId="1076"/>
          <ac:grpSpMkLst>
            <pc:docMk/>
            <pc:sldMk cId="2085082815" sldId="321"/>
            <ac:grpSpMk id="14" creationId="{A30808E2-B732-4927-BD0C-8BC529EA0798}"/>
          </ac:grpSpMkLst>
        </pc:grpChg>
        <pc:picChg chg="add del mod">
          <ac:chgData name="Ioanna Koutla" userId="26ee85a5bf0608a4" providerId="LiveId" clId="{05BC8936-38D2-4D2B-AFCE-470068569AE1}" dt="2021-05-16T08:07:13.631" v="787" actId="478"/>
          <ac:picMkLst>
            <pc:docMk/>
            <pc:sldMk cId="2085082815" sldId="321"/>
            <ac:picMk id="2" creationId="{82D0D6EE-0E21-41CB-BE58-7807D238969A}"/>
          </ac:picMkLst>
        </pc:picChg>
        <pc:picChg chg="del mod topLvl">
          <ac:chgData name="Ioanna Koutla" userId="26ee85a5bf0608a4" providerId="LiveId" clId="{05BC8936-38D2-4D2B-AFCE-470068569AE1}" dt="2021-05-13T09:06:18.940" v="712" actId="478"/>
          <ac:picMkLst>
            <pc:docMk/>
            <pc:sldMk cId="2085082815" sldId="321"/>
            <ac:picMk id="3" creationId="{CAC92525-2431-4871-A471-7C73251E931F}"/>
          </ac:picMkLst>
        </pc:picChg>
        <pc:picChg chg="mod">
          <ac:chgData name="Ioanna Koutla" userId="26ee85a5bf0608a4" providerId="LiveId" clId="{05BC8936-38D2-4D2B-AFCE-470068569AE1}" dt="2021-05-13T09:00:14.345" v="399" actId="165"/>
          <ac:picMkLst>
            <pc:docMk/>
            <pc:sldMk cId="2085082815" sldId="321"/>
            <ac:picMk id="7" creationId="{C6788431-B18D-45A9-B790-6108E8954270}"/>
          </ac:picMkLst>
        </pc:picChg>
        <pc:picChg chg="mod">
          <ac:chgData name="Ioanna Koutla" userId="26ee85a5bf0608a4" providerId="LiveId" clId="{05BC8936-38D2-4D2B-AFCE-470068569AE1}" dt="2021-05-13T09:00:14.345" v="399" actId="165"/>
          <ac:picMkLst>
            <pc:docMk/>
            <pc:sldMk cId="2085082815" sldId="321"/>
            <ac:picMk id="8" creationId="{E3A97140-B82D-4C18-AE33-D8F43083979B}"/>
          </ac:picMkLst>
        </pc:picChg>
        <pc:picChg chg="add mod">
          <ac:chgData name="Ioanna Koutla" userId="26ee85a5bf0608a4" providerId="LiveId" clId="{05BC8936-38D2-4D2B-AFCE-470068569AE1}" dt="2021-05-13T09:07:33.450" v="720" actId="1076"/>
          <ac:picMkLst>
            <pc:docMk/>
            <pc:sldMk cId="2085082815" sldId="321"/>
            <ac:picMk id="17" creationId="{19F09909-ABBB-44D1-9A51-24F632166BBC}"/>
          </ac:picMkLst>
        </pc:picChg>
      </pc:sldChg>
      <pc:sldChg chg="addSp delSp modSp mod modAnim">
        <pc:chgData name="Ioanna Koutla" userId="26ee85a5bf0608a4" providerId="LiveId" clId="{05BC8936-38D2-4D2B-AFCE-470068569AE1}" dt="2021-05-13T09:15:57.624" v="778"/>
        <pc:sldMkLst>
          <pc:docMk/>
          <pc:sldMk cId="3979650114" sldId="324"/>
        </pc:sldMkLst>
        <pc:spChg chg="del">
          <ac:chgData name="Ioanna Koutla" userId="26ee85a5bf0608a4" providerId="LiveId" clId="{05BC8936-38D2-4D2B-AFCE-470068569AE1}" dt="2021-05-13T08:09:56.838" v="292" actId="478"/>
          <ac:spMkLst>
            <pc:docMk/>
            <pc:sldMk cId="3979650114" sldId="324"/>
            <ac:spMk id="3" creationId="{F4F41B16-4E32-4AA9-BBC3-472EA7736236}"/>
          </ac:spMkLst>
        </pc:spChg>
        <pc:spChg chg="add del mod">
          <ac:chgData name="Ioanna Koutla" userId="26ee85a5bf0608a4" providerId="LiveId" clId="{05BC8936-38D2-4D2B-AFCE-470068569AE1}" dt="2021-05-13T08:10:00.494" v="294"/>
          <ac:spMkLst>
            <pc:docMk/>
            <pc:sldMk cId="3979650114" sldId="324"/>
            <ac:spMk id="15" creationId="{DA2C43FF-7096-4074-A697-DBA0B1BFAAC0}"/>
          </ac:spMkLst>
        </pc:spChg>
        <pc:spChg chg="add mod">
          <ac:chgData name="Ioanna Koutla" userId="26ee85a5bf0608a4" providerId="LiveId" clId="{05BC8936-38D2-4D2B-AFCE-470068569AE1}" dt="2021-05-13T08:10:06.938" v="295"/>
          <ac:spMkLst>
            <pc:docMk/>
            <pc:sldMk cId="3979650114" sldId="324"/>
            <ac:spMk id="23" creationId="{042BE89B-FC3B-43FA-A528-8F53DD30AC05}"/>
          </ac:spMkLst>
        </pc:spChg>
      </pc:sldChg>
      <pc:sldChg chg="addSp delSp modSp mod">
        <pc:chgData name="Ioanna Koutla" userId="26ee85a5bf0608a4" providerId="LiveId" clId="{05BC8936-38D2-4D2B-AFCE-470068569AE1}" dt="2021-05-13T08:09:41.310" v="291" actId="20577"/>
        <pc:sldMkLst>
          <pc:docMk/>
          <pc:sldMk cId="2680310033" sldId="327"/>
        </pc:sldMkLst>
        <pc:spChg chg="del">
          <ac:chgData name="Ioanna Koutla" userId="26ee85a5bf0608a4" providerId="LiveId" clId="{05BC8936-38D2-4D2B-AFCE-470068569AE1}" dt="2021-05-13T08:09:01.071" v="259" actId="478"/>
          <ac:spMkLst>
            <pc:docMk/>
            <pc:sldMk cId="2680310033" sldId="327"/>
            <ac:spMk id="5" creationId="{9270927D-8A60-43DC-8F51-DBFF84EF75DD}"/>
          </ac:spMkLst>
        </pc:spChg>
        <pc:spChg chg="add mod">
          <ac:chgData name="Ioanna Koutla" userId="26ee85a5bf0608a4" providerId="LiveId" clId="{05BC8936-38D2-4D2B-AFCE-470068569AE1}" dt="2021-05-13T08:09:01.708" v="260"/>
          <ac:spMkLst>
            <pc:docMk/>
            <pc:sldMk cId="2680310033" sldId="327"/>
            <ac:spMk id="21" creationId="{6771D7E8-1C76-43B8-9487-48A68AE5C968}"/>
          </ac:spMkLst>
        </pc:spChg>
        <pc:spChg chg="add mod">
          <ac:chgData name="Ioanna Koutla" userId="26ee85a5bf0608a4" providerId="LiveId" clId="{05BC8936-38D2-4D2B-AFCE-470068569AE1}" dt="2021-05-13T08:09:41.310" v="291" actId="20577"/>
          <ac:spMkLst>
            <pc:docMk/>
            <pc:sldMk cId="2680310033" sldId="327"/>
            <ac:spMk id="22" creationId="{6069E6BB-DCDF-4C95-8508-2D6141AB24C5}"/>
          </ac:spMkLst>
        </pc:spChg>
      </pc:sldChg>
      <pc:sldChg chg="addSp delSp modSp mod">
        <pc:chgData name="Ioanna Koutla" userId="26ee85a5bf0608a4" providerId="LiveId" clId="{05BC8936-38D2-4D2B-AFCE-470068569AE1}" dt="2021-05-13T08:11:20.612" v="329" actId="1076"/>
        <pc:sldMkLst>
          <pc:docMk/>
          <pc:sldMk cId="3186268104" sldId="329"/>
        </pc:sldMkLst>
        <pc:spChg chg="del">
          <ac:chgData name="Ioanna Koutla" userId="26ee85a5bf0608a4" providerId="LiveId" clId="{05BC8936-38D2-4D2B-AFCE-470068569AE1}" dt="2021-05-13T08:10:16.577" v="296" actId="478"/>
          <ac:spMkLst>
            <pc:docMk/>
            <pc:sldMk cId="3186268104" sldId="329"/>
            <ac:spMk id="3" creationId="{8318F564-A758-441B-82EF-0003C6D494B4}"/>
          </ac:spMkLst>
        </pc:spChg>
        <pc:spChg chg="mod">
          <ac:chgData name="Ioanna Koutla" userId="26ee85a5bf0608a4" providerId="LiveId" clId="{05BC8936-38D2-4D2B-AFCE-470068569AE1}" dt="2021-05-13T08:11:20.612" v="329" actId="1076"/>
          <ac:spMkLst>
            <pc:docMk/>
            <pc:sldMk cId="3186268104" sldId="329"/>
            <ac:spMk id="5" creationId="{DCDD11E9-08D5-4127-B77E-3FA269853E7F}"/>
          </ac:spMkLst>
        </pc:spChg>
        <pc:spChg chg="add mod">
          <ac:chgData name="Ioanna Koutla" userId="26ee85a5bf0608a4" providerId="LiveId" clId="{05BC8936-38D2-4D2B-AFCE-470068569AE1}" dt="2021-05-13T08:10:17.516" v="297"/>
          <ac:spMkLst>
            <pc:docMk/>
            <pc:sldMk cId="3186268104" sldId="329"/>
            <ac:spMk id="7" creationId="{D0E0C999-55C2-4810-9C6F-F703367320BF}"/>
          </ac:spMkLst>
        </pc:spChg>
      </pc:sldChg>
      <pc:sldChg chg="addSp delSp modSp del mod">
        <pc:chgData name="Ioanna Koutla" userId="26ee85a5bf0608a4" providerId="LiveId" clId="{05BC8936-38D2-4D2B-AFCE-470068569AE1}" dt="2021-05-16T08:07:28.309" v="790" actId="47"/>
        <pc:sldMkLst>
          <pc:docMk/>
          <pc:sldMk cId="2165121058" sldId="332"/>
        </pc:sldMkLst>
        <pc:spChg chg="del">
          <ac:chgData name="Ioanna Koutla" userId="26ee85a5bf0608a4" providerId="LiveId" clId="{05BC8936-38D2-4D2B-AFCE-470068569AE1}" dt="2021-05-13T08:04:04.823" v="188" actId="478"/>
          <ac:spMkLst>
            <pc:docMk/>
            <pc:sldMk cId="2165121058" sldId="332"/>
            <ac:spMk id="6" creationId="{07E560FA-A991-4FDE-8BC4-64817189BD03}"/>
          </ac:spMkLst>
        </pc:spChg>
        <pc:spChg chg="add mod">
          <ac:chgData name="Ioanna Koutla" userId="26ee85a5bf0608a4" providerId="LiveId" clId="{05BC8936-38D2-4D2B-AFCE-470068569AE1}" dt="2021-05-13T08:04:05.676" v="189"/>
          <ac:spMkLst>
            <pc:docMk/>
            <pc:sldMk cId="2165121058" sldId="332"/>
            <ac:spMk id="28" creationId="{ADEC88B5-188B-43C5-840F-DC1DBF466747}"/>
          </ac:spMkLst>
        </pc:spChg>
        <pc:grpChg chg="mod">
          <ac:chgData name="Ioanna Koutla" userId="26ee85a5bf0608a4" providerId="LiveId" clId="{05BC8936-38D2-4D2B-AFCE-470068569AE1}" dt="2021-05-13T08:04:12.182" v="190" actId="1076"/>
          <ac:grpSpMkLst>
            <pc:docMk/>
            <pc:sldMk cId="2165121058" sldId="332"/>
            <ac:grpSpMk id="2" creationId="{EB76777D-3655-4746-B678-ACF900E29AA5}"/>
          </ac:grpSpMkLst>
        </pc:grpChg>
        <pc:picChg chg="add mod">
          <ac:chgData name="Ioanna Koutla" userId="26ee85a5bf0608a4" providerId="LiveId" clId="{05BC8936-38D2-4D2B-AFCE-470068569AE1}" dt="2021-05-16T08:03:54.594" v="782"/>
          <ac:picMkLst>
            <pc:docMk/>
            <pc:sldMk cId="2165121058" sldId="332"/>
            <ac:picMk id="6" creationId="{BC45CCA1-A691-43E5-B004-ADB56D1FFC22}"/>
          </ac:picMkLst>
        </pc:picChg>
      </pc:sldChg>
      <pc:sldChg chg="addSp delSp modSp mod">
        <pc:chgData name="Ioanna Koutla" userId="26ee85a5bf0608a4" providerId="LiveId" clId="{05BC8936-38D2-4D2B-AFCE-470068569AE1}" dt="2021-05-13T09:10:49.786" v="772" actId="1076"/>
        <pc:sldMkLst>
          <pc:docMk/>
          <pc:sldMk cId="1352701865" sldId="333"/>
        </pc:sldMkLst>
        <pc:spChg chg="del">
          <ac:chgData name="Ioanna Koutla" userId="26ee85a5bf0608a4" providerId="LiveId" clId="{05BC8936-38D2-4D2B-AFCE-470068569AE1}" dt="2021-05-13T08:04:16.850" v="191" actId="478"/>
          <ac:spMkLst>
            <pc:docMk/>
            <pc:sldMk cId="1352701865" sldId="333"/>
            <ac:spMk id="6" creationId="{CCD98777-65FC-475D-8127-F8A7E2EDABF1}"/>
          </ac:spMkLst>
        </pc:spChg>
        <pc:spChg chg="mod">
          <ac:chgData name="Ioanna Koutla" userId="26ee85a5bf0608a4" providerId="LiveId" clId="{05BC8936-38D2-4D2B-AFCE-470068569AE1}" dt="2021-05-13T09:10:49.786" v="772" actId="1076"/>
          <ac:spMkLst>
            <pc:docMk/>
            <pc:sldMk cId="1352701865" sldId="333"/>
            <ac:spMk id="9" creationId="{14E70D03-C44E-42EF-BEB3-1B2FF8E6CA40}"/>
          </ac:spMkLst>
        </pc:spChg>
        <pc:spChg chg="mod">
          <ac:chgData name="Ioanna Koutla" userId="26ee85a5bf0608a4" providerId="LiveId" clId="{05BC8936-38D2-4D2B-AFCE-470068569AE1}" dt="2021-05-13T09:09:22.538" v="738" actId="20577"/>
          <ac:spMkLst>
            <pc:docMk/>
            <pc:sldMk cId="1352701865" sldId="333"/>
            <ac:spMk id="20" creationId="{A367CB71-2354-405B-8CBF-A3AD04B2B179}"/>
          </ac:spMkLst>
        </pc:spChg>
        <pc:spChg chg="mod">
          <ac:chgData name="Ioanna Koutla" userId="26ee85a5bf0608a4" providerId="LiveId" clId="{05BC8936-38D2-4D2B-AFCE-470068569AE1}" dt="2021-05-13T09:10:44.314" v="771" actId="1076"/>
          <ac:spMkLst>
            <pc:docMk/>
            <pc:sldMk cId="1352701865" sldId="333"/>
            <ac:spMk id="26" creationId="{0A87F5A1-A432-4853-B7FD-E0BCF0C3753F}"/>
          </ac:spMkLst>
        </pc:spChg>
        <pc:spChg chg="add mod">
          <ac:chgData name="Ioanna Koutla" userId="26ee85a5bf0608a4" providerId="LiveId" clId="{05BC8936-38D2-4D2B-AFCE-470068569AE1}" dt="2021-05-13T08:04:17.748" v="192"/>
          <ac:spMkLst>
            <pc:docMk/>
            <pc:sldMk cId="1352701865" sldId="333"/>
            <ac:spMk id="35" creationId="{5C378EB9-2290-4167-9CAE-D9B3D02E610D}"/>
          </ac:spMkLst>
        </pc:spChg>
      </pc:sldChg>
      <pc:sldChg chg="addSp delSp modSp mod delAnim">
        <pc:chgData name="Ioanna Koutla" userId="26ee85a5bf0608a4" providerId="LiveId" clId="{05BC8936-38D2-4D2B-AFCE-470068569AE1}" dt="2021-05-16T08:07:21.618" v="788" actId="478"/>
        <pc:sldMkLst>
          <pc:docMk/>
          <pc:sldMk cId="3448755574" sldId="334"/>
        </pc:sldMkLst>
        <pc:spChg chg="del">
          <ac:chgData name="Ioanna Koutla" userId="26ee85a5bf0608a4" providerId="LiveId" clId="{05BC8936-38D2-4D2B-AFCE-470068569AE1}" dt="2021-05-13T08:03:46.016" v="182" actId="478"/>
          <ac:spMkLst>
            <pc:docMk/>
            <pc:sldMk cId="3448755574" sldId="334"/>
            <ac:spMk id="3" creationId="{9554CCBD-2E86-4872-86A4-AB14C9359F83}"/>
          </ac:spMkLst>
        </pc:spChg>
        <pc:spChg chg="add mod">
          <ac:chgData name="Ioanna Koutla" userId="26ee85a5bf0608a4" providerId="LiveId" clId="{05BC8936-38D2-4D2B-AFCE-470068569AE1}" dt="2021-05-13T08:03:46.963" v="183"/>
          <ac:spMkLst>
            <pc:docMk/>
            <pc:sldMk cId="3448755574" sldId="334"/>
            <ac:spMk id="13" creationId="{785BF4DA-A959-4F21-85FE-991CA98C72CD}"/>
          </ac:spMkLst>
        </pc:spChg>
        <pc:picChg chg="add del mod">
          <ac:chgData name="Ioanna Koutla" userId="26ee85a5bf0608a4" providerId="LiveId" clId="{05BC8936-38D2-4D2B-AFCE-470068569AE1}" dt="2021-05-16T08:07:21.618" v="788" actId="478"/>
          <ac:picMkLst>
            <pc:docMk/>
            <pc:sldMk cId="3448755574" sldId="334"/>
            <ac:picMk id="3" creationId="{D691706E-2AEA-475F-BB95-3C650356DB91}"/>
          </ac:picMkLst>
        </pc:picChg>
        <pc:picChg chg="mod">
          <ac:chgData name="Ioanna Koutla" userId="26ee85a5bf0608a4" providerId="LiveId" clId="{05BC8936-38D2-4D2B-AFCE-470068569AE1}" dt="2021-05-13T08:03:52.957" v="185" actId="1076"/>
          <ac:picMkLst>
            <pc:docMk/>
            <pc:sldMk cId="3448755574" sldId="334"/>
            <ac:picMk id="28" creationId="{50777898-585F-4486-BCB4-B6FFC4359603}"/>
          </ac:picMkLst>
        </pc:picChg>
      </pc:sldChg>
      <pc:sldChg chg="addSp delSp modSp mod delAnim">
        <pc:chgData name="Ioanna Koutla" userId="26ee85a5bf0608a4" providerId="LiveId" clId="{05BC8936-38D2-4D2B-AFCE-470068569AE1}" dt="2021-05-16T08:06:25.550" v="786" actId="478"/>
        <pc:sldMkLst>
          <pc:docMk/>
          <pc:sldMk cId="2605693173" sldId="335"/>
        </pc:sldMkLst>
        <pc:spChg chg="del">
          <ac:chgData name="Ioanna Koutla" userId="26ee85a5bf0608a4" providerId="LiveId" clId="{05BC8936-38D2-4D2B-AFCE-470068569AE1}" dt="2021-05-13T08:03:32.815" v="178" actId="478"/>
          <ac:spMkLst>
            <pc:docMk/>
            <pc:sldMk cId="2605693173" sldId="335"/>
            <ac:spMk id="2" creationId="{B0E29033-96DB-4DF6-9E59-55930467AE91}"/>
          </ac:spMkLst>
        </pc:spChg>
        <pc:spChg chg="mod">
          <ac:chgData name="Ioanna Koutla" userId="26ee85a5bf0608a4" providerId="LiveId" clId="{05BC8936-38D2-4D2B-AFCE-470068569AE1}" dt="2021-05-13T08:56:08.534" v="379" actId="207"/>
          <ac:spMkLst>
            <pc:docMk/>
            <pc:sldMk cId="2605693173" sldId="335"/>
            <ac:spMk id="3" creationId="{74BF6BE9-53E7-47D6-AEE1-05F3D063D73E}"/>
          </ac:spMkLst>
        </pc:spChg>
        <pc:spChg chg="add mod">
          <ac:chgData name="Ioanna Koutla" userId="26ee85a5bf0608a4" providerId="LiveId" clId="{05BC8936-38D2-4D2B-AFCE-470068569AE1}" dt="2021-05-13T08:03:33.660" v="179"/>
          <ac:spMkLst>
            <pc:docMk/>
            <pc:sldMk cId="2605693173" sldId="335"/>
            <ac:spMk id="6" creationId="{4B8E624B-EBEA-47E1-AB15-53CAFC77B9D6}"/>
          </ac:spMkLst>
        </pc:spChg>
        <pc:picChg chg="add del mod">
          <ac:chgData name="Ioanna Koutla" userId="26ee85a5bf0608a4" providerId="LiveId" clId="{05BC8936-38D2-4D2B-AFCE-470068569AE1}" dt="2021-05-16T08:06:25.550" v="786" actId="478"/>
          <ac:picMkLst>
            <pc:docMk/>
            <pc:sldMk cId="2605693173" sldId="335"/>
            <ac:picMk id="2" creationId="{29FC64CD-B7EB-4CB2-BF21-EEE2E8AF983A}"/>
          </ac:picMkLst>
        </pc:picChg>
      </pc:sldChg>
      <pc:sldChg chg="addSp delSp modSp mod">
        <pc:chgData name="Ioanna Koutla" userId="26ee85a5bf0608a4" providerId="LiveId" clId="{05BC8936-38D2-4D2B-AFCE-470068569AE1}" dt="2021-05-13T08:05:09.437" v="202" actId="1076"/>
        <pc:sldMkLst>
          <pc:docMk/>
          <pc:sldMk cId="2817865808" sldId="338"/>
        </pc:sldMkLst>
        <pc:spChg chg="del">
          <ac:chgData name="Ioanna Koutla" userId="26ee85a5bf0608a4" providerId="LiveId" clId="{05BC8936-38D2-4D2B-AFCE-470068569AE1}" dt="2021-05-13T08:04:28.976" v="195" actId="478"/>
          <ac:spMkLst>
            <pc:docMk/>
            <pc:sldMk cId="2817865808" sldId="338"/>
            <ac:spMk id="3" creationId="{647E3310-FABA-4783-A821-A02FD57A11D8}"/>
          </ac:spMkLst>
        </pc:spChg>
        <pc:spChg chg="mod">
          <ac:chgData name="Ioanna Koutla" userId="26ee85a5bf0608a4" providerId="LiveId" clId="{05BC8936-38D2-4D2B-AFCE-470068569AE1}" dt="2021-05-13T08:04:50.144" v="199" actId="255"/>
          <ac:spMkLst>
            <pc:docMk/>
            <pc:sldMk cId="2817865808" sldId="338"/>
            <ac:spMk id="26" creationId="{B329E3C6-B96A-4C13-B769-861F2324B5F9}"/>
          </ac:spMkLst>
        </pc:spChg>
        <pc:spChg chg="add mod">
          <ac:chgData name="Ioanna Koutla" userId="26ee85a5bf0608a4" providerId="LiveId" clId="{05BC8936-38D2-4D2B-AFCE-470068569AE1}" dt="2021-05-13T08:04:29.683" v="196"/>
          <ac:spMkLst>
            <pc:docMk/>
            <pc:sldMk cId="2817865808" sldId="338"/>
            <ac:spMk id="27" creationId="{FE31750B-5059-4F24-A5C7-E0BF609C335C}"/>
          </ac:spMkLst>
        </pc:spChg>
        <pc:grpChg chg="mod">
          <ac:chgData name="Ioanna Koutla" userId="26ee85a5bf0608a4" providerId="LiveId" clId="{05BC8936-38D2-4D2B-AFCE-470068569AE1}" dt="2021-05-13T08:05:09.437" v="202" actId="1076"/>
          <ac:grpSpMkLst>
            <pc:docMk/>
            <pc:sldMk cId="2817865808" sldId="338"/>
            <ac:grpSpMk id="19" creationId="{2C4D7C0E-177E-466C-941E-3A2DE331A199}"/>
          </ac:grpSpMkLst>
        </pc:grpChg>
        <pc:grpChg chg="mod">
          <ac:chgData name="Ioanna Koutla" userId="26ee85a5bf0608a4" providerId="LiveId" clId="{05BC8936-38D2-4D2B-AFCE-470068569AE1}" dt="2021-05-13T08:05:04.541" v="201" actId="1076"/>
          <ac:grpSpMkLst>
            <pc:docMk/>
            <pc:sldMk cId="2817865808" sldId="338"/>
            <ac:grpSpMk id="24" creationId="{FA9AC162-8F1D-44A9-AC2D-E51684F335EE}"/>
          </ac:grpSpMkLst>
        </pc:grpChg>
      </pc:sldChg>
      <pc:sldChg chg="addSp delSp modSp mod">
        <pc:chgData name="Ioanna Koutla" userId="26ee85a5bf0608a4" providerId="LiveId" clId="{05BC8936-38D2-4D2B-AFCE-470068569AE1}" dt="2021-05-13T08:05:18.685" v="204"/>
        <pc:sldMkLst>
          <pc:docMk/>
          <pc:sldMk cId="3627907523" sldId="340"/>
        </pc:sldMkLst>
        <pc:spChg chg="del">
          <ac:chgData name="Ioanna Koutla" userId="26ee85a5bf0608a4" providerId="LiveId" clId="{05BC8936-38D2-4D2B-AFCE-470068569AE1}" dt="2021-05-13T08:05:17.488" v="203" actId="478"/>
          <ac:spMkLst>
            <pc:docMk/>
            <pc:sldMk cId="3627907523" sldId="340"/>
            <ac:spMk id="2" creationId="{0E47E391-1516-4634-B51E-D886873F8E4C}"/>
          </ac:spMkLst>
        </pc:spChg>
        <pc:spChg chg="add mod">
          <ac:chgData name="Ioanna Koutla" userId="26ee85a5bf0608a4" providerId="LiveId" clId="{05BC8936-38D2-4D2B-AFCE-470068569AE1}" dt="2021-05-13T08:05:18.685" v="204"/>
          <ac:spMkLst>
            <pc:docMk/>
            <pc:sldMk cId="3627907523" sldId="340"/>
            <ac:spMk id="20" creationId="{0F25F319-C06D-4ADD-B79F-A74ABF04E15F}"/>
          </ac:spMkLst>
        </pc:spChg>
      </pc:sldChg>
      <pc:sldChg chg="del">
        <pc:chgData name="Ioanna Koutla" userId="26ee85a5bf0608a4" providerId="LiveId" clId="{05BC8936-38D2-4D2B-AFCE-470068569AE1}" dt="2021-05-13T07:36:45.691" v="9" actId="47"/>
        <pc:sldMkLst>
          <pc:docMk/>
          <pc:sldMk cId="4288642528" sldId="341"/>
        </pc:sldMkLst>
      </pc:sldChg>
      <pc:sldChg chg="addSp delSp modSp del mod">
        <pc:chgData name="Ioanna Koutla" userId="26ee85a5bf0608a4" providerId="LiveId" clId="{05BC8936-38D2-4D2B-AFCE-470068569AE1}" dt="2021-05-16T08:07:25.392" v="789" actId="47"/>
        <pc:sldMkLst>
          <pc:docMk/>
          <pc:sldMk cId="1646025839" sldId="342"/>
        </pc:sldMkLst>
        <pc:spChg chg="del">
          <ac:chgData name="Ioanna Koutla" userId="26ee85a5bf0608a4" providerId="LiveId" clId="{05BC8936-38D2-4D2B-AFCE-470068569AE1}" dt="2021-05-13T08:03:57.833" v="186" actId="478"/>
          <ac:spMkLst>
            <pc:docMk/>
            <pc:sldMk cId="1646025839" sldId="342"/>
            <ac:spMk id="2" creationId="{38106930-0A77-42DA-9F7B-20D615419A94}"/>
          </ac:spMkLst>
        </pc:spChg>
        <pc:spChg chg="mod">
          <ac:chgData name="Ioanna Koutla" userId="26ee85a5bf0608a4" providerId="LiveId" clId="{05BC8936-38D2-4D2B-AFCE-470068569AE1}" dt="2021-05-13T08:57:19.283" v="393" actId="207"/>
          <ac:spMkLst>
            <pc:docMk/>
            <pc:sldMk cId="1646025839" sldId="342"/>
            <ac:spMk id="3" creationId="{74BF6BE9-53E7-47D6-AEE1-05F3D063D73E}"/>
          </ac:spMkLst>
        </pc:spChg>
        <pc:spChg chg="add mod">
          <ac:chgData name="Ioanna Koutla" userId="26ee85a5bf0608a4" providerId="LiveId" clId="{05BC8936-38D2-4D2B-AFCE-470068569AE1}" dt="2021-05-13T08:03:58.812" v="187"/>
          <ac:spMkLst>
            <pc:docMk/>
            <pc:sldMk cId="1646025839" sldId="342"/>
            <ac:spMk id="5" creationId="{F7380FDF-80AD-4EAA-8444-61E6CB46AA30}"/>
          </ac:spMkLst>
        </pc:spChg>
        <pc:picChg chg="add mod">
          <ac:chgData name="Ioanna Koutla" userId="26ee85a5bf0608a4" providerId="LiveId" clId="{05BC8936-38D2-4D2B-AFCE-470068569AE1}" dt="2021-05-16T08:03:54.594" v="782"/>
          <ac:picMkLst>
            <pc:docMk/>
            <pc:sldMk cId="1646025839" sldId="342"/>
            <ac:picMk id="2" creationId="{C87DC13D-D34C-45A5-A219-24B2614B2E22}"/>
          </ac:picMkLst>
        </pc:picChg>
      </pc:sldChg>
      <pc:sldChg chg="addSp delSp modSp mod">
        <pc:chgData name="Ioanna Koutla" userId="26ee85a5bf0608a4" providerId="LiveId" clId="{05BC8936-38D2-4D2B-AFCE-470068569AE1}" dt="2021-05-13T08:57:14.346" v="392" actId="207"/>
        <pc:sldMkLst>
          <pc:docMk/>
          <pc:sldMk cId="2225968637" sldId="343"/>
        </pc:sldMkLst>
        <pc:spChg chg="del">
          <ac:chgData name="Ioanna Koutla" userId="26ee85a5bf0608a4" providerId="LiveId" clId="{05BC8936-38D2-4D2B-AFCE-470068569AE1}" dt="2021-05-13T08:04:23.128" v="193" actId="478"/>
          <ac:spMkLst>
            <pc:docMk/>
            <pc:sldMk cId="2225968637" sldId="343"/>
            <ac:spMk id="2" creationId="{CFD27013-67C0-48A4-93D0-D2346BEC9DE3}"/>
          </ac:spMkLst>
        </pc:spChg>
        <pc:spChg chg="mod">
          <ac:chgData name="Ioanna Koutla" userId="26ee85a5bf0608a4" providerId="LiveId" clId="{05BC8936-38D2-4D2B-AFCE-470068569AE1}" dt="2021-05-13T08:57:14.346" v="392" actId="207"/>
          <ac:spMkLst>
            <pc:docMk/>
            <pc:sldMk cId="2225968637" sldId="343"/>
            <ac:spMk id="3" creationId="{74BF6BE9-53E7-47D6-AEE1-05F3D063D73E}"/>
          </ac:spMkLst>
        </pc:spChg>
        <pc:spChg chg="add mod">
          <ac:chgData name="Ioanna Koutla" userId="26ee85a5bf0608a4" providerId="LiveId" clId="{05BC8936-38D2-4D2B-AFCE-470068569AE1}" dt="2021-05-13T08:04:24.020" v="194"/>
          <ac:spMkLst>
            <pc:docMk/>
            <pc:sldMk cId="2225968637" sldId="343"/>
            <ac:spMk id="5" creationId="{B21D9AED-232F-4BD9-9C2F-937A5A880F1C}"/>
          </ac:spMkLst>
        </pc:spChg>
      </pc:sldChg>
      <pc:sldChg chg="del">
        <pc:chgData name="Ioanna Koutla" userId="26ee85a5bf0608a4" providerId="LiveId" clId="{05BC8936-38D2-4D2B-AFCE-470068569AE1}" dt="2021-05-13T07:36:41.882" v="8" actId="47"/>
        <pc:sldMkLst>
          <pc:docMk/>
          <pc:sldMk cId="254636735" sldId="344"/>
        </pc:sldMkLst>
      </pc:sldChg>
      <pc:sldChg chg="addSp delSp modSp mod">
        <pc:chgData name="Ioanna Koutla" userId="26ee85a5bf0608a4" providerId="LiveId" clId="{05BC8936-38D2-4D2B-AFCE-470068569AE1}" dt="2021-05-13T08:57:07.766" v="391" actId="207"/>
        <pc:sldMkLst>
          <pc:docMk/>
          <pc:sldMk cId="3318444039" sldId="345"/>
        </pc:sldMkLst>
        <pc:spChg chg="del">
          <ac:chgData name="Ioanna Koutla" userId="26ee85a5bf0608a4" providerId="LiveId" clId="{05BC8936-38D2-4D2B-AFCE-470068569AE1}" dt="2021-05-13T08:06:47.471" v="238" actId="478"/>
          <ac:spMkLst>
            <pc:docMk/>
            <pc:sldMk cId="3318444039" sldId="345"/>
            <ac:spMk id="2" creationId="{8E6B7E3B-891B-42CE-A0CA-8F6760A5D070}"/>
          </ac:spMkLst>
        </pc:spChg>
        <pc:spChg chg="mod">
          <ac:chgData name="Ioanna Koutla" userId="26ee85a5bf0608a4" providerId="LiveId" clId="{05BC8936-38D2-4D2B-AFCE-470068569AE1}" dt="2021-05-13T08:57:07.766" v="391" actId="207"/>
          <ac:spMkLst>
            <pc:docMk/>
            <pc:sldMk cId="3318444039" sldId="345"/>
            <ac:spMk id="3" creationId="{74BF6BE9-53E7-47D6-AEE1-05F3D063D73E}"/>
          </ac:spMkLst>
        </pc:spChg>
        <pc:spChg chg="add mod">
          <ac:chgData name="Ioanna Koutla" userId="26ee85a5bf0608a4" providerId="LiveId" clId="{05BC8936-38D2-4D2B-AFCE-470068569AE1}" dt="2021-05-13T08:06:48.548" v="239"/>
          <ac:spMkLst>
            <pc:docMk/>
            <pc:sldMk cId="3318444039" sldId="345"/>
            <ac:spMk id="5" creationId="{2F202A35-6411-42CC-9892-92E04329F62A}"/>
          </ac:spMkLst>
        </pc:spChg>
      </pc:sldChg>
      <pc:sldChg chg="addSp delSp modSp mod">
        <pc:chgData name="Ioanna Koutla" userId="26ee85a5bf0608a4" providerId="LiveId" clId="{05BC8936-38D2-4D2B-AFCE-470068569AE1}" dt="2021-05-13T08:06:36.278" v="237" actId="1076"/>
        <pc:sldMkLst>
          <pc:docMk/>
          <pc:sldMk cId="1563373225" sldId="346"/>
        </pc:sldMkLst>
        <pc:spChg chg="del">
          <ac:chgData name="Ioanna Koutla" userId="26ee85a5bf0608a4" providerId="LiveId" clId="{05BC8936-38D2-4D2B-AFCE-470068569AE1}" dt="2021-05-13T08:05:25.661" v="205" actId="478"/>
          <ac:spMkLst>
            <pc:docMk/>
            <pc:sldMk cId="1563373225" sldId="346"/>
            <ac:spMk id="2" creationId="{615188C5-26E7-4009-BFC2-9D1B7989B982}"/>
          </ac:spMkLst>
        </pc:spChg>
        <pc:spChg chg="add mod">
          <ac:chgData name="Ioanna Koutla" userId="26ee85a5bf0608a4" providerId="LiveId" clId="{05BC8936-38D2-4D2B-AFCE-470068569AE1}" dt="2021-05-13T08:05:26.892" v="206"/>
          <ac:spMkLst>
            <pc:docMk/>
            <pc:sldMk cId="1563373225" sldId="346"/>
            <ac:spMk id="44" creationId="{9FFCC0CC-9022-4C50-AE53-E0479D7423E4}"/>
          </ac:spMkLst>
        </pc:spChg>
        <pc:spChg chg="mod">
          <ac:chgData name="Ioanna Koutla" userId="26ee85a5bf0608a4" providerId="LiveId" clId="{05BC8936-38D2-4D2B-AFCE-470068569AE1}" dt="2021-05-13T08:06:22.496" v="235" actId="20577"/>
          <ac:spMkLst>
            <pc:docMk/>
            <pc:sldMk cId="1563373225" sldId="346"/>
            <ac:spMk id="47" creationId="{4A8D6B90-2414-4EB9-8154-7DDFC4607D3B}"/>
          </ac:spMkLst>
        </pc:spChg>
        <pc:grpChg chg="mod">
          <ac:chgData name="Ioanna Koutla" userId="26ee85a5bf0608a4" providerId="LiveId" clId="{05BC8936-38D2-4D2B-AFCE-470068569AE1}" dt="2021-05-13T08:06:36.278" v="237" actId="1076"/>
          <ac:grpSpMkLst>
            <pc:docMk/>
            <pc:sldMk cId="1563373225" sldId="346"/>
            <ac:grpSpMk id="24" creationId="{410DD76D-755B-4AD5-9405-F2644CBCDC15}"/>
          </ac:grpSpMkLst>
        </pc:grpChg>
        <pc:grpChg chg="mod">
          <ac:chgData name="Ioanna Koutla" userId="26ee85a5bf0608a4" providerId="LiveId" clId="{05BC8936-38D2-4D2B-AFCE-470068569AE1}" dt="2021-05-13T08:06:32.021" v="236" actId="1076"/>
          <ac:grpSpMkLst>
            <pc:docMk/>
            <pc:sldMk cId="1563373225" sldId="346"/>
            <ac:grpSpMk id="33" creationId="{3ED1631D-894B-4C32-B2C2-2B6D158D53B1}"/>
          </ac:grpSpMkLst>
        </pc:grpChg>
      </pc:sldChg>
      <pc:sldChg chg="modSp new del mod">
        <pc:chgData name="Ioanna Koutla" userId="26ee85a5bf0608a4" providerId="LiveId" clId="{05BC8936-38D2-4D2B-AFCE-470068569AE1}" dt="2021-05-13T08:13:02.423" v="365" actId="47"/>
        <pc:sldMkLst>
          <pc:docMk/>
          <pc:sldMk cId="2487698382" sldId="347"/>
        </pc:sldMkLst>
        <pc:spChg chg="mod">
          <ac:chgData name="Ioanna Koutla" userId="26ee85a5bf0608a4" providerId="LiveId" clId="{05BC8936-38D2-4D2B-AFCE-470068569AE1}" dt="2021-05-13T08:12:21.966" v="358" actId="27636"/>
          <ac:spMkLst>
            <pc:docMk/>
            <pc:sldMk cId="2487698382" sldId="347"/>
            <ac:spMk id="2" creationId="{A3FCD12D-438F-430E-9EC0-593D07026F09}"/>
          </ac:spMkLst>
        </pc:spChg>
      </pc:sldChg>
      <pc:sldChg chg="del">
        <pc:chgData name="Ioanna Koutla" userId="26ee85a5bf0608a4" providerId="LiveId" clId="{05BC8936-38D2-4D2B-AFCE-470068569AE1}" dt="2021-05-13T07:36:46.888" v="10" actId="47"/>
        <pc:sldMkLst>
          <pc:docMk/>
          <pc:sldMk cId="2853752426" sldId="347"/>
        </pc:sldMkLst>
      </pc:sldChg>
      <pc:sldChg chg="modSp add mod">
        <pc:chgData name="Ioanna Koutla" userId="26ee85a5bf0608a4" providerId="LiveId" clId="{05BC8936-38D2-4D2B-AFCE-470068569AE1}" dt="2021-05-13T08:57:02.507" v="390" actId="207"/>
        <pc:sldMkLst>
          <pc:docMk/>
          <pc:sldMk cId="2547178580" sldId="348"/>
        </pc:sldMkLst>
        <pc:spChg chg="mod">
          <ac:chgData name="Ioanna Koutla" userId="26ee85a5bf0608a4" providerId="LiveId" clId="{05BC8936-38D2-4D2B-AFCE-470068569AE1}" dt="2021-05-13T08:57:02.507" v="390" actId="207"/>
          <ac:spMkLst>
            <pc:docMk/>
            <pc:sldMk cId="2547178580" sldId="348"/>
            <ac:spMk id="3" creationId="{74BF6BE9-53E7-47D6-AEE1-05F3D063D73E}"/>
          </ac:spMkLst>
        </pc:spChg>
      </pc:sldChg>
      <pc:sldChg chg="modSp add mod">
        <pc:chgData name="Ioanna Koutla" userId="26ee85a5bf0608a4" providerId="LiveId" clId="{05BC8936-38D2-4D2B-AFCE-470068569AE1}" dt="2021-05-13T08:56:58.556" v="389" actId="207"/>
        <pc:sldMkLst>
          <pc:docMk/>
          <pc:sldMk cId="1690579966" sldId="349"/>
        </pc:sldMkLst>
        <pc:spChg chg="mod">
          <ac:chgData name="Ioanna Koutla" userId="26ee85a5bf0608a4" providerId="LiveId" clId="{05BC8936-38D2-4D2B-AFCE-470068569AE1}" dt="2021-05-13T08:56:58.556" v="389" actId="207"/>
          <ac:spMkLst>
            <pc:docMk/>
            <pc:sldMk cId="1690579966" sldId="349"/>
            <ac:spMk id="3" creationId="{74BF6BE9-53E7-47D6-AEE1-05F3D063D73E}"/>
          </ac:spMkLst>
        </pc:spChg>
      </pc:sldChg>
      <pc:sldChg chg="delSp modSp add mod">
        <pc:chgData name="Ioanna Koutla" userId="26ee85a5bf0608a4" providerId="LiveId" clId="{05BC8936-38D2-4D2B-AFCE-470068569AE1}" dt="2021-05-13T08:13:14.341" v="377" actId="20577"/>
        <pc:sldMkLst>
          <pc:docMk/>
          <pc:sldMk cId="2900761649" sldId="350"/>
        </pc:sldMkLst>
        <pc:spChg chg="mod">
          <ac:chgData name="Ioanna Koutla" userId="26ee85a5bf0608a4" providerId="LiveId" clId="{05BC8936-38D2-4D2B-AFCE-470068569AE1}" dt="2021-05-13T08:13:14.341" v="377" actId="20577"/>
          <ac:spMkLst>
            <pc:docMk/>
            <pc:sldMk cId="2900761649" sldId="350"/>
            <ac:spMk id="5" creationId="{DCDD11E9-08D5-4127-B77E-3FA269853E7F}"/>
          </ac:spMkLst>
        </pc:spChg>
        <pc:picChg chg="del">
          <ac:chgData name="Ioanna Koutla" userId="26ee85a5bf0608a4" providerId="LiveId" clId="{05BC8936-38D2-4D2B-AFCE-470068569AE1}" dt="2021-05-13T08:13:05.503" v="366" actId="478"/>
          <ac:picMkLst>
            <pc:docMk/>
            <pc:sldMk cId="2900761649" sldId="350"/>
            <ac:picMk id="2" creationId="{DBEB5319-F760-4C67-B367-E057DC0AEFA4}"/>
          </ac:picMkLst>
        </pc:picChg>
        <pc:picChg chg="del">
          <ac:chgData name="Ioanna Koutla" userId="26ee85a5bf0608a4" providerId="LiveId" clId="{05BC8936-38D2-4D2B-AFCE-470068569AE1}" dt="2021-05-13T08:13:05.503" v="366" actId="478"/>
          <ac:picMkLst>
            <pc:docMk/>
            <pc:sldMk cId="2900761649" sldId="350"/>
            <ac:picMk id="8" creationId="{0D6DE728-5F1C-4D21-B403-541A25DAF0F3}"/>
          </ac:picMkLst>
        </pc:picChg>
      </pc:sldChg>
      <pc:sldChg chg="delSp modSp add mod">
        <pc:chgData name="Ioanna Koutla" userId="26ee85a5bf0608a4" providerId="LiveId" clId="{05BC8936-38D2-4D2B-AFCE-470068569AE1}" dt="2021-05-16T08:10:19.988" v="794" actId="478"/>
        <pc:sldMkLst>
          <pc:docMk/>
          <pc:sldMk cId="3581538833" sldId="351"/>
        </pc:sldMkLst>
        <pc:spChg chg="mod">
          <ac:chgData name="Ioanna Koutla" userId="26ee85a5bf0608a4" providerId="LiveId" clId="{05BC8936-38D2-4D2B-AFCE-470068569AE1}" dt="2021-05-16T08:10:07.641" v="793" actId="207"/>
          <ac:spMkLst>
            <pc:docMk/>
            <pc:sldMk cId="3581538833" sldId="351"/>
            <ac:spMk id="3" creationId="{74BF6BE9-53E7-47D6-AEE1-05F3D063D73E}"/>
          </ac:spMkLst>
        </pc:spChg>
        <pc:spChg chg="del">
          <ac:chgData name="Ioanna Koutla" userId="26ee85a5bf0608a4" providerId="LiveId" clId="{05BC8936-38D2-4D2B-AFCE-470068569AE1}" dt="2021-05-16T08:10:19.988" v="794" actId="478"/>
          <ac:spMkLst>
            <pc:docMk/>
            <pc:sldMk cId="3581538833" sldId="351"/>
            <ac:spMk id="5" creationId="{496916B3-EE6D-4600-B185-9C7D5F228245}"/>
          </ac:spMkLst>
        </pc:spChg>
      </pc:sldChg>
      <pc:sldChg chg="addSp delSp modSp add mod">
        <pc:chgData name="Ioanna Koutla" userId="26ee85a5bf0608a4" providerId="LiveId" clId="{05BC8936-38D2-4D2B-AFCE-470068569AE1}" dt="2021-05-16T08:12:20.021" v="866" actId="1076"/>
        <pc:sldMkLst>
          <pc:docMk/>
          <pc:sldMk cId="1453694930" sldId="352"/>
        </pc:sldMkLst>
        <pc:spChg chg="del">
          <ac:chgData name="Ioanna Koutla" userId="26ee85a5bf0608a4" providerId="LiveId" clId="{05BC8936-38D2-4D2B-AFCE-470068569AE1}" dt="2021-05-16T08:11:24.911" v="845" actId="478"/>
          <ac:spMkLst>
            <pc:docMk/>
            <pc:sldMk cId="1453694930" sldId="352"/>
            <ac:spMk id="4" creationId="{37DDF276-D5EC-4397-B90E-1282120D6F29}"/>
          </ac:spMkLst>
        </pc:spChg>
        <pc:spChg chg="mod">
          <ac:chgData name="Ioanna Koutla" userId="26ee85a5bf0608a4" providerId="LiveId" clId="{05BC8936-38D2-4D2B-AFCE-470068569AE1}" dt="2021-05-16T08:10:50.351" v="840" actId="20577"/>
          <ac:spMkLst>
            <pc:docMk/>
            <pc:sldMk cId="1453694930" sldId="352"/>
            <ac:spMk id="5" creationId="{98C96E3F-4E4F-4813-A7E6-A9485FE2E676}"/>
          </ac:spMkLst>
        </pc:spChg>
        <pc:spChg chg="del topLvl">
          <ac:chgData name="Ioanna Koutla" userId="26ee85a5bf0608a4" providerId="LiveId" clId="{05BC8936-38D2-4D2B-AFCE-470068569AE1}" dt="2021-05-16T08:11:34.652" v="847" actId="478"/>
          <ac:spMkLst>
            <pc:docMk/>
            <pc:sldMk cId="1453694930" sldId="352"/>
            <ac:spMk id="20" creationId="{A367CB71-2354-405B-8CBF-A3AD04B2B179}"/>
          </ac:spMkLst>
        </pc:spChg>
        <pc:spChg chg="del">
          <ac:chgData name="Ioanna Koutla" userId="26ee85a5bf0608a4" providerId="LiveId" clId="{05BC8936-38D2-4D2B-AFCE-470068569AE1}" dt="2021-05-16T08:11:26.995" v="846" actId="478"/>
          <ac:spMkLst>
            <pc:docMk/>
            <pc:sldMk cId="1453694930" sldId="352"/>
            <ac:spMk id="23" creationId="{CFEC65E7-2453-4157-943C-1B991814792E}"/>
          </ac:spMkLst>
        </pc:spChg>
        <pc:spChg chg="mod">
          <ac:chgData name="Ioanna Koutla" userId="26ee85a5bf0608a4" providerId="LiveId" clId="{05BC8936-38D2-4D2B-AFCE-470068569AE1}" dt="2021-05-16T08:11:16.784" v="841"/>
          <ac:spMkLst>
            <pc:docMk/>
            <pc:sldMk cId="1453694930" sldId="352"/>
            <ac:spMk id="38" creationId="{D995D7F3-4CA1-4370-A45F-DA1ACEBEA894}"/>
          </ac:spMkLst>
        </pc:spChg>
        <pc:spChg chg="mod">
          <ac:chgData name="Ioanna Koutla" userId="26ee85a5bf0608a4" providerId="LiveId" clId="{05BC8936-38D2-4D2B-AFCE-470068569AE1}" dt="2021-05-16T08:11:16.784" v="841"/>
          <ac:spMkLst>
            <pc:docMk/>
            <pc:sldMk cId="1453694930" sldId="352"/>
            <ac:spMk id="41" creationId="{7A149B89-D02A-49FF-B14B-8C5A9E9E3097}"/>
          </ac:spMkLst>
        </pc:spChg>
        <pc:spChg chg="mod">
          <ac:chgData name="Ioanna Koutla" userId="26ee85a5bf0608a4" providerId="LiveId" clId="{05BC8936-38D2-4D2B-AFCE-470068569AE1}" dt="2021-05-16T08:11:16.784" v="841"/>
          <ac:spMkLst>
            <pc:docMk/>
            <pc:sldMk cId="1453694930" sldId="352"/>
            <ac:spMk id="44" creationId="{B3ADDE69-CB32-4905-9A52-02AB503C658E}"/>
          </ac:spMkLst>
        </pc:spChg>
        <pc:spChg chg="mod">
          <ac:chgData name="Ioanna Koutla" userId="26ee85a5bf0608a4" providerId="LiveId" clId="{05BC8936-38D2-4D2B-AFCE-470068569AE1}" dt="2021-05-16T08:11:16.784" v="841"/>
          <ac:spMkLst>
            <pc:docMk/>
            <pc:sldMk cId="1453694930" sldId="352"/>
            <ac:spMk id="46" creationId="{E37C5A7D-C975-41E7-8203-F4A54A33E5EA}"/>
          </ac:spMkLst>
        </pc:spChg>
        <pc:spChg chg="mod">
          <ac:chgData name="Ioanna Koutla" userId="26ee85a5bf0608a4" providerId="LiveId" clId="{05BC8936-38D2-4D2B-AFCE-470068569AE1}" dt="2021-05-16T08:11:16.784" v="841"/>
          <ac:spMkLst>
            <pc:docMk/>
            <pc:sldMk cId="1453694930" sldId="352"/>
            <ac:spMk id="47" creationId="{666A1662-8002-4CCF-A34E-3E3A06ED2139}"/>
          </ac:spMkLst>
        </pc:spChg>
        <pc:spChg chg="mod">
          <ac:chgData name="Ioanna Koutla" userId="26ee85a5bf0608a4" providerId="LiveId" clId="{05BC8936-38D2-4D2B-AFCE-470068569AE1}" dt="2021-05-16T08:11:16.784" v="841"/>
          <ac:spMkLst>
            <pc:docMk/>
            <pc:sldMk cId="1453694930" sldId="352"/>
            <ac:spMk id="50" creationId="{06727218-8D2A-4281-9980-4A28ED0E1AC0}"/>
          </ac:spMkLst>
        </pc:spChg>
        <pc:spChg chg="mod">
          <ac:chgData name="Ioanna Koutla" userId="26ee85a5bf0608a4" providerId="LiveId" clId="{05BC8936-38D2-4D2B-AFCE-470068569AE1}" dt="2021-05-16T08:11:16.784" v="841"/>
          <ac:spMkLst>
            <pc:docMk/>
            <pc:sldMk cId="1453694930" sldId="352"/>
            <ac:spMk id="51" creationId="{C2A50EB9-A4BE-4E96-89C2-B1D425FADC70}"/>
          </ac:spMkLst>
        </pc:spChg>
        <pc:grpChg chg="del">
          <ac:chgData name="Ioanna Koutla" userId="26ee85a5bf0608a4" providerId="LiveId" clId="{05BC8936-38D2-4D2B-AFCE-470068569AE1}" dt="2021-05-16T08:11:26.995" v="846" actId="478"/>
          <ac:grpSpMkLst>
            <pc:docMk/>
            <pc:sldMk cId="1453694930" sldId="352"/>
            <ac:grpSpMk id="24" creationId="{F7F55DF5-D410-44E2-8CA5-DCC9D7249490}"/>
          </ac:grpSpMkLst>
        </pc:grpChg>
        <pc:grpChg chg="del">
          <ac:chgData name="Ioanna Koutla" userId="26ee85a5bf0608a4" providerId="LiveId" clId="{05BC8936-38D2-4D2B-AFCE-470068569AE1}" dt="2021-05-16T08:11:34.652" v="847" actId="478"/>
          <ac:grpSpMkLst>
            <pc:docMk/>
            <pc:sldMk cId="1453694930" sldId="352"/>
            <ac:grpSpMk id="29" creationId="{2DC81F78-7843-477C-B6ED-B49C7E2CB5C7}"/>
          </ac:grpSpMkLst>
        </pc:grpChg>
        <pc:grpChg chg="del">
          <ac:chgData name="Ioanna Koutla" userId="26ee85a5bf0608a4" providerId="LiveId" clId="{05BC8936-38D2-4D2B-AFCE-470068569AE1}" dt="2021-05-16T08:11:22.536" v="843" actId="478"/>
          <ac:grpSpMkLst>
            <pc:docMk/>
            <pc:sldMk cId="1453694930" sldId="352"/>
            <ac:grpSpMk id="33" creationId="{2EC8DAD8-EA2B-4C7A-BBB5-CEDB2EEA8B1C}"/>
          </ac:grpSpMkLst>
        </pc:grpChg>
        <pc:grpChg chg="del">
          <ac:chgData name="Ioanna Koutla" userId="26ee85a5bf0608a4" providerId="LiveId" clId="{05BC8936-38D2-4D2B-AFCE-470068569AE1}" dt="2021-05-16T08:11:23.269" v="844" actId="478"/>
          <ac:grpSpMkLst>
            <pc:docMk/>
            <pc:sldMk cId="1453694930" sldId="352"/>
            <ac:grpSpMk id="34" creationId="{9D6C0D18-CC1E-4486-A38E-F3C9BC2532E9}"/>
          </ac:grpSpMkLst>
        </pc:grpChg>
        <pc:grpChg chg="add mod">
          <ac:chgData name="Ioanna Koutla" userId="26ee85a5bf0608a4" providerId="LiveId" clId="{05BC8936-38D2-4D2B-AFCE-470068569AE1}" dt="2021-05-16T08:12:11.882" v="864" actId="1076"/>
          <ac:grpSpMkLst>
            <pc:docMk/>
            <pc:sldMk cId="1453694930" sldId="352"/>
            <ac:grpSpMk id="36" creationId="{1E977249-2678-48B8-B167-8F13249E7260}"/>
          </ac:grpSpMkLst>
        </pc:grpChg>
        <pc:grpChg chg="add mod">
          <ac:chgData name="Ioanna Koutla" userId="26ee85a5bf0608a4" providerId="LiveId" clId="{05BC8936-38D2-4D2B-AFCE-470068569AE1}" dt="2021-05-16T08:12:14.389" v="865" actId="1076"/>
          <ac:grpSpMkLst>
            <pc:docMk/>
            <pc:sldMk cId="1453694930" sldId="352"/>
            <ac:grpSpMk id="39" creationId="{A109328B-73BF-46FE-9A7A-DB06F1207403}"/>
          </ac:grpSpMkLst>
        </pc:grpChg>
        <pc:grpChg chg="add mod">
          <ac:chgData name="Ioanna Koutla" userId="26ee85a5bf0608a4" providerId="LiveId" clId="{05BC8936-38D2-4D2B-AFCE-470068569AE1}" dt="2021-05-16T08:12:10.012" v="863" actId="1076"/>
          <ac:grpSpMkLst>
            <pc:docMk/>
            <pc:sldMk cId="1453694930" sldId="352"/>
            <ac:grpSpMk id="42" creationId="{20E15EF0-C927-4A5F-BCCE-6E1D50414119}"/>
          </ac:grpSpMkLst>
        </pc:grpChg>
        <pc:grpChg chg="add mod">
          <ac:chgData name="Ioanna Koutla" userId="26ee85a5bf0608a4" providerId="LiveId" clId="{05BC8936-38D2-4D2B-AFCE-470068569AE1}" dt="2021-05-16T08:12:20.021" v="866" actId="1076"/>
          <ac:grpSpMkLst>
            <pc:docMk/>
            <pc:sldMk cId="1453694930" sldId="352"/>
            <ac:grpSpMk id="45" creationId="{1403A51A-0ABA-4E25-A884-E21D34E0E1E4}"/>
          </ac:grpSpMkLst>
        </pc:grpChg>
        <pc:picChg chg="mod">
          <ac:chgData name="Ioanna Koutla" userId="26ee85a5bf0608a4" providerId="LiveId" clId="{05BC8936-38D2-4D2B-AFCE-470068569AE1}" dt="2021-05-16T08:11:16.784" v="841"/>
          <ac:picMkLst>
            <pc:docMk/>
            <pc:sldMk cId="1453694930" sldId="352"/>
            <ac:picMk id="37" creationId="{7951344D-64B7-422E-A7D5-19DA5D54472B}"/>
          </ac:picMkLst>
        </pc:picChg>
        <pc:picChg chg="mod">
          <ac:chgData name="Ioanna Koutla" userId="26ee85a5bf0608a4" providerId="LiveId" clId="{05BC8936-38D2-4D2B-AFCE-470068569AE1}" dt="2021-05-16T08:11:16.784" v="841"/>
          <ac:picMkLst>
            <pc:docMk/>
            <pc:sldMk cId="1453694930" sldId="352"/>
            <ac:picMk id="40" creationId="{C305B2A8-A291-4B83-8D67-A651B361F862}"/>
          </ac:picMkLst>
        </pc:picChg>
        <pc:picChg chg="mod">
          <ac:chgData name="Ioanna Koutla" userId="26ee85a5bf0608a4" providerId="LiveId" clId="{05BC8936-38D2-4D2B-AFCE-470068569AE1}" dt="2021-05-16T08:11:16.784" v="841"/>
          <ac:picMkLst>
            <pc:docMk/>
            <pc:sldMk cId="1453694930" sldId="352"/>
            <ac:picMk id="43" creationId="{AAAC960C-8B5A-4B2E-A6ED-49BB4DB11CB3}"/>
          </ac:picMkLst>
        </pc:picChg>
        <pc:cxnChg chg="mod">
          <ac:chgData name="Ioanna Koutla" userId="26ee85a5bf0608a4" providerId="LiveId" clId="{05BC8936-38D2-4D2B-AFCE-470068569AE1}" dt="2021-05-16T08:11:22.536" v="843" actId="478"/>
          <ac:cxnSpMkLst>
            <pc:docMk/>
            <pc:sldMk cId="1453694930" sldId="352"/>
            <ac:cxnSpMk id="8" creationId="{C235FC58-6B40-495F-B090-692F9F81DACD}"/>
          </ac:cxnSpMkLst>
        </pc:cxnChg>
        <pc:cxnChg chg="del topLvl">
          <ac:chgData name="Ioanna Koutla" userId="26ee85a5bf0608a4" providerId="LiveId" clId="{05BC8936-38D2-4D2B-AFCE-470068569AE1}" dt="2021-05-16T08:11:36.536" v="848" actId="478"/>
          <ac:cxnSpMkLst>
            <pc:docMk/>
            <pc:sldMk cId="1453694930" sldId="352"/>
            <ac:cxnSpMk id="22" creationId="{8C614B9C-EF74-47BC-90D8-15042047C572}"/>
          </ac:cxnSpMkLst>
        </pc:cxnChg>
        <pc:cxnChg chg="mod">
          <ac:chgData name="Ioanna Koutla" userId="26ee85a5bf0608a4" providerId="LiveId" clId="{05BC8936-38D2-4D2B-AFCE-470068569AE1}" dt="2021-05-16T08:11:16.784" v="841"/>
          <ac:cxnSpMkLst>
            <pc:docMk/>
            <pc:sldMk cId="1453694930" sldId="352"/>
            <ac:cxnSpMk id="48" creationId="{561B1699-28BA-42D9-9DE6-DC7BD4437FB8}"/>
          </ac:cxnSpMkLst>
        </pc:cxnChg>
        <pc:cxnChg chg="mod">
          <ac:chgData name="Ioanna Koutla" userId="26ee85a5bf0608a4" providerId="LiveId" clId="{05BC8936-38D2-4D2B-AFCE-470068569AE1}" dt="2021-05-16T08:11:16.784" v="841"/>
          <ac:cxnSpMkLst>
            <pc:docMk/>
            <pc:sldMk cId="1453694930" sldId="352"/>
            <ac:cxnSpMk id="49" creationId="{B254C591-A6FF-42C0-9740-560F8BEFABD3}"/>
          </ac:cxnSpMkLst>
        </pc:cxnChg>
      </pc:sldChg>
      <pc:sldMasterChg chg="modSldLayout">
        <pc:chgData name="Ioanna Koutla" userId="26ee85a5bf0608a4" providerId="LiveId" clId="{05BC8936-38D2-4D2B-AFCE-470068569AE1}" dt="2021-05-13T07:54:59.216" v="153" actId="207"/>
        <pc:sldMasterMkLst>
          <pc:docMk/>
          <pc:sldMasterMk cId="1571390123" sldId="2147483648"/>
        </pc:sldMasterMkLst>
        <pc:sldLayoutChg chg="modSp mod">
          <pc:chgData name="Ioanna Koutla" userId="26ee85a5bf0608a4" providerId="LiveId" clId="{05BC8936-38D2-4D2B-AFCE-470068569AE1}" dt="2021-05-13T07:54:59.216" v="153" actId="207"/>
          <pc:sldLayoutMkLst>
            <pc:docMk/>
            <pc:sldMasterMk cId="1571390123" sldId="2147483648"/>
            <pc:sldLayoutMk cId="599906455" sldId="2147483649"/>
          </pc:sldLayoutMkLst>
          <pc:spChg chg="mod">
            <ac:chgData name="Ioanna Koutla" userId="26ee85a5bf0608a4" providerId="LiveId" clId="{05BC8936-38D2-4D2B-AFCE-470068569AE1}" dt="2021-05-13T07:44:57.944" v="148" actId="207"/>
            <ac:spMkLst>
              <pc:docMk/>
              <pc:sldMasterMk cId="1571390123" sldId="2147483648"/>
              <pc:sldLayoutMk cId="599906455" sldId="2147483649"/>
              <ac:spMk id="4" creationId="{00000000-0000-0000-0000-000000000000}"/>
            </ac:spMkLst>
          </pc:spChg>
          <pc:spChg chg="mod">
            <ac:chgData name="Ioanna Koutla" userId="26ee85a5bf0608a4" providerId="LiveId" clId="{05BC8936-38D2-4D2B-AFCE-470068569AE1}" dt="2021-05-13T07:54:59.216" v="153" actId="207"/>
            <ac:spMkLst>
              <pc:docMk/>
              <pc:sldMasterMk cId="1571390123" sldId="2147483648"/>
              <pc:sldLayoutMk cId="599906455" sldId="2147483649"/>
              <ac:spMk id="5" creationId="{00000000-0000-0000-0000-000000000000}"/>
            </ac:spMkLst>
          </pc:spChg>
        </pc:sldLayoutChg>
      </pc:sldMasterChg>
      <pc:sldMasterChg chg="new mod addSldLayout modSldLayout">
        <pc:chgData name="Ioanna Koutla" userId="26ee85a5bf0608a4" providerId="LiveId" clId="{05BC8936-38D2-4D2B-AFCE-470068569AE1}" dt="2021-05-13T08:00:18.785" v="158" actId="11236"/>
        <pc:sldMasterMkLst>
          <pc:docMk/>
          <pc:sldMasterMk cId="1680572967" sldId="2147483670"/>
        </pc:sldMasterMkLst>
        <pc:sldLayoutChg chg="new replId">
          <pc:chgData name="Ioanna Koutla" userId="26ee85a5bf0608a4" providerId="LiveId" clId="{05BC8936-38D2-4D2B-AFCE-470068569AE1}" dt="2021-05-13T08:00:12.345" v="157" actId="6938"/>
          <pc:sldLayoutMkLst>
            <pc:docMk/>
            <pc:sldMasterMk cId="1680572967" sldId="2147483670"/>
            <pc:sldLayoutMk cId="1610224343" sldId="2147483671"/>
          </pc:sldLayoutMkLst>
        </pc:sldLayoutChg>
        <pc:sldLayoutChg chg="new replId">
          <pc:chgData name="Ioanna Koutla" userId="26ee85a5bf0608a4" providerId="LiveId" clId="{05BC8936-38D2-4D2B-AFCE-470068569AE1}" dt="2021-05-13T08:00:12.345" v="157" actId="6938"/>
          <pc:sldLayoutMkLst>
            <pc:docMk/>
            <pc:sldMasterMk cId="1680572967" sldId="2147483670"/>
            <pc:sldLayoutMk cId="3726592088" sldId="2147483672"/>
          </pc:sldLayoutMkLst>
        </pc:sldLayoutChg>
        <pc:sldLayoutChg chg="new replId">
          <pc:chgData name="Ioanna Koutla" userId="26ee85a5bf0608a4" providerId="LiveId" clId="{05BC8936-38D2-4D2B-AFCE-470068569AE1}" dt="2021-05-13T08:00:12.345" v="157" actId="6938"/>
          <pc:sldLayoutMkLst>
            <pc:docMk/>
            <pc:sldMasterMk cId="1680572967" sldId="2147483670"/>
            <pc:sldLayoutMk cId="3674223679" sldId="2147483673"/>
          </pc:sldLayoutMkLst>
        </pc:sldLayoutChg>
        <pc:sldLayoutChg chg="new replId">
          <pc:chgData name="Ioanna Koutla" userId="26ee85a5bf0608a4" providerId="LiveId" clId="{05BC8936-38D2-4D2B-AFCE-470068569AE1}" dt="2021-05-13T08:00:12.345" v="157" actId="6938"/>
          <pc:sldLayoutMkLst>
            <pc:docMk/>
            <pc:sldMasterMk cId="1680572967" sldId="2147483670"/>
            <pc:sldLayoutMk cId="184445963" sldId="2147483674"/>
          </pc:sldLayoutMkLst>
        </pc:sldLayoutChg>
        <pc:sldLayoutChg chg="new replId">
          <pc:chgData name="Ioanna Koutla" userId="26ee85a5bf0608a4" providerId="LiveId" clId="{05BC8936-38D2-4D2B-AFCE-470068569AE1}" dt="2021-05-13T08:00:12.345" v="157" actId="6938"/>
          <pc:sldLayoutMkLst>
            <pc:docMk/>
            <pc:sldMasterMk cId="1680572967" sldId="2147483670"/>
            <pc:sldLayoutMk cId="1451213795" sldId="2147483675"/>
          </pc:sldLayoutMkLst>
        </pc:sldLayoutChg>
        <pc:sldLayoutChg chg="new replId">
          <pc:chgData name="Ioanna Koutla" userId="26ee85a5bf0608a4" providerId="LiveId" clId="{05BC8936-38D2-4D2B-AFCE-470068569AE1}" dt="2021-05-13T08:00:12.345" v="157" actId="6938"/>
          <pc:sldLayoutMkLst>
            <pc:docMk/>
            <pc:sldMasterMk cId="1680572967" sldId="2147483670"/>
            <pc:sldLayoutMk cId="4113574363" sldId="2147483676"/>
          </pc:sldLayoutMkLst>
        </pc:sldLayoutChg>
        <pc:sldLayoutChg chg="new replId">
          <pc:chgData name="Ioanna Koutla" userId="26ee85a5bf0608a4" providerId="LiveId" clId="{05BC8936-38D2-4D2B-AFCE-470068569AE1}" dt="2021-05-13T08:00:12.345" v="157" actId="6938"/>
          <pc:sldLayoutMkLst>
            <pc:docMk/>
            <pc:sldMasterMk cId="1680572967" sldId="2147483670"/>
            <pc:sldLayoutMk cId="4006492642" sldId="2147483677"/>
          </pc:sldLayoutMkLst>
        </pc:sldLayoutChg>
        <pc:sldLayoutChg chg="new replId">
          <pc:chgData name="Ioanna Koutla" userId="26ee85a5bf0608a4" providerId="LiveId" clId="{05BC8936-38D2-4D2B-AFCE-470068569AE1}" dt="2021-05-13T08:00:12.345" v="157" actId="6938"/>
          <pc:sldLayoutMkLst>
            <pc:docMk/>
            <pc:sldMasterMk cId="1680572967" sldId="2147483670"/>
            <pc:sldLayoutMk cId="1581734114" sldId="2147483678"/>
          </pc:sldLayoutMkLst>
        </pc:sldLayoutChg>
        <pc:sldLayoutChg chg="new replId">
          <pc:chgData name="Ioanna Koutla" userId="26ee85a5bf0608a4" providerId="LiveId" clId="{05BC8936-38D2-4D2B-AFCE-470068569AE1}" dt="2021-05-13T08:00:12.345" v="157" actId="6938"/>
          <pc:sldLayoutMkLst>
            <pc:docMk/>
            <pc:sldMasterMk cId="1680572967" sldId="2147483670"/>
            <pc:sldLayoutMk cId="2698928938" sldId="2147483679"/>
          </pc:sldLayoutMkLst>
        </pc:sldLayoutChg>
        <pc:sldLayoutChg chg="new replId">
          <pc:chgData name="Ioanna Koutla" userId="26ee85a5bf0608a4" providerId="LiveId" clId="{05BC8936-38D2-4D2B-AFCE-470068569AE1}" dt="2021-05-13T08:00:12.345" v="157" actId="6938"/>
          <pc:sldLayoutMkLst>
            <pc:docMk/>
            <pc:sldMasterMk cId="1680572967" sldId="2147483670"/>
            <pc:sldLayoutMk cId="3528799937" sldId="2147483680"/>
          </pc:sldLayoutMkLst>
        </pc:sldLayoutChg>
        <pc:sldLayoutChg chg="new replId">
          <pc:chgData name="Ioanna Koutla" userId="26ee85a5bf0608a4" providerId="LiveId" clId="{05BC8936-38D2-4D2B-AFCE-470068569AE1}" dt="2021-05-13T08:00:12.345" v="157" actId="6938"/>
          <pc:sldLayoutMkLst>
            <pc:docMk/>
            <pc:sldMasterMk cId="1680572967" sldId="2147483670"/>
            <pc:sldLayoutMk cId="3662878121" sldId="2147483681"/>
          </pc:sldLayoutMkLst>
        </pc:sldLayoutChg>
        <pc:sldLayoutChg chg="new mod">
          <pc:chgData name="Ioanna Koutla" userId="26ee85a5bf0608a4" providerId="LiveId" clId="{05BC8936-38D2-4D2B-AFCE-470068569AE1}" dt="2021-05-13T08:00:18.785" v="158" actId="11236"/>
          <pc:sldLayoutMkLst>
            <pc:docMk/>
            <pc:sldMasterMk cId="1680572967" sldId="2147483670"/>
            <pc:sldLayoutMk cId="2870008532" sldId="214748368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1011DE5A-6213-4DE8-ADA9-CC324569C7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Θέση ημερομηνίας 2">
            <a:extLst>
              <a:ext uri="{FF2B5EF4-FFF2-40B4-BE49-F238E27FC236}">
                <a16:creationId xmlns:a16="http://schemas.microsoft.com/office/drawing/2014/main" id="{E1FAFC1E-AF53-43A2-A5ED-B8833D0407B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AD6253-6AF9-417F-AA39-E6BF8F2233AC}" type="datetimeFigureOut">
              <a:rPr lang="en-BE" smtClean="0"/>
              <a:t>28/06/2021</a:t>
            </a:fld>
            <a:endParaRPr lang="en-BE"/>
          </a:p>
        </p:txBody>
      </p:sp>
      <p:sp>
        <p:nvSpPr>
          <p:cNvPr id="4" name="Θέση υποσέλιδου 3">
            <a:extLst>
              <a:ext uri="{FF2B5EF4-FFF2-40B4-BE49-F238E27FC236}">
                <a16:creationId xmlns:a16="http://schemas.microsoft.com/office/drawing/2014/main" id="{B4532020-924C-400B-ACD8-5F0A0AAD05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5" name="Θέση αριθμού διαφάνειας 4">
            <a:extLst>
              <a:ext uri="{FF2B5EF4-FFF2-40B4-BE49-F238E27FC236}">
                <a16:creationId xmlns:a16="http://schemas.microsoft.com/office/drawing/2014/main" id="{2911DA47-8F0D-4E64-817E-DB9D06B184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643F57-4CBD-4DBF-B4FB-4C5A6079582D}" type="slidenum">
              <a:rPr lang="en-BE" smtClean="0"/>
              <a:t>‹#›</a:t>
            </a:fld>
            <a:endParaRPr lang="en-BE"/>
          </a:p>
        </p:txBody>
      </p:sp>
    </p:spTree>
    <p:extLst>
      <p:ext uri="{BB962C8B-B14F-4D97-AF65-F5344CB8AC3E}">
        <p14:creationId xmlns:p14="http://schemas.microsoft.com/office/powerpoint/2010/main" val="1451991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5C031-18CB-0047-A064-188844D6A9A4}" type="datetimeFigureOut">
              <a:rPr lang="de-DE" smtClean="0"/>
              <a:t>28.06.2021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438014-EA25-0F4F-B4CB-04E924659334}" type="slidenum">
              <a:rPr lang="de-DE" smtClean="0"/>
              <a:t>‹#›</a:t>
            </a:fld>
            <a:endParaRPr lang="de-DE"/>
          </a:p>
        </p:txBody>
      </p:sp>
    </p:spTree>
    <p:extLst>
      <p:ext uri="{BB962C8B-B14F-4D97-AF65-F5344CB8AC3E}">
        <p14:creationId xmlns:p14="http://schemas.microsoft.com/office/powerpoint/2010/main" val="1174793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Hello, my name is Ioanna Koutla and I am an engineer at the University of Liège in the department of Aerospace and mechanical engineering, more specifically in the automotive engineering group, under the supervision of Prof. Duysinx. Today I am going to present our recent work on a new concept of a gearbox rear cover made of aluminium and plastic, using multi-material topology optomization as a tool.</a:t>
            </a:r>
          </a:p>
        </p:txBody>
      </p:sp>
      <p:sp>
        <p:nvSpPr>
          <p:cNvPr id="4" name="Foliennummernplatzhalter 3"/>
          <p:cNvSpPr>
            <a:spLocks noGrp="1"/>
          </p:cNvSpPr>
          <p:nvPr>
            <p:ph type="sldNum" sz="quarter" idx="10"/>
          </p:nvPr>
        </p:nvSpPr>
        <p:spPr/>
        <p:txBody>
          <a:bodyPr/>
          <a:lstStyle/>
          <a:p>
            <a:fld id="{24438014-EA25-0F4F-B4CB-04E924659334}" type="slidenum">
              <a:rPr lang="de-DE" smtClean="0"/>
              <a:t>1</a:t>
            </a:fld>
            <a:endParaRPr lang="de-DE"/>
          </a:p>
        </p:txBody>
      </p:sp>
    </p:spTree>
    <p:extLst>
      <p:ext uri="{BB962C8B-B14F-4D97-AF65-F5344CB8AC3E}">
        <p14:creationId xmlns:p14="http://schemas.microsoft.com/office/powerpoint/2010/main" val="790863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next part a new approach will presented where the selection of the optimization </a:t>
            </a:r>
            <a:r>
              <a:rPr lang="en-US" dirty="0" err="1"/>
              <a:t>domaine</a:t>
            </a:r>
            <a:r>
              <a:rPr lang="en-US" dirty="0"/>
              <a:t> is done using a T-spline as support.</a:t>
            </a:r>
          </a:p>
          <a:p>
            <a:endParaRPr lang="en-US" dirty="0"/>
          </a:p>
        </p:txBody>
      </p:sp>
      <p:sp>
        <p:nvSpPr>
          <p:cNvPr id="4" name="Slide Number Placeholder 3"/>
          <p:cNvSpPr>
            <a:spLocks noGrp="1"/>
          </p:cNvSpPr>
          <p:nvPr>
            <p:ph type="sldNum" sz="quarter" idx="5"/>
          </p:nvPr>
        </p:nvSpPr>
        <p:spPr/>
        <p:txBody>
          <a:bodyPr/>
          <a:lstStyle/>
          <a:p>
            <a:fld id="{24438014-EA25-0F4F-B4CB-04E924659334}" type="slidenum">
              <a:rPr lang="de-DE" smtClean="0"/>
              <a:t>10</a:t>
            </a:fld>
            <a:endParaRPr lang="de-DE"/>
          </a:p>
        </p:txBody>
      </p:sp>
    </p:spTree>
    <p:extLst>
      <p:ext uri="{BB962C8B-B14F-4D97-AF65-F5344CB8AC3E}">
        <p14:creationId xmlns:p14="http://schemas.microsoft.com/office/powerpoint/2010/main" val="2643373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a bounded domain, defined in black in the first picture, which can admit the freest forms, we define a curve (in blue) such that shown in the diagram in the first picture. From this curve, we can build a level-set, represented with green in the second picture. The boundary of the geometry on which the different optimizations will be performed is then set using this level-set.</a:t>
            </a:r>
          </a:p>
          <a:p>
            <a:pPr marL="171450" indent="-171450">
              <a:buFontTx/>
              <a:buChar char="-"/>
            </a:pPr>
            <a:r>
              <a:rPr lang="en-US" dirty="0"/>
              <a:t>Concerning the mesh, the technique, chosen in this study, consists in considering an average position. This average position corresponds to the arithmetic mean of the coordinates of all nodes belonging to the element. If this average position is on the side where the elements are kept, the element remains activated while it is inactivated otherwise. In practice, all the elements in purple as shown in the third picture are concerned by the selection process.</a:t>
            </a:r>
          </a:p>
          <a:p>
            <a:pPr marL="171450" indent="-171450">
              <a:buFontTx/>
              <a:buChar char="-"/>
            </a:pPr>
            <a:r>
              <a:rPr lang="en-US" dirty="0"/>
              <a:t>The support used for the creation of the level-sets is a T-spline. A T-spline is defined by control points and the resulting advantage is that the representation of a complex surface requires less control points.</a:t>
            </a:r>
          </a:p>
          <a:p>
            <a:pPr marL="171450" indent="-171450">
              <a:buFontTx/>
              <a:buChar char="-"/>
            </a:pPr>
            <a:r>
              <a:rPr lang="en-US" dirty="0"/>
              <a:t>On the resulting domain, both form and topology optimizations can be carried out. The surface generated by this T-mesh is displayed in the last figure. </a:t>
            </a:r>
            <a:endParaRPr lang="en-BE" dirty="0"/>
          </a:p>
        </p:txBody>
      </p:sp>
      <p:sp>
        <p:nvSpPr>
          <p:cNvPr id="4" name="Slide Number Placeholder 3"/>
          <p:cNvSpPr>
            <a:spLocks noGrp="1"/>
          </p:cNvSpPr>
          <p:nvPr>
            <p:ph type="sldNum" sz="quarter" idx="5"/>
          </p:nvPr>
        </p:nvSpPr>
        <p:spPr/>
        <p:txBody>
          <a:bodyPr/>
          <a:lstStyle/>
          <a:p>
            <a:fld id="{24438014-EA25-0F4F-B4CB-04E924659334}" type="slidenum">
              <a:rPr lang="de-DE" smtClean="0"/>
              <a:t>11</a:t>
            </a:fld>
            <a:endParaRPr lang="de-DE"/>
          </a:p>
        </p:txBody>
      </p:sp>
    </p:spTree>
    <p:extLst>
      <p:ext uri="{BB962C8B-B14F-4D97-AF65-F5344CB8AC3E}">
        <p14:creationId xmlns:p14="http://schemas.microsoft.com/office/powerpoint/2010/main" val="3145938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 shape optimization was performed in the domain defined by the T-splines. </a:t>
            </a:r>
          </a:p>
          <a:p>
            <a:pPr marL="171450" indent="-171450">
              <a:buFontTx/>
              <a:buChar char="-"/>
            </a:pPr>
            <a:r>
              <a:rPr lang="en-US" dirty="0"/>
              <a:t>The first step consists in defining a mesh block in which the T-spline described allows to delimit a layer on which all the shape and / or topological optimizations can be carried out.</a:t>
            </a:r>
          </a:p>
          <a:p>
            <a:pPr marL="171450" indent="-171450">
              <a:buFontTx/>
              <a:buChar char="-"/>
            </a:pPr>
            <a:r>
              <a:rPr lang="en-US" dirty="0"/>
              <a:t>The result of the geometry as well as the displacements calculated via a static analysis are shown in the second picture where a displacement of 0.0209 mm is observed.</a:t>
            </a:r>
          </a:p>
          <a:p>
            <a:pPr marL="171450" indent="-171450">
              <a:buFontTx/>
              <a:buChar char="-"/>
            </a:pPr>
            <a:r>
              <a:rPr lang="en-US" dirty="0"/>
              <a:t>Starting from this described volume shape opt</a:t>
            </a:r>
            <a:r>
              <a:rPr lang="fr-BE" dirty="0"/>
              <a:t>i</a:t>
            </a:r>
            <a:r>
              <a:rPr lang="en-US" dirty="0" err="1"/>
              <a:t>mizations</a:t>
            </a:r>
            <a:r>
              <a:rPr lang="en-US" dirty="0"/>
              <a:t> are performed as well as </a:t>
            </a:r>
            <a:r>
              <a:rPr lang="en-US" dirty="0" err="1"/>
              <a:t>topolology</a:t>
            </a:r>
            <a:r>
              <a:rPr lang="en-US" dirty="0"/>
              <a:t> optimizations multi-material and multi-block. The objective is always to minimize the compliance.</a:t>
            </a:r>
          </a:p>
          <a:p>
            <a:pPr marL="171450" indent="-171450">
              <a:buFontTx/>
              <a:buChar char="-"/>
            </a:pPr>
            <a:r>
              <a:rPr lang="en-US" dirty="0"/>
              <a:t>A first shape optimization </a:t>
            </a:r>
            <a:r>
              <a:rPr lang="fr-BE" dirty="0" err="1"/>
              <a:t>was</a:t>
            </a:r>
            <a:r>
              <a:rPr lang="en-US" dirty="0"/>
              <a:t> carried out on all the heights of the controls authorized to move, on the coordinates along the "z" axis.</a:t>
            </a:r>
          </a:p>
          <a:p>
            <a:pPr marL="171450" indent="-171450">
              <a:buFontTx/>
              <a:buChar char="-"/>
            </a:pPr>
            <a:r>
              <a:rPr lang="en-US" dirty="0"/>
              <a:t>What is immediately striking is the visual difficulty of realizing a priori the changes in shape and distribution of displacements between the result of the optimization and the initial geometry.</a:t>
            </a:r>
          </a:p>
          <a:p>
            <a:pPr marL="171450" indent="-171450">
              <a:buFontTx/>
              <a:buChar char="-"/>
            </a:pPr>
            <a:r>
              <a:rPr lang="en-US" dirty="0"/>
              <a:t>A comparison between the sections of the unoptimized geometry and geometry after optimization let us observe that the shape evolves quite clearly. The optimized shape now matches more like a bell than a dome, as before optimization.</a:t>
            </a:r>
          </a:p>
          <a:p>
            <a:pPr marL="171450" indent="-171450">
              <a:buFontTx/>
              <a:buChar char="-"/>
            </a:pPr>
            <a:r>
              <a:rPr lang="en-US" dirty="0"/>
              <a:t>The same shape optimization was carried out on the x, y coordinates and on the x, y, z coordinates and the results are presented on this table.</a:t>
            </a:r>
          </a:p>
          <a:p>
            <a:pPr marL="171450" indent="-171450">
              <a:buFontTx/>
              <a:buChar char="-"/>
            </a:pPr>
            <a:r>
              <a:rPr lang="en-US" dirty="0"/>
              <a:t>It can be observed that shape optimization on all coordinates provides the best results in terms of compliance and max displacement.</a:t>
            </a:r>
          </a:p>
          <a:p>
            <a:pPr marL="171450" indent="-171450">
              <a:buFontTx/>
              <a:buChar char="-"/>
            </a:pPr>
            <a:endParaRPr lang="en-US" dirty="0"/>
          </a:p>
          <a:p>
            <a:pPr marL="171450" indent="-171450">
              <a:buFontTx/>
              <a:buChar char="-"/>
            </a:pPr>
            <a:endParaRPr lang="en-BE" dirty="0"/>
          </a:p>
        </p:txBody>
      </p:sp>
      <p:sp>
        <p:nvSpPr>
          <p:cNvPr id="4" name="Slide Number Placeholder 3"/>
          <p:cNvSpPr>
            <a:spLocks noGrp="1"/>
          </p:cNvSpPr>
          <p:nvPr>
            <p:ph type="sldNum" sz="quarter" idx="5"/>
          </p:nvPr>
        </p:nvSpPr>
        <p:spPr/>
        <p:txBody>
          <a:bodyPr/>
          <a:lstStyle/>
          <a:p>
            <a:fld id="{24438014-EA25-0F4F-B4CB-04E924659334}" type="slidenum">
              <a:rPr lang="de-DE" smtClean="0"/>
              <a:t>12</a:t>
            </a:fld>
            <a:endParaRPr lang="de-DE"/>
          </a:p>
        </p:txBody>
      </p:sp>
    </p:spTree>
    <p:extLst>
      <p:ext uri="{BB962C8B-B14F-4D97-AF65-F5344CB8AC3E}">
        <p14:creationId xmlns:p14="http://schemas.microsoft.com/office/powerpoint/2010/main" val="3229481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Next, multi-material and multi-block topology optimization were performed on the domain defined by the T-splines. </a:t>
            </a:r>
          </a:p>
          <a:p>
            <a:pPr marL="171450" indent="-171450">
              <a:buFontTx/>
              <a:buChar char="-"/>
            </a:pPr>
            <a:r>
              <a:rPr lang="en-US" dirty="0"/>
              <a:t>It is observed that the fortification of the inner layer of the structure is privileged over the external layer, especially relatively close to the bearing housings. That persists for an area further away around the small bearing housing. The reinforcement on the external layer of the structure goes primarily through the section between the two holes and the periphery of the small bearing housing. The compliance, comparing to the TO results of </a:t>
            </a:r>
            <a:r>
              <a:rPr lang="en-US" dirty="0" err="1"/>
              <a:t>aluminium</a:t>
            </a:r>
            <a:r>
              <a:rPr lang="en-US" dirty="0"/>
              <a:t>/void 50/50% is 1.5% lower. Here we should remind nevertheless that the scope of adding the plastic is not to reinforce the structure but to ensure the absence of oil leakage.</a:t>
            </a:r>
          </a:p>
          <a:p>
            <a:pPr marL="171450" indent="-171450">
              <a:buFontTx/>
              <a:buChar char="-"/>
            </a:pPr>
            <a:r>
              <a:rPr lang="en-US" dirty="0"/>
              <a:t>The most complex case of topological optimization the multi-blocks and multi-material, has been studied again but, this time, on the selected field by the method of the level-sets. In the first block as before there was </a:t>
            </a:r>
            <a:r>
              <a:rPr lang="en-US" dirty="0" err="1"/>
              <a:t>aluminium</a:t>
            </a:r>
            <a:r>
              <a:rPr lang="en-US" dirty="0"/>
              <a:t>/plastic in a proportion of 50/50% in order to ensure the absence of oil leakage and on the second block there was </a:t>
            </a:r>
            <a:r>
              <a:rPr lang="en-US" dirty="0" err="1"/>
              <a:t>aluminium</a:t>
            </a:r>
            <a:r>
              <a:rPr lang="en-US" dirty="0"/>
              <a:t>/void in a proportion of 20/80%.</a:t>
            </a:r>
          </a:p>
          <a:p>
            <a:pPr marL="171450" indent="-171450">
              <a:buFontTx/>
              <a:buChar char="-"/>
            </a:pPr>
            <a:r>
              <a:rPr lang="en-US" dirty="0"/>
              <a:t>In the result it can be observed that the reinforcement of the small bearing housing is priority. This reinforcement is carried out over the entire height of the area, from the base to the maximum height of the stiffeners.</a:t>
            </a:r>
          </a:p>
          <a:p>
            <a:pPr marL="171450" indent="-171450">
              <a:buFontTx/>
              <a:buChar char="-"/>
            </a:pPr>
            <a:r>
              <a:rPr lang="en-US" dirty="0"/>
              <a:t>Then, the reinforcement between the two bearing housings is also important, but this time is carried out mainly through the stiffeners and little in the inner layer of the structure as was observed in the results of the multi-material mono-block optimization.</a:t>
            </a:r>
          </a:p>
          <a:p>
            <a:pPr marL="171450" indent="-171450">
              <a:buFontTx/>
              <a:buChar char="-"/>
            </a:pPr>
            <a:endParaRPr lang="en-US" dirty="0"/>
          </a:p>
          <a:p>
            <a:pPr marL="171450" indent="-171450">
              <a:buFontTx/>
              <a:buChar char="-"/>
            </a:pPr>
            <a:endParaRPr lang="en-BE" dirty="0"/>
          </a:p>
        </p:txBody>
      </p:sp>
      <p:sp>
        <p:nvSpPr>
          <p:cNvPr id="4" name="Slide Number Placeholder 3"/>
          <p:cNvSpPr>
            <a:spLocks noGrp="1"/>
          </p:cNvSpPr>
          <p:nvPr>
            <p:ph type="sldNum" sz="quarter" idx="5"/>
          </p:nvPr>
        </p:nvSpPr>
        <p:spPr/>
        <p:txBody>
          <a:bodyPr/>
          <a:lstStyle/>
          <a:p>
            <a:fld id="{24438014-EA25-0F4F-B4CB-04E924659334}" type="slidenum">
              <a:rPr lang="de-DE" smtClean="0"/>
              <a:t>13</a:t>
            </a:fld>
            <a:endParaRPr lang="de-DE"/>
          </a:p>
        </p:txBody>
      </p:sp>
    </p:spTree>
    <p:extLst>
      <p:ext uri="{BB962C8B-B14F-4D97-AF65-F5344CB8AC3E}">
        <p14:creationId xmlns:p14="http://schemas.microsoft.com/office/powerpoint/2010/main" val="424967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a:t>Let’s</a:t>
            </a:r>
            <a:r>
              <a:rPr lang="fr-BE" dirty="0"/>
              <a:t> </a:t>
            </a:r>
            <a:r>
              <a:rPr lang="fr-BE" dirty="0" err="1"/>
              <a:t>see</a:t>
            </a:r>
            <a:r>
              <a:rPr lang="fr-BE" dirty="0"/>
              <a:t> </a:t>
            </a:r>
            <a:r>
              <a:rPr lang="fr-BE" dirty="0" err="1"/>
              <a:t>now</a:t>
            </a:r>
            <a:r>
              <a:rPr lang="fr-BE" dirty="0"/>
              <a:t> how the </a:t>
            </a:r>
            <a:r>
              <a:rPr lang="fr-BE" dirty="0" err="1"/>
              <a:t>study</a:t>
            </a:r>
            <a:r>
              <a:rPr lang="fr-BE" dirty="0"/>
              <a:t> </a:t>
            </a:r>
            <a:r>
              <a:rPr lang="fr-BE" dirty="0" err="1"/>
              <a:t>performed</a:t>
            </a:r>
            <a:r>
              <a:rPr lang="fr-BE" dirty="0"/>
              <a:t> </a:t>
            </a:r>
            <a:r>
              <a:rPr lang="fr-BE" dirty="0" err="1"/>
              <a:t>with</a:t>
            </a:r>
            <a:r>
              <a:rPr lang="fr-BE" dirty="0"/>
              <a:t> TO </a:t>
            </a:r>
            <a:r>
              <a:rPr lang="fr-BE" dirty="0" err="1"/>
              <a:t>contributed</a:t>
            </a:r>
            <a:r>
              <a:rPr lang="fr-BE" dirty="0"/>
              <a:t> to the </a:t>
            </a:r>
            <a:r>
              <a:rPr lang="fr-BE" dirty="0" err="1"/>
              <a:t>creation</a:t>
            </a:r>
            <a:r>
              <a:rPr lang="fr-BE" dirty="0"/>
              <a:t> of the new concept of </a:t>
            </a:r>
            <a:r>
              <a:rPr lang="fr-BE" dirty="0" err="1"/>
              <a:t>our</a:t>
            </a:r>
            <a:r>
              <a:rPr lang="fr-BE" dirty="0"/>
              <a:t> test case.</a:t>
            </a:r>
            <a:endParaRPr lang="en-BE" dirty="0"/>
          </a:p>
        </p:txBody>
      </p:sp>
      <p:sp>
        <p:nvSpPr>
          <p:cNvPr id="4" name="Slide Number Placeholder 3"/>
          <p:cNvSpPr>
            <a:spLocks noGrp="1"/>
          </p:cNvSpPr>
          <p:nvPr>
            <p:ph type="sldNum" sz="quarter" idx="5"/>
          </p:nvPr>
        </p:nvSpPr>
        <p:spPr/>
        <p:txBody>
          <a:bodyPr/>
          <a:lstStyle/>
          <a:p>
            <a:fld id="{24438014-EA25-0F4F-B4CB-04E924659334}" type="slidenum">
              <a:rPr lang="de-DE" smtClean="0"/>
              <a:t>14</a:t>
            </a:fld>
            <a:endParaRPr lang="de-DE"/>
          </a:p>
        </p:txBody>
      </p:sp>
    </p:spTree>
    <p:extLst>
      <p:ext uri="{BB962C8B-B14F-4D97-AF65-F5344CB8AC3E}">
        <p14:creationId xmlns:p14="http://schemas.microsoft.com/office/powerpoint/2010/main" val="1256608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BE" dirty="0"/>
              <a:t>In </a:t>
            </a:r>
            <a:r>
              <a:rPr lang="fr-BE" dirty="0" err="1"/>
              <a:t>this</a:t>
            </a:r>
            <a:r>
              <a:rPr lang="fr-BE" dirty="0"/>
              <a:t> slide the </a:t>
            </a:r>
            <a:r>
              <a:rPr lang="fr-BE" dirty="0" err="1"/>
              <a:t>steps</a:t>
            </a:r>
            <a:r>
              <a:rPr lang="fr-BE" dirty="0"/>
              <a:t> </a:t>
            </a:r>
            <a:r>
              <a:rPr lang="fr-BE" dirty="0" err="1"/>
              <a:t>that</a:t>
            </a:r>
            <a:r>
              <a:rPr lang="fr-BE" dirty="0"/>
              <a:t> </a:t>
            </a:r>
            <a:r>
              <a:rPr lang="fr-BE" dirty="0" err="1"/>
              <a:t>were</a:t>
            </a:r>
            <a:r>
              <a:rPr lang="fr-BE" dirty="0"/>
              <a:t> </a:t>
            </a:r>
            <a:r>
              <a:rPr lang="fr-BE" dirty="0" err="1"/>
              <a:t>followed</a:t>
            </a:r>
            <a:r>
              <a:rPr lang="fr-BE" dirty="0"/>
              <a:t> </a:t>
            </a:r>
            <a:r>
              <a:rPr lang="fr-BE" dirty="0" err="1"/>
              <a:t>starting</a:t>
            </a:r>
            <a:r>
              <a:rPr lang="fr-BE" dirty="0"/>
              <a:t> </a:t>
            </a:r>
            <a:r>
              <a:rPr lang="fr-BE" dirty="0" err="1"/>
              <a:t>from</a:t>
            </a:r>
            <a:r>
              <a:rPr lang="fr-BE" dirty="0"/>
              <a:t> the </a:t>
            </a:r>
            <a:r>
              <a:rPr lang="fr-BE" dirty="0" err="1"/>
              <a:t>reference</a:t>
            </a:r>
            <a:r>
              <a:rPr lang="fr-BE" dirty="0"/>
              <a:t> part </a:t>
            </a:r>
            <a:r>
              <a:rPr lang="fr-BE" dirty="0" err="1"/>
              <a:t>until</a:t>
            </a:r>
            <a:r>
              <a:rPr lang="fr-BE" dirty="0"/>
              <a:t> the </a:t>
            </a:r>
            <a:r>
              <a:rPr lang="fr-BE" dirty="0" err="1"/>
              <a:t>creation</a:t>
            </a:r>
            <a:r>
              <a:rPr lang="fr-BE" dirty="0"/>
              <a:t> of the new concept, are </a:t>
            </a:r>
            <a:r>
              <a:rPr lang="fr-BE" dirty="0" err="1"/>
              <a:t>presented</a:t>
            </a:r>
            <a:r>
              <a:rPr lang="fr-BE" dirty="0"/>
              <a:t>. </a:t>
            </a:r>
          </a:p>
          <a:p>
            <a:pPr marL="171450" indent="-171450">
              <a:buFontTx/>
              <a:buChar char="-"/>
            </a:pPr>
            <a:r>
              <a:rPr lang="fr-BE" dirty="0"/>
              <a:t>Injection </a:t>
            </a:r>
            <a:r>
              <a:rPr lang="fr-BE" dirty="0" err="1"/>
              <a:t>molding</a:t>
            </a:r>
            <a:r>
              <a:rPr lang="fr-BE" dirty="0"/>
              <a:t> </a:t>
            </a:r>
            <a:r>
              <a:rPr lang="fr-BE" dirty="0" err="1"/>
              <a:t>was</a:t>
            </a:r>
            <a:r>
              <a:rPr lang="fr-BE" dirty="0"/>
              <a:t> </a:t>
            </a:r>
            <a:r>
              <a:rPr lang="fr-BE" dirty="0" err="1"/>
              <a:t>selected</a:t>
            </a:r>
            <a:r>
              <a:rPr lang="fr-BE" dirty="0"/>
              <a:t> as </a:t>
            </a:r>
            <a:r>
              <a:rPr lang="fr-BE" dirty="0" err="1"/>
              <a:t>manufacturing</a:t>
            </a:r>
            <a:r>
              <a:rPr lang="fr-BE" dirty="0"/>
              <a:t> </a:t>
            </a:r>
            <a:r>
              <a:rPr lang="fr-BE" dirty="0" err="1"/>
              <a:t>method</a:t>
            </a:r>
            <a:r>
              <a:rPr lang="fr-BE" dirty="0"/>
              <a:t> for the new concept, </a:t>
            </a:r>
            <a:r>
              <a:rPr lang="fr-BE" dirty="0" err="1"/>
              <a:t>therefore</a:t>
            </a:r>
            <a:r>
              <a:rPr lang="fr-BE" dirty="0"/>
              <a:t> </a:t>
            </a:r>
            <a:r>
              <a:rPr lang="fr-BE" dirty="0" err="1"/>
              <a:t>several</a:t>
            </a:r>
            <a:r>
              <a:rPr lang="fr-BE" dirty="0"/>
              <a:t> </a:t>
            </a:r>
            <a:r>
              <a:rPr lang="fr-BE" dirty="0" err="1"/>
              <a:t>manufacturability</a:t>
            </a:r>
            <a:r>
              <a:rPr lang="fr-BE" dirty="0"/>
              <a:t> </a:t>
            </a:r>
            <a:r>
              <a:rPr lang="fr-BE" dirty="0" err="1"/>
              <a:t>constraints</a:t>
            </a:r>
            <a:r>
              <a:rPr lang="fr-BE" dirty="0"/>
              <a:t> </a:t>
            </a:r>
            <a:r>
              <a:rPr lang="fr-BE" dirty="0" err="1"/>
              <a:t>had</a:t>
            </a:r>
            <a:r>
              <a:rPr lang="fr-BE" dirty="0"/>
              <a:t> to </a:t>
            </a:r>
            <a:r>
              <a:rPr lang="fr-BE" dirty="0" err="1"/>
              <a:t>be</a:t>
            </a:r>
            <a:r>
              <a:rPr lang="fr-BE" dirty="0"/>
              <a:t> </a:t>
            </a:r>
            <a:r>
              <a:rPr lang="fr-BE" dirty="0" err="1"/>
              <a:t>taken</a:t>
            </a:r>
            <a:r>
              <a:rPr lang="fr-BE" dirty="0"/>
              <a:t> </a:t>
            </a:r>
            <a:r>
              <a:rPr lang="fr-BE" dirty="0" err="1"/>
              <a:t>into</a:t>
            </a:r>
            <a:r>
              <a:rPr lang="fr-BE" dirty="0"/>
              <a:t> </a:t>
            </a:r>
            <a:r>
              <a:rPr lang="fr-BE" dirty="0" err="1"/>
              <a:t>consideration</a:t>
            </a:r>
            <a:r>
              <a:rPr lang="fr-BE" dirty="0"/>
              <a:t> </a:t>
            </a:r>
            <a:r>
              <a:rPr lang="fr-BE" dirty="0" err="1"/>
              <a:t>when</a:t>
            </a:r>
            <a:r>
              <a:rPr lang="fr-BE" dirty="0"/>
              <a:t> </a:t>
            </a:r>
            <a:r>
              <a:rPr lang="fr-BE" dirty="0" err="1"/>
              <a:t>designing</a:t>
            </a:r>
            <a:r>
              <a:rPr lang="fr-BE" dirty="0"/>
              <a:t> the new part.</a:t>
            </a:r>
          </a:p>
          <a:p>
            <a:pPr marL="171450" indent="-171450">
              <a:buFontTx/>
              <a:buChar char="-"/>
            </a:pPr>
            <a:r>
              <a:rPr lang="fr-BE" dirty="0"/>
              <a:t>For </a:t>
            </a:r>
            <a:r>
              <a:rPr lang="fr-BE" dirty="0" err="1"/>
              <a:t>example</a:t>
            </a:r>
            <a:r>
              <a:rPr lang="fr-BE" dirty="0"/>
              <a:t>, </a:t>
            </a:r>
            <a:r>
              <a:rPr lang="fr-BE" dirty="0" err="1"/>
              <a:t>there</a:t>
            </a:r>
            <a:r>
              <a:rPr lang="fr-BE" dirty="0"/>
              <a:t> </a:t>
            </a:r>
            <a:r>
              <a:rPr lang="fr-BE" dirty="0" err="1"/>
              <a:t>was</a:t>
            </a:r>
            <a:r>
              <a:rPr lang="fr-BE" dirty="0"/>
              <a:t> a max </a:t>
            </a:r>
            <a:r>
              <a:rPr lang="fr-BE" dirty="0" err="1"/>
              <a:t>thickness</a:t>
            </a:r>
            <a:r>
              <a:rPr lang="fr-BE" dirty="0"/>
              <a:t> of plastic </a:t>
            </a:r>
            <a:r>
              <a:rPr lang="fr-BE" dirty="0" err="1"/>
              <a:t>that</a:t>
            </a:r>
            <a:r>
              <a:rPr lang="fr-BE" dirty="0"/>
              <a:t> </a:t>
            </a:r>
            <a:r>
              <a:rPr lang="fr-BE" dirty="0" err="1"/>
              <a:t>was</a:t>
            </a:r>
            <a:r>
              <a:rPr lang="fr-BE" dirty="0"/>
              <a:t> </a:t>
            </a:r>
            <a:r>
              <a:rPr lang="fr-BE" dirty="0" err="1"/>
              <a:t>allowed</a:t>
            </a:r>
            <a:r>
              <a:rPr lang="fr-BE" dirty="0"/>
              <a:t> for the injection of the plastic, </a:t>
            </a:r>
            <a:r>
              <a:rPr lang="fr-BE" dirty="0" err="1"/>
              <a:t>above</a:t>
            </a:r>
            <a:r>
              <a:rPr lang="fr-BE" dirty="0"/>
              <a:t> </a:t>
            </a:r>
            <a:r>
              <a:rPr lang="fr-BE" dirty="0" err="1"/>
              <a:t>which</a:t>
            </a:r>
            <a:r>
              <a:rPr lang="fr-BE" dirty="0"/>
              <a:t> </a:t>
            </a:r>
            <a:r>
              <a:rPr lang="fr-BE" dirty="0" err="1"/>
              <a:t>there</a:t>
            </a:r>
            <a:r>
              <a:rPr lang="fr-BE" dirty="0"/>
              <a:t> </a:t>
            </a:r>
            <a:r>
              <a:rPr lang="fr-BE" dirty="0" err="1"/>
              <a:t>would</a:t>
            </a:r>
            <a:r>
              <a:rPr lang="fr-BE" dirty="0"/>
              <a:t> </a:t>
            </a:r>
            <a:r>
              <a:rPr lang="fr-BE" dirty="0" err="1"/>
              <a:t>be</a:t>
            </a:r>
            <a:r>
              <a:rPr lang="fr-BE" dirty="0"/>
              <a:t> </a:t>
            </a:r>
            <a:r>
              <a:rPr lang="fr-BE" dirty="0" err="1"/>
              <a:t>cooling</a:t>
            </a:r>
            <a:r>
              <a:rPr lang="fr-BE" dirty="0"/>
              <a:t> issues, </a:t>
            </a:r>
            <a:r>
              <a:rPr lang="fr-BE" dirty="0" err="1"/>
              <a:t>there</a:t>
            </a:r>
            <a:r>
              <a:rPr lang="fr-BE" dirty="0"/>
              <a:t> </a:t>
            </a:r>
            <a:r>
              <a:rPr lang="fr-BE" dirty="0" err="1"/>
              <a:t>should</a:t>
            </a:r>
            <a:r>
              <a:rPr lang="fr-BE" dirty="0"/>
              <a:t> not </a:t>
            </a:r>
            <a:r>
              <a:rPr lang="fr-BE" dirty="0" err="1"/>
              <a:t>exist</a:t>
            </a:r>
            <a:r>
              <a:rPr lang="fr-BE" dirty="0"/>
              <a:t> </a:t>
            </a:r>
            <a:r>
              <a:rPr lang="fr-BE" dirty="0" err="1"/>
              <a:t>restricted</a:t>
            </a:r>
            <a:r>
              <a:rPr lang="fr-BE" dirty="0"/>
              <a:t> areas of plastic on the new design, as straight </a:t>
            </a:r>
            <a:r>
              <a:rPr lang="fr-BE" dirty="0" err="1"/>
              <a:t>lines</a:t>
            </a:r>
            <a:r>
              <a:rPr lang="fr-BE" dirty="0"/>
              <a:t> as possible and </a:t>
            </a:r>
            <a:r>
              <a:rPr lang="fr-BE" dirty="0" err="1"/>
              <a:t>so</a:t>
            </a:r>
            <a:r>
              <a:rPr lang="fr-BE" dirty="0"/>
              <a:t> on. </a:t>
            </a:r>
          </a:p>
          <a:p>
            <a:pPr marL="171450" indent="-171450">
              <a:buFontTx/>
              <a:buChar char="-"/>
            </a:pPr>
            <a:r>
              <a:rPr lang="fr-BE" dirty="0"/>
              <a:t>All </a:t>
            </a:r>
            <a:r>
              <a:rPr lang="fr-BE" dirty="0" err="1"/>
              <a:t>constraints</a:t>
            </a:r>
            <a:r>
              <a:rPr lang="fr-BE" dirty="0"/>
              <a:t> </a:t>
            </a:r>
            <a:r>
              <a:rPr lang="fr-BE" dirty="0" err="1"/>
              <a:t>were</a:t>
            </a:r>
            <a:r>
              <a:rPr lang="fr-BE" dirty="0"/>
              <a:t> </a:t>
            </a:r>
            <a:r>
              <a:rPr lang="fr-BE" dirty="0" err="1"/>
              <a:t>taken</a:t>
            </a:r>
            <a:r>
              <a:rPr lang="fr-BE" dirty="0"/>
              <a:t> </a:t>
            </a:r>
            <a:r>
              <a:rPr lang="fr-BE" dirty="0" err="1"/>
              <a:t>into</a:t>
            </a:r>
            <a:r>
              <a:rPr lang="fr-BE" dirty="0"/>
              <a:t> </a:t>
            </a:r>
            <a:r>
              <a:rPr lang="fr-BE" dirty="0" err="1"/>
              <a:t>consideration</a:t>
            </a:r>
            <a:r>
              <a:rPr lang="fr-BE" dirty="0"/>
              <a:t> and the new concept </a:t>
            </a:r>
            <a:r>
              <a:rPr lang="fr-BE" dirty="0" err="1"/>
              <a:t>was</a:t>
            </a:r>
            <a:r>
              <a:rPr lang="fr-BE" dirty="0"/>
              <a:t> </a:t>
            </a:r>
            <a:r>
              <a:rPr lang="fr-BE" dirty="0" err="1"/>
              <a:t>proposed</a:t>
            </a:r>
            <a:r>
              <a:rPr lang="fr-BE" dirty="0"/>
              <a:t>.</a:t>
            </a:r>
            <a:endParaRPr lang="en-BE" dirty="0"/>
          </a:p>
        </p:txBody>
      </p:sp>
      <p:sp>
        <p:nvSpPr>
          <p:cNvPr id="4" name="Slide Number Placeholder 3"/>
          <p:cNvSpPr>
            <a:spLocks noGrp="1"/>
          </p:cNvSpPr>
          <p:nvPr>
            <p:ph type="sldNum" sz="quarter" idx="5"/>
          </p:nvPr>
        </p:nvSpPr>
        <p:spPr/>
        <p:txBody>
          <a:bodyPr/>
          <a:lstStyle/>
          <a:p>
            <a:fld id="{24438014-EA25-0F4F-B4CB-04E924659334}" type="slidenum">
              <a:rPr lang="de-DE" smtClean="0"/>
              <a:t>15</a:t>
            </a:fld>
            <a:endParaRPr lang="de-DE"/>
          </a:p>
        </p:txBody>
      </p:sp>
    </p:spTree>
    <p:extLst>
      <p:ext uri="{BB962C8B-B14F-4D97-AF65-F5344CB8AC3E}">
        <p14:creationId xmlns:p14="http://schemas.microsoft.com/office/powerpoint/2010/main" val="2301212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 The total </a:t>
            </a:r>
            <a:r>
              <a:rPr lang="fr-BE" dirty="0" err="1"/>
              <a:t>weight</a:t>
            </a:r>
            <a:r>
              <a:rPr lang="fr-BE" dirty="0"/>
              <a:t> </a:t>
            </a:r>
            <a:r>
              <a:rPr lang="fr-BE" dirty="0" err="1"/>
              <a:t>reduction</a:t>
            </a:r>
            <a:r>
              <a:rPr lang="fr-BE" dirty="0"/>
              <a:t> </a:t>
            </a:r>
            <a:r>
              <a:rPr lang="fr-BE" dirty="0" err="1"/>
              <a:t>that</a:t>
            </a:r>
            <a:r>
              <a:rPr lang="fr-BE" dirty="0"/>
              <a:t> </a:t>
            </a:r>
            <a:r>
              <a:rPr lang="fr-BE" dirty="0" err="1"/>
              <a:t>was</a:t>
            </a:r>
            <a:r>
              <a:rPr lang="fr-BE" dirty="0"/>
              <a:t> </a:t>
            </a:r>
            <a:r>
              <a:rPr lang="fr-BE" dirty="0" err="1"/>
              <a:t>achieved</a:t>
            </a:r>
            <a:r>
              <a:rPr lang="fr-BE" dirty="0"/>
              <a:t> </a:t>
            </a:r>
            <a:r>
              <a:rPr lang="fr-BE" dirty="0" err="1"/>
              <a:t>was</a:t>
            </a:r>
            <a:r>
              <a:rPr lang="fr-BE" dirty="0"/>
              <a:t> of </a:t>
            </a:r>
            <a:r>
              <a:rPr lang="fr-BE" dirty="0" err="1"/>
              <a:t>approximately</a:t>
            </a:r>
            <a:r>
              <a:rPr lang="fr-BE" dirty="0"/>
              <a:t> 30%. The </a:t>
            </a:r>
            <a:r>
              <a:rPr lang="fr-BE" dirty="0" err="1"/>
              <a:t>results</a:t>
            </a:r>
            <a:r>
              <a:rPr lang="fr-BE" dirty="0"/>
              <a:t> of the LCA </a:t>
            </a:r>
            <a:r>
              <a:rPr lang="fr-BE" dirty="0" err="1"/>
              <a:t>were</a:t>
            </a:r>
            <a:r>
              <a:rPr lang="fr-BE" dirty="0"/>
              <a:t> </a:t>
            </a:r>
            <a:r>
              <a:rPr lang="fr-BE" dirty="0" err="1"/>
              <a:t>encouraging</a:t>
            </a:r>
            <a:r>
              <a:rPr lang="fr-BE" dirty="0"/>
              <a:t> </a:t>
            </a:r>
            <a:r>
              <a:rPr lang="fr-BE" dirty="0" err="1"/>
              <a:t>also</a:t>
            </a:r>
            <a:r>
              <a:rPr lang="fr-BE" dirty="0"/>
              <a:t> as the </a:t>
            </a:r>
            <a:r>
              <a:rPr lang="fr-BE" dirty="0" err="1"/>
              <a:t>calculated</a:t>
            </a:r>
            <a:r>
              <a:rPr lang="fr-BE" dirty="0"/>
              <a:t> CO2 </a:t>
            </a:r>
            <a:r>
              <a:rPr lang="fr-BE" dirty="0" err="1"/>
              <a:t>emissions</a:t>
            </a:r>
            <a:r>
              <a:rPr lang="fr-BE" dirty="0"/>
              <a:t> </a:t>
            </a:r>
            <a:r>
              <a:rPr lang="fr-BE" dirty="0" err="1"/>
              <a:t>decreased</a:t>
            </a:r>
            <a:r>
              <a:rPr lang="fr-BE" dirty="0"/>
              <a:t> by 40%. This can </a:t>
            </a:r>
            <a:r>
              <a:rPr lang="fr-BE" dirty="0" err="1"/>
              <a:t>be</a:t>
            </a:r>
            <a:r>
              <a:rPr lang="fr-BE" dirty="0"/>
              <a:t> </a:t>
            </a:r>
            <a:r>
              <a:rPr lang="fr-BE" dirty="0" err="1"/>
              <a:t>seen</a:t>
            </a:r>
            <a:r>
              <a:rPr lang="fr-BE" dirty="0"/>
              <a:t> in the </a:t>
            </a:r>
            <a:r>
              <a:rPr lang="fr-BE" dirty="0" err="1"/>
              <a:t>diagram</a:t>
            </a:r>
            <a:r>
              <a:rPr lang="fr-BE" dirty="0"/>
              <a:t> </a:t>
            </a:r>
            <a:r>
              <a:rPr lang="fr-BE" dirty="0" err="1"/>
              <a:t>presented</a:t>
            </a:r>
            <a:r>
              <a:rPr lang="fr-BE" dirty="0"/>
              <a:t> </a:t>
            </a:r>
            <a:r>
              <a:rPr lang="fr-BE" dirty="0" err="1"/>
              <a:t>here</a:t>
            </a:r>
            <a:r>
              <a:rPr lang="fr-BE" dirty="0"/>
              <a:t> </a:t>
            </a:r>
            <a:r>
              <a:rPr lang="fr-BE" dirty="0" err="1"/>
              <a:t>were</a:t>
            </a:r>
            <a:r>
              <a:rPr lang="fr-BE" dirty="0"/>
              <a:t> CO2 </a:t>
            </a:r>
            <a:r>
              <a:rPr lang="fr-BE" dirty="0" err="1"/>
              <a:t>emissions</a:t>
            </a:r>
            <a:r>
              <a:rPr lang="fr-BE" dirty="0"/>
              <a:t> are </a:t>
            </a:r>
            <a:r>
              <a:rPr lang="fr-BE" dirty="0" err="1"/>
              <a:t>represented</a:t>
            </a:r>
            <a:r>
              <a:rPr lang="fr-BE" dirty="0"/>
              <a:t> by ‘</a:t>
            </a:r>
            <a:r>
              <a:rPr lang="fr-BE" dirty="0" err="1"/>
              <a:t>climate</a:t>
            </a:r>
            <a:r>
              <a:rPr lang="fr-BE" dirty="0"/>
              <a:t> change’. </a:t>
            </a:r>
            <a:r>
              <a:rPr lang="fr-BE" dirty="0" err="1"/>
              <a:t>What</a:t>
            </a:r>
            <a:r>
              <a:rPr lang="fr-BE" dirty="0"/>
              <a:t> </a:t>
            </a:r>
            <a:r>
              <a:rPr lang="fr-BE" dirty="0" err="1"/>
              <a:t>is</a:t>
            </a:r>
            <a:r>
              <a:rPr lang="fr-BE" dirty="0"/>
              <a:t> </a:t>
            </a:r>
            <a:r>
              <a:rPr lang="fr-BE" dirty="0" err="1"/>
              <a:t>also</a:t>
            </a:r>
            <a:r>
              <a:rPr lang="fr-BE" dirty="0"/>
              <a:t> </a:t>
            </a:r>
            <a:r>
              <a:rPr lang="fr-BE" dirty="0" err="1"/>
              <a:t>encouraging</a:t>
            </a:r>
            <a:r>
              <a:rPr lang="fr-BE" dirty="0"/>
              <a:t> </a:t>
            </a:r>
            <a:r>
              <a:rPr lang="fr-BE" dirty="0" err="1"/>
              <a:t>is</a:t>
            </a:r>
            <a:r>
              <a:rPr lang="fr-BE" dirty="0"/>
              <a:t> the </a:t>
            </a:r>
            <a:r>
              <a:rPr lang="fr-BE" dirty="0" err="1"/>
              <a:t>fact</a:t>
            </a:r>
            <a:r>
              <a:rPr lang="fr-BE" dirty="0"/>
              <a:t> </a:t>
            </a:r>
            <a:r>
              <a:rPr lang="fr-BE" dirty="0" err="1"/>
              <a:t>that</a:t>
            </a:r>
            <a:r>
              <a:rPr lang="fr-BE" dirty="0"/>
              <a:t> </a:t>
            </a:r>
            <a:r>
              <a:rPr lang="fr-BE" dirty="0" err="1"/>
              <a:t>there</a:t>
            </a:r>
            <a:r>
              <a:rPr lang="fr-BE" dirty="0"/>
              <a:t> </a:t>
            </a:r>
            <a:r>
              <a:rPr lang="fr-BE" dirty="0" err="1"/>
              <a:t>was</a:t>
            </a:r>
            <a:r>
              <a:rPr lang="fr-BE" dirty="0"/>
              <a:t> a </a:t>
            </a:r>
            <a:r>
              <a:rPr lang="fr-BE" dirty="0" err="1"/>
              <a:t>clear</a:t>
            </a:r>
            <a:r>
              <a:rPr lang="fr-BE" dirty="0"/>
              <a:t> </a:t>
            </a:r>
            <a:r>
              <a:rPr lang="fr-BE" dirty="0" err="1"/>
              <a:t>reduction</a:t>
            </a:r>
            <a:r>
              <a:rPr lang="fr-BE" dirty="0"/>
              <a:t> in </a:t>
            </a:r>
            <a:r>
              <a:rPr lang="fr-BE" dirty="0" err="1"/>
              <a:t>every</a:t>
            </a:r>
            <a:r>
              <a:rPr lang="fr-BE" dirty="0"/>
              <a:t> </a:t>
            </a:r>
            <a:r>
              <a:rPr lang="fr-BE" dirty="0" err="1"/>
              <a:t>category</a:t>
            </a:r>
            <a:r>
              <a:rPr lang="fr-BE" dirty="0"/>
              <a:t> </a:t>
            </a:r>
            <a:r>
              <a:rPr lang="fr-BE" dirty="0" err="1"/>
              <a:t>examined</a:t>
            </a:r>
            <a:r>
              <a:rPr lang="fr-BE" dirty="0"/>
              <a:t> </a:t>
            </a:r>
            <a:r>
              <a:rPr lang="fr-BE" dirty="0" err="1"/>
              <a:t>apart</a:t>
            </a:r>
            <a:r>
              <a:rPr lang="fr-BE" dirty="0"/>
              <a:t> </a:t>
            </a:r>
            <a:r>
              <a:rPr lang="fr-BE" dirty="0" err="1"/>
              <a:t>from</a:t>
            </a:r>
            <a:r>
              <a:rPr lang="fr-BE" dirty="0"/>
              <a:t> the CO2 </a:t>
            </a:r>
            <a:r>
              <a:rPr lang="fr-BE" dirty="0" err="1"/>
              <a:t>emissions</a:t>
            </a:r>
            <a:r>
              <a:rPr lang="fr-BE" dirty="0"/>
              <a:t>, like the </a:t>
            </a:r>
            <a:r>
              <a:rPr lang="fr-BE" dirty="0" err="1"/>
              <a:t>photochemical</a:t>
            </a:r>
            <a:r>
              <a:rPr lang="fr-BE" dirty="0"/>
              <a:t> ozone formation, </a:t>
            </a:r>
            <a:r>
              <a:rPr lang="fr-BE" dirty="0" err="1"/>
              <a:t>respiratory</a:t>
            </a:r>
            <a:r>
              <a:rPr lang="fr-BE" dirty="0"/>
              <a:t> </a:t>
            </a:r>
            <a:r>
              <a:rPr lang="fr-BE" dirty="0" err="1"/>
              <a:t>inorganics</a:t>
            </a:r>
            <a:r>
              <a:rPr lang="fr-BE" dirty="0"/>
              <a:t>, </a:t>
            </a:r>
            <a:r>
              <a:rPr lang="fr-BE" dirty="0" err="1"/>
              <a:t>resource</a:t>
            </a:r>
            <a:r>
              <a:rPr lang="fr-BE" dirty="0"/>
              <a:t> use, etc.</a:t>
            </a:r>
          </a:p>
          <a:p>
            <a:endParaRPr lang="en-BE" dirty="0"/>
          </a:p>
        </p:txBody>
      </p:sp>
      <p:sp>
        <p:nvSpPr>
          <p:cNvPr id="4" name="Slide Number Placeholder 3"/>
          <p:cNvSpPr>
            <a:spLocks noGrp="1"/>
          </p:cNvSpPr>
          <p:nvPr>
            <p:ph type="sldNum" sz="quarter" idx="5"/>
          </p:nvPr>
        </p:nvSpPr>
        <p:spPr/>
        <p:txBody>
          <a:bodyPr/>
          <a:lstStyle/>
          <a:p>
            <a:fld id="{24438014-EA25-0F4F-B4CB-04E924659334}" type="slidenum">
              <a:rPr lang="de-DE" smtClean="0"/>
              <a:t>16</a:t>
            </a:fld>
            <a:endParaRPr lang="de-DE"/>
          </a:p>
        </p:txBody>
      </p:sp>
    </p:spTree>
    <p:extLst>
      <p:ext uri="{BB962C8B-B14F-4D97-AF65-F5344CB8AC3E}">
        <p14:creationId xmlns:p14="http://schemas.microsoft.com/office/powerpoint/2010/main" val="3497420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 In </a:t>
            </a:r>
            <a:r>
              <a:rPr lang="fr-BE" dirty="0" err="1"/>
              <a:t>that</a:t>
            </a:r>
            <a:r>
              <a:rPr lang="fr-BE" dirty="0"/>
              <a:t> section </a:t>
            </a:r>
            <a:r>
              <a:rPr lang="fr-BE" dirty="0" err="1"/>
              <a:t>some</a:t>
            </a:r>
            <a:r>
              <a:rPr lang="fr-BE" dirty="0"/>
              <a:t> </a:t>
            </a:r>
            <a:r>
              <a:rPr lang="fr-BE" dirty="0" err="1"/>
              <a:t>manufacturability</a:t>
            </a:r>
            <a:r>
              <a:rPr lang="fr-BE" dirty="0"/>
              <a:t> aspects </a:t>
            </a:r>
            <a:r>
              <a:rPr lang="fr-BE" dirty="0" err="1"/>
              <a:t>will</a:t>
            </a:r>
            <a:r>
              <a:rPr lang="fr-BE" dirty="0"/>
              <a:t> </a:t>
            </a:r>
            <a:r>
              <a:rPr lang="fr-BE" dirty="0" err="1"/>
              <a:t>be</a:t>
            </a:r>
            <a:r>
              <a:rPr lang="fr-BE" dirty="0"/>
              <a:t> </a:t>
            </a:r>
            <a:r>
              <a:rPr lang="fr-BE" dirty="0" err="1"/>
              <a:t>presented</a:t>
            </a:r>
            <a:r>
              <a:rPr lang="fr-BE" dirty="0"/>
              <a:t> </a:t>
            </a:r>
            <a:r>
              <a:rPr lang="fr-BE" dirty="0" err="1"/>
              <a:t>shortly</a:t>
            </a:r>
            <a:r>
              <a:rPr lang="fr-BE" dirty="0"/>
              <a:t>, </a:t>
            </a:r>
            <a:r>
              <a:rPr lang="fr-BE" dirty="0" err="1"/>
              <a:t>regarding</a:t>
            </a:r>
            <a:r>
              <a:rPr lang="fr-BE" dirty="0"/>
              <a:t> the injection </a:t>
            </a:r>
            <a:r>
              <a:rPr lang="fr-BE" dirty="0" err="1"/>
              <a:t>molding</a:t>
            </a:r>
            <a:r>
              <a:rPr lang="fr-BE" dirty="0"/>
              <a:t> of the plastic.</a:t>
            </a:r>
            <a:endParaRPr lang="en-BE" dirty="0"/>
          </a:p>
        </p:txBody>
      </p:sp>
      <p:sp>
        <p:nvSpPr>
          <p:cNvPr id="4" name="Slide Number Placeholder 3"/>
          <p:cNvSpPr>
            <a:spLocks noGrp="1"/>
          </p:cNvSpPr>
          <p:nvPr>
            <p:ph type="sldNum" sz="quarter" idx="5"/>
          </p:nvPr>
        </p:nvSpPr>
        <p:spPr/>
        <p:txBody>
          <a:bodyPr/>
          <a:lstStyle/>
          <a:p>
            <a:fld id="{24438014-EA25-0F4F-B4CB-04E924659334}" type="slidenum">
              <a:rPr lang="de-DE" smtClean="0"/>
              <a:t>17</a:t>
            </a:fld>
            <a:endParaRPr lang="de-DE"/>
          </a:p>
        </p:txBody>
      </p:sp>
    </p:spTree>
    <p:extLst>
      <p:ext uri="{BB962C8B-B14F-4D97-AF65-F5344CB8AC3E}">
        <p14:creationId xmlns:p14="http://schemas.microsoft.com/office/powerpoint/2010/main" val="3984190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BE" dirty="0"/>
              <a:t>The injection </a:t>
            </a:r>
            <a:r>
              <a:rPr lang="fr-BE" dirty="0" err="1"/>
              <a:t>molding</a:t>
            </a:r>
            <a:r>
              <a:rPr lang="fr-BE" dirty="0"/>
              <a:t> of the plastic </a:t>
            </a:r>
            <a:r>
              <a:rPr lang="fr-BE" dirty="0" err="1"/>
              <a:t>was</a:t>
            </a:r>
            <a:r>
              <a:rPr lang="fr-BE" dirty="0"/>
              <a:t> </a:t>
            </a:r>
            <a:r>
              <a:rPr lang="fr-BE" dirty="0" err="1"/>
              <a:t>simulated</a:t>
            </a:r>
            <a:r>
              <a:rPr lang="fr-BE" dirty="0"/>
              <a:t> </a:t>
            </a:r>
            <a:r>
              <a:rPr lang="fr-BE" dirty="0" err="1"/>
              <a:t>using</a:t>
            </a:r>
            <a:r>
              <a:rPr lang="fr-BE" dirty="0"/>
              <a:t> the </a:t>
            </a:r>
            <a:r>
              <a:rPr lang="fr-BE" dirty="0" err="1"/>
              <a:t>Moldflow</a:t>
            </a:r>
            <a:r>
              <a:rPr lang="fr-BE" dirty="0"/>
              <a:t> software. </a:t>
            </a:r>
          </a:p>
          <a:p>
            <a:pPr marL="171450" indent="-171450">
              <a:buFontTx/>
              <a:buChar char="-"/>
            </a:pPr>
            <a:r>
              <a:rPr lang="fr-BE" dirty="0"/>
              <a:t>The </a:t>
            </a:r>
            <a:r>
              <a:rPr lang="fr-BE" dirty="0" err="1"/>
              <a:t>selection</a:t>
            </a:r>
            <a:r>
              <a:rPr lang="fr-BE" dirty="0"/>
              <a:t> of the </a:t>
            </a:r>
            <a:r>
              <a:rPr lang="fr-BE" dirty="0" err="1"/>
              <a:t>number</a:t>
            </a:r>
            <a:r>
              <a:rPr lang="fr-BE" dirty="0"/>
              <a:t> of the injection </a:t>
            </a:r>
            <a:r>
              <a:rPr lang="fr-BE" dirty="0" err="1"/>
              <a:t>gates</a:t>
            </a:r>
            <a:r>
              <a:rPr lang="fr-BE" dirty="0"/>
              <a:t> </a:t>
            </a:r>
            <a:r>
              <a:rPr lang="fr-BE" dirty="0" err="1"/>
              <a:t>was</a:t>
            </a:r>
            <a:r>
              <a:rPr lang="fr-BE" dirty="0"/>
              <a:t> </a:t>
            </a:r>
            <a:r>
              <a:rPr lang="fr-BE" dirty="0" err="1"/>
              <a:t>carefully</a:t>
            </a:r>
            <a:r>
              <a:rPr lang="fr-BE" dirty="0"/>
              <a:t> </a:t>
            </a:r>
            <a:r>
              <a:rPr lang="fr-BE" dirty="0" err="1"/>
              <a:t>calculated</a:t>
            </a:r>
            <a:r>
              <a:rPr lang="fr-BE" dirty="0"/>
              <a:t> </a:t>
            </a:r>
            <a:r>
              <a:rPr lang="fr-BE" dirty="0" err="1"/>
              <a:t>so</a:t>
            </a:r>
            <a:r>
              <a:rPr lang="fr-BE" dirty="0"/>
              <a:t> </a:t>
            </a:r>
            <a:r>
              <a:rPr lang="fr-BE" dirty="0" err="1"/>
              <a:t>that</a:t>
            </a:r>
            <a:r>
              <a:rPr lang="fr-BE" dirty="0"/>
              <a:t> </a:t>
            </a:r>
            <a:r>
              <a:rPr lang="fr-BE" dirty="0" err="1"/>
              <a:t>there</a:t>
            </a:r>
            <a:r>
              <a:rPr lang="fr-BE" dirty="0"/>
              <a:t> </a:t>
            </a:r>
            <a:r>
              <a:rPr lang="fr-BE" dirty="0" err="1"/>
              <a:t>would</a:t>
            </a:r>
            <a:r>
              <a:rPr lang="fr-BE" dirty="0"/>
              <a:t> </a:t>
            </a:r>
            <a:r>
              <a:rPr lang="fr-BE" dirty="0" err="1"/>
              <a:t>be</a:t>
            </a:r>
            <a:r>
              <a:rPr lang="fr-BE" dirty="0"/>
              <a:t> no </a:t>
            </a:r>
            <a:r>
              <a:rPr lang="fr-BE" dirty="0" err="1"/>
              <a:t>resulting</a:t>
            </a:r>
            <a:r>
              <a:rPr lang="fr-BE" dirty="0"/>
              <a:t> </a:t>
            </a:r>
            <a:r>
              <a:rPr lang="fr-BE" dirty="0" err="1"/>
              <a:t>weld</a:t>
            </a:r>
            <a:r>
              <a:rPr lang="fr-BE" dirty="0"/>
              <a:t> </a:t>
            </a:r>
            <a:r>
              <a:rPr lang="fr-BE" dirty="0" err="1"/>
              <a:t>lines</a:t>
            </a:r>
            <a:r>
              <a:rPr lang="fr-BE" dirty="0"/>
              <a:t>. As </a:t>
            </a:r>
            <a:r>
              <a:rPr lang="fr-BE" dirty="0" err="1"/>
              <a:t>shown</a:t>
            </a:r>
            <a:r>
              <a:rPr lang="fr-BE" dirty="0"/>
              <a:t> in figure a 4 </a:t>
            </a:r>
            <a:r>
              <a:rPr lang="fr-BE" dirty="0" err="1"/>
              <a:t>gates</a:t>
            </a:r>
            <a:r>
              <a:rPr lang="fr-BE" dirty="0"/>
              <a:t> are </a:t>
            </a:r>
            <a:r>
              <a:rPr lang="fr-BE" dirty="0" err="1"/>
              <a:t>used</a:t>
            </a:r>
            <a:r>
              <a:rPr lang="fr-BE" dirty="0"/>
              <a:t> and a cascade </a:t>
            </a:r>
            <a:r>
              <a:rPr lang="fr-BE" dirty="0" err="1"/>
              <a:t>filling</a:t>
            </a:r>
            <a:r>
              <a:rPr lang="fr-BE" dirty="0"/>
              <a:t> </a:t>
            </a:r>
            <a:r>
              <a:rPr lang="fr-BE" dirty="0" err="1"/>
              <a:t>is</a:t>
            </a:r>
            <a:r>
              <a:rPr lang="fr-BE" dirty="0"/>
              <a:t> </a:t>
            </a:r>
            <a:r>
              <a:rPr lang="fr-BE" dirty="0" err="1"/>
              <a:t>taking</a:t>
            </a:r>
            <a:r>
              <a:rPr lang="fr-BE" dirty="0"/>
              <a:t> place </a:t>
            </a:r>
            <a:r>
              <a:rPr lang="fr-BE" dirty="0" err="1"/>
              <a:t>where</a:t>
            </a:r>
            <a:r>
              <a:rPr lang="fr-BE" dirty="0"/>
              <a:t> the first </a:t>
            </a:r>
            <a:r>
              <a:rPr lang="fr-BE" dirty="0" err="1"/>
              <a:t>gate</a:t>
            </a:r>
            <a:r>
              <a:rPr lang="fr-BE" dirty="0"/>
              <a:t> opens at 0 second and the </a:t>
            </a:r>
            <a:r>
              <a:rPr lang="fr-BE" dirty="0" err="1"/>
              <a:t>gates</a:t>
            </a:r>
            <a:r>
              <a:rPr lang="fr-BE" dirty="0"/>
              <a:t> 2-4 open </a:t>
            </a:r>
            <a:r>
              <a:rPr lang="fr-BE" dirty="0" err="1"/>
              <a:t>simultaneously</a:t>
            </a:r>
            <a:r>
              <a:rPr lang="fr-BE" dirty="0"/>
              <a:t> at 3 sec.</a:t>
            </a:r>
          </a:p>
          <a:p>
            <a:pPr marL="171450" indent="-171450">
              <a:buFontTx/>
              <a:buChar char="-"/>
            </a:pPr>
            <a:r>
              <a:rPr lang="fr-BE" dirty="0"/>
              <a:t>In figure b </a:t>
            </a:r>
            <a:r>
              <a:rPr lang="fr-BE" dirty="0" err="1"/>
              <a:t>it</a:t>
            </a:r>
            <a:r>
              <a:rPr lang="fr-BE" dirty="0"/>
              <a:t> can </a:t>
            </a:r>
            <a:r>
              <a:rPr lang="fr-BE" dirty="0" err="1"/>
              <a:t>be</a:t>
            </a:r>
            <a:r>
              <a:rPr lang="fr-BE" dirty="0"/>
              <a:t> </a:t>
            </a:r>
            <a:r>
              <a:rPr lang="fr-BE" dirty="0" err="1"/>
              <a:t>seen</a:t>
            </a:r>
            <a:r>
              <a:rPr lang="fr-BE" dirty="0"/>
              <a:t> </a:t>
            </a:r>
            <a:r>
              <a:rPr lang="fr-BE" dirty="0" err="1"/>
              <a:t>that</a:t>
            </a:r>
            <a:r>
              <a:rPr lang="fr-BE" dirty="0"/>
              <a:t> </a:t>
            </a:r>
            <a:r>
              <a:rPr lang="fr-BE" dirty="0" err="1"/>
              <a:t>there</a:t>
            </a:r>
            <a:r>
              <a:rPr lang="fr-BE" dirty="0"/>
              <a:t> are no </a:t>
            </a:r>
            <a:r>
              <a:rPr lang="fr-BE" dirty="0" err="1"/>
              <a:t>significant</a:t>
            </a:r>
            <a:r>
              <a:rPr lang="fr-BE" dirty="0"/>
              <a:t> drops </a:t>
            </a:r>
            <a:r>
              <a:rPr lang="fr-BE" dirty="0" err="1"/>
              <a:t>during</a:t>
            </a:r>
            <a:r>
              <a:rPr lang="fr-BE" dirty="0"/>
              <a:t> </a:t>
            </a:r>
            <a:r>
              <a:rPr lang="fr-BE" dirty="0" err="1"/>
              <a:t>filling</a:t>
            </a:r>
            <a:r>
              <a:rPr lang="fr-BE" dirty="0"/>
              <a:t> and in figure 3 the clamp force </a:t>
            </a:r>
            <a:r>
              <a:rPr lang="fr-BE" dirty="0" err="1"/>
              <a:t>shown</a:t>
            </a:r>
            <a:r>
              <a:rPr lang="fr-BE" dirty="0"/>
              <a:t> </a:t>
            </a:r>
            <a:r>
              <a:rPr lang="fr-BE" dirty="0" err="1"/>
              <a:t>is</a:t>
            </a:r>
            <a:r>
              <a:rPr lang="fr-BE" dirty="0"/>
              <a:t> </a:t>
            </a:r>
            <a:r>
              <a:rPr lang="fr-BE" dirty="0" err="1"/>
              <a:t>well</a:t>
            </a:r>
            <a:r>
              <a:rPr lang="fr-BE" dirty="0"/>
              <a:t> </a:t>
            </a:r>
            <a:r>
              <a:rPr lang="fr-BE" dirty="0" err="1"/>
              <a:t>below</a:t>
            </a:r>
            <a:r>
              <a:rPr lang="fr-BE" dirty="0"/>
              <a:t> 1000tn </a:t>
            </a:r>
            <a:r>
              <a:rPr lang="fr-BE" dirty="0" err="1"/>
              <a:t>wich</a:t>
            </a:r>
            <a:r>
              <a:rPr lang="fr-BE" dirty="0"/>
              <a:t> </a:t>
            </a:r>
            <a:r>
              <a:rPr lang="fr-BE" dirty="0" err="1"/>
              <a:t>means</a:t>
            </a:r>
            <a:r>
              <a:rPr lang="fr-BE" dirty="0"/>
              <a:t> </a:t>
            </a:r>
            <a:r>
              <a:rPr lang="fr-BE" dirty="0" err="1"/>
              <a:t>that</a:t>
            </a:r>
            <a:r>
              <a:rPr lang="fr-BE" dirty="0"/>
              <a:t> and </a:t>
            </a:r>
            <a:r>
              <a:rPr lang="fr-BE" dirty="0" err="1"/>
              <a:t>ordinary</a:t>
            </a:r>
            <a:r>
              <a:rPr lang="fr-BE" dirty="0"/>
              <a:t> machine </a:t>
            </a:r>
            <a:r>
              <a:rPr lang="fr-BE" dirty="0" err="1"/>
              <a:t>would</a:t>
            </a:r>
            <a:r>
              <a:rPr lang="fr-BE" dirty="0"/>
              <a:t> </a:t>
            </a:r>
            <a:r>
              <a:rPr lang="fr-BE" dirty="0" err="1"/>
              <a:t>suffice</a:t>
            </a:r>
            <a:r>
              <a:rPr lang="fr-BE" dirty="0"/>
              <a:t> for the injection and no </a:t>
            </a:r>
            <a:r>
              <a:rPr lang="fr-BE" dirty="0" err="1"/>
              <a:t>special</a:t>
            </a:r>
            <a:r>
              <a:rPr lang="fr-BE" dirty="0"/>
              <a:t> machine </a:t>
            </a:r>
            <a:r>
              <a:rPr lang="fr-BE" dirty="0" err="1"/>
              <a:t>would</a:t>
            </a:r>
            <a:r>
              <a:rPr lang="fr-BE" dirty="0"/>
              <a:t> </a:t>
            </a:r>
            <a:r>
              <a:rPr lang="fr-BE" dirty="0" err="1"/>
              <a:t>be</a:t>
            </a:r>
            <a:r>
              <a:rPr lang="fr-BE" dirty="0"/>
              <a:t> </a:t>
            </a:r>
            <a:r>
              <a:rPr lang="fr-BE" dirty="0" err="1"/>
              <a:t>needed</a:t>
            </a:r>
            <a:r>
              <a:rPr lang="fr-BE" dirty="0"/>
              <a:t>.</a:t>
            </a:r>
          </a:p>
          <a:p>
            <a:pPr marL="171450" indent="-171450">
              <a:buFontTx/>
              <a:buChar char="-"/>
            </a:pPr>
            <a:r>
              <a:rPr lang="fr-BE" dirty="0" err="1"/>
              <a:t>Finally</a:t>
            </a:r>
            <a:r>
              <a:rPr lang="fr-BE" dirty="0"/>
              <a:t>, in figure d a </a:t>
            </a:r>
            <a:r>
              <a:rPr lang="fr-BE" dirty="0" err="1"/>
              <a:t>nice</a:t>
            </a:r>
            <a:r>
              <a:rPr lang="fr-BE" dirty="0"/>
              <a:t> </a:t>
            </a:r>
            <a:r>
              <a:rPr lang="fr-BE" dirty="0" err="1"/>
              <a:t>average</a:t>
            </a:r>
            <a:r>
              <a:rPr lang="fr-BE" dirty="0"/>
              <a:t> </a:t>
            </a:r>
            <a:r>
              <a:rPr lang="fr-BE" dirty="0" err="1"/>
              <a:t>fiber</a:t>
            </a:r>
            <a:r>
              <a:rPr lang="fr-BE" dirty="0"/>
              <a:t> orientation </a:t>
            </a:r>
            <a:r>
              <a:rPr lang="fr-BE" dirty="0" err="1"/>
              <a:t>is</a:t>
            </a:r>
            <a:r>
              <a:rPr lang="fr-BE" dirty="0"/>
              <a:t> </a:t>
            </a:r>
            <a:r>
              <a:rPr lang="fr-BE" dirty="0" err="1"/>
              <a:t>showcased</a:t>
            </a:r>
            <a:r>
              <a:rPr lang="fr-BE" dirty="0"/>
              <a:t>.</a:t>
            </a:r>
            <a:endParaRPr lang="en-BE" dirty="0"/>
          </a:p>
        </p:txBody>
      </p:sp>
      <p:sp>
        <p:nvSpPr>
          <p:cNvPr id="4" name="Slide Number Placeholder 3"/>
          <p:cNvSpPr>
            <a:spLocks noGrp="1"/>
          </p:cNvSpPr>
          <p:nvPr>
            <p:ph type="sldNum" sz="quarter" idx="5"/>
          </p:nvPr>
        </p:nvSpPr>
        <p:spPr/>
        <p:txBody>
          <a:bodyPr/>
          <a:lstStyle/>
          <a:p>
            <a:fld id="{24438014-EA25-0F4F-B4CB-04E924659334}" type="slidenum">
              <a:rPr lang="de-DE" smtClean="0"/>
              <a:t>18</a:t>
            </a:fld>
            <a:endParaRPr lang="de-DE"/>
          </a:p>
        </p:txBody>
      </p:sp>
    </p:spTree>
    <p:extLst>
      <p:ext uri="{BB962C8B-B14F-4D97-AF65-F5344CB8AC3E}">
        <p14:creationId xmlns:p14="http://schemas.microsoft.com/office/powerpoint/2010/main" val="3026055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 </a:t>
            </a:r>
            <a:r>
              <a:rPr lang="fr-BE" dirty="0" err="1"/>
              <a:t>When</a:t>
            </a:r>
            <a:r>
              <a:rPr lang="fr-BE" dirty="0"/>
              <a:t> </a:t>
            </a:r>
            <a:r>
              <a:rPr lang="fr-BE" dirty="0" err="1"/>
              <a:t>it</a:t>
            </a:r>
            <a:r>
              <a:rPr lang="fr-BE" dirty="0"/>
              <a:t> came to </a:t>
            </a:r>
            <a:r>
              <a:rPr lang="fr-BE" dirty="0" err="1"/>
              <a:t>prototyping</a:t>
            </a:r>
            <a:r>
              <a:rPr lang="fr-BE" dirty="0"/>
              <a:t>, the injection </a:t>
            </a:r>
            <a:r>
              <a:rPr lang="fr-BE" dirty="0" err="1"/>
              <a:t>molding</a:t>
            </a:r>
            <a:r>
              <a:rPr lang="fr-BE" dirty="0"/>
              <a:t> </a:t>
            </a:r>
            <a:r>
              <a:rPr lang="fr-BE" dirty="0" err="1"/>
              <a:t>was</a:t>
            </a:r>
            <a:r>
              <a:rPr lang="fr-BE" dirty="0"/>
              <a:t> not an option as the </a:t>
            </a:r>
            <a:r>
              <a:rPr lang="fr-BE" dirty="0" err="1"/>
              <a:t>cost</a:t>
            </a:r>
            <a:r>
              <a:rPr lang="fr-BE" dirty="0"/>
              <a:t> for the </a:t>
            </a:r>
            <a:r>
              <a:rPr lang="fr-BE" dirty="0" err="1"/>
              <a:t>tooling</a:t>
            </a:r>
            <a:r>
              <a:rPr lang="fr-BE" dirty="0"/>
              <a:t> </a:t>
            </a:r>
            <a:r>
              <a:rPr lang="fr-BE" dirty="0" err="1"/>
              <a:t>was</a:t>
            </a:r>
            <a:r>
              <a:rPr lang="fr-BE" dirty="0"/>
              <a:t> prohibitive. </a:t>
            </a:r>
            <a:r>
              <a:rPr lang="fr-BE" dirty="0" err="1"/>
              <a:t>Another</a:t>
            </a:r>
            <a:r>
              <a:rPr lang="fr-BE" dirty="0"/>
              <a:t> </a:t>
            </a:r>
            <a:r>
              <a:rPr lang="fr-BE" dirty="0" err="1"/>
              <a:t>method</a:t>
            </a:r>
            <a:r>
              <a:rPr lang="fr-BE" dirty="0"/>
              <a:t> </a:t>
            </a:r>
            <a:r>
              <a:rPr lang="fr-BE" dirty="0" err="1"/>
              <a:t>was</a:t>
            </a:r>
            <a:r>
              <a:rPr lang="fr-BE" dirty="0"/>
              <a:t> </a:t>
            </a:r>
            <a:r>
              <a:rPr lang="fr-BE" dirty="0" err="1"/>
              <a:t>used</a:t>
            </a:r>
            <a:r>
              <a:rPr lang="fr-BE" dirty="0"/>
              <a:t>, the vacuum casting, a </a:t>
            </a:r>
            <a:r>
              <a:rPr lang="fr-BE" dirty="0" err="1"/>
              <a:t>method</a:t>
            </a:r>
            <a:r>
              <a:rPr lang="fr-BE" dirty="0"/>
              <a:t> </a:t>
            </a:r>
            <a:r>
              <a:rPr lang="fr-BE" dirty="0" err="1"/>
              <a:t>that</a:t>
            </a:r>
            <a:r>
              <a:rPr lang="fr-BE" dirty="0"/>
              <a:t> </a:t>
            </a:r>
            <a:r>
              <a:rPr lang="fr-BE" dirty="0" err="1"/>
              <a:t>is</a:t>
            </a:r>
            <a:r>
              <a:rPr lang="fr-BE" dirty="0"/>
              <a:t> </a:t>
            </a:r>
            <a:r>
              <a:rPr lang="fr-BE" dirty="0" err="1"/>
              <a:t>often</a:t>
            </a:r>
            <a:r>
              <a:rPr lang="fr-BE" dirty="0"/>
              <a:t> </a:t>
            </a:r>
            <a:r>
              <a:rPr lang="fr-BE" dirty="0" err="1"/>
              <a:t>used</a:t>
            </a:r>
            <a:r>
              <a:rPr lang="fr-BE" dirty="0"/>
              <a:t> for </a:t>
            </a:r>
            <a:r>
              <a:rPr lang="fr-BE" dirty="0" err="1"/>
              <a:t>prototyping</a:t>
            </a:r>
            <a:r>
              <a:rPr lang="fr-BE" dirty="0"/>
              <a:t> and in </a:t>
            </a:r>
            <a:r>
              <a:rPr lang="fr-BE" dirty="0" err="1"/>
              <a:t>small</a:t>
            </a:r>
            <a:r>
              <a:rPr lang="fr-BE" dirty="0"/>
              <a:t> </a:t>
            </a:r>
            <a:r>
              <a:rPr lang="fr-BE" dirty="0" err="1"/>
              <a:t>series</a:t>
            </a:r>
            <a:r>
              <a:rPr lang="fr-BE" dirty="0"/>
              <a:t> production. A </a:t>
            </a:r>
            <a:r>
              <a:rPr lang="fr-BE" dirty="0" err="1"/>
              <a:t>polyurethane</a:t>
            </a:r>
            <a:r>
              <a:rPr lang="fr-BE" dirty="0"/>
              <a:t> </a:t>
            </a:r>
            <a:r>
              <a:rPr lang="fr-BE" dirty="0" err="1"/>
              <a:t>with</a:t>
            </a:r>
            <a:r>
              <a:rPr lang="fr-BE" dirty="0"/>
              <a:t> a </a:t>
            </a:r>
            <a:r>
              <a:rPr lang="fr-BE" dirty="0" err="1"/>
              <a:t>density</a:t>
            </a:r>
            <a:r>
              <a:rPr lang="fr-BE" dirty="0"/>
              <a:t> </a:t>
            </a:r>
            <a:r>
              <a:rPr lang="fr-BE" dirty="0" err="1"/>
              <a:t>similar</a:t>
            </a:r>
            <a:r>
              <a:rPr lang="fr-BE" dirty="0"/>
              <a:t> to </a:t>
            </a:r>
            <a:r>
              <a:rPr lang="fr-BE" dirty="0" err="1"/>
              <a:t>that</a:t>
            </a:r>
            <a:r>
              <a:rPr lang="fr-BE" dirty="0"/>
              <a:t> of </a:t>
            </a:r>
            <a:r>
              <a:rPr lang="fr-BE" dirty="0" err="1"/>
              <a:t>Xiloy</a:t>
            </a:r>
            <a:r>
              <a:rPr lang="fr-BE" dirty="0"/>
              <a:t> </a:t>
            </a:r>
            <a:r>
              <a:rPr lang="fr-BE" dirty="0" err="1"/>
              <a:t>was</a:t>
            </a:r>
            <a:r>
              <a:rPr lang="fr-BE" dirty="0"/>
              <a:t> </a:t>
            </a:r>
            <a:r>
              <a:rPr lang="fr-BE" dirty="0" err="1"/>
              <a:t>used</a:t>
            </a:r>
            <a:r>
              <a:rPr lang="fr-BE" dirty="0"/>
              <a:t>. The end </a:t>
            </a:r>
            <a:r>
              <a:rPr lang="fr-BE" dirty="0" err="1"/>
              <a:t>result</a:t>
            </a:r>
            <a:r>
              <a:rPr lang="fr-BE" dirty="0"/>
              <a:t> </a:t>
            </a:r>
            <a:r>
              <a:rPr lang="fr-BE" dirty="0" err="1"/>
              <a:t>is</a:t>
            </a:r>
            <a:r>
              <a:rPr lang="fr-BE" dirty="0"/>
              <a:t> </a:t>
            </a:r>
            <a:r>
              <a:rPr lang="fr-BE" dirty="0" err="1"/>
              <a:t>optically</a:t>
            </a:r>
            <a:r>
              <a:rPr lang="fr-BE" dirty="0"/>
              <a:t> </a:t>
            </a:r>
            <a:r>
              <a:rPr lang="fr-BE" dirty="0" err="1"/>
              <a:t>very</a:t>
            </a:r>
            <a:r>
              <a:rPr lang="fr-BE" dirty="0"/>
              <a:t> </a:t>
            </a:r>
            <a:r>
              <a:rPr lang="fr-BE" dirty="0" err="1"/>
              <a:t>similar</a:t>
            </a:r>
            <a:r>
              <a:rPr lang="fr-BE" dirty="0"/>
              <a:t> to </a:t>
            </a:r>
            <a:r>
              <a:rPr lang="fr-BE" dirty="0" err="1"/>
              <a:t>that</a:t>
            </a:r>
            <a:r>
              <a:rPr lang="fr-BE" dirty="0"/>
              <a:t> of the injection </a:t>
            </a:r>
            <a:r>
              <a:rPr lang="fr-BE" dirty="0" err="1"/>
              <a:t>molding</a:t>
            </a:r>
            <a:r>
              <a:rPr lang="fr-BE" dirty="0"/>
              <a:t> and one can </a:t>
            </a:r>
            <a:r>
              <a:rPr lang="fr-BE" dirty="0" err="1"/>
              <a:t>perceive</a:t>
            </a:r>
            <a:r>
              <a:rPr lang="fr-BE" dirty="0"/>
              <a:t> the </a:t>
            </a:r>
            <a:r>
              <a:rPr lang="fr-BE" dirty="0" err="1"/>
              <a:t>weight</a:t>
            </a:r>
            <a:r>
              <a:rPr lang="fr-BE" dirty="0"/>
              <a:t> </a:t>
            </a:r>
            <a:r>
              <a:rPr lang="fr-BE" dirty="0" err="1"/>
              <a:t>reduction</a:t>
            </a:r>
            <a:r>
              <a:rPr lang="fr-BE" dirty="0"/>
              <a:t> and examine in </a:t>
            </a:r>
            <a:r>
              <a:rPr lang="fr-BE" dirty="0" err="1"/>
              <a:t>detail</a:t>
            </a:r>
            <a:r>
              <a:rPr lang="fr-BE" dirty="0"/>
              <a:t> the </a:t>
            </a:r>
            <a:r>
              <a:rPr lang="fr-BE" dirty="0" err="1"/>
              <a:t>connection</a:t>
            </a:r>
            <a:r>
              <a:rPr lang="fr-BE" dirty="0"/>
              <a:t> of the </a:t>
            </a:r>
            <a:r>
              <a:rPr lang="fr-BE" dirty="0" err="1"/>
              <a:t>two</a:t>
            </a:r>
            <a:r>
              <a:rPr lang="fr-BE" dirty="0"/>
              <a:t> </a:t>
            </a:r>
            <a:r>
              <a:rPr lang="fr-BE" dirty="0" err="1"/>
              <a:t>materials</a:t>
            </a:r>
            <a:r>
              <a:rPr lang="fr-BE" dirty="0"/>
              <a:t>.</a:t>
            </a:r>
            <a:endParaRPr lang="en-BE" dirty="0"/>
          </a:p>
        </p:txBody>
      </p:sp>
      <p:sp>
        <p:nvSpPr>
          <p:cNvPr id="4" name="Slide Number Placeholder 3"/>
          <p:cNvSpPr>
            <a:spLocks noGrp="1"/>
          </p:cNvSpPr>
          <p:nvPr>
            <p:ph type="sldNum" sz="quarter" idx="5"/>
          </p:nvPr>
        </p:nvSpPr>
        <p:spPr/>
        <p:txBody>
          <a:bodyPr/>
          <a:lstStyle/>
          <a:p>
            <a:fld id="{24438014-EA25-0F4F-B4CB-04E924659334}" type="slidenum">
              <a:rPr lang="de-DE" smtClean="0"/>
              <a:t>19</a:t>
            </a:fld>
            <a:endParaRPr lang="de-DE"/>
          </a:p>
        </p:txBody>
      </p:sp>
    </p:spTree>
    <p:extLst>
      <p:ext uri="{BB962C8B-B14F-4D97-AF65-F5344CB8AC3E}">
        <p14:creationId xmlns:p14="http://schemas.microsoft.com/office/powerpoint/2010/main" val="704403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dirty="0"/>
              <a:t>- This work was part of the Light Vehicle 2025 project which  is an EU-funded cross-border project (by Interreg) in the Euregio Meuse-Rhine region, which contains the east of Wallonia and Flanders in Belgium</a:t>
            </a:r>
            <a:r>
              <a:rPr lang="en-BE" sz="1200" dirty="0"/>
              <a:t>the province of N</a:t>
            </a:r>
            <a:r>
              <a:rPr lang="en-US" sz="1200" dirty="0" err="1"/>
              <a:t>oord</a:t>
            </a:r>
            <a:r>
              <a:rPr lang="en-US" sz="1200" dirty="0"/>
              <a:t>-Brabant in the Netherlands and North-Rhine Westphalia in Germany. </a:t>
            </a:r>
          </a:p>
          <a:p>
            <a:r>
              <a:rPr lang="en-US" sz="1200" dirty="0"/>
              <a:t>- The project’s objective was to create demonstrators with weight and CO2 emissions reduction of at least -25%. In order to achieve that the cross-border cooperation of companies all along the value chain was indispensable and that fulfilled the second objective of the project.</a:t>
            </a:r>
          </a:p>
          <a:p>
            <a:r>
              <a:rPr lang="en-US" sz="1200" dirty="0"/>
              <a:t>- Five partners worked on this project for 3 years, Flanders Make who led the project, Automotive NL from Netherlands, the University of Liège and </a:t>
            </a:r>
            <a:r>
              <a:rPr lang="en-US" sz="1200" dirty="0" err="1"/>
              <a:t>Technifutur</a:t>
            </a:r>
            <a:r>
              <a:rPr lang="en-US" sz="1200" dirty="0"/>
              <a:t> for Wallonia in Belgium and AMAC for Germany. Several co-Financers </a:t>
            </a:r>
            <a:r>
              <a:rPr lang="fr-BE" sz="1200" dirty="0" err="1"/>
              <a:t>contributed</a:t>
            </a:r>
            <a:r>
              <a:rPr lang="fr-BE" sz="1200" dirty="0"/>
              <a:t> to the </a:t>
            </a:r>
            <a:r>
              <a:rPr lang="fr-BE" sz="1200" dirty="0" err="1"/>
              <a:t>realization</a:t>
            </a:r>
            <a:r>
              <a:rPr lang="fr-BE" sz="1200" dirty="0"/>
              <a:t> of </a:t>
            </a:r>
            <a:r>
              <a:rPr lang="fr-BE" sz="1200" dirty="0" err="1"/>
              <a:t>this</a:t>
            </a:r>
            <a:r>
              <a:rPr lang="fr-BE" sz="1200" dirty="0"/>
              <a:t> </a:t>
            </a:r>
            <a:r>
              <a:rPr lang="fr-BE" sz="1200" dirty="0" err="1"/>
              <a:t>project</a:t>
            </a:r>
            <a:r>
              <a:rPr lang="fr-BE" sz="1200" dirty="0"/>
              <a:t> and </a:t>
            </a:r>
            <a:r>
              <a:rPr lang="fr-BE" sz="1200" dirty="0" err="1"/>
              <a:t>they</a:t>
            </a:r>
            <a:r>
              <a:rPr lang="fr-BE" sz="1200" dirty="0"/>
              <a:t> are </a:t>
            </a:r>
            <a:r>
              <a:rPr lang="fr-BE" sz="1200" dirty="0" err="1"/>
              <a:t>mentioned</a:t>
            </a:r>
            <a:r>
              <a:rPr lang="fr-BE" sz="1200" dirty="0"/>
              <a:t> </a:t>
            </a:r>
            <a:r>
              <a:rPr lang="fr-BE" sz="1200" dirty="0" err="1"/>
              <a:t>here</a:t>
            </a:r>
            <a:r>
              <a:rPr lang="fr-BE" sz="1200" dirty="0"/>
              <a:t>.</a:t>
            </a:r>
            <a:endParaRPr lang="en-US" sz="1200" dirty="0"/>
          </a:p>
          <a:p>
            <a:endParaRPr lang="en-BE" sz="1200" dirty="0"/>
          </a:p>
          <a:p>
            <a:endParaRPr lang="en-BE" dirty="0"/>
          </a:p>
        </p:txBody>
      </p:sp>
      <p:sp>
        <p:nvSpPr>
          <p:cNvPr id="4" name="Θέση αριθμού διαφάνειας 3"/>
          <p:cNvSpPr>
            <a:spLocks noGrp="1"/>
          </p:cNvSpPr>
          <p:nvPr>
            <p:ph type="sldNum" sz="quarter" idx="5"/>
          </p:nvPr>
        </p:nvSpPr>
        <p:spPr/>
        <p:txBody>
          <a:bodyPr/>
          <a:lstStyle/>
          <a:p>
            <a:fld id="{24438014-EA25-0F4F-B4CB-04E924659334}" type="slidenum">
              <a:rPr lang="de-DE" smtClean="0"/>
              <a:t>2</a:t>
            </a:fld>
            <a:endParaRPr lang="de-DE"/>
          </a:p>
        </p:txBody>
      </p:sp>
    </p:spTree>
    <p:extLst>
      <p:ext uri="{BB962C8B-B14F-4D97-AF65-F5344CB8AC3E}">
        <p14:creationId xmlns:p14="http://schemas.microsoft.com/office/powerpoint/2010/main" val="1989632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To </a:t>
            </a:r>
            <a:r>
              <a:rPr lang="fr-BE" dirty="0" err="1"/>
              <a:t>conclude</a:t>
            </a:r>
            <a:r>
              <a:rPr lang="fr-BE"/>
              <a:t>: </a:t>
            </a:r>
            <a:endParaRPr lang="en-BE"/>
          </a:p>
        </p:txBody>
      </p:sp>
      <p:sp>
        <p:nvSpPr>
          <p:cNvPr id="4" name="Slide Number Placeholder 3"/>
          <p:cNvSpPr>
            <a:spLocks noGrp="1"/>
          </p:cNvSpPr>
          <p:nvPr>
            <p:ph type="sldNum" sz="quarter" idx="5"/>
          </p:nvPr>
        </p:nvSpPr>
        <p:spPr/>
        <p:txBody>
          <a:bodyPr/>
          <a:lstStyle/>
          <a:p>
            <a:fld id="{24438014-EA25-0F4F-B4CB-04E924659334}" type="slidenum">
              <a:rPr lang="de-DE" smtClean="0"/>
              <a:t>20</a:t>
            </a:fld>
            <a:endParaRPr lang="de-DE"/>
          </a:p>
        </p:txBody>
      </p:sp>
    </p:spTree>
    <p:extLst>
      <p:ext uri="{BB962C8B-B14F-4D97-AF65-F5344CB8AC3E}">
        <p14:creationId xmlns:p14="http://schemas.microsoft.com/office/powerpoint/2010/main" val="1596235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24438014-EA25-0F4F-B4CB-04E924659334}" type="slidenum">
              <a:rPr lang="de-DE" smtClean="0"/>
              <a:t>21</a:t>
            </a:fld>
            <a:endParaRPr lang="de-DE"/>
          </a:p>
        </p:txBody>
      </p:sp>
    </p:spTree>
    <p:extLst>
      <p:ext uri="{BB962C8B-B14F-4D97-AF65-F5344CB8AC3E}">
        <p14:creationId xmlns:p14="http://schemas.microsoft.com/office/powerpoint/2010/main" val="2352207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24438014-EA25-0F4F-B4CB-04E924659334}" type="slidenum">
              <a:rPr lang="de-DE" smtClean="0"/>
              <a:t>22</a:t>
            </a:fld>
            <a:endParaRPr lang="de-DE"/>
          </a:p>
        </p:txBody>
      </p:sp>
    </p:spTree>
    <p:extLst>
      <p:ext uri="{BB962C8B-B14F-4D97-AF65-F5344CB8AC3E}">
        <p14:creationId xmlns:p14="http://schemas.microsoft.com/office/powerpoint/2010/main" val="2287518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Four </a:t>
            </a:r>
            <a:r>
              <a:rPr lang="fr-BE" dirty="0" err="1"/>
              <a:t>demonstrator</a:t>
            </a:r>
            <a:r>
              <a:rPr lang="fr-BE" dirty="0"/>
              <a:t> </a:t>
            </a:r>
            <a:r>
              <a:rPr lang="fr-BE" dirty="0" err="1"/>
              <a:t>projects</a:t>
            </a:r>
            <a:r>
              <a:rPr lang="fr-BE" dirty="0"/>
              <a:t> </a:t>
            </a:r>
            <a:r>
              <a:rPr lang="fr-BE" dirty="0" err="1"/>
              <a:t>were</a:t>
            </a:r>
            <a:r>
              <a:rPr lang="fr-BE" dirty="0"/>
              <a:t> </a:t>
            </a:r>
            <a:r>
              <a:rPr lang="fr-BE" dirty="0" err="1"/>
              <a:t>chosen</a:t>
            </a:r>
            <a:r>
              <a:rPr lang="fr-BE" dirty="0"/>
              <a:t> and the respective </a:t>
            </a:r>
            <a:r>
              <a:rPr lang="fr-BE" dirty="0" err="1"/>
              <a:t>woking</a:t>
            </a:r>
            <a:r>
              <a:rPr lang="fr-BE" dirty="0"/>
              <a:t> groups </a:t>
            </a:r>
            <a:r>
              <a:rPr lang="fr-BE" dirty="0" err="1"/>
              <a:t>with</a:t>
            </a:r>
            <a:r>
              <a:rPr lang="fr-BE" dirty="0"/>
              <a:t> the participation of </a:t>
            </a:r>
            <a:r>
              <a:rPr lang="fr-BE" dirty="0" err="1"/>
              <a:t>companies</a:t>
            </a:r>
            <a:r>
              <a:rPr lang="fr-BE" dirty="0"/>
              <a:t> </a:t>
            </a:r>
            <a:r>
              <a:rPr lang="fr-BE" dirty="0" err="1"/>
              <a:t>were</a:t>
            </a:r>
            <a:r>
              <a:rPr lang="fr-BE" dirty="0"/>
              <a:t> </a:t>
            </a:r>
            <a:r>
              <a:rPr lang="fr-BE" dirty="0" err="1"/>
              <a:t>created</a:t>
            </a:r>
            <a:r>
              <a:rPr lang="fr-BE" dirty="0"/>
              <a:t>. The </a:t>
            </a:r>
            <a:r>
              <a:rPr lang="fr-BE" dirty="0" err="1"/>
              <a:t>demonstrators</a:t>
            </a:r>
            <a:r>
              <a:rPr lang="fr-BE" dirty="0"/>
              <a:t> </a:t>
            </a:r>
            <a:r>
              <a:rPr lang="fr-BE" dirty="0" err="1"/>
              <a:t>contained</a:t>
            </a:r>
            <a:r>
              <a:rPr lang="fr-BE" dirty="0"/>
              <a:t> the new conception of a </a:t>
            </a:r>
            <a:r>
              <a:rPr lang="fr-BE" dirty="0" err="1"/>
              <a:t>lightweight</a:t>
            </a:r>
            <a:r>
              <a:rPr lang="fr-BE" dirty="0"/>
              <a:t> </a:t>
            </a:r>
            <a:r>
              <a:rPr lang="fr-BE" dirty="0" err="1"/>
              <a:t>door</a:t>
            </a:r>
            <a:r>
              <a:rPr lang="fr-BE" dirty="0"/>
              <a:t>, a </a:t>
            </a:r>
            <a:r>
              <a:rPr lang="fr-BE" dirty="0" err="1"/>
              <a:t>gearbox</a:t>
            </a:r>
            <a:r>
              <a:rPr lang="fr-BE" dirty="0"/>
              <a:t> </a:t>
            </a:r>
            <a:r>
              <a:rPr lang="fr-BE" dirty="0" err="1"/>
              <a:t>housing</a:t>
            </a:r>
            <a:r>
              <a:rPr lang="fr-BE" dirty="0"/>
              <a:t>, an anti-roll bar and a tank for the </a:t>
            </a:r>
            <a:r>
              <a:rPr lang="fr-BE" dirty="0" err="1"/>
              <a:t>storage</a:t>
            </a:r>
            <a:r>
              <a:rPr lang="fr-BE" dirty="0"/>
              <a:t> of H2.</a:t>
            </a:r>
            <a:endParaRPr lang="x-none" dirty="0"/>
          </a:p>
        </p:txBody>
      </p:sp>
      <p:sp>
        <p:nvSpPr>
          <p:cNvPr id="4" name="Slide Number Placeholder 3"/>
          <p:cNvSpPr>
            <a:spLocks noGrp="1"/>
          </p:cNvSpPr>
          <p:nvPr>
            <p:ph type="sldNum" sz="quarter" idx="5"/>
          </p:nvPr>
        </p:nvSpPr>
        <p:spPr/>
        <p:txBody>
          <a:bodyPr/>
          <a:lstStyle/>
          <a:p>
            <a:fld id="{24438014-EA25-0F4F-B4CB-04E924659334}" type="slidenum">
              <a:rPr lang="de-DE" smtClean="0"/>
              <a:t>3</a:t>
            </a:fld>
            <a:endParaRPr lang="de-DE"/>
          </a:p>
        </p:txBody>
      </p:sp>
    </p:spTree>
    <p:extLst>
      <p:ext uri="{BB962C8B-B14F-4D97-AF65-F5344CB8AC3E}">
        <p14:creationId xmlns:p14="http://schemas.microsoft.com/office/powerpoint/2010/main" val="3910037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First the case study will be presented. Then, different features of topological optimization, such as multi-material and multi-block, are studied. </a:t>
            </a:r>
          </a:p>
          <a:p>
            <a:endParaRPr lang="en-US" dirty="0"/>
          </a:p>
          <a:p>
            <a:pPr marL="171450" indent="-171450">
              <a:buFontTx/>
              <a:buChar char="-"/>
            </a:pPr>
            <a:r>
              <a:rPr lang="en-US" dirty="0"/>
              <a:t>A new approach will also be presented where the selection of the optimization domain was made by using a T-spline as a support.</a:t>
            </a:r>
          </a:p>
          <a:p>
            <a:pPr marL="171450" indent="-171450">
              <a:buFontTx/>
              <a:buChar char="-"/>
            </a:pPr>
            <a:r>
              <a:rPr lang="en-US" dirty="0"/>
              <a:t>After the presentation of the TO results the new concept of the case study will be presented, manufacturability aspects will be discussed and the work will close with the conclusions.</a:t>
            </a:r>
          </a:p>
          <a:p>
            <a:pPr marL="171450" indent="-171450">
              <a:buFontTx/>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Multi-material topological optimization consists in a topological optimization between several materials, with or without the presence of a vacuum, multi-block topological optimization consists of a composition of topological optimizations where the choice between different materials (and vacuum) may differ from a sub-region to the other.</a:t>
            </a:r>
          </a:p>
          <a:p>
            <a:endParaRPr lang="en-BE" dirty="0"/>
          </a:p>
        </p:txBody>
      </p:sp>
      <p:sp>
        <p:nvSpPr>
          <p:cNvPr id="4" name="Slide Number Placeholder 3"/>
          <p:cNvSpPr>
            <a:spLocks noGrp="1"/>
          </p:cNvSpPr>
          <p:nvPr>
            <p:ph type="sldNum" sz="quarter" idx="5"/>
          </p:nvPr>
        </p:nvSpPr>
        <p:spPr/>
        <p:txBody>
          <a:bodyPr/>
          <a:lstStyle/>
          <a:p>
            <a:fld id="{24438014-EA25-0F4F-B4CB-04E924659334}" type="slidenum">
              <a:rPr lang="de-DE" smtClean="0"/>
              <a:t>4</a:t>
            </a:fld>
            <a:endParaRPr lang="de-DE"/>
          </a:p>
        </p:txBody>
      </p:sp>
    </p:spTree>
    <p:extLst>
      <p:ext uri="{BB962C8B-B14F-4D97-AF65-F5344CB8AC3E}">
        <p14:creationId xmlns:p14="http://schemas.microsoft.com/office/powerpoint/2010/main" val="1724537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 The </a:t>
            </a:r>
            <a:r>
              <a:rPr lang="fr-BE" dirty="0" err="1"/>
              <a:t>demonstrator</a:t>
            </a:r>
            <a:r>
              <a:rPr lang="fr-BE" dirty="0"/>
              <a:t> </a:t>
            </a:r>
            <a:r>
              <a:rPr lang="fr-BE" dirty="0" err="1"/>
              <a:t>project</a:t>
            </a:r>
            <a:r>
              <a:rPr lang="fr-BE" dirty="0"/>
              <a:t> of a </a:t>
            </a:r>
            <a:r>
              <a:rPr lang="fr-BE" dirty="0" err="1"/>
              <a:t>gearbox</a:t>
            </a:r>
            <a:r>
              <a:rPr lang="fr-BE" dirty="0"/>
              <a:t> </a:t>
            </a:r>
            <a:r>
              <a:rPr lang="fr-BE" dirty="0" err="1"/>
              <a:t>rear</a:t>
            </a:r>
            <a:r>
              <a:rPr lang="fr-BE" dirty="0"/>
              <a:t> cover </a:t>
            </a:r>
            <a:r>
              <a:rPr lang="fr-BE" dirty="0" err="1"/>
              <a:t>was</a:t>
            </a:r>
            <a:r>
              <a:rPr lang="fr-BE" dirty="0"/>
              <a:t> </a:t>
            </a:r>
            <a:r>
              <a:rPr lang="fr-BE" dirty="0" err="1"/>
              <a:t>led</a:t>
            </a:r>
            <a:r>
              <a:rPr lang="fr-BE" dirty="0"/>
              <a:t> by the </a:t>
            </a:r>
            <a:r>
              <a:rPr lang="fr-BE" dirty="0" err="1"/>
              <a:t>university</a:t>
            </a:r>
            <a:r>
              <a:rPr lang="fr-BE" dirty="0"/>
              <a:t> of Liège.</a:t>
            </a:r>
          </a:p>
          <a:p>
            <a:r>
              <a:rPr lang="fr-BE" dirty="0"/>
              <a:t>- The </a:t>
            </a:r>
            <a:r>
              <a:rPr lang="fr-BE" dirty="0" err="1"/>
              <a:t>gearbox</a:t>
            </a:r>
            <a:r>
              <a:rPr lang="fr-BE" dirty="0"/>
              <a:t> cover </a:t>
            </a:r>
            <a:r>
              <a:rPr lang="fr-BE" dirty="0" err="1"/>
              <a:t>is</a:t>
            </a:r>
            <a:r>
              <a:rPr lang="fr-BE" dirty="0"/>
              <a:t> </a:t>
            </a:r>
            <a:r>
              <a:rPr lang="fr-BE" dirty="0" err="1"/>
              <a:t>usually</a:t>
            </a:r>
            <a:r>
              <a:rPr lang="fr-BE" dirty="0"/>
              <a:t> made of aluminium and </a:t>
            </a:r>
            <a:r>
              <a:rPr lang="fr-BE" dirty="0" err="1"/>
              <a:t>produced</a:t>
            </a:r>
            <a:r>
              <a:rPr lang="fr-BE" dirty="0"/>
              <a:t> by die casting. </a:t>
            </a:r>
            <a:r>
              <a:rPr lang="fr-BE" dirty="0" err="1"/>
              <a:t>We</a:t>
            </a:r>
            <a:r>
              <a:rPr lang="fr-BE" dirty="0"/>
              <a:t> </a:t>
            </a:r>
            <a:r>
              <a:rPr lang="fr-BE" dirty="0" err="1"/>
              <a:t>thought</a:t>
            </a:r>
            <a:r>
              <a:rPr lang="fr-BE" dirty="0"/>
              <a:t> </a:t>
            </a:r>
            <a:r>
              <a:rPr lang="fr-BE" dirty="0" err="1"/>
              <a:t>that</a:t>
            </a:r>
            <a:r>
              <a:rPr lang="fr-BE" dirty="0"/>
              <a:t> </a:t>
            </a:r>
            <a:r>
              <a:rPr lang="fr-BE" dirty="0" err="1"/>
              <a:t>it</a:t>
            </a:r>
            <a:r>
              <a:rPr lang="fr-BE" dirty="0"/>
              <a:t> </a:t>
            </a:r>
            <a:r>
              <a:rPr lang="fr-BE" dirty="0" err="1"/>
              <a:t>would</a:t>
            </a:r>
            <a:r>
              <a:rPr lang="fr-BE" dirty="0"/>
              <a:t> </a:t>
            </a:r>
            <a:r>
              <a:rPr lang="fr-BE" dirty="0" err="1"/>
              <a:t>present</a:t>
            </a:r>
            <a:r>
              <a:rPr lang="fr-BE" dirty="0"/>
              <a:t> </a:t>
            </a:r>
            <a:r>
              <a:rPr lang="fr-BE" dirty="0" err="1"/>
              <a:t>great</a:t>
            </a:r>
            <a:r>
              <a:rPr lang="fr-BE" dirty="0"/>
              <a:t> </a:t>
            </a:r>
            <a:r>
              <a:rPr lang="fr-BE" dirty="0" err="1"/>
              <a:t>interest</a:t>
            </a:r>
            <a:r>
              <a:rPr lang="fr-BE" dirty="0"/>
              <a:t> to </a:t>
            </a:r>
            <a:r>
              <a:rPr lang="fr-BE" dirty="0" err="1"/>
              <a:t>try</a:t>
            </a:r>
            <a:r>
              <a:rPr lang="fr-BE" dirty="0"/>
              <a:t> and </a:t>
            </a:r>
            <a:r>
              <a:rPr lang="fr-BE" dirty="0" err="1"/>
              <a:t>approach</a:t>
            </a:r>
            <a:r>
              <a:rPr lang="fr-BE" dirty="0"/>
              <a:t> a new concept of a cover made of aluminium and </a:t>
            </a:r>
            <a:r>
              <a:rPr lang="fr-BE" dirty="0" err="1"/>
              <a:t>some</a:t>
            </a:r>
            <a:r>
              <a:rPr lang="fr-BE" dirty="0"/>
              <a:t> </a:t>
            </a:r>
            <a:r>
              <a:rPr lang="fr-BE" dirty="0" err="1"/>
              <a:t>kind</a:t>
            </a:r>
            <a:r>
              <a:rPr lang="fr-BE" dirty="0"/>
              <a:t> of plastic, in </a:t>
            </a:r>
            <a:r>
              <a:rPr lang="fr-BE" dirty="0" err="1"/>
              <a:t>order</a:t>
            </a:r>
            <a:r>
              <a:rPr lang="fr-BE" dirty="0"/>
              <a:t> to </a:t>
            </a:r>
            <a:r>
              <a:rPr lang="fr-BE" dirty="0" err="1"/>
              <a:t>reduce</a:t>
            </a:r>
            <a:r>
              <a:rPr lang="fr-BE" dirty="0"/>
              <a:t> </a:t>
            </a:r>
            <a:r>
              <a:rPr lang="fr-BE" dirty="0" err="1"/>
              <a:t>its</a:t>
            </a:r>
            <a:r>
              <a:rPr lang="fr-BE" dirty="0"/>
              <a:t> </a:t>
            </a:r>
            <a:r>
              <a:rPr lang="fr-BE" dirty="0" err="1"/>
              <a:t>weight</a:t>
            </a:r>
            <a:r>
              <a:rPr lang="fr-BE" dirty="0"/>
              <a:t>.</a:t>
            </a:r>
          </a:p>
          <a:p>
            <a:r>
              <a:rPr lang="fr-BE" dirty="0"/>
              <a:t>- A </a:t>
            </a:r>
            <a:r>
              <a:rPr lang="fr-BE" dirty="0" err="1"/>
              <a:t>simplified</a:t>
            </a:r>
            <a:r>
              <a:rPr lang="fr-BE" dirty="0"/>
              <a:t> version </a:t>
            </a:r>
            <a:r>
              <a:rPr lang="fr-BE" dirty="0" err="1"/>
              <a:t>was</a:t>
            </a:r>
            <a:r>
              <a:rPr lang="fr-BE" dirty="0"/>
              <a:t> </a:t>
            </a:r>
            <a:r>
              <a:rPr lang="fr-BE" dirty="0" err="1"/>
              <a:t>used</a:t>
            </a:r>
            <a:r>
              <a:rPr lang="fr-BE" dirty="0"/>
              <a:t> as </a:t>
            </a:r>
            <a:r>
              <a:rPr lang="fr-BE" dirty="0" err="1"/>
              <a:t>reference</a:t>
            </a:r>
            <a:r>
              <a:rPr lang="fr-BE" dirty="0"/>
              <a:t> part, </a:t>
            </a:r>
            <a:r>
              <a:rPr lang="fr-BE" dirty="0" err="1"/>
              <a:t>using</a:t>
            </a:r>
            <a:r>
              <a:rPr lang="fr-BE" dirty="0"/>
              <a:t> a </a:t>
            </a:r>
            <a:r>
              <a:rPr lang="fr-BE" dirty="0" err="1"/>
              <a:t>geometry</a:t>
            </a:r>
            <a:r>
              <a:rPr lang="fr-BE" dirty="0"/>
              <a:t> </a:t>
            </a:r>
            <a:r>
              <a:rPr lang="fr-BE" dirty="0" err="1"/>
              <a:t>that</a:t>
            </a:r>
            <a:r>
              <a:rPr lang="fr-BE" dirty="0"/>
              <a:t> </a:t>
            </a:r>
            <a:r>
              <a:rPr lang="fr-BE" dirty="0" err="1"/>
              <a:t>was</a:t>
            </a:r>
            <a:r>
              <a:rPr lang="fr-BE" dirty="0"/>
              <a:t> </a:t>
            </a:r>
            <a:r>
              <a:rPr lang="fr-BE" dirty="0" err="1"/>
              <a:t>available</a:t>
            </a:r>
            <a:r>
              <a:rPr lang="fr-BE" dirty="0"/>
              <a:t> free online. </a:t>
            </a:r>
            <a:r>
              <a:rPr lang="fr-BE" dirty="0" err="1"/>
              <a:t>Chamfers</a:t>
            </a:r>
            <a:r>
              <a:rPr lang="fr-BE" dirty="0"/>
              <a:t>, </a:t>
            </a:r>
            <a:r>
              <a:rPr lang="fr-BE" dirty="0" err="1"/>
              <a:t>fillets</a:t>
            </a:r>
            <a:r>
              <a:rPr lang="fr-BE" dirty="0"/>
              <a:t>, </a:t>
            </a:r>
            <a:r>
              <a:rPr lang="fr-BE" dirty="0" err="1"/>
              <a:t>holes</a:t>
            </a:r>
            <a:r>
              <a:rPr lang="fr-BE" dirty="0"/>
              <a:t>, </a:t>
            </a:r>
            <a:r>
              <a:rPr lang="fr-BE" dirty="0" err="1"/>
              <a:t>etc</a:t>
            </a:r>
            <a:r>
              <a:rPr lang="fr-BE" dirty="0"/>
              <a:t> </a:t>
            </a:r>
            <a:r>
              <a:rPr lang="fr-BE" dirty="0" err="1"/>
              <a:t>were</a:t>
            </a:r>
            <a:r>
              <a:rPr lang="fr-BE" dirty="0"/>
              <a:t> not </a:t>
            </a:r>
            <a:r>
              <a:rPr lang="fr-BE" dirty="0" err="1"/>
              <a:t>used</a:t>
            </a:r>
            <a:r>
              <a:rPr lang="fr-BE" dirty="0"/>
              <a:t> as </a:t>
            </a:r>
            <a:r>
              <a:rPr lang="fr-BE" dirty="0" err="1"/>
              <a:t>they</a:t>
            </a:r>
            <a:r>
              <a:rPr lang="fr-BE" dirty="0"/>
              <a:t> </a:t>
            </a:r>
            <a:r>
              <a:rPr lang="fr-BE" dirty="0" err="1"/>
              <a:t>unecessarily</a:t>
            </a:r>
            <a:r>
              <a:rPr lang="fr-BE" dirty="0"/>
              <a:t> </a:t>
            </a:r>
            <a:r>
              <a:rPr lang="fr-BE" dirty="0" err="1"/>
              <a:t>complicate</a:t>
            </a:r>
            <a:r>
              <a:rPr lang="fr-BE" dirty="0"/>
              <a:t> the </a:t>
            </a:r>
            <a:r>
              <a:rPr lang="fr-BE" dirty="0" err="1"/>
              <a:t>mesh</a:t>
            </a:r>
            <a:r>
              <a:rPr lang="fr-BE" dirty="0"/>
              <a:t>.</a:t>
            </a:r>
          </a:p>
          <a:p>
            <a:pPr marL="171450" indent="-171450">
              <a:buFontTx/>
              <a:buChar char="-"/>
            </a:pPr>
            <a:r>
              <a:rPr lang="fr-BE" dirty="0"/>
              <a:t>The initial </a:t>
            </a:r>
            <a:r>
              <a:rPr lang="fr-BE" dirty="0" err="1"/>
              <a:t>weight</a:t>
            </a:r>
            <a:r>
              <a:rPr lang="fr-BE" dirty="0"/>
              <a:t> of the </a:t>
            </a:r>
            <a:r>
              <a:rPr lang="fr-BE" dirty="0" err="1"/>
              <a:t>reference</a:t>
            </a:r>
            <a:r>
              <a:rPr lang="fr-BE" dirty="0"/>
              <a:t> part </a:t>
            </a:r>
            <a:r>
              <a:rPr lang="fr-BE" dirty="0" err="1"/>
              <a:t>was</a:t>
            </a:r>
            <a:r>
              <a:rPr lang="fr-BE" dirty="0"/>
              <a:t> 11.7 kg.</a:t>
            </a:r>
          </a:p>
          <a:p>
            <a:pPr marL="171450" indent="-171450">
              <a:buFontTx/>
              <a:buChar char="-"/>
            </a:pPr>
            <a:r>
              <a:rPr lang="fr-BE" dirty="0"/>
              <a:t>The plastic </a:t>
            </a:r>
            <a:r>
              <a:rPr lang="fr-BE" dirty="0" err="1"/>
              <a:t>proposed</a:t>
            </a:r>
            <a:r>
              <a:rPr lang="fr-BE" dirty="0"/>
              <a:t> for the application by the </a:t>
            </a:r>
            <a:r>
              <a:rPr lang="fr-BE" dirty="0" err="1"/>
              <a:t>company</a:t>
            </a:r>
            <a:r>
              <a:rPr lang="fr-BE" dirty="0"/>
              <a:t> Polyscope </a:t>
            </a:r>
            <a:r>
              <a:rPr lang="fr-BE" dirty="0" err="1"/>
              <a:t>is</a:t>
            </a:r>
            <a:r>
              <a:rPr lang="fr-BE" dirty="0"/>
              <a:t> the </a:t>
            </a:r>
            <a:r>
              <a:rPr lang="fr-BE" dirty="0" err="1"/>
              <a:t>Xiloy</a:t>
            </a:r>
            <a:r>
              <a:rPr lang="fr-BE" dirty="0"/>
              <a:t> SX1859, a </a:t>
            </a:r>
            <a:r>
              <a:rPr lang="fr-BE" dirty="0" err="1"/>
              <a:t>material</a:t>
            </a:r>
            <a:r>
              <a:rPr lang="fr-BE" dirty="0"/>
              <a:t> </a:t>
            </a:r>
            <a:r>
              <a:rPr lang="fr-BE" dirty="0" err="1"/>
              <a:t>with</a:t>
            </a:r>
            <a:r>
              <a:rPr lang="fr-BE" dirty="0"/>
              <a:t> high </a:t>
            </a:r>
            <a:r>
              <a:rPr lang="fr-BE" dirty="0" err="1"/>
              <a:t>dimensional</a:t>
            </a:r>
            <a:r>
              <a:rPr lang="fr-BE" dirty="0"/>
              <a:t> </a:t>
            </a:r>
            <a:r>
              <a:rPr lang="fr-BE" dirty="0" err="1"/>
              <a:t>stability</a:t>
            </a:r>
            <a:r>
              <a:rPr lang="fr-BE" dirty="0"/>
              <a:t>, high </a:t>
            </a:r>
            <a:r>
              <a:rPr lang="fr-BE" dirty="0" err="1"/>
              <a:t>temperature</a:t>
            </a:r>
            <a:r>
              <a:rPr lang="fr-BE" dirty="0"/>
              <a:t> </a:t>
            </a:r>
            <a:r>
              <a:rPr lang="fr-BE" dirty="0" err="1"/>
              <a:t>resistance</a:t>
            </a:r>
            <a:r>
              <a:rPr lang="fr-BE" dirty="0"/>
              <a:t> and good </a:t>
            </a:r>
            <a:r>
              <a:rPr lang="fr-BE" dirty="0" err="1"/>
              <a:t>adhesion</a:t>
            </a:r>
            <a:r>
              <a:rPr lang="fr-BE" dirty="0"/>
              <a:t> </a:t>
            </a:r>
            <a:r>
              <a:rPr lang="fr-BE" dirty="0" err="1"/>
              <a:t>with</a:t>
            </a:r>
            <a:r>
              <a:rPr lang="fr-BE" dirty="0"/>
              <a:t> </a:t>
            </a:r>
            <a:r>
              <a:rPr lang="fr-BE" dirty="0" err="1"/>
              <a:t>metals</a:t>
            </a:r>
            <a:r>
              <a:rPr lang="fr-BE" dirty="0"/>
              <a:t>.</a:t>
            </a:r>
          </a:p>
          <a:p>
            <a:pPr marL="171450" indent="-171450">
              <a:buFontTx/>
              <a:buChar char="-"/>
            </a:pPr>
            <a:r>
              <a:rPr lang="fr-BE" dirty="0" err="1"/>
              <a:t>Finally</a:t>
            </a:r>
            <a:r>
              <a:rPr lang="fr-BE" dirty="0"/>
              <a:t>, the consortium of </a:t>
            </a:r>
            <a:r>
              <a:rPr lang="fr-BE" dirty="0" err="1"/>
              <a:t>companies</a:t>
            </a:r>
            <a:r>
              <a:rPr lang="fr-BE" dirty="0"/>
              <a:t> </a:t>
            </a:r>
            <a:r>
              <a:rPr lang="fr-BE" dirty="0" err="1"/>
              <a:t>who</a:t>
            </a:r>
            <a:r>
              <a:rPr lang="fr-BE" dirty="0"/>
              <a:t> </a:t>
            </a:r>
            <a:r>
              <a:rPr lang="fr-BE" dirty="0" err="1"/>
              <a:t>worked</a:t>
            </a:r>
            <a:r>
              <a:rPr lang="fr-BE" dirty="0"/>
              <a:t> </a:t>
            </a:r>
            <a:r>
              <a:rPr lang="fr-BE" dirty="0" err="1"/>
              <a:t>together</a:t>
            </a:r>
            <a:r>
              <a:rPr lang="fr-BE" dirty="0"/>
              <a:t> </a:t>
            </a:r>
            <a:r>
              <a:rPr lang="fr-BE" dirty="0" err="1"/>
              <a:t>is</a:t>
            </a:r>
            <a:r>
              <a:rPr lang="fr-BE" dirty="0"/>
              <a:t> </a:t>
            </a:r>
            <a:r>
              <a:rPr lang="fr-BE" dirty="0" err="1"/>
              <a:t>presented</a:t>
            </a:r>
            <a:r>
              <a:rPr lang="fr-BE" dirty="0"/>
              <a:t> </a:t>
            </a:r>
            <a:r>
              <a:rPr lang="fr-BE" dirty="0" err="1"/>
              <a:t>here</a:t>
            </a:r>
            <a:r>
              <a:rPr lang="fr-BE" dirty="0"/>
              <a:t>, </a:t>
            </a:r>
            <a:r>
              <a:rPr lang="fr-BE" dirty="0" err="1"/>
              <a:t>companies</a:t>
            </a:r>
            <a:r>
              <a:rPr lang="fr-BE" dirty="0"/>
              <a:t> all </a:t>
            </a:r>
            <a:r>
              <a:rPr lang="fr-BE" dirty="0" err="1"/>
              <a:t>along</a:t>
            </a:r>
            <a:r>
              <a:rPr lang="fr-BE" dirty="0"/>
              <a:t> the value </a:t>
            </a:r>
            <a:r>
              <a:rPr lang="fr-BE" dirty="0" err="1"/>
              <a:t>chain</a:t>
            </a:r>
            <a:r>
              <a:rPr lang="fr-BE" dirty="0"/>
              <a:t> are </a:t>
            </a:r>
            <a:r>
              <a:rPr lang="fr-BE" dirty="0" err="1"/>
              <a:t>contained</a:t>
            </a:r>
            <a:r>
              <a:rPr lang="fr-BE" dirty="0"/>
              <a:t>, </a:t>
            </a:r>
            <a:r>
              <a:rPr lang="fr-BE" dirty="0" err="1"/>
              <a:t>from</a:t>
            </a:r>
            <a:r>
              <a:rPr lang="fr-BE" dirty="0"/>
              <a:t> engineering to injection </a:t>
            </a:r>
            <a:r>
              <a:rPr lang="fr-BE" dirty="0" err="1"/>
              <a:t>molding</a:t>
            </a:r>
            <a:r>
              <a:rPr lang="fr-BE" dirty="0"/>
              <a:t> simulation and </a:t>
            </a:r>
            <a:r>
              <a:rPr lang="fr-BE" dirty="0" err="1"/>
              <a:t>prototyping</a:t>
            </a:r>
            <a:r>
              <a:rPr lang="fr-BE" dirty="0"/>
              <a:t>. </a:t>
            </a:r>
          </a:p>
        </p:txBody>
      </p:sp>
      <p:sp>
        <p:nvSpPr>
          <p:cNvPr id="4" name="Slide Number Placeholder 3"/>
          <p:cNvSpPr>
            <a:spLocks noGrp="1"/>
          </p:cNvSpPr>
          <p:nvPr>
            <p:ph type="sldNum" sz="quarter" idx="5"/>
          </p:nvPr>
        </p:nvSpPr>
        <p:spPr/>
        <p:txBody>
          <a:bodyPr/>
          <a:lstStyle/>
          <a:p>
            <a:fld id="{24438014-EA25-0F4F-B4CB-04E924659334}" type="slidenum">
              <a:rPr lang="de-DE" smtClean="0"/>
              <a:t>5</a:t>
            </a:fld>
            <a:endParaRPr lang="de-DE"/>
          </a:p>
        </p:txBody>
      </p:sp>
    </p:spTree>
    <p:extLst>
      <p:ext uri="{BB962C8B-B14F-4D97-AF65-F5344CB8AC3E}">
        <p14:creationId xmlns:p14="http://schemas.microsoft.com/office/powerpoint/2010/main" val="2696457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The part is fixed all around the flange that is used for the assembly of the two housings of the gearbox, so all the degrees of freedom are blocked.</a:t>
            </a:r>
          </a:p>
          <a:p>
            <a:pPr marL="171450" indent="-171450">
              <a:buFontTx/>
              <a:buChar char="-"/>
            </a:pPr>
            <a:r>
              <a:rPr lang="en-US" dirty="0"/>
              <a:t>A single case of general loading is studied in this work. There is a </a:t>
            </a:r>
            <a:r>
              <a:rPr lang="fr-BE" dirty="0"/>
              <a:t>torque </a:t>
            </a:r>
            <a:r>
              <a:rPr lang="fr-BE" dirty="0" err="1"/>
              <a:t>that</a:t>
            </a:r>
            <a:r>
              <a:rPr lang="fr-BE" dirty="0"/>
              <a:t> </a:t>
            </a:r>
            <a:r>
              <a:rPr lang="fr-BE" dirty="0" err="1"/>
              <a:t>is</a:t>
            </a:r>
            <a:r>
              <a:rPr lang="en-US" dirty="0"/>
              <a:t> taken into account in the directions and intensity of the forces as presented here.</a:t>
            </a:r>
          </a:p>
          <a:p>
            <a:r>
              <a:rPr lang="en-US" dirty="0"/>
              <a:t>- A</a:t>
            </a:r>
            <a:r>
              <a:rPr lang="el-GR" dirty="0"/>
              <a:t> </a:t>
            </a:r>
            <a:r>
              <a:rPr lang="en-US" dirty="0"/>
              <a:t>hexahedral mesh </a:t>
            </a:r>
            <a:r>
              <a:rPr lang="fr-BE" dirty="0" err="1"/>
              <a:t>was</a:t>
            </a:r>
            <a:r>
              <a:rPr lang="fr-BE" dirty="0"/>
              <a:t> </a:t>
            </a:r>
            <a:r>
              <a:rPr lang="fr-BE" dirty="0" err="1"/>
              <a:t>used</a:t>
            </a:r>
            <a:r>
              <a:rPr lang="fr-BE" dirty="0"/>
              <a:t>,</a:t>
            </a:r>
            <a:r>
              <a:rPr lang="en-US" dirty="0"/>
              <a:t> for better quality of elements and better visualization of the results of topological optimizations.</a:t>
            </a:r>
          </a:p>
          <a:p>
            <a:r>
              <a:rPr lang="en-US" dirty="0"/>
              <a:t>- A convergence study was  performed to determine a sufficiently converged mesh in order to get correct results. The first mesh admitting an error of</a:t>
            </a:r>
            <a:r>
              <a:rPr lang="el-GR" dirty="0"/>
              <a:t> </a:t>
            </a:r>
            <a:r>
              <a:rPr lang="en-US" dirty="0"/>
              <a:t>less than 1% is selected, i.e. the one corresponding to an average mesh size of 4mm. Calculation time for a static analysis</a:t>
            </a:r>
            <a:r>
              <a:rPr lang="el-GR" dirty="0"/>
              <a:t> </a:t>
            </a:r>
            <a:r>
              <a:rPr lang="en-US" dirty="0"/>
              <a:t>linked to this average mesh size remains acceptable, less than 4 minutes.</a:t>
            </a:r>
            <a:endParaRPr lang="en-BE" dirty="0"/>
          </a:p>
        </p:txBody>
      </p:sp>
      <p:sp>
        <p:nvSpPr>
          <p:cNvPr id="4" name="Slide Number Placeholder 3"/>
          <p:cNvSpPr>
            <a:spLocks noGrp="1"/>
          </p:cNvSpPr>
          <p:nvPr>
            <p:ph type="sldNum" sz="quarter" idx="5"/>
          </p:nvPr>
        </p:nvSpPr>
        <p:spPr/>
        <p:txBody>
          <a:bodyPr/>
          <a:lstStyle/>
          <a:p>
            <a:fld id="{24438014-EA25-0F4F-B4CB-04E924659334}" type="slidenum">
              <a:rPr lang="de-DE" smtClean="0"/>
              <a:t>6</a:t>
            </a:fld>
            <a:endParaRPr lang="de-DE"/>
          </a:p>
        </p:txBody>
      </p:sp>
    </p:spTree>
    <p:extLst>
      <p:ext uri="{BB962C8B-B14F-4D97-AF65-F5344CB8AC3E}">
        <p14:creationId xmlns:p14="http://schemas.microsoft.com/office/powerpoint/2010/main" val="3493809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24438014-EA25-0F4F-B4CB-04E924659334}" type="slidenum">
              <a:rPr lang="de-DE" smtClean="0"/>
              <a:t>7</a:t>
            </a:fld>
            <a:endParaRPr lang="de-DE"/>
          </a:p>
        </p:txBody>
      </p:sp>
    </p:spTree>
    <p:extLst>
      <p:ext uri="{BB962C8B-B14F-4D97-AF65-F5344CB8AC3E}">
        <p14:creationId xmlns:p14="http://schemas.microsoft.com/office/powerpoint/2010/main" val="2625975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BE" dirty="0"/>
              <a:t>First, multi-</a:t>
            </a:r>
            <a:r>
              <a:rPr lang="fr-BE" dirty="0" err="1"/>
              <a:t>material</a:t>
            </a:r>
            <a:r>
              <a:rPr lang="fr-BE" dirty="0"/>
              <a:t> </a:t>
            </a:r>
            <a:r>
              <a:rPr lang="fr-BE" dirty="0" err="1"/>
              <a:t>topology</a:t>
            </a:r>
            <a:r>
              <a:rPr lang="fr-BE" dirty="0"/>
              <a:t> </a:t>
            </a:r>
            <a:r>
              <a:rPr lang="fr-BE" dirty="0" err="1"/>
              <a:t>optimization</a:t>
            </a:r>
            <a:r>
              <a:rPr lang="fr-BE" dirty="0"/>
              <a:t> </a:t>
            </a:r>
            <a:r>
              <a:rPr lang="fr-BE" dirty="0" err="1"/>
              <a:t>was</a:t>
            </a:r>
            <a:r>
              <a:rPr lang="fr-BE" dirty="0"/>
              <a:t> </a:t>
            </a:r>
            <a:r>
              <a:rPr lang="fr-BE" dirty="0" err="1"/>
              <a:t>performed</a:t>
            </a:r>
            <a:r>
              <a:rPr lang="fr-BE" dirty="0"/>
              <a:t>. An extension of </a:t>
            </a:r>
            <a:r>
              <a:rPr lang="fr-BE" dirty="0" err="1"/>
              <a:t>topological</a:t>
            </a:r>
            <a:r>
              <a:rPr lang="fr-BE" dirty="0"/>
              <a:t> </a:t>
            </a:r>
            <a:r>
              <a:rPr lang="fr-BE" dirty="0" err="1"/>
              <a:t>optimization</a:t>
            </a:r>
            <a:r>
              <a:rPr lang="fr-BE" dirty="0"/>
              <a:t> to multi-</a:t>
            </a:r>
            <a:r>
              <a:rPr lang="fr-BE" dirty="0" err="1"/>
              <a:t>material</a:t>
            </a:r>
            <a:r>
              <a:rPr lang="fr-BE" dirty="0"/>
              <a:t> </a:t>
            </a:r>
            <a:r>
              <a:rPr lang="fr-BE" dirty="0" err="1"/>
              <a:t>is</a:t>
            </a:r>
            <a:r>
              <a:rPr lang="fr-BE" dirty="0"/>
              <a:t> </a:t>
            </a:r>
            <a:r>
              <a:rPr lang="fr-BE" dirty="0" err="1"/>
              <a:t>defined</a:t>
            </a:r>
            <a:r>
              <a:rPr lang="fr-BE" dirty="0"/>
              <a:t> by </a:t>
            </a:r>
            <a:r>
              <a:rPr lang="fr-BE" dirty="0" err="1"/>
              <a:t>introducing</a:t>
            </a:r>
            <a:r>
              <a:rPr lang="fr-BE" dirty="0"/>
              <a:t> a new design variable by </a:t>
            </a:r>
            <a:r>
              <a:rPr lang="fr-BE" dirty="0" err="1"/>
              <a:t>element</a:t>
            </a:r>
            <a:r>
              <a:rPr lang="fr-BE" dirty="0"/>
              <a:t>. Indeed, </a:t>
            </a:r>
            <a:r>
              <a:rPr lang="fr-BE" dirty="0" err="1"/>
              <a:t>just</a:t>
            </a:r>
            <a:r>
              <a:rPr lang="fr-BE" dirty="0"/>
              <a:t> like in a </a:t>
            </a:r>
            <a:r>
              <a:rPr lang="fr-BE" dirty="0" err="1"/>
              <a:t>topological</a:t>
            </a:r>
            <a:r>
              <a:rPr lang="fr-BE" dirty="0"/>
              <a:t> </a:t>
            </a:r>
            <a:r>
              <a:rPr lang="fr-BE" dirty="0" err="1"/>
              <a:t>optimization</a:t>
            </a:r>
            <a:r>
              <a:rPr lang="fr-BE" dirty="0"/>
              <a:t> </a:t>
            </a:r>
            <a:r>
              <a:rPr lang="fr-BE" dirty="0" err="1"/>
              <a:t>between</a:t>
            </a:r>
            <a:r>
              <a:rPr lang="fr-BE" dirty="0"/>
              <a:t> a </a:t>
            </a:r>
            <a:r>
              <a:rPr lang="fr-BE" dirty="0" err="1"/>
              <a:t>material</a:t>
            </a:r>
            <a:r>
              <a:rPr lang="fr-BE" dirty="0"/>
              <a:t> and </a:t>
            </a:r>
            <a:r>
              <a:rPr lang="fr-BE" dirty="0" err="1"/>
              <a:t>void</a:t>
            </a:r>
            <a:r>
              <a:rPr lang="fr-BE" dirty="0"/>
              <a:t>, a design variable </a:t>
            </a:r>
            <a:r>
              <a:rPr lang="fr-BE" dirty="0" err="1"/>
              <a:t>such</a:t>
            </a:r>
            <a:r>
              <a:rPr lang="fr-BE" dirty="0"/>
              <a:t> as a pseudo-</a:t>
            </a:r>
            <a:r>
              <a:rPr lang="fr-BE" dirty="0" err="1"/>
              <a:t>density</a:t>
            </a:r>
            <a:r>
              <a:rPr lang="fr-BE" dirty="0"/>
              <a:t> </a:t>
            </a:r>
            <a:r>
              <a:rPr lang="fr-BE" dirty="0" err="1"/>
              <a:t>defines</a:t>
            </a:r>
            <a:r>
              <a:rPr lang="fr-BE" dirty="0"/>
              <a:t> the </a:t>
            </a:r>
            <a:r>
              <a:rPr lang="fr-BE" dirty="0" err="1"/>
              <a:t>presence</a:t>
            </a:r>
            <a:r>
              <a:rPr lang="fr-BE" dirty="0"/>
              <a:t> or absence of </a:t>
            </a:r>
            <a:r>
              <a:rPr lang="fr-BE" dirty="0" err="1"/>
              <a:t>material</a:t>
            </a:r>
            <a:r>
              <a:rPr lang="fr-BE" dirty="0"/>
              <a:t>. The second variable </a:t>
            </a:r>
            <a:r>
              <a:rPr lang="fr-BE" dirty="0" err="1"/>
              <a:t>then</a:t>
            </a:r>
            <a:r>
              <a:rPr lang="fr-BE" dirty="0"/>
              <a:t> </a:t>
            </a:r>
            <a:r>
              <a:rPr lang="fr-BE" dirty="0" err="1"/>
              <a:t>introduced</a:t>
            </a:r>
            <a:r>
              <a:rPr lang="fr-BE" dirty="0"/>
              <a:t> </a:t>
            </a:r>
            <a:r>
              <a:rPr lang="fr-BE" dirty="0" err="1"/>
              <a:t>is</a:t>
            </a:r>
            <a:r>
              <a:rPr lang="fr-BE" dirty="0"/>
              <a:t> </a:t>
            </a:r>
            <a:r>
              <a:rPr lang="fr-BE" dirty="0" err="1"/>
              <a:t>used</a:t>
            </a:r>
            <a:r>
              <a:rPr lang="fr-BE" dirty="0"/>
              <a:t> to select the </a:t>
            </a:r>
            <a:r>
              <a:rPr lang="fr-BE" dirty="0" err="1"/>
              <a:t>material</a:t>
            </a:r>
            <a:r>
              <a:rPr lang="fr-BE" dirty="0"/>
              <a:t> of the </a:t>
            </a:r>
            <a:r>
              <a:rPr lang="fr-BE" dirty="0" err="1"/>
              <a:t>element</a:t>
            </a:r>
            <a:r>
              <a:rPr lang="fr-BE" dirty="0"/>
              <a:t> </a:t>
            </a:r>
            <a:r>
              <a:rPr lang="fr-BE" dirty="0" err="1"/>
              <a:t>considered</a:t>
            </a:r>
            <a:r>
              <a:rPr lang="fr-BE" dirty="0"/>
              <a:t> </a:t>
            </a:r>
            <a:r>
              <a:rPr lang="fr-BE" dirty="0" err="1"/>
              <a:t>among</a:t>
            </a:r>
            <a:r>
              <a:rPr lang="fr-BE" dirty="0"/>
              <a:t> the </a:t>
            </a:r>
            <a:r>
              <a:rPr lang="fr-BE" dirty="0" err="1"/>
              <a:t>different</a:t>
            </a:r>
            <a:r>
              <a:rPr lang="fr-BE" dirty="0"/>
              <a:t> </a:t>
            </a:r>
            <a:r>
              <a:rPr lang="fr-BE" dirty="0" err="1"/>
              <a:t>authorized</a:t>
            </a:r>
            <a:r>
              <a:rPr lang="fr-BE" dirty="0"/>
              <a:t> </a:t>
            </a:r>
            <a:r>
              <a:rPr lang="fr-BE" dirty="0" err="1"/>
              <a:t>materials</a:t>
            </a:r>
            <a:r>
              <a:rPr lang="fr-BE" dirty="0"/>
              <a:t>. The </a:t>
            </a:r>
            <a:r>
              <a:rPr lang="fr-BE" dirty="0" err="1"/>
              <a:t>two</a:t>
            </a:r>
            <a:r>
              <a:rPr lang="fr-BE" dirty="0"/>
              <a:t> design variables </a:t>
            </a:r>
            <a:r>
              <a:rPr lang="fr-BE" dirty="0" err="1"/>
              <a:t>described</a:t>
            </a:r>
            <a:r>
              <a:rPr lang="fr-BE" dirty="0"/>
              <a:t> </a:t>
            </a:r>
            <a:r>
              <a:rPr lang="fr-BE" dirty="0" err="1"/>
              <a:t>above</a:t>
            </a:r>
            <a:r>
              <a:rPr lang="fr-BE" dirty="0"/>
              <a:t> can </a:t>
            </a:r>
            <a:r>
              <a:rPr lang="fr-BE" dirty="0" err="1"/>
              <a:t>still</a:t>
            </a:r>
            <a:r>
              <a:rPr lang="fr-BE" dirty="0"/>
              <a:t> </a:t>
            </a:r>
            <a:r>
              <a:rPr lang="fr-BE" dirty="0" err="1"/>
              <a:t>be</a:t>
            </a:r>
            <a:r>
              <a:rPr lang="fr-BE" dirty="0"/>
              <a:t> </a:t>
            </a:r>
            <a:r>
              <a:rPr lang="fr-BE" dirty="0" err="1"/>
              <a:t>penalised</a:t>
            </a:r>
            <a:r>
              <a:rPr lang="fr-BE" dirty="0"/>
              <a:t> </a:t>
            </a:r>
            <a:r>
              <a:rPr lang="fr-BE" dirty="0" err="1"/>
              <a:t>according</a:t>
            </a:r>
            <a:r>
              <a:rPr lang="fr-BE" dirty="0"/>
              <a:t> to </a:t>
            </a:r>
            <a:r>
              <a:rPr lang="fr-BE" dirty="0" err="1"/>
              <a:t>equation</a:t>
            </a:r>
            <a:r>
              <a:rPr lang="fr-BE" dirty="0"/>
              <a:t> 1.</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BE" dirty="0" err="1"/>
              <a:t>Several</a:t>
            </a:r>
            <a:r>
              <a:rPr lang="fr-BE" dirty="0"/>
              <a:t> </a:t>
            </a:r>
            <a:r>
              <a:rPr lang="fr-BE" dirty="0" err="1"/>
              <a:t>topological</a:t>
            </a:r>
            <a:r>
              <a:rPr lang="fr-BE" dirty="0"/>
              <a:t> </a:t>
            </a:r>
            <a:r>
              <a:rPr lang="fr-BE" dirty="0" err="1"/>
              <a:t>optimizations</a:t>
            </a:r>
            <a:r>
              <a:rPr lang="fr-BE" dirty="0"/>
              <a:t> </a:t>
            </a:r>
            <a:r>
              <a:rPr lang="fr-BE" dirty="0" err="1"/>
              <a:t>between</a:t>
            </a:r>
            <a:r>
              <a:rPr lang="fr-BE" dirty="0"/>
              <a:t> aluminium and plastic </a:t>
            </a:r>
            <a:r>
              <a:rPr lang="fr-BE" dirty="0" err="1"/>
              <a:t>were</a:t>
            </a:r>
            <a:r>
              <a:rPr lang="fr-BE" dirty="0"/>
              <a:t> </a:t>
            </a:r>
            <a:r>
              <a:rPr lang="fr-BE" dirty="0" err="1"/>
              <a:t>carried</a:t>
            </a:r>
            <a:r>
              <a:rPr lang="fr-BE" dirty="0"/>
              <a:t> out </a:t>
            </a:r>
            <a:r>
              <a:rPr lang="fr-BE" dirty="0" err="1"/>
              <a:t>with</a:t>
            </a:r>
            <a:r>
              <a:rPr lang="fr-BE" dirty="0"/>
              <a:t> the </a:t>
            </a:r>
            <a:r>
              <a:rPr lang="fr-BE" dirty="0" err="1"/>
              <a:t>aim</a:t>
            </a:r>
            <a:r>
              <a:rPr lang="fr-BE" dirty="0"/>
              <a:t> of </a:t>
            </a:r>
            <a:r>
              <a:rPr lang="fr-BE" dirty="0" err="1"/>
              <a:t>minimizing</a:t>
            </a:r>
            <a:r>
              <a:rPr lang="fr-BE" dirty="0"/>
              <a:t> compliance in all cases. The </a:t>
            </a:r>
            <a:r>
              <a:rPr lang="fr-BE" dirty="0" err="1"/>
              <a:t>only</a:t>
            </a:r>
            <a:r>
              <a:rPr lang="fr-BE" dirty="0"/>
              <a:t> </a:t>
            </a:r>
            <a:r>
              <a:rPr lang="fr-BE" dirty="0" err="1"/>
              <a:t>difference</a:t>
            </a:r>
            <a:r>
              <a:rPr lang="fr-BE" dirty="0"/>
              <a:t> </a:t>
            </a:r>
            <a:r>
              <a:rPr lang="fr-BE" dirty="0" err="1"/>
              <a:t>between</a:t>
            </a:r>
            <a:r>
              <a:rPr lang="fr-BE" dirty="0"/>
              <a:t> </a:t>
            </a:r>
            <a:r>
              <a:rPr lang="fr-BE" dirty="0" err="1"/>
              <a:t>these</a:t>
            </a:r>
            <a:r>
              <a:rPr lang="fr-BE" dirty="0"/>
              <a:t> </a:t>
            </a:r>
            <a:r>
              <a:rPr lang="fr-BE" dirty="0" err="1"/>
              <a:t>optimizations</a:t>
            </a:r>
            <a:r>
              <a:rPr lang="fr-BE" dirty="0"/>
              <a:t> lies in the volume </a:t>
            </a:r>
            <a:r>
              <a:rPr lang="fr-BE" dirty="0" err="1"/>
              <a:t>constraint</a:t>
            </a:r>
            <a:r>
              <a:rPr lang="fr-BE" dirty="0"/>
              <a:t>, </a:t>
            </a:r>
            <a:r>
              <a:rPr lang="fr-BE" dirty="0" err="1"/>
              <a:t>ie</a:t>
            </a:r>
            <a:r>
              <a:rPr lang="fr-BE" dirty="0"/>
              <a:t> the maximum percentage of aluminium </a:t>
            </a:r>
            <a:r>
              <a:rPr lang="fr-BE" dirty="0" err="1"/>
              <a:t>required</a:t>
            </a:r>
            <a:r>
              <a:rPr lang="fr-BE"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BE" dirty="0"/>
              <a:t>In the </a:t>
            </a:r>
            <a:r>
              <a:rPr lang="fr-BE" dirty="0" err="1"/>
              <a:t>results</a:t>
            </a:r>
            <a:r>
              <a:rPr lang="fr-BE" dirty="0"/>
              <a:t> </a:t>
            </a:r>
            <a:r>
              <a:rPr lang="fr-BE" dirty="0" err="1"/>
              <a:t>three</a:t>
            </a:r>
            <a:r>
              <a:rPr lang="fr-BE" dirty="0"/>
              <a:t> </a:t>
            </a:r>
            <a:r>
              <a:rPr lang="fr-BE" dirty="0" err="1"/>
              <a:t>optimizations</a:t>
            </a:r>
            <a:r>
              <a:rPr lang="fr-BE" dirty="0"/>
              <a:t> are </a:t>
            </a:r>
            <a:r>
              <a:rPr lang="fr-BE" dirty="0" err="1"/>
              <a:t>shown</a:t>
            </a:r>
            <a:r>
              <a:rPr lang="fr-BE" dirty="0"/>
              <a:t> </a:t>
            </a:r>
            <a:r>
              <a:rPr lang="fr-BE" dirty="0" err="1"/>
              <a:t>where</a:t>
            </a:r>
            <a:r>
              <a:rPr lang="fr-BE" dirty="0"/>
              <a:t> the </a:t>
            </a:r>
            <a:r>
              <a:rPr lang="fr-BE" dirty="0" err="1"/>
              <a:t>quantity</a:t>
            </a:r>
            <a:r>
              <a:rPr lang="fr-BE" dirty="0"/>
              <a:t> of aluminium starts </a:t>
            </a:r>
            <a:r>
              <a:rPr lang="fr-BE" dirty="0" err="1"/>
              <a:t>from</a:t>
            </a:r>
            <a:r>
              <a:rPr lang="fr-BE" dirty="0"/>
              <a:t> 30% and </a:t>
            </a:r>
            <a:r>
              <a:rPr lang="fr-BE" dirty="0" err="1"/>
              <a:t>increases</a:t>
            </a:r>
            <a:r>
              <a:rPr lang="fr-BE" dirty="0"/>
              <a:t> to 50 and 70% </a:t>
            </a:r>
            <a:r>
              <a:rPr lang="fr-BE" dirty="0" err="1"/>
              <a:t>respectively</a:t>
            </a:r>
            <a:r>
              <a:rPr lang="fr-BE" dirty="0"/>
              <a:t>. As </a:t>
            </a:r>
            <a:r>
              <a:rPr lang="fr-BE" dirty="0" err="1"/>
              <a:t>it</a:t>
            </a:r>
            <a:r>
              <a:rPr lang="fr-BE" dirty="0"/>
              <a:t> can </a:t>
            </a:r>
            <a:r>
              <a:rPr lang="fr-BE" dirty="0" err="1"/>
              <a:t>be</a:t>
            </a:r>
            <a:r>
              <a:rPr lang="fr-BE" dirty="0"/>
              <a:t> </a:t>
            </a:r>
            <a:r>
              <a:rPr lang="fr-BE" dirty="0" err="1"/>
              <a:t>observed</a:t>
            </a:r>
            <a:r>
              <a:rPr lang="fr-BE" dirty="0"/>
              <a:t> the </a:t>
            </a:r>
            <a:r>
              <a:rPr lang="fr-BE" dirty="0" err="1"/>
              <a:t>algorithm</a:t>
            </a:r>
            <a:r>
              <a:rPr lang="fr-BE" dirty="0"/>
              <a:t> </a:t>
            </a:r>
            <a:r>
              <a:rPr lang="fr-BE" dirty="0" err="1"/>
              <a:t>favors</a:t>
            </a:r>
            <a:r>
              <a:rPr lang="fr-BE" dirty="0"/>
              <a:t> </a:t>
            </a:r>
            <a:r>
              <a:rPr lang="fr-BE" dirty="0" err="1"/>
              <a:t>greater</a:t>
            </a:r>
            <a:r>
              <a:rPr lang="fr-BE" dirty="0"/>
              <a:t> </a:t>
            </a:r>
            <a:r>
              <a:rPr lang="fr-BE" dirty="0" err="1"/>
              <a:t>stiffness</a:t>
            </a:r>
            <a:r>
              <a:rPr lang="fr-BE" dirty="0"/>
              <a:t>, </a:t>
            </a:r>
            <a:r>
              <a:rPr lang="fr-BE" dirty="0" err="1"/>
              <a:t>localized</a:t>
            </a:r>
            <a:r>
              <a:rPr lang="fr-BE" dirty="0"/>
              <a:t> </a:t>
            </a:r>
            <a:r>
              <a:rPr lang="fr-BE" dirty="0" err="1"/>
              <a:t>around</a:t>
            </a:r>
            <a:r>
              <a:rPr lang="fr-BE" dirty="0"/>
              <a:t> the </a:t>
            </a:r>
            <a:r>
              <a:rPr lang="fr-BE" dirty="0" err="1"/>
              <a:t>small</a:t>
            </a:r>
            <a:r>
              <a:rPr lang="fr-BE" dirty="0"/>
              <a:t> </a:t>
            </a:r>
            <a:r>
              <a:rPr lang="fr-BE" dirty="0" err="1"/>
              <a:t>bearing</a:t>
            </a:r>
            <a:r>
              <a:rPr lang="fr-BE" dirty="0"/>
              <a:t> </a:t>
            </a:r>
            <a:r>
              <a:rPr lang="fr-BE" dirty="0" err="1"/>
              <a:t>housing</a:t>
            </a:r>
            <a:r>
              <a:rPr lang="fr-BE" dirty="0"/>
              <a:t>, </a:t>
            </a:r>
            <a:r>
              <a:rPr lang="fr-BE" dirty="0" err="1"/>
              <a:t>where</a:t>
            </a:r>
            <a:r>
              <a:rPr lang="fr-BE" dirty="0"/>
              <a:t> the forces are </a:t>
            </a:r>
            <a:r>
              <a:rPr lang="fr-BE" dirty="0" err="1"/>
              <a:t>greatest</a:t>
            </a:r>
            <a:r>
              <a:rPr lang="fr-BE" dirty="0"/>
              <a:t>. </a:t>
            </a:r>
            <a:r>
              <a:rPr lang="fr-BE" dirty="0" err="1"/>
              <a:t>When</a:t>
            </a:r>
            <a:r>
              <a:rPr lang="fr-BE" dirty="0"/>
              <a:t> the </a:t>
            </a:r>
            <a:r>
              <a:rPr lang="fr-BE" dirty="0" err="1"/>
              <a:t>authorized</a:t>
            </a:r>
            <a:r>
              <a:rPr lang="fr-BE" dirty="0"/>
              <a:t> </a:t>
            </a:r>
            <a:r>
              <a:rPr lang="fr-BE" dirty="0" err="1"/>
              <a:t>quantity</a:t>
            </a:r>
            <a:r>
              <a:rPr lang="fr-BE" dirty="0"/>
              <a:t> of aluminium </a:t>
            </a:r>
            <a:r>
              <a:rPr lang="fr-BE" dirty="0" err="1"/>
              <a:t>is</a:t>
            </a:r>
            <a:r>
              <a:rPr lang="fr-BE" dirty="0"/>
              <a:t> </a:t>
            </a:r>
            <a:r>
              <a:rPr lang="fr-BE" dirty="0" err="1"/>
              <a:t>gretaer</a:t>
            </a:r>
            <a:r>
              <a:rPr lang="fr-BE" dirty="0"/>
              <a:t> </a:t>
            </a:r>
            <a:r>
              <a:rPr lang="fr-BE" dirty="0" err="1"/>
              <a:t>than</a:t>
            </a:r>
            <a:r>
              <a:rPr lang="fr-BE" dirty="0"/>
              <a:t> the </a:t>
            </a:r>
            <a:r>
              <a:rPr lang="fr-BE" dirty="0" err="1"/>
              <a:t>quantity</a:t>
            </a:r>
            <a:r>
              <a:rPr lang="fr-BE" dirty="0"/>
              <a:t> </a:t>
            </a:r>
            <a:r>
              <a:rPr lang="fr-BE" dirty="0" err="1"/>
              <a:t>ecessary</a:t>
            </a:r>
            <a:r>
              <a:rPr lang="fr-BE" dirty="0"/>
              <a:t> to </a:t>
            </a:r>
            <a:r>
              <a:rPr lang="fr-BE" dirty="0" err="1"/>
              <a:t>correctly</a:t>
            </a:r>
            <a:r>
              <a:rPr lang="fr-BE" dirty="0"/>
              <a:t> </a:t>
            </a:r>
            <a:r>
              <a:rPr lang="fr-BE" dirty="0" err="1"/>
              <a:t>stiffen</a:t>
            </a:r>
            <a:r>
              <a:rPr lang="fr-BE" dirty="0"/>
              <a:t> the </a:t>
            </a:r>
            <a:r>
              <a:rPr lang="fr-BE" dirty="0" err="1"/>
              <a:t>small</a:t>
            </a:r>
            <a:r>
              <a:rPr lang="fr-BE" dirty="0"/>
              <a:t> </a:t>
            </a:r>
            <a:r>
              <a:rPr lang="fr-BE" dirty="0" err="1"/>
              <a:t>bearing</a:t>
            </a:r>
            <a:r>
              <a:rPr lang="fr-BE" dirty="0"/>
              <a:t> </a:t>
            </a:r>
            <a:r>
              <a:rPr lang="fr-BE" dirty="0" err="1"/>
              <a:t>housing</a:t>
            </a:r>
            <a:r>
              <a:rPr lang="fr-BE" dirty="0"/>
              <a:t>, the </a:t>
            </a:r>
            <a:r>
              <a:rPr lang="fr-BE" dirty="0" err="1"/>
              <a:t>optimization</a:t>
            </a:r>
            <a:r>
              <a:rPr lang="fr-BE" dirty="0"/>
              <a:t> </a:t>
            </a:r>
            <a:r>
              <a:rPr lang="fr-BE" dirty="0" err="1"/>
              <a:t>then</a:t>
            </a:r>
            <a:r>
              <a:rPr lang="fr-BE" dirty="0"/>
              <a:t> </a:t>
            </a:r>
            <a:r>
              <a:rPr lang="fr-BE" dirty="0" err="1"/>
              <a:t>promotes</a:t>
            </a:r>
            <a:r>
              <a:rPr lang="fr-BE" dirty="0"/>
              <a:t> the </a:t>
            </a:r>
            <a:r>
              <a:rPr lang="fr-BE" dirty="0" err="1"/>
              <a:t>junction</a:t>
            </a:r>
            <a:r>
              <a:rPr lang="fr-BE" dirty="0"/>
              <a:t> </a:t>
            </a:r>
            <a:r>
              <a:rPr lang="fr-BE" dirty="0" err="1"/>
              <a:t>between</a:t>
            </a:r>
            <a:r>
              <a:rPr lang="fr-BE" dirty="0"/>
              <a:t> the </a:t>
            </a:r>
            <a:r>
              <a:rPr lang="fr-BE" dirty="0" err="1"/>
              <a:t>two</a:t>
            </a:r>
            <a:r>
              <a:rPr lang="fr-BE" dirty="0"/>
              <a:t> </a:t>
            </a:r>
            <a:r>
              <a:rPr lang="fr-BE" dirty="0" err="1"/>
              <a:t>bearings</a:t>
            </a:r>
            <a:r>
              <a:rPr lang="fr-BE" dirty="0"/>
              <a:t> and ends, </a:t>
            </a:r>
            <a:r>
              <a:rPr lang="fr-BE" dirty="0" err="1"/>
              <a:t>when</a:t>
            </a:r>
            <a:r>
              <a:rPr lang="fr-BE" dirty="0"/>
              <a:t> the </a:t>
            </a:r>
            <a:r>
              <a:rPr lang="fr-BE" dirty="0" err="1"/>
              <a:t>quantity</a:t>
            </a:r>
            <a:r>
              <a:rPr lang="fr-BE" dirty="0"/>
              <a:t> of aluminium </a:t>
            </a:r>
            <a:r>
              <a:rPr lang="fr-BE" dirty="0" err="1"/>
              <a:t>is</a:t>
            </a:r>
            <a:r>
              <a:rPr lang="fr-BE" dirty="0"/>
              <a:t> important, by </a:t>
            </a:r>
            <a:r>
              <a:rPr lang="fr-BE" dirty="0" err="1"/>
              <a:t>stiffening</a:t>
            </a:r>
            <a:r>
              <a:rPr lang="fr-BE" dirty="0"/>
              <a:t> the </a:t>
            </a:r>
            <a:r>
              <a:rPr lang="fr-BE" dirty="0" err="1"/>
              <a:t>surroundings</a:t>
            </a:r>
            <a:r>
              <a:rPr lang="fr-BE" dirty="0"/>
              <a:t> of the large </a:t>
            </a:r>
            <a:r>
              <a:rPr lang="fr-BE" dirty="0" err="1"/>
              <a:t>bearing</a:t>
            </a:r>
            <a:r>
              <a:rPr lang="fr-BE" dirty="0"/>
              <a:t> </a:t>
            </a:r>
            <a:r>
              <a:rPr lang="fr-BE" dirty="0" err="1"/>
              <a:t>housing</a:t>
            </a:r>
            <a:r>
              <a:rPr lang="fr-BE" dirty="0"/>
              <a:t>.</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BE"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4438014-EA25-0F4F-B4CB-04E924659334}" type="slidenum">
              <a:rPr lang="de-DE" smtClean="0"/>
              <a:t>8</a:t>
            </a:fld>
            <a:endParaRPr lang="de-DE"/>
          </a:p>
        </p:txBody>
      </p:sp>
    </p:spTree>
    <p:extLst>
      <p:ext uri="{BB962C8B-B14F-4D97-AF65-F5344CB8AC3E}">
        <p14:creationId xmlns:p14="http://schemas.microsoft.com/office/powerpoint/2010/main" val="807008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continue with multi-block topology optimization. It consists of a composition of topological optimizations where the choice between different materials (and void) may differ from a sub-region to the other. </a:t>
            </a:r>
          </a:p>
          <a:p>
            <a:pPr marL="171450" indent="-171450">
              <a:buFontTx/>
              <a:buChar char="-"/>
            </a:pPr>
            <a:r>
              <a:rPr lang="en-US" dirty="0"/>
              <a:t>In our case Block 1, which is actually the inner layer, consists of </a:t>
            </a:r>
            <a:r>
              <a:rPr lang="en-US" dirty="0" err="1"/>
              <a:t>aluminium</a:t>
            </a:r>
            <a:r>
              <a:rPr lang="en-US" dirty="0"/>
              <a:t> and plastic which ensures that there can be no oil leakage.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Then on Block 2, which is the external layer, excess thicknesses are defined as optimization zones between the aluminum and void to obtain stiffeners and stiffen the structure.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Concerning </a:t>
            </a:r>
            <a:r>
              <a:rPr lang="en-US" dirty="0"/>
              <a:t>the Block 1 we observe already a difference comparing with the multi-material optimization of 50-50% that we saw previously. As shown in the circled area there is presence of </a:t>
            </a:r>
            <a:r>
              <a:rPr lang="en-US" dirty="0" err="1"/>
              <a:t>aluminium</a:t>
            </a:r>
            <a:r>
              <a:rPr lang="en-US" dirty="0"/>
              <a:t> near the big bearing housing whereas in multi material optimization that area was covered by plastic.</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BE"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4438014-EA25-0F4F-B4CB-04E924659334}" type="slidenum">
              <a:rPr lang="de-DE" smtClean="0"/>
              <a:t>9</a:t>
            </a:fld>
            <a:endParaRPr lang="de-DE"/>
          </a:p>
        </p:txBody>
      </p:sp>
    </p:spTree>
    <p:extLst>
      <p:ext uri="{BB962C8B-B14F-4D97-AF65-F5344CB8AC3E}">
        <p14:creationId xmlns:p14="http://schemas.microsoft.com/office/powerpoint/2010/main" val="2981341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p:cNvSpPr>
            <a:spLocks noGrp="1"/>
          </p:cNvSpPr>
          <p:nvPr>
            <p:ph type="dt" sz="half" idx="10"/>
          </p:nvPr>
        </p:nvSpPr>
        <p:spPr/>
        <p:txBody>
          <a:bodyPr/>
          <a:lstStyle>
            <a:lvl1pPr>
              <a:defRPr>
                <a:solidFill>
                  <a:srgbClr val="002060"/>
                </a:solidFill>
              </a:defRPr>
            </a:lvl1pPr>
          </a:lstStyle>
          <a:p>
            <a:fld id="{368A33D7-3862-4A2B-9DC1-DF42EC5D84FC}" type="datetime1">
              <a:rPr lang="de-DE" smtClean="0"/>
              <a:t>28.06.2021</a:t>
            </a:fld>
            <a:endParaRPr lang="de-DE" dirty="0"/>
          </a:p>
        </p:txBody>
      </p:sp>
      <p:sp>
        <p:nvSpPr>
          <p:cNvPr id="5" name="Fußzeilenplatzhalter 4"/>
          <p:cNvSpPr>
            <a:spLocks noGrp="1"/>
          </p:cNvSpPr>
          <p:nvPr>
            <p:ph type="ftr" sz="quarter" idx="11"/>
          </p:nvPr>
        </p:nvSpPr>
        <p:spPr/>
        <p:txBody>
          <a:bodyPr/>
          <a:lstStyle>
            <a:lvl1pPr>
              <a:defRPr>
                <a:solidFill>
                  <a:srgbClr val="002060"/>
                </a:solidFill>
              </a:defRPr>
            </a:lvl1pPr>
          </a:lstStyle>
          <a:p>
            <a:r>
              <a:rPr lang="de-DE" dirty="0"/>
              <a:t>WCSMO14</a:t>
            </a:r>
          </a:p>
        </p:txBody>
      </p:sp>
      <p:sp>
        <p:nvSpPr>
          <p:cNvPr id="6" name="Foliennummernplatzhalter 5"/>
          <p:cNvSpPr>
            <a:spLocks noGrp="1"/>
          </p:cNvSpPr>
          <p:nvPr>
            <p:ph type="sldNum" sz="quarter" idx="12"/>
          </p:nvPr>
        </p:nvSpPr>
        <p:spPr/>
        <p:txBody>
          <a:bodyPr/>
          <a:lstStyle/>
          <a:p>
            <a:fld id="{CC9EE663-9713-1346-BAF4-7D3A511901C6}" type="slidenum">
              <a:rPr lang="de-DE" smtClean="0"/>
              <a:t>‹#›</a:t>
            </a:fld>
            <a:endParaRPr lang="de-DE"/>
          </a:p>
        </p:txBody>
      </p:sp>
      <p:sp>
        <p:nvSpPr>
          <p:cNvPr id="9" name="Textfeld 8"/>
          <p:cNvSpPr txBox="1"/>
          <p:nvPr userDrawn="1"/>
        </p:nvSpPr>
        <p:spPr>
          <a:xfrm>
            <a:off x="-2271562" y="-1232034"/>
            <a:ext cx="184731" cy="369332"/>
          </a:xfrm>
          <a:prstGeom prst="rect">
            <a:avLst/>
          </a:prstGeom>
          <a:noFill/>
        </p:spPr>
        <p:txBody>
          <a:bodyPr wrap="none" rtlCol="0">
            <a:spAutoFit/>
          </a:bodyPr>
          <a:lstStyle/>
          <a:p>
            <a:endParaRPr lang="de-DE"/>
          </a:p>
        </p:txBody>
      </p:sp>
    </p:spTree>
    <p:extLst>
      <p:ext uri="{BB962C8B-B14F-4D97-AF65-F5344CB8AC3E}">
        <p14:creationId xmlns:p14="http://schemas.microsoft.com/office/powerpoint/2010/main" val="599906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Platzhalter für vertikalen Text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08BA802-ACAF-45B2-B192-75163FA5ECBC}" type="datetime1">
              <a:rPr lang="de-DE" smtClean="0"/>
              <a:t>28.06.2021</a:t>
            </a:fld>
            <a:endParaRPr lang="de-DE"/>
          </a:p>
        </p:txBody>
      </p:sp>
      <p:sp>
        <p:nvSpPr>
          <p:cNvPr id="5" name="Fußzeilenplatzhalter 4"/>
          <p:cNvSpPr>
            <a:spLocks noGrp="1"/>
          </p:cNvSpPr>
          <p:nvPr>
            <p:ph type="ftr" sz="quarter" idx="11"/>
          </p:nvPr>
        </p:nvSpPr>
        <p:spPr/>
        <p:txBody>
          <a:bodyPr/>
          <a:lstStyle/>
          <a:p>
            <a:r>
              <a:rPr lang="de-DE"/>
              <a:t>WCSMO14</a:t>
            </a:r>
          </a:p>
        </p:txBody>
      </p:sp>
      <p:sp>
        <p:nvSpPr>
          <p:cNvPr id="6" name="Foliennummernplatzhalter 5"/>
          <p:cNvSpPr>
            <a:spLocks noGrp="1"/>
          </p:cNvSpPr>
          <p:nvPr>
            <p:ph type="sldNum" sz="quarter" idx="12"/>
          </p:nvPr>
        </p:nvSpPr>
        <p:spPr/>
        <p:txBody>
          <a:bodyPr/>
          <a:lstStyle/>
          <a:p>
            <a:fld id="{CC9EE663-9713-1346-BAF4-7D3A511901C6}" type="slidenum">
              <a:rPr lang="de-DE" smtClean="0"/>
              <a:t>‹#›</a:t>
            </a:fld>
            <a:endParaRPr lang="de-DE"/>
          </a:p>
        </p:txBody>
      </p:sp>
    </p:spTree>
    <p:extLst>
      <p:ext uri="{BB962C8B-B14F-4D97-AF65-F5344CB8AC3E}">
        <p14:creationId xmlns:p14="http://schemas.microsoft.com/office/powerpoint/2010/main" val="576379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Platzhalter für vertikalen Text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8779948-FC39-4CEC-8C61-029319D9D838}" type="datetime1">
              <a:rPr lang="de-DE" smtClean="0"/>
              <a:t>28.06.2021</a:t>
            </a:fld>
            <a:endParaRPr lang="de-DE"/>
          </a:p>
        </p:txBody>
      </p:sp>
      <p:sp>
        <p:nvSpPr>
          <p:cNvPr id="5" name="Fußzeilenplatzhalter 4"/>
          <p:cNvSpPr>
            <a:spLocks noGrp="1"/>
          </p:cNvSpPr>
          <p:nvPr>
            <p:ph type="ftr" sz="quarter" idx="11"/>
          </p:nvPr>
        </p:nvSpPr>
        <p:spPr/>
        <p:txBody>
          <a:bodyPr/>
          <a:lstStyle/>
          <a:p>
            <a:r>
              <a:rPr lang="de-DE"/>
              <a:t>WCSMO14</a:t>
            </a:r>
          </a:p>
        </p:txBody>
      </p:sp>
      <p:sp>
        <p:nvSpPr>
          <p:cNvPr id="6" name="Foliennummernplatzhalter 5"/>
          <p:cNvSpPr>
            <a:spLocks noGrp="1"/>
          </p:cNvSpPr>
          <p:nvPr>
            <p:ph type="sldNum" sz="quarter" idx="12"/>
          </p:nvPr>
        </p:nvSpPr>
        <p:spPr/>
        <p:txBody>
          <a:bodyPr/>
          <a:lstStyle/>
          <a:p>
            <a:fld id="{CC9EE663-9713-1346-BAF4-7D3A511901C6}" type="slidenum">
              <a:rPr lang="de-DE" smtClean="0"/>
              <a:t>‹#›</a:t>
            </a:fld>
            <a:endParaRPr lang="de-DE"/>
          </a:p>
        </p:txBody>
      </p:sp>
    </p:spTree>
    <p:extLst>
      <p:ext uri="{BB962C8B-B14F-4D97-AF65-F5344CB8AC3E}">
        <p14:creationId xmlns:p14="http://schemas.microsoft.com/office/powerpoint/2010/main" val="2057428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1242CF-CC40-449B-963B-87AFA00A8047}"/>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BE"/>
          </a:p>
        </p:txBody>
      </p:sp>
      <p:sp>
        <p:nvSpPr>
          <p:cNvPr id="3" name="Υπότιτλος 2">
            <a:extLst>
              <a:ext uri="{FF2B5EF4-FFF2-40B4-BE49-F238E27FC236}">
                <a16:creationId xmlns:a16="http://schemas.microsoft.com/office/drawing/2014/main" id="{13C8DD31-B9AD-463E-898E-D751E191CF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BE"/>
          </a:p>
        </p:txBody>
      </p:sp>
      <p:sp>
        <p:nvSpPr>
          <p:cNvPr id="4" name="Θέση ημερομηνίας 3">
            <a:extLst>
              <a:ext uri="{FF2B5EF4-FFF2-40B4-BE49-F238E27FC236}">
                <a16:creationId xmlns:a16="http://schemas.microsoft.com/office/drawing/2014/main" id="{3D8F7F78-407A-48CA-B32E-BD3638CAD362}"/>
              </a:ext>
            </a:extLst>
          </p:cNvPr>
          <p:cNvSpPr>
            <a:spLocks noGrp="1"/>
          </p:cNvSpPr>
          <p:nvPr>
            <p:ph type="dt" sz="half" idx="10"/>
          </p:nvPr>
        </p:nvSpPr>
        <p:spPr/>
        <p:txBody>
          <a:bodyPr/>
          <a:lstStyle/>
          <a:p>
            <a:fld id="{D856439C-5C61-4EB3-9BA0-31A0C3235022}" type="datetime1">
              <a:rPr lang="de-DE" smtClean="0"/>
              <a:t>28.06.2021</a:t>
            </a:fld>
            <a:endParaRPr lang="en-BE"/>
          </a:p>
        </p:txBody>
      </p:sp>
      <p:sp>
        <p:nvSpPr>
          <p:cNvPr id="5" name="Θέση υποσέλιδου 4">
            <a:extLst>
              <a:ext uri="{FF2B5EF4-FFF2-40B4-BE49-F238E27FC236}">
                <a16:creationId xmlns:a16="http://schemas.microsoft.com/office/drawing/2014/main" id="{0BFEF907-AC96-4B5A-BFBD-6A5CAFB145B5}"/>
              </a:ext>
            </a:extLst>
          </p:cNvPr>
          <p:cNvSpPr>
            <a:spLocks noGrp="1"/>
          </p:cNvSpPr>
          <p:nvPr>
            <p:ph type="ftr" sz="quarter" idx="11"/>
          </p:nvPr>
        </p:nvSpPr>
        <p:spPr/>
        <p:txBody>
          <a:bodyPr/>
          <a:lstStyle/>
          <a:p>
            <a:r>
              <a:rPr lang="en-US"/>
              <a:t>WCSMO14</a:t>
            </a:r>
            <a:endParaRPr lang="en-BE"/>
          </a:p>
        </p:txBody>
      </p:sp>
      <p:sp>
        <p:nvSpPr>
          <p:cNvPr id="6" name="Θέση αριθμού διαφάνειας 5">
            <a:extLst>
              <a:ext uri="{FF2B5EF4-FFF2-40B4-BE49-F238E27FC236}">
                <a16:creationId xmlns:a16="http://schemas.microsoft.com/office/drawing/2014/main" id="{1DE25718-B7E8-4A46-967D-CC1A7E0D2270}"/>
              </a:ext>
            </a:extLst>
          </p:cNvPr>
          <p:cNvSpPr>
            <a:spLocks noGrp="1"/>
          </p:cNvSpPr>
          <p:nvPr>
            <p:ph type="sldNum" sz="quarter" idx="12"/>
          </p:nvPr>
        </p:nvSpPr>
        <p:spPr/>
        <p:txBody>
          <a:bodyPr/>
          <a:lstStyle/>
          <a:p>
            <a:fld id="{AE327C81-A351-4B8C-968C-309E7F762099}" type="slidenum">
              <a:rPr lang="en-BE" smtClean="0"/>
              <a:t>‹#›</a:t>
            </a:fld>
            <a:endParaRPr lang="en-BE"/>
          </a:p>
        </p:txBody>
      </p:sp>
    </p:spTree>
    <p:extLst>
      <p:ext uri="{BB962C8B-B14F-4D97-AF65-F5344CB8AC3E}">
        <p14:creationId xmlns:p14="http://schemas.microsoft.com/office/powerpoint/2010/main" val="1610224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39F0FB-2653-4739-9037-0273698E145A}"/>
              </a:ext>
            </a:extLst>
          </p:cNvPr>
          <p:cNvSpPr>
            <a:spLocks noGrp="1"/>
          </p:cNvSpPr>
          <p:nvPr>
            <p:ph type="title"/>
          </p:nvPr>
        </p:nvSpPr>
        <p:spPr/>
        <p:txBody>
          <a:bodyPr/>
          <a:lstStyle/>
          <a:p>
            <a:r>
              <a:rPr lang="el-GR"/>
              <a:t>Κάντε κλικ για να επεξεργαστείτε τον τίτλο υποδείγματος</a:t>
            </a:r>
            <a:endParaRPr lang="en-BE"/>
          </a:p>
        </p:txBody>
      </p:sp>
      <p:sp>
        <p:nvSpPr>
          <p:cNvPr id="3" name="Θέση περιεχομένου 2">
            <a:extLst>
              <a:ext uri="{FF2B5EF4-FFF2-40B4-BE49-F238E27FC236}">
                <a16:creationId xmlns:a16="http://schemas.microsoft.com/office/drawing/2014/main" id="{07BD3D76-5682-4453-836F-0FB4940C5A5F}"/>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BE"/>
          </a:p>
        </p:txBody>
      </p:sp>
      <p:sp>
        <p:nvSpPr>
          <p:cNvPr id="4" name="Θέση ημερομηνίας 3">
            <a:extLst>
              <a:ext uri="{FF2B5EF4-FFF2-40B4-BE49-F238E27FC236}">
                <a16:creationId xmlns:a16="http://schemas.microsoft.com/office/drawing/2014/main" id="{B398976C-AB33-4520-8871-7892E97F3AAE}"/>
              </a:ext>
            </a:extLst>
          </p:cNvPr>
          <p:cNvSpPr>
            <a:spLocks noGrp="1"/>
          </p:cNvSpPr>
          <p:nvPr>
            <p:ph type="dt" sz="half" idx="10"/>
          </p:nvPr>
        </p:nvSpPr>
        <p:spPr/>
        <p:txBody>
          <a:bodyPr/>
          <a:lstStyle/>
          <a:p>
            <a:fld id="{A925B947-B7B4-4580-BB93-CAB10AABD824}" type="datetime1">
              <a:rPr lang="de-DE" smtClean="0"/>
              <a:t>28.06.2021</a:t>
            </a:fld>
            <a:endParaRPr lang="en-BE"/>
          </a:p>
        </p:txBody>
      </p:sp>
      <p:sp>
        <p:nvSpPr>
          <p:cNvPr id="5" name="Θέση υποσέλιδου 4">
            <a:extLst>
              <a:ext uri="{FF2B5EF4-FFF2-40B4-BE49-F238E27FC236}">
                <a16:creationId xmlns:a16="http://schemas.microsoft.com/office/drawing/2014/main" id="{F0FC3C3E-E6F0-4FEA-8217-F7F14C24A93B}"/>
              </a:ext>
            </a:extLst>
          </p:cNvPr>
          <p:cNvSpPr>
            <a:spLocks noGrp="1"/>
          </p:cNvSpPr>
          <p:nvPr>
            <p:ph type="ftr" sz="quarter" idx="11"/>
          </p:nvPr>
        </p:nvSpPr>
        <p:spPr/>
        <p:txBody>
          <a:bodyPr/>
          <a:lstStyle/>
          <a:p>
            <a:r>
              <a:rPr lang="en-US"/>
              <a:t>WCSMO14</a:t>
            </a:r>
            <a:endParaRPr lang="en-BE"/>
          </a:p>
        </p:txBody>
      </p:sp>
      <p:sp>
        <p:nvSpPr>
          <p:cNvPr id="6" name="Θέση αριθμού διαφάνειας 5">
            <a:extLst>
              <a:ext uri="{FF2B5EF4-FFF2-40B4-BE49-F238E27FC236}">
                <a16:creationId xmlns:a16="http://schemas.microsoft.com/office/drawing/2014/main" id="{766A101A-7018-42D5-A84B-48BBFA97BB06}"/>
              </a:ext>
            </a:extLst>
          </p:cNvPr>
          <p:cNvSpPr>
            <a:spLocks noGrp="1"/>
          </p:cNvSpPr>
          <p:nvPr>
            <p:ph type="sldNum" sz="quarter" idx="12"/>
          </p:nvPr>
        </p:nvSpPr>
        <p:spPr/>
        <p:txBody>
          <a:bodyPr/>
          <a:lstStyle/>
          <a:p>
            <a:fld id="{AE327C81-A351-4B8C-968C-309E7F762099}" type="slidenum">
              <a:rPr lang="en-BE" smtClean="0"/>
              <a:t>‹#›</a:t>
            </a:fld>
            <a:endParaRPr lang="en-BE"/>
          </a:p>
        </p:txBody>
      </p:sp>
    </p:spTree>
    <p:extLst>
      <p:ext uri="{BB962C8B-B14F-4D97-AF65-F5344CB8AC3E}">
        <p14:creationId xmlns:p14="http://schemas.microsoft.com/office/powerpoint/2010/main" val="3726592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93FE9E9-0CAC-4F9F-A898-2708D86A0B4A}"/>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BE"/>
          </a:p>
        </p:txBody>
      </p:sp>
      <p:sp>
        <p:nvSpPr>
          <p:cNvPr id="3" name="Θέση κειμένου 2">
            <a:extLst>
              <a:ext uri="{FF2B5EF4-FFF2-40B4-BE49-F238E27FC236}">
                <a16:creationId xmlns:a16="http://schemas.microsoft.com/office/drawing/2014/main" id="{E129380A-E00E-4A3C-A797-246C516FC5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3B313DBE-2464-4FC2-8287-AE72BE81B034}"/>
              </a:ext>
            </a:extLst>
          </p:cNvPr>
          <p:cNvSpPr>
            <a:spLocks noGrp="1"/>
          </p:cNvSpPr>
          <p:nvPr>
            <p:ph type="dt" sz="half" idx="10"/>
          </p:nvPr>
        </p:nvSpPr>
        <p:spPr/>
        <p:txBody>
          <a:bodyPr/>
          <a:lstStyle/>
          <a:p>
            <a:fld id="{2C86C5D0-B380-4F8F-B9B7-08B77B14B454}" type="datetime1">
              <a:rPr lang="de-DE" smtClean="0"/>
              <a:t>28.06.2021</a:t>
            </a:fld>
            <a:endParaRPr lang="en-BE"/>
          </a:p>
        </p:txBody>
      </p:sp>
      <p:sp>
        <p:nvSpPr>
          <p:cNvPr id="5" name="Θέση υποσέλιδου 4">
            <a:extLst>
              <a:ext uri="{FF2B5EF4-FFF2-40B4-BE49-F238E27FC236}">
                <a16:creationId xmlns:a16="http://schemas.microsoft.com/office/drawing/2014/main" id="{1B8ADDC5-7CEA-410C-9C4C-3C3B4638ECA0}"/>
              </a:ext>
            </a:extLst>
          </p:cNvPr>
          <p:cNvSpPr>
            <a:spLocks noGrp="1"/>
          </p:cNvSpPr>
          <p:nvPr>
            <p:ph type="ftr" sz="quarter" idx="11"/>
          </p:nvPr>
        </p:nvSpPr>
        <p:spPr/>
        <p:txBody>
          <a:bodyPr/>
          <a:lstStyle/>
          <a:p>
            <a:r>
              <a:rPr lang="en-US"/>
              <a:t>WCSMO14</a:t>
            </a:r>
            <a:endParaRPr lang="en-BE"/>
          </a:p>
        </p:txBody>
      </p:sp>
      <p:sp>
        <p:nvSpPr>
          <p:cNvPr id="6" name="Θέση αριθμού διαφάνειας 5">
            <a:extLst>
              <a:ext uri="{FF2B5EF4-FFF2-40B4-BE49-F238E27FC236}">
                <a16:creationId xmlns:a16="http://schemas.microsoft.com/office/drawing/2014/main" id="{1B4FB508-FD95-4226-9275-726585E6F357}"/>
              </a:ext>
            </a:extLst>
          </p:cNvPr>
          <p:cNvSpPr>
            <a:spLocks noGrp="1"/>
          </p:cNvSpPr>
          <p:nvPr>
            <p:ph type="sldNum" sz="quarter" idx="12"/>
          </p:nvPr>
        </p:nvSpPr>
        <p:spPr/>
        <p:txBody>
          <a:bodyPr/>
          <a:lstStyle/>
          <a:p>
            <a:fld id="{AE327C81-A351-4B8C-968C-309E7F762099}" type="slidenum">
              <a:rPr lang="en-BE" smtClean="0"/>
              <a:t>‹#›</a:t>
            </a:fld>
            <a:endParaRPr lang="en-BE"/>
          </a:p>
        </p:txBody>
      </p:sp>
    </p:spTree>
    <p:extLst>
      <p:ext uri="{BB962C8B-B14F-4D97-AF65-F5344CB8AC3E}">
        <p14:creationId xmlns:p14="http://schemas.microsoft.com/office/powerpoint/2010/main" val="3674223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0BE1AB-EC49-45DC-BA20-B20DBF10EFC2}"/>
              </a:ext>
            </a:extLst>
          </p:cNvPr>
          <p:cNvSpPr>
            <a:spLocks noGrp="1"/>
          </p:cNvSpPr>
          <p:nvPr>
            <p:ph type="title"/>
          </p:nvPr>
        </p:nvSpPr>
        <p:spPr/>
        <p:txBody>
          <a:bodyPr/>
          <a:lstStyle/>
          <a:p>
            <a:r>
              <a:rPr lang="el-GR"/>
              <a:t>Κάντε κλικ για να επεξεργαστείτε τον τίτλο υποδείγματος</a:t>
            </a:r>
            <a:endParaRPr lang="en-BE"/>
          </a:p>
        </p:txBody>
      </p:sp>
      <p:sp>
        <p:nvSpPr>
          <p:cNvPr id="3" name="Θέση περιεχομένου 2">
            <a:extLst>
              <a:ext uri="{FF2B5EF4-FFF2-40B4-BE49-F238E27FC236}">
                <a16:creationId xmlns:a16="http://schemas.microsoft.com/office/drawing/2014/main" id="{E3FEF773-7809-400F-9441-6B4B860FFF57}"/>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BE"/>
          </a:p>
        </p:txBody>
      </p:sp>
      <p:sp>
        <p:nvSpPr>
          <p:cNvPr id="4" name="Θέση περιεχομένου 3">
            <a:extLst>
              <a:ext uri="{FF2B5EF4-FFF2-40B4-BE49-F238E27FC236}">
                <a16:creationId xmlns:a16="http://schemas.microsoft.com/office/drawing/2014/main" id="{C8F8822D-A2F0-4E98-9EEA-718A21EADB4B}"/>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BE"/>
          </a:p>
        </p:txBody>
      </p:sp>
      <p:sp>
        <p:nvSpPr>
          <p:cNvPr id="5" name="Θέση ημερομηνίας 4">
            <a:extLst>
              <a:ext uri="{FF2B5EF4-FFF2-40B4-BE49-F238E27FC236}">
                <a16:creationId xmlns:a16="http://schemas.microsoft.com/office/drawing/2014/main" id="{0832F9CA-A612-4726-BD36-AED4B6B845F8}"/>
              </a:ext>
            </a:extLst>
          </p:cNvPr>
          <p:cNvSpPr>
            <a:spLocks noGrp="1"/>
          </p:cNvSpPr>
          <p:nvPr>
            <p:ph type="dt" sz="half" idx="10"/>
          </p:nvPr>
        </p:nvSpPr>
        <p:spPr/>
        <p:txBody>
          <a:bodyPr/>
          <a:lstStyle/>
          <a:p>
            <a:fld id="{C973D5C0-A321-4D20-9955-F515D4C51C8B}" type="datetime1">
              <a:rPr lang="de-DE" smtClean="0"/>
              <a:t>28.06.2021</a:t>
            </a:fld>
            <a:endParaRPr lang="en-BE"/>
          </a:p>
        </p:txBody>
      </p:sp>
      <p:sp>
        <p:nvSpPr>
          <p:cNvPr id="6" name="Θέση υποσέλιδου 5">
            <a:extLst>
              <a:ext uri="{FF2B5EF4-FFF2-40B4-BE49-F238E27FC236}">
                <a16:creationId xmlns:a16="http://schemas.microsoft.com/office/drawing/2014/main" id="{66F059C2-056C-489E-85C0-812B70C60BE2}"/>
              </a:ext>
            </a:extLst>
          </p:cNvPr>
          <p:cNvSpPr>
            <a:spLocks noGrp="1"/>
          </p:cNvSpPr>
          <p:nvPr>
            <p:ph type="ftr" sz="quarter" idx="11"/>
          </p:nvPr>
        </p:nvSpPr>
        <p:spPr/>
        <p:txBody>
          <a:bodyPr/>
          <a:lstStyle/>
          <a:p>
            <a:r>
              <a:rPr lang="en-US"/>
              <a:t>WCSMO14</a:t>
            </a:r>
            <a:endParaRPr lang="en-BE"/>
          </a:p>
        </p:txBody>
      </p:sp>
      <p:sp>
        <p:nvSpPr>
          <p:cNvPr id="7" name="Θέση αριθμού διαφάνειας 6">
            <a:extLst>
              <a:ext uri="{FF2B5EF4-FFF2-40B4-BE49-F238E27FC236}">
                <a16:creationId xmlns:a16="http://schemas.microsoft.com/office/drawing/2014/main" id="{382FFD06-EC99-42AC-A891-D5FD1B4D4EF8}"/>
              </a:ext>
            </a:extLst>
          </p:cNvPr>
          <p:cNvSpPr>
            <a:spLocks noGrp="1"/>
          </p:cNvSpPr>
          <p:nvPr>
            <p:ph type="sldNum" sz="quarter" idx="12"/>
          </p:nvPr>
        </p:nvSpPr>
        <p:spPr/>
        <p:txBody>
          <a:bodyPr/>
          <a:lstStyle/>
          <a:p>
            <a:fld id="{AE327C81-A351-4B8C-968C-309E7F762099}" type="slidenum">
              <a:rPr lang="en-BE" smtClean="0"/>
              <a:t>‹#›</a:t>
            </a:fld>
            <a:endParaRPr lang="en-BE"/>
          </a:p>
        </p:txBody>
      </p:sp>
    </p:spTree>
    <p:extLst>
      <p:ext uri="{BB962C8B-B14F-4D97-AF65-F5344CB8AC3E}">
        <p14:creationId xmlns:p14="http://schemas.microsoft.com/office/powerpoint/2010/main" val="184445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8A07C0-AF43-4D3E-B646-6C6265608529}"/>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BE"/>
          </a:p>
        </p:txBody>
      </p:sp>
      <p:sp>
        <p:nvSpPr>
          <p:cNvPr id="3" name="Θέση κειμένου 2">
            <a:extLst>
              <a:ext uri="{FF2B5EF4-FFF2-40B4-BE49-F238E27FC236}">
                <a16:creationId xmlns:a16="http://schemas.microsoft.com/office/drawing/2014/main" id="{FB4B862D-6B5B-4BC7-A96F-0ED8FEB027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FDC9E38D-E320-4466-8D77-269AC91AB69C}"/>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BE"/>
          </a:p>
        </p:txBody>
      </p:sp>
      <p:sp>
        <p:nvSpPr>
          <p:cNvPr id="5" name="Θέση κειμένου 4">
            <a:extLst>
              <a:ext uri="{FF2B5EF4-FFF2-40B4-BE49-F238E27FC236}">
                <a16:creationId xmlns:a16="http://schemas.microsoft.com/office/drawing/2014/main" id="{C73DAE48-6DAB-4A90-AB5B-BF8077DA2E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7BF60E9B-C443-4382-A789-289EF553091E}"/>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BE"/>
          </a:p>
        </p:txBody>
      </p:sp>
      <p:sp>
        <p:nvSpPr>
          <p:cNvPr id="7" name="Θέση ημερομηνίας 6">
            <a:extLst>
              <a:ext uri="{FF2B5EF4-FFF2-40B4-BE49-F238E27FC236}">
                <a16:creationId xmlns:a16="http://schemas.microsoft.com/office/drawing/2014/main" id="{5789CC8C-0AE2-4589-971B-55BCCD620416}"/>
              </a:ext>
            </a:extLst>
          </p:cNvPr>
          <p:cNvSpPr>
            <a:spLocks noGrp="1"/>
          </p:cNvSpPr>
          <p:nvPr>
            <p:ph type="dt" sz="half" idx="10"/>
          </p:nvPr>
        </p:nvSpPr>
        <p:spPr/>
        <p:txBody>
          <a:bodyPr/>
          <a:lstStyle/>
          <a:p>
            <a:fld id="{DDD1BD28-A59C-45D3-B7B0-B45CCF49D13A}" type="datetime1">
              <a:rPr lang="de-DE" smtClean="0"/>
              <a:t>28.06.2021</a:t>
            </a:fld>
            <a:endParaRPr lang="en-BE"/>
          </a:p>
        </p:txBody>
      </p:sp>
      <p:sp>
        <p:nvSpPr>
          <p:cNvPr id="8" name="Θέση υποσέλιδου 7">
            <a:extLst>
              <a:ext uri="{FF2B5EF4-FFF2-40B4-BE49-F238E27FC236}">
                <a16:creationId xmlns:a16="http://schemas.microsoft.com/office/drawing/2014/main" id="{1C85CCEA-86C2-464D-8830-2BA7D9C21156}"/>
              </a:ext>
            </a:extLst>
          </p:cNvPr>
          <p:cNvSpPr>
            <a:spLocks noGrp="1"/>
          </p:cNvSpPr>
          <p:nvPr>
            <p:ph type="ftr" sz="quarter" idx="11"/>
          </p:nvPr>
        </p:nvSpPr>
        <p:spPr/>
        <p:txBody>
          <a:bodyPr/>
          <a:lstStyle/>
          <a:p>
            <a:r>
              <a:rPr lang="en-US"/>
              <a:t>WCSMO14</a:t>
            </a:r>
            <a:endParaRPr lang="en-BE"/>
          </a:p>
        </p:txBody>
      </p:sp>
      <p:sp>
        <p:nvSpPr>
          <p:cNvPr id="9" name="Θέση αριθμού διαφάνειας 8">
            <a:extLst>
              <a:ext uri="{FF2B5EF4-FFF2-40B4-BE49-F238E27FC236}">
                <a16:creationId xmlns:a16="http://schemas.microsoft.com/office/drawing/2014/main" id="{A3124C06-1891-40D4-971F-A54B36898464}"/>
              </a:ext>
            </a:extLst>
          </p:cNvPr>
          <p:cNvSpPr>
            <a:spLocks noGrp="1"/>
          </p:cNvSpPr>
          <p:nvPr>
            <p:ph type="sldNum" sz="quarter" idx="12"/>
          </p:nvPr>
        </p:nvSpPr>
        <p:spPr/>
        <p:txBody>
          <a:bodyPr/>
          <a:lstStyle/>
          <a:p>
            <a:fld id="{AE327C81-A351-4B8C-968C-309E7F762099}" type="slidenum">
              <a:rPr lang="en-BE" smtClean="0"/>
              <a:t>‹#›</a:t>
            </a:fld>
            <a:endParaRPr lang="en-BE"/>
          </a:p>
        </p:txBody>
      </p:sp>
    </p:spTree>
    <p:extLst>
      <p:ext uri="{BB962C8B-B14F-4D97-AF65-F5344CB8AC3E}">
        <p14:creationId xmlns:p14="http://schemas.microsoft.com/office/powerpoint/2010/main" val="1451213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67E637-8F01-406B-A9E6-EF41A445694A}"/>
              </a:ext>
            </a:extLst>
          </p:cNvPr>
          <p:cNvSpPr>
            <a:spLocks noGrp="1"/>
          </p:cNvSpPr>
          <p:nvPr>
            <p:ph type="title"/>
          </p:nvPr>
        </p:nvSpPr>
        <p:spPr/>
        <p:txBody>
          <a:bodyPr/>
          <a:lstStyle/>
          <a:p>
            <a:r>
              <a:rPr lang="el-GR"/>
              <a:t>Κάντε κλικ για να επεξεργαστείτε τον τίτλο υποδείγματος</a:t>
            </a:r>
            <a:endParaRPr lang="en-BE"/>
          </a:p>
        </p:txBody>
      </p:sp>
      <p:sp>
        <p:nvSpPr>
          <p:cNvPr id="3" name="Θέση ημερομηνίας 2">
            <a:extLst>
              <a:ext uri="{FF2B5EF4-FFF2-40B4-BE49-F238E27FC236}">
                <a16:creationId xmlns:a16="http://schemas.microsoft.com/office/drawing/2014/main" id="{869813F1-44D4-4C27-BE09-19AF48600C12}"/>
              </a:ext>
            </a:extLst>
          </p:cNvPr>
          <p:cNvSpPr>
            <a:spLocks noGrp="1"/>
          </p:cNvSpPr>
          <p:nvPr>
            <p:ph type="dt" sz="half" idx="10"/>
          </p:nvPr>
        </p:nvSpPr>
        <p:spPr/>
        <p:txBody>
          <a:bodyPr/>
          <a:lstStyle/>
          <a:p>
            <a:fld id="{AE1B9502-C59B-449E-91C0-7B454D2445CA}" type="datetime1">
              <a:rPr lang="de-DE" smtClean="0"/>
              <a:t>28.06.2021</a:t>
            </a:fld>
            <a:endParaRPr lang="en-BE"/>
          </a:p>
        </p:txBody>
      </p:sp>
      <p:sp>
        <p:nvSpPr>
          <p:cNvPr id="4" name="Θέση υποσέλιδου 3">
            <a:extLst>
              <a:ext uri="{FF2B5EF4-FFF2-40B4-BE49-F238E27FC236}">
                <a16:creationId xmlns:a16="http://schemas.microsoft.com/office/drawing/2014/main" id="{055BE8C4-7DE9-4F43-B5F5-768E36C3A638}"/>
              </a:ext>
            </a:extLst>
          </p:cNvPr>
          <p:cNvSpPr>
            <a:spLocks noGrp="1"/>
          </p:cNvSpPr>
          <p:nvPr>
            <p:ph type="ftr" sz="quarter" idx="11"/>
          </p:nvPr>
        </p:nvSpPr>
        <p:spPr/>
        <p:txBody>
          <a:bodyPr/>
          <a:lstStyle/>
          <a:p>
            <a:r>
              <a:rPr lang="en-US"/>
              <a:t>WCSMO14</a:t>
            </a:r>
            <a:endParaRPr lang="en-BE"/>
          </a:p>
        </p:txBody>
      </p:sp>
      <p:sp>
        <p:nvSpPr>
          <p:cNvPr id="5" name="Θέση αριθμού διαφάνειας 4">
            <a:extLst>
              <a:ext uri="{FF2B5EF4-FFF2-40B4-BE49-F238E27FC236}">
                <a16:creationId xmlns:a16="http://schemas.microsoft.com/office/drawing/2014/main" id="{73842AAD-FA04-4379-81B3-C3BC1D5BB449}"/>
              </a:ext>
            </a:extLst>
          </p:cNvPr>
          <p:cNvSpPr>
            <a:spLocks noGrp="1"/>
          </p:cNvSpPr>
          <p:nvPr>
            <p:ph type="sldNum" sz="quarter" idx="12"/>
          </p:nvPr>
        </p:nvSpPr>
        <p:spPr/>
        <p:txBody>
          <a:bodyPr/>
          <a:lstStyle/>
          <a:p>
            <a:fld id="{AE327C81-A351-4B8C-968C-309E7F762099}" type="slidenum">
              <a:rPr lang="en-BE" smtClean="0"/>
              <a:t>‹#›</a:t>
            </a:fld>
            <a:endParaRPr lang="en-BE"/>
          </a:p>
        </p:txBody>
      </p:sp>
    </p:spTree>
    <p:extLst>
      <p:ext uri="{BB962C8B-B14F-4D97-AF65-F5344CB8AC3E}">
        <p14:creationId xmlns:p14="http://schemas.microsoft.com/office/powerpoint/2010/main" val="4113574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E765A5B6-3A65-470F-9B94-2FB41D1BCDEA}"/>
              </a:ext>
            </a:extLst>
          </p:cNvPr>
          <p:cNvSpPr>
            <a:spLocks noGrp="1"/>
          </p:cNvSpPr>
          <p:nvPr>
            <p:ph type="dt" sz="half" idx="10"/>
          </p:nvPr>
        </p:nvSpPr>
        <p:spPr/>
        <p:txBody>
          <a:bodyPr/>
          <a:lstStyle/>
          <a:p>
            <a:fld id="{4C7BE733-939C-41CC-801B-AAFDFA64F00F}" type="datetime1">
              <a:rPr lang="de-DE" smtClean="0"/>
              <a:t>28.06.2021</a:t>
            </a:fld>
            <a:endParaRPr lang="en-BE"/>
          </a:p>
        </p:txBody>
      </p:sp>
      <p:sp>
        <p:nvSpPr>
          <p:cNvPr id="3" name="Θέση υποσέλιδου 2">
            <a:extLst>
              <a:ext uri="{FF2B5EF4-FFF2-40B4-BE49-F238E27FC236}">
                <a16:creationId xmlns:a16="http://schemas.microsoft.com/office/drawing/2014/main" id="{5DD5B612-19E8-42C3-B1FC-39ADB236237C}"/>
              </a:ext>
            </a:extLst>
          </p:cNvPr>
          <p:cNvSpPr>
            <a:spLocks noGrp="1"/>
          </p:cNvSpPr>
          <p:nvPr>
            <p:ph type="ftr" sz="quarter" idx="11"/>
          </p:nvPr>
        </p:nvSpPr>
        <p:spPr/>
        <p:txBody>
          <a:bodyPr/>
          <a:lstStyle/>
          <a:p>
            <a:r>
              <a:rPr lang="en-US"/>
              <a:t>WCSMO14</a:t>
            </a:r>
            <a:endParaRPr lang="en-BE"/>
          </a:p>
        </p:txBody>
      </p:sp>
      <p:sp>
        <p:nvSpPr>
          <p:cNvPr id="4" name="Θέση αριθμού διαφάνειας 3">
            <a:extLst>
              <a:ext uri="{FF2B5EF4-FFF2-40B4-BE49-F238E27FC236}">
                <a16:creationId xmlns:a16="http://schemas.microsoft.com/office/drawing/2014/main" id="{DE572186-E2AC-46CF-8F25-2F18D1E77387}"/>
              </a:ext>
            </a:extLst>
          </p:cNvPr>
          <p:cNvSpPr>
            <a:spLocks noGrp="1"/>
          </p:cNvSpPr>
          <p:nvPr>
            <p:ph type="sldNum" sz="quarter" idx="12"/>
          </p:nvPr>
        </p:nvSpPr>
        <p:spPr/>
        <p:txBody>
          <a:bodyPr/>
          <a:lstStyle/>
          <a:p>
            <a:fld id="{AE327C81-A351-4B8C-968C-309E7F762099}" type="slidenum">
              <a:rPr lang="en-BE" smtClean="0"/>
              <a:t>‹#›</a:t>
            </a:fld>
            <a:endParaRPr lang="en-BE"/>
          </a:p>
        </p:txBody>
      </p:sp>
    </p:spTree>
    <p:extLst>
      <p:ext uri="{BB962C8B-B14F-4D97-AF65-F5344CB8AC3E}">
        <p14:creationId xmlns:p14="http://schemas.microsoft.com/office/powerpoint/2010/main" val="4006492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1D292E-F4F5-4542-83CB-74934807437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BE"/>
          </a:p>
        </p:txBody>
      </p:sp>
      <p:sp>
        <p:nvSpPr>
          <p:cNvPr id="3" name="Θέση περιεχομένου 2">
            <a:extLst>
              <a:ext uri="{FF2B5EF4-FFF2-40B4-BE49-F238E27FC236}">
                <a16:creationId xmlns:a16="http://schemas.microsoft.com/office/drawing/2014/main" id="{4DC1E84B-E294-4780-BE58-14A1B0D960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BE"/>
          </a:p>
        </p:txBody>
      </p:sp>
      <p:sp>
        <p:nvSpPr>
          <p:cNvPr id="4" name="Θέση κειμένου 3">
            <a:extLst>
              <a:ext uri="{FF2B5EF4-FFF2-40B4-BE49-F238E27FC236}">
                <a16:creationId xmlns:a16="http://schemas.microsoft.com/office/drawing/2014/main" id="{13BDE7B5-7D5C-4E06-A2A2-34EB3EF01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EEA9B6F-8E31-41DB-90F2-4E23C95B69C9}"/>
              </a:ext>
            </a:extLst>
          </p:cNvPr>
          <p:cNvSpPr>
            <a:spLocks noGrp="1"/>
          </p:cNvSpPr>
          <p:nvPr>
            <p:ph type="dt" sz="half" idx="10"/>
          </p:nvPr>
        </p:nvSpPr>
        <p:spPr/>
        <p:txBody>
          <a:bodyPr/>
          <a:lstStyle/>
          <a:p>
            <a:fld id="{46061A2B-1CAF-4DD6-9140-8FD4A50954FC}" type="datetime1">
              <a:rPr lang="de-DE" smtClean="0"/>
              <a:t>28.06.2021</a:t>
            </a:fld>
            <a:endParaRPr lang="en-BE"/>
          </a:p>
        </p:txBody>
      </p:sp>
      <p:sp>
        <p:nvSpPr>
          <p:cNvPr id="6" name="Θέση υποσέλιδου 5">
            <a:extLst>
              <a:ext uri="{FF2B5EF4-FFF2-40B4-BE49-F238E27FC236}">
                <a16:creationId xmlns:a16="http://schemas.microsoft.com/office/drawing/2014/main" id="{9B21F4A2-AFE0-4A23-997C-C5FF8AED31D8}"/>
              </a:ext>
            </a:extLst>
          </p:cNvPr>
          <p:cNvSpPr>
            <a:spLocks noGrp="1"/>
          </p:cNvSpPr>
          <p:nvPr>
            <p:ph type="ftr" sz="quarter" idx="11"/>
          </p:nvPr>
        </p:nvSpPr>
        <p:spPr/>
        <p:txBody>
          <a:bodyPr/>
          <a:lstStyle/>
          <a:p>
            <a:r>
              <a:rPr lang="en-US"/>
              <a:t>WCSMO14</a:t>
            </a:r>
            <a:endParaRPr lang="en-BE"/>
          </a:p>
        </p:txBody>
      </p:sp>
      <p:sp>
        <p:nvSpPr>
          <p:cNvPr id="7" name="Θέση αριθμού διαφάνειας 6">
            <a:extLst>
              <a:ext uri="{FF2B5EF4-FFF2-40B4-BE49-F238E27FC236}">
                <a16:creationId xmlns:a16="http://schemas.microsoft.com/office/drawing/2014/main" id="{3192910E-7D05-42CF-978B-9ACC2FA79702}"/>
              </a:ext>
            </a:extLst>
          </p:cNvPr>
          <p:cNvSpPr>
            <a:spLocks noGrp="1"/>
          </p:cNvSpPr>
          <p:nvPr>
            <p:ph type="sldNum" sz="quarter" idx="12"/>
          </p:nvPr>
        </p:nvSpPr>
        <p:spPr/>
        <p:txBody>
          <a:bodyPr/>
          <a:lstStyle/>
          <a:p>
            <a:fld id="{AE327C81-A351-4B8C-968C-309E7F762099}" type="slidenum">
              <a:rPr lang="en-BE" smtClean="0"/>
              <a:t>‹#›</a:t>
            </a:fld>
            <a:endParaRPr lang="en-BE"/>
          </a:p>
        </p:txBody>
      </p:sp>
    </p:spTree>
    <p:extLst>
      <p:ext uri="{BB962C8B-B14F-4D97-AF65-F5344CB8AC3E}">
        <p14:creationId xmlns:p14="http://schemas.microsoft.com/office/powerpoint/2010/main" val="1581734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38200" y="1001027"/>
            <a:ext cx="10515600" cy="689661"/>
          </a:xfrm>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7258223-0161-4F9E-A60F-BA98FACDC6C3}" type="datetime1">
              <a:rPr lang="de-DE" smtClean="0"/>
              <a:t>28.06.2021</a:t>
            </a:fld>
            <a:endParaRPr lang="de-DE"/>
          </a:p>
        </p:txBody>
      </p:sp>
      <p:sp>
        <p:nvSpPr>
          <p:cNvPr id="5" name="Fußzeilenplatzhalter 4"/>
          <p:cNvSpPr>
            <a:spLocks noGrp="1"/>
          </p:cNvSpPr>
          <p:nvPr>
            <p:ph type="ftr" sz="quarter" idx="11"/>
          </p:nvPr>
        </p:nvSpPr>
        <p:spPr/>
        <p:txBody>
          <a:bodyPr/>
          <a:lstStyle/>
          <a:p>
            <a:r>
              <a:rPr lang="de-DE" dirty="0"/>
              <a:t>WCSMO14</a:t>
            </a:r>
          </a:p>
        </p:txBody>
      </p:sp>
      <p:sp>
        <p:nvSpPr>
          <p:cNvPr id="6" name="Foliennummernplatzhalter 5"/>
          <p:cNvSpPr>
            <a:spLocks noGrp="1"/>
          </p:cNvSpPr>
          <p:nvPr>
            <p:ph type="sldNum" sz="quarter" idx="12"/>
          </p:nvPr>
        </p:nvSpPr>
        <p:spPr/>
        <p:txBody>
          <a:bodyPr/>
          <a:lstStyle/>
          <a:p>
            <a:fld id="{CC9EE663-9713-1346-BAF4-7D3A511901C6}" type="slidenum">
              <a:rPr lang="de-DE" smtClean="0"/>
              <a:t>‹#›</a:t>
            </a:fld>
            <a:endParaRPr lang="de-DE"/>
          </a:p>
        </p:txBody>
      </p:sp>
    </p:spTree>
    <p:extLst>
      <p:ext uri="{BB962C8B-B14F-4D97-AF65-F5344CB8AC3E}">
        <p14:creationId xmlns:p14="http://schemas.microsoft.com/office/powerpoint/2010/main" val="557849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7AC82B-FE0D-4B25-9190-02EB0133128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BE"/>
          </a:p>
        </p:txBody>
      </p:sp>
      <p:sp>
        <p:nvSpPr>
          <p:cNvPr id="3" name="Θέση εικόνας 2">
            <a:extLst>
              <a:ext uri="{FF2B5EF4-FFF2-40B4-BE49-F238E27FC236}">
                <a16:creationId xmlns:a16="http://schemas.microsoft.com/office/drawing/2014/main" id="{BD2FCA17-F9EF-47DE-9B00-FF80C95F8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Θέση κειμένου 3">
            <a:extLst>
              <a:ext uri="{FF2B5EF4-FFF2-40B4-BE49-F238E27FC236}">
                <a16:creationId xmlns:a16="http://schemas.microsoft.com/office/drawing/2014/main" id="{4E459B14-3BF3-4329-BF3B-8ABAF2EB10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1B68052-894C-4442-AFAA-77E80A16BFFE}"/>
              </a:ext>
            </a:extLst>
          </p:cNvPr>
          <p:cNvSpPr>
            <a:spLocks noGrp="1"/>
          </p:cNvSpPr>
          <p:nvPr>
            <p:ph type="dt" sz="half" idx="10"/>
          </p:nvPr>
        </p:nvSpPr>
        <p:spPr/>
        <p:txBody>
          <a:bodyPr/>
          <a:lstStyle/>
          <a:p>
            <a:fld id="{B5D53908-9B57-4FAF-BF47-E01D5EAC6F1F}" type="datetime1">
              <a:rPr lang="de-DE" smtClean="0"/>
              <a:t>28.06.2021</a:t>
            </a:fld>
            <a:endParaRPr lang="en-BE"/>
          </a:p>
        </p:txBody>
      </p:sp>
      <p:sp>
        <p:nvSpPr>
          <p:cNvPr id="6" name="Θέση υποσέλιδου 5">
            <a:extLst>
              <a:ext uri="{FF2B5EF4-FFF2-40B4-BE49-F238E27FC236}">
                <a16:creationId xmlns:a16="http://schemas.microsoft.com/office/drawing/2014/main" id="{DAF3C2BB-5797-47BE-B3BD-89B4EF5FE008}"/>
              </a:ext>
            </a:extLst>
          </p:cNvPr>
          <p:cNvSpPr>
            <a:spLocks noGrp="1"/>
          </p:cNvSpPr>
          <p:nvPr>
            <p:ph type="ftr" sz="quarter" idx="11"/>
          </p:nvPr>
        </p:nvSpPr>
        <p:spPr/>
        <p:txBody>
          <a:bodyPr/>
          <a:lstStyle/>
          <a:p>
            <a:r>
              <a:rPr lang="en-US"/>
              <a:t>WCSMO14</a:t>
            </a:r>
            <a:endParaRPr lang="en-BE"/>
          </a:p>
        </p:txBody>
      </p:sp>
      <p:sp>
        <p:nvSpPr>
          <p:cNvPr id="7" name="Θέση αριθμού διαφάνειας 6">
            <a:extLst>
              <a:ext uri="{FF2B5EF4-FFF2-40B4-BE49-F238E27FC236}">
                <a16:creationId xmlns:a16="http://schemas.microsoft.com/office/drawing/2014/main" id="{D97597D7-A796-4190-8D80-DDCA72684192}"/>
              </a:ext>
            </a:extLst>
          </p:cNvPr>
          <p:cNvSpPr>
            <a:spLocks noGrp="1"/>
          </p:cNvSpPr>
          <p:nvPr>
            <p:ph type="sldNum" sz="quarter" idx="12"/>
          </p:nvPr>
        </p:nvSpPr>
        <p:spPr/>
        <p:txBody>
          <a:bodyPr/>
          <a:lstStyle/>
          <a:p>
            <a:fld id="{AE327C81-A351-4B8C-968C-309E7F762099}" type="slidenum">
              <a:rPr lang="en-BE" smtClean="0"/>
              <a:t>‹#›</a:t>
            </a:fld>
            <a:endParaRPr lang="en-BE"/>
          </a:p>
        </p:txBody>
      </p:sp>
    </p:spTree>
    <p:extLst>
      <p:ext uri="{BB962C8B-B14F-4D97-AF65-F5344CB8AC3E}">
        <p14:creationId xmlns:p14="http://schemas.microsoft.com/office/powerpoint/2010/main" val="2698928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9D6EF3-9504-45D3-94FE-02249AA0DD1E}"/>
              </a:ext>
            </a:extLst>
          </p:cNvPr>
          <p:cNvSpPr>
            <a:spLocks noGrp="1"/>
          </p:cNvSpPr>
          <p:nvPr>
            <p:ph type="title"/>
          </p:nvPr>
        </p:nvSpPr>
        <p:spPr/>
        <p:txBody>
          <a:bodyPr/>
          <a:lstStyle/>
          <a:p>
            <a:r>
              <a:rPr lang="el-GR"/>
              <a:t>Κάντε κλικ για να επεξεργαστείτε τον τίτλο υποδείγματος</a:t>
            </a:r>
            <a:endParaRPr lang="en-BE"/>
          </a:p>
        </p:txBody>
      </p:sp>
      <p:sp>
        <p:nvSpPr>
          <p:cNvPr id="3" name="Θέση κατακόρυφου κειμένου 2">
            <a:extLst>
              <a:ext uri="{FF2B5EF4-FFF2-40B4-BE49-F238E27FC236}">
                <a16:creationId xmlns:a16="http://schemas.microsoft.com/office/drawing/2014/main" id="{4FA3944C-DF4F-4351-91DB-4FFFD20C985E}"/>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BE"/>
          </a:p>
        </p:txBody>
      </p:sp>
      <p:sp>
        <p:nvSpPr>
          <p:cNvPr id="4" name="Θέση ημερομηνίας 3">
            <a:extLst>
              <a:ext uri="{FF2B5EF4-FFF2-40B4-BE49-F238E27FC236}">
                <a16:creationId xmlns:a16="http://schemas.microsoft.com/office/drawing/2014/main" id="{75F19CF1-1A3E-4670-95D8-4E55E225AE0B}"/>
              </a:ext>
            </a:extLst>
          </p:cNvPr>
          <p:cNvSpPr>
            <a:spLocks noGrp="1"/>
          </p:cNvSpPr>
          <p:nvPr>
            <p:ph type="dt" sz="half" idx="10"/>
          </p:nvPr>
        </p:nvSpPr>
        <p:spPr/>
        <p:txBody>
          <a:bodyPr/>
          <a:lstStyle/>
          <a:p>
            <a:fld id="{915553EC-F460-4F03-A277-BCF750203EE8}" type="datetime1">
              <a:rPr lang="de-DE" smtClean="0"/>
              <a:t>28.06.2021</a:t>
            </a:fld>
            <a:endParaRPr lang="en-BE"/>
          </a:p>
        </p:txBody>
      </p:sp>
      <p:sp>
        <p:nvSpPr>
          <p:cNvPr id="5" name="Θέση υποσέλιδου 4">
            <a:extLst>
              <a:ext uri="{FF2B5EF4-FFF2-40B4-BE49-F238E27FC236}">
                <a16:creationId xmlns:a16="http://schemas.microsoft.com/office/drawing/2014/main" id="{D14B55ED-B8DA-486E-9868-9B703FED4E71}"/>
              </a:ext>
            </a:extLst>
          </p:cNvPr>
          <p:cNvSpPr>
            <a:spLocks noGrp="1"/>
          </p:cNvSpPr>
          <p:nvPr>
            <p:ph type="ftr" sz="quarter" idx="11"/>
          </p:nvPr>
        </p:nvSpPr>
        <p:spPr/>
        <p:txBody>
          <a:bodyPr/>
          <a:lstStyle/>
          <a:p>
            <a:r>
              <a:rPr lang="en-US"/>
              <a:t>WCSMO14</a:t>
            </a:r>
            <a:endParaRPr lang="en-BE"/>
          </a:p>
        </p:txBody>
      </p:sp>
      <p:sp>
        <p:nvSpPr>
          <p:cNvPr id="6" name="Θέση αριθμού διαφάνειας 5">
            <a:extLst>
              <a:ext uri="{FF2B5EF4-FFF2-40B4-BE49-F238E27FC236}">
                <a16:creationId xmlns:a16="http://schemas.microsoft.com/office/drawing/2014/main" id="{1DB2E0E3-4C97-448C-84C2-180F3D799BE9}"/>
              </a:ext>
            </a:extLst>
          </p:cNvPr>
          <p:cNvSpPr>
            <a:spLocks noGrp="1"/>
          </p:cNvSpPr>
          <p:nvPr>
            <p:ph type="sldNum" sz="quarter" idx="12"/>
          </p:nvPr>
        </p:nvSpPr>
        <p:spPr/>
        <p:txBody>
          <a:bodyPr/>
          <a:lstStyle/>
          <a:p>
            <a:fld id="{AE327C81-A351-4B8C-968C-309E7F762099}" type="slidenum">
              <a:rPr lang="en-BE" smtClean="0"/>
              <a:t>‹#›</a:t>
            </a:fld>
            <a:endParaRPr lang="en-BE"/>
          </a:p>
        </p:txBody>
      </p:sp>
    </p:spTree>
    <p:extLst>
      <p:ext uri="{BB962C8B-B14F-4D97-AF65-F5344CB8AC3E}">
        <p14:creationId xmlns:p14="http://schemas.microsoft.com/office/powerpoint/2010/main" val="3528799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D5A01894-43CC-4228-9B6F-5021EE6B85FF}"/>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BE"/>
          </a:p>
        </p:txBody>
      </p:sp>
      <p:sp>
        <p:nvSpPr>
          <p:cNvPr id="3" name="Θέση κατακόρυφου κειμένου 2">
            <a:extLst>
              <a:ext uri="{FF2B5EF4-FFF2-40B4-BE49-F238E27FC236}">
                <a16:creationId xmlns:a16="http://schemas.microsoft.com/office/drawing/2014/main" id="{07B81BF5-2938-427B-9486-A8863B027DED}"/>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BE"/>
          </a:p>
        </p:txBody>
      </p:sp>
      <p:sp>
        <p:nvSpPr>
          <p:cNvPr id="4" name="Θέση ημερομηνίας 3">
            <a:extLst>
              <a:ext uri="{FF2B5EF4-FFF2-40B4-BE49-F238E27FC236}">
                <a16:creationId xmlns:a16="http://schemas.microsoft.com/office/drawing/2014/main" id="{19279CCA-1C1B-4463-A113-3CE1527BC417}"/>
              </a:ext>
            </a:extLst>
          </p:cNvPr>
          <p:cNvSpPr>
            <a:spLocks noGrp="1"/>
          </p:cNvSpPr>
          <p:nvPr>
            <p:ph type="dt" sz="half" idx="10"/>
          </p:nvPr>
        </p:nvSpPr>
        <p:spPr/>
        <p:txBody>
          <a:bodyPr/>
          <a:lstStyle/>
          <a:p>
            <a:fld id="{FB3BC495-8863-4A3F-B03E-6E2FACE64699}" type="datetime1">
              <a:rPr lang="de-DE" smtClean="0"/>
              <a:t>28.06.2021</a:t>
            </a:fld>
            <a:endParaRPr lang="en-BE"/>
          </a:p>
        </p:txBody>
      </p:sp>
      <p:sp>
        <p:nvSpPr>
          <p:cNvPr id="5" name="Θέση υποσέλιδου 4">
            <a:extLst>
              <a:ext uri="{FF2B5EF4-FFF2-40B4-BE49-F238E27FC236}">
                <a16:creationId xmlns:a16="http://schemas.microsoft.com/office/drawing/2014/main" id="{3C7BE5C0-329A-417E-9A01-CAD863EFB811}"/>
              </a:ext>
            </a:extLst>
          </p:cNvPr>
          <p:cNvSpPr>
            <a:spLocks noGrp="1"/>
          </p:cNvSpPr>
          <p:nvPr>
            <p:ph type="ftr" sz="quarter" idx="11"/>
          </p:nvPr>
        </p:nvSpPr>
        <p:spPr/>
        <p:txBody>
          <a:bodyPr/>
          <a:lstStyle/>
          <a:p>
            <a:r>
              <a:rPr lang="en-US"/>
              <a:t>WCSMO14</a:t>
            </a:r>
            <a:endParaRPr lang="en-BE"/>
          </a:p>
        </p:txBody>
      </p:sp>
      <p:sp>
        <p:nvSpPr>
          <p:cNvPr id="6" name="Θέση αριθμού διαφάνειας 5">
            <a:extLst>
              <a:ext uri="{FF2B5EF4-FFF2-40B4-BE49-F238E27FC236}">
                <a16:creationId xmlns:a16="http://schemas.microsoft.com/office/drawing/2014/main" id="{01EDCCC4-F271-448B-9946-0C0146F0E5CA}"/>
              </a:ext>
            </a:extLst>
          </p:cNvPr>
          <p:cNvSpPr>
            <a:spLocks noGrp="1"/>
          </p:cNvSpPr>
          <p:nvPr>
            <p:ph type="sldNum" sz="quarter" idx="12"/>
          </p:nvPr>
        </p:nvSpPr>
        <p:spPr/>
        <p:txBody>
          <a:bodyPr/>
          <a:lstStyle/>
          <a:p>
            <a:fld id="{AE327C81-A351-4B8C-968C-309E7F762099}" type="slidenum">
              <a:rPr lang="en-BE" smtClean="0"/>
              <a:t>‹#›</a:t>
            </a:fld>
            <a:endParaRPr lang="en-BE"/>
          </a:p>
        </p:txBody>
      </p:sp>
    </p:spTree>
    <p:extLst>
      <p:ext uri="{BB962C8B-B14F-4D97-AF65-F5344CB8AC3E}">
        <p14:creationId xmlns:p14="http://schemas.microsoft.com/office/powerpoint/2010/main" val="3662878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5DAED02-AE7D-44C4-9737-D9E3378E05A2}"/>
              </a:ext>
            </a:extLst>
          </p:cNvPr>
          <p:cNvSpPr>
            <a:spLocks noGrp="1"/>
          </p:cNvSpPr>
          <p:nvPr>
            <p:ph type="title"/>
          </p:nvPr>
        </p:nvSpPr>
        <p:spPr/>
        <p:txBody>
          <a:bodyPr/>
          <a:lstStyle/>
          <a:p>
            <a:r>
              <a:rPr lang="el-GR"/>
              <a:t>Κάντε κλικ για να επεξεργαστείτε τον τίτλο υποδείγματος</a:t>
            </a:r>
            <a:endParaRPr lang="en-BE"/>
          </a:p>
        </p:txBody>
      </p:sp>
      <p:sp>
        <p:nvSpPr>
          <p:cNvPr id="3" name="Θέση ημερομηνίας 2">
            <a:extLst>
              <a:ext uri="{FF2B5EF4-FFF2-40B4-BE49-F238E27FC236}">
                <a16:creationId xmlns:a16="http://schemas.microsoft.com/office/drawing/2014/main" id="{165E39DD-0F69-4D1A-BC39-8A4110D87904}"/>
              </a:ext>
            </a:extLst>
          </p:cNvPr>
          <p:cNvSpPr>
            <a:spLocks noGrp="1"/>
          </p:cNvSpPr>
          <p:nvPr>
            <p:ph type="dt" sz="half" idx="10"/>
          </p:nvPr>
        </p:nvSpPr>
        <p:spPr/>
        <p:txBody>
          <a:bodyPr/>
          <a:lstStyle/>
          <a:p>
            <a:fld id="{2DC653DC-59F6-4DAE-9A10-28B58BE3466F}" type="datetime1">
              <a:rPr lang="de-DE" smtClean="0"/>
              <a:t>28.06.2021</a:t>
            </a:fld>
            <a:endParaRPr lang="en-BE"/>
          </a:p>
        </p:txBody>
      </p:sp>
      <p:sp>
        <p:nvSpPr>
          <p:cNvPr id="4" name="Θέση υποσέλιδου 3">
            <a:extLst>
              <a:ext uri="{FF2B5EF4-FFF2-40B4-BE49-F238E27FC236}">
                <a16:creationId xmlns:a16="http://schemas.microsoft.com/office/drawing/2014/main" id="{9691026B-2DF4-4F9F-8D8C-0294CAB435E9}"/>
              </a:ext>
            </a:extLst>
          </p:cNvPr>
          <p:cNvSpPr>
            <a:spLocks noGrp="1"/>
          </p:cNvSpPr>
          <p:nvPr>
            <p:ph type="ftr" sz="quarter" idx="11"/>
          </p:nvPr>
        </p:nvSpPr>
        <p:spPr/>
        <p:txBody>
          <a:bodyPr/>
          <a:lstStyle/>
          <a:p>
            <a:r>
              <a:rPr lang="en-US"/>
              <a:t>WCSMO14</a:t>
            </a:r>
            <a:endParaRPr lang="en-BE"/>
          </a:p>
        </p:txBody>
      </p:sp>
      <p:sp>
        <p:nvSpPr>
          <p:cNvPr id="5" name="Θέση αριθμού διαφάνειας 4">
            <a:extLst>
              <a:ext uri="{FF2B5EF4-FFF2-40B4-BE49-F238E27FC236}">
                <a16:creationId xmlns:a16="http://schemas.microsoft.com/office/drawing/2014/main" id="{B0B80632-6C88-4A14-B174-0CD4CEF73693}"/>
              </a:ext>
            </a:extLst>
          </p:cNvPr>
          <p:cNvSpPr>
            <a:spLocks noGrp="1"/>
          </p:cNvSpPr>
          <p:nvPr>
            <p:ph type="sldNum" sz="quarter" idx="12"/>
          </p:nvPr>
        </p:nvSpPr>
        <p:spPr/>
        <p:txBody>
          <a:bodyPr/>
          <a:lstStyle/>
          <a:p>
            <a:fld id="{AE327C81-A351-4B8C-968C-309E7F762099}" type="slidenum">
              <a:rPr lang="en-BE" smtClean="0"/>
              <a:t>‹#›</a:t>
            </a:fld>
            <a:endParaRPr lang="en-BE"/>
          </a:p>
        </p:txBody>
      </p:sp>
    </p:spTree>
    <p:extLst>
      <p:ext uri="{BB962C8B-B14F-4D97-AF65-F5344CB8AC3E}">
        <p14:creationId xmlns:p14="http://schemas.microsoft.com/office/powerpoint/2010/main" val="2870008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Diapositive de titre">
    <p:spTree>
      <p:nvGrpSpPr>
        <p:cNvPr id="1" name=""/>
        <p:cNvGrpSpPr/>
        <p:nvPr/>
      </p:nvGrpSpPr>
      <p:grpSpPr>
        <a:xfrm>
          <a:off x="0" y="0"/>
          <a:ext cx="0" cy="0"/>
          <a:chOff x="0" y="0"/>
          <a:chExt cx="0" cy="0"/>
        </a:xfrm>
      </p:grpSpPr>
      <p:sp>
        <p:nvSpPr>
          <p:cNvPr id="19" name="Rectangle 18"/>
          <p:cNvSpPr/>
          <p:nvPr/>
        </p:nvSpPr>
        <p:spPr>
          <a:xfrm>
            <a:off x="0" y="1121663"/>
            <a:ext cx="12192000" cy="51049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grpSp>
        <p:nvGrpSpPr>
          <p:cNvPr id="15" name="Groupe 14"/>
          <p:cNvGrpSpPr/>
          <p:nvPr/>
        </p:nvGrpSpPr>
        <p:grpSpPr>
          <a:xfrm>
            <a:off x="0" y="5873747"/>
            <a:ext cx="12192000" cy="996364"/>
            <a:chOff x="0" y="4667250"/>
            <a:chExt cx="9144000" cy="476250"/>
          </a:xfrm>
        </p:grpSpPr>
        <p:sp>
          <p:nvSpPr>
            <p:cNvPr id="16" name="Rectangle 15"/>
            <p:cNvSpPr/>
            <p:nvPr userDrawn="1"/>
          </p:nvSpPr>
          <p:spPr>
            <a:xfrm>
              <a:off x="0" y="4667250"/>
              <a:ext cx="9144000" cy="476250"/>
            </a:xfrm>
            <a:prstGeom prst="rect">
              <a:avLst/>
            </a:prstGeom>
            <a:gradFill flip="none" rotWithShape="1">
              <a:gsLst>
                <a:gs pos="0">
                  <a:srgbClr val="042960"/>
                </a:gs>
                <a:gs pos="100000">
                  <a:srgbClr val="031E45"/>
                </a:gs>
              </a:gsLst>
              <a:path path="circle">
                <a:fillToRect l="50000" t="50000" r="50000" b="50000"/>
              </a:path>
              <a:tileRect/>
            </a:gradFill>
            <a:ln>
              <a:noFill/>
            </a:ln>
            <a:effectLst>
              <a:innerShdw blurRad="101600" dist="635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8" name="Rectangle 17"/>
            <p:cNvSpPr/>
            <p:nvPr userDrawn="1"/>
          </p:nvSpPr>
          <p:spPr>
            <a:xfrm>
              <a:off x="0" y="4667250"/>
              <a:ext cx="9144000" cy="470461"/>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grpSp>
      <p:sp>
        <p:nvSpPr>
          <p:cNvPr id="5" name="Text Box 10"/>
          <p:cNvSpPr txBox="1">
            <a:spLocks noChangeArrowheads="1"/>
          </p:cNvSpPr>
          <p:nvPr/>
        </p:nvSpPr>
        <p:spPr bwMode="auto">
          <a:xfrm>
            <a:off x="143933" y="5930786"/>
            <a:ext cx="12048067" cy="86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08" tIns="60955" rIns="121908" bIns="60955">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ts val="400"/>
              </a:spcBef>
              <a:defRPr/>
            </a:pPr>
            <a:r>
              <a:rPr lang="fr-FR" sz="1067" b="1" dirty="0">
                <a:solidFill>
                  <a:srgbClr val="CFC1A5"/>
                </a:solidFill>
                <a:latin typeface="Segoe UI" panose="020B0502040204020203" pitchFamily="34" charset="0"/>
                <a:ea typeface="Segoe UI" panose="020B0502040204020203" pitchFamily="34" charset="0"/>
                <a:cs typeface="Segoe UI" panose="020B0502040204020203" pitchFamily="34" charset="0"/>
              </a:rPr>
              <a:t>www.gdtech.eu</a:t>
            </a:r>
          </a:p>
          <a:p>
            <a:pPr marL="0" marR="0" lvl="0" indent="0" algn="l" defTabSz="1219054" rtl="0" eaLnBrk="1" fontAlgn="base" latinLnBrk="0" hangingPunct="1">
              <a:lnSpc>
                <a:spcPct val="100000"/>
              </a:lnSpc>
              <a:spcBef>
                <a:spcPts val="400"/>
              </a:spcBef>
              <a:spcAft>
                <a:spcPct val="0"/>
              </a:spcAft>
              <a:buClrTx/>
              <a:buSzTx/>
              <a:buFontTx/>
              <a:buNone/>
              <a:tabLst/>
              <a:defRPr/>
            </a:pPr>
            <a:r>
              <a:rPr lang="fr-FR" sz="1067"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GDTech S.A.</a:t>
            </a:r>
            <a:r>
              <a:rPr lang="fr-FR" sz="1067" b="0" baseline="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 </a:t>
            </a:r>
            <a:r>
              <a:rPr lang="fr-FR" sz="1067"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7 Avenue de l’expansion, BE-4432 ALLEUR | Tél. : +32 4 367 87 11 | Fax : +32 4 376 68 22</a:t>
            </a:r>
            <a:br>
              <a:rPr lang="fr-FR" sz="1067"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br>
            <a:r>
              <a:rPr lang="fr-FR" sz="1067"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GDTech France S.A.S.</a:t>
            </a:r>
            <a:r>
              <a:rPr lang="fr-FR" sz="1067" b="0" baseline="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fr-FR" sz="1067"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Site </a:t>
            </a:r>
            <a:r>
              <a:rPr lang="fr-FR" sz="1067"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Aéropolis</a:t>
            </a:r>
            <a:r>
              <a:rPr lang="fr-FR" sz="1067"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F-64510 BORDES </a:t>
            </a:r>
            <a:r>
              <a:rPr lang="fr-FR" sz="1067" baseline="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fr-FR" sz="1067"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Tél. : </a:t>
            </a:r>
            <a:r>
              <a:rPr lang="fr-BE" sz="1067"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+33 (0) 5 59 82 35 35 </a:t>
            </a:r>
            <a:r>
              <a:rPr lang="fr-FR" sz="1067"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Fax : </a:t>
            </a:r>
            <a:r>
              <a:rPr lang="fr-BE" sz="1067"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+33 (0) 5 59 02 08 67</a:t>
            </a:r>
          </a:p>
          <a:p>
            <a:pPr marL="0" marR="0" lvl="0" indent="0" algn="l" defTabSz="1219054" rtl="0" eaLnBrk="1" fontAlgn="base" latinLnBrk="0" hangingPunct="1">
              <a:lnSpc>
                <a:spcPct val="100000"/>
              </a:lnSpc>
              <a:spcBef>
                <a:spcPts val="400"/>
              </a:spcBef>
              <a:spcAft>
                <a:spcPct val="0"/>
              </a:spcAft>
              <a:buClrTx/>
              <a:buSzTx/>
              <a:buFontTx/>
              <a:buNone/>
              <a:tabLst/>
              <a:defRPr/>
            </a:pPr>
            <a:r>
              <a:rPr lang="fr-BE"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F034 Version 10- Ce document est la propriété du Groupe GDTech - I</a:t>
            </a:r>
            <a:r>
              <a:rPr lang="fr-FR"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l ne peut être communiqué à des tiers ni reproduit sans</a:t>
            </a:r>
            <a:r>
              <a:rPr lang="fr-BE"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autorisation écrite (loi du 11 mars 1957)</a:t>
            </a:r>
            <a:endParaRPr lang="fr-FR"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1026" name="Picture 2" descr="Z:\07-OPERATIONNEL\00_PRESENTATIONS_GDTECH\GDTECH_FR_Présentations\Plaquettes et supports Marketing\05_Rollup_2\Images Sources\GDTech_logo_long.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07501" y="114566"/>
            <a:ext cx="3588260" cy="94164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e 1"/>
          <p:cNvGrpSpPr/>
          <p:nvPr/>
        </p:nvGrpSpPr>
        <p:grpSpPr>
          <a:xfrm>
            <a:off x="10569039" y="5966757"/>
            <a:ext cx="1428228" cy="766483"/>
            <a:chOff x="7926779" y="4475068"/>
            <a:chExt cx="1071171" cy="574862"/>
          </a:xfrm>
        </p:grpSpPr>
        <p:pic>
          <p:nvPicPr>
            <p:cNvPr id="24" name="Picture 7" descr="C:\Users\juhoor\Desktop\afaq.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26779" y="4475068"/>
              <a:ext cx="1071171" cy="574862"/>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userDrawn="1"/>
          </p:nvSpPr>
          <p:spPr>
            <a:xfrm>
              <a:off x="8459983" y="4989451"/>
              <a:ext cx="467324" cy="60448"/>
            </a:xfrm>
            <a:prstGeom prst="rect">
              <a:avLst/>
            </a:prstGeom>
            <a:solidFill>
              <a:schemeClr val="accent4">
                <a:lumMod val="50000"/>
              </a:schemeClr>
            </a:solidFill>
          </p:spPr>
          <p:txBody>
            <a:bodyPr wrap="square" lIns="0" tIns="0" rIns="0" bIns="0" rtlCol="0">
              <a:noAutofit/>
            </a:bodyPr>
            <a:lstStyle/>
            <a:p>
              <a:pPr algn="ctr"/>
              <a:r>
                <a:rPr lang="fr-FR" sz="533" dirty="0" err="1">
                  <a:solidFill>
                    <a:schemeClr val="bg1"/>
                  </a:solidFill>
                  <a:latin typeface="Bahnschrift Condensed" pitchFamily="34" charset="0"/>
                </a:rPr>
                <a:t>Aéro</a:t>
              </a:r>
              <a:r>
                <a:rPr lang="fr-FR" sz="533" dirty="0">
                  <a:solidFill>
                    <a:schemeClr val="bg1"/>
                  </a:solidFill>
                  <a:latin typeface="Bahnschrift Condensed" pitchFamily="34" charset="0"/>
                </a:rPr>
                <a:t> Spatial Défense</a:t>
              </a:r>
            </a:p>
          </p:txBody>
        </p:sp>
      </p:grpSp>
      <p:pic>
        <p:nvPicPr>
          <p:cNvPr id="11" name="Image 10"/>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97" y="967055"/>
            <a:ext cx="11396804" cy="5259572"/>
          </a:xfrm>
          <a:prstGeom prst="rect">
            <a:avLst/>
          </a:prstGeom>
        </p:spPr>
      </p:pic>
      <p:pic>
        <p:nvPicPr>
          <p:cNvPr id="14" name="Picture 2" descr="ii_jht8vae20_163b1939a82f7f1d"/>
          <p:cNvPicPr>
            <a:picLocks noChangeAspect="1" noChangeArrowheads="1"/>
          </p:cNvPicPr>
          <p:nvPr/>
        </p:nvPicPr>
        <p:blipFill rotWithShape="1">
          <a:blip r:embed="rId6">
            <a:extLst>
              <a:ext uri="{28A0092B-C50C-407E-A947-70E740481C1C}">
                <a14:useLocalDpi xmlns:a14="http://schemas.microsoft.com/office/drawing/2010/main"/>
              </a:ext>
            </a:extLst>
          </a:blip>
          <a:srcRect t="18575"/>
          <a:stretch/>
        </p:blipFill>
        <p:spPr bwMode="auto">
          <a:xfrm>
            <a:off x="2500" y="-6096"/>
            <a:ext cx="2123435" cy="14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22"/>
          <p:cNvPicPr>
            <a:picLocks noChangeAspect="1"/>
          </p:cNvPicPr>
          <p:nvPr/>
        </p:nvPicPr>
        <p:blipFill rotWithShape="1">
          <a:blip r:embed="rId5">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r="74472" b="80782"/>
          <a:stretch/>
        </p:blipFill>
        <p:spPr>
          <a:xfrm>
            <a:off x="769459" y="961613"/>
            <a:ext cx="2968452" cy="1031308"/>
          </a:xfrm>
          <a:prstGeom prst="rect">
            <a:avLst/>
          </a:prstGeom>
        </p:spPr>
      </p:pic>
      <p:pic>
        <p:nvPicPr>
          <p:cNvPr id="26" name="Image 25"/>
          <p:cNvPicPr>
            <a:picLocks noChangeAspect="1"/>
          </p:cNvPicPr>
          <p:nvPr/>
        </p:nvPicPr>
        <p:blipFill rotWithShape="1">
          <a:blip r:embed="rId5">
            <a:lum bright="70000" contrast="-70000"/>
            <a:clrChange>
              <a:clrFrom>
                <a:srgbClr val="FFFFFF"/>
              </a:clrFrom>
              <a:clrTo>
                <a:srgbClr val="FFFFFF">
                  <a:alpha val="0"/>
                </a:srgbClr>
              </a:clrTo>
            </a:clrChange>
            <a:extLst>
              <a:ext uri="{28A0092B-C50C-407E-A947-70E740481C1C}">
                <a14:useLocalDpi xmlns:a14="http://schemas.microsoft.com/office/drawing/2010/main" val="0"/>
              </a:ext>
            </a:extLst>
          </a:blip>
          <a:srcRect l="69752" t="73791" r="669" b="9750"/>
          <a:stretch/>
        </p:blipFill>
        <p:spPr>
          <a:xfrm>
            <a:off x="8733025" y="4852167"/>
            <a:ext cx="3371088" cy="865632"/>
          </a:xfrm>
          <a:prstGeom prst="rect">
            <a:avLst/>
          </a:prstGeom>
        </p:spPr>
      </p:pic>
    </p:spTree>
    <p:extLst>
      <p:ext uri="{BB962C8B-B14F-4D97-AF65-F5344CB8AC3E}">
        <p14:creationId xmlns:p14="http://schemas.microsoft.com/office/powerpoint/2010/main" val="385926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Diapositive de titre Etude">
    <p:spTree>
      <p:nvGrpSpPr>
        <p:cNvPr id="1" name=""/>
        <p:cNvGrpSpPr/>
        <p:nvPr/>
      </p:nvGrpSpPr>
      <p:grpSpPr>
        <a:xfrm>
          <a:off x="0" y="0"/>
          <a:ext cx="0" cy="0"/>
          <a:chOff x="0" y="0"/>
          <a:chExt cx="0" cy="0"/>
        </a:xfrm>
      </p:grpSpPr>
      <p:pic>
        <p:nvPicPr>
          <p:cNvPr id="6" name="Picture 88" descr="GDTech_logo_300dp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6955" y="295135"/>
            <a:ext cx="2498091"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Tableau 12"/>
          <p:cNvGraphicFramePr>
            <a:graphicFrameLocks noGrp="1"/>
          </p:cNvGraphicFramePr>
          <p:nvPr/>
        </p:nvGraphicFramePr>
        <p:xfrm>
          <a:off x="2523760" y="4128000"/>
          <a:ext cx="6944000" cy="1824000"/>
        </p:xfrm>
        <a:graphic>
          <a:graphicData uri="http://schemas.openxmlformats.org/drawingml/2006/table">
            <a:tbl>
              <a:tblPr firstRow="1" bandRow="1">
                <a:tableStyleId>{72833802-FEF1-4C79-8D5D-14CF1EAF98D9}</a:tableStyleId>
              </a:tblPr>
              <a:tblGrid>
                <a:gridCol w="3472000">
                  <a:extLst>
                    <a:ext uri="{9D8B030D-6E8A-4147-A177-3AD203B41FA5}">
                      <a16:colId xmlns:a16="http://schemas.microsoft.com/office/drawing/2014/main" val="20000"/>
                    </a:ext>
                  </a:extLst>
                </a:gridCol>
                <a:gridCol w="3472000">
                  <a:extLst>
                    <a:ext uri="{9D8B030D-6E8A-4147-A177-3AD203B41FA5}">
                      <a16:colId xmlns:a16="http://schemas.microsoft.com/office/drawing/2014/main" val="20001"/>
                    </a:ext>
                  </a:extLst>
                </a:gridCol>
              </a:tblGrid>
              <a:tr h="423232">
                <a:tc>
                  <a:txBody>
                    <a:bodyPr/>
                    <a:lstStyle/>
                    <a:p>
                      <a:pPr algn="ctr"/>
                      <a:r>
                        <a:rPr lang="fr-FR" sz="1600" b="1" dirty="0">
                          <a:latin typeface="Calibri" panose="020F0502020204030204" pitchFamily="34" charset="0"/>
                          <a:cs typeface="Calibri" panose="020F0502020204030204" pitchFamily="34" charset="0"/>
                        </a:rPr>
                        <a:t>REDACTION</a:t>
                      </a:r>
                    </a:p>
                  </a:txBody>
                  <a:tcPr marL="121923" marR="121923" marT="45715" marB="45715"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tcPr>
                </a:tc>
                <a:tc>
                  <a:txBody>
                    <a:bodyPr/>
                    <a:lstStyle/>
                    <a:p>
                      <a:pPr algn="ctr"/>
                      <a:r>
                        <a:rPr lang="fr-FR" sz="1600" b="1" dirty="0">
                          <a:latin typeface="Calibri" panose="020F0502020204030204" pitchFamily="34" charset="0"/>
                          <a:cs typeface="Calibri" panose="020F0502020204030204" pitchFamily="34" charset="0"/>
                        </a:rPr>
                        <a:t>VERIFICATION</a:t>
                      </a:r>
                    </a:p>
                  </a:txBody>
                  <a:tcPr marL="121923" marR="121923" marT="45715" marB="45715"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tcPr>
                </a:tc>
                <a:extLst>
                  <a:ext uri="{0D108BD9-81ED-4DB2-BD59-A6C34878D82A}">
                    <a16:rowId xmlns:a16="http://schemas.microsoft.com/office/drawing/2014/main" val="10000"/>
                  </a:ext>
                </a:extLst>
              </a:tr>
              <a:tr h="2835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Nom : </a:t>
                      </a:r>
                      <a:endPar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L="121923" marR="121923"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Nom :</a:t>
                      </a:r>
                      <a:endPar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L="121923" marR="121923"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3373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Date :</a:t>
                      </a:r>
                    </a:p>
                  </a:txBody>
                  <a:tcPr marL="121923" marR="121923"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Date :</a:t>
                      </a:r>
                      <a:endPar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L="121923" marR="121923"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779832">
                <a:tc>
                  <a:txBody>
                    <a:bodyPr/>
                    <a:lstStyle/>
                    <a:p>
                      <a:pPr marL="0" indent="0" algn="l"/>
                      <a:r>
                        <a:rPr lang="fr-FR" sz="1200" b="1" dirty="0">
                          <a:latin typeface="Calibri" panose="020F0502020204030204" pitchFamily="34" charset="0"/>
                          <a:cs typeface="Calibri" panose="020F0502020204030204" pitchFamily="34" charset="0"/>
                        </a:rPr>
                        <a:t>Signature</a:t>
                      </a:r>
                      <a:r>
                        <a:rPr lang="fr-FR" sz="1200" baseline="0" dirty="0">
                          <a:latin typeface="Calibri" panose="020F0502020204030204" pitchFamily="34" charset="0"/>
                          <a:cs typeface="Calibri" panose="020F0502020204030204" pitchFamily="34" charset="0"/>
                        </a:rPr>
                        <a:t> : </a:t>
                      </a:r>
                    </a:p>
                    <a:p>
                      <a:pPr marL="0" indent="0" algn="l"/>
                      <a:endParaRPr lang="fr-FR" sz="1200" baseline="0" dirty="0">
                        <a:latin typeface="Calibri" panose="020F0502020204030204" pitchFamily="34" charset="0"/>
                        <a:cs typeface="Calibri" panose="020F0502020204030204" pitchFamily="34" charset="0"/>
                      </a:endParaRPr>
                    </a:p>
                    <a:p>
                      <a:pPr marL="0" indent="0" algn="l"/>
                      <a:endParaRPr lang="fr-FR" sz="1200" baseline="0" dirty="0">
                        <a:latin typeface="Calibri" panose="020F0502020204030204" pitchFamily="34" charset="0"/>
                        <a:cs typeface="Calibri" panose="020F0502020204030204" pitchFamily="34" charset="0"/>
                      </a:endParaRPr>
                    </a:p>
                  </a:txBody>
                  <a:tcPr marL="121923" marR="121923" marT="45715" marB="45715">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indent="0" algn="l"/>
                      <a:r>
                        <a:rPr lang="fr-FR" sz="1200" b="1" dirty="0">
                          <a:latin typeface="Calibri" panose="020F0502020204030204" pitchFamily="34" charset="0"/>
                          <a:cs typeface="Calibri" panose="020F0502020204030204" pitchFamily="34" charset="0"/>
                        </a:rPr>
                        <a:t>Signature </a:t>
                      </a:r>
                      <a:r>
                        <a:rPr lang="fr-FR" sz="1200" baseline="0" dirty="0">
                          <a:latin typeface="Calibri" panose="020F0502020204030204" pitchFamily="34" charset="0"/>
                          <a:cs typeface="Calibri" panose="020F0502020204030204" pitchFamily="34" charset="0"/>
                        </a:rPr>
                        <a:t>:</a:t>
                      </a:r>
                    </a:p>
                    <a:p>
                      <a:pPr marL="0" indent="0" algn="l"/>
                      <a:endParaRPr lang="fr-FR" sz="1200" dirty="0">
                        <a:latin typeface="Calibri" panose="020F0502020204030204" pitchFamily="34" charset="0"/>
                        <a:cs typeface="Calibri" panose="020F0502020204030204" pitchFamily="34" charset="0"/>
                      </a:endParaRPr>
                    </a:p>
                    <a:p>
                      <a:pPr marL="0" indent="0" algn="l"/>
                      <a:endParaRPr lang="fr-FR" sz="1200" dirty="0">
                        <a:latin typeface="Calibri" panose="020F0502020204030204" pitchFamily="34" charset="0"/>
                        <a:cs typeface="Calibri" panose="020F0502020204030204" pitchFamily="34" charset="0"/>
                      </a:endParaRPr>
                    </a:p>
                  </a:txBody>
                  <a:tcPr marL="121923" marR="121923" marT="45715" marB="45715">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3" name="Espace réservé du texte 22"/>
          <p:cNvSpPr>
            <a:spLocks noGrp="1"/>
          </p:cNvSpPr>
          <p:nvPr>
            <p:ph type="body" sz="quarter" idx="12" hasCustomPrompt="1"/>
          </p:nvPr>
        </p:nvSpPr>
        <p:spPr>
          <a:xfrm>
            <a:off x="3206327" y="4584001"/>
            <a:ext cx="1534584" cy="215900"/>
          </a:xfrm>
          <a:prstGeom prst="rect">
            <a:avLst/>
          </a:prstGeom>
        </p:spPr>
        <p:txBody>
          <a:bodyPr anchor="ctr"/>
          <a:lstStyle>
            <a:lvl1pPr marL="0" indent="0">
              <a:buNone/>
              <a:defRPr sz="1200"/>
            </a:lvl1pPr>
            <a:lvl2pPr>
              <a:defRPr sz="1333"/>
            </a:lvl2pPr>
            <a:lvl3pPr>
              <a:defRPr sz="1333"/>
            </a:lvl3pPr>
            <a:lvl4pPr>
              <a:defRPr sz="1333"/>
            </a:lvl4pPr>
            <a:lvl5pPr>
              <a:defRPr sz="1333"/>
            </a:lvl5pPr>
          </a:lstStyle>
          <a:p>
            <a:pPr lvl="0"/>
            <a:r>
              <a:rPr lang="fr-FR" dirty="0"/>
              <a:t>Nom</a:t>
            </a:r>
          </a:p>
        </p:txBody>
      </p:sp>
      <p:sp>
        <p:nvSpPr>
          <p:cNvPr id="26" name="Espace réservé du texte 22"/>
          <p:cNvSpPr>
            <a:spLocks noGrp="1"/>
          </p:cNvSpPr>
          <p:nvPr>
            <p:ph type="body" sz="quarter" idx="13" hasCustomPrompt="1"/>
          </p:nvPr>
        </p:nvSpPr>
        <p:spPr>
          <a:xfrm>
            <a:off x="3206327" y="4896001"/>
            <a:ext cx="1534584" cy="215900"/>
          </a:xfrm>
          <a:prstGeom prst="rect">
            <a:avLst/>
          </a:prstGeom>
        </p:spPr>
        <p:txBody>
          <a:bodyPr anchor="ctr"/>
          <a:lstStyle>
            <a:lvl1pPr marL="0" indent="0">
              <a:buNone/>
              <a:defRPr sz="1200"/>
            </a:lvl1pPr>
            <a:lvl2pPr>
              <a:defRPr sz="1333"/>
            </a:lvl2pPr>
            <a:lvl3pPr>
              <a:defRPr sz="1333"/>
            </a:lvl3pPr>
            <a:lvl4pPr>
              <a:defRPr sz="1333"/>
            </a:lvl4pPr>
            <a:lvl5pPr>
              <a:defRPr sz="1333"/>
            </a:lvl5pPr>
          </a:lstStyle>
          <a:p>
            <a:pPr lvl="0"/>
            <a:r>
              <a:rPr lang="fr-FR" dirty="0"/>
              <a:t>Date</a:t>
            </a:r>
          </a:p>
        </p:txBody>
      </p:sp>
      <p:sp>
        <p:nvSpPr>
          <p:cNvPr id="30" name="Espace réservé du texte 22"/>
          <p:cNvSpPr>
            <a:spLocks noGrp="1"/>
          </p:cNvSpPr>
          <p:nvPr>
            <p:ph type="body" sz="quarter" idx="14" hasCustomPrompt="1"/>
          </p:nvPr>
        </p:nvSpPr>
        <p:spPr>
          <a:xfrm>
            <a:off x="6723040" y="4584001"/>
            <a:ext cx="1534584" cy="215900"/>
          </a:xfrm>
          <a:prstGeom prst="rect">
            <a:avLst/>
          </a:prstGeom>
        </p:spPr>
        <p:txBody>
          <a:bodyPr anchor="ctr"/>
          <a:lstStyle>
            <a:lvl1pPr marL="0" indent="0">
              <a:buNone/>
              <a:defRPr sz="1200"/>
            </a:lvl1pPr>
            <a:lvl2pPr>
              <a:defRPr sz="1333"/>
            </a:lvl2pPr>
            <a:lvl3pPr>
              <a:defRPr sz="1333"/>
            </a:lvl3pPr>
            <a:lvl4pPr>
              <a:defRPr sz="1333"/>
            </a:lvl4pPr>
            <a:lvl5pPr>
              <a:defRPr sz="1333"/>
            </a:lvl5pPr>
          </a:lstStyle>
          <a:p>
            <a:pPr lvl="0"/>
            <a:r>
              <a:rPr lang="fr-FR" dirty="0"/>
              <a:t>Nom</a:t>
            </a:r>
          </a:p>
        </p:txBody>
      </p:sp>
      <p:sp>
        <p:nvSpPr>
          <p:cNvPr id="31" name="Espace réservé du texte 22"/>
          <p:cNvSpPr>
            <a:spLocks noGrp="1"/>
          </p:cNvSpPr>
          <p:nvPr>
            <p:ph type="body" sz="quarter" idx="15" hasCustomPrompt="1"/>
          </p:nvPr>
        </p:nvSpPr>
        <p:spPr>
          <a:xfrm>
            <a:off x="6723040" y="4896001"/>
            <a:ext cx="1534584" cy="215900"/>
          </a:xfrm>
          <a:prstGeom prst="rect">
            <a:avLst/>
          </a:prstGeom>
        </p:spPr>
        <p:txBody>
          <a:bodyPr anchor="ctr"/>
          <a:lstStyle>
            <a:lvl1pPr marL="0" indent="0">
              <a:buNone/>
              <a:defRPr sz="1200"/>
            </a:lvl1pPr>
            <a:lvl2pPr>
              <a:defRPr sz="1333"/>
            </a:lvl2pPr>
            <a:lvl3pPr>
              <a:defRPr sz="1333"/>
            </a:lvl3pPr>
            <a:lvl4pPr>
              <a:defRPr sz="1333"/>
            </a:lvl4pPr>
            <a:lvl5pPr>
              <a:defRPr sz="1333"/>
            </a:lvl5pPr>
          </a:lstStyle>
          <a:p>
            <a:pPr lvl="0"/>
            <a:r>
              <a:rPr lang="fr-FR" dirty="0"/>
              <a:t>Date</a:t>
            </a:r>
          </a:p>
        </p:txBody>
      </p:sp>
      <p:sp>
        <p:nvSpPr>
          <p:cNvPr id="3" name="Espace réservé du texte 2"/>
          <p:cNvSpPr>
            <a:spLocks noGrp="1"/>
          </p:cNvSpPr>
          <p:nvPr>
            <p:ph type="body" sz="quarter" idx="19" hasCustomPrompt="1"/>
          </p:nvPr>
        </p:nvSpPr>
        <p:spPr>
          <a:xfrm>
            <a:off x="888000" y="2544000"/>
            <a:ext cx="10416000" cy="624488"/>
          </a:xfrm>
          <a:prstGeom prst="rect">
            <a:avLst/>
          </a:prstGeom>
          <a:ln>
            <a:noFill/>
          </a:ln>
        </p:spPr>
        <p:txBody>
          <a:bodyPr lIns="36000" tIns="36000" rIns="36000" bIns="36000" anchor="ctr" anchorCtr="0">
            <a:normAutofit/>
          </a:bodyPr>
          <a:lstStyle>
            <a:lvl1pPr marL="0" indent="0" algn="l" defTabSz="479988">
              <a:buFont typeface="Arial" panose="020B0604020202020204" pitchFamily="34" charset="0"/>
              <a:buNone/>
              <a:defRPr sz="1400">
                <a:solidFill>
                  <a:srgbClr val="0066CC"/>
                </a:solidFill>
              </a:defRPr>
            </a:lvl1pPr>
            <a:lvl2pPr>
              <a:defRPr>
                <a:solidFill>
                  <a:srgbClr val="0066CC"/>
                </a:solidFill>
              </a:defRPr>
            </a:lvl2pPr>
            <a:lvl3pPr>
              <a:defRPr>
                <a:solidFill>
                  <a:srgbClr val="0066CC"/>
                </a:solidFill>
              </a:defRPr>
            </a:lvl3pPr>
            <a:lvl4pPr>
              <a:defRPr>
                <a:solidFill>
                  <a:srgbClr val="0066CC"/>
                </a:solidFill>
              </a:defRPr>
            </a:lvl4pPr>
            <a:lvl5pPr>
              <a:defRPr>
                <a:solidFill>
                  <a:srgbClr val="0066CC"/>
                </a:solidFill>
              </a:defRPr>
            </a:lvl5pPr>
          </a:lstStyle>
          <a:p>
            <a:pPr lvl="0"/>
            <a:r>
              <a:rPr lang="fr-FR" dirty="0"/>
              <a:t>Référence GDTech : </a:t>
            </a:r>
          </a:p>
          <a:p>
            <a:pPr lvl="0"/>
            <a:r>
              <a:rPr lang="fr-FR" dirty="0"/>
              <a:t>Référence Client : </a:t>
            </a:r>
          </a:p>
        </p:txBody>
      </p:sp>
      <p:sp>
        <p:nvSpPr>
          <p:cNvPr id="7" name="Espace réservé du texte 6"/>
          <p:cNvSpPr>
            <a:spLocks noGrp="1"/>
          </p:cNvSpPr>
          <p:nvPr>
            <p:ph type="body" sz="quarter" idx="20"/>
          </p:nvPr>
        </p:nvSpPr>
        <p:spPr>
          <a:xfrm>
            <a:off x="888000" y="3264000"/>
            <a:ext cx="10416000" cy="720000"/>
          </a:xfrm>
          <a:prstGeom prst="rect">
            <a:avLst/>
          </a:prstGeom>
          <a:ln w="9525">
            <a:solidFill>
              <a:srgbClr val="0070C0"/>
            </a:solidFill>
          </a:ln>
        </p:spPr>
        <p:txBody>
          <a:bodyPr lIns="36000" tIns="36000" rIns="36000" bIns="36000" anchor="ctr" anchorCtr="0">
            <a:normAutofit/>
          </a:bodyPr>
          <a:lstStyle>
            <a:lvl1pPr marL="0" indent="0" algn="ctr">
              <a:buFont typeface="Arial" panose="020B0604020202020204" pitchFamily="34" charset="0"/>
              <a:buNone/>
              <a:defRPr>
                <a:solidFill>
                  <a:srgbClr val="0070C0"/>
                </a:solidFill>
              </a:defRPr>
            </a:lvl1pPr>
            <a:lvl2pPr>
              <a:defRPr>
                <a:solidFill>
                  <a:srgbClr val="0066CC"/>
                </a:solidFill>
              </a:defRPr>
            </a:lvl2pPr>
            <a:lvl3pPr>
              <a:defRPr>
                <a:solidFill>
                  <a:srgbClr val="0066CC"/>
                </a:solidFill>
              </a:defRPr>
            </a:lvl3pPr>
            <a:lvl4pPr>
              <a:defRPr>
                <a:solidFill>
                  <a:srgbClr val="0066CC"/>
                </a:solidFill>
              </a:defRPr>
            </a:lvl4pPr>
            <a:lvl5pPr>
              <a:defRPr>
                <a:solidFill>
                  <a:srgbClr val="0066CC"/>
                </a:solidFill>
              </a:defRPr>
            </a:lvl5pPr>
          </a:lstStyle>
          <a:p>
            <a:pPr lvl="0"/>
            <a:r>
              <a:rPr lang="fr-FR"/>
              <a:t>Cliquez pour modifier les styles du texte du masque</a:t>
            </a:r>
          </a:p>
        </p:txBody>
      </p:sp>
      <p:grpSp>
        <p:nvGrpSpPr>
          <p:cNvPr id="16" name="Groupe 15"/>
          <p:cNvGrpSpPr/>
          <p:nvPr/>
        </p:nvGrpSpPr>
        <p:grpSpPr>
          <a:xfrm>
            <a:off x="0" y="6226628"/>
            <a:ext cx="12192000" cy="635000"/>
            <a:chOff x="8149" y="4667250"/>
            <a:chExt cx="9124990" cy="476250"/>
          </a:xfrm>
        </p:grpSpPr>
        <p:sp>
          <p:nvSpPr>
            <p:cNvPr id="17" name="Rectangle 16"/>
            <p:cNvSpPr/>
            <p:nvPr userDrawn="1"/>
          </p:nvSpPr>
          <p:spPr>
            <a:xfrm>
              <a:off x="8149" y="4667250"/>
              <a:ext cx="9124990" cy="476250"/>
            </a:xfrm>
            <a:prstGeom prst="rect">
              <a:avLst/>
            </a:prstGeom>
            <a:gradFill flip="none" rotWithShape="1">
              <a:gsLst>
                <a:gs pos="0">
                  <a:srgbClr val="042960"/>
                </a:gs>
                <a:gs pos="100000">
                  <a:srgbClr val="031E45"/>
                </a:gs>
              </a:gsLst>
              <a:path path="circle">
                <a:fillToRect l="50000" t="50000" r="50000" b="50000"/>
              </a:path>
              <a:tileRect/>
            </a:gradFill>
            <a:ln>
              <a:noFill/>
            </a:ln>
            <a:effectLst>
              <a:innerShdw blurRad="127000" dist="635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0" name="Rectangle 19"/>
            <p:cNvSpPr/>
            <p:nvPr userDrawn="1"/>
          </p:nvSpPr>
          <p:spPr>
            <a:xfrm>
              <a:off x="8149" y="4667250"/>
              <a:ext cx="9124990" cy="476250"/>
            </a:xfrm>
            <a:prstGeom prst="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grpSp>
      <p:sp>
        <p:nvSpPr>
          <p:cNvPr id="21" name="Text Box 7"/>
          <p:cNvSpPr txBox="1">
            <a:spLocks noChangeArrowheads="1"/>
          </p:cNvSpPr>
          <p:nvPr/>
        </p:nvSpPr>
        <p:spPr bwMode="auto">
          <a:xfrm>
            <a:off x="960001" y="6288617"/>
            <a:ext cx="10416000" cy="55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60955" rIns="0" bIns="60955">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r>
              <a:rPr lang="fr-BE"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Présentation GDTech - </a:t>
            </a:r>
            <a:r>
              <a:rPr lang="fr-BE" sz="933" dirty="0">
                <a:solidFill>
                  <a:srgbClr val="CFC1A5"/>
                </a:solidFill>
                <a:latin typeface="Segoe UI" panose="020B0502040204020203" pitchFamily="34" charset="0"/>
                <a:ea typeface="Segoe UI" panose="020B0502040204020203" pitchFamily="34" charset="0"/>
                <a:cs typeface="Segoe UI" panose="020B0502040204020203" pitchFamily="34" charset="0"/>
              </a:rPr>
              <a:t>www.gdtech.eu</a:t>
            </a:r>
            <a:r>
              <a:rPr lang="fr-BE" sz="933" u="sng" dirty="0">
                <a:solidFill>
                  <a:srgbClr val="CFC1A5"/>
                </a:solidFill>
                <a:latin typeface="Segoe UI" panose="020B0502040204020203" pitchFamily="34" charset="0"/>
                <a:ea typeface="Segoe UI" panose="020B0502040204020203" pitchFamily="34" charset="0"/>
                <a:cs typeface="Segoe UI" panose="020B0502040204020203" pitchFamily="34" charset="0"/>
              </a:rPr>
              <a:t> </a:t>
            </a:r>
            <a:br>
              <a:rPr lang="fr-BE" sz="933" u="sng"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br>
            <a:r>
              <a:rPr lang="fr-BE"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F034 Version 10 - Ce document est la propriété du Groupe GDTech</a:t>
            </a:r>
            <a:br>
              <a:rPr lang="fr-BE"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br>
            <a:r>
              <a:rPr lang="fr-BE"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I</a:t>
            </a:r>
            <a:r>
              <a:rPr lang="fr-FR"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l ne peut être communiqué à des tiers ni reproduit sans</a:t>
            </a:r>
            <a:r>
              <a:rPr lang="fr-BE"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autorisation écrite (loi du 11 mars 1957)</a:t>
            </a:r>
            <a:endParaRPr lang="fr-FR"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2" name="Text Box 9"/>
          <p:cNvSpPr txBox="1">
            <a:spLocks noChangeArrowheads="1"/>
          </p:cNvSpPr>
          <p:nvPr/>
        </p:nvSpPr>
        <p:spPr bwMode="auto">
          <a:xfrm>
            <a:off x="11522867" y="6534815"/>
            <a:ext cx="576000"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5" rIns="121908" bIns="60955"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defRPr/>
            </a:pPr>
            <a:fld id="{E9EC6CEB-77C1-464D-B4CC-8F4874BF640C}" type="slidenum">
              <a:rPr lang="fr-FR" sz="1200" smtClean="0">
                <a:ln>
                  <a:noFill/>
                </a:ln>
                <a:solidFill>
                  <a:srgbClr val="CFC1A5"/>
                </a:solidFill>
                <a:latin typeface="Calibri" panose="020F0502020204030204" pitchFamily="34" charset="0"/>
                <a:cs typeface="+mn-cs"/>
              </a:rPr>
              <a:pPr algn="r" eaLnBrk="1" hangingPunct="1">
                <a:spcBef>
                  <a:spcPct val="50000"/>
                </a:spcBef>
                <a:defRPr/>
              </a:pPr>
              <a:t>‹#›</a:t>
            </a:fld>
            <a:endParaRPr lang="fr-FR" sz="1200" dirty="0">
              <a:ln>
                <a:noFill/>
              </a:ln>
              <a:solidFill>
                <a:srgbClr val="CFC1A5"/>
              </a:solidFill>
              <a:latin typeface="Calibri" panose="020F0502020204030204" pitchFamily="34" charset="0"/>
              <a:cs typeface="+mn-cs"/>
            </a:endParaRPr>
          </a:p>
        </p:txBody>
      </p:sp>
      <p:sp>
        <p:nvSpPr>
          <p:cNvPr id="14" name="Espace réservé pour une image  13" title="Signature Rédacteur"/>
          <p:cNvSpPr>
            <a:spLocks noGrp="1"/>
          </p:cNvSpPr>
          <p:nvPr>
            <p:ph type="pic" sz="quarter" idx="21"/>
          </p:nvPr>
        </p:nvSpPr>
        <p:spPr>
          <a:xfrm>
            <a:off x="3376084" y="5184000"/>
            <a:ext cx="2565400" cy="666341"/>
          </a:xfrm>
          <a:prstGeom prst="rect">
            <a:avLst/>
          </a:prstGeom>
        </p:spPr>
        <p:txBody>
          <a:bodyPr/>
          <a:lstStyle>
            <a:lvl1pPr>
              <a:defRPr sz="1333"/>
            </a:lvl1pPr>
          </a:lstStyle>
          <a:p>
            <a:r>
              <a:rPr lang="fr-FR"/>
              <a:t>Cliquez sur l'icône pour ajouter une image</a:t>
            </a:r>
            <a:endParaRPr lang="fr-FR" dirty="0"/>
          </a:p>
        </p:txBody>
      </p:sp>
      <p:sp>
        <p:nvSpPr>
          <p:cNvPr id="34" name="Espace réservé pour une image  13" title="Signature Vérificateur"/>
          <p:cNvSpPr>
            <a:spLocks noGrp="1"/>
          </p:cNvSpPr>
          <p:nvPr>
            <p:ph type="pic" sz="quarter" idx="22"/>
          </p:nvPr>
        </p:nvSpPr>
        <p:spPr>
          <a:xfrm>
            <a:off x="6857576" y="5184000"/>
            <a:ext cx="2565400" cy="666341"/>
          </a:xfrm>
          <a:prstGeom prst="rect">
            <a:avLst/>
          </a:prstGeom>
        </p:spPr>
        <p:txBody>
          <a:bodyPr/>
          <a:lstStyle>
            <a:lvl1pPr>
              <a:defRPr sz="1333"/>
            </a:lvl1pPr>
          </a:lstStyle>
          <a:p>
            <a:r>
              <a:rPr lang="fr-FR"/>
              <a:t>Cliquez sur l'icône pour ajouter une image</a:t>
            </a:r>
            <a:endParaRPr lang="fr-FR" dirty="0"/>
          </a:p>
        </p:txBody>
      </p:sp>
      <p:pic>
        <p:nvPicPr>
          <p:cNvPr id="36" name="Picture 2" descr="ii_jht8vae20_163b1939a82f7f1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9215080" y="9097"/>
            <a:ext cx="2976920" cy="255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e 18"/>
          <p:cNvGrpSpPr/>
          <p:nvPr/>
        </p:nvGrpSpPr>
        <p:grpSpPr>
          <a:xfrm>
            <a:off x="10575578" y="6267222"/>
            <a:ext cx="1026583" cy="553813"/>
            <a:chOff x="203644" y="4720550"/>
            <a:chExt cx="769937" cy="415360"/>
          </a:xfrm>
        </p:grpSpPr>
        <p:pic>
          <p:nvPicPr>
            <p:cNvPr id="25" name="Picture 7" descr="C:\Users\juhoor\Desktop\afaq.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644" y="4720550"/>
              <a:ext cx="769937" cy="413200"/>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userDrawn="1"/>
          </p:nvSpPr>
          <p:spPr>
            <a:xfrm>
              <a:off x="588613" y="5090191"/>
              <a:ext cx="325788" cy="45719"/>
            </a:xfrm>
            <a:prstGeom prst="rect">
              <a:avLst/>
            </a:prstGeom>
            <a:solidFill>
              <a:schemeClr val="accent4">
                <a:lumMod val="50000"/>
              </a:schemeClr>
            </a:solidFill>
          </p:spPr>
          <p:txBody>
            <a:bodyPr wrap="square" lIns="0" tIns="0" rIns="0" bIns="0" rtlCol="0">
              <a:noAutofit/>
            </a:bodyPr>
            <a:lstStyle/>
            <a:p>
              <a:pPr algn="ctr"/>
              <a:r>
                <a:rPr lang="fr-FR" sz="400" dirty="0" err="1">
                  <a:solidFill>
                    <a:schemeClr val="bg1"/>
                  </a:solidFill>
                  <a:latin typeface="Bahnschrift Condensed" pitchFamily="34" charset="0"/>
                </a:rPr>
                <a:t>Aéro</a:t>
              </a:r>
              <a:r>
                <a:rPr lang="fr-FR" sz="400" dirty="0">
                  <a:solidFill>
                    <a:schemeClr val="bg1"/>
                  </a:solidFill>
                  <a:latin typeface="Bahnschrift Condensed" pitchFamily="34" charset="0"/>
                </a:rPr>
                <a:t> Spatial Défense</a:t>
              </a:r>
            </a:p>
          </p:txBody>
        </p:sp>
      </p:grpSp>
    </p:spTree>
    <p:extLst>
      <p:ext uri="{BB962C8B-B14F-4D97-AF65-F5344CB8AC3E}">
        <p14:creationId xmlns:p14="http://schemas.microsoft.com/office/powerpoint/2010/main" val="3107820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Titre">
    <p:bg>
      <p:bgRef idx="1001">
        <a:schemeClr val="bg1"/>
      </p:bgRef>
    </p:bg>
    <p:spTree>
      <p:nvGrpSpPr>
        <p:cNvPr id="1" name=""/>
        <p:cNvGrpSpPr/>
        <p:nvPr/>
      </p:nvGrpSpPr>
      <p:grpSpPr>
        <a:xfrm>
          <a:off x="0" y="0"/>
          <a:ext cx="0" cy="0"/>
          <a:chOff x="0" y="0"/>
          <a:chExt cx="0" cy="0"/>
        </a:xfrm>
      </p:grpSpPr>
      <p:grpSp>
        <p:nvGrpSpPr>
          <p:cNvPr id="16" name="Groupe 15"/>
          <p:cNvGrpSpPr/>
          <p:nvPr/>
        </p:nvGrpSpPr>
        <p:grpSpPr>
          <a:xfrm>
            <a:off x="0" y="6226628"/>
            <a:ext cx="12192000" cy="635000"/>
            <a:chOff x="8149" y="4667250"/>
            <a:chExt cx="9124990" cy="476250"/>
          </a:xfrm>
        </p:grpSpPr>
        <p:sp>
          <p:nvSpPr>
            <p:cNvPr id="17" name="Rectangle 16"/>
            <p:cNvSpPr/>
            <p:nvPr userDrawn="1"/>
          </p:nvSpPr>
          <p:spPr>
            <a:xfrm>
              <a:off x="8149" y="4667250"/>
              <a:ext cx="9124990" cy="476250"/>
            </a:xfrm>
            <a:prstGeom prst="rect">
              <a:avLst/>
            </a:prstGeom>
            <a:gradFill flip="none" rotWithShape="1">
              <a:gsLst>
                <a:gs pos="0">
                  <a:srgbClr val="042960"/>
                </a:gs>
                <a:gs pos="100000">
                  <a:srgbClr val="031E45"/>
                </a:gs>
              </a:gsLst>
              <a:path path="circle">
                <a:fillToRect l="50000" t="50000" r="50000" b="50000"/>
              </a:path>
              <a:tileRect/>
            </a:gradFill>
            <a:ln>
              <a:noFill/>
            </a:ln>
            <a:effectLst>
              <a:innerShdw blurRad="127000" dist="635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8" name="Rectangle 17"/>
            <p:cNvSpPr/>
            <p:nvPr userDrawn="1"/>
          </p:nvSpPr>
          <p:spPr>
            <a:xfrm>
              <a:off x="8149" y="4667250"/>
              <a:ext cx="9124990" cy="476250"/>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grpSp>
      <p:sp>
        <p:nvSpPr>
          <p:cNvPr id="9" name="Espace réservé du texte 8"/>
          <p:cNvSpPr>
            <a:spLocks noGrp="1"/>
          </p:cNvSpPr>
          <p:nvPr>
            <p:ph type="body" sz="quarter" idx="10"/>
          </p:nvPr>
        </p:nvSpPr>
        <p:spPr>
          <a:xfrm>
            <a:off x="888000" y="3840000"/>
            <a:ext cx="10416000" cy="787200"/>
          </a:xfrm>
          <a:prstGeom prst="rect">
            <a:avLst/>
          </a:prstGeom>
          <a:noFill/>
          <a:ln w="9525">
            <a:solidFill>
              <a:srgbClr val="0070C0"/>
            </a:solidFill>
          </a:ln>
          <a:extLst>
            <a:ext uri="{909E8E84-426E-40DD-AFC4-6F175D3DCCD1}">
              <a14:hiddenFill xmlns:a14="http://schemas.microsoft.com/office/drawing/2010/main">
                <a:solidFill>
                  <a:srgbClr val="FFFFFF"/>
                </a:solidFill>
              </a14:hiddenFill>
            </a:ext>
          </a:extLst>
        </p:spPr>
        <p:txBody>
          <a:bodyPr vert="horz" wrap="square" lIns="36000" tIns="36000" rIns="36000" bIns="36000" numCol="1" anchor="ctr" anchorCtr="0" compatLnSpc="1">
            <a:prstTxWarp prst="textNoShape">
              <a:avLst/>
            </a:prstTxWarp>
            <a:normAutofit/>
          </a:bodyPr>
          <a:lstStyle>
            <a:lvl1pPr algn="ctr">
              <a:defRPr lang="fr-FR" baseline="0" dirty="0"/>
            </a:lvl1pPr>
          </a:lstStyle>
          <a:p>
            <a:pPr marL="0" lvl="0" indent="0" algn="ctr">
              <a:buFont typeface="Arial" panose="020B0604020202020204" pitchFamily="34" charset="0"/>
              <a:buNone/>
            </a:pPr>
            <a:r>
              <a:rPr lang="fr-FR"/>
              <a:t>Cliquez pour modifier les styles du texte du masque</a:t>
            </a:r>
          </a:p>
        </p:txBody>
      </p:sp>
      <p:pic>
        <p:nvPicPr>
          <p:cNvPr id="6" name="Picture 88" descr="GDTech_logo_300dp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6955" y="697756"/>
            <a:ext cx="2498091"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ii_jht8vae20_163b1939a82f7f1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9215080" y="9097"/>
            <a:ext cx="2976920" cy="255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a:off x="960001" y="6288617"/>
            <a:ext cx="10416000" cy="55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60955" rIns="0" bIns="60955">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r>
              <a:rPr lang="fr-BE"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Présentation GDTech - </a:t>
            </a:r>
            <a:r>
              <a:rPr lang="fr-BE" sz="933" dirty="0">
                <a:solidFill>
                  <a:srgbClr val="CFC1A5"/>
                </a:solidFill>
                <a:latin typeface="Segoe UI" panose="020B0502040204020203" pitchFamily="34" charset="0"/>
                <a:ea typeface="Segoe UI" panose="020B0502040204020203" pitchFamily="34" charset="0"/>
                <a:cs typeface="Segoe UI" panose="020B0502040204020203" pitchFamily="34" charset="0"/>
              </a:rPr>
              <a:t>www.gdtech.eu</a:t>
            </a:r>
            <a:br>
              <a:rPr lang="fr-BE" sz="933" u="sng"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br>
            <a:r>
              <a:rPr lang="fr-BE"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F034 Version 10 - Ce document est la propriété du Groupe GDTech</a:t>
            </a:r>
            <a:br>
              <a:rPr lang="fr-BE"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br>
            <a:r>
              <a:rPr lang="fr-BE"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I</a:t>
            </a:r>
            <a:r>
              <a:rPr lang="fr-FR"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l ne peut être communiqué à des tiers ni reproduit sans</a:t>
            </a:r>
            <a:r>
              <a:rPr lang="fr-BE"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autorisation écrite (loi du 11 mars 1957)</a:t>
            </a:r>
            <a:endParaRPr lang="fr-FR"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0" name="Text Box 9"/>
          <p:cNvSpPr txBox="1">
            <a:spLocks noChangeArrowheads="1"/>
          </p:cNvSpPr>
          <p:nvPr/>
        </p:nvSpPr>
        <p:spPr bwMode="auto">
          <a:xfrm>
            <a:off x="11522867" y="6534815"/>
            <a:ext cx="576000"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5" rIns="121908" bIns="60955"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defRPr/>
            </a:pPr>
            <a:fld id="{E9EC6CEB-77C1-464D-B4CC-8F4874BF640C}" type="slidenum">
              <a:rPr lang="fr-FR" sz="1200" smtClean="0">
                <a:ln>
                  <a:noFill/>
                </a:ln>
                <a:solidFill>
                  <a:srgbClr val="CFC1A5"/>
                </a:solidFill>
                <a:latin typeface="Calibri" panose="020F0502020204030204" pitchFamily="34" charset="0"/>
                <a:cs typeface="+mn-cs"/>
              </a:rPr>
              <a:pPr algn="r" eaLnBrk="1" hangingPunct="1">
                <a:spcBef>
                  <a:spcPct val="50000"/>
                </a:spcBef>
                <a:defRPr/>
              </a:pPr>
              <a:t>‹#›</a:t>
            </a:fld>
            <a:endParaRPr lang="fr-FR" sz="1200" dirty="0">
              <a:ln>
                <a:noFill/>
              </a:ln>
              <a:solidFill>
                <a:srgbClr val="CFC1A5"/>
              </a:solidFill>
              <a:latin typeface="Calibri" panose="020F0502020204030204" pitchFamily="34" charset="0"/>
              <a:cs typeface="+mn-cs"/>
            </a:endParaRPr>
          </a:p>
        </p:txBody>
      </p:sp>
      <p:sp>
        <p:nvSpPr>
          <p:cNvPr id="3" name="Espace réservé du texte 2"/>
          <p:cNvSpPr>
            <a:spLocks noGrp="1"/>
          </p:cNvSpPr>
          <p:nvPr>
            <p:ph type="body" sz="quarter" idx="12"/>
          </p:nvPr>
        </p:nvSpPr>
        <p:spPr>
          <a:xfrm>
            <a:off x="3048424" y="4800000"/>
            <a:ext cx="8255576" cy="1251373"/>
          </a:xfrm>
          <a:prstGeom prst="rect">
            <a:avLst/>
          </a:prstGeom>
        </p:spPr>
        <p:txBody>
          <a:bodyPr lIns="36000" tIns="36000" rIns="36000" bIns="36000">
            <a:normAutofit/>
          </a:bodyPr>
          <a:lstStyle>
            <a:lvl1pPr marL="954593" indent="-355591">
              <a:buFont typeface="+mj-lt"/>
              <a:buAutoNum type="arabicPeriod"/>
              <a:defRPr sz="1467" spc="400"/>
            </a:lvl1pPr>
            <a:lvl2pPr marL="954593" indent="-232828">
              <a:buFont typeface="+mj-lt"/>
              <a:buAutoNum type="alphaLcPeriod"/>
              <a:defRPr sz="1467" spc="400"/>
            </a:lvl2pPr>
            <a:lvl3pPr marL="1676241" indent="-457189">
              <a:buFont typeface="+mj-lt"/>
              <a:buAutoNum type="arabicPeriod"/>
              <a:defRPr sz="1600"/>
            </a:lvl3pPr>
            <a:lvl4pPr marL="2209534" indent="-380954">
              <a:buFont typeface="+mj-lt"/>
              <a:buAutoNum type="arabicPeriod"/>
              <a:defRPr sz="1600"/>
            </a:lvl4pPr>
            <a:lvl5pPr marL="2742898" indent="-304792">
              <a:buFont typeface="+mj-lt"/>
              <a:buAutoNum type="arabicPeriod"/>
              <a:defRPr sz="1600"/>
            </a:lvl5pPr>
          </a:lstStyle>
          <a:p>
            <a:pPr lvl="0"/>
            <a:r>
              <a:rPr lang="fr-FR"/>
              <a:t>Cliquez pour modifier les styles du texte du masque</a:t>
            </a:r>
          </a:p>
          <a:p>
            <a:pPr lvl="1"/>
            <a:r>
              <a:rPr lang="fr-FR"/>
              <a:t>Deuxième niveau</a:t>
            </a:r>
          </a:p>
        </p:txBody>
      </p:sp>
      <p:grpSp>
        <p:nvGrpSpPr>
          <p:cNvPr id="13" name="Groupe 12"/>
          <p:cNvGrpSpPr/>
          <p:nvPr/>
        </p:nvGrpSpPr>
        <p:grpSpPr>
          <a:xfrm>
            <a:off x="10575842" y="6267222"/>
            <a:ext cx="1026583" cy="553813"/>
            <a:chOff x="203644" y="4720550"/>
            <a:chExt cx="769937" cy="415360"/>
          </a:xfrm>
        </p:grpSpPr>
        <p:pic>
          <p:nvPicPr>
            <p:cNvPr id="14" name="Picture 7" descr="C:\Users\juhoor\Desktop\afaq.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644" y="4720550"/>
              <a:ext cx="769937" cy="413200"/>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userDrawn="1"/>
          </p:nvSpPr>
          <p:spPr>
            <a:xfrm>
              <a:off x="588613" y="5090191"/>
              <a:ext cx="325788" cy="45719"/>
            </a:xfrm>
            <a:prstGeom prst="rect">
              <a:avLst/>
            </a:prstGeom>
            <a:solidFill>
              <a:schemeClr val="accent4">
                <a:lumMod val="50000"/>
              </a:schemeClr>
            </a:solidFill>
          </p:spPr>
          <p:txBody>
            <a:bodyPr wrap="square" lIns="0" tIns="0" rIns="0" bIns="0" rtlCol="0">
              <a:noAutofit/>
            </a:bodyPr>
            <a:lstStyle/>
            <a:p>
              <a:pPr algn="ctr"/>
              <a:r>
                <a:rPr lang="fr-FR" sz="400" dirty="0" err="1">
                  <a:solidFill>
                    <a:schemeClr val="bg1"/>
                  </a:solidFill>
                  <a:latin typeface="Bahnschrift Condensed" pitchFamily="34" charset="0"/>
                </a:rPr>
                <a:t>Aéro</a:t>
              </a:r>
              <a:r>
                <a:rPr lang="fr-FR" sz="400" dirty="0">
                  <a:solidFill>
                    <a:schemeClr val="bg1"/>
                  </a:solidFill>
                  <a:latin typeface="Bahnschrift Condensed" pitchFamily="34" charset="0"/>
                </a:rPr>
                <a:t> Spatial Défense</a:t>
              </a:r>
            </a:p>
          </p:txBody>
        </p:sp>
      </p:grpSp>
    </p:spTree>
    <p:extLst>
      <p:ext uri="{BB962C8B-B14F-4D97-AF65-F5344CB8AC3E}">
        <p14:creationId xmlns:p14="http://schemas.microsoft.com/office/powerpoint/2010/main" val="256979981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ous-Titre">
    <p:bg>
      <p:bgRef idx="1001">
        <a:schemeClr val="bg1"/>
      </p:bgRef>
    </p:bg>
    <p:spTree>
      <p:nvGrpSpPr>
        <p:cNvPr id="1" name=""/>
        <p:cNvGrpSpPr/>
        <p:nvPr/>
      </p:nvGrpSpPr>
      <p:grpSpPr>
        <a:xfrm>
          <a:off x="0" y="0"/>
          <a:ext cx="0" cy="0"/>
          <a:chOff x="0" y="0"/>
          <a:chExt cx="0" cy="0"/>
        </a:xfrm>
      </p:grpSpPr>
      <p:sp>
        <p:nvSpPr>
          <p:cNvPr id="2" name="Rectangle 1"/>
          <p:cNvSpPr/>
          <p:nvPr/>
        </p:nvSpPr>
        <p:spPr>
          <a:xfrm>
            <a:off x="0" y="9097"/>
            <a:ext cx="12192000" cy="62175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3" name="Picture 2" descr="C:\Users\barre\Documents\GDTECH_trans.png"/>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4846956" y="697758"/>
            <a:ext cx="2498091" cy="186531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e 15"/>
          <p:cNvGrpSpPr/>
          <p:nvPr/>
        </p:nvGrpSpPr>
        <p:grpSpPr>
          <a:xfrm>
            <a:off x="0" y="6226628"/>
            <a:ext cx="12192000" cy="635000"/>
            <a:chOff x="8149" y="4667250"/>
            <a:chExt cx="9124990" cy="476250"/>
          </a:xfrm>
        </p:grpSpPr>
        <p:sp>
          <p:nvSpPr>
            <p:cNvPr id="17" name="Rectangle 16"/>
            <p:cNvSpPr/>
            <p:nvPr userDrawn="1"/>
          </p:nvSpPr>
          <p:spPr>
            <a:xfrm>
              <a:off x="8149" y="4667250"/>
              <a:ext cx="9124990" cy="476250"/>
            </a:xfrm>
            <a:prstGeom prst="rect">
              <a:avLst/>
            </a:prstGeom>
            <a:gradFill flip="none" rotWithShape="1">
              <a:gsLst>
                <a:gs pos="0">
                  <a:srgbClr val="042960"/>
                </a:gs>
                <a:gs pos="100000">
                  <a:srgbClr val="031E45"/>
                </a:gs>
              </a:gsLst>
              <a:path path="circle">
                <a:fillToRect l="50000" t="50000" r="50000" b="50000"/>
              </a:path>
              <a:tileRect/>
            </a:gradFill>
            <a:ln>
              <a:noFill/>
            </a:ln>
            <a:effectLst>
              <a:innerShdw blurRad="127000" dist="635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8" name="Rectangle 17"/>
            <p:cNvSpPr/>
            <p:nvPr userDrawn="1"/>
          </p:nvSpPr>
          <p:spPr>
            <a:xfrm>
              <a:off x="8149" y="4667250"/>
              <a:ext cx="9124990" cy="476250"/>
            </a:xfrm>
            <a:prstGeom prst="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grpSp>
      <p:sp>
        <p:nvSpPr>
          <p:cNvPr id="9" name="Espace réservé du texte 8"/>
          <p:cNvSpPr>
            <a:spLocks noGrp="1"/>
          </p:cNvSpPr>
          <p:nvPr>
            <p:ph type="body" sz="quarter" idx="10"/>
          </p:nvPr>
        </p:nvSpPr>
        <p:spPr>
          <a:xfrm>
            <a:off x="888000" y="3840000"/>
            <a:ext cx="10416000" cy="787200"/>
          </a:xfrm>
          <a:prstGeom prst="rect">
            <a:avLst/>
          </a:prstGeom>
          <a:noFill/>
          <a:ln w="9525">
            <a:solidFill>
              <a:schemeClr val="bg1"/>
            </a:solidFill>
          </a:ln>
          <a:extLst>
            <a:ext uri="{909E8E84-426E-40DD-AFC4-6F175D3DCCD1}">
              <a14:hiddenFill xmlns:a14="http://schemas.microsoft.com/office/drawing/2010/main">
                <a:solidFill>
                  <a:srgbClr val="FFFFFF"/>
                </a:solidFill>
              </a14:hiddenFill>
            </a:ext>
          </a:extLst>
        </p:spPr>
        <p:txBody>
          <a:bodyPr vert="horz" wrap="square" lIns="36000" tIns="36000" rIns="36000" bIns="36000" numCol="1" anchor="ctr" anchorCtr="0" compatLnSpc="1">
            <a:prstTxWarp prst="textNoShape">
              <a:avLst/>
            </a:prstTxWarp>
            <a:normAutofit/>
          </a:bodyPr>
          <a:lstStyle>
            <a:lvl1pPr algn="ctr">
              <a:defRPr lang="fr-FR" baseline="0" dirty="0">
                <a:solidFill>
                  <a:schemeClr val="bg1"/>
                </a:solidFill>
              </a:defRPr>
            </a:lvl1pPr>
          </a:lstStyle>
          <a:p>
            <a:pPr marL="0" lvl="0" indent="0" algn="ctr">
              <a:buFont typeface="Arial" panose="020B0604020202020204" pitchFamily="34" charset="0"/>
              <a:buNone/>
            </a:pPr>
            <a:r>
              <a:rPr lang="fr-FR"/>
              <a:t>Cliquez pour modifier les styles du texte du masque</a:t>
            </a:r>
          </a:p>
        </p:txBody>
      </p:sp>
      <p:pic>
        <p:nvPicPr>
          <p:cNvPr id="7" name="Picture 2" descr="ii_jht8vae20_163b1939a82f7f1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9215080" y="9097"/>
            <a:ext cx="2976920" cy="255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a:off x="960001" y="6288617"/>
            <a:ext cx="10416000" cy="55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60955" rIns="0" bIns="60955">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r>
              <a:rPr lang="fr-BE"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Présentation GDTech - </a:t>
            </a:r>
            <a:r>
              <a:rPr lang="fr-BE" sz="933" dirty="0">
                <a:solidFill>
                  <a:srgbClr val="CFC1A5"/>
                </a:solidFill>
                <a:latin typeface="Segoe UI" panose="020B0502040204020203" pitchFamily="34" charset="0"/>
                <a:ea typeface="Segoe UI" panose="020B0502040204020203" pitchFamily="34" charset="0"/>
                <a:cs typeface="Segoe UI" panose="020B0502040204020203" pitchFamily="34" charset="0"/>
              </a:rPr>
              <a:t>www.gdtech.eu</a:t>
            </a:r>
            <a:br>
              <a:rPr lang="fr-BE" sz="933" u="sng"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br>
            <a:r>
              <a:rPr lang="fr-BE"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F034 Version 10 - Ce document est la propriété du Groupe GDTech</a:t>
            </a:r>
            <a:br>
              <a:rPr lang="fr-BE"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br>
            <a:r>
              <a:rPr lang="fr-BE"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I</a:t>
            </a:r>
            <a:r>
              <a:rPr lang="fr-FR"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l ne peut être communiqué à des tiers ni reproduit sans</a:t>
            </a:r>
            <a:r>
              <a:rPr lang="fr-BE"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autorisation écrite (loi du 11 mars 1957)</a:t>
            </a:r>
            <a:endParaRPr lang="fr-FR"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0" name="Text Box 9"/>
          <p:cNvSpPr txBox="1">
            <a:spLocks noChangeArrowheads="1"/>
          </p:cNvSpPr>
          <p:nvPr/>
        </p:nvSpPr>
        <p:spPr bwMode="auto">
          <a:xfrm>
            <a:off x="11522867" y="6534815"/>
            <a:ext cx="576000"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5" rIns="121908" bIns="60955"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defRPr/>
            </a:pPr>
            <a:fld id="{E9EC6CEB-77C1-464D-B4CC-8F4874BF640C}" type="slidenum">
              <a:rPr lang="fr-FR" sz="1200" smtClean="0">
                <a:ln>
                  <a:noFill/>
                </a:ln>
                <a:solidFill>
                  <a:srgbClr val="CFC1A5"/>
                </a:solidFill>
                <a:latin typeface="Calibri" panose="020F0502020204030204" pitchFamily="34" charset="0"/>
                <a:cs typeface="+mn-cs"/>
              </a:rPr>
              <a:pPr algn="r" eaLnBrk="1" hangingPunct="1">
                <a:spcBef>
                  <a:spcPct val="50000"/>
                </a:spcBef>
                <a:defRPr/>
              </a:pPr>
              <a:t>‹#›</a:t>
            </a:fld>
            <a:endParaRPr lang="fr-FR" sz="1200" dirty="0">
              <a:ln>
                <a:noFill/>
              </a:ln>
              <a:solidFill>
                <a:srgbClr val="CFC1A5"/>
              </a:solidFill>
              <a:latin typeface="Calibri" panose="020F0502020204030204" pitchFamily="34" charset="0"/>
              <a:cs typeface="+mn-cs"/>
            </a:endParaRPr>
          </a:p>
        </p:txBody>
      </p:sp>
      <p:sp>
        <p:nvSpPr>
          <p:cNvPr id="3" name="Espace réservé du texte 2"/>
          <p:cNvSpPr>
            <a:spLocks noGrp="1"/>
          </p:cNvSpPr>
          <p:nvPr>
            <p:ph type="body" sz="quarter" idx="12"/>
          </p:nvPr>
        </p:nvSpPr>
        <p:spPr>
          <a:xfrm>
            <a:off x="3048424" y="4800000"/>
            <a:ext cx="8255576" cy="1251373"/>
          </a:xfrm>
          <a:prstGeom prst="rect">
            <a:avLst/>
          </a:prstGeom>
        </p:spPr>
        <p:txBody>
          <a:bodyPr lIns="36000" tIns="36000" rIns="36000" bIns="36000">
            <a:normAutofit/>
          </a:bodyPr>
          <a:lstStyle>
            <a:lvl1pPr marL="954593" indent="-355591">
              <a:buFont typeface="+mj-lt"/>
              <a:buAutoNum type="arabicPeriod"/>
              <a:defRPr sz="1467" spc="400">
                <a:solidFill>
                  <a:schemeClr val="bg1"/>
                </a:solidFill>
              </a:defRPr>
            </a:lvl1pPr>
            <a:lvl2pPr marL="954593" indent="-232828">
              <a:buFont typeface="+mj-lt"/>
              <a:buAutoNum type="alphaLcPeriod"/>
              <a:defRPr sz="1467" spc="400">
                <a:solidFill>
                  <a:schemeClr val="bg1">
                    <a:lumMod val="75000"/>
                  </a:schemeClr>
                </a:solidFill>
              </a:defRPr>
            </a:lvl2pPr>
            <a:lvl3pPr marL="1676241" indent="-457189">
              <a:buFont typeface="+mj-lt"/>
              <a:buAutoNum type="arabicPeriod"/>
              <a:defRPr sz="1600"/>
            </a:lvl3pPr>
            <a:lvl4pPr marL="2209534" indent="-380954">
              <a:buFont typeface="+mj-lt"/>
              <a:buAutoNum type="arabicPeriod"/>
              <a:defRPr sz="1600"/>
            </a:lvl4pPr>
            <a:lvl5pPr marL="2742898" indent="-304792">
              <a:buFont typeface="+mj-lt"/>
              <a:buAutoNum type="arabicPeriod"/>
              <a:defRPr sz="1600"/>
            </a:lvl5pPr>
          </a:lstStyle>
          <a:p>
            <a:pPr lvl="0"/>
            <a:r>
              <a:rPr lang="fr-FR"/>
              <a:t>Cliquez pour modifier les styles du texte du masque</a:t>
            </a:r>
          </a:p>
          <a:p>
            <a:pPr lvl="1"/>
            <a:r>
              <a:rPr lang="fr-FR"/>
              <a:t>Deuxième niveau</a:t>
            </a:r>
          </a:p>
        </p:txBody>
      </p:sp>
      <p:grpSp>
        <p:nvGrpSpPr>
          <p:cNvPr id="14" name="Groupe 13"/>
          <p:cNvGrpSpPr/>
          <p:nvPr/>
        </p:nvGrpSpPr>
        <p:grpSpPr>
          <a:xfrm>
            <a:off x="10569607" y="6267222"/>
            <a:ext cx="1026583" cy="553813"/>
            <a:chOff x="203644" y="4720550"/>
            <a:chExt cx="769937" cy="415360"/>
          </a:xfrm>
        </p:grpSpPr>
        <p:pic>
          <p:nvPicPr>
            <p:cNvPr id="15" name="Picture 7" descr="C:\Users\juhoor\Desktop\afaq.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644" y="4720550"/>
              <a:ext cx="769937" cy="413200"/>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p:cNvSpPr txBox="1"/>
            <p:nvPr userDrawn="1"/>
          </p:nvSpPr>
          <p:spPr>
            <a:xfrm>
              <a:off x="588613" y="5090191"/>
              <a:ext cx="325788" cy="45719"/>
            </a:xfrm>
            <a:prstGeom prst="rect">
              <a:avLst/>
            </a:prstGeom>
            <a:solidFill>
              <a:schemeClr val="accent4">
                <a:lumMod val="50000"/>
              </a:schemeClr>
            </a:solidFill>
          </p:spPr>
          <p:txBody>
            <a:bodyPr wrap="square" lIns="0" tIns="0" rIns="0" bIns="0" rtlCol="0">
              <a:noAutofit/>
            </a:bodyPr>
            <a:lstStyle/>
            <a:p>
              <a:pPr algn="ctr"/>
              <a:r>
                <a:rPr lang="fr-FR" sz="400" dirty="0" err="1">
                  <a:solidFill>
                    <a:schemeClr val="bg1"/>
                  </a:solidFill>
                  <a:latin typeface="Bahnschrift Condensed" pitchFamily="34" charset="0"/>
                </a:rPr>
                <a:t>Aéro</a:t>
              </a:r>
              <a:r>
                <a:rPr lang="fr-FR" sz="400" dirty="0">
                  <a:solidFill>
                    <a:schemeClr val="bg1"/>
                  </a:solidFill>
                  <a:latin typeface="Bahnschrift Condensed" pitchFamily="34" charset="0"/>
                </a:rPr>
                <a:t> Spatial Défense</a:t>
              </a:r>
            </a:p>
          </p:txBody>
        </p:sp>
      </p:grpSp>
    </p:spTree>
    <p:extLst>
      <p:ext uri="{BB962C8B-B14F-4D97-AF65-F5344CB8AC3E}">
        <p14:creationId xmlns:p14="http://schemas.microsoft.com/office/powerpoint/2010/main" val="248306853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312000" y="0"/>
            <a:ext cx="8880000" cy="960000"/>
          </a:xfrm>
        </p:spPr>
        <p:txBody>
          <a:bodyPr/>
          <a:lstStyle>
            <a:lvl1pPr algn="r">
              <a:defRPr sz="3200" b="0">
                <a:latin typeface="+mj-lt"/>
                <a:cs typeface="Calibri" panose="020F0502020204030204" pitchFamily="34" charset="0"/>
              </a:defRPr>
            </a:lvl1pPr>
          </a:lstStyle>
          <a:p>
            <a:r>
              <a:rPr lang="fr-FR"/>
              <a:t>Modifiez le style du titre</a:t>
            </a:r>
            <a:endParaRPr lang="fr-FR" dirty="0"/>
          </a:p>
        </p:txBody>
      </p:sp>
      <p:sp>
        <p:nvSpPr>
          <p:cNvPr id="3" name="Espace réservé du contenu 2"/>
          <p:cNvSpPr>
            <a:spLocks noGrp="1"/>
          </p:cNvSpPr>
          <p:nvPr>
            <p:ph idx="1"/>
          </p:nvPr>
        </p:nvSpPr>
        <p:spPr>
          <a:xfrm>
            <a:off x="480000" y="1199999"/>
            <a:ext cx="11232000" cy="4800000"/>
          </a:xfrm>
          <a:prstGeom prst="rect">
            <a:avLst/>
          </a:prstGeom>
        </p:spPr>
        <p:txBody>
          <a:bodyPr lIns="36000" tIns="36000" rIns="36000" bIns="36000">
            <a:normAutofit/>
          </a:bodyPr>
          <a:lstStyle>
            <a:lvl1pPr marL="479988" indent="-479988">
              <a:spcBef>
                <a:spcPts val="1600"/>
              </a:spcBef>
              <a:defRPr sz="2400" b="0">
                <a:solidFill>
                  <a:srgbClr val="0070C0"/>
                </a:solidFill>
                <a:latin typeface="+mn-lt"/>
              </a:defRPr>
            </a:lvl1pPr>
            <a:lvl2pPr marL="959976" indent="-359991">
              <a:spcBef>
                <a:spcPts val="800"/>
              </a:spcBef>
              <a:buSzPct val="70000"/>
              <a:buFont typeface="Wingdings 2" panose="05020102010507070707" pitchFamily="18" charset="2"/>
              <a:buChar char=""/>
              <a:defRPr sz="2133">
                <a:solidFill>
                  <a:srgbClr val="1E3C78"/>
                </a:solidFill>
                <a:latin typeface="+mn-lt"/>
              </a:defRPr>
            </a:lvl2pPr>
            <a:lvl3pPr marL="1439964" indent="-239994">
              <a:spcBef>
                <a:spcPts val="400"/>
              </a:spcBef>
              <a:buSzPct val="60000"/>
              <a:buFont typeface="Wingdings 2" panose="05020102010507070707" pitchFamily="18" charset="2"/>
              <a:buChar char=""/>
              <a:defRPr sz="1867">
                <a:solidFill>
                  <a:srgbClr val="0F1E3C"/>
                </a:solidFill>
                <a:latin typeface="+mn-lt"/>
              </a:defRPr>
            </a:lvl3pPr>
            <a:lvl4pPr marL="1919952" indent="-239994">
              <a:defRPr sz="1600">
                <a:solidFill>
                  <a:schemeClr val="tx1"/>
                </a:solidFill>
                <a:latin typeface="+mn-lt"/>
              </a:defRPr>
            </a:lvl4pPr>
            <a:lvl5pPr marL="2399940" indent="-239994">
              <a:defRPr sz="1467">
                <a:solidFill>
                  <a:schemeClr val="tx1"/>
                </a:solidFill>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3045724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480000" y="4320000"/>
            <a:ext cx="11232000" cy="1440000"/>
          </a:xfrm>
        </p:spPr>
        <p:txBody>
          <a:bodyPr/>
          <a:lstStyle>
            <a:lvl1pPr algn="l">
              <a:defRPr sz="5333" b="0" cap="all">
                <a:solidFill>
                  <a:srgbClr val="053275"/>
                </a:solidFill>
                <a:effectLst>
                  <a:outerShdw blurRad="63500" dist="38100" dir="2700000" algn="tl">
                    <a:srgbClr val="000000">
                      <a:alpha val="50000"/>
                    </a:srgbClr>
                  </a:outerShdw>
                </a:effectLst>
                <a:latin typeface="+mj-lt"/>
              </a:defRPr>
            </a:lvl1pPr>
          </a:lstStyle>
          <a:p>
            <a:r>
              <a:rPr lang="fr-FR"/>
              <a:t>Modifiez le style du titre</a:t>
            </a:r>
            <a:endParaRPr lang="fr-FR" dirty="0"/>
          </a:p>
        </p:txBody>
      </p:sp>
      <p:sp>
        <p:nvSpPr>
          <p:cNvPr id="3" name="Espace réservé du texte 2"/>
          <p:cNvSpPr>
            <a:spLocks noGrp="1"/>
          </p:cNvSpPr>
          <p:nvPr>
            <p:ph type="body" idx="1"/>
          </p:nvPr>
        </p:nvSpPr>
        <p:spPr>
          <a:xfrm>
            <a:off x="480000" y="2880000"/>
            <a:ext cx="11232000" cy="1440000"/>
          </a:xfrm>
          <a:prstGeom prst="rect">
            <a:avLst/>
          </a:prstGeom>
        </p:spPr>
        <p:txBody>
          <a:bodyPr anchor="b"/>
          <a:lstStyle>
            <a:lvl1pPr marL="0" indent="0">
              <a:buNone/>
              <a:defRPr sz="2667">
                <a:solidFill>
                  <a:srgbClr val="91785A"/>
                </a:solidFill>
                <a:latin typeface="+mn-lt"/>
              </a:defRPr>
            </a:lvl1pPr>
            <a:lvl2pPr marL="609526" indent="0">
              <a:buNone/>
              <a:defRPr sz="2400"/>
            </a:lvl2pPr>
            <a:lvl3pPr marL="1219054" indent="0">
              <a:buNone/>
              <a:defRPr sz="2133"/>
            </a:lvl3pPr>
            <a:lvl4pPr marL="1828580" indent="0">
              <a:buNone/>
              <a:defRPr sz="1867"/>
            </a:lvl4pPr>
            <a:lvl5pPr marL="2438106" indent="0">
              <a:buNone/>
              <a:defRPr sz="1867"/>
            </a:lvl5pPr>
            <a:lvl6pPr marL="3047633" indent="0">
              <a:buNone/>
              <a:defRPr sz="1867"/>
            </a:lvl6pPr>
            <a:lvl7pPr marL="3657159" indent="0">
              <a:buNone/>
              <a:defRPr sz="1867"/>
            </a:lvl7pPr>
            <a:lvl8pPr marL="4266685" indent="0">
              <a:buNone/>
              <a:defRPr sz="1867"/>
            </a:lvl8pPr>
            <a:lvl9pPr marL="4876213" indent="0">
              <a:buNone/>
              <a:defRPr sz="1867"/>
            </a:lvl9pPr>
          </a:lstStyle>
          <a:p>
            <a:pPr lvl="0"/>
            <a:r>
              <a:rPr lang="fr-FR"/>
              <a:t>Cliquez pour modifier les styles du texte du masque</a:t>
            </a:r>
          </a:p>
        </p:txBody>
      </p:sp>
    </p:spTree>
    <p:extLst>
      <p:ext uri="{BB962C8B-B14F-4D97-AF65-F5344CB8AC3E}">
        <p14:creationId xmlns:p14="http://schemas.microsoft.com/office/powerpoint/2010/main" val="1364440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fld id="{CEC7191F-C723-4A69-B890-6A399E0EA0AA}" type="datetime1">
              <a:rPr lang="de-DE" smtClean="0"/>
              <a:t>28.06.2021</a:t>
            </a:fld>
            <a:endParaRPr lang="de-DE"/>
          </a:p>
        </p:txBody>
      </p:sp>
      <p:sp>
        <p:nvSpPr>
          <p:cNvPr id="5" name="Fußzeilenplatzhalter 4"/>
          <p:cNvSpPr>
            <a:spLocks noGrp="1"/>
          </p:cNvSpPr>
          <p:nvPr>
            <p:ph type="ftr" sz="quarter" idx="11"/>
          </p:nvPr>
        </p:nvSpPr>
        <p:spPr/>
        <p:txBody>
          <a:bodyPr/>
          <a:lstStyle/>
          <a:p>
            <a:r>
              <a:rPr lang="de-DE"/>
              <a:t>WCSMO14</a:t>
            </a:r>
          </a:p>
        </p:txBody>
      </p:sp>
      <p:sp>
        <p:nvSpPr>
          <p:cNvPr id="6" name="Foliennummernplatzhalter 5"/>
          <p:cNvSpPr>
            <a:spLocks noGrp="1"/>
          </p:cNvSpPr>
          <p:nvPr>
            <p:ph type="sldNum" sz="quarter" idx="12"/>
          </p:nvPr>
        </p:nvSpPr>
        <p:spPr/>
        <p:txBody>
          <a:bodyPr/>
          <a:lstStyle/>
          <a:p>
            <a:fld id="{CC9EE663-9713-1346-BAF4-7D3A511901C6}" type="slidenum">
              <a:rPr lang="de-DE" smtClean="0"/>
              <a:t>‹#›</a:t>
            </a:fld>
            <a:endParaRPr lang="de-DE"/>
          </a:p>
        </p:txBody>
      </p:sp>
    </p:spTree>
    <p:extLst>
      <p:ext uri="{BB962C8B-B14F-4D97-AF65-F5344CB8AC3E}">
        <p14:creationId xmlns:p14="http://schemas.microsoft.com/office/powerpoint/2010/main" val="20187804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re et contenu sur 2 Colonnes">
    <p:spTree>
      <p:nvGrpSpPr>
        <p:cNvPr id="1" name=""/>
        <p:cNvGrpSpPr/>
        <p:nvPr/>
      </p:nvGrpSpPr>
      <p:grpSpPr>
        <a:xfrm>
          <a:off x="0" y="0"/>
          <a:ext cx="0" cy="0"/>
          <a:chOff x="0" y="0"/>
          <a:chExt cx="0" cy="0"/>
        </a:xfrm>
      </p:grpSpPr>
      <p:sp>
        <p:nvSpPr>
          <p:cNvPr id="5" name="Espace réservé du contenu 4"/>
          <p:cNvSpPr>
            <a:spLocks noGrp="1"/>
          </p:cNvSpPr>
          <p:nvPr>
            <p:ph sz="quarter" idx="10"/>
          </p:nvPr>
        </p:nvSpPr>
        <p:spPr>
          <a:xfrm>
            <a:off x="459503" y="1619251"/>
            <a:ext cx="5520000" cy="4320000"/>
          </a:xfrm>
          <a:prstGeom prst="rect">
            <a:avLst/>
          </a:prstGeom>
        </p:spPr>
        <p:txBody>
          <a:bodyPr/>
          <a:lstStyle>
            <a:lvl2pPr>
              <a:defRPr>
                <a:solidFill>
                  <a:srgbClr val="1E3C78"/>
                </a:solidFill>
              </a:defRPr>
            </a:lvl2pPr>
            <a:lvl3pPr>
              <a:defRPr>
                <a:solidFill>
                  <a:srgbClr val="0F1E3C"/>
                </a:solidFill>
              </a:defRPr>
            </a:lvl3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contenu 4"/>
          <p:cNvSpPr>
            <a:spLocks noGrp="1"/>
          </p:cNvSpPr>
          <p:nvPr>
            <p:ph sz="quarter" idx="11"/>
          </p:nvPr>
        </p:nvSpPr>
        <p:spPr>
          <a:xfrm>
            <a:off x="6230207" y="1619251"/>
            <a:ext cx="5520000" cy="4320000"/>
          </a:xfrm>
          <a:prstGeom prst="rect">
            <a:avLst/>
          </a:prstGeom>
        </p:spPr>
        <p:txBody>
          <a:bodyPr/>
          <a:lstStyle>
            <a:lvl2pPr>
              <a:defRPr>
                <a:solidFill>
                  <a:srgbClr val="1E3C78"/>
                </a:solidFill>
              </a:defRPr>
            </a:lvl2pPr>
            <a:lvl3pPr>
              <a:defRPr>
                <a:solidFill>
                  <a:srgbClr val="0F1E3C"/>
                </a:solidFill>
              </a:defRPr>
            </a:lvl3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Titre 1"/>
          <p:cNvSpPr>
            <a:spLocks noGrp="1"/>
          </p:cNvSpPr>
          <p:nvPr>
            <p:ph type="title"/>
          </p:nvPr>
        </p:nvSpPr>
        <p:spPr>
          <a:xfrm>
            <a:off x="3393744" y="2"/>
            <a:ext cx="8798256" cy="955039"/>
          </a:xfrm>
        </p:spPr>
        <p:txBody>
          <a:bodyPr/>
          <a:lstStyle>
            <a:lvl1pPr algn="r">
              <a:defRPr sz="3200" b="0">
                <a:latin typeface="+mj-lt"/>
                <a:cs typeface="Calibri" panose="020F0502020204030204" pitchFamily="34" charset="0"/>
              </a:defRPr>
            </a:lvl1pPr>
          </a:lstStyle>
          <a:p>
            <a:r>
              <a:rPr lang="fr-FR"/>
              <a:t>Modifiez le style du titre</a:t>
            </a:r>
            <a:endParaRPr lang="fr-FR" dirty="0"/>
          </a:p>
        </p:txBody>
      </p:sp>
    </p:spTree>
    <p:extLst>
      <p:ext uri="{BB962C8B-B14F-4D97-AF65-F5344CB8AC3E}">
        <p14:creationId xmlns:p14="http://schemas.microsoft.com/office/powerpoint/2010/main" val="16489180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ableau">
    <p:spTree>
      <p:nvGrpSpPr>
        <p:cNvPr id="1" name=""/>
        <p:cNvGrpSpPr/>
        <p:nvPr/>
      </p:nvGrpSpPr>
      <p:grpSpPr>
        <a:xfrm>
          <a:off x="0" y="0"/>
          <a:ext cx="0" cy="0"/>
          <a:chOff x="0" y="0"/>
          <a:chExt cx="0" cy="0"/>
        </a:xfrm>
      </p:grpSpPr>
      <p:sp>
        <p:nvSpPr>
          <p:cNvPr id="6" name="Rectangle à coins arrondis 5"/>
          <p:cNvSpPr/>
          <p:nvPr/>
        </p:nvSpPr>
        <p:spPr>
          <a:xfrm>
            <a:off x="310345" y="3569798"/>
            <a:ext cx="1589583" cy="399125"/>
          </a:xfrm>
          <a:prstGeom prst="roundRect">
            <a:avLst>
              <a:gd name="adj" fmla="val 6422"/>
            </a:avLst>
          </a:prstGeom>
          <a:gradFill>
            <a:gsLst>
              <a:gs pos="100000">
                <a:srgbClr val="C00000"/>
              </a:gs>
              <a:gs pos="0">
                <a:srgbClr val="9A0000"/>
              </a:gs>
            </a:gsLst>
            <a:lin ang="5400000" scaled="0"/>
          </a:gradFill>
          <a:ln w="12700">
            <a:solidFill>
              <a:srgbClr val="9A0000"/>
            </a:solid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lIns="72000" tIns="48000" rIns="72000" bIns="48000" rtlCol="0" anchor="ctr">
            <a:spAutoFit/>
          </a:bodyPr>
          <a:lstStyle/>
          <a:p>
            <a:pPr algn="ctr"/>
            <a:r>
              <a:rPr lang="fr-FR" sz="1867" b="1" dirty="0">
                <a:solidFill>
                  <a:schemeClr val="bg1"/>
                </a:solidFill>
                <a:latin typeface="Calibri" panose="020F0502020204030204" pitchFamily="34" charset="0"/>
              </a:rPr>
              <a:t>CONFIDENTIEL</a:t>
            </a:r>
          </a:p>
        </p:txBody>
      </p:sp>
      <p:graphicFrame>
        <p:nvGraphicFramePr>
          <p:cNvPr id="4" name="Tableau 3"/>
          <p:cNvGraphicFramePr>
            <a:graphicFrameLocks noGrp="1"/>
          </p:cNvGraphicFramePr>
          <p:nvPr/>
        </p:nvGraphicFramePr>
        <p:xfrm>
          <a:off x="2509518" y="1879602"/>
          <a:ext cx="7412373" cy="2858573"/>
        </p:xfrm>
        <a:graphic>
          <a:graphicData uri="http://schemas.openxmlformats.org/drawingml/2006/table">
            <a:tbl>
              <a:tblPr firstRow="1" bandRow="1">
                <a:tableStyleId>{93296810-A885-4BE3-A3E7-6D5BEEA58F35}</a:tableStyleId>
              </a:tblPr>
              <a:tblGrid>
                <a:gridCol w="1482475">
                  <a:extLst>
                    <a:ext uri="{9D8B030D-6E8A-4147-A177-3AD203B41FA5}">
                      <a16:colId xmlns:a16="http://schemas.microsoft.com/office/drawing/2014/main" val="20000"/>
                    </a:ext>
                  </a:extLst>
                </a:gridCol>
                <a:gridCol w="1482475">
                  <a:extLst>
                    <a:ext uri="{9D8B030D-6E8A-4147-A177-3AD203B41FA5}">
                      <a16:colId xmlns:a16="http://schemas.microsoft.com/office/drawing/2014/main" val="20001"/>
                    </a:ext>
                  </a:extLst>
                </a:gridCol>
                <a:gridCol w="1482475">
                  <a:extLst>
                    <a:ext uri="{9D8B030D-6E8A-4147-A177-3AD203B41FA5}">
                      <a16:colId xmlns:a16="http://schemas.microsoft.com/office/drawing/2014/main" val="20002"/>
                    </a:ext>
                  </a:extLst>
                </a:gridCol>
                <a:gridCol w="1482475">
                  <a:extLst>
                    <a:ext uri="{9D8B030D-6E8A-4147-A177-3AD203B41FA5}">
                      <a16:colId xmlns:a16="http://schemas.microsoft.com/office/drawing/2014/main" val="20003"/>
                    </a:ext>
                  </a:extLst>
                </a:gridCol>
                <a:gridCol w="1482475">
                  <a:extLst>
                    <a:ext uri="{9D8B030D-6E8A-4147-A177-3AD203B41FA5}">
                      <a16:colId xmlns:a16="http://schemas.microsoft.com/office/drawing/2014/main" val="20004"/>
                    </a:ext>
                  </a:extLst>
                </a:gridCol>
              </a:tblGrid>
              <a:tr h="571715">
                <a:tc>
                  <a:txBody>
                    <a:bodyPr/>
                    <a:lstStyle/>
                    <a:p>
                      <a:pPr algn="ctr"/>
                      <a:endParaRPr lang="fr-FR" sz="1600" dirty="0"/>
                    </a:p>
                  </a:txBody>
                  <a:tcPr marL="80084" marR="80084" marT="40043" marB="40043" anchor="ctr"/>
                </a:tc>
                <a:tc>
                  <a:txBody>
                    <a:bodyPr/>
                    <a:lstStyle/>
                    <a:p>
                      <a:pPr algn="ctr"/>
                      <a:endParaRPr lang="fr-FR" sz="1600" dirty="0"/>
                    </a:p>
                  </a:txBody>
                  <a:tcPr marL="80084" marR="80084" marT="40043" marB="40043" anchor="ctr"/>
                </a:tc>
                <a:tc>
                  <a:txBody>
                    <a:bodyPr/>
                    <a:lstStyle/>
                    <a:p>
                      <a:pPr algn="ctr"/>
                      <a:endParaRPr lang="fr-FR" sz="1600" dirty="0"/>
                    </a:p>
                  </a:txBody>
                  <a:tcPr marL="80084" marR="80084" marT="40043" marB="40043" anchor="ctr"/>
                </a:tc>
                <a:tc>
                  <a:txBody>
                    <a:bodyPr/>
                    <a:lstStyle/>
                    <a:p>
                      <a:pPr algn="ctr"/>
                      <a:endParaRPr lang="fr-FR" sz="1600" dirty="0"/>
                    </a:p>
                  </a:txBody>
                  <a:tcPr marL="80084" marR="80084" marT="40043" marB="40043" anchor="ctr"/>
                </a:tc>
                <a:tc>
                  <a:txBody>
                    <a:bodyPr/>
                    <a:lstStyle/>
                    <a:p>
                      <a:pPr algn="ctr"/>
                      <a:endParaRPr lang="fr-FR" sz="1600" dirty="0"/>
                    </a:p>
                  </a:txBody>
                  <a:tcPr marL="80084" marR="80084" marT="40043" marB="40043" anchor="ctr"/>
                </a:tc>
                <a:extLst>
                  <a:ext uri="{0D108BD9-81ED-4DB2-BD59-A6C34878D82A}">
                    <a16:rowId xmlns:a16="http://schemas.microsoft.com/office/drawing/2014/main" val="10000"/>
                  </a:ext>
                </a:extLst>
              </a:tr>
              <a:tr h="571715">
                <a:tc>
                  <a:txBody>
                    <a:bodyPr/>
                    <a:lstStyle/>
                    <a:p>
                      <a:pPr algn="ctr"/>
                      <a:endParaRPr lang="fr-FR" sz="1600" dirty="0"/>
                    </a:p>
                  </a:txBody>
                  <a:tcPr marL="80084" marR="80084" marT="40043" marB="40043" anchor="ctr"/>
                </a:tc>
                <a:tc>
                  <a:txBody>
                    <a:bodyPr/>
                    <a:lstStyle/>
                    <a:p>
                      <a:pPr algn="ctr"/>
                      <a:endParaRPr lang="fr-FR" sz="1600" dirty="0"/>
                    </a:p>
                  </a:txBody>
                  <a:tcPr marL="80084" marR="80084" marT="40043" marB="40043" anchor="ctr"/>
                </a:tc>
                <a:tc>
                  <a:txBody>
                    <a:bodyPr/>
                    <a:lstStyle/>
                    <a:p>
                      <a:pPr algn="ctr"/>
                      <a:endParaRPr lang="fr-FR" sz="1600" dirty="0"/>
                    </a:p>
                  </a:txBody>
                  <a:tcPr marL="80084" marR="80084" marT="40043" marB="40043" anchor="ctr"/>
                </a:tc>
                <a:tc>
                  <a:txBody>
                    <a:bodyPr/>
                    <a:lstStyle/>
                    <a:p>
                      <a:pPr algn="ctr"/>
                      <a:endParaRPr lang="fr-FR" sz="1600"/>
                    </a:p>
                  </a:txBody>
                  <a:tcPr marL="80084" marR="80084" marT="40043" marB="40043" anchor="ctr"/>
                </a:tc>
                <a:tc>
                  <a:txBody>
                    <a:bodyPr/>
                    <a:lstStyle/>
                    <a:p>
                      <a:pPr algn="ctr"/>
                      <a:endParaRPr lang="fr-FR" sz="1600"/>
                    </a:p>
                  </a:txBody>
                  <a:tcPr marL="80084" marR="80084" marT="40043" marB="40043" anchor="ctr"/>
                </a:tc>
                <a:extLst>
                  <a:ext uri="{0D108BD9-81ED-4DB2-BD59-A6C34878D82A}">
                    <a16:rowId xmlns:a16="http://schemas.microsoft.com/office/drawing/2014/main" val="10001"/>
                  </a:ext>
                </a:extLst>
              </a:tr>
              <a:tr h="571715">
                <a:tc>
                  <a:txBody>
                    <a:bodyPr/>
                    <a:lstStyle/>
                    <a:p>
                      <a:pPr algn="ctr"/>
                      <a:endParaRPr lang="fr-FR" sz="1600"/>
                    </a:p>
                  </a:txBody>
                  <a:tcPr marL="80084" marR="80084" marT="40043" marB="40043" anchor="ctr"/>
                </a:tc>
                <a:tc>
                  <a:txBody>
                    <a:bodyPr/>
                    <a:lstStyle/>
                    <a:p>
                      <a:pPr algn="ctr"/>
                      <a:endParaRPr lang="fr-FR" sz="1600"/>
                    </a:p>
                  </a:txBody>
                  <a:tcPr marL="80084" marR="80084" marT="40043" marB="40043" anchor="ctr"/>
                </a:tc>
                <a:tc>
                  <a:txBody>
                    <a:bodyPr/>
                    <a:lstStyle/>
                    <a:p>
                      <a:pPr algn="ctr"/>
                      <a:endParaRPr lang="fr-FR" sz="1600" dirty="0"/>
                    </a:p>
                  </a:txBody>
                  <a:tcPr marL="80084" marR="80084" marT="40043" marB="40043" anchor="ctr"/>
                </a:tc>
                <a:tc>
                  <a:txBody>
                    <a:bodyPr/>
                    <a:lstStyle/>
                    <a:p>
                      <a:pPr algn="ctr"/>
                      <a:endParaRPr lang="fr-FR" sz="1600"/>
                    </a:p>
                  </a:txBody>
                  <a:tcPr marL="80084" marR="80084" marT="40043" marB="40043" anchor="ctr"/>
                </a:tc>
                <a:tc>
                  <a:txBody>
                    <a:bodyPr/>
                    <a:lstStyle/>
                    <a:p>
                      <a:pPr algn="ctr"/>
                      <a:endParaRPr lang="fr-FR" sz="1600"/>
                    </a:p>
                  </a:txBody>
                  <a:tcPr marL="80084" marR="80084" marT="40043" marB="40043" anchor="ctr"/>
                </a:tc>
                <a:extLst>
                  <a:ext uri="{0D108BD9-81ED-4DB2-BD59-A6C34878D82A}">
                    <a16:rowId xmlns:a16="http://schemas.microsoft.com/office/drawing/2014/main" val="10002"/>
                  </a:ext>
                </a:extLst>
              </a:tr>
              <a:tr h="571715">
                <a:tc>
                  <a:txBody>
                    <a:bodyPr/>
                    <a:lstStyle/>
                    <a:p>
                      <a:pPr algn="ctr"/>
                      <a:endParaRPr lang="fr-FR" sz="1600" dirty="0"/>
                    </a:p>
                  </a:txBody>
                  <a:tcPr marL="80084" marR="80084" marT="40043" marB="40043" anchor="ctr"/>
                </a:tc>
                <a:tc>
                  <a:txBody>
                    <a:bodyPr/>
                    <a:lstStyle/>
                    <a:p>
                      <a:pPr algn="ctr"/>
                      <a:endParaRPr lang="fr-FR" sz="1600" dirty="0"/>
                    </a:p>
                  </a:txBody>
                  <a:tcPr marL="80084" marR="80084" marT="40043" marB="40043" anchor="ctr"/>
                </a:tc>
                <a:tc>
                  <a:txBody>
                    <a:bodyPr/>
                    <a:lstStyle/>
                    <a:p>
                      <a:pPr algn="ctr"/>
                      <a:endParaRPr lang="fr-FR" sz="1600"/>
                    </a:p>
                  </a:txBody>
                  <a:tcPr marL="80084" marR="80084" marT="40043" marB="40043" anchor="ctr"/>
                </a:tc>
                <a:tc>
                  <a:txBody>
                    <a:bodyPr/>
                    <a:lstStyle/>
                    <a:p>
                      <a:pPr algn="ctr"/>
                      <a:endParaRPr lang="fr-FR" sz="1600" dirty="0"/>
                    </a:p>
                  </a:txBody>
                  <a:tcPr marL="80084" marR="80084" marT="40043" marB="40043" anchor="ctr"/>
                </a:tc>
                <a:tc>
                  <a:txBody>
                    <a:bodyPr/>
                    <a:lstStyle/>
                    <a:p>
                      <a:pPr algn="ctr"/>
                      <a:endParaRPr lang="fr-FR" sz="1600"/>
                    </a:p>
                  </a:txBody>
                  <a:tcPr marL="80084" marR="80084" marT="40043" marB="40043" anchor="ctr"/>
                </a:tc>
                <a:extLst>
                  <a:ext uri="{0D108BD9-81ED-4DB2-BD59-A6C34878D82A}">
                    <a16:rowId xmlns:a16="http://schemas.microsoft.com/office/drawing/2014/main" val="10003"/>
                  </a:ext>
                </a:extLst>
              </a:tr>
              <a:tr h="571715">
                <a:tc>
                  <a:txBody>
                    <a:bodyPr/>
                    <a:lstStyle/>
                    <a:p>
                      <a:pPr algn="ctr"/>
                      <a:endParaRPr lang="fr-FR" sz="1600" dirty="0"/>
                    </a:p>
                  </a:txBody>
                  <a:tcPr marL="80084" marR="80084" marT="40043" marB="40043" anchor="ctr"/>
                </a:tc>
                <a:tc>
                  <a:txBody>
                    <a:bodyPr/>
                    <a:lstStyle/>
                    <a:p>
                      <a:pPr algn="ctr"/>
                      <a:endParaRPr lang="fr-FR" sz="1600" dirty="0"/>
                    </a:p>
                  </a:txBody>
                  <a:tcPr marL="80084" marR="80084" marT="40043" marB="40043" anchor="ctr"/>
                </a:tc>
                <a:tc>
                  <a:txBody>
                    <a:bodyPr/>
                    <a:lstStyle/>
                    <a:p>
                      <a:pPr algn="ctr"/>
                      <a:endParaRPr lang="fr-FR" sz="1600"/>
                    </a:p>
                  </a:txBody>
                  <a:tcPr marL="80084" marR="80084" marT="40043" marB="40043" anchor="ctr"/>
                </a:tc>
                <a:tc>
                  <a:txBody>
                    <a:bodyPr/>
                    <a:lstStyle/>
                    <a:p>
                      <a:pPr algn="ctr"/>
                      <a:endParaRPr lang="fr-FR" sz="1600" dirty="0"/>
                    </a:p>
                  </a:txBody>
                  <a:tcPr marL="80084" marR="80084" marT="40043" marB="40043" anchor="ctr"/>
                </a:tc>
                <a:tc>
                  <a:txBody>
                    <a:bodyPr/>
                    <a:lstStyle/>
                    <a:p>
                      <a:pPr algn="ctr"/>
                      <a:endParaRPr lang="fr-FR" sz="1600" dirty="0"/>
                    </a:p>
                  </a:txBody>
                  <a:tcPr marL="80084" marR="80084" marT="40043" marB="40043" anchor="ctr"/>
                </a:tc>
                <a:extLst>
                  <a:ext uri="{0D108BD9-81ED-4DB2-BD59-A6C34878D82A}">
                    <a16:rowId xmlns:a16="http://schemas.microsoft.com/office/drawing/2014/main" val="10004"/>
                  </a:ext>
                </a:extLst>
              </a:tr>
            </a:tbl>
          </a:graphicData>
        </a:graphic>
      </p:graphicFrame>
      <p:grpSp>
        <p:nvGrpSpPr>
          <p:cNvPr id="5" name="Groupe 4"/>
          <p:cNvGrpSpPr/>
          <p:nvPr/>
        </p:nvGrpSpPr>
        <p:grpSpPr>
          <a:xfrm>
            <a:off x="490303" y="2870064"/>
            <a:ext cx="1059119" cy="504238"/>
            <a:chOff x="417669" y="1066904"/>
            <a:chExt cx="794339" cy="378179"/>
          </a:xfrm>
        </p:grpSpPr>
        <p:pic>
          <p:nvPicPr>
            <p:cNvPr id="7" name="Picture 2" descr="F:\puce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56" y="1066904"/>
              <a:ext cx="511052" cy="37817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à coins arrondis 7"/>
            <p:cNvSpPr/>
            <p:nvPr/>
          </p:nvSpPr>
          <p:spPr>
            <a:xfrm>
              <a:off x="417669" y="1162325"/>
              <a:ext cx="360000" cy="187339"/>
            </a:xfrm>
            <a:prstGeom prst="roundRect">
              <a:avLst/>
            </a:prstGeom>
            <a:solidFill>
              <a:srgbClr val="CC9900"/>
            </a:solidFill>
            <a:ln>
              <a:noFill/>
            </a:ln>
            <a:effectLst>
              <a:outerShdw blurRad="50800" dist="25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54000" tIns="0" rIns="54000" bIns="0" rtlCol="0" anchor="ctr">
              <a:spAutoFit/>
            </a:bodyPr>
            <a:lstStyle/>
            <a:p>
              <a:pPr algn="ctr"/>
              <a:r>
                <a:rPr lang="fr-FR" sz="1467" dirty="0"/>
                <a:t>Lien </a:t>
              </a:r>
            </a:p>
          </p:txBody>
        </p:sp>
      </p:grpSp>
      <p:sp>
        <p:nvSpPr>
          <p:cNvPr id="9" name="Titre 1"/>
          <p:cNvSpPr>
            <a:spLocks noGrp="1"/>
          </p:cNvSpPr>
          <p:nvPr>
            <p:ph type="title"/>
          </p:nvPr>
        </p:nvSpPr>
        <p:spPr>
          <a:xfrm>
            <a:off x="3312000" y="0"/>
            <a:ext cx="8880000" cy="960000"/>
          </a:xfrm>
        </p:spPr>
        <p:txBody>
          <a:bodyPr/>
          <a:lstStyle>
            <a:lvl1pPr algn="r">
              <a:defRPr sz="3200" b="0">
                <a:latin typeface="+mj-lt"/>
                <a:cs typeface="Calibri" panose="020F0502020204030204" pitchFamily="34" charset="0"/>
              </a:defRPr>
            </a:lvl1pPr>
          </a:lstStyle>
          <a:p>
            <a:r>
              <a:rPr lang="fr-FR"/>
              <a:t>Modifiez le style du titre</a:t>
            </a:r>
            <a:endParaRPr lang="fr-FR" dirty="0"/>
          </a:p>
        </p:txBody>
      </p:sp>
    </p:spTree>
    <p:extLst>
      <p:ext uri="{BB962C8B-B14F-4D97-AF65-F5344CB8AC3E}">
        <p14:creationId xmlns:p14="http://schemas.microsoft.com/office/powerpoint/2010/main" val="17830303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Fin du Diaporama">
    <p:bg>
      <p:bgRef idx="1001">
        <a:schemeClr val="bg1"/>
      </p:bgRef>
    </p:bg>
    <p:spTree>
      <p:nvGrpSpPr>
        <p:cNvPr id="1" name=""/>
        <p:cNvGrpSpPr/>
        <p:nvPr/>
      </p:nvGrpSpPr>
      <p:grpSpPr>
        <a:xfrm>
          <a:off x="0" y="0"/>
          <a:ext cx="0" cy="0"/>
          <a:chOff x="0" y="0"/>
          <a:chExt cx="0" cy="0"/>
        </a:xfrm>
      </p:grpSpPr>
      <p:sp>
        <p:nvSpPr>
          <p:cNvPr id="2" name="ZoneTexte 1"/>
          <p:cNvSpPr txBox="1"/>
          <p:nvPr/>
        </p:nvSpPr>
        <p:spPr>
          <a:xfrm>
            <a:off x="1536000" y="4320000"/>
            <a:ext cx="9120000" cy="720000"/>
          </a:xfrm>
          <a:prstGeom prst="rect">
            <a:avLst/>
          </a:prstGeom>
          <a:noFill/>
        </p:spPr>
        <p:txBody>
          <a:bodyPr wrap="square" lIns="48000" tIns="48000" rIns="48000" bIns="48000" rtlCol="0" anchor="ctr" anchorCtr="1">
            <a:normAutofit/>
          </a:bodyPr>
          <a:lstStyle/>
          <a:p>
            <a:pPr algn="ctr"/>
            <a:r>
              <a:rPr lang="fr-FR" sz="2667" b="0" dirty="0">
                <a:solidFill>
                  <a:schemeClr val="bg1">
                    <a:lumMod val="50000"/>
                  </a:schemeClr>
                </a:solidFill>
                <a:latin typeface="+mn-lt"/>
                <a:ea typeface="+mn-ea"/>
                <a:cs typeface="+mn-cs"/>
              </a:rPr>
              <a:t>Merci d’avoir choisi GDTech / Merci pour votre attention</a:t>
            </a:r>
          </a:p>
        </p:txBody>
      </p:sp>
      <p:grpSp>
        <p:nvGrpSpPr>
          <p:cNvPr id="16" name="Groupe 15"/>
          <p:cNvGrpSpPr/>
          <p:nvPr/>
        </p:nvGrpSpPr>
        <p:grpSpPr>
          <a:xfrm>
            <a:off x="0" y="6226628"/>
            <a:ext cx="12192000" cy="635000"/>
            <a:chOff x="8149" y="4667250"/>
            <a:chExt cx="9124990" cy="476250"/>
          </a:xfrm>
        </p:grpSpPr>
        <p:sp>
          <p:nvSpPr>
            <p:cNvPr id="17" name="Rectangle 16"/>
            <p:cNvSpPr/>
            <p:nvPr userDrawn="1"/>
          </p:nvSpPr>
          <p:spPr>
            <a:xfrm>
              <a:off x="8149" y="4667250"/>
              <a:ext cx="9124990" cy="476250"/>
            </a:xfrm>
            <a:prstGeom prst="rect">
              <a:avLst/>
            </a:prstGeom>
            <a:gradFill flip="none" rotWithShape="1">
              <a:gsLst>
                <a:gs pos="0">
                  <a:srgbClr val="042960"/>
                </a:gs>
                <a:gs pos="100000">
                  <a:srgbClr val="031E45"/>
                </a:gs>
              </a:gsLst>
              <a:path path="circle">
                <a:fillToRect l="50000" t="50000" r="50000" b="50000"/>
              </a:path>
              <a:tileRect/>
            </a:gradFill>
            <a:ln>
              <a:noFill/>
            </a:ln>
            <a:effectLst>
              <a:innerShdw blurRad="127000" dist="635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8" name="Rectangle 17"/>
            <p:cNvSpPr/>
            <p:nvPr userDrawn="1"/>
          </p:nvSpPr>
          <p:spPr>
            <a:xfrm>
              <a:off x="8149" y="4667250"/>
              <a:ext cx="9124990" cy="476250"/>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grpSp>
      <p:pic>
        <p:nvPicPr>
          <p:cNvPr id="6" name="Picture 88" descr="GDTech_logo_300dp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6955" y="1311483"/>
            <a:ext cx="2498091"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ii_jht8vae20_163b1939a82f7f1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9215080" y="9097"/>
            <a:ext cx="2976920" cy="255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a:off x="960001" y="6288617"/>
            <a:ext cx="10416000" cy="55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60955" rIns="0" bIns="60955">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r>
              <a:rPr lang="fr-BE"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Présentation GDTech - </a:t>
            </a:r>
            <a:r>
              <a:rPr lang="fr-BE" sz="933" dirty="0">
                <a:solidFill>
                  <a:srgbClr val="CFC1A5"/>
                </a:solidFill>
                <a:latin typeface="Segoe UI" panose="020B0502040204020203" pitchFamily="34" charset="0"/>
                <a:ea typeface="Segoe UI" panose="020B0502040204020203" pitchFamily="34" charset="0"/>
                <a:cs typeface="Segoe UI" panose="020B0502040204020203" pitchFamily="34" charset="0"/>
              </a:rPr>
              <a:t>www.gdtech.eu</a:t>
            </a:r>
            <a:br>
              <a:rPr lang="fr-BE" sz="933" u="sng"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br>
            <a:r>
              <a:rPr lang="fr-BE"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F034 Version 10 - Ce document est la propriété du Groupe GDTech</a:t>
            </a:r>
            <a:br>
              <a:rPr lang="fr-BE"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br>
            <a:r>
              <a:rPr lang="fr-BE"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I</a:t>
            </a:r>
            <a:r>
              <a:rPr lang="fr-FR"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l ne peut être communiqué à des tiers ni reproduit sans</a:t>
            </a:r>
            <a:r>
              <a:rPr lang="fr-BE"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autorisation écrite (loi du 11 mars 1957)</a:t>
            </a:r>
            <a:endParaRPr lang="fr-FR" sz="933"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0" name="Text Box 9"/>
          <p:cNvSpPr txBox="1">
            <a:spLocks noChangeArrowheads="1"/>
          </p:cNvSpPr>
          <p:nvPr/>
        </p:nvSpPr>
        <p:spPr bwMode="auto">
          <a:xfrm>
            <a:off x="11522867" y="6534815"/>
            <a:ext cx="576000"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5" rIns="121908" bIns="60955"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defRPr/>
            </a:pPr>
            <a:fld id="{E9EC6CEB-77C1-464D-B4CC-8F4874BF640C}" type="slidenum">
              <a:rPr lang="fr-FR" sz="1200" smtClean="0">
                <a:ln>
                  <a:noFill/>
                </a:ln>
                <a:solidFill>
                  <a:srgbClr val="CFC1A5"/>
                </a:solidFill>
                <a:latin typeface="Calibri" panose="020F0502020204030204" pitchFamily="34" charset="0"/>
                <a:cs typeface="+mn-cs"/>
              </a:rPr>
              <a:pPr algn="r" eaLnBrk="1" hangingPunct="1">
                <a:spcBef>
                  <a:spcPct val="50000"/>
                </a:spcBef>
                <a:defRPr/>
              </a:pPr>
              <a:t>‹#›</a:t>
            </a:fld>
            <a:endParaRPr lang="fr-FR" sz="1200" dirty="0">
              <a:ln>
                <a:noFill/>
              </a:ln>
              <a:solidFill>
                <a:srgbClr val="CFC1A5"/>
              </a:solidFill>
              <a:latin typeface="Calibri" panose="020F0502020204030204" pitchFamily="34" charset="0"/>
              <a:cs typeface="+mn-cs"/>
            </a:endParaRPr>
          </a:p>
        </p:txBody>
      </p:sp>
      <p:grpSp>
        <p:nvGrpSpPr>
          <p:cNvPr id="11" name="Groupe 10"/>
          <p:cNvGrpSpPr/>
          <p:nvPr/>
        </p:nvGrpSpPr>
        <p:grpSpPr>
          <a:xfrm>
            <a:off x="10583917" y="6267222"/>
            <a:ext cx="1026583" cy="553813"/>
            <a:chOff x="203644" y="4720550"/>
            <a:chExt cx="769937" cy="415360"/>
          </a:xfrm>
        </p:grpSpPr>
        <p:pic>
          <p:nvPicPr>
            <p:cNvPr id="13" name="Picture 7" descr="C:\Users\juhoor\Desktop\afaq.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644" y="4720550"/>
              <a:ext cx="769937" cy="413200"/>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userDrawn="1"/>
          </p:nvSpPr>
          <p:spPr>
            <a:xfrm>
              <a:off x="588613" y="5090191"/>
              <a:ext cx="325788" cy="45719"/>
            </a:xfrm>
            <a:prstGeom prst="rect">
              <a:avLst/>
            </a:prstGeom>
            <a:solidFill>
              <a:schemeClr val="accent4">
                <a:lumMod val="50000"/>
              </a:schemeClr>
            </a:solidFill>
          </p:spPr>
          <p:txBody>
            <a:bodyPr wrap="square" lIns="0" tIns="0" rIns="0" bIns="0" rtlCol="0">
              <a:noAutofit/>
            </a:bodyPr>
            <a:lstStyle/>
            <a:p>
              <a:pPr algn="ctr"/>
              <a:r>
                <a:rPr lang="fr-FR" sz="400" dirty="0" err="1">
                  <a:solidFill>
                    <a:schemeClr val="bg1"/>
                  </a:solidFill>
                  <a:latin typeface="Bahnschrift Condensed" pitchFamily="34" charset="0"/>
                </a:rPr>
                <a:t>Aéro</a:t>
              </a:r>
              <a:r>
                <a:rPr lang="fr-FR" sz="400" dirty="0">
                  <a:solidFill>
                    <a:schemeClr val="bg1"/>
                  </a:solidFill>
                  <a:latin typeface="Bahnschrift Condensed" pitchFamily="34" charset="0"/>
                </a:rPr>
                <a:t> Spatial Défense</a:t>
              </a:r>
            </a:p>
          </p:txBody>
        </p:sp>
      </p:grpSp>
    </p:spTree>
    <p:extLst>
      <p:ext uri="{BB962C8B-B14F-4D97-AF65-F5344CB8AC3E}">
        <p14:creationId xmlns:p14="http://schemas.microsoft.com/office/powerpoint/2010/main" val="70274190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7EF1D0E4-7328-4064-87F7-A1006A1E03FC}" type="datetime1">
              <a:rPr lang="de-DE" smtClean="0"/>
              <a:t>28.06.2021</a:t>
            </a:fld>
            <a:endParaRPr lang="de-DE"/>
          </a:p>
        </p:txBody>
      </p:sp>
      <p:sp>
        <p:nvSpPr>
          <p:cNvPr id="6" name="Fußzeilenplatzhalter 5"/>
          <p:cNvSpPr>
            <a:spLocks noGrp="1"/>
          </p:cNvSpPr>
          <p:nvPr>
            <p:ph type="ftr" sz="quarter" idx="11"/>
          </p:nvPr>
        </p:nvSpPr>
        <p:spPr/>
        <p:txBody>
          <a:bodyPr/>
          <a:lstStyle/>
          <a:p>
            <a:r>
              <a:rPr lang="de-DE"/>
              <a:t>WCSMO14</a:t>
            </a:r>
          </a:p>
        </p:txBody>
      </p:sp>
      <p:sp>
        <p:nvSpPr>
          <p:cNvPr id="7" name="Foliennummernplatzhalter 6"/>
          <p:cNvSpPr>
            <a:spLocks noGrp="1"/>
          </p:cNvSpPr>
          <p:nvPr>
            <p:ph type="sldNum" sz="quarter" idx="12"/>
          </p:nvPr>
        </p:nvSpPr>
        <p:spPr/>
        <p:txBody>
          <a:bodyPr/>
          <a:lstStyle/>
          <a:p>
            <a:fld id="{CC9EE663-9713-1346-BAF4-7D3A511901C6}" type="slidenum">
              <a:rPr lang="de-DE" smtClean="0"/>
              <a:t>‹#›</a:t>
            </a:fld>
            <a:endParaRPr lang="de-DE"/>
          </a:p>
        </p:txBody>
      </p:sp>
    </p:spTree>
    <p:extLst>
      <p:ext uri="{BB962C8B-B14F-4D97-AF65-F5344CB8AC3E}">
        <p14:creationId xmlns:p14="http://schemas.microsoft.com/office/powerpoint/2010/main" val="1548447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856648"/>
            <a:ext cx="10515600" cy="834040"/>
          </a:xfrm>
        </p:spPr>
        <p:txBody>
          <a:bodyPr/>
          <a:lstStyle/>
          <a:p>
            <a:r>
              <a:rPr lang="de-DE"/>
              <a:t>Mastertitelformat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87080EFE-147C-44D9-80B1-947ABC22976F}" type="datetime1">
              <a:rPr lang="de-DE" smtClean="0"/>
              <a:t>28.06.2021</a:t>
            </a:fld>
            <a:endParaRPr lang="de-DE"/>
          </a:p>
        </p:txBody>
      </p:sp>
      <p:sp>
        <p:nvSpPr>
          <p:cNvPr id="8" name="Fußzeilenplatzhalter 7"/>
          <p:cNvSpPr>
            <a:spLocks noGrp="1"/>
          </p:cNvSpPr>
          <p:nvPr>
            <p:ph type="ftr" sz="quarter" idx="11"/>
          </p:nvPr>
        </p:nvSpPr>
        <p:spPr/>
        <p:txBody>
          <a:bodyPr/>
          <a:lstStyle/>
          <a:p>
            <a:r>
              <a:rPr lang="de-DE"/>
              <a:t>WCSMO14</a:t>
            </a:r>
          </a:p>
        </p:txBody>
      </p:sp>
      <p:sp>
        <p:nvSpPr>
          <p:cNvPr id="9" name="Foliennummernplatzhalter 8"/>
          <p:cNvSpPr>
            <a:spLocks noGrp="1"/>
          </p:cNvSpPr>
          <p:nvPr>
            <p:ph type="sldNum" sz="quarter" idx="12"/>
          </p:nvPr>
        </p:nvSpPr>
        <p:spPr/>
        <p:txBody>
          <a:bodyPr/>
          <a:lstStyle/>
          <a:p>
            <a:fld id="{CC9EE663-9713-1346-BAF4-7D3A511901C6}" type="slidenum">
              <a:rPr lang="de-DE" smtClean="0"/>
              <a:t>‹#›</a:t>
            </a:fld>
            <a:endParaRPr lang="de-DE"/>
          </a:p>
        </p:txBody>
      </p:sp>
    </p:spTree>
    <p:extLst>
      <p:ext uri="{BB962C8B-B14F-4D97-AF65-F5344CB8AC3E}">
        <p14:creationId xmlns:p14="http://schemas.microsoft.com/office/powerpoint/2010/main" val="1545508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CB5AACC8-6369-4DF7-935D-65DF659DA1BB}" type="datetime1">
              <a:rPr lang="de-DE" smtClean="0"/>
              <a:t>28.06.2021</a:t>
            </a:fld>
            <a:endParaRPr lang="de-DE"/>
          </a:p>
        </p:txBody>
      </p:sp>
      <p:sp>
        <p:nvSpPr>
          <p:cNvPr id="4" name="Fußzeilenplatzhalter 3"/>
          <p:cNvSpPr>
            <a:spLocks noGrp="1"/>
          </p:cNvSpPr>
          <p:nvPr>
            <p:ph type="ftr" sz="quarter" idx="11"/>
          </p:nvPr>
        </p:nvSpPr>
        <p:spPr/>
        <p:txBody>
          <a:bodyPr/>
          <a:lstStyle/>
          <a:p>
            <a:r>
              <a:rPr lang="de-DE"/>
              <a:t>WCSMO14</a:t>
            </a:r>
          </a:p>
        </p:txBody>
      </p:sp>
      <p:sp>
        <p:nvSpPr>
          <p:cNvPr id="5" name="Foliennummernplatzhalter 4"/>
          <p:cNvSpPr>
            <a:spLocks noGrp="1"/>
          </p:cNvSpPr>
          <p:nvPr>
            <p:ph type="sldNum" sz="quarter" idx="12"/>
          </p:nvPr>
        </p:nvSpPr>
        <p:spPr/>
        <p:txBody>
          <a:bodyPr/>
          <a:lstStyle/>
          <a:p>
            <a:fld id="{CC9EE663-9713-1346-BAF4-7D3A511901C6}" type="slidenum">
              <a:rPr lang="de-DE" smtClean="0"/>
              <a:t>‹#›</a:t>
            </a:fld>
            <a:endParaRPr lang="de-DE"/>
          </a:p>
        </p:txBody>
      </p:sp>
    </p:spTree>
    <p:extLst>
      <p:ext uri="{BB962C8B-B14F-4D97-AF65-F5344CB8AC3E}">
        <p14:creationId xmlns:p14="http://schemas.microsoft.com/office/powerpoint/2010/main" val="1540917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38538E3-9D67-493A-8D8D-6FB69ACED991}" type="datetime1">
              <a:rPr lang="de-DE" smtClean="0"/>
              <a:t>28.06.2021</a:t>
            </a:fld>
            <a:endParaRPr lang="de-DE"/>
          </a:p>
        </p:txBody>
      </p:sp>
      <p:sp>
        <p:nvSpPr>
          <p:cNvPr id="3" name="Fußzeilenplatzhalter 2"/>
          <p:cNvSpPr>
            <a:spLocks noGrp="1"/>
          </p:cNvSpPr>
          <p:nvPr>
            <p:ph type="ftr" sz="quarter" idx="11"/>
          </p:nvPr>
        </p:nvSpPr>
        <p:spPr/>
        <p:txBody>
          <a:bodyPr/>
          <a:lstStyle/>
          <a:p>
            <a:r>
              <a:rPr lang="de-DE"/>
              <a:t>WCSMO14</a:t>
            </a:r>
          </a:p>
        </p:txBody>
      </p:sp>
      <p:sp>
        <p:nvSpPr>
          <p:cNvPr id="4" name="Foliennummernplatzhalter 3"/>
          <p:cNvSpPr>
            <a:spLocks noGrp="1"/>
          </p:cNvSpPr>
          <p:nvPr>
            <p:ph type="sldNum" sz="quarter" idx="12"/>
          </p:nvPr>
        </p:nvSpPr>
        <p:spPr/>
        <p:txBody>
          <a:bodyPr/>
          <a:lstStyle/>
          <a:p>
            <a:fld id="{CC9EE663-9713-1346-BAF4-7D3A511901C6}" type="slidenum">
              <a:rPr lang="de-DE" smtClean="0"/>
              <a:t>‹#›</a:t>
            </a:fld>
            <a:endParaRPr lang="de-DE"/>
          </a:p>
        </p:txBody>
      </p:sp>
    </p:spTree>
    <p:extLst>
      <p:ext uri="{BB962C8B-B14F-4D97-AF65-F5344CB8AC3E}">
        <p14:creationId xmlns:p14="http://schemas.microsoft.com/office/powerpoint/2010/main" val="170097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p:cNvSpPr>
            <a:spLocks noGrp="1"/>
          </p:cNvSpPr>
          <p:nvPr>
            <p:ph type="dt" sz="half" idx="10"/>
          </p:nvPr>
        </p:nvSpPr>
        <p:spPr/>
        <p:txBody>
          <a:bodyPr/>
          <a:lstStyle/>
          <a:p>
            <a:fld id="{B32DE37E-62AD-47D2-942E-496D2E1419F1}" type="datetime1">
              <a:rPr lang="de-DE" smtClean="0"/>
              <a:t>28.06.2021</a:t>
            </a:fld>
            <a:endParaRPr lang="de-DE"/>
          </a:p>
        </p:txBody>
      </p:sp>
      <p:sp>
        <p:nvSpPr>
          <p:cNvPr id="6" name="Fußzeilenplatzhalter 5"/>
          <p:cNvSpPr>
            <a:spLocks noGrp="1"/>
          </p:cNvSpPr>
          <p:nvPr>
            <p:ph type="ftr" sz="quarter" idx="11"/>
          </p:nvPr>
        </p:nvSpPr>
        <p:spPr/>
        <p:txBody>
          <a:bodyPr/>
          <a:lstStyle/>
          <a:p>
            <a:r>
              <a:rPr lang="de-DE"/>
              <a:t>WCSMO14</a:t>
            </a:r>
          </a:p>
        </p:txBody>
      </p:sp>
      <p:sp>
        <p:nvSpPr>
          <p:cNvPr id="7" name="Foliennummernplatzhalter 6"/>
          <p:cNvSpPr>
            <a:spLocks noGrp="1"/>
          </p:cNvSpPr>
          <p:nvPr>
            <p:ph type="sldNum" sz="quarter" idx="12"/>
          </p:nvPr>
        </p:nvSpPr>
        <p:spPr/>
        <p:txBody>
          <a:bodyPr/>
          <a:lstStyle/>
          <a:p>
            <a:fld id="{CC9EE663-9713-1346-BAF4-7D3A511901C6}" type="slidenum">
              <a:rPr lang="de-DE" smtClean="0"/>
              <a:t>‹#›</a:t>
            </a:fld>
            <a:endParaRPr lang="de-DE"/>
          </a:p>
        </p:txBody>
      </p:sp>
    </p:spTree>
    <p:extLst>
      <p:ext uri="{BB962C8B-B14F-4D97-AF65-F5344CB8AC3E}">
        <p14:creationId xmlns:p14="http://schemas.microsoft.com/office/powerpoint/2010/main" val="93683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987424"/>
            <a:ext cx="3932237" cy="1069975"/>
          </a:xfrm>
        </p:spPr>
        <p:txBody>
          <a:bodyPr anchor="b"/>
          <a:lstStyle>
            <a:lvl1pPr>
              <a:defRPr sz="3200"/>
            </a:lvl1pPr>
          </a:lstStyle>
          <a:p>
            <a:r>
              <a:rPr lang="de-DE"/>
              <a:t>Mastertitelformat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p:cNvSpPr>
            <a:spLocks noGrp="1"/>
          </p:cNvSpPr>
          <p:nvPr>
            <p:ph type="dt" sz="half" idx="10"/>
          </p:nvPr>
        </p:nvSpPr>
        <p:spPr/>
        <p:txBody>
          <a:bodyPr/>
          <a:lstStyle/>
          <a:p>
            <a:fld id="{59A9BB8A-D415-467F-B732-03CD65E7A4A5}" type="datetime1">
              <a:rPr lang="de-DE" smtClean="0"/>
              <a:t>28.06.2021</a:t>
            </a:fld>
            <a:endParaRPr lang="de-DE"/>
          </a:p>
        </p:txBody>
      </p:sp>
      <p:sp>
        <p:nvSpPr>
          <p:cNvPr id="6" name="Fußzeilenplatzhalter 5"/>
          <p:cNvSpPr>
            <a:spLocks noGrp="1"/>
          </p:cNvSpPr>
          <p:nvPr>
            <p:ph type="ftr" sz="quarter" idx="11"/>
          </p:nvPr>
        </p:nvSpPr>
        <p:spPr/>
        <p:txBody>
          <a:bodyPr/>
          <a:lstStyle/>
          <a:p>
            <a:r>
              <a:rPr lang="de-DE"/>
              <a:t>WCSMO14</a:t>
            </a:r>
          </a:p>
        </p:txBody>
      </p:sp>
      <p:sp>
        <p:nvSpPr>
          <p:cNvPr id="7" name="Foliennummernplatzhalter 6"/>
          <p:cNvSpPr>
            <a:spLocks noGrp="1"/>
          </p:cNvSpPr>
          <p:nvPr>
            <p:ph type="sldNum" sz="quarter" idx="12"/>
          </p:nvPr>
        </p:nvSpPr>
        <p:spPr/>
        <p:txBody>
          <a:bodyPr/>
          <a:lstStyle/>
          <a:p>
            <a:fld id="{CC9EE663-9713-1346-BAF4-7D3A511901C6}" type="slidenum">
              <a:rPr lang="de-DE" smtClean="0"/>
              <a:t>‹#›</a:t>
            </a:fld>
            <a:endParaRPr lang="de-DE"/>
          </a:p>
        </p:txBody>
      </p:sp>
    </p:spTree>
    <p:extLst>
      <p:ext uri="{BB962C8B-B14F-4D97-AF65-F5344CB8AC3E}">
        <p14:creationId xmlns:p14="http://schemas.microsoft.com/office/powerpoint/2010/main" val="30316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tif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4.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3.png"/><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991402"/>
            <a:ext cx="10515600" cy="699286"/>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7F63E0-C75D-47C5-9271-7CCB25D4BE2D}" type="datetime1">
              <a:rPr lang="de-DE" smtClean="0"/>
              <a:t>28.06.2021</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WCSMO14</a:t>
            </a: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EE663-9713-1346-BAF4-7D3A511901C6}" type="slidenum">
              <a:rPr lang="de-DE" smtClean="0"/>
              <a:t>‹#›</a:t>
            </a:fld>
            <a:endParaRPr lang="de-DE"/>
          </a:p>
        </p:txBody>
      </p:sp>
      <p:pic>
        <p:nvPicPr>
          <p:cNvPr id="7" name="Bild 6"/>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078452" y="19651"/>
            <a:ext cx="1943501" cy="971751"/>
          </a:xfrm>
          <a:prstGeom prst="rect">
            <a:avLst/>
          </a:prstGeom>
        </p:spPr>
      </p:pic>
      <p:pic>
        <p:nvPicPr>
          <p:cNvPr id="9" name="Bild 8"/>
          <p:cNvPicPr>
            <a:picLocks noChangeAspect="1"/>
          </p:cNvPicPr>
          <p:nvPr userDrawn="1"/>
        </p:nvPicPr>
        <p:blipFill>
          <a:blip r:embed="rId14"/>
          <a:stretch>
            <a:fillRect/>
          </a:stretch>
        </p:blipFill>
        <p:spPr>
          <a:xfrm>
            <a:off x="244308" y="102832"/>
            <a:ext cx="2440800" cy="805276"/>
          </a:xfrm>
          <a:prstGeom prst="rect">
            <a:avLst/>
          </a:prstGeom>
        </p:spPr>
      </p:pic>
    </p:spTree>
    <p:extLst>
      <p:ext uri="{BB962C8B-B14F-4D97-AF65-F5344CB8AC3E}">
        <p14:creationId xmlns:p14="http://schemas.microsoft.com/office/powerpoint/2010/main" val="1571390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4D9B17E-6323-4E52-9BB7-9F1B0CFBD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BE"/>
          </a:p>
        </p:txBody>
      </p:sp>
      <p:sp>
        <p:nvSpPr>
          <p:cNvPr id="3" name="Θέση κειμένου 2">
            <a:extLst>
              <a:ext uri="{FF2B5EF4-FFF2-40B4-BE49-F238E27FC236}">
                <a16:creationId xmlns:a16="http://schemas.microsoft.com/office/drawing/2014/main" id="{B41820F2-F7C7-4D72-92CD-8BEB23FC1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BE"/>
          </a:p>
        </p:txBody>
      </p:sp>
      <p:sp>
        <p:nvSpPr>
          <p:cNvPr id="4" name="Θέση ημερομηνίας 3">
            <a:extLst>
              <a:ext uri="{FF2B5EF4-FFF2-40B4-BE49-F238E27FC236}">
                <a16:creationId xmlns:a16="http://schemas.microsoft.com/office/drawing/2014/main" id="{19C57CBF-F993-4A5D-8E97-4E2EB133B8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7760BF-D172-4165-BCD3-E7095A3A7446}" type="datetime1">
              <a:rPr lang="de-DE" smtClean="0"/>
              <a:t>28.06.2021</a:t>
            </a:fld>
            <a:endParaRPr lang="en-BE"/>
          </a:p>
        </p:txBody>
      </p:sp>
      <p:sp>
        <p:nvSpPr>
          <p:cNvPr id="5" name="Θέση υποσέλιδου 4">
            <a:extLst>
              <a:ext uri="{FF2B5EF4-FFF2-40B4-BE49-F238E27FC236}">
                <a16:creationId xmlns:a16="http://schemas.microsoft.com/office/drawing/2014/main" id="{993693F6-C959-4AE2-93F0-F4FA2990E6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WCSMO14</a:t>
            </a:r>
            <a:endParaRPr lang="en-BE"/>
          </a:p>
        </p:txBody>
      </p:sp>
      <p:sp>
        <p:nvSpPr>
          <p:cNvPr id="6" name="Θέση αριθμού διαφάνειας 5">
            <a:extLst>
              <a:ext uri="{FF2B5EF4-FFF2-40B4-BE49-F238E27FC236}">
                <a16:creationId xmlns:a16="http://schemas.microsoft.com/office/drawing/2014/main" id="{DA967B9D-E575-4A7A-8BE0-0F11AA7B88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27C81-A351-4B8C-968C-309E7F762099}" type="slidenum">
              <a:rPr lang="en-BE" smtClean="0"/>
              <a:t>‹#›</a:t>
            </a:fld>
            <a:endParaRPr lang="en-BE"/>
          </a:p>
        </p:txBody>
      </p:sp>
    </p:spTree>
    <p:extLst>
      <p:ext uri="{BB962C8B-B14F-4D97-AF65-F5344CB8AC3E}">
        <p14:creationId xmlns:p14="http://schemas.microsoft.com/office/powerpoint/2010/main" val="168057296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Groupe 6"/>
          <p:cNvGrpSpPr/>
          <p:nvPr/>
        </p:nvGrpSpPr>
        <p:grpSpPr>
          <a:xfrm>
            <a:off x="3072000" y="-15135"/>
            <a:ext cx="9120000" cy="960000"/>
            <a:chOff x="2347415" y="-11351"/>
            <a:chExt cx="6803409" cy="741506"/>
          </a:xfrm>
        </p:grpSpPr>
        <p:sp>
          <p:nvSpPr>
            <p:cNvPr id="3" name="Forme libre 2"/>
            <p:cNvSpPr/>
            <p:nvPr userDrawn="1"/>
          </p:nvSpPr>
          <p:spPr>
            <a:xfrm>
              <a:off x="2347415" y="-6824"/>
              <a:ext cx="6803409" cy="736979"/>
            </a:xfrm>
            <a:custGeom>
              <a:avLst/>
              <a:gdLst>
                <a:gd name="connsiteX0" fmla="*/ 341194 w 6803409"/>
                <a:gd name="connsiteY0" fmla="*/ 0 h 736979"/>
                <a:gd name="connsiteX1" fmla="*/ 6803409 w 6803409"/>
                <a:gd name="connsiteY1" fmla="*/ 0 h 736979"/>
                <a:gd name="connsiteX2" fmla="*/ 6803409 w 6803409"/>
                <a:gd name="connsiteY2" fmla="*/ 736979 h 736979"/>
                <a:gd name="connsiteX3" fmla="*/ 0 w 6803409"/>
                <a:gd name="connsiteY3" fmla="*/ 736979 h 736979"/>
                <a:gd name="connsiteX4" fmla="*/ 341194 w 6803409"/>
                <a:gd name="connsiteY4" fmla="*/ 0 h 736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409" h="736979">
                  <a:moveTo>
                    <a:pt x="341194" y="0"/>
                  </a:moveTo>
                  <a:lnTo>
                    <a:pt x="6803409" y="0"/>
                  </a:lnTo>
                  <a:lnTo>
                    <a:pt x="6803409" y="736979"/>
                  </a:lnTo>
                  <a:lnTo>
                    <a:pt x="0" y="736979"/>
                  </a:lnTo>
                  <a:lnTo>
                    <a:pt x="341194" y="0"/>
                  </a:lnTo>
                  <a:close/>
                </a:path>
              </a:pathLst>
            </a:custGeom>
            <a:gradFill flip="none" rotWithShape="1">
              <a:gsLst>
                <a:gs pos="0">
                  <a:srgbClr val="004A8E"/>
                </a:gs>
                <a:gs pos="100000">
                  <a:srgbClr val="053275"/>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4" name="Forme libre 3"/>
            <p:cNvSpPr/>
            <p:nvPr userDrawn="1"/>
          </p:nvSpPr>
          <p:spPr>
            <a:xfrm>
              <a:off x="2354239" y="-11351"/>
              <a:ext cx="723331" cy="738000"/>
            </a:xfrm>
            <a:custGeom>
              <a:avLst/>
              <a:gdLst>
                <a:gd name="connsiteX0" fmla="*/ 341194 w 723331"/>
                <a:gd name="connsiteY0" fmla="*/ 0 h 750627"/>
                <a:gd name="connsiteX1" fmla="*/ 0 w 723331"/>
                <a:gd name="connsiteY1" fmla="*/ 750627 h 750627"/>
                <a:gd name="connsiteX2" fmla="*/ 375313 w 723331"/>
                <a:gd name="connsiteY2" fmla="*/ 750627 h 750627"/>
                <a:gd name="connsiteX3" fmla="*/ 723331 w 723331"/>
                <a:gd name="connsiteY3" fmla="*/ 0 h 750627"/>
                <a:gd name="connsiteX4" fmla="*/ 341194 w 723331"/>
                <a:gd name="connsiteY4" fmla="*/ 0 h 750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331" h="750627">
                  <a:moveTo>
                    <a:pt x="341194" y="0"/>
                  </a:moveTo>
                  <a:lnTo>
                    <a:pt x="0" y="750627"/>
                  </a:lnTo>
                  <a:lnTo>
                    <a:pt x="375313" y="750627"/>
                  </a:lnTo>
                  <a:lnTo>
                    <a:pt x="723331" y="0"/>
                  </a:lnTo>
                  <a:lnTo>
                    <a:pt x="341194" y="0"/>
                  </a:lnTo>
                  <a:close/>
                </a:path>
              </a:pathLst>
            </a:custGeom>
            <a:gradFill>
              <a:gsLst>
                <a:gs pos="0">
                  <a:srgbClr val="021634"/>
                </a:gs>
                <a:gs pos="49000">
                  <a:srgbClr val="004A8E">
                    <a:shade val="67500"/>
                    <a:satMod val="115000"/>
                  </a:srgbClr>
                </a:gs>
                <a:gs pos="62000">
                  <a:srgbClr val="005EB4">
                    <a:alpha val="0"/>
                  </a:srgbClr>
                </a:gs>
              </a:gsLst>
              <a:lin ang="1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n>
                  <a:noFill/>
                </a:ln>
              </a:endParaRPr>
            </a:p>
          </p:txBody>
        </p:sp>
      </p:grpSp>
      <p:grpSp>
        <p:nvGrpSpPr>
          <p:cNvPr id="8" name="Groupe 7"/>
          <p:cNvGrpSpPr/>
          <p:nvPr/>
        </p:nvGrpSpPr>
        <p:grpSpPr>
          <a:xfrm>
            <a:off x="-10888" y="6226628"/>
            <a:ext cx="12217400" cy="635000"/>
            <a:chOff x="0" y="4667250"/>
            <a:chExt cx="9144000" cy="476250"/>
          </a:xfrm>
        </p:grpSpPr>
        <p:sp>
          <p:nvSpPr>
            <p:cNvPr id="13" name="Rectangle 12"/>
            <p:cNvSpPr/>
            <p:nvPr userDrawn="1"/>
          </p:nvSpPr>
          <p:spPr>
            <a:xfrm>
              <a:off x="0" y="4667250"/>
              <a:ext cx="9144000" cy="476250"/>
            </a:xfrm>
            <a:prstGeom prst="rect">
              <a:avLst/>
            </a:prstGeom>
            <a:gradFill flip="none" rotWithShape="1">
              <a:gsLst>
                <a:gs pos="0">
                  <a:srgbClr val="042960"/>
                </a:gs>
                <a:gs pos="100000">
                  <a:srgbClr val="031E45"/>
                </a:gs>
              </a:gsLst>
              <a:path path="circle">
                <a:fillToRect l="50000" t="50000" r="50000" b="50000"/>
              </a:path>
              <a:tileRect/>
            </a:gradFill>
            <a:ln>
              <a:noFill/>
            </a:ln>
            <a:effectLst>
              <a:innerShdw blurRad="127000" dist="635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7" name="Rectangle 16"/>
            <p:cNvSpPr/>
            <p:nvPr userDrawn="1"/>
          </p:nvSpPr>
          <p:spPr>
            <a:xfrm>
              <a:off x="0" y="4667250"/>
              <a:ext cx="9144000" cy="476250"/>
            </a:xfrm>
            <a:prstGeom prst="rect">
              <a:avLst/>
            </a:prstGeom>
            <a:blipFill dpi="0" rotWithShape="1">
              <a:blip r:embed="rId11"/>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grpSp>
      <p:sp>
        <p:nvSpPr>
          <p:cNvPr id="1033" name="Text Box 9"/>
          <p:cNvSpPr txBox="1">
            <a:spLocks noChangeArrowheads="1"/>
          </p:cNvSpPr>
          <p:nvPr/>
        </p:nvSpPr>
        <p:spPr bwMode="auto">
          <a:xfrm>
            <a:off x="11522867" y="6534815"/>
            <a:ext cx="576000"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5" rIns="121908" bIns="60955"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defRPr/>
            </a:pPr>
            <a:fld id="{E9EC6CEB-77C1-464D-B4CC-8F4874BF640C}" type="slidenum">
              <a:rPr lang="fr-FR" sz="1200" smtClean="0">
                <a:ln>
                  <a:noFill/>
                </a:ln>
                <a:solidFill>
                  <a:srgbClr val="CFC1A5"/>
                </a:solidFill>
                <a:latin typeface="Calibri" panose="020F0502020204030204" pitchFamily="34" charset="0"/>
                <a:cs typeface="+mn-cs"/>
              </a:rPr>
              <a:pPr algn="r" eaLnBrk="1" hangingPunct="1">
                <a:spcBef>
                  <a:spcPct val="50000"/>
                </a:spcBef>
                <a:defRPr/>
              </a:pPr>
              <a:t>‹#›</a:t>
            </a:fld>
            <a:endParaRPr lang="fr-FR" sz="1200" dirty="0">
              <a:ln>
                <a:noFill/>
              </a:ln>
              <a:solidFill>
                <a:srgbClr val="CFC1A5"/>
              </a:solidFill>
              <a:latin typeface="Calibri" panose="020F0502020204030204" pitchFamily="34" charset="0"/>
              <a:cs typeface="+mn-cs"/>
            </a:endParaRPr>
          </a:p>
        </p:txBody>
      </p:sp>
      <p:sp>
        <p:nvSpPr>
          <p:cNvPr id="2" name="Rectangle 28"/>
          <p:cNvSpPr>
            <a:spLocks noGrp="1" noChangeArrowheads="1"/>
          </p:cNvSpPr>
          <p:nvPr>
            <p:ph type="title"/>
          </p:nvPr>
        </p:nvSpPr>
        <p:spPr bwMode="auto">
          <a:xfrm>
            <a:off x="3312000" y="3"/>
            <a:ext cx="8880000"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pPr lvl="0"/>
            <a:r>
              <a:rPr lang="fr-FR" altLang="fr-FR" dirty="0"/>
              <a:t>Cliquez pour modifier le style du masque</a:t>
            </a:r>
          </a:p>
        </p:txBody>
      </p:sp>
      <p:pic>
        <p:nvPicPr>
          <p:cNvPr id="12" name="Picture 2" descr="Z:\07-OPERATIONNEL\00_PRESENTATIONS_GDTECH\GDTECH_FR_Présentations\Plaquettes et supports Marketing\05_Rollup_2\Images Sources\GDTech_logo_long.png">
            <a:hlinkClick r:id="" action="ppaction://noaction"/>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64001" y="120000"/>
            <a:ext cx="2734820" cy="71768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968868"/>
            <a:ext cx="12192000" cy="137867"/>
          </a:xfrm>
          <a:prstGeom prst="rect">
            <a:avLst/>
          </a:prstGeom>
          <a:gradFill flip="none" rotWithShape="1">
            <a:gsLst>
              <a:gs pos="0">
                <a:schemeClr val="bg1">
                  <a:lumMod val="9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5" rIns="121908" bIns="60955" rtlCol="0" anchor="ctr"/>
          <a:lstStyle/>
          <a:p>
            <a:pPr algn="ctr"/>
            <a:endParaRPr lang="fr-FR" sz="2400"/>
          </a:p>
        </p:txBody>
      </p:sp>
    </p:spTree>
    <p:extLst>
      <p:ext uri="{BB962C8B-B14F-4D97-AF65-F5344CB8AC3E}">
        <p14:creationId xmlns:p14="http://schemas.microsoft.com/office/powerpoint/2010/main" val="7834228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dt="0"/>
  <p:txStyles>
    <p:titleStyle>
      <a:lvl1pPr algn="r" rtl="0" eaLnBrk="1" fontAlgn="base" hangingPunct="1">
        <a:lnSpc>
          <a:spcPct val="80000"/>
        </a:lnSpc>
        <a:spcBef>
          <a:spcPct val="0"/>
        </a:spcBef>
        <a:spcAft>
          <a:spcPct val="0"/>
        </a:spcAft>
        <a:defRPr sz="3200" b="0" baseline="0">
          <a:solidFill>
            <a:schemeClr val="bg1"/>
          </a:solidFill>
          <a:effectLst>
            <a:outerShdw blurRad="38100" dist="38100" dir="2700000" algn="tl">
              <a:srgbClr val="000000">
                <a:alpha val="43137"/>
              </a:srgbClr>
            </a:outerShdw>
          </a:effectLst>
          <a:latin typeface="+mj-lt"/>
          <a:ea typeface="Calibri" panose="020F0502020204030204" pitchFamily="34" charset="0"/>
          <a:cs typeface="Calibri" panose="020F0502020204030204" pitchFamily="34" charset="0"/>
        </a:defRPr>
      </a:lvl1pPr>
      <a:lvl2pPr algn="r" rtl="0" eaLnBrk="1" fontAlgn="base" hangingPunct="1">
        <a:spcBef>
          <a:spcPct val="0"/>
        </a:spcBef>
        <a:spcAft>
          <a:spcPct val="0"/>
        </a:spcAft>
        <a:defRPr sz="2667">
          <a:solidFill>
            <a:schemeClr val="bg1"/>
          </a:solidFill>
          <a:latin typeface="Calibri" pitchFamily="34" charset="0"/>
          <a:ea typeface="Calibri" pitchFamily="34" charset="0"/>
          <a:cs typeface="Calibri" pitchFamily="34" charset="0"/>
        </a:defRPr>
      </a:lvl2pPr>
      <a:lvl3pPr algn="r" rtl="0" eaLnBrk="1" fontAlgn="base" hangingPunct="1">
        <a:spcBef>
          <a:spcPct val="0"/>
        </a:spcBef>
        <a:spcAft>
          <a:spcPct val="0"/>
        </a:spcAft>
        <a:defRPr sz="2667">
          <a:solidFill>
            <a:schemeClr val="bg1"/>
          </a:solidFill>
          <a:latin typeface="Calibri" pitchFamily="34" charset="0"/>
          <a:ea typeface="Calibri" pitchFamily="34" charset="0"/>
          <a:cs typeface="Calibri" pitchFamily="34" charset="0"/>
        </a:defRPr>
      </a:lvl3pPr>
      <a:lvl4pPr algn="r" rtl="0" eaLnBrk="1" fontAlgn="base" hangingPunct="1">
        <a:spcBef>
          <a:spcPct val="0"/>
        </a:spcBef>
        <a:spcAft>
          <a:spcPct val="0"/>
        </a:spcAft>
        <a:defRPr sz="2667">
          <a:solidFill>
            <a:schemeClr val="bg1"/>
          </a:solidFill>
          <a:latin typeface="Calibri" pitchFamily="34" charset="0"/>
          <a:ea typeface="Calibri" pitchFamily="34" charset="0"/>
          <a:cs typeface="Calibri" pitchFamily="34" charset="0"/>
        </a:defRPr>
      </a:lvl4pPr>
      <a:lvl5pPr algn="r" rtl="0" eaLnBrk="1" fontAlgn="base" hangingPunct="1">
        <a:spcBef>
          <a:spcPct val="0"/>
        </a:spcBef>
        <a:spcAft>
          <a:spcPct val="0"/>
        </a:spcAft>
        <a:defRPr sz="2667">
          <a:solidFill>
            <a:schemeClr val="bg1"/>
          </a:solidFill>
          <a:latin typeface="Calibri" pitchFamily="34" charset="0"/>
          <a:ea typeface="Calibri" pitchFamily="34" charset="0"/>
          <a:cs typeface="Calibri" pitchFamily="34" charset="0"/>
        </a:defRPr>
      </a:lvl5pPr>
      <a:lvl6pPr marL="609526" algn="r" rtl="0" eaLnBrk="1" fontAlgn="base" hangingPunct="1">
        <a:spcBef>
          <a:spcPct val="0"/>
        </a:spcBef>
        <a:spcAft>
          <a:spcPct val="0"/>
        </a:spcAft>
        <a:defRPr sz="3200">
          <a:solidFill>
            <a:schemeClr val="tx2"/>
          </a:solidFill>
          <a:latin typeface="Arial Narrow" pitchFamily="34" charset="0"/>
        </a:defRPr>
      </a:lvl6pPr>
      <a:lvl7pPr marL="1219054" algn="r" rtl="0" eaLnBrk="1" fontAlgn="base" hangingPunct="1">
        <a:spcBef>
          <a:spcPct val="0"/>
        </a:spcBef>
        <a:spcAft>
          <a:spcPct val="0"/>
        </a:spcAft>
        <a:defRPr sz="3200">
          <a:solidFill>
            <a:schemeClr val="tx2"/>
          </a:solidFill>
          <a:latin typeface="Arial Narrow" pitchFamily="34" charset="0"/>
        </a:defRPr>
      </a:lvl7pPr>
      <a:lvl8pPr marL="1828580" algn="r" rtl="0" eaLnBrk="1" fontAlgn="base" hangingPunct="1">
        <a:spcBef>
          <a:spcPct val="0"/>
        </a:spcBef>
        <a:spcAft>
          <a:spcPct val="0"/>
        </a:spcAft>
        <a:defRPr sz="3200">
          <a:solidFill>
            <a:schemeClr val="tx2"/>
          </a:solidFill>
          <a:latin typeface="Arial Narrow" pitchFamily="34" charset="0"/>
        </a:defRPr>
      </a:lvl8pPr>
      <a:lvl9pPr marL="2438106" algn="r" rtl="0" eaLnBrk="1" fontAlgn="base" hangingPunct="1">
        <a:spcBef>
          <a:spcPct val="0"/>
        </a:spcBef>
        <a:spcAft>
          <a:spcPct val="0"/>
        </a:spcAft>
        <a:defRPr sz="3200">
          <a:solidFill>
            <a:schemeClr val="tx2"/>
          </a:solidFill>
          <a:latin typeface="Arial Narrow" pitchFamily="34" charset="0"/>
        </a:defRPr>
      </a:lvl9pPr>
    </p:titleStyle>
    <p:bodyStyle>
      <a:lvl1pPr marL="457145" indent="-457145" algn="l" rtl="0" eaLnBrk="1" fontAlgn="base" hangingPunct="1">
        <a:spcBef>
          <a:spcPct val="20000"/>
        </a:spcBef>
        <a:spcAft>
          <a:spcPct val="0"/>
        </a:spcAft>
        <a:buBlip>
          <a:blip r:embed="rId13"/>
        </a:buBlip>
        <a:defRPr sz="2400" b="0">
          <a:solidFill>
            <a:srgbClr val="0070C0"/>
          </a:solidFill>
          <a:latin typeface="+mn-lt"/>
          <a:ea typeface="+mn-ea"/>
          <a:cs typeface="+mn-cs"/>
        </a:defRPr>
      </a:lvl1pPr>
      <a:lvl2pPr marL="990481" indent="-380954" algn="l" rtl="0" eaLnBrk="1" fontAlgn="base" hangingPunct="1">
        <a:spcBef>
          <a:spcPct val="20000"/>
        </a:spcBef>
        <a:spcAft>
          <a:spcPct val="0"/>
        </a:spcAft>
        <a:buSzPct val="70000"/>
        <a:buFont typeface="Wingdings 2" panose="05020102010507070707" pitchFamily="18" charset="2"/>
        <a:buChar char="Â"/>
        <a:defRPr sz="2133" u="none">
          <a:solidFill>
            <a:srgbClr val="004A8E"/>
          </a:solidFill>
          <a:latin typeface="+mn-lt"/>
        </a:defRPr>
      </a:lvl2pPr>
      <a:lvl3pPr marL="1523817" indent="-304764" algn="l" rtl="0" eaLnBrk="1" fontAlgn="base" hangingPunct="1">
        <a:spcBef>
          <a:spcPct val="20000"/>
        </a:spcBef>
        <a:spcAft>
          <a:spcPct val="0"/>
        </a:spcAft>
        <a:buSzPct val="60000"/>
        <a:buFont typeface="Wingdings 2" panose="05020102010507070707" pitchFamily="18" charset="2"/>
        <a:buChar char="Â"/>
        <a:defRPr sz="1867" u="none">
          <a:solidFill>
            <a:schemeClr val="tx2">
              <a:lumMod val="50000"/>
            </a:schemeClr>
          </a:solidFill>
          <a:latin typeface="+mn-lt"/>
        </a:defRPr>
      </a:lvl3pPr>
      <a:lvl4pPr marL="2209534" indent="-380954" algn="l" rtl="0" eaLnBrk="1" fontAlgn="base" hangingPunct="1">
        <a:spcBef>
          <a:spcPct val="20000"/>
        </a:spcBef>
        <a:spcAft>
          <a:spcPct val="0"/>
        </a:spcAft>
        <a:buSzPct val="100000"/>
        <a:buFont typeface="Arial" panose="020B0604020202020204" pitchFamily="34" charset="0"/>
        <a:buChar char="•"/>
        <a:defRPr sz="1600" b="0">
          <a:solidFill>
            <a:schemeClr val="tx1"/>
          </a:solidFill>
          <a:latin typeface="+mn-lt"/>
        </a:defRPr>
      </a:lvl4pPr>
      <a:lvl5pPr marL="2742870" indent="-304764" algn="l" rtl="0" eaLnBrk="1" fontAlgn="base" hangingPunct="1">
        <a:spcBef>
          <a:spcPct val="20000"/>
        </a:spcBef>
        <a:spcAft>
          <a:spcPct val="0"/>
        </a:spcAft>
        <a:buSzPct val="60000"/>
        <a:buFont typeface="Courier New" panose="02070309020205020404" pitchFamily="49" charset="0"/>
        <a:buChar char="o"/>
        <a:defRPr sz="1467">
          <a:solidFill>
            <a:schemeClr val="tx1"/>
          </a:solidFill>
          <a:latin typeface="+mn-lt"/>
        </a:defRPr>
      </a:lvl5pPr>
      <a:lvl6pPr marL="3352396" indent="-304764" algn="l" rtl="0" eaLnBrk="1" fontAlgn="base" hangingPunct="1">
        <a:spcBef>
          <a:spcPct val="20000"/>
        </a:spcBef>
        <a:spcAft>
          <a:spcPct val="0"/>
        </a:spcAft>
        <a:buChar char="»"/>
        <a:defRPr sz="2667">
          <a:solidFill>
            <a:schemeClr val="tx1"/>
          </a:solidFill>
          <a:latin typeface="+mn-lt"/>
        </a:defRPr>
      </a:lvl6pPr>
      <a:lvl7pPr marL="3961924" indent="-304764" algn="l" rtl="0" eaLnBrk="1" fontAlgn="base" hangingPunct="1">
        <a:spcBef>
          <a:spcPct val="20000"/>
        </a:spcBef>
        <a:spcAft>
          <a:spcPct val="0"/>
        </a:spcAft>
        <a:buChar char="»"/>
        <a:defRPr sz="2667">
          <a:solidFill>
            <a:schemeClr val="tx1"/>
          </a:solidFill>
          <a:latin typeface="+mn-lt"/>
        </a:defRPr>
      </a:lvl7pPr>
      <a:lvl8pPr marL="4571450" indent="-304764" algn="l" rtl="0" eaLnBrk="1" fontAlgn="base" hangingPunct="1">
        <a:spcBef>
          <a:spcPct val="20000"/>
        </a:spcBef>
        <a:spcAft>
          <a:spcPct val="0"/>
        </a:spcAft>
        <a:buChar char="»"/>
        <a:defRPr sz="2667">
          <a:solidFill>
            <a:schemeClr val="tx1"/>
          </a:solidFill>
          <a:latin typeface="+mn-lt"/>
        </a:defRPr>
      </a:lvl8pPr>
      <a:lvl9pPr marL="5180976" indent="-304764" algn="l" rtl="0" eaLnBrk="1" fontAlgn="base" hangingPunct="1">
        <a:spcBef>
          <a:spcPct val="20000"/>
        </a:spcBef>
        <a:spcAft>
          <a:spcPct val="0"/>
        </a:spcAft>
        <a:buChar char="»"/>
        <a:defRPr sz="2667">
          <a:solidFill>
            <a:schemeClr val="tx1"/>
          </a:solidFill>
          <a:latin typeface="+mn-lt"/>
        </a:defRPr>
      </a:lvl9pPr>
    </p:bodyStyle>
    <p:otherStyle>
      <a:defPPr>
        <a:defRPr lang="fr-FR"/>
      </a:defPPr>
      <a:lvl1pPr marL="0" algn="l" defTabSz="1219054" rtl="0" eaLnBrk="1" latinLnBrk="0" hangingPunct="1">
        <a:defRPr sz="2400" kern="1200">
          <a:solidFill>
            <a:schemeClr val="tx1"/>
          </a:solidFill>
          <a:latin typeface="+mn-lt"/>
          <a:ea typeface="+mn-ea"/>
          <a:cs typeface="+mn-cs"/>
        </a:defRPr>
      </a:lvl1pPr>
      <a:lvl2pPr marL="609526" algn="l" defTabSz="1219054" rtl="0" eaLnBrk="1" latinLnBrk="0" hangingPunct="1">
        <a:defRPr sz="2400" kern="1200">
          <a:solidFill>
            <a:schemeClr val="tx1"/>
          </a:solidFill>
          <a:latin typeface="+mn-lt"/>
          <a:ea typeface="+mn-ea"/>
          <a:cs typeface="+mn-cs"/>
        </a:defRPr>
      </a:lvl2pPr>
      <a:lvl3pPr marL="1219054" algn="l" defTabSz="1219054" rtl="0" eaLnBrk="1" latinLnBrk="0" hangingPunct="1">
        <a:defRPr sz="2400" kern="1200">
          <a:solidFill>
            <a:schemeClr val="tx1"/>
          </a:solidFill>
          <a:latin typeface="+mn-lt"/>
          <a:ea typeface="+mn-ea"/>
          <a:cs typeface="+mn-cs"/>
        </a:defRPr>
      </a:lvl3pPr>
      <a:lvl4pPr marL="1828580" algn="l" defTabSz="1219054" rtl="0" eaLnBrk="1" latinLnBrk="0" hangingPunct="1">
        <a:defRPr sz="2400" kern="1200">
          <a:solidFill>
            <a:schemeClr val="tx1"/>
          </a:solidFill>
          <a:latin typeface="+mn-lt"/>
          <a:ea typeface="+mn-ea"/>
          <a:cs typeface="+mn-cs"/>
        </a:defRPr>
      </a:lvl4pPr>
      <a:lvl5pPr marL="2438106" algn="l" defTabSz="1219054" rtl="0" eaLnBrk="1" latinLnBrk="0" hangingPunct="1">
        <a:defRPr sz="2400" kern="1200">
          <a:solidFill>
            <a:schemeClr val="tx1"/>
          </a:solidFill>
          <a:latin typeface="+mn-lt"/>
          <a:ea typeface="+mn-ea"/>
          <a:cs typeface="+mn-cs"/>
        </a:defRPr>
      </a:lvl5pPr>
      <a:lvl6pPr marL="3047633" algn="l" defTabSz="1219054" rtl="0" eaLnBrk="1" latinLnBrk="0" hangingPunct="1">
        <a:defRPr sz="2400" kern="1200">
          <a:solidFill>
            <a:schemeClr val="tx1"/>
          </a:solidFill>
          <a:latin typeface="+mn-lt"/>
          <a:ea typeface="+mn-ea"/>
          <a:cs typeface="+mn-cs"/>
        </a:defRPr>
      </a:lvl6pPr>
      <a:lvl7pPr marL="3657159" algn="l" defTabSz="1219054" rtl="0" eaLnBrk="1" latinLnBrk="0" hangingPunct="1">
        <a:defRPr sz="2400" kern="1200">
          <a:solidFill>
            <a:schemeClr val="tx1"/>
          </a:solidFill>
          <a:latin typeface="+mn-lt"/>
          <a:ea typeface="+mn-ea"/>
          <a:cs typeface="+mn-cs"/>
        </a:defRPr>
      </a:lvl7pPr>
      <a:lvl8pPr marL="4266685" algn="l" defTabSz="1219054" rtl="0" eaLnBrk="1" latinLnBrk="0" hangingPunct="1">
        <a:defRPr sz="2400" kern="1200">
          <a:solidFill>
            <a:schemeClr val="tx1"/>
          </a:solidFill>
          <a:latin typeface="+mn-lt"/>
          <a:ea typeface="+mn-ea"/>
          <a:cs typeface="+mn-cs"/>
        </a:defRPr>
      </a:lvl8pPr>
      <a:lvl9pPr marL="4876213" algn="l" defTabSz="1219054"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fotolia.com/" TargetMode="External"/><Relationship Id="rId5" Type="http://schemas.openxmlformats.org/officeDocument/2006/relationships/image" Target="../media/image2.tiff"/><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tiff"/><Relationship Id="rId7" Type="http://schemas.openxmlformats.org/officeDocument/2006/relationships/image" Target="../media/image40.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1.jpeg"/><Relationship Id="rId9"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2.xml.rels><?xml version="1.0" encoding="UTF-8" standalone="yes"?>
<Relationships xmlns="http://schemas.openxmlformats.org/package/2006/relationships"><Relationship Id="rId8" Type="http://schemas.openxmlformats.org/officeDocument/2006/relationships/image" Target="../media/image21.tiff"/><Relationship Id="rId13" Type="http://schemas.openxmlformats.org/officeDocument/2006/relationships/image" Target="../media/image26.png"/><Relationship Id="rId3" Type="http://schemas.openxmlformats.org/officeDocument/2006/relationships/notesSlide" Target="../notesSlides/notesSlide2.xml"/><Relationship Id="rId7" Type="http://schemas.openxmlformats.org/officeDocument/2006/relationships/image" Target="../media/image20.tiff"/><Relationship Id="rId12" Type="http://schemas.openxmlformats.org/officeDocument/2006/relationships/image" Target="../media/image25.jp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9.tiff"/><Relationship Id="rId11" Type="http://schemas.openxmlformats.org/officeDocument/2006/relationships/image" Target="../media/image24.tiff"/><Relationship Id="rId5" Type="http://schemas.openxmlformats.org/officeDocument/2006/relationships/image" Target="../media/image18.tiff"/><Relationship Id="rId10" Type="http://schemas.openxmlformats.org/officeDocument/2006/relationships/image" Target="../media/image23.tiff"/><Relationship Id="rId4" Type="http://schemas.openxmlformats.org/officeDocument/2006/relationships/image" Target="../media/image17.tiff"/><Relationship Id="rId9" Type="http://schemas.openxmlformats.org/officeDocument/2006/relationships/image" Target="../media/image22.tiff"/><Relationship Id="rId14" Type="http://schemas.openxmlformats.org/officeDocument/2006/relationships/image" Target="../media/image27.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5.xml"/><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5.png"/><Relationship Id="rId11" Type="http://schemas.openxmlformats.org/officeDocument/2006/relationships/image" Target="../media/image40.emf"/><Relationship Id="rId5" Type="http://schemas.openxmlformats.org/officeDocument/2006/relationships/image" Target="../media/image34.png"/><Relationship Id="rId10" Type="http://schemas.openxmlformats.org/officeDocument/2006/relationships/image" Target="../media/image39.emf"/><Relationship Id="rId4" Type="http://schemas.openxmlformats.org/officeDocument/2006/relationships/image" Target="../media/image33.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alphaModFix amt="43000"/>
            <a:extLst>
              <a:ext uri="{28A0092B-C50C-407E-A947-70E740481C1C}">
                <a14:useLocalDpi xmlns:a14="http://schemas.microsoft.com/office/drawing/2010/main"/>
              </a:ext>
            </a:extLst>
          </a:blip>
          <a:stretch>
            <a:fillRect/>
          </a:stretch>
        </p:blipFill>
        <p:spPr>
          <a:xfrm>
            <a:off x="-1378645" y="-209815"/>
            <a:ext cx="14456149" cy="5947311"/>
          </a:xfrm>
          <a:prstGeom prst="rect">
            <a:avLst/>
          </a:prstGeom>
        </p:spPr>
      </p:pic>
      <p:sp>
        <p:nvSpPr>
          <p:cNvPr id="2" name="Textfeld 1"/>
          <p:cNvSpPr txBox="1"/>
          <p:nvPr/>
        </p:nvSpPr>
        <p:spPr>
          <a:xfrm>
            <a:off x="-141514" y="0"/>
            <a:ext cx="12333514" cy="1296000"/>
          </a:xfrm>
          <a:prstGeom prst="rect">
            <a:avLst/>
          </a:prstGeom>
          <a:solidFill>
            <a:schemeClr val="bg1"/>
          </a:solidFill>
        </p:spPr>
        <p:txBody>
          <a:bodyPr wrap="square" rtlCol="0">
            <a:spAutoFit/>
          </a:bodyPr>
          <a:lstStyle/>
          <a:p>
            <a:endParaRPr lang="de-DE"/>
          </a:p>
        </p:txBody>
      </p:sp>
      <p:pic>
        <p:nvPicPr>
          <p:cNvPr id="6" name="Bild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78452" y="19651"/>
            <a:ext cx="1943501" cy="971751"/>
          </a:xfrm>
          <a:prstGeom prst="rect">
            <a:avLst/>
          </a:prstGeom>
        </p:spPr>
      </p:pic>
      <p:pic>
        <p:nvPicPr>
          <p:cNvPr id="7" name="Bild 6"/>
          <p:cNvPicPr>
            <a:picLocks noChangeAspect="1"/>
          </p:cNvPicPr>
          <p:nvPr/>
        </p:nvPicPr>
        <p:blipFill>
          <a:blip r:embed="rId5"/>
          <a:stretch>
            <a:fillRect/>
          </a:stretch>
        </p:blipFill>
        <p:spPr>
          <a:xfrm>
            <a:off x="244308" y="102832"/>
            <a:ext cx="2440800" cy="805276"/>
          </a:xfrm>
          <a:prstGeom prst="rect">
            <a:avLst/>
          </a:prstGeom>
        </p:spPr>
      </p:pic>
      <p:sp>
        <p:nvSpPr>
          <p:cNvPr id="8" name="TextBox 7">
            <a:extLst>
              <a:ext uri="{FF2B5EF4-FFF2-40B4-BE49-F238E27FC236}">
                <a16:creationId xmlns:a16="http://schemas.microsoft.com/office/drawing/2014/main" id="{3C582866-7372-4223-B730-9B2891764F9F}"/>
              </a:ext>
            </a:extLst>
          </p:cNvPr>
          <p:cNvSpPr txBox="1"/>
          <p:nvPr/>
        </p:nvSpPr>
        <p:spPr>
          <a:xfrm>
            <a:off x="10439796" y="5727800"/>
            <a:ext cx="1794081" cy="215444"/>
          </a:xfrm>
          <a:prstGeom prst="rect">
            <a:avLst/>
          </a:prstGeom>
          <a:noFill/>
        </p:spPr>
        <p:txBody>
          <a:bodyPr wrap="none" rtlCol="0">
            <a:spAutoFit/>
          </a:bodyPr>
          <a:lstStyle/>
          <a:p>
            <a:r>
              <a:rPr lang="en-US" sz="800" dirty="0"/>
              <a:t>source: © </a:t>
            </a:r>
            <a:r>
              <a:rPr lang="en-US" sz="800" dirty="0" err="1"/>
              <a:t>sdecoret</a:t>
            </a:r>
            <a:r>
              <a:rPr lang="en-US" sz="800" dirty="0"/>
              <a:t> / </a:t>
            </a:r>
            <a:r>
              <a:rPr lang="en-US" sz="800" dirty="0">
                <a:hlinkClick r:id="rId6"/>
              </a:rPr>
              <a:t>www.fotolia.com</a:t>
            </a:r>
            <a:endParaRPr lang="en-US" sz="800" dirty="0"/>
          </a:p>
        </p:txBody>
      </p:sp>
      <p:sp>
        <p:nvSpPr>
          <p:cNvPr id="9" name="Titre 1">
            <a:extLst>
              <a:ext uri="{FF2B5EF4-FFF2-40B4-BE49-F238E27FC236}">
                <a16:creationId xmlns:a16="http://schemas.microsoft.com/office/drawing/2014/main" id="{9C841FC3-48B8-4DEA-9ED4-45A30ADCC950}"/>
              </a:ext>
            </a:extLst>
          </p:cNvPr>
          <p:cNvSpPr>
            <a:spLocks noGrp="1"/>
          </p:cNvSpPr>
          <p:nvPr>
            <p:ph type="ctrTitle"/>
          </p:nvPr>
        </p:nvSpPr>
        <p:spPr>
          <a:xfrm>
            <a:off x="736269" y="2212793"/>
            <a:ext cx="11032177" cy="1467594"/>
          </a:xfrm>
        </p:spPr>
        <p:txBody>
          <a:bodyPr>
            <a:noAutofit/>
          </a:bodyPr>
          <a:lstStyle/>
          <a:p>
            <a:pPr marL="0" marR="0" algn="ctr">
              <a:lnSpc>
                <a:spcPct val="107000"/>
              </a:lnSpc>
              <a:spcBef>
                <a:spcPts val="0"/>
              </a:spcBef>
              <a:spcAft>
                <a:spcPts val="800"/>
              </a:spcAft>
            </a:pPr>
            <a:r>
              <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New concepts of lightweight gearbox rear covers made of aluminum and plastic using multi-material topology optimization</a:t>
            </a:r>
            <a:endParaRPr lang="en-BE"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Sous-titre 2">
            <a:extLst>
              <a:ext uri="{FF2B5EF4-FFF2-40B4-BE49-F238E27FC236}">
                <a16:creationId xmlns:a16="http://schemas.microsoft.com/office/drawing/2014/main" id="{70C6C0CD-1F0B-4D93-8208-B0679A6A2C5F}"/>
              </a:ext>
            </a:extLst>
          </p:cNvPr>
          <p:cNvSpPr>
            <a:spLocks noGrp="1"/>
          </p:cNvSpPr>
          <p:nvPr>
            <p:ph type="subTitle" idx="1"/>
          </p:nvPr>
        </p:nvSpPr>
        <p:spPr>
          <a:xfrm>
            <a:off x="1199407" y="4903213"/>
            <a:ext cx="10070275" cy="694928"/>
          </a:xfrm>
        </p:spPr>
        <p:txBody>
          <a:bodyPr>
            <a:normAutofit/>
          </a:bodyPr>
          <a:lstStyle/>
          <a:p>
            <a:r>
              <a:rPr lang="fr-BE" sz="1800" u="sng" dirty="0">
                <a:latin typeface="+mj-lt"/>
              </a:rPr>
              <a:t>Ioanna Koutla</a:t>
            </a:r>
            <a:r>
              <a:rPr lang="fr-BE" sz="1800" dirty="0">
                <a:latin typeface="+mj-lt"/>
              </a:rPr>
              <a:t>*, Pierre Duysinx*, Michael Bruyneel**, Julie </a:t>
            </a:r>
            <a:r>
              <a:rPr lang="fr-BE" sz="1800" dirty="0" err="1">
                <a:latin typeface="+mj-lt"/>
              </a:rPr>
              <a:t>Jossieaux</a:t>
            </a:r>
            <a:r>
              <a:rPr lang="fr-BE" sz="1800" dirty="0">
                <a:latin typeface="+mj-lt"/>
              </a:rPr>
              <a:t>**, Philip Eyckens***, Carlos Lopez***</a:t>
            </a:r>
            <a:endParaRPr lang="en-US" sz="1800" dirty="0">
              <a:latin typeface="+mj-lt"/>
            </a:endParaRPr>
          </a:p>
        </p:txBody>
      </p:sp>
      <p:sp>
        <p:nvSpPr>
          <p:cNvPr id="11" name="Espace réservé du texte 7">
            <a:extLst>
              <a:ext uri="{FF2B5EF4-FFF2-40B4-BE49-F238E27FC236}">
                <a16:creationId xmlns:a16="http://schemas.microsoft.com/office/drawing/2014/main" id="{CB25FA73-6435-41A4-8488-37D7C823F814}"/>
              </a:ext>
            </a:extLst>
          </p:cNvPr>
          <p:cNvSpPr txBox="1">
            <a:spLocks/>
          </p:cNvSpPr>
          <p:nvPr/>
        </p:nvSpPr>
        <p:spPr>
          <a:xfrm>
            <a:off x="1199407" y="5852106"/>
            <a:ext cx="8462963" cy="68897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fr-BE" altLang="es-ES" sz="1200" dirty="0">
                <a:latin typeface="+mj-lt"/>
              </a:rPr>
              <a:t>*</a:t>
            </a:r>
            <a:r>
              <a:rPr lang="fr-BE" altLang="es-ES" sz="1200" dirty="0" err="1">
                <a:latin typeface="+mj-lt"/>
              </a:rPr>
              <a:t>University</a:t>
            </a:r>
            <a:r>
              <a:rPr lang="fr-BE" altLang="es-ES" sz="1200" dirty="0">
                <a:latin typeface="+mj-lt"/>
              </a:rPr>
              <a:t> of Liège, Aerospace and </a:t>
            </a:r>
            <a:r>
              <a:rPr lang="fr-BE" altLang="es-ES" sz="1200" dirty="0" err="1">
                <a:latin typeface="+mj-lt"/>
              </a:rPr>
              <a:t>Mechanical</a:t>
            </a:r>
            <a:r>
              <a:rPr lang="fr-BE" altLang="es-ES" sz="1200" dirty="0">
                <a:latin typeface="+mj-lt"/>
              </a:rPr>
              <a:t> Engineering </a:t>
            </a:r>
            <a:r>
              <a:rPr lang="fr-BE" altLang="es-ES" sz="1200" dirty="0" err="1">
                <a:latin typeface="+mj-lt"/>
              </a:rPr>
              <a:t>Department</a:t>
            </a:r>
            <a:r>
              <a:rPr lang="fr-BE" altLang="es-ES" sz="1200" dirty="0">
                <a:latin typeface="+mj-lt"/>
              </a:rPr>
              <a:t>, Liège, </a:t>
            </a:r>
            <a:r>
              <a:rPr lang="fr-BE" altLang="es-ES" sz="1200" dirty="0" err="1">
                <a:latin typeface="+mj-lt"/>
              </a:rPr>
              <a:t>Belgium</a:t>
            </a:r>
            <a:endParaRPr lang="fr-BE" altLang="es-ES" sz="1200" dirty="0">
              <a:latin typeface="+mj-lt"/>
            </a:endParaRPr>
          </a:p>
          <a:p>
            <a:pPr marL="0" indent="0">
              <a:buNone/>
            </a:pPr>
            <a:r>
              <a:rPr lang="fr-BE" altLang="es-ES" sz="1200" dirty="0">
                <a:latin typeface="+mj-lt"/>
              </a:rPr>
              <a:t>**</a:t>
            </a:r>
            <a:r>
              <a:rPr lang="fr-BE" altLang="es-ES" sz="1200" dirty="0" err="1">
                <a:latin typeface="+mj-lt"/>
              </a:rPr>
              <a:t>GDTech</a:t>
            </a:r>
            <a:r>
              <a:rPr lang="fr-BE" altLang="es-ES" sz="1200" dirty="0">
                <a:latin typeface="+mj-lt"/>
              </a:rPr>
              <a:t> SA, Liège, </a:t>
            </a:r>
            <a:r>
              <a:rPr lang="fr-BE" altLang="es-ES" sz="1200" dirty="0" err="1">
                <a:latin typeface="+mj-lt"/>
              </a:rPr>
              <a:t>Belgium</a:t>
            </a:r>
            <a:endParaRPr lang="fr-BE" altLang="es-ES" sz="1200" dirty="0">
              <a:latin typeface="+mj-lt"/>
            </a:endParaRPr>
          </a:p>
          <a:p>
            <a:pPr marL="0" indent="0">
              <a:buNone/>
            </a:pPr>
            <a:r>
              <a:rPr lang="fr-BE" altLang="es-ES" sz="1200" dirty="0">
                <a:latin typeface="+mj-lt"/>
              </a:rPr>
              <a:t>***</a:t>
            </a:r>
            <a:r>
              <a:rPr lang="fr-BE" altLang="es-ES" sz="1200" dirty="0" err="1">
                <a:latin typeface="+mj-lt"/>
              </a:rPr>
              <a:t>Flanders</a:t>
            </a:r>
            <a:r>
              <a:rPr lang="fr-BE" altLang="es-ES" sz="1200" dirty="0">
                <a:latin typeface="+mj-lt"/>
              </a:rPr>
              <a:t> </a:t>
            </a:r>
            <a:r>
              <a:rPr lang="fr-BE" altLang="es-ES" sz="1200" dirty="0" err="1">
                <a:latin typeface="+mj-lt"/>
              </a:rPr>
              <a:t>Make</a:t>
            </a:r>
            <a:r>
              <a:rPr lang="fr-BE" altLang="es-ES" sz="1200" dirty="0">
                <a:latin typeface="+mj-lt"/>
              </a:rPr>
              <a:t>, Leuven, </a:t>
            </a:r>
            <a:r>
              <a:rPr lang="fr-BE" altLang="es-ES" sz="1200" dirty="0" err="1">
                <a:latin typeface="+mj-lt"/>
              </a:rPr>
              <a:t>Belgium</a:t>
            </a:r>
            <a:endParaRPr lang="fr-BE" altLang="es-ES" sz="1200" dirty="0">
              <a:latin typeface="+mj-lt"/>
            </a:endParaRPr>
          </a:p>
          <a:p>
            <a:endParaRPr lang="en-US" altLang="es-ES" sz="1200" dirty="0">
              <a:latin typeface="+mj-lt"/>
            </a:endParaRPr>
          </a:p>
          <a:p>
            <a:endParaRPr lang="en-US" altLang="es-ES" sz="1200" dirty="0">
              <a:latin typeface="+mj-lt"/>
            </a:endParaRPr>
          </a:p>
        </p:txBody>
      </p:sp>
      <p:pic>
        <p:nvPicPr>
          <p:cNvPr id="1026" name="Picture 2" descr="Aerospace and Mechanical Engineering - ULiege - Home | Facebook">
            <a:extLst>
              <a:ext uri="{FF2B5EF4-FFF2-40B4-BE49-F238E27FC236}">
                <a16:creationId xmlns:a16="http://schemas.microsoft.com/office/drawing/2014/main" id="{671CC13D-B45D-480E-9655-2AFA6FD8AC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5777" y="19651"/>
            <a:ext cx="1197190" cy="1197190"/>
          </a:xfrm>
          <a:prstGeom prst="rect">
            <a:avLst/>
          </a:prstGeom>
          <a:noFill/>
          <a:extLst>
            <a:ext uri="{909E8E84-426E-40DD-AFC4-6F175D3DCCD1}">
              <a14:hiddenFill xmlns:a14="http://schemas.microsoft.com/office/drawing/2010/main">
                <a:solidFill>
                  <a:srgbClr val="FFFFFF"/>
                </a:solidFill>
              </a14:hiddenFill>
            </a:ext>
          </a:extLst>
        </p:spPr>
      </p:pic>
      <p:pic>
        <p:nvPicPr>
          <p:cNvPr id="12" name="Εικόνα 11">
            <a:extLst>
              <a:ext uri="{FF2B5EF4-FFF2-40B4-BE49-F238E27FC236}">
                <a16:creationId xmlns:a16="http://schemas.microsoft.com/office/drawing/2014/main" id="{C6839689-F054-4A1F-A655-A63CB6246E76}"/>
              </a:ext>
            </a:extLst>
          </p:cNvPr>
          <p:cNvPicPr>
            <a:picLocks noChangeAspect="1"/>
          </p:cNvPicPr>
          <p:nvPr/>
        </p:nvPicPr>
        <p:blipFill>
          <a:blip r:embed="rId8"/>
          <a:stretch>
            <a:fillRect/>
          </a:stretch>
        </p:blipFill>
        <p:spPr>
          <a:xfrm>
            <a:off x="3355082" y="191578"/>
            <a:ext cx="2073255" cy="928926"/>
          </a:xfrm>
          <a:prstGeom prst="rect">
            <a:avLst/>
          </a:prstGeom>
        </p:spPr>
      </p:pic>
      <p:sp>
        <p:nvSpPr>
          <p:cNvPr id="14" name="Θέση υποσέλιδου 12">
            <a:extLst>
              <a:ext uri="{FF2B5EF4-FFF2-40B4-BE49-F238E27FC236}">
                <a16:creationId xmlns:a16="http://schemas.microsoft.com/office/drawing/2014/main" id="{B888C9DD-3569-4B0B-BE06-D28526BE6A52}"/>
              </a:ext>
            </a:extLst>
          </p:cNvPr>
          <p:cNvSpPr>
            <a:spLocks noGrp="1"/>
          </p:cNvSpPr>
          <p:nvPr>
            <p:ph type="ftr" sz="quarter" idx="11"/>
          </p:nvPr>
        </p:nvSpPr>
        <p:spPr>
          <a:xfrm>
            <a:off x="4042220" y="6455842"/>
            <a:ext cx="4114800" cy="365125"/>
          </a:xfrm>
        </p:spPr>
        <p:txBody>
          <a:bodyPr/>
          <a:lstStyle/>
          <a:p>
            <a:r>
              <a:rPr lang="de-DE" dirty="0">
                <a:solidFill>
                  <a:srgbClr val="002060"/>
                </a:solidFill>
                <a:effectLst>
                  <a:outerShdw blurRad="38100" dist="38100" dir="2700000" algn="tl">
                    <a:srgbClr val="000000">
                      <a:alpha val="43137"/>
                    </a:srgbClr>
                  </a:outerShdw>
                </a:effectLst>
              </a:rPr>
              <a:t>WCSMO14</a:t>
            </a:r>
          </a:p>
        </p:txBody>
      </p:sp>
    </p:spTree>
    <p:extLst>
      <p:ext uri="{BB962C8B-B14F-4D97-AF65-F5344CB8AC3E}">
        <p14:creationId xmlns:p14="http://schemas.microsoft.com/office/powerpoint/2010/main" val="192066520"/>
      </p:ext>
    </p:extLst>
  </p:cSld>
  <p:clrMapOvr>
    <a:masterClrMapping/>
  </p:clrMapOvr>
  <mc:AlternateContent xmlns:mc="http://schemas.openxmlformats.org/markup-compatibility/2006" xmlns:p14="http://schemas.microsoft.com/office/powerpoint/2010/main">
    <mc:Choice Requires="p14">
      <p:transition spd="slow" p14:dur="2000" advTm="26023"/>
    </mc:Choice>
    <mc:Fallback xmlns="">
      <p:transition spd="slow" advTm="2602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BF6BE9-53E7-47D6-AEE1-05F3D063D73E}"/>
              </a:ext>
            </a:extLst>
          </p:cNvPr>
          <p:cNvSpPr>
            <a:spLocks noGrp="1"/>
          </p:cNvSpPr>
          <p:nvPr>
            <p:ph idx="1"/>
          </p:nvPr>
        </p:nvSpPr>
        <p:spPr>
          <a:xfrm>
            <a:off x="520861" y="1331089"/>
            <a:ext cx="11134845" cy="4845874"/>
          </a:xfrm>
        </p:spPr>
        <p:txBody>
          <a:bodyPr>
            <a:normAutofit/>
          </a:bodyPr>
          <a:lstStyle/>
          <a:p>
            <a:pPr marL="514350" indent="-514350">
              <a:buFont typeface="+mj-lt"/>
              <a:buAutoNum type="arabicPeriod"/>
            </a:pPr>
            <a:r>
              <a:rPr lang="fr-BE" sz="1800" dirty="0" err="1">
                <a:solidFill>
                  <a:schemeClr val="tx2">
                    <a:lumMod val="60000"/>
                    <a:lumOff val="40000"/>
                  </a:schemeClr>
                </a:solidFill>
              </a:rPr>
              <a:t>Presentation</a:t>
            </a:r>
            <a:r>
              <a:rPr lang="fr-BE" sz="1800" dirty="0">
                <a:solidFill>
                  <a:schemeClr val="tx2">
                    <a:lumMod val="60000"/>
                    <a:lumOff val="40000"/>
                  </a:schemeClr>
                </a:solidFill>
              </a:rPr>
              <a:t> of the case </a:t>
            </a:r>
            <a:r>
              <a:rPr lang="fr-BE" sz="1800" dirty="0" err="1">
                <a:solidFill>
                  <a:schemeClr val="tx2">
                    <a:lumMod val="60000"/>
                    <a:lumOff val="40000"/>
                  </a:schemeClr>
                </a:solidFill>
              </a:rPr>
              <a:t>study</a:t>
            </a:r>
            <a:endParaRPr lang="fr-BE" sz="1800" dirty="0">
              <a:solidFill>
                <a:schemeClr val="tx2">
                  <a:lumMod val="60000"/>
                  <a:lumOff val="40000"/>
                </a:schemeClr>
              </a:solidFill>
            </a:endParaRPr>
          </a:p>
          <a:p>
            <a:pPr marL="514350" indent="-514350">
              <a:buFont typeface="+mj-lt"/>
              <a:buAutoNum type="arabicPeriod"/>
            </a:pPr>
            <a:endParaRPr lang="fr-BE" sz="1800" dirty="0">
              <a:solidFill>
                <a:schemeClr val="tx2">
                  <a:lumMod val="60000"/>
                  <a:lumOff val="40000"/>
                </a:schemeClr>
              </a:solidFill>
            </a:endParaRPr>
          </a:p>
          <a:p>
            <a:pPr marL="514350" indent="-514350">
              <a:buFont typeface="+mj-lt"/>
              <a:buAutoNum type="arabicPeriod"/>
            </a:pPr>
            <a:r>
              <a:rPr lang="fr-BE" sz="1800" dirty="0">
                <a:solidFill>
                  <a:schemeClr val="tx2">
                    <a:lumMod val="60000"/>
                    <a:lumOff val="40000"/>
                  </a:schemeClr>
                </a:solidFill>
              </a:rPr>
              <a:t>Multi-</a:t>
            </a:r>
            <a:r>
              <a:rPr lang="fr-BE" sz="1800" dirty="0" err="1">
                <a:solidFill>
                  <a:schemeClr val="tx2">
                    <a:lumMod val="60000"/>
                    <a:lumOff val="40000"/>
                  </a:schemeClr>
                </a:solidFill>
              </a:rPr>
              <a:t>material</a:t>
            </a:r>
            <a:r>
              <a:rPr lang="fr-BE" sz="1800" dirty="0">
                <a:solidFill>
                  <a:schemeClr val="tx2">
                    <a:lumMod val="60000"/>
                    <a:lumOff val="40000"/>
                  </a:schemeClr>
                </a:solidFill>
              </a:rPr>
              <a:t> </a:t>
            </a:r>
            <a:r>
              <a:rPr lang="fr-BE" sz="1800" dirty="0" err="1">
                <a:solidFill>
                  <a:schemeClr val="tx2">
                    <a:lumMod val="60000"/>
                    <a:lumOff val="40000"/>
                  </a:schemeClr>
                </a:solidFill>
              </a:rPr>
              <a:t>topology</a:t>
            </a:r>
            <a:r>
              <a:rPr lang="fr-BE" sz="1800" dirty="0">
                <a:solidFill>
                  <a:schemeClr val="tx2">
                    <a:lumMod val="60000"/>
                    <a:lumOff val="40000"/>
                  </a:schemeClr>
                </a:solidFill>
              </a:rPr>
              <a:t> </a:t>
            </a:r>
            <a:r>
              <a:rPr lang="fr-BE" sz="1800" dirty="0" err="1">
                <a:solidFill>
                  <a:schemeClr val="tx2">
                    <a:lumMod val="60000"/>
                    <a:lumOff val="40000"/>
                  </a:schemeClr>
                </a:solidFill>
              </a:rPr>
              <a:t>optimization</a:t>
            </a:r>
            <a:endParaRPr lang="fr-BE" sz="1800" dirty="0">
              <a:solidFill>
                <a:schemeClr val="tx2">
                  <a:lumMod val="60000"/>
                  <a:lumOff val="40000"/>
                </a:schemeClr>
              </a:solidFill>
            </a:endParaRPr>
          </a:p>
          <a:p>
            <a:pPr marL="514350" indent="-514350">
              <a:buFont typeface="+mj-lt"/>
              <a:buAutoNum type="arabicPeriod"/>
            </a:pPr>
            <a:endParaRPr lang="fr-BE" sz="1800" dirty="0">
              <a:solidFill>
                <a:schemeClr val="tx2">
                  <a:lumMod val="60000"/>
                  <a:lumOff val="40000"/>
                </a:schemeClr>
              </a:solidFill>
            </a:endParaRPr>
          </a:p>
          <a:p>
            <a:pPr marL="514350" indent="-514350">
              <a:buFont typeface="+mj-lt"/>
              <a:buAutoNum type="arabicPeriod"/>
            </a:pPr>
            <a:r>
              <a:rPr lang="fr-BE" sz="1800" dirty="0">
                <a:solidFill>
                  <a:schemeClr val="tx2">
                    <a:lumMod val="60000"/>
                    <a:lumOff val="40000"/>
                  </a:schemeClr>
                </a:solidFill>
              </a:rPr>
              <a:t>Multi-blocks </a:t>
            </a:r>
            <a:r>
              <a:rPr lang="fr-BE" sz="1800" dirty="0" err="1">
                <a:solidFill>
                  <a:schemeClr val="tx2">
                    <a:lumMod val="60000"/>
                    <a:lumOff val="40000"/>
                  </a:schemeClr>
                </a:solidFill>
              </a:rPr>
              <a:t>topology</a:t>
            </a:r>
            <a:r>
              <a:rPr lang="fr-BE" sz="1800" dirty="0">
                <a:solidFill>
                  <a:schemeClr val="tx2">
                    <a:lumMod val="60000"/>
                    <a:lumOff val="40000"/>
                  </a:schemeClr>
                </a:solidFill>
              </a:rPr>
              <a:t> </a:t>
            </a:r>
            <a:r>
              <a:rPr lang="fr-BE" sz="1800" dirty="0" err="1">
                <a:solidFill>
                  <a:schemeClr val="tx2">
                    <a:lumMod val="60000"/>
                    <a:lumOff val="40000"/>
                  </a:schemeClr>
                </a:solidFill>
              </a:rPr>
              <a:t>optimization</a:t>
            </a:r>
            <a:endParaRPr lang="fr-BE" sz="1800" dirty="0">
              <a:solidFill>
                <a:schemeClr val="tx2">
                  <a:lumMod val="60000"/>
                  <a:lumOff val="40000"/>
                </a:schemeClr>
              </a:solidFill>
            </a:endParaRPr>
          </a:p>
          <a:p>
            <a:pPr marL="514350" indent="-514350">
              <a:buFont typeface="+mj-lt"/>
              <a:buAutoNum type="arabicPeriod"/>
            </a:pPr>
            <a:endParaRPr lang="fr-BE" sz="1800" dirty="0">
              <a:solidFill>
                <a:srgbClr val="002060"/>
              </a:solidFill>
            </a:endParaRPr>
          </a:p>
          <a:p>
            <a:pPr marL="514350" indent="-514350">
              <a:buFont typeface="+mj-lt"/>
              <a:buAutoNum type="arabicPeriod"/>
            </a:pPr>
            <a:r>
              <a:rPr lang="fr-BE" sz="1800" dirty="0">
                <a:solidFill>
                  <a:srgbClr val="002060"/>
                </a:solidFill>
              </a:rPr>
              <a:t>New </a:t>
            </a:r>
            <a:r>
              <a:rPr lang="fr-BE" sz="1800" dirty="0" err="1">
                <a:solidFill>
                  <a:srgbClr val="002060"/>
                </a:solidFill>
              </a:rPr>
              <a:t>approach</a:t>
            </a:r>
            <a:r>
              <a:rPr lang="fr-BE" sz="1800" dirty="0">
                <a:solidFill>
                  <a:srgbClr val="002060"/>
                </a:solidFill>
              </a:rPr>
              <a:t>: </a:t>
            </a:r>
            <a:r>
              <a:rPr lang="fr-BE" sz="1800" dirty="0" err="1">
                <a:solidFill>
                  <a:srgbClr val="002060"/>
                </a:solidFill>
              </a:rPr>
              <a:t>Selection</a:t>
            </a:r>
            <a:r>
              <a:rPr lang="fr-BE" sz="1800" dirty="0">
                <a:solidFill>
                  <a:srgbClr val="002060"/>
                </a:solidFill>
              </a:rPr>
              <a:t> of the </a:t>
            </a:r>
            <a:r>
              <a:rPr lang="fr-BE" sz="1800" dirty="0" err="1">
                <a:solidFill>
                  <a:srgbClr val="002060"/>
                </a:solidFill>
              </a:rPr>
              <a:t>optimization</a:t>
            </a:r>
            <a:r>
              <a:rPr lang="fr-BE" sz="1800" dirty="0">
                <a:solidFill>
                  <a:srgbClr val="002060"/>
                </a:solidFill>
              </a:rPr>
              <a:t> domaine </a:t>
            </a:r>
            <a:r>
              <a:rPr lang="fr-BE" sz="1800" dirty="0" err="1">
                <a:solidFill>
                  <a:srgbClr val="002060"/>
                </a:solidFill>
              </a:rPr>
              <a:t>using</a:t>
            </a:r>
            <a:r>
              <a:rPr lang="fr-BE" sz="1800" dirty="0">
                <a:solidFill>
                  <a:srgbClr val="002060"/>
                </a:solidFill>
              </a:rPr>
              <a:t> a T-</a:t>
            </a:r>
            <a:r>
              <a:rPr lang="fr-BE" sz="1800" dirty="0" err="1">
                <a:solidFill>
                  <a:srgbClr val="002060"/>
                </a:solidFill>
              </a:rPr>
              <a:t>spline</a:t>
            </a:r>
            <a:r>
              <a:rPr lang="fr-BE" sz="1800" dirty="0">
                <a:solidFill>
                  <a:srgbClr val="002060"/>
                </a:solidFill>
              </a:rPr>
              <a:t> as support</a:t>
            </a:r>
          </a:p>
          <a:p>
            <a:pPr marL="514350" indent="-514350">
              <a:buFont typeface="+mj-lt"/>
              <a:buAutoNum type="arabicPeriod"/>
            </a:pPr>
            <a:endParaRPr lang="fr-BE" sz="1800" dirty="0">
              <a:solidFill>
                <a:srgbClr val="002060"/>
              </a:solidFill>
            </a:endParaRPr>
          </a:p>
          <a:p>
            <a:pPr marL="514350" indent="-514350">
              <a:buFont typeface="+mj-lt"/>
              <a:buAutoNum type="arabicPeriod"/>
            </a:pPr>
            <a:r>
              <a:rPr lang="fr-BE" sz="1800" dirty="0">
                <a:solidFill>
                  <a:schemeClr val="tx2">
                    <a:lumMod val="60000"/>
                    <a:lumOff val="40000"/>
                  </a:schemeClr>
                </a:solidFill>
              </a:rPr>
              <a:t>New concept for the case </a:t>
            </a:r>
            <a:r>
              <a:rPr lang="fr-BE" sz="1800" dirty="0" err="1">
                <a:solidFill>
                  <a:schemeClr val="tx2">
                    <a:lumMod val="60000"/>
                    <a:lumOff val="40000"/>
                  </a:schemeClr>
                </a:solidFill>
              </a:rPr>
              <a:t>study</a:t>
            </a:r>
            <a:r>
              <a:rPr lang="fr-BE" sz="1800" dirty="0">
                <a:solidFill>
                  <a:schemeClr val="tx2">
                    <a:lumMod val="60000"/>
                    <a:lumOff val="40000"/>
                  </a:schemeClr>
                </a:solidFill>
              </a:rPr>
              <a:t> </a:t>
            </a:r>
            <a:r>
              <a:rPr lang="fr-BE" sz="1800" dirty="0" err="1">
                <a:solidFill>
                  <a:schemeClr val="tx2">
                    <a:lumMod val="60000"/>
                    <a:lumOff val="40000"/>
                  </a:schemeClr>
                </a:solidFill>
              </a:rPr>
              <a:t>based</a:t>
            </a:r>
            <a:r>
              <a:rPr lang="fr-BE" sz="1800" dirty="0">
                <a:solidFill>
                  <a:schemeClr val="tx2">
                    <a:lumMod val="60000"/>
                    <a:lumOff val="40000"/>
                  </a:schemeClr>
                </a:solidFill>
              </a:rPr>
              <a:t> on TO </a:t>
            </a:r>
            <a:r>
              <a:rPr lang="fr-BE" sz="1800" dirty="0" err="1">
                <a:solidFill>
                  <a:schemeClr val="tx2">
                    <a:lumMod val="60000"/>
                    <a:lumOff val="40000"/>
                  </a:schemeClr>
                </a:solidFill>
              </a:rPr>
              <a:t>results</a:t>
            </a:r>
            <a:endParaRPr lang="fr-BE" sz="1800" dirty="0">
              <a:solidFill>
                <a:schemeClr val="tx2">
                  <a:lumMod val="60000"/>
                  <a:lumOff val="40000"/>
                </a:schemeClr>
              </a:solidFill>
            </a:endParaRPr>
          </a:p>
          <a:p>
            <a:pPr marL="514350" indent="-514350">
              <a:buFont typeface="+mj-lt"/>
              <a:buAutoNum type="arabicPeriod"/>
            </a:pPr>
            <a:endParaRPr lang="fr-BE" sz="1800" dirty="0">
              <a:solidFill>
                <a:schemeClr val="tx2">
                  <a:lumMod val="60000"/>
                  <a:lumOff val="40000"/>
                </a:schemeClr>
              </a:solidFill>
            </a:endParaRPr>
          </a:p>
          <a:p>
            <a:pPr marL="514350" indent="-514350">
              <a:buFont typeface="+mj-lt"/>
              <a:buAutoNum type="arabicPeriod"/>
            </a:pPr>
            <a:r>
              <a:rPr lang="fr-BE" sz="1800" dirty="0" err="1">
                <a:solidFill>
                  <a:schemeClr val="tx2">
                    <a:lumMod val="60000"/>
                    <a:lumOff val="40000"/>
                  </a:schemeClr>
                </a:solidFill>
              </a:rPr>
              <a:t>Manufacturability</a:t>
            </a:r>
            <a:r>
              <a:rPr lang="fr-BE" sz="1800" dirty="0">
                <a:solidFill>
                  <a:schemeClr val="tx2">
                    <a:lumMod val="60000"/>
                    <a:lumOff val="40000"/>
                  </a:schemeClr>
                </a:solidFill>
              </a:rPr>
              <a:t> aspects</a:t>
            </a:r>
          </a:p>
          <a:p>
            <a:pPr marL="514350" indent="-514350">
              <a:buFont typeface="+mj-lt"/>
              <a:buAutoNum type="arabicPeriod"/>
            </a:pPr>
            <a:endParaRPr lang="fr-BE" sz="1800" dirty="0">
              <a:solidFill>
                <a:schemeClr val="tx2">
                  <a:lumMod val="60000"/>
                  <a:lumOff val="40000"/>
                </a:schemeClr>
              </a:solidFill>
            </a:endParaRPr>
          </a:p>
          <a:p>
            <a:pPr marL="514350" indent="-514350">
              <a:buFont typeface="+mj-lt"/>
              <a:buAutoNum type="arabicPeriod"/>
            </a:pPr>
            <a:r>
              <a:rPr lang="fr-BE" sz="1800" dirty="0">
                <a:solidFill>
                  <a:schemeClr val="tx2">
                    <a:lumMod val="60000"/>
                    <a:lumOff val="40000"/>
                  </a:schemeClr>
                </a:solidFill>
              </a:rPr>
              <a:t>Conclusions</a:t>
            </a:r>
          </a:p>
          <a:p>
            <a:pPr marL="514350" indent="-514350">
              <a:buFont typeface="+mj-lt"/>
              <a:buAutoNum type="arabicPeriod"/>
            </a:pPr>
            <a:endParaRPr lang="fr-BE" sz="1800" dirty="0">
              <a:solidFill>
                <a:srgbClr val="002060"/>
              </a:solidFill>
            </a:endParaRPr>
          </a:p>
          <a:p>
            <a:pPr marL="514350" indent="-514350">
              <a:buFont typeface="+mj-lt"/>
              <a:buAutoNum type="arabicPeriod"/>
            </a:pPr>
            <a:endParaRPr lang="en-BE" sz="1800" dirty="0">
              <a:solidFill>
                <a:srgbClr val="002060"/>
              </a:solidFill>
            </a:endParaRPr>
          </a:p>
        </p:txBody>
      </p:sp>
      <p:sp>
        <p:nvSpPr>
          <p:cNvPr id="5" name="Θέση υποσέλιδου 12">
            <a:extLst>
              <a:ext uri="{FF2B5EF4-FFF2-40B4-BE49-F238E27FC236}">
                <a16:creationId xmlns:a16="http://schemas.microsoft.com/office/drawing/2014/main" id="{B21D9AED-232F-4BD9-9C2F-937A5A880F1C}"/>
              </a:ext>
            </a:extLst>
          </p:cNvPr>
          <p:cNvSpPr>
            <a:spLocks noGrp="1"/>
          </p:cNvSpPr>
          <p:nvPr>
            <p:ph type="ftr" sz="quarter" idx="11"/>
          </p:nvPr>
        </p:nvSpPr>
        <p:spPr>
          <a:xfrm>
            <a:off x="4038600" y="6459636"/>
            <a:ext cx="4114800" cy="365125"/>
          </a:xfrm>
        </p:spPr>
        <p:txBody>
          <a:bodyPr/>
          <a:lstStyle/>
          <a:p>
            <a:r>
              <a:rPr lang="de-DE" dirty="0">
                <a:solidFill>
                  <a:srgbClr val="002060"/>
                </a:solidFill>
                <a:effectLst>
                  <a:outerShdw blurRad="38100" dist="38100" dir="2700000" algn="tl">
                    <a:srgbClr val="000000">
                      <a:alpha val="43137"/>
                    </a:srgbClr>
                  </a:outerShdw>
                </a:effectLst>
              </a:rPr>
              <a:t>WCSMO14</a:t>
            </a:r>
          </a:p>
        </p:txBody>
      </p:sp>
    </p:spTree>
    <p:extLst>
      <p:ext uri="{BB962C8B-B14F-4D97-AF65-F5344CB8AC3E}">
        <p14:creationId xmlns:p14="http://schemas.microsoft.com/office/powerpoint/2010/main" val="2225968637"/>
      </p:ext>
    </p:extLst>
  </p:cSld>
  <p:clrMapOvr>
    <a:masterClrMapping/>
  </p:clrMapOvr>
  <mc:AlternateContent xmlns:mc="http://schemas.openxmlformats.org/markup-compatibility/2006" xmlns:p14="http://schemas.microsoft.com/office/powerpoint/2010/main">
    <mc:Choice Requires="p14">
      <p:transition spd="slow" p14:dur="2000" advTm="9669"/>
    </mc:Choice>
    <mc:Fallback xmlns="">
      <p:transition spd="slow" advTm="966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a:extLst>
              <a:ext uri="{FF2B5EF4-FFF2-40B4-BE49-F238E27FC236}">
                <a16:creationId xmlns:a16="http://schemas.microsoft.com/office/drawing/2014/main" id="{7569D385-9DAC-4CA0-A464-E985C39753E5}"/>
              </a:ext>
            </a:extLst>
          </p:cNvPr>
          <p:cNvSpPr txBox="1">
            <a:spLocks/>
          </p:cNvSpPr>
          <p:nvPr/>
        </p:nvSpPr>
        <p:spPr>
          <a:xfrm>
            <a:off x="3178974" y="191996"/>
            <a:ext cx="6341424" cy="6454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3000" dirty="0">
                <a:solidFill>
                  <a:srgbClr val="002060"/>
                </a:solidFill>
                <a:effectLst>
                  <a:outerShdw blurRad="38100" dist="38100" dir="2700000" algn="tl">
                    <a:srgbClr val="000000">
                      <a:alpha val="43137"/>
                    </a:srgbClr>
                  </a:outerShdw>
                </a:effectLst>
              </a:rPr>
              <a:t>‘</a:t>
            </a:r>
            <a:r>
              <a:rPr lang="fr-BE" sz="3000" dirty="0" err="1">
                <a:solidFill>
                  <a:srgbClr val="002060"/>
                </a:solidFill>
                <a:effectLst>
                  <a:outerShdw blurRad="38100" dist="38100" dir="2700000" algn="tl">
                    <a:srgbClr val="000000">
                      <a:alpha val="43137"/>
                    </a:srgbClr>
                  </a:outerShdw>
                </a:effectLst>
              </a:rPr>
              <a:t>Level</a:t>
            </a:r>
            <a:r>
              <a:rPr lang="fr-BE" sz="3000" dirty="0">
                <a:solidFill>
                  <a:srgbClr val="002060"/>
                </a:solidFill>
                <a:effectLst>
                  <a:outerShdw blurRad="38100" dist="38100" dir="2700000" algn="tl">
                    <a:srgbClr val="000000">
                      <a:alpha val="43137"/>
                    </a:srgbClr>
                  </a:outerShdw>
                </a:effectLst>
              </a:rPr>
              <a:t>-sets’ </a:t>
            </a:r>
            <a:r>
              <a:rPr lang="fr-BE" sz="3000" dirty="0" err="1">
                <a:solidFill>
                  <a:srgbClr val="002060"/>
                </a:solidFill>
                <a:effectLst>
                  <a:outerShdw blurRad="38100" dist="38100" dir="2700000" algn="tl">
                    <a:srgbClr val="000000">
                      <a:alpha val="43137"/>
                    </a:srgbClr>
                  </a:outerShdw>
                </a:effectLst>
              </a:rPr>
              <a:t>method</a:t>
            </a:r>
            <a:endParaRPr lang="en-BE" sz="3000" dirty="0">
              <a:solidFill>
                <a:srgbClr val="002060"/>
              </a:solidFill>
              <a:effectLst>
                <a:outerShdw blurRad="38100" dist="38100" dir="2700000" algn="tl">
                  <a:srgbClr val="000000">
                    <a:alpha val="43137"/>
                  </a:srgbClr>
                </a:outerShdw>
              </a:effectLst>
            </a:endParaRPr>
          </a:p>
        </p:txBody>
      </p:sp>
      <p:grpSp>
        <p:nvGrpSpPr>
          <p:cNvPr id="19" name="Group 18">
            <a:extLst>
              <a:ext uri="{FF2B5EF4-FFF2-40B4-BE49-F238E27FC236}">
                <a16:creationId xmlns:a16="http://schemas.microsoft.com/office/drawing/2014/main" id="{2C4D7C0E-177E-466C-941E-3A2DE331A199}"/>
              </a:ext>
            </a:extLst>
          </p:cNvPr>
          <p:cNvGrpSpPr/>
          <p:nvPr/>
        </p:nvGrpSpPr>
        <p:grpSpPr>
          <a:xfrm>
            <a:off x="0" y="4199891"/>
            <a:ext cx="4674639" cy="2555231"/>
            <a:chOff x="581016" y="3700194"/>
            <a:chExt cx="4674639" cy="2555231"/>
          </a:xfrm>
        </p:grpSpPr>
        <p:pic>
          <p:nvPicPr>
            <p:cNvPr id="5" name="Picture 4" descr="Chart, line chart&#10;&#10;Description automatically generated">
              <a:extLst>
                <a:ext uri="{FF2B5EF4-FFF2-40B4-BE49-F238E27FC236}">
                  <a16:creationId xmlns:a16="http://schemas.microsoft.com/office/drawing/2014/main" id="{3A752C4C-EE56-498B-A62A-EE4473FF4DA6}"/>
                </a:ext>
              </a:extLst>
            </p:cNvPr>
            <p:cNvPicPr>
              <a:picLocks noChangeAspect="1"/>
            </p:cNvPicPr>
            <p:nvPr/>
          </p:nvPicPr>
          <p:blipFill>
            <a:blip r:embed="rId3"/>
            <a:stretch>
              <a:fillRect/>
            </a:stretch>
          </p:blipFill>
          <p:spPr>
            <a:xfrm>
              <a:off x="1010456" y="3700194"/>
              <a:ext cx="3815761" cy="2263768"/>
            </a:xfrm>
            <a:prstGeom prst="rect">
              <a:avLst/>
            </a:prstGeom>
          </p:spPr>
        </p:pic>
        <p:sp>
          <p:nvSpPr>
            <p:cNvPr id="18" name="TextBox 17">
              <a:extLst>
                <a:ext uri="{FF2B5EF4-FFF2-40B4-BE49-F238E27FC236}">
                  <a16:creationId xmlns:a16="http://schemas.microsoft.com/office/drawing/2014/main" id="{92D6077F-8ED6-48B9-B763-C4D569055370}"/>
                </a:ext>
              </a:extLst>
            </p:cNvPr>
            <p:cNvSpPr txBox="1"/>
            <p:nvPr/>
          </p:nvSpPr>
          <p:spPr>
            <a:xfrm>
              <a:off x="581016" y="5947648"/>
              <a:ext cx="4674639" cy="307777"/>
            </a:xfrm>
            <a:prstGeom prst="rect">
              <a:avLst/>
            </a:prstGeom>
            <a:noFill/>
          </p:spPr>
          <p:txBody>
            <a:bodyPr wrap="square" rtlCol="0">
              <a:spAutoFit/>
            </a:bodyPr>
            <a:lstStyle/>
            <a:p>
              <a:pPr algn="ctr"/>
              <a:r>
                <a:rPr lang="en-US" sz="1400" dirty="0">
                  <a:solidFill>
                    <a:srgbClr val="002060"/>
                  </a:solidFill>
                </a:rPr>
                <a:t>Optimization of the coordinates of the nodes of the T-mesh</a:t>
              </a:r>
              <a:endParaRPr lang="en-BE" sz="1400" dirty="0">
                <a:solidFill>
                  <a:srgbClr val="002060"/>
                </a:solidFill>
              </a:endParaRPr>
            </a:p>
          </p:txBody>
        </p:sp>
      </p:grpSp>
      <p:grpSp>
        <p:nvGrpSpPr>
          <p:cNvPr id="21" name="Group 20">
            <a:extLst>
              <a:ext uri="{FF2B5EF4-FFF2-40B4-BE49-F238E27FC236}">
                <a16:creationId xmlns:a16="http://schemas.microsoft.com/office/drawing/2014/main" id="{F24845BE-1EE0-43CE-98C5-10EAEDF7816E}"/>
              </a:ext>
            </a:extLst>
          </p:cNvPr>
          <p:cNvGrpSpPr/>
          <p:nvPr/>
        </p:nvGrpSpPr>
        <p:grpSpPr>
          <a:xfrm>
            <a:off x="581018" y="3517957"/>
            <a:ext cx="6566725" cy="476334"/>
            <a:chOff x="6779413" y="2440067"/>
            <a:chExt cx="4650513" cy="476334"/>
          </a:xfrm>
        </p:grpSpPr>
        <p:sp>
          <p:nvSpPr>
            <p:cNvPr id="22" name="Rectangle: Rounded Corners 21">
              <a:extLst>
                <a:ext uri="{FF2B5EF4-FFF2-40B4-BE49-F238E27FC236}">
                  <a16:creationId xmlns:a16="http://schemas.microsoft.com/office/drawing/2014/main" id="{333AF95F-6066-462C-AA7E-6F651CF33E91}"/>
                </a:ext>
              </a:extLst>
            </p:cNvPr>
            <p:cNvSpPr/>
            <p:nvPr/>
          </p:nvSpPr>
          <p:spPr>
            <a:xfrm>
              <a:off x="6779413" y="2440067"/>
              <a:ext cx="4650513" cy="476334"/>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TextBox 22">
              <a:extLst>
                <a:ext uri="{FF2B5EF4-FFF2-40B4-BE49-F238E27FC236}">
                  <a16:creationId xmlns:a16="http://schemas.microsoft.com/office/drawing/2014/main" id="{D64AFA40-DFC2-44D6-88AB-167D533C3EE9}"/>
                </a:ext>
              </a:extLst>
            </p:cNvPr>
            <p:cNvSpPr txBox="1"/>
            <p:nvPr/>
          </p:nvSpPr>
          <p:spPr>
            <a:xfrm>
              <a:off x="7055179" y="2493568"/>
              <a:ext cx="4098980" cy="369332"/>
            </a:xfrm>
            <a:prstGeom prst="rect">
              <a:avLst/>
            </a:prstGeom>
            <a:noFill/>
          </p:spPr>
          <p:txBody>
            <a:bodyPr wrap="square" rtlCol="0">
              <a:spAutoFit/>
            </a:bodyPr>
            <a:lstStyle/>
            <a:p>
              <a:pPr algn="ctr"/>
              <a:r>
                <a:rPr lang="fr-BE" dirty="0">
                  <a:solidFill>
                    <a:srgbClr val="002060"/>
                  </a:solidFill>
                </a:rPr>
                <a:t>The support </a:t>
              </a:r>
              <a:r>
                <a:rPr lang="fr-BE" dirty="0" err="1">
                  <a:solidFill>
                    <a:srgbClr val="002060"/>
                  </a:solidFill>
                </a:rPr>
                <a:t>used</a:t>
              </a:r>
              <a:r>
                <a:rPr lang="fr-BE" dirty="0">
                  <a:solidFill>
                    <a:srgbClr val="002060"/>
                  </a:solidFill>
                </a:rPr>
                <a:t> for the </a:t>
              </a:r>
              <a:r>
                <a:rPr lang="fr-BE" dirty="0" err="1">
                  <a:solidFill>
                    <a:srgbClr val="002060"/>
                  </a:solidFill>
                </a:rPr>
                <a:t>creation</a:t>
              </a:r>
              <a:r>
                <a:rPr lang="fr-BE" dirty="0">
                  <a:solidFill>
                    <a:srgbClr val="002060"/>
                  </a:solidFill>
                </a:rPr>
                <a:t> of </a:t>
              </a:r>
              <a:r>
                <a:rPr lang="fr-BE" dirty="0" err="1">
                  <a:solidFill>
                    <a:srgbClr val="002060"/>
                  </a:solidFill>
                </a:rPr>
                <a:t>level</a:t>
              </a:r>
              <a:r>
                <a:rPr lang="fr-BE" dirty="0">
                  <a:solidFill>
                    <a:srgbClr val="002060"/>
                  </a:solidFill>
                </a:rPr>
                <a:t>-sets </a:t>
              </a:r>
              <a:r>
                <a:rPr lang="fr-BE" dirty="0" err="1">
                  <a:solidFill>
                    <a:srgbClr val="002060"/>
                  </a:solidFill>
                </a:rPr>
                <a:t>is</a:t>
              </a:r>
              <a:r>
                <a:rPr lang="fr-BE" dirty="0">
                  <a:solidFill>
                    <a:srgbClr val="002060"/>
                  </a:solidFill>
                </a:rPr>
                <a:t> a T-</a:t>
              </a:r>
              <a:r>
                <a:rPr lang="fr-BE" dirty="0" err="1">
                  <a:solidFill>
                    <a:srgbClr val="002060"/>
                  </a:solidFill>
                </a:rPr>
                <a:t>spline</a:t>
              </a:r>
              <a:endParaRPr lang="en-BE" dirty="0">
                <a:solidFill>
                  <a:srgbClr val="002060"/>
                </a:solidFill>
              </a:endParaRPr>
            </a:p>
          </p:txBody>
        </p:sp>
      </p:grpSp>
      <p:grpSp>
        <p:nvGrpSpPr>
          <p:cNvPr id="24" name="Group 23">
            <a:extLst>
              <a:ext uri="{FF2B5EF4-FFF2-40B4-BE49-F238E27FC236}">
                <a16:creationId xmlns:a16="http://schemas.microsoft.com/office/drawing/2014/main" id="{FA9AC162-8F1D-44A9-AC2D-E51684F335EE}"/>
              </a:ext>
            </a:extLst>
          </p:cNvPr>
          <p:cNvGrpSpPr/>
          <p:nvPr/>
        </p:nvGrpSpPr>
        <p:grpSpPr>
          <a:xfrm>
            <a:off x="8195771" y="3795285"/>
            <a:ext cx="3399893" cy="2870719"/>
            <a:chOff x="442840" y="1130414"/>
            <a:chExt cx="3487744" cy="3084499"/>
          </a:xfrm>
        </p:grpSpPr>
        <p:pic>
          <p:nvPicPr>
            <p:cNvPr id="25" name="Picture 24" descr="A picture containing dome&#10;&#10;Description automatically generated">
              <a:extLst>
                <a:ext uri="{FF2B5EF4-FFF2-40B4-BE49-F238E27FC236}">
                  <a16:creationId xmlns:a16="http://schemas.microsoft.com/office/drawing/2014/main" id="{1B227302-F8DC-450B-9780-5EFEDA40BF1A}"/>
                </a:ext>
              </a:extLst>
            </p:cNvPr>
            <p:cNvPicPr>
              <a:picLocks noChangeAspect="1"/>
            </p:cNvPicPr>
            <p:nvPr/>
          </p:nvPicPr>
          <p:blipFill>
            <a:blip r:embed="rId4"/>
            <a:stretch>
              <a:fillRect/>
            </a:stretch>
          </p:blipFill>
          <p:spPr>
            <a:xfrm>
              <a:off x="442840" y="1130414"/>
              <a:ext cx="3487744" cy="2791428"/>
            </a:xfrm>
            <a:prstGeom prst="rect">
              <a:avLst/>
            </a:prstGeom>
          </p:spPr>
        </p:pic>
        <p:sp>
          <p:nvSpPr>
            <p:cNvPr id="26" name="TextBox 25">
              <a:extLst>
                <a:ext uri="{FF2B5EF4-FFF2-40B4-BE49-F238E27FC236}">
                  <a16:creationId xmlns:a16="http://schemas.microsoft.com/office/drawing/2014/main" id="{B329E3C6-B96A-4C13-B769-861F2324B5F9}"/>
                </a:ext>
              </a:extLst>
            </p:cNvPr>
            <p:cNvSpPr txBox="1"/>
            <p:nvPr/>
          </p:nvSpPr>
          <p:spPr>
            <a:xfrm>
              <a:off x="589405" y="3884216"/>
              <a:ext cx="3194613" cy="330697"/>
            </a:xfrm>
            <a:prstGeom prst="rect">
              <a:avLst/>
            </a:prstGeom>
            <a:noFill/>
          </p:spPr>
          <p:txBody>
            <a:bodyPr wrap="square" rtlCol="0">
              <a:spAutoFit/>
            </a:bodyPr>
            <a:lstStyle/>
            <a:p>
              <a:r>
                <a:rPr lang="en-US" sz="1400" dirty="0">
                  <a:solidFill>
                    <a:srgbClr val="002060"/>
                  </a:solidFill>
                </a:rPr>
                <a:t>T-spline surface generated by T-Mesh.</a:t>
              </a:r>
              <a:endParaRPr lang="en-BE" sz="1400" dirty="0">
                <a:solidFill>
                  <a:srgbClr val="002060"/>
                </a:solidFill>
              </a:endParaRPr>
            </a:p>
          </p:txBody>
        </p:sp>
      </p:grpSp>
      <p:sp>
        <p:nvSpPr>
          <p:cNvPr id="27" name="Θέση υποσέλιδου 12">
            <a:extLst>
              <a:ext uri="{FF2B5EF4-FFF2-40B4-BE49-F238E27FC236}">
                <a16:creationId xmlns:a16="http://schemas.microsoft.com/office/drawing/2014/main" id="{FE31750B-5059-4F24-A5C7-E0BF609C335C}"/>
              </a:ext>
            </a:extLst>
          </p:cNvPr>
          <p:cNvSpPr>
            <a:spLocks noGrp="1"/>
          </p:cNvSpPr>
          <p:nvPr>
            <p:ph type="ftr" sz="quarter" idx="11"/>
          </p:nvPr>
        </p:nvSpPr>
        <p:spPr>
          <a:xfrm>
            <a:off x="4038600" y="6459636"/>
            <a:ext cx="4114800" cy="365125"/>
          </a:xfrm>
        </p:spPr>
        <p:txBody>
          <a:bodyPr/>
          <a:lstStyle/>
          <a:p>
            <a:r>
              <a:rPr lang="de-DE" dirty="0">
                <a:solidFill>
                  <a:srgbClr val="002060"/>
                </a:solidFill>
                <a:effectLst>
                  <a:outerShdw blurRad="38100" dist="38100" dir="2700000" algn="tl">
                    <a:srgbClr val="000000">
                      <a:alpha val="43137"/>
                    </a:srgbClr>
                  </a:outerShdw>
                </a:effectLst>
              </a:rPr>
              <a:t>WCSMO14</a:t>
            </a:r>
          </a:p>
        </p:txBody>
      </p:sp>
      <p:grpSp>
        <p:nvGrpSpPr>
          <p:cNvPr id="7" name="Group 6">
            <a:extLst>
              <a:ext uri="{FF2B5EF4-FFF2-40B4-BE49-F238E27FC236}">
                <a16:creationId xmlns:a16="http://schemas.microsoft.com/office/drawing/2014/main" id="{0CE6FE20-BCFA-42B3-AFB3-6F4D56FDC002}"/>
              </a:ext>
            </a:extLst>
          </p:cNvPr>
          <p:cNvGrpSpPr/>
          <p:nvPr/>
        </p:nvGrpSpPr>
        <p:grpSpPr>
          <a:xfrm>
            <a:off x="429440" y="907788"/>
            <a:ext cx="11303676" cy="2466274"/>
            <a:chOff x="429440" y="962726"/>
            <a:chExt cx="11303676" cy="2466274"/>
          </a:xfrm>
        </p:grpSpPr>
        <p:grpSp>
          <p:nvGrpSpPr>
            <p:cNvPr id="17" name="Group 16">
              <a:extLst>
                <a:ext uri="{FF2B5EF4-FFF2-40B4-BE49-F238E27FC236}">
                  <a16:creationId xmlns:a16="http://schemas.microsoft.com/office/drawing/2014/main" id="{0FB07AEF-A701-4CE0-9EFA-443A04143878}"/>
                </a:ext>
              </a:extLst>
            </p:cNvPr>
            <p:cNvGrpSpPr/>
            <p:nvPr/>
          </p:nvGrpSpPr>
          <p:grpSpPr>
            <a:xfrm>
              <a:off x="429440" y="962726"/>
              <a:ext cx="11303676" cy="2263768"/>
              <a:chOff x="319874" y="1416981"/>
              <a:chExt cx="11303676" cy="2263768"/>
            </a:xfrm>
          </p:grpSpPr>
          <p:grpSp>
            <p:nvGrpSpPr>
              <p:cNvPr id="2" name="Group 1">
                <a:extLst>
                  <a:ext uri="{FF2B5EF4-FFF2-40B4-BE49-F238E27FC236}">
                    <a16:creationId xmlns:a16="http://schemas.microsoft.com/office/drawing/2014/main" id="{92C53E5D-D90B-4711-9467-8B61ABBB46A4}"/>
                  </a:ext>
                </a:extLst>
              </p:cNvPr>
              <p:cNvGrpSpPr/>
              <p:nvPr/>
            </p:nvGrpSpPr>
            <p:grpSpPr>
              <a:xfrm>
                <a:off x="319874" y="1503027"/>
                <a:ext cx="11303676" cy="2075100"/>
                <a:chOff x="447196" y="2397171"/>
                <a:chExt cx="11303676" cy="2075100"/>
              </a:xfrm>
            </p:grpSpPr>
            <p:pic>
              <p:nvPicPr>
                <p:cNvPr id="6" name="Picture 5" descr="Chart, line chart&#10;&#10;Description automatically generated">
                  <a:extLst>
                    <a:ext uri="{FF2B5EF4-FFF2-40B4-BE49-F238E27FC236}">
                      <a16:creationId xmlns:a16="http://schemas.microsoft.com/office/drawing/2014/main" id="{E683C0C4-6023-41B3-89D7-8519FA6E1397}"/>
                    </a:ext>
                  </a:extLst>
                </p:cNvPr>
                <p:cNvPicPr>
                  <a:picLocks noChangeAspect="1"/>
                </p:cNvPicPr>
                <p:nvPr/>
              </p:nvPicPr>
              <p:blipFill>
                <a:blip r:embed="rId5"/>
                <a:stretch>
                  <a:fillRect/>
                </a:stretch>
              </p:blipFill>
              <p:spPr>
                <a:xfrm>
                  <a:off x="4337440" y="2397171"/>
                  <a:ext cx="3517119" cy="2075100"/>
                </a:xfrm>
                <a:prstGeom prst="rect">
                  <a:avLst/>
                </a:prstGeom>
              </p:spPr>
            </p:pic>
            <p:pic>
              <p:nvPicPr>
                <p:cNvPr id="10" name="Picture 9" descr="Chart&#10;&#10;Description automatically generated">
                  <a:extLst>
                    <a:ext uri="{FF2B5EF4-FFF2-40B4-BE49-F238E27FC236}">
                      <a16:creationId xmlns:a16="http://schemas.microsoft.com/office/drawing/2014/main" id="{B190AB01-863D-459C-825D-2927F163A1E8}"/>
                    </a:ext>
                  </a:extLst>
                </p:cNvPr>
                <p:cNvPicPr>
                  <a:picLocks noChangeAspect="1"/>
                </p:cNvPicPr>
                <p:nvPr/>
              </p:nvPicPr>
              <p:blipFill>
                <a:blip r:embed="rId6"/>
                <a:stretch>
                  <a:fillRect/>
                </a:stretch>
              </p:blipFill>
              <p:spPr>
                <a:xfrm>
                  <a:off x="8213527" y="2420612"/>
                  <a:ext cx="3537345" cy="2051659"/>
                </a:xfrm>
                <a:prstGeom prst="rect">
                  <a:avLst/>
                </a:prstGeom>
              </p:spPr>
            </p:pic>
            <p:pic>
              <p:nvPicPr>
                <p:cNvPr id="8" name="Picture 7" descr="Chart, line chart&#10;&#10;Description automatically generated">
                  <a:extLst>
                    <a:ext uri="{FF2B5EF4-FFF2-40B4-BE49-F238E27FC236}">
                      <a16:creationId xmlns:a16="http://schemas.microsoft.com/office/drawing/2014/main" id="{F82DA104-10C3-46F2-B82A-40AD3BC144EC}"/>
                    </a:ext>
                  </a:extLst>
                </p:cNvPr>
                <p:cNvPicPr>
                  <a:picLocks noChangeAspect="1"/>
                </p:cNvPicPr>
                <p:nvPr/>
              </p:nvPicPr>
              <p:blipFill>
                <a:blip r:embed="rId7"/>
                <a:stretch>
                  <a:fillRect/>
                </a:stretch>
              </p:blipFill>
              <p:spPr>
                <a:xfrm>
                  <a:off x="447196" y="2414757"/>
                  <a:ext cx="3546565" cy="2057514"/>
                </a:xfrm>
                <a:prstGeom prst="rect">
                  <a:avLst/>
                </a:prstGeom>
              </p:spPr>
            </p:pic>
          </p:grpSp>
          <p:cxnSp>
            <p:nvCxnSpPr>
              <p:cNvPr id="15" name="Straight Connector 14">
                <a:extLst>
                  <a:ext uri="{FF2B5EF4-FFF2-40B4-BE49-F238E27FC236}">
                    <a16:creationId xmlns:a16="http://schemas.microsoft.com/office/drawing/2014/main" id="{F780BB76-9AC5-4C5C-A16B-B39C4ADEB19B}"/>
                  </a:ext>
                </a:extLst>
              </p:cNvPr>
              <p:cNvCxnSpPr>
                <a:cxnSpLocks/>
              </p:cNvCxnSpPr>
              <p:nvPr/>
            </p:nvCxnSpPr>
            <p:spPr>
              <a:xfrm>
                <a:off x="4018345" y="1416981"/>
                <a:ext cx="0" cy="226376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EC038-4778-4125-854B-B0072FA8A72D}"/>
                  </a:ext>
                </a:extLst>
              </p:cNvPr>
              <p:cNvCxnSpPr>
                <a:cxnSpLocks/>
              </p:cNvCxnSpPr>
              <p:nvPr/>
            </p:nvCxnSpPr>
            <p:spPr>
              <a:xfrm>
                <a:off x="7932518" y="1416981"/>
                <a:ext cx="0" cy="226376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9E50DD53-CEE1-4CA1-98B3-D510931953FF}"/>
                </a:ext>
              </a:extLst>
            </p:cNvPr>
            <p:cNvSpPr txBox="1"/>
            <p:nvPr/>
          </p:nvSpPr>
          <p:spPr>
            <a:xfrm>
              <a:off x="1762667" y="3105835"/>
              <a:ext cx="880110" cy="323165"/>
            </a:xfrm>
            <a:prstGeom prst="rect">
              <a:avLst/>
            </a:prstGeom>
            <a:noFill/>
          </p:spPr>
          <p:txBody>
            <a:bodyPr wrap="square" rtlCol="0">
              <a:spAutoFit/>
            </a:bodyPr>
            <a:lstStyle/>
            <a:p>
              <a:pPr algn="ctr"/>
              <a:r>
                <a:rPr lang="fr-BE" sz="1500" dirty="0"/>
                <a:t>(a)</a:t>
              </a:r>
              <a:endParaRPr lang="en-BE" sz="1500" dirty="0"/>
            </a:p>
          </p:txBody>
        </p:sp>
        <p:sp>
          <p:nvSpPr>
            <p:cNvPr id="28" name="TextBox 27">
              <a:extLst>
                <a:ext uri="{FF2B5EF4-FFF2-40B4-BE49-F238E27FC236}">
                  <a16:creationId xmlns:a16="http://schemas.microsoft.com/office/drawing/2014/main" id="{22D223A6-1638-4A85-9AB5-5D5A5FA30E46}"/>
                </a:ext>
              </a:extLst>
            </p:cNvPr>
            <p:cNvSpPr txBox="1"/>
            <p:nvPr/>
          </p:nvSpPr>
          <p:spPr>
            <a:xfrm>
              <a:off x="5644943" y="3105835"/>
              <a:ext cx="880110" cy="323165"/>
            </a:xfrm>
            <a:prstGeom prst="rect">
              <a:avLst/>
            </a:prstGeom>
            <a:noFill/>
          </p:spPr>
          <p:txBody>
            <a:bodyPr wrap="square" rtlCol="0">
              <a:spAutoFit/>
            </a:bodyPr>
            <a:lstStyle/>
            <a:p>
              <a:pPr algn="ctr"/>
              <a:r>
                <a:rPr lang="fr-BE" sz="1500" dirty="0"/>
                <a:t>(b)</a:t>
              </a:r>
              <a:endParaRPr lang="en-BE" sz="1500" dirty="0"/>
            </a:p>
          </p:txBody>
        </p:sp>
        <p:sp>
          <p:nvSpPr>
            <p:cNvPr id="29" name="TextBox 28">
              <a:extLst>
                <a:ext uri="{FF2B5EF4-FFF2-40B4-BE49-F238E27FC236}">
                  <a16:creationId xmlns:a16="http://schemas.microsoft.com/office/drawing/2014/main" id="{BA7CA3CB-96CB-42D9-8B95-E416ACDBA79C}"/>
                </a:ext>
              </a:extLst>
            </p:cNvPr>
            <p:cNvSpPr txBox="1"/>
            <p:nvPr/>
          </p:nvSpPr>
          <p:spPr>
            <a:xfrm>
              <a:off x="9549223" y="3064911"/>
              <a:ext cx="880110" cy="323165"/>
            </a:xfrm>
            <a:prstGeom prst="rect">
              <a:avLst/>
            </a:prstGeom>
            <a:noFill/>
          </p:spPr>
          <p:txBody>
            <a:bodyPr wrap="square" rtlCol="0">
              <a:spAutoFit/>
            </a:bodyPr>
            <a:lstStyle/>
            <a:p>
              <a:pPr algn="ctr"/>
              <a:r>
                <a:rPr lang="fr-BE" sz="1500" dirty="0"/>
                <a:t>(c)</a:t>
              </a:r>
              <a:endParaRPr lang="en-BE" sz="1500" dirty="0"/>
            </a:p>
          </p:txBody>
        </p:sp>
      </p:grpSp>
    </p:spTree>
    <p:extLst>
      <p:ext uri="{BB962C8B-B14F-4D97-AF65-F5344CB8AC3E}">
        <p14:creationId xmlns:p14="http://schemas.microsoft.com/office/powerpoint/2010/main" val="2817865808"/>
      </p:ext>
    </p:extLst>
  </p:cSld>
  <p:clrMapOvr>
    <a:masterClrMapping/>
  </p:clrMapOvr>
  <mc:AlternateContent xmlns:mc="http://schemas.openxmlformats.org/markup-compatibility/2006" xmlns:p14="http://schemas.microsoft.com/office/powerpoint/2010/main">
    <mc:Choice Requires="p14">
      <p:transition spd="slow" p14:dur="2000" advTm="59533"/>
    </mc:Choice>
    <mc:Fallback xmlns="">
      <p:transition spd="slow" advTm="5953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96643E4-4186-4E87-A44B-6C4E2E650C76}"/>
              </a:ext>
            </a:extLst>
          </p:cNvPr>
          <p:cNvGrpSpPr/>
          <p:nvPr/>
        </p:nvGrpSpPr>
        <p:grpSpPr>
          <a:xfrm>
            <a:off x="120350" y="1168554"/>
            <a:ext cx="2880000" cy="2700000"/>
            <a:chOff x="5981783" y="1077983"/>
            <a:chExt cx="3720045" cy="3399204"/>
          </a:xfrm>
        </p:grpSpPr>
        <p:pic>
          <p:nvPicPr>
            <p:cNvPr id="14" name="Picture 13" descr="A picture containing text, businesscard&#10;&#10;Description automatically generated">
              <a:extLst>
                <a:ext uri="{FF2B5EF4-FFF2-40B4-BE49-F238E27FC236}">
                  <a16:creationId xmlns:a16="http://schemas.microsoft.com/office/drawing/2014/main" id="{538245DD-936F-4A85-B5C4-D5B976E65FC4}"/>
                </a:ext>
              </a:extLst>
            </p:cNvPr>
            <p:cNvPicPr>
              <a:picLocks noChangeAspect="1"/>
            </p:cNvPicPr>
            <p:nvPr/>
          </p:nvPicPr>
          <p:blipFill>
            <a:blip r:embed="rId3"/>
            <a:stretch>
              <a:fillRect/>
            </a:stretch>
          </p:blipFill>
          <p:spPr>
            <a:xfrm>
              <a:off x="5981783" y="1077983"/>
              <a:ext cx="3454233" cy="2791428"/>
            </a:xfrm>
            <a:prstGeom prst="rect">
              <a:avLst/>
            </a:prstGeom>
          </p:spPr>
        </p:pic>
        <p:sp>
          <p:nvSpPr>
            <p:cNvPr id="15" name="TextBox 14">
              <a:extLst>
                <a:ext uri="{FF2B5EF4-FFF2-40B4-BE49-F238E27FC236}">
                  <a16:creationId xmlns:a16="http://schemas.microsoft.com/office/drawing/2014/main" id="{485A4134-597F-49DA-A70D-C483A435FAB9}"/>
                </a:ext>
              </a:extLst>
            </p:cNvPr>
            <p:cNvSpPr txBox="1"/>
            <p:nvPr/>
          </p:nvSpPr>
          <p:spPr>
            <a:xfrm>
              <a:off x="6247595" y="3869411"/>
              <a:ext cx="3454233" cy="607776"/>
            </a:xfrm>
            <a:prstGeom prst="rect">
              <a:avLst/>
            </a:prstGeom>
            <a:noFill/>
          </p:spPr>
          <p:txBody>
            <a:bodyPr wrap="square" rtlCol="0">
              <a:spAutoFit/>
            </a:bodyPr>
            <a:lstStyle/>
            <a:p>
              <a:pPr algn="ctr"/>
              <a:r>
                <a:rPr lang="en-US" sz="1400" dirty="0">
                  <a:solidFill>
                    <a:srgbClr val="002060"/>
                  </a:solidFill>
                </a:rPr>
                <a:t>Block from which the optimization </a:t>
              </a:r>
            </a:p>
            <a:p>
              <a:pPr algn="ctr"/>
              <a:r>
                <a:rPr lang="en-US" sz="1400" dirty="0">
                  <a:solidFill>
                    <a:srgbClr val="002060"/>
                  </a:solidFill>
                </a:rPr>
                <a:t>area is selected.</a:t>
              </a:r>
              <a:endParaRPr lang="en-BE" sz="1400" dirty="0">
                <a:solidFill>
                  <a:srgbClr val="002060"/>
                </a:solidFill>
              </a:endParaRPr>
            </a:p>
          </p:txBody>
        </p:sp>
      </p:grpSp>
      <p:pic>
        <p:nvPicPr>
          <p:cNvPr id="24" name="Picture 23" descr="A picture containing text, wheel, mask, vector graphics&#10;&#10;Description automatically generated">
            <a:extLst>
              <a:ext uri="{FF2B5EF4-FFF2-40B4-BE49-F238E27FC236}">
                <a16:creationId xmlns:a16="http://schemas.microsoft.com/office/drawing/2014/main" id="{9EF630B7-C55D-458A-9496-90C149AC1F55}"/>
              </a:ext>
            </a:extLst>
          </p:cNvPr>
          <p:cNvPicPr>
            <a:picLocks noChangeAspect="1"/>
          </p:cNvPicPr>
          <p:nvPr/>
        </p:nvPicPr>
        <p:blipFill>
          <a:blip r:embed="rId4"/>
          <a:stretch>
            <a:fillRect/>
          </a:stretch>
        </p:blipFill>
        <p:spPr>
          <a:xfrm>
            <a:off x="3990495" y="1287174"/>
            <a:ext cx="3256159" cy="2340000"/>
          </a:xfrm>
          <a:prstGeom prst="rect">
            <a:avLst/>
          </a:prstGeom>
        </p:spPr>
      </p:pic>
      <p:grpSp>
        <p:nvGrpSpPr>
          <p:cNvPr id="30" name="Group 29">
            <a:extLst>
              <a:ext uri="{FF2B5EF4-FFF2-40B4-BE49-F238E27FC236}">
                <a16:creationId xmlns:a16="http://schemas.microsoft.com/office/drawing/2014/main" id="{0A111387-766F-430C-AF7C-6B53CDF2A8F0}"/>
              </a:ext>
            </a:extLst>
          </p:cNvPr>
          <p:cNvGrpSpPr/>
          <p:nvPr/>
        </p:nvGrpSpPr>
        <p:grpSpPr>
          <a:xfrm>
            <a:off x="8299441" y="1377174"/>
            <a:ext cx="3365517" cy="2250000"/>
            <a:chOff x="8299441" y="1377174"/>
            <a:chExt cx="3365517" cy="2250000"/>
          </a:xfrm>
        </p:grpSpPr>
        <p:pic>
          <p:nvPicPr>
            <p:cNvPr id="22" name="Picture 21" descr="A picture containing mask, wheel, gear&#10;&#10;Description automatically generated">
              <a:extLst>
                <a:ext uri="{FF2B5EF4-FFF2-40B4-BE49-F238E27FC236}">
                  <a16:creationId xmlns:a16="http://schemas.microsoft.com/office/drawing/2014/main" id="{1CD403C8-251F-4FEC-9BB2-5EB6C5A97B54}"/>
                </a:ext>
              </a:extLst>
            </p:cNvPr>
            <p:cNvPicPr>
              <a:picLocks noChangeAspect="1"/>
            </p:cNvPicPr>
            <p:nvPr/>
          </p:nvPicPr>
          <p:blipFill>
            <a:blip r:embed="rId5"/>
            <a:stretch>
              <a:fillRect/>
            </a:stretch>
          </p:blipFill>
          <p:spPr>
            <a:xfrm>
              <a:off x="8299441" y="1377174"/>
              <a:ext cx="3365517" cy="1800000"/>
            </a:xfrm>
            <a:prstGeom prst="rect">
              <a:avLst/>
            </a:prstGeom>
          </p:spPr>
        </p:pic>
        <p:sp>
          <p:nvSpPr>
            <p:cNvPr id="25" name="TextBox 24">
              <a:extLst>
                <a:ext uri="{FF2B5EF4-FFF2-40B4-BE49-F238E27FC236}">
                  <a16:creationId xmlns:a16="http://schemas.microsoft.com/office/drawing/2014/main" id="{A4763B2B-9047-48CF-8FBE-F8C1D746EC3C}"/>
                </a:ext>
              </a:extLst>
            </p:cNvPr>
            <p:cNvSpPr txBox="1"/>
            <p:nvPr/>
          </p:nvSpPr>
          <p:spPr>
            <a:xfrm>
              <a:off x="8442586" y="3319397"/>
              <a:ext cx="2650602" cy="307777"/>
            </a:xfrm>
            <a:prstGeom prst="rect">
              <a:avLst/>
            </a:prstGeom>
            <a:noFill/>
          </p:spPr>
          <p:txBody>
            <a:bodyPr wrap="square" rtlCol="0">
              <a:spAutoFit/>
            </a:bodyPr>
            <a:lstStyle/>
            <a:p>
              <a:pPr algn="ctr"/>
              <a:r>
                <a:rPr lang="fr-BE" sz="1400" dirty="0">
                  <a:solidFill>
                    <a:srgbClr val="002060"/>
                  </a:solidFill>
                </a:rPr>
                <a:t>Shape </a:t>
              </a:r>
              <a:r>
                <a:rPr lang="fr-BE" sz="1400" dirty="0" err="1">
                  <a:solidFill>
                    <a:srgbClr val="002060"/>
                  </a:solidFill>
                </a:rPr>
                <a:t>optimization</a:t>
              </a:r>
              <a:r>
                <a:rPr lang="fr-BE" sz="1400" dirty="0">
                  <a:solidFill>
                    <a:srgbClr val="002060"/>
                  </a:solidFill>
                </a:rPr>
                <a:t> on the ‘z’ axis</a:t>
              </a:r>
              <a:endParaRPr lang="en-BE" sz="1400" dirty="0">
                <a:solidFill>
                  <a:srgbClr val="002060"/>
                </a:solidFill>
              </a:endParaRPr>
            </a:p>
          </p:txBody>
        </p:sp>
      </p:grpSp>
      <p:grpSp>
        <p:nvGrpSpPr>
          <p:cNvPr id="31" name="Group 30">
            <a:extLst>
              <a:ext uri="{FF2B5EF4-FFF2-40B4-BE49-F238E27FC236}">
                <a16:creationId xmlns:a16="http://schemas.microsoft.com/office/drawing/2014/main" id="{056D6340-FA77-47D4-A739-3C1599222CFE}"/>
              </a:ext>
            </a:extLst>
          </p:cNvPr>
          <p:cNvGrpSpPr/>
          <p:nvPr/>
        </p:nvGrpSpPr>
        <p:grpSpPr>
          <a:xfrm>
            <a:off x="7140300" y="5000222"/>
            <a:ext cx="5252617" cy="1596664"/>
            <a:chOff x="7246654" y="4766762"/>
            <a:chExt cx="4627505" cy="1088893"/>
          </a:xfrm>
        </p:grpSpPr>
        <p:pic>
          <p:nvPicPr>
            <p:cNvPr id="27" name="Picture 26">
              <a:extLst>
                <a:ext uri="{FF2B5EF4-FFF2-40B4-BE49-F238E27FC236}">
                  <a16:creationId xmlns:a16="http://schemas.microsoft.com/office/drawing/2014/main" id="{B66E351C-79D6-4BB1-B266-7EFF1F15C6F7}"/>
                </a:ext>
              </a:extLst>
            </p:cNvPr>
            <p:cNvPicPr>
              <a:picLocks noChangeAspect="1"/>
            </p:cNvPicPr>
            <p:nvPr/>
          </p:nvPicPr>
          <p:blipFill>
            <a:blip r:embed="rId6"/>
            <a:stretch>
              <a:fillRect/>
            </a:stretch>
          </p:blipFill>
          <p:spPr>
            <a:xfrm>
              <a:off x="7246654" y="4766762"/>
              <a:ext cx="4239000" cy="540000"/>
            </a:xfrm>
            <a:prstGeom prst="rect">
              <a:avLst/>
            </a:prstGeom>
          </p:spPr>
        </p:pic>
        <p:sp>
          <p:nvSpPr>
            <p:cNvPr id="28" name="TextBox 27">
              <a:extLst>
                <a:ext uri="{FF2B5EF4-FFF2-40B4-BE49-F238E27FC236}">
                  <a16:creationId xmlns:a16="http://schemas.microsoft.com/office/drawing/2014/main" id="{A0EA7360-0C19-491A-8020-010E5B87B9BE}"/>
                </a:ext>
              </a:extLst>
            </p:cNvPr>
            <p:cNvSpPr txBox="1"/>
            <p:nvPr/>
          </p:nvSpPr>
          <p:spPr>
            <a:xfrm>
              <a:off x="7384590" y="5416937"/>
              <a:ext cx="1829702" cy="307777"/>
            </a:xfrm>
            <a:prstGeom prst="rect">
              <a:avLst/>
            </a:prstGeom>
            <a:noFill/>
          </p:spPr>
          <p:txBody>
            <a:bodyPr wrap="square" rtlCol="0">
              <a:spAutoFit/>
            </a:bodyPr>
            <a:lstStyle/>
            <a:p>
              <a:pPr algn="ctr"/>
              <a:r>
                <a:rPr lang="fr-BE" sz="1400" dirty="0" err="1">
                  <a:solidFill>
                    <a:srgbClr val="002060"/>
                  </a:solidFill>
                </a:rPr>
                <a:t>Before</a:t>
              </a:r>
              <a:r>
                <a:rPr lang="fr-BE" sz="1400" dirty="0">
                  <a:solidFill>
                    <a:srgbClr val="002060"/>
                  </a:solidFill>
                </a:rPr>
                <a:t> </a:t>
              </a:r>
              <a:r>
                <a:rPr lang="fr-BE" sz="1400" dirty="0" err="1">
                  <a:solidFill>
                    <a:srgbClr val="002060"/>
                  </a:solidFill>
                </a:rPr>
                <a:t>optimization</a:t>
              </a:r>
              <a:endParaRPr lang="en-BE" sz="1400" dirty="0">
                <a:solidFill>
                  <a:srgbClr val="002060"/>
                </a:solidFill>
              </a:endParaRPr>
            </a:p>
          </p:txBody>
        </p:sp>
        <p:sp>
          <p:nvSpPr>
            <p:cNvPr id="29" name="TextBox 28">
              <a:extLst>
                <a:ext uri="{FF2B5EF4-FFF2-40B4-BE49-F238E27FC236}">
                  <a16:creationId xmlns:a16="http://schemas.microsoft.com/office/drawing/2014/main" id="{246FBC41-E362-4709-B070-65F425810C34}"/>
                </a:ext>
              </a:extLst>
            </p:cNvPr>
            <p:cNvSpPr txBox="1"/>
            <p:nvPr/>
          </p:nvSpPr>
          <p:spPr>
            <a:xfrm>
              <a:off x="9199946" y="5332435"/>
              <a:ext cx="2674213" cy="523220"/>
            </a:xfrm>
            <a:prstGeom prst="rect">
              <a:avLst/>
            </a:prstGeom>
            <a:noFill/>
          </p:spPr>
          <p:txBody>
            <a:bodyPr wrap="square" rtlCol="0">
              <a:spAutoFit/>
            </a:bodyPr>
            <a:lstStyle/>
            <a:p>
              <a:pPr algn="ctr"/>
              <a:r>
                <a:rPr lang="fr-BE" sz="1400" dirty="0" err="1">
                  <a:solidFill>
                    <a:srgbClr val="002060"/>
                  </a:solidFill>
                </a:rPr>
                <a:t>After</a:t>
              </a:r>
              <a:r>
                <a:rPr lang="fr-BE" sz="1400" dirty="0">
                  <a:solidFill>
                    <a:srgbClr val="002060"/>
                  </a:solidFill>
                </a:rPr>
                <a:t> </a:t>
              </a:r>
              <a:r>
                <a:rPr lang="fr-BE" sz="1400" dirty="0" err="1">
                  <a:solidFill>
                    <a:srgbClr val="002060"/>
                  </a:solidFill>
                </a:rPr>
                <a:t>optimization</a:t>
              </a:r>
              <a:r>
                <a:rPr lang="fr-BE" sz="1400" dirty="0">
                  <a:solidFill>
                    <a:srgbClr val="002060"/>
                  </a:solidFill>
                </a:rPr>
                <a:t> on </a:t>
              </a:r>
            </a:p>
            <a:p>
              <a:pPr algn="ctr"/>
              <a:r>
                <a:rPr lang="fr-BE" sz="1400" dirty="0">
                  <a:solidFill>
                    <a:srgbClr val="002060"/>
                  </a:solidFill>
                </a:rPr>
                <a:t>the ‘z’ axis</a:t>
              </a:r>
              <a:endParaRPr lang="en-BE" sz="1400" dirty="0">
                <a:solidFill>
                  <a:srgbClr val="002060"/>
                </a:solidFill>
              </a:endParaRPr>
            </a:p>
          </p:txBody>
        </p:sp>
      </p:grpSp>
      <p:cxnSp>
        <p:nvCxnSpPr>
          <p:cNvPr id="33" name="Straight Arrow Connector 32">
            <a:extLst>
              <a:ext uri="{FF2B5EF4-FFF2-40B4-BE49-F238E27FC236}">
                <a16:creationId xmlns:a16="http://schemas.microsoft.com/office/drawing/2014/main" id="{F1A2D6AD-7509-4753-812C-B7F86235F666}"/>
              </a:ext>
            </a:extLst>
          </p:cNvPr>
          <p:cNvCxnSpPr>
            <a:cxnSpLocks/>
          </p:cNvCxnSpPr>
          <p:nvPr/>
        </p:nvCxnSpPr>
        <p:spPr>
          <a:xfrm>
            <a:off x="2910495" y="2429126"/>
            <a:ext cx="1080000" cy="0"/>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0304821-FE23-4759-B501-1D88E2CBDB64}"/>
              </a:ext>
            </a:extLst>
          </p:cNvPr>
          <p:cNvCxnSpPr>
            <a:cxnSpLocks/>
          </p:cNvCxnSpPr>
          <p:nvPr/>
        </p:nvCxnSpPr>
        <p:spPr>
          <a:xfrm>
            <a:off x="7246654" y="2445971"/>
            <a:ext cx="1080000" cy="0"/>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EFD8F8A-62B6-4995-B976-B88F099DD7E0}"/>
              </a:ext>
            </a:extLst>
          </p:cNvPr>
          <p:cNvCxnSpPr>
            <a:cxnSpLocks/>
          </p:cNvCxnSpPr>
          <p:nvPr/>
        </p:nvCxnSpPr>
        <p:spPr>
          <a:xfrm>
            <a:off x="9619018" y="3803626"/>
            <a:ext cx="0" cy="815045"/>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8" name="Table 8">
            <a:extLst>
              <a:ext uri="{FF2B5EF4-FFF2-40B4-BE49-F238E27FC236}">
                <a16:creationId xmlns:a16="http://schemas.microsoft.com/office/drawing/2014/main" id="{BE795241-3C7F-4C7E-9A0F-B5E17CA3E807}"/>
              </a:ext>
            </a:extLst>
          </p:cNvPr>
          <p:cNvGraphicFramePr>
            <a:graphicFrameLocks noGrp="1"/>
          </p:cNvGraphicFramePr>
          <p:nvPr>
            <p:extLst>
              <p:ext uri="{D42A27DB-BD31-4B8C-83A1-F6EECF244321}">
                <p14:modId xmlns:p14="http://schemas.microsoft.com/office/powerpoint/2010/main" val="372877518"/>
              </p:ext>
            </p:extLst>
          </p:nvPr>
        </p:nvGraphicFramePr>
        <p:xfrm>
          <a:off x="578966" y="4591118"/>
          <a:ext cx="6015472" cy="1854200"/>
        </p:xfrm>
        <a:graphic>
          <a:graphicData uri="http://schemas.openxmlformats.org/drawingml/2006/table">
            <a:tbl>
              <a:tblPr firstRow="1" bandRow="1">
                <a:tableStyleId>{C083E6E3-FA7D-4D7B-A595-EF9225AFEA82}</a:tableStyleId>
              </a:tblPr>
              <a:tblGrid>
                <a:gridCol w="2325599">
                  <a:extLst>
                    <a:ext uri="{9D8B030D-6E8A-4147-A177-3AD203B41FA5}">
                      <a16:colId xmlns:a16="http://schemas.microsoft.com/office/drawing/2014/main" val="3007960359"/>
                    </a:ext>
                  </a:extLst>
                </a:gridCol>
                <a:gridCol w="1495313">
                  <a:extLst>
                    <a:ext uri="{9D8B030D-6E8A-4147-A177-3AD203B41FA5}">
                      <a16:colId xmlns:a16="http://schemas.microsoft.com/office/drawing/2014/main" val="3114225045"/>
                    </a:ext>
                  </a:extLst>
                </a:gridCol>
                <a:gridCol w="2194560">
                  <a:extLst>
                    <a:ext uri="{9D8B030D-6E8A-4147-A177-3AD203B41FA5}">
                      <a16:colId xmlns:a16="http://schemas.microsoft.com/office/drawing/2014/main" val="472769521"/>
                    </a:ext>
                  </a:extLst>
                </a:gridCol>
              </a:tblGrid>
              <a:tr h="370840">
                <a:tc>
                  <a:txBody>
                    <a:bodyPr/>
                    <a:lstStyle/>
                    <a:p>
                      <a:pPr algn="ctr"/>
                      <a:endParaRPr lang="en-BE" sz="1500" dirty="0"/>
                    </a:p>
                  </a:txBody>
                  <a:tcPr/>
                </a:tc>
                <a:tc>
                  <a:txBody>
                    <a:bodyPr/>
                    <a:lstStyle/>
                    <a:p>
                      <a:pPr algn="ctr"/>
                      <a:r>
                        <a:rPr lang="fr-BE" sz="1500" dirty="0"/>
                        <a:t>Compliance (J)</a:t>
                      </a:r>
                      <a:endParaRPr lang="en-BE" sz="1500" dirty="0"/>
                    </a:p>
                  </a:txBody>
                  <a:tcPr/>
                </a:tc>
                <a:tc>
                  <a:txBody>
                    <a:bodyPr/>
                    <a:lstStyle/>
                    <a:p>
                      <a:pPr algn="ctr"/>
                      <a:r>
                        <a:rPr lang="fr-BE" sz="1500" dirty="0"/>
                        <a:t>Max </a:t>
                      </a:r>
                      <a:r>
                        <a:rPr lang="fr-BE" sz="1500" dirty="0" err="1"/>
                        <a:t>displacement</a:t>
                      </a:r>
                      <a:r>
                        <a:rPr lang="fr-BE" sz="1500" dirty="0"/>
                        <a:t> (mm)</a:t>
                      </a:r>
                      <a:endParaRPr lang="en-BE" sz="1500" dirty="0"/>
                    </a:p>
                  </a:txBody>
                  <a:tcPr/>
                </a:tc>
                <a:extLst>
                  <a:ext uri="{0D108BD9-81ED-4DB2-BD59-A6C34878D82A}">
                    <a16:rowId xmlns:a16="http://schemas.microsoft.com/office/drawing/2014/main" val="169520031"/>
                  </a:ext>
                </a:extLst>
              </a:tr>
              <a:tr h="370840">
                <a:tc>
                  <a:txBody>
                    <a:bodyPr/>
                    <a:lstStyle/>
                    <a:p>
                      <a:pPr algn="just"/>
                      <a:r>
                        <a:rPr lang="fr-BE" sz="1500" dirty="0" err="1"/>
                        <a:t>Before</a:t>
                      </a:r>
                      <a:r>
                        <a:rPr lang="fr-BE" sz="1500" dirty="0"/>
                        <a:t> </a:t>
                      </a:r>
                      <a:r>
                        <a:rPr lang="fr-BE" sz="1500" dirty="0" err="1"/>
                        <a:t>optimization</a:t>
                      </a:r>
                      <a:endParaRPr lang="en-BE" sz="1500" dirty="0"/>
                    </a:p>
                  </a:txBody>
                  <a:tcPr/>
                </a:tc>
                <a:tc>
                  <a:txBody>
                    <a:bodyPr/>
                    <a:lstStyle/>
                    <a:p>
                      <a:pPr algn="just"/>
                      <a:r>
                        <a:rPr lang="fr-BE" sz="1500" dirty="0"/>
                        <a:t>0.142</a:t>
                      </a:r>
                      <a:endParaRPr lang="en-BE" sz="1500" dirty="0"/>
                    </a:p>
                  </a:txBody>
                  <a:tcPr/>
                </a:tc>
                <a:tc>
                  <a:txBody>
                    <a:bodyPr/>
                    <a:lstStyle/>
                    <a:p>
                      <a:pPr algn="just"/>
                      <a:r>
                        <a:rPr lang="fr-BE" sz="1500" dirty="0"/>
                        <a:t>0.021</a:t>
                      </a:r>
                      <a:endParaRPr lang="en-BE" sz="1500" dirty="0"/>
                    </a:p>
                  </a:txBody>
                  <a:tcPr/>
                </a:tc>
                <a:extLst>
                  <a:ext uri="{0D108BD9-81ED-4DB2-BD59-A6C34878D82A}">
                    <a16:rowId xmlns:a16="http://schemas.microsoft.com/office/drawing/2014/main" val="4105750398"/>
                  </a:ext>
                </a:extLst>
              </a:tr>
              <a:tr h="370840">
                <a:tc>
                  <a:txBody>
                    <a:bodyPr/>
                    <a:lstStyle/>
                    <a:p>
                      <a:pPr algn="just"/>
                      <a:r>
                        <a:rPr lang="fr-BE" sz="1500" dirty="0" err="1"/>
                        <a:t>After</a:t>
                      </a:r>
                      <a:r>
                        <a:rPr lang="fr-BE" sz="1500" dirty="0"/>
                        <a:t> </a:t>
                      </a:r>
                      <a:r>
                        <a:rPr lang="fr-BE" sz="1500" dirty="0" err="1"/>
                        <a:t>optimization</a:t>
                      </a:r>
                      <a:r>
                        <a:rPr lang="fr-BE" sz="1500" dirty="0"/>
                        <a:t> on z</a:t>
                      </a:r>
                      <a:endParaRPr lang="en-BE" sz="1500" dirty="0"/>
                    </a:p>
                  </a:txBody>
                  <a:tcPr/>
                </a:tc>
                <a:tc>
                  <a:txBody>
                    <a:bodyPr/>
                    <a:lstStyle/>
                    <a:p>
                      <a:pPr algn="just"/>
                      <a:r>
                        <a:rPr lang="fr-BE" sz="1500" dirty="0"/>
                        <a:t>0.106 (-25.4%)</a:t>
                      </a:r>
                      <a:endParaRPr lang="en-BE" sz="1500" dirty="0"/>
                    </a:p>
                  </a:txBody>
                  <a:tcPr/>
                </a:tc>
                <a:tc>
                  <a:txBody>
                    <a:bodyPr/>
                    <a:lstStyle/>
                    <a:p>
                      <a:pPr algn="just"/>
                      <a:r>
                        <a:rPr lang="fr-BE" sz="1500" dirty="0"/>
                        <a:t>0.014 (-32.5%)</a:t>
                      </a:r>
                      <a:endParaRPr lang="en-BE" sz="1500" dirty="0"/>
                    </a:p>
                  </a:txBody>
                  <a:tcPr/>
                </a:tc>
                <a:extLst>
                  <a:ext uri="{0D108BD9-81ED-4DB2-BD59-A6C34878D82A}">
                    <a16:rowId xmlns:a16="http://schemas.microsoft.com/office/drawing/2014/main" val="1497324063"/>
                  </a:ext>
                </a:extLst>
              </a:tr>
              <a:tr h="370840">
                <a:tc>
                  <a:txBody>
                    <a:bodyPr/>
                    <a:lstStyle/>
                    <a:p>
                      <a:pPr algn="just"/>
                      <a:r>
                        <a:rPr lang="fr-BE" sz="1500" dirty="0" err="1"/>
                        <a:t>After</a:t>
                      </a:r>
                      <a:r>
                        <a:rPr lang="fr-BE" sz="1500" dirty="0"/>
                        <a:t> </a:t>
                      </a:r>
                      <a:r>
                        <a:rPr lang="fr-BE" sz="1500" dirty="0" err="1"/>
                        <a:t>optimization</a:t>
                      </a:r>
                      <a:r>
                        <a:rPr lang="fr-BE" sz="1500" dirty="0"/>
                        <a:t> on x, y  </a:t>
                      </a:r>
                      <a:endParaRPr lang="en-BE" sz="1500" dirty="0"/>
                    </a:p>
                  </a:txBody>
                  <a:tcPr/>
                </a:tc>
                <a:tc>
                  <a:txBody>
                    <a:bodyPr/>
                    <a:lstStyle/>
                    <a:p>
                      <a:pPr algn="just"/>
                      <a:r>
                        <a:rPr lang="fr-BE" sz="1500" dirty="0"/>
                        <a:t>0.137 (-5.0%)</a:t>
                      </a:r>
                      <a:endParaRPr lang="en-BE" sz="1500" dirty="0"/>
                    </a:p>
                  </a:txBody>
                  <a:tcPr/>
                </a:tc>
                <a:tc>
                  <a:txBody>
                    <a:bodyPr/>
                    <a:lstStyle/>
                    <a:p>
                      <a:pPr algn="just"/>
                      <a:r>
                        <a:rPr lang="fr-BE" sz="1500" dirty="0"/>
                        <a:t>0.020 (-2.9%)</a:t>
                      </a:r>
                      <a:endParaRPr lang="en-BE" sz="1500" dirty="0"/>
                    </a:p>
                  </a:txBody>
                  <a:tcPr/>
                </a:tc>
                <a:extLst>
                  <a:ext uri="{0D108BD9-81ED-4DB2-BD59-A6C34878D82A}">
                    <a16:rowId xmlns:a16="http://schemas.microsoft.com/office/drawing/2014/main" val="995580544"/>
                  </a:ext>
                </a:extLst>
              </a:tr>
              <a:tr h="370840">
                <a:tc>
                  <a:txBody>
                    <a:bodyPr/>
                    <a:lstStyle/>
                    <a:p>
                      <a:pPr algn="just"/>
                      <a:r>
                        <a:rPr lang="fr-BE" sz="1500" dirty="0" err="1"/>
                        <a:t>After</a:t>
                      </a:r>
                      <a:r>
                        <a:rPr lang="fr-BE" sz="1500" dirty="0"/>
                        <a:t> </a:t>
                      </a:r>
                      <a:r>
                        <a:rPr lang="fr-BE" sz="1500" dirty="0" err="1"/>
                        <a:t>optimization</a:t>
                      </a:r>
                      <a:r>
                        <a:rPr lang="fr-BE" sz="1500" dirty="0"/>
                        <a:t> on x, y, z </a:t>
                      </a:r>
                      <a:endParaRPr lang="en-BE" sz="1500" dirty="0"/>
                    </a:p>
                  </a:txBody>
                  <a:tcPr/>
                </a:tc>
                <a:tc>
                  <a:txBody>
                    <a:bodyPr/>
                    <a:lstStyle/>
                    <a:p>
                      <a:pPr algn="just"/>
                      <a:r>
                        <a:rPr lang="fr-BE" sz="1500" dirty="0"/>
                        <a:t>0.102 (</a:t>
                      </a:r>
                      <a:r>
                        <a:rPr lang="fr-BE" sz="1500" dirty="0">
                          <a:solidFill>
                            <a:srgbClr val="FF0000"/>
                          </a:solidFill>
                        </a:rPr>
                        <a:t>-28.3%</a:t>
                      </a:r>
                      <a:r>
                        <a:rPr lang="fr-BE" sz="1500" dirty="0"/>
                        <a:t>)</a:t>
                      </a:r>
                      <a:endParaRPr lang="en-BE" sz="1500" dirty="0"/>
                    </a:p>
                  </a:txBody>
                  <a:tcPr/>
                </a:tc>
                <a:tc>
                  <a:txBody>
                    <a:bodyPr/>
                    <a:lstStyle/>
                    <a:p>
                      <a:pPr algn="just"/>
                      <a:r>
                        <a:rPr lang="fr-BE" sz="1500" dirty="0"/>
                        <a:t>0.013 (</a:t>
                      </a:r>
                      <a:r>
                        <a:rPr lang="fr-BE" sz="1500" dirty="0">
                          <a:solidFill>
                            <a:srgbClr val="FF0000"/>
                          </a:solidFill>
                        </a:rPr>
                        <a:t>-36.4%</a:t>
                      </a:r>
                      <a:r>
                        <a:rPr lang="fr-BE" sz="1500" dirty="0"/>
                        <a:t>)</a:t>
                      </a:r>
                      <a:endParaRPr lang="en-BE" sz="1500" dirty="0"/>
                    </a:p>
                  </a:txBody>
                  <a:tcPr/>
                </a:tc>
                <a:extLst>
                  <a:ext uri="{0D108BD9-81ED-4DB2-BD59-A6C34878D82A}">
                    <a16:rowId xmlns:a16="http://schemas.microsoft.com/office/drawing/2014/main" val="851695385"/>
                  </a:ext>
                </a:extLst>
              </a:tr>
            </a:tbl>
          </a:graphicData>
        </a:graphic>
      </p:graphicFrame>
      <p:sp>
        <p:nvSpPr>
          <p:cNvPr id="39" name="Τίτλος 1">
            <a:extLst>
              <a:ext uri="{FF2B5EF4-FFF2-40B4-BE49-F238E27FC236}">
                <a16:creationId xmlns:a16="http://schemas.microsoft.com/office/drawing/2014/main" id="{DF7BAA4A-4871-4C95-A5E2-FA6E3CBDE4A0}"/>
              </a:ext>
            </a:extLst>
          </p:cNvPr>
          <p:cNvSpPr txBox="1">
            <a:spLocks/>
          </p:cNvSpPr>
          <p:nvPr/>
        </p:nvSpPr>
        <p:spPr>
          <a:xfrm>
            <a:off x="2571475" y="261107"/>
            <a:ext cx="7502931" cy="6454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2800" dirty="0">
                <a:solidFill>
                  <a:srgbClr val="002060"/>
                </a:solidFill>
                <a:effectLst>
                  <a:outerShdw blurRad="38100" dist="38100" dir="2700000" algn="tl">
                    <a:srgbClr val="000000">
                      <a:alpha val="43137"/>
                    </a:srgbClr>
                  </a:outerShdw>
                </a:effectLst>
              </a:rPr>
              <a:t>Shape </a:t>
            </a:r>
            <a:r>
              <a:rPr lang="fr-BE" sz="2800" dirty="0" err="1">
                <a:solidFill>
                  <a:srgbClr val="002060"/>
                </a:solidFill>
                <a:effectLst>
                  <a:outerShdw blurRad="38100" dist="38100" dir="2700000" algn="tl">
                    <a:srgbClr val="000000">
                      <a:alpha val="43137"/>
                    </a:srgbClr>
                  </a:outerShdw>
                </a:effectLst>
              </a:rPr>
              <a:t>optimization</a:t>
            </a:r>
            <a:r>
              <a:rPr lang="fr-BE" sz="2800" dirty="0">
                <a:solidFill>
                  <a:srgbClr val="002060"/>
                </a:solidFill>
                <a:effectLst>
                  <a:outerShdw blurRad="38100" dist="38100" dir="2700000" algn="tl">
                    <a:srgbClr val="000000">
                      <a:alpha val="43137"/>
                    </a:srgbClr>
                  </a:outerShdw>
                </a:effectLst>
              </a:rPr>
              <a:t> on the </a:t>
            </a:r>
            <a:r>
              <a:rPr lang="fr-BE" sz="2800" dirty="0" err="1">
                <a:solidFill>
                  <a:srgbClr val="002060"/>
                </a:solidFill>
                <a:effectLst>
                  <a:outerShdw blurRad="38100" dist="38100" dir="2700000" algn="tl">
                    <a:srgbClr val="000000">
                      <a:alpha val="43137"/>
                    </a:srgbClr>
                  </a:outerShdw>
                </a:effectLst>
              </a:rPr>
              <a:t>domain</a:t>
            </a:r>
            <a:r>
              <a:rPr lang="fr-BE" sz="2800" dirty="0">
                <a:solidFill>
                  <a:srgbClr val="002060"/>
                </a:solidFill>
                <a:effectLst>
                  <a:outerShdw blurRad="38100" dist="38100" dir="2700000" algn="tl">
                    <a:srgbClr val="000000">
                      <a:alpha val="43137"/>
                    </a:srgbClr>
                  </a:outerShdw>
                </a:effectLst>
              </a:rPr>
              <a:t> of the T-</a:t>
            </a:r>
            <a:r>
              <a:rPr lang="fr-BE" sz="2800" dirty="0" err="1">
                <a:solidFill>
                  <a:srgbClr val="002060"/>
                </a:solidFill>
                <a:effectLst>
                  <a:outerShdw blurRad="38100" dist="38100" dir="2700000" algn="tl">
                    <a:srgbClr val="000000">
                      <a:alpha val="43137"/>
                    </a:srgbClr>
                  </a:outerShdw>
                </a:effectLst>
              </a:rPr>
              <a:t>splines</a:t>
            </a:r>
            <a:endParaRPr lang="en-BE" sz="2800" dirty="0">
              <a:solidFill>
                <a:srgbClr val="002060"/>
              </a:solidFill>
              <a:effectLst>
                <a:outerShdw blurRad="38100" dist="38100" dir="2700000" algn="tl">
                  <a:srgbClr val="000000">
                    <a:alpha val="43137"/>
                  </a:srgbClr>
                </a:outerShdw>
              </a:effectLst>
            </a:endParaRPr>
          </a:p>
        </p:txBody>
      </p:sp>
      <p:sp>
        <p:nvSpPr>
          <p:cNvPr id="20" name="Θέση υποσέλιδου 12">
            <a:extLst>
              <a:ext uri="{FF2B5EF4-FFF2-40B4-BE49-F238E27FC236}">
                <a16:creationId xmlns:a16="http://schemas.microsoft.com/office/drawing/2014/main" id="{0F25F319-C06D-4ADD-B79F-A74ABF04E15F}"/>
              </a:ext>
            </a:extLst>
          </p:cNvPr>
          <p:cNvSpPr>
            <a:spLocks noGrp="1"/>
          </p:cNvSpPr>
          <p:nvPr>
            <p:ph type="ftr" sz="quarter" idx="11"/>
          </p:nvPr>
        </p:nvSpPr>
        <p:spPr>
          <a:xfrm>
            <a:off x="4038600" y="6459636"/>
            <a:ext cx="4114800" cy="365125"/>
          </a:xfrm>
        </p:spPr>
        <p:txBody>
          <a:bodyPr/>
          <a:lstStyle/>
          <a:p>
            <a:r>
              <a:rPr lang="de-DE" dirty="0">
                <a:solidFill>
                  <a:srgbClr val="002060"/>
                </a:solidFill>
                <a:effectLst>
                  <a:outerShdw blurRad="38100" dist="38100" dir="2700000" algn="tl">
                    <a:srgbClr val="000000">
                      <a:alpha val="43137"/>
                    </a:srgbClr>
                  </a:outerShdw>
                </a:effectLst>
              </a:rPr>
              <a:t>WCSMO14</a:t>
            </a:r>
          </a:p>
        </p:txBody>
      </p:sp>
    </p:spTree>
    <p:extLst>
      <p:ext uri="{BB962C8B-B14F-4D97-AF65-F5344CB8AC3E}">
        <p14:creationId xmlns:p14="http://schemas.microsoft.com/office/powerpoint/2010/main" val="3627907523"/>
      </p:ext>
    </p:extLst>
  </p:cSld>
  <p:clrMapOvr>
    <a:masterClrMapping/>
  </p:clrMapOvr>
  <mc:AlternateContent xmlns:mc="http://schemas.openxmlformats.org/markup-compatibility/2006" xmlns:p14="http://schemas.microsoft.com/office/powerpoint/2010/main">
    <mc:Choice Requires="p14">
      <p:transition spd="slow" p14:dur="2000" advTm="116736"/>
    </mc:Choice>
    <mc:Fallback xmlns="">
      <p:transition spd="slow" advTm="11673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1">
            <a:extLst>
              <a:ext uri="{FF2B5EF4-FFF2-40B4-BE49-F238E27FC236}">
                <a16:creationId xmlns:a16="http://schemas.microsoft.com/office/drawing/2014/main" id="{BF63C6E9-118D-43B7-AB3D-D0657C230113}"/>
              </a:ext>
            </a:extLst>
          </p:cNvPr>
          <p:cNvSpPr txBox="1">
            <a:spLocks/>
          </p:cNvSpPr>
          <p:nvPr/>
        </p:nvSpPr>
        <p:spPr>
          <a:xfrm>
            <a:off x="2571475" y="261108"/>
            <a:ext cx="7502931" cy="6454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2700" dirty="0">
                <a:solidFill>
                  <a:srgbClr val="002060"/>
                </a:solidFill>
                <a:effectLst>
                  <a:outerShdw blurRad="38100" dist="38100" dir="2700000" algn="tl">
                    <a:srgbClr val="000000">
                      <a:alpha val="43137"/>
                    </a:srgbClr>
                  </a:outerShdw>
                </a:effectLst>
              </a:rPr>
              <a:t>Multi-</a:t>
            </a:r>
            <a:r>
              <a:rPr lang="fr-BE" sz="2700" dirty="0" err="1">
                <a:solidFill>
                  <a:srgbClr val="002060"/>
                </a:solidFill>
                <a:effectLst>
                  <a:outerShdw blurRad="38100" dist="38100" dir="2700000" algn="tl">
                    <a:srgbClr val="000000">
                      <a:alpha val="43137"/>
                    </a:srgbClr>
                  </a:outerShdw>
                </a:effectLst>
              </a:rPr>
              <a:t>material</a:t>
            </a:r>
            <a:r>
              <a:rPr lang="fr-BE" sz="2700" dirty="0">
                <a:solidFill>
                  <a:srgbClr val="002060"/>
                </a:solidFill>
                <a:effectLst>
                  <a:outerShdw blurRad="38100" dist="38100" dir="2700000" algn="tl">
                    <a:srgbClr val="000000">
                      <a:alpha val="43137"/>
                    </a:srgbClr>
                  </a:outerShdw>
                </a:effectLst>
              </a:rPr>
              <a:t> &amp; multi-block </a:t>
            </a:r>
            <a:r>
              <a:rPr lang="fr-BE" sz="2700" dirty="0" err="1">
                <a:solidFill>
                  <a:srgbClr val="002060"/>
                </a:solidFill>
                <a:effectLst>
                  <a:outerShdw blurRad="38100" dist="38100" dir="2700000" algn="tl">
                    <a:srgbClr val="000000">
                      <a:alpha val="43137"/>
                    </a:srgbClr>
                  </a:outerShdw>
                </a:effectLst>
              </a:rPr>
              <a:t>topology</a:t>
            </a:r>
            <a:r>
              <a:rPr lang="fr-BE" sz="2700" dirty="0">
                <a:solidFill>
                  <a:srgbClr val="002060"/>
                </a:solidFill>
                <a:effectLst>
                  <a:outerShdw blurRad="38100" dist="38100" dir="2700000" algn="tl">
                    <a:srgbClr val="000000">
                      <a:alpha val="43137"/>
                    </a:srgbClr>
                  </a:outerShdw>
                </a:effectLst>
              </a:rPr>
              <a:t> </a:t>
            </a:r>
            <a:r>
              <a:rPr lang="fr-BE" sz="2700" dirty="0" err="1">
                <a:solidFill>
                  <a:srgbClr val="002060"/>
                </a:solidFill>
                <a:effectLst>
                  <a:outerShdw blurRad="38100" dist="38100" dir="2700000" algn="tl">
                    <a:srgbClr val="000000">
                      <a:alpha val="43137"/>
                    </a:srgbClr>
                  </a:outerShdw>
                </a:effectLst>
              </a:rPr>
              <a:t>optimization</a:t>
            </a:r>
            <a:endParaRPr lang="en-BE" sz="2700" dirty="0">
              <a:solidFill>
                <a:srgbClr val="002060"/>
              </a:solidFill>
              <a:effectLst>
                <a:outerShdw blurRad="38100" dist="38100" dir="2700000" algn="tl">
                  <a:srgbClr val="000000">
                    <a:alpha val="43137"/>
                  </a:srgbClr>
                </a:outerShdw>
              </a:effectLst>
            </a:endParaRPr>
          </a:p>
        </p:txBody>
      </p:sp>
      <p:grpSp>
        <p:nvGrpSpPr>
          <p:cNvPr id="24" name="Group 23">
            <a:extLst>
              <a:ext uri="{FF2B5EF4-FFF2-40B4-BE49-F238E27FC236}">
                <a16:creationId xmlns:a16="http://schemas.microsoft.com/office/drawing/2014/main" id="{410DD76D-755B-4AD5-9405-F2644CBCDC15}"/>
              </a:ext>
            </a:extLst>
          </p:cNvPr>
          <p:cNvGrpSpPr/>
          <p:nvPr/>
        </p:nvGrpSpPr>
        <p:grpSpPr>
          <a:xfrm>
            <a:off x="478944" y="1023910"/>
            <a:ext cx="4842076" cy="2595722"/>
            <a:chOff x="347241" y="1326745"/>
            <a:chExt cx="4842076" cy="2595722"/>
          </a:xfrm>
        </p:grpSpPr>
        <p:pic>
          <p:nvPicPr>
            <p:cNvPr id="10" name="Picture 9">
              <a:extLst>
                <a:ext uri="{FF2B5EF4-FFF2-40B4-BE49-F238E27FC236}">
                  <a16:creationId xmlns:a16="http://schemas.microsoft.com/office/drawing/2014/main" id="{6229926A-262C-454C-8C53-2F99D7DE1956}"/>
                </a:ext>
              </a:extLst>
            </p:cNvPr>
            <p:cNvPicPr>
              <a:picLocks noChangeAspect="1"/>
            </p:cNvPicPr>
            <p:nvPr/>
          </p:nvPicPr>
          <p:blipFill>
            <a:blip r:embed="rId3"/>
            <a:stretch>
              <a:fillRect/>
            </a:stretch>
          </p:blipFill>
          <p:spPr>
            <a:xfrm>
              <a:off x="347241" y="1326745"/>
              <a:ext cx="4842076" cy="1918063"/>
            </a:xfrm>
            <a:prstGeom prst="rect">
              <a:avLst/>
            </a:prstGeom>
          </p:spPr>
        </p:pic>
        <p:grpSp>
          <p:nvGrpSpPr>
            <p:cNvPr id="11" name="Group 10">
              <a:extLst>
                <a:ext uri="{FF2B5EF4-FFF2-40B4-BE49-F238E27FC236}">
                  <a16:creationId xmlns:a16="http://schemas.microsoft.com/office/drawing/2014/main" id="{4B1A2CA5-676B-44D7-B918-0D46AAD89746}"/>
                </a:ext>
              </a:extLst>
            </p:cNvPr>
            <p:cNvGrpSpPr/>
            <p:nvPr/>
          </p:nvGrpSpPr>
          <p:grpSpPr>
            <a:xfrm>
              <a:off x="2373410" y="2917233"/>
              <a:ext cx="1226317" cy="511766"/>
              <a:chOff x="459469" y="1563143"/>
              <a:chExt cx="2170708" cy="909097"/>
            </a:xfrm>
          </p:grpSpPr>
          <p:sp>
            <p:nvSpPr>
              <p:cNvPr id="13" name="Oval 12">
                <a:extLst>
                  <a:ext uri="{FF2B5EF4-FFF2-40B4-BE49-F238E27FC236}">
                    <a16:creationId xmlns:a16="http://schemas.microsoft.com/office/drawing/2014/main" id="{8112B607-03F8-4527-BC45-DEB8F4F0ACD4}"/>
                  </a:ext>
                </a:extLst>
              </p:cNvPr>
              <p:cNvSpPr/>
              <p:nvPr/>
            </p:nvSpPr>
            <p:spPr>
              <a:xfrm>
                <a:off x="467869" y="2042545"/>
                <a:ext cx="288000" cy="28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cxnSp>
            <p:nvCxnSpPr>
              <p:cNvPr id="15" name="Straight Arrow Connector 14">
                <a:extLst>
                  <a:ext uri="{FF2B5EF4-FFF2-40B4-BE49-F238E27FC236}">
                    <a16:creationId xmlns:a16="http://schemas.microsoft.com/office/drawing/2014/main" id="{CEE1470F-7385-4BA3-8B1D-B87DB5EDB6E8}"/>
                  </a:ext>
                </a:extLst>
              </p:cNvPr>
              <p:cNvCxnSpPr/>
              <p:nvPr/>
            </p:nvCxnSpPr>
            <p:spPr>
              <a:xfrm>
                <a:off x="899699" y="2186545"/>
                <a:ext cx="47417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26C818F-C06B-4D01-918E-CEB3448C2BDC}"/>
                  </a:ext>
                </a:extLst>
              </p:cNvPr>
              <p:cNvSpPr txBox="1"/>
              <p:nvPr/>
            </p:nvSpPr>
            <p:spPr>
              <a:xfrm>
                <a:off x="1136784" y="2034855"/>
                <a:ext cx="1374345" cy="437385"/>
              </a:xfrm>
              <a:prstGeom prst="rect">
                <a:avLst/>
              </a:prstGeom>
              <a:noFill/>
            </p:spPr>
            <p:txBody>
              <a:bodyPr wrap="square" rtlCol="0">
                <a:spAutoFit/>
              </a:bodyPr>
              <a:lstStyle/>
              <a:p>
                <a:pPr algn="ctr"/>
                <a:r>
                  <a:rPr lang="fr-BE" sz="1000" dirty="0">
                    <a:solidFill>
                      <a:srgbClr val="002060"/>
                    </a:solidFill>
                  </a:rPr>
                  <a:t>plastic</a:t>
                </a:r>
                <a:endParaRPr lang="en-BE" sz="1000" dirty="0">
                  <a:solidFill>
                    <a:srgbClr val="002060"/>
                  </a:solidFill>
                </a:endParaRPr>
              </a:p>
            </p:txBody>
          </p:sp>
          <p:sp>
            <p:nvSpPr>
              <p:cNvPr id="18" name="Oval 17">
                <a:extLst>
                  <a:ext uri="{FF2B5EF4-FFF2-40B4-BE49-F238E27FC236}">
                    <a16:creationId xmlns:a16="http://schemas.microsoft.com/office/drawing/2014/main" id="{A13656E3-884D-49C8-9F1F-89A6C5E6CB78}"/>
                  </a:ext>
                </a:extLst>
              </p:cNvPr>
              <p:cNvSpPr/>
              <p:nvPr/>
            </p:nvSpPr>
            <p:spPr>
              <a:xfrm>
                <a:off x="459469" y="1570839"/>
                <a:ext cx="288000" cy="288000"/>
              </a:xfrm>
              <a:prstGeom prst="ellipse">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9" name="Straight Arrow Connector 18">
                <a:extLst>
                  <a:ext uri="{FF2B5EF4-FFF2-40B4-BE49-F238E27FC236}">
                    <a16:creationId xmlns:a16="http://schemas.microsoft.com/office/drawing/2014/main" id="{6F9FEC48-0843-4CA2-A867-E3ECEBA4148F}"/>
                  </a:ext>
                </a:extLst>
              </p:cNvPr>
              <p:cNvCxnSpPr/>
              <p:nvPr/>
            </p:nvCxnSpPr>
            <p:spPr>
              <a:xfrm>
                <a:off x="899699" y="1714839"/>
                <a:ext cx="47417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44B618D-52DD-4808-B249-D281A2CE0142}"/>
                  </a:ext>
                </a:extLst>
              </p:cNvPr>
              <p:cNvSpPr txBox="1"/>
              <p:nvPr/>
            </p:nvSpPr>
            <p:spPr>
              <a:xfrm>
                <a:off x="1255832" y="1563143"/>
                <a:ext cx="1374345" cy="437385"/>
              </a:xfrm>
              <a:prstGeom prst="rect">
                <a:avLst/>
              </a:prstGeom>
              <a:noFill/>
            </p:spPr>
            <p:txBody>
              <a:bodyPr wrap="square" rtlCol="0">
                <a:spAutoFit/>
              </a:bodyPr>
              <a:lstStyle/>
              <a:p>
                <a:pPr algn="ctr"/>
                <a:r>
                  <a:rPr lang="fr-BE" sz="1000" dirty="0">
                    <a:solidFill>
                      <a:srgbClr val="002060"/>
                    </a:solidFill>
                  </a:rPr>
                  <a:t>aluminium</a:t>
                </a:r>
                <a:endParaRPr lang="en-BE" sz="1000" dirty="0">
                  <a:solidFill>
                    <a:srgbClr val="002060"/>
                  </a:solidFill>
                </a:endParaRPr>
              </a:p>
            </p:txBody>
          </p:sp>
        </p:grpSp>
        <p:sp>
          <p:nvSpPr>
            <p:cNvPr id="21" name="TextBox 20">
              <a:extLst>
                <a:ext uri="{FF2B5EF4-FFF2-40B4-BE49-F238E27FC236}">
                  <a16:creationId xmlns:a16="http://schemas.microsoft.com/office/drawing/2014/main" id="{9FB5E133-17EA-43F3-B7EF-A2679E256870}"/>
                </a:ext>
              </a:extLst>
            </p:cNvPr>
            <p:cNvSpPr txBox="1"/>
            <p:nvPr/>
          </p:nvSpPr>
          <p:spPr>
            <a:xfrm>
              <a:off x="551286" y="3230012"/>
              <a:ext cx="1527859" cy="276999"/>
            </a:xfrm>
            <a:prstGeom prst="rect">
              <a:avLst/>
            </a:prstGeom>
            <a:noFill/>
          </p:spPr>
          <p:txBody>
            <a:bodyPr wrap="square" rtlCol="0">
              <a:spAutoFit/>
            </a:bodyPr>
            <a:lstStyle/>
            <a:p>
              <a:pPr algn="ctr"/>
              <a:r>
                <a:rPr lang="fr-BE" sz="1200" dirty="0" err="1">
                  <a:solidFill>
                    <a:srgbClr val="002060"/>
                  </a:solidFill>
                </a:rPr>
                <a:t>External</a:t>
              </a:r>
              <a:r>
                <a:rPr lang="fr-BE" sz="1200" dirty="0">
                  <a:solidFill>
                    <a:srgbClr val="002060"/>
                  </a:solidFill>
                </a:rPr>
                <a:t> </a:t>
              </a:r>
              <a:r>
                <a:rPr lang="fr-BE" sz="1200" dirty="0" err="1">
                  <a:solidFill>
                    <a:srgbClr val="002060"/>
                  </a:solidFill>
                </a:rPr>
                <a:t>view</a:t>
              </a:r>
              <a:endParaRPr lang="en-BE" sz="1200" dirty="0">
                <a:solidFill>
                  <a:srgbClr val="002060"/>
                </a:solidFill>
              </a:endParaRPr>
            </a:p>
          </p:txBody>
        </p:sp>
        <p:sp>
          <p:nvSpPr>
            <p:cNvPr id="22" name="TextBox 21">
              <a:extLst>
                <a:ext uri="{FF2B5EF4-FFF2-40B4-BE49-F238E27FC236}">
                  <a16:creationId xmlns:a16="http://schemas.microsoft.com/office/drawing/2014/main" id="{C214BE4A-F370-47E5-AFD0-1052BD77B8E9}"/>
                </a:ext>
              </a:extLst>
            </p:cNvPr>
            <p:cNvSpPr txBox="1"/>
            <p:nvPr/>
          </p:nvSpPr>
          <p:spPr>
            <a:xfrm>
              <a:off x="3527873" y="3231558"/>
              <a:ext cx="1527859" cy="276999"/>
            </a:xfrm>
            <a:prstGeom prst="rect">
              <a:avLst/>
            </a:prstGeom>
            <a:noFill/>
          </p:spPr>
          <p:txBody>
            <a:bodyPr wrap="square" rtlCol="0">
              <a:spAutoFit/>
            </a:bodyPr>
            <a:lstStyle/>
            <a:p>
              <a:pPr algn="ctr"/>
              <a:r>
                <a:rPr lang="fr-BE" sz="1200" dirty="0" err="1">
                  <a:solidFill>
                    <a:srgbClr val="002060"/>
                  </a:solidFill>
                </a:rPr>
                <a:t>Internal</a:t>
              </a:r>
              <a:r>
                <a:rPr lang="fr-BE" sz="1200" dirty="0">
                  <a:solidFill>
                    <a:srgbClr val="002060"/>
                  </a:solidFill>
                </a:rPr>
                <a:t> </a:t>
              </a:r>
              <a:r>
                <a:rPr lang="fr-BE" sz="1200" dirty="0" err="1">
                  <a:solidFill>
                    <a:srgbClr val="002060"/>
                  </a:solidFill>
                </a:rPr>
                <a:t>view</a:t>
              </a:r>
              <a:endParaRPr lang="en-BE" sz="1200" dirty="0">
                <a:solidFill>
                  <a:srgbClr val="002060"/>
                </a:solidFill>
              </a:endParaRPr>
            </a:p>
          </p:txBody>
        </p:sp>
        <p:sp>
          <p:nvSpPr>
            <p:cNvPr id="23" name="TextBox 22">
              <a:extLst>
                <a:ext uri="{FF2B5EF4-FFF2-40B4-BE49-F238E27FC236}">
                  <a16:creationId xmlns:a16="http://schemas.microsoft.com/office/drawing/2014/main" id="{7B6B9892-BD5E-4648-B471-A93B2C75F6E0}"/>
                </a:ext>
              </a:extLst>
            </p:cNvPr>
            <p:cNvSpPr txBox="1"/>
            <p:nvPr/>
          </p:nvSpPr>
          <p:spPr>
            <a:xfrm>
              <a:off x="1339817" y="3614690"/>
              <a:ext cx="2863722" cy="307777"/>
            </a:xfrm>
            <a:prstGeom prst="rect">
              <a:avLst/>
            </a:prstGeom>
            <a:noFill/>
          </p:spPr>
          <p:txBody>
            <a:bodyPr wrap="square" rtlCol="0">
              <a:spAutoFit/>
            </a:bodyPr>
            <a:lstStyle/>
            <a:p>
              <a:pPr algn="ctr"/>
              <a:r>
                <a:rPr lang="fr-BE" sz="1400" dirty="0">
                  <a:solidFill>
                    <a:srgbClr val="002060"/>
                  </a:solidFill>
                </a:rPr>
                <a:t>Aluminium/Plastic (50/50%)</a:t>
              </a:r>
              <a:endParaRPr lang="en-BE" sz="1400" dirty="0">
                <a:solidFill>
                  <a:srgbClr val="002060"/>
                </a:solidFill>
              </a:endParaRPr>
            </a:p>
          </p:txBody>
        </p:sp>
      </p:grpSp>
      <p:sp>
        <p:nvSpPr>
          <p:cNvPr id="25" name="TextBox 24">
            <a:extLst>
              <a:ext uri="{FF2B5EF4-FFF2-40B4-BE49-F238E27FC236}">
                <a16:creationId xmlns:a16="http://schemas.microsoft.com/office/drawing/2014/main" id="{776A9248-B882-48F3-81DA-023009DC4D3D}"/>
              </a:ext>
            </a:extLst>
          </p:cNvPr>
          <p:cNvSpPr txBox="1"/>
          <p:nvPr/>
        </p:nvSpPr>
        <p:spPr>
          <a:xfrm>
            <a:off x="5810490" y="1881587"/>
            <a:ext cx="6497256" cy="880369"/>
          </a:xfrm>
          <a:prstGeom prst="rect">
            <a:avLst/>
          </a:prstGeom>
          <a:noFill/>
        </p:spPr>
        <p:txBody>
          <a:bodyPr wrap="square" rtlCol="0">
            <a:spAutoFit/>
          </a:bodyPr>
          <a:lstStyle/>
          <a:p>
            <a:pPr algn="ctr">
              <a:lnSpc>
                <a:spcPct val="150000"/>
              </a:lnSpc>
            </a:pPr>
            <a:r>
              <a:rPr lang="fr-BE" dirty="0">
                <a:solidFill>
                  <a:srgbClr val="002060"/>
                </a:solidFill>
              </a:rPr>
              <a:t>Compliance </a:t>
            </a:r>
            <a:r>
              <a:rPr lang="fr-BE" dirty="0" err="1">
                <a:solidFill>
                  <a:srgbClr val="002060"/>
                </a:solidFill>
              </a:rPr>
              <a:t>is</a:t>
            </a:r>
            <a:r>
              <a:rPr lang="fr-BE" dirty="0">
                <a:solidFill>
                  <a:srgbClr val="002060"/>
                </a:solidFill>
              </a:rPr>
              <a:t> </a:t>
            </a:r>
            <a:r>
              <a:rPr lang="fr-BE" dirty="0">
                <a:solidFill>
                  <a:srgbClr val="FF0000"/>
                </a:solidFill>
              </a:rPr>
              <a:t>-1.5%</a:t>
            </a:r>
            <a:r>
              <a:rPr lang="fr-BE" dirty="0">
                <a:solidFill>
                  <a:srgbClr val="002060"/>
                </a:solidFill>
              </a:rPr>
              <a:t> </a:t>
            </a:r>
            <a:r>
              <a:rPr lang="fr-BE" dirty="0" err="1">
                <a:solidFill>
                  <a:srgbClr val="002060"/>
                </a:solidFill>
              </a:rPr>
              <a:t>comparing</a:t>
            </a:r>
            <a:r>
              <a:rPr lang="fr-BE" dirty="0">
                <a:solidFill>
                  <a:srgbClr val="002060"/>
                </a:solidFill>
              </a:rPr>
              <a:t> to the </a:t>
            </a:r>
            <a:r>
              <a:rPr lang="fr-BE" dirty="0" err="1">
                <a:solidFill>
                  <a:srgbClr val="002060"/>
                </a:solidFill>
              </a:rPr>
              <a:t>result</a:t>
            </a:r>
            <a:r>
              <a:rPr lang="fr-BE" dirty="0">
                <a:solidFill>
                  <a:srgbClr val="002060"/>
                </a:solidFill>
              </a:rPr>
              <a:t> of TO </a:t>
            </a:r>
            <a:r>
              <a:rPr lang="fr-BE" dirty="0" err="1">
                <a:solidFill>
                  <a:srgbClr val="002060"/>
                </a:solidFill>
              </a:rPr>
              <a:t>with</a:t>
            </a:r>
            <a:r>
              <a:rPr lang="fr-BE" dirty="0">
                <a:solidFill>
                  <a:srgbClr val="002060"/>
                </a:solidFill>
              </a:rPr>
              <a:t> Aluminium/</a:t>
            </a:r>
            <a:r>
              <a:rPr lang="fr-BE" dirty="0" err="1">
                <a:solidFill>
                  <a:srgbClr val="002060"/>
                </a:solidFill>
              </a:rPr>
              <a:t>void</a:t>
            </a:r>
            <a:r>
              <a:rPr lang="fr-BE" dirty="0">
                <a:solidFill>
                  <a:srgbClr val="002060"/>
                </a:solidFill>
              </a:rPr>
              <a:t> (50/50%)</a:t>
            </a:r>
            <a:endParaRPr lang="en-BE" dirty="0">
              <a:solidFill>
                <a:srgbClr val="002060"/>
              </a:solidFill>
            </a:endParaRPr>
          </a:p>
        </p:txBody>
      </p:sp>
      <p:grpSp>
        <p:nvGrpSpPr>
          <p:cNvPr id="33" name="Group 32">
            <a:extLst>
              <a:ext uri="{FF2B5EF4-FFF2-40B4-BE49-F238E27FC236}">
                <a16:creationId xmlns:a16="http://schemas.microsoft.com/office/drawing/2014/main" id="{3ED1631D-894B-4C32-B2C2-2B6D158D53B1}"/>
              </a:ext>
            </a:extLst>
          </p:cNvPr>
          <p:cNvGrpSpPr/>
          <p:nvPr/>
        </p:nvGrpSpPr>
        <p:grpSpPr>
          <a:xfrm>
            <a:off x="596569" y="4269258"/>
            <a:ext cx="7102049" cy="2415335"/>
            <a:chOff x="148086" y="4145642"/>
            <a:chExt cx="7102049" cy="2415335"/>
          </a:xfrm>
        </p:grpSpPr>
        <p:pic>
          <p:nvPicPr>
            <p:cNvPr id="27" name="Picture 26" descr="Logo&#10;&#10;Description automatically generated">
              <a:extLst>
                <a:ext uri="{FF2B5EF4-FFF2-40B4-BE49-F238E27FC236}">
                  <a16:creationId xmlns:a16="http://schemas.microsoft.com/office/drawing/2014/main" id="{849EA95B-C32A-4641-BF0E-C05B094F096A}"/>
                </a:ext>
              </a:extLst>
            </p:cNvPr>
            <p:cNvPicPr>
              <a:picLocks noChangeAspect="1"/>
            </p:cNvPicPr>
            <p:nvPr/>
          </p:nvPicPr>
          <p:blipFill>
            <a:blip r:embed="rId4"/>
            <a:stretch>
              <a:fillRect/>
            </a:stretch>
          </p:blipFill>
          <p:spPr>
            <a:xfrm>
              <a:off x="148086" y="4145642"/>
              <a:ext cx="4889022" cy="1980000"/>
            </a:xfrm>
            <a:prstGeom prst="rect">
              <a:avLst/>
            </a:prstGeom>
          </p:spPr>
        </p:pic>
        <p:pic>
          <p:nvPicPr>
            <p:cNvPr id="29" name="Picture 28" descr="Logo&#10;&#10;Description automatically generated">
              <a:extLst>
                <a:ext uri="{FF2B5EF4-FFF2-40B4-BE49-F238E27FC236}">
                  <a16:creationId xmlns:a16="http://schemas.microsoft.com/office/drawing/2014/main" id="{17DBD0E6-AA9A-48B5-9BB3-296E14D53C11}"/>
                </a:ext>
              </a:extLst>
            </p:cNvPr>
            <p:cNvPicPr>
              <a:picLocks noChangeAspect="1"/>
            </p:cNvPicPr>
            <p:nvPr/>
          </p:nvPicPr>
          <p:blipFill>
            <a:blip r:embed="rId5"/>
            <a:stretch>
              <a:fillRect/>
            </a:stretch>
          </p:blipFill>
          <p:spPr>
            <a:xfrm>
              <a:off x="5333388" y="4145642"/>
              <a:ext cx="1891146" cy="2160000"/>
            </a:xfrm>
            <a:prstGeom prst="rect">
              <a:avLst/>
            </a:prstGeom>
          </p:spPr>
        </p:pic>
        <p:sp>
          <p:nvSpPr>
            <p:cNvPr id="30" name="TextBox 29">
              <a:extLst>
                <a:ext uri="{FF2B5EF4-FFF2-40B4-BE49-F238E27FC236}">
                  <a16:creationId xmlns:a16="http://schemas.microsoft.com/office/drawing/2014/main" id="{AB035D4E-1679-4F4B-ACAC-1E2BEF6B19F3}"/>
                </a:ext>
              </a:extLst>
            </p:cNvPr>
            <p:cNvSpPr txBox="1"/>
            <p:nvPr/>
          </p:nvSpPr>
          <p:spPr>
            <a:xfrm>
              <a:off x="551285" y="6145479"/>
              <a:ext cx="1527859" cy="276999"/>
            </a:xfrm>
            <a:prstGeom prst="rect">
              <a:avLst/>
            </a:prstGeom>
            <a:noFill/>
          </p:spPr>
          <p:txBody>
            <a:bodyPr wrap="square" rtlCol="0">
              <a:spAutoFit/>
            </a:bodyPr>
            <a:lstStyle/>
            <a:p>
              <a:pPr algn="ctr"/>
              <a:r>
                <a:rPr lang="fr-BE" sz="1200" dirty="0" err="1">
                  <a:solidFill>
                    <a:srgbClr val="002060"/>
                  </a:solidFill>
                </a:rPr>
                <a:t>External</a:t>
              </a:r>
              <a:r>
                <a:rPr lang="fr-BE" sz="1200" dirty="0">
                  <a:solidFill>
                    <a:srgbClr val="002060"/>
                  </a:solidFill>
                </a:rPr>
                <a:t> </a:t>
              </a:r>
              <a:r>
                <a:rPr lang="fr-BE" sz="1200" dirty="0" err="1">
                  <a:solidFill>
                    <a:srgbClr val="002060"/>
                  </a:solidFill>
                </a:rPr>
                <a:t>view</a:t>
              </a:r>
              <a:endParaRPr lang="en-BE" sz="1200" dirty="0">
                <a:solidFill>
                  <a:srgbClr val="002060"/>
                </a:solidFill>
              </a:endParaRPr>
            </a:p>
          </p:txBody>
        </p:sp>
        <p:sp>
          <p:nvSpPr>
            <p:cNvPr id="31" name="TextBox 30">
              <a:extLst>
                <a:ext uri="{FF2B5EF4-FFF2-40B4-BE49-F238E27FC236}">
                  <a16:creationId xmlns:a16="http://schemas.microsoft.com/office/drawing/2014/main" id="{39D7ED90-2265-4B81-9CE2-929E6661AA83}"/>
                </a:ext>
              </a:extLst>
            </p:cNvPr>
            <p:cNvSpPr txBox="1"/>
            <p:nvPr/>
          </p:nvSpPr>
          <p:spPr>
            <a:xfrm>
              <a:off x="3439609" y="6094282"/>
              <a:ext cx="1527859" cy="276999"/>
            </a:xfrm>
            <a:prstGeom prst="rect">
              <a:avLst/>
            </a:prstGeom>
            <a:noFill/>
          </p:spPr>
          <p:txBody>
            <a:bodyPr wrap="square" rtlCol="0">
              <a:spAutoFit/>
            </a:bodyPr>
            <a:lstStyle/>
            <a:p>
              <a:pPr algn="ctr"/>
              <a:r>
                <a:rPr lang="fr-BE" sz="1200" dirty="0" err="1">
                  <a:solidFill>
                    <a:srgbClr val="002060"/>
                  </a:solidFill>
                </a:rPr>
                <a:t>Internal</a:t>
              </a:r>
              <a:r>
                <a:rPr lang="fr-BE" sz="1200" dirty="0">
                  <a:solidFill>
                    <a:srgbClr val="002060"/>
                  </a:solidFill>
                </a:rPr>
                <a:t> </a:t>
              </a:r>
              <a:r>
                <a:rPr lang="fr-BE" sz="1200" dirty="0" err="1">
                  <a:solidFill>
                    <a:srgbClr val="002060"/>
                  </a:solidFill>
                </a:rPr>
                <a:t>view</a:t>
              </a:r>
              <a:endParaRPr lang="en-BE" sz="1200" dirty="0">
                <a:solidFill>
                  <a:srgbClr val="002060"/>
                </a:solidFill>
              </a:endParaRPr>
            </a:p>
          </p:txBody>
        </p:sp>
        <p:sp>
          <p:nvSpPr>
            <p:cNvPr id="32" name="TextBox 31">
              <a:extLst>
                <a:ext uri="{FF2B5EF4-FFF2-40B4-BE49-F238E27FC236}">
                  <a16:creationId xmlns:a16="http://schemas.microsoft.com/office/drawing/2014/main" id="{5B7650C2-C15C-42EB-89EA-DFA25B736638}"/>
                </a:ext>
              </a:extLst>
            </p:cNvPr>
            <p:cNvSpPr txBox="1"/>
            <p:nvPr/>
          </p:nvSpPr>
          <p:spPr>
            <a:xfrm>
              <a:off x="5722276" y="6283978"/>
              <a:ext cx="1527859" cy="276999"/>
            </a:xfrm>
            <a:prstGeom prst="rect">
              <a:avLst/>
            </a:prstGeom>
            <a:noFill/>
          </p:spPr>
          <p:txBody>
            <a:bodyPr wrap="square" rtlCol="0">
              <a:spAutoFit/>
            </a:bodyPr>
            <a:lstStyle/>
            <a:p>
              <a:pPr algn="ctr"/>
              <a:r>
                <a:rPr lang="fr-BE" sz="1200" dirty="0" err="1">
                  <a:solidFill>
                    <a:srgbClr val="002060"/>
                  </a:solidFill>
                </a:rPr>
                <a:t>Stiffeners</a:t>
              </a:r>
              <a:endParaRPr lang="en-BE" sz="1200" dirty="0">
                <a:solidFill>
                  <a:srgbClr val="002060"/>
                </a:solidFill>
              </a:endParaRPr>
            </a:p>
          </p:txBody>
        </p:sp>
      </p:grpSp>
      <p:grpSp>
        <p:nvGrpSpPr>
          <p:cNvPr id="34" name="Group 33">
            <a:extLst>
              <a:ext uri="{FF2B5EF4-FFF2-40B4-BE49-F238E27FC236}">
                <a16:creationId xmlns:a16="http://schemas.microsoft.com/office/drawing/2014/main" id="{CCCE9C48-8D5A-472C-B799-A7250108A2D7}"/>
              </a:ext>
            </a:extLst>
          </p:cNvPr>
          <p:cNvGrpSpPr/>
          <p:nvPr/>
        </p:nvGrpSpPr>
        <p:grpSpPr>
          <a:xfrm>
            <a:off x="3592235" y="3602634"/>
            <a:ext cx="6566725" cy="476334"/>
            <a:chOff x="6779413" y="2440067"/>
            <a:chExt cx="4650513" cy="476334"/>
          </a:xfrm>
        </p:grpSpPr>
        <p:sp>
          <p:nvSpPr>
            <p:cNvPr id="35" name="Rectangle: Rounded Corners 34">
              <a:extLst>
                <a:ext uri="{FF2B5EF4-FFF2-40B4-BE49-F238E27FC236}">
                  <a16:creationId xmlns:a16="http://schemas.microsoft.com/office/drawing/2014/main" id="{AC50602F-A462-453D-9387-69F14C9C8924}"/>
                </a:ext>
              </a:extLst>
            </p:cNvPr>
            <p:cNvSpPr/>
            <p:nvPr/>
          </p:nvSpPr>
          <p:spPr>
            <a:xfrm>
              <a:off x="6779413" y="2440067"/>
              <a:ext cx="4650513" cy="476334"/>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6" name="TextBox 35">
              <a:extLst>
                <a:ext uri="{FF2B5EF4-FFF2-40B4-BE49-F238E27FC236}">
                  <a16:creationId xmlns:a16="http://schemas.microsoft.com/office/drawing/2014/main" id="{B9079529-7F53-410D-893A-5DAF160FA769}"/>
                </a:ext>
              </a:extLst>
            </p:cNvPr>
            <p:cNvSpPr txBox="1"/>
            <p:nvPr/>
          </p:nvSpPr>
          <p:spPr>
            <a:xfrm>
              <a:off x="7055179" y="2493568"/>
              <a:ext cx="4098980" cy="369332"/>
            </a:xfrm>
            <a:prstGeom prst="rect">
              <a:avLst/>
            </a:prstGeom>
            <a:noFill/>
          </p:spPr>
          <p:txBody>
            <a:bodyPr wrap="square" rtlCol="0">
              <a:spAutoFit/>
            </a:bodyPr>
            <a:lstStyle/>
            <a:p>
              <a:pPr algn="ctr"/>
              <a:r>
                <a:rPr lang="fr-BE" dirty="0">
                  <a:solidFill>
                    <a:srgbClr val="002060"/>
                  </a:solidFill>
                </a:rPr>
                <a:t>Multi-</a:t>
              </a:r>
              <a:r>
                <a:rPr lang="fr-BE" dirty="0" err="1">
                  <a:solidFill>
                    <a:srgbClr val="002060"/>
                  </a:solidFill>
                </a:rPr>
                <a:t>material</a:t>
              </a:r>
              <a:r>
                <a:rPr lang="fr-BE" dirty="0">
                  <a:solidFill>
                    <a:srgbClr val="002060"/>
                  </a:solidFill>
                </a:rPr>
                <a:t> &amp; multi-block </a:t>
              </a:r>
              <a:r>
                <a:rPr lang="fr-BE" dirty="0" err="1">
                  <a:solidFill>
                    <a:srgbClr val="002060"/>
                  </a:solidFill>
                </a:rPr>
                <a:t>topology</a:t>
              </a:r>
              <a:r>
                <a:rPr lang="fr-BE" dirty="0">
                  <a:solidFill>
                    <a:srgbClr val="002060"/>
                  </a:solidFill>
                </a:rPr>
                <a:t> </a:t>
              </a:r>
              <a:r>
                <a:rPr lang="fr-BE" dirty="0" err="1">
                  <a:solidFill>
                    <a:srgbClr val="002060"/>
                  </a:solidFill>
                </a:rPr>
                <a:t>optimization</a:t>
              </a:r>
              <a:endParaRPr lang="en-BE" dirty="0">
                <a:solidFill>
                  <a:srgbClr val="002060"/>
                </a:solidFill>
              </a:endParaRPr>
            </a:p>
          </p:txBody>
        </p:sp>
      </p:grpSp>
      <p:grpSp>
        <p:nvGrpSpPr>
          <p:cNvPr id="37" name="Group 36">
            <a:extLst>
              <a:ext uri="{FF2B5EF4-FFF2-40B4-BE49-F238E27FC236}">
                <a16:creationId xmlns:a16="http://schemas.microsoft.com/office/drawing/2014/main" id="{409383F6-2564-4C2C-BAB7-3EFD0CDCD71E}"/>
              </a:ext>
            </a:extLst>
          </p:cNvPr>
          <p:cNvGrpSpPr/>
          <p:nvPr/>
        </p:nvGrpSpPr>
        <p:grpSpPr>
          <a:xfrm>
            <a:off x="2186204" y="5900274"/>
            <a:ext cx="1249357" cy="456076"/>
            <a:chOff x="459469" y="1001994"/>
            <a:chExt cx="2349313" cy="1041208"/>
          </a:xfrm>
        </p:grpSpPr>
        <p:sp>
          <p:nvSpPr>
            <p:cNvPr id="38" name="Oval 37">
              <a:extLst>
                <a:ext uri="{FF2B5EF4-FFF2-40B4-BE49-F238E27FC236}">
                  <a16:creationId xmlns:a16="http://schemas.microsoft.com/office/drawing/2014/main" id="{82005911-E308-454C-93FB-A45ACE0C408F}"/>
                </a:ext>
              </a:extLst>
            </p:cNvPr>
            <p:cNvSpPr/>
            <p:nvPr/>
          </p:nvSpPr>
          <p:spPr>
            <a:xfrm>
              <a:off x="459469" y="1124766"/>
              <a:ext cx="288000" cy="288000"/>
            </a:xfrm>
            <a:prstGeom prst="ellipse">
              <a:avLst/>
            </a:prstGeom>
            <a:solidFill>
              <a:srgbClr val="99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9" name="Oval 38">
              <a:extLst>
                <a:ext uri="{FF2B5EF4-FFF2-40B4-BE49-F238E27FC236}">
                  <a16:creationId xmlns:a16="http://schemas.microsoft.com/office/drawing/2014/main" id="{D993AB7F-EC36-4375-8277-9CBE3D87766B}"/>
                </a:ext>
              </a:extLst>
            </p:cNvPr>
            <p:cNvSpPr/>
            <p:nvPr/>
          </p:nvSpPr>
          <p:spPr>
            <a:xfrm>
              <a:off x="467869" y="1597714"/>
              <a:ext cx="288000" cy="2879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cxnSp>
          <p:nvCxnSpPr>
            <p:cNvPr id="40" name="Straight Arrow Connector 39">
              <a:extLst>
                <a:ext uri="{FF2B5EF4-FFF2-40B4-BE49-F238E27FC236}">
                  <a16:creationId xmlns:a16="http://schemas.microsoft.com/office/drawing/2014/main" id="{39F0ABF3-3848-49A4-98B3-1E8A0367BDC4}"/>
                </a:ext>
              </a:extLst>
            </p:cNvPr>
            <p:cNvCxnSpPr/>
            <p:nvPr/>
          </p:nvCxnSpPr>
          <p:spPr>
            <a:xfrm>
              <a:off x="899699" y="1268766"/>
              <a:ext cx="47417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09BA77B-1CA1-45A2-A7AC-638EB04907DE}"/>
                </a:ext>
              </a:extLst>
            </p:cNvPr>
            <p:cNvCxnSpPr/>
            <p:nvPr/>
          </p:nvCxnSpPr>
          <p:spPr>
            <a:xfrm>
              <a:off x="899699" y="1741713"/>
              <a:ext cx="474169"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A097069-2D9E-4144-B159-05233D48FDA1}"/>
                </a:ext>
              </a:extLst>
            </p:cNvPr>
            <p:cNvSpPr txBox="1"/>
            <p:nvPr/>
          </p:nvSpPr>
          <p:spPr>
            <a:xfrm>
              <a:off x="1156429" y="1001994"/>
              <a:ext cx="1652353" cy="562115"/>
            </a:xfrm>
            <a:prstGeom prst="rect">
              <a:avLst/>
            </a:prstGeom>
            <a:noFill/>
          </p:spPr>
          <p:txBody>
            <a:bodyPr wrap="square" rtlCol="0">
              <a:spAutoFit/>
            </a:bodyPr>
            <a:lstStyle/>
            <a:p>
              <a:pPr algn="ctr"/>
              <a:r>
                <a:rPr lang="fr-BE" sz="1000" dirty="0">
                  <a:solidFill>
                    <a:srgbClr val="002060"/>
                  </a:solidFill>
                </a:rPr>
                <a:t>aluminium</a:t>
              </a:r>
              <a:endParaRPr lang="en-BE" sz="1000" dirty="0">
                <a:solidFill>
                  <a:srgbClr val="002060"/>
                </a:solidFill>
              </a:endParaRPr>
            </a:p>
          </p:txBody>
        </p:sp>
        <p:sp>
          <p:nvSpPr>
            <p:cNvPr id="43" name="TextBox 42">
              <a:extLst>
                <a:ext uri="{FF2B5EF4-FFF2-40B4-BE49-F238E27FC236}">
                  <a16:creationId xmlns:a16="http://schemas.microsoft.com/office/drawing/2014/main" id="{9B5CD53F-5C4B-4FAE-B049-AFA6944E04E0}"/>
                </a:ext>
              </a:extLst>
            </p:cNvPr>
            <p:cNvSpPr txBox="1"/>
            <p:nvPr/>
          </p:nvSpPr>
          <p:spPr>
            <a:xfrm>
              <a:off x="1258498" y="1481087"/>
              <a:ext cx="1086343" cy="562115"/>
            </a:xfrm>
            <a:prstGeom prst="rect">
              <a:avLst/>
            </a:prstGeom>
            <a:noFill/>
          </p:spPr>
          <p:txBody>
            <a:bodyPr wrap="square" rtlCol="0">
              <a:spAutoFit/>
            </a:bodyPr>
            <a:lstStyle/>
            <a:p>
              <a:pPr algn="ctr"/>
              <a:r>
                <a:rPr lang="fr-BE" sz="1000" dirty="0">
                  <a:solidFill>
                    <a:srgbClr val="002060"/>
                  </a:solidFill>
                </a:rPr>
                <a:t>plastic</a:t>
              </a:r>
              <a:endParaRPr lang="en-BE" sz="1000" dirty="0">
                <a:solidFill>
                  <a:srgbClr val="002060"/>
                </a:solidFill>
              </a:endParaRPr>
            </a:p>
          </p:txBody>
        </p:sp>
      </p:grpSp>
      <p:sp>
        <p:nvSpPr>
          <p:cNvPr id="47" name="TextBox 46">
            <a:extLst>
              <a:ext uri="{FF2B5EF4-FFF2-40B4-BE49-F238E27FC236}">
                <a16:creationId xmlns:a16="http://schemas.microsoft.com/office/drawing/2014/main" id="{4A8D6B90-2414-4EB9-8154-7DDFC4607D3B}"/>
              </a:ext>
            </a:extLst>
          </p:cNvPr>
          <p:cNvSpPr txBox="1"/>
          <p:nvPr/>
        </p:nvSpPr>
        <p:spPr>
          <a:xfrm>
            <a:off x="8141143" y="4960094"/>
            <a:ext cx="4050857" cy="738664"/>
          </a:xfrm>
          <a:prstGeom prst="rect">
            <a:avLst/>
          </a:prstGeom>
          <a:noFill/>
        </p:spPr>
        <p:txBody>
          <a:bodyPr wrap="square" rtlCol="0">
            <a:spAutoFit/>
          </a:bodyPr>
          <a:lstStyle/>
          <a:p>
            <a:pPr algn="just"/>
            <a:r>
              <a:rPr lang="fr-BE" sz="1400" dirty="0" err="1">
                <a:solidFill>
                  <a:srgbClr val="002060"/>
                </a:solidFill>
              </a:rPr>
              <a:t>Inner</a:t>
            </a:r>
            <a:r>
              <a:rPr lang="fr-BE" sz="1400" dirty="0">
                <a:solidFill>
                  <a:srgbClr val="002060"/>
                </a:solidFill>
              </a:rPr>
              <a:t> layer: aluminium/plastic (50/50%)</a:t>
            </a:r>
          </a:p>
          <a:p>
            <a:pPr algn="just"/>
            <a:endParaRPr lang="fr-BE" sz="1400" dirty="0">
              <a:solidFill>
                <a:srgbClr val="002060"/>
              </a:solidFill>
            </a:endParaRPr>
          </a:p>
          <a:p>
            <a:pPr algn="just"/>
            <a:r>
              <a:rPr lang="fr-BE" sz="1400" dirty="0" err="1">
                <a:solidFill>
                  <a:srgbClr val="002060"/>
                </a:solidFill>
              </a:rPr>
              <a:t>External</a:t>
            </a:r>
            <a:r>
              <a:rPr lang="fr-BE" sz="1400" dirty="0">
                <a:solidFill>
                  <a:srgbClr val="002060"/>
                </a:solidFill>
              </a:rPr>
              <a:t> layer: aluminium/</a:t>
            </a:r>
            <a:r>
              <a:rPr lang="fr-BE" sz="1400" dirty="0" err="1">
                <a:solidFill>
                  <a:srgbClr val="002060"/>
                </a:solidFill>
              </a:rPr>
              <a:t>void</a:t>
            </a:r>
            <a:r>
              <a:rPr lang="fr-BE" sz="1400" dirty="0">
                <a:solidFill>
                  <a:srgbClr val="002060"/>
                </a:solidFill>
              </a:rPr>
              <a:t> (20/80%)</a:t>
            </a:r>
            <a:endParaRPr lang="en-BE" sz="1400" dirty="0">
              <a:solidFill>
                <a:srgbClr val="002060"/>
              </a:solidFill>
            </a:endParaRPr>
          </a:p>
        </p:txBody>
      </p:sp>
      <p:sp>
        <p:nvSpPr>
          <p:cNvPr id="44" name="Θέση υποσέλιδου 12">
            <a:extLst>
              <a:ext uri="{FF2B5EF4-FFF2-40B4-BE49-F238E27FC236}">
                <a16:creationId xmlns:a16="http://schemas.microsoft.com/office/drawing/2014/main" id="{9FFCC0CC-9022-4C50-AE53-E0479D7423E4}"/>
              </a:ext>
            </a:extLst>
          </p:cNvPr>
          <p:cNvSpPr>
            <a:spLocks noGrp="1"/>
          </p:cNvSpPr>
          <p:nvPr>
            <p:ph type="ftr" sz="quarter" idx="11"/>
          </p:nvPr>
        </p:nvSpPr>
        <p:spPr>
          <a:xfrm>
            <a:off x="4038600" y="6459636"/>
            <a:ext cx="4114800" cy="365125"/>
          </a:xfrm>
        </p:spPr>
        <p:txBody>
          <a:bodyPr/>
          <a:lstStyle/>
          <a:p>
            <a:r>
              <a:rPr lang="de-DE" dirty="0">
                <a:solidFill>
                  <a:srgbClr val="002060"/>
                </a:solidFill>
                <a:effectLst>
                  <a:outerShdw blurRad="38100" dist="38100" dir="2700000" algn="tl">
                    <a:srgbClr val="000000">
                      <a:alpha val="43137"/>
                    </a:srgbClr>
                  </a:outerShdw>
                </a:effectLst>
              </a:rPr>
              <a:t>WCSMO14</a:t>
            </a:r>
          </a:p>
        </p:txBody>
      </p:sp>
    </p:spTree>
    <p:extLst>
      <p:ext uri="{BB962C8B-B14F-4D97-AF65-F5344CB8AC3E}">
        <p14:creationId xmlns:p14="http://schemas.microsoft.com/office/powerpoint/2010/main" val="1563373225"/>
      </p:ext>
    </p:extLst>
  </p:cSld>
  <p:clrMapOvr>
    <a:masterClrMapping/>
  </p:clrMapOvr>
  <mc:AlternateContent xmlns:mc="http://schemas.openxmlformats.org/markup-compatibility/2006" xmlns:p14="http://schemas.microsoft.com/office/powerpoint/2010/main">
    <mc:Choice Requires="p14">
      <p:transition spd="slow" p14:dur="2000" advTm="76300"/>
    </mc:Choice>
    <mc:Fallback xmlns="">
      <p:transition spd="slow" advTm="763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BF6BE9-53E7-47D6-AEE1-05F3D063D73E}"/>
              </a:ext>
            </a:extLst>
          </p:cNvPr>
          <p:cNvSpPr>
            <a:spLocks noGrp="1"/>
          </p:cNvSpPr>
          <p:nvPr>
            <p:ph idx="1"/>
          </p:nvPr>
        </p:nvSpPr>
        <p:spPr>
          <a:xfrm>
            <a:off x="520861" y="1331089"/>
            <a:ext cx="11134845" cy="4845874"/>
          </a:xfrm>
        </p:spPr>
        <p:txBody>
          <a:bodyPr>
            <a:normAutofit/>
          </a:bodyPr>
          <a:lstStyle/>
          <a:p>
            <a:pPr marL="514350" indent="-514350">
              <a:buFont typeface="+mj-lt"/>
              <a:buAutoNum type="arabicPeriod"/>
            </a:pPr>
            <a:r>
              <a:rPr lang="fr-BE" sz="1800" dirty="0" err="1">
                <a:solidFill>
                  <a:schemeClr val="tx2">
                    <a:lumMod val="60000"/>
                    <a:lumOff val="40000"/>
                  </a:schemeClr>
                </a:solidFill>
              </a:rPr>
              <a:t>Presentation</a:t>
            </a:r>
            <a:r>
              <a:rPr lang="fr-BE" sz="1800" dirty="0">
                <a:solidFill>
                  <a:schemeClr val="tx2">
                    <a:lumMod val="60000"/>
                    <a:lumOff val="40000"/>
                  </a:schemeClr>
                </a:solidFill>
              </a:rPr>
              <a:t> of the case </a:t>
            </a:r>
            <a:r>
              <a:rPr lang="fr-BE" sz="1800" dirty="0" err="1">
                <a:solidFill>
                  <a:schemeClr val="tx2">
                    <a:lumMod val="60000"/>
                    <a:lumOff val="40000"/>
                  </a:schemeClr>
                </a:solidFill>
              </a:rPr>
              <a:t>study</a:t>
            </a:r>
            <a:endParaRPr lang="fr-BE" sz="1800" dirty="0">
              <a:solidFill>
                <a:schemeClr val="tx2">
                  <a:lumMod val="60000"/>
                  <a:lumOff val="40000"/>
                </a:schemeClr>
              </a:solidFill>
            </a:endParaRPr>
          </a:p>
          <a:p>
            <a:pPr marL="514350" indent="-514350">
              <a:buFont typeface="+mj-lt"/>
              <a:buAutoNum type="arabicPeriod"/>
            </a:pPr>
            <a:endParaRPr lang="fr-BE" sz="1800" dirty="0">
              <a:solidFill>
                <a:schemeClr val="tx2">
                  <a:lumMod val="60000"/>
                  <a:lumOff val="40000"/>
                </a:schemeClr>
              </a:solidFill>
            </a:endParaRPr>
          </a:p>
          <a:p>
            <a:pPr marL="514350" indent="-514350">
              <a:buFont typeface="+mj-lt"/>
              <a:buAutoNum type="arabicPeriod"/>
            </a:pPr>
            <a:r>
              <a:rPr lang="fr-BE" sz="1800" dirty="0">
                <a:solidFill>
                  <a:schemeClr val="tx2">
                    <a:lumMod val="60000"/>
                    <a:lumOff val="40000"/>
                  </a:schemeClr>
                </a:solidFill>
              </a:rPr>
              <a:t>Multi-</a:t>
            </a:r>
            <a:r>
              <a:rPr lang="fr-BE" sz="1800" dirty="0" err="1">
                <a:solidFill>
                  <a:schemeClr val="tx2">
                    <a:lumMod val="60000"/>
                    <a:lumOff val="40000"/>
                  </a:schemeClr>
                </a:solidFill>
              </a:rPr>
              <a:t>material</a:t>
            </a:r>
            <a:r>
              <a:rPr lang="fr-BE" sz="1800" dirty="0">
                <a:solidFill>
                  <a:schemeClr val="tx2">
                    <a:lumMod val="60000"/>
                    <a:lumOff val="40000"/>
                  </a:schemeClr>
                </a:solidFill>
              </a:rPr>
              <a:t> </a:t>
            </a:r>
            <a:r>
              <a:rPr lang="fr-BE" sz="1800" dirty="0" err="1">
                <a:solidFill>
                  <a:schemeClr val="tx2">
                    <a:lumMod val="60000"/>
                    <a:lumOff val="40000"/>
                  </a:schemeClr>
                </a:solidFill>
              </a:rPr>
              <a:t>topology</a:t>
            </a:r>
            <a:r>
              <a:rPr lang="fr-BE" sz="1800" dirty="0">
                <a:solidFill>
                  <a:schemeClr val="tx2">
                    <a:lumMod val="60000"/>
                    <a:lumOff val="40000"/>
                  </a:schemeClr>
                </a:solidFill>
              </a:rPr>
              <a:t> </a:t>
            </a:r>
            <a:r>
              <a:rPr lang="fr-BE" sz="1800" dirty="0" err="1">
                <a:solidFill>
                  <a:schemeClr val="tx2">
                    <a:lumMod val="60000"/>
                    <a:lumOff val="40000"/>
                  </a:schemeClr>
                </a:solidFill>
              </a:rPr>
              <a:t>optimization</a:t>
            </a:r>
            <a:endParaRPr lang="fr-BE" sz="1800" dirty="0">
              <a:solidFill>
                <a:schemeClr val="tx2">
                  <a:lumMod val="60000"/>
                  <a:lumOff val="40000"/>
                </a:schemeClr>
              </a:solidFill>
            </a:endParaRPr>
          </a:p>
          <a:p>
            <a:pPr marL="514350" indent="-514350">
              <a:buFont typeface="+mj-lt"/>
              <a:buAutoNum type="arabicPeriod"/>
            </a:pPr>
            <a:endParaRPr lang="fr-BE" sz="1800" dirty="0">
              <a:solidFill>
                <a:schemeClr val="tx2">
                  <a:lumMod val="60000"/>
                  <a:lumOff val="40000"/>
                </a:schemeClr>
              </a:solidFill>
            </a:endParaRPr>
          </a:p>
          <a:p>
            <a:pPr marL="514350" indent="-514350">
              <a:buFont typeface="+mj-lt"/>
              <a:buAutoNum type="arabicPeriod"/>
            </a:pPr>
            <a:r>
              <a:rPr lang="fr-BE" sz="1800" dirty="0">
                <a:solidFill>
                  <a:schemeClr val="tx2">
                    <a:lumMod val="60000"/>
                    <a:lumOff val="40000"/>
                  </a:schemeClr>
                </a:solidFill>
              </a:rPr>
              <a:t>Multi-blocks </a:t>
            </a:r>
            <a:r>
              <a:rPr lang="fr-BE" sz="1800" dirty="0" err="1">
                <a:solidFill>
                  <a:schemeClr val="tx2">
                    <a:lumMod val="60000"/>
                    <a:lumOff val="40000"/>
                  </a:schemeClr>
                </a:solidFill>
              </a:rPr>
              <a:t>topology</a:t>
            </a:r>
            <a:r>
              <a:rPr lang="fr-BE" sz="1800" dirty="0">
                <a:solidFill>
                  <a:schemeClr val="tx2">
                    <a:lumMod val="60000"/>
                    <a:lumOff val="40000"/>
                  </a:schemeClr>
                </a:solidFill>
              </a:rPr>
              <a:t> </a:t>
            </a:r>
            <a:r>
              <a:rPr lang="fr-BE" sz="1800" dirty="0" err="1">
                <a:solidFill>
                  <a:schemeClr val="tx2">
                    <a:lumMod val="60000"/>
                    <a:lumOff val="40000"/>
                  </a:schemeClr>
                </a:solidFill>
              </a:rPr>
              <a:t>optimization</a:t>
            </a:r>
            <a:endParaRPr lang="fr-BE" sz="1800" dirty="0">
              <a:solidFill>
                <a:schemeClr val="tx2">
                  <a:lumMod val="60000"/>
                  <a:lumOff val="40000"/>
                </a:schemeClr>
              </a:solidFill>
            </a:endParaRPr>
          </a:p>
          <a:p>
            <a:pPr marL="514350" indent="-514350">
              <a:buFont typeface="+mj-lt"/>
              <a:buAutoNum type="arabicPeriod"/>
            </a:pPr>
            <a:endParaRPr lang="fr-BE" sz="1800" dirty="0">
              <a:solidFill>
                <a:schemeClr val="tx2">
                  <a:lumMod val="60000"/>
                  <a:lumOff val="40000"/>
                </a:schemeClr>
              </a:solidFill>
            </a:endParaRPr>
          </a:p>
          <a:p>
            <a:pPr marL="514350" indent="-514350">
              <a:buFont typeface="+mj-lt"/>
              <a:buAutoNum type="arabicPeriod"/>
            </a:pPr>
            <a:r>
              <a:rPr lang="fr-BE" sz="1800" dirty="0">
                <a:solidFill>
                  <a:schemeClr val="tx2">
                    <a:lumMod val="60000"/>
                    <a:lumOff val="40000"/>
                  </a:schemeClr>
                </a:solidFill>
              </a:rPr>
              <a:t>New </a:t>
            </a:r>
            <a:r>
              <a:rPr lang="fr-BE" sz="1800" dirty="0" err="1">
                <a:solidFill>
                  <a:schemeClr val="tx2">
                    <a:lumMod val="60000"/>
                    <a:lumOff val="40000"/>
                  </a:schemeClr>
                </a:solidFill>
              </a:rPr>
              <a:t>approach</a:t>
            </a:r>
            <a:r>
              <a:rPr lang="fr-BE" sz="1800" dirty="0">
                <a:solidFill>
                  <a:schemeClr val="tx2">
                    <a:lumMod val="60000"/>
                    <a:lumOff val="40000"/>
                  </a:schemeClr>
                </a:solidFill>
              </a:rPr>
              <a:t>: </a:t>
            </a:r>
            <a:r>
              <a:rPr lang="fr-BE" sz="1800" dirty="0" err="1">
                <a:solidFill>
                  <a:schemeClr val="tx2">
                    <a:lumMod val="60000"/>
                    <a:lumOff val="40000"/>
                  </a:schemeClr>
                </a:solidFill>
              </a:rPr>
              <a:t>Selection</a:t>
            </a:r>
            <a:r>
              <a:rPr lang="fr-BE" sz="1800" dirty="0">
                <a:solidFill>
                  <a:schemeClr val="tx2">
                    <a:lumMod val="60000"/>
                    <a:lumOff val="40000"/>
                  </a:schemeClr>
                </a:solidFill>
              </a:rPr>
              <a:t> of the </a:t>
            </a:r>
            <a:r>
              <a:rPr lang="fr-BE" sz="1800" dirty="0" err="1">
                <a:solidFill>
                  <a:schemeClr val="tx2">
                    <a:lumMod val="60000"/>
                    <a:lumOff val="40000"/>
                  </a:schemeClr>
                </a:solidFill>
              </a:rPr>
              <a:t>optimization</a:t>
            </a:r>
            <a:r>
              <a:rPr lang="fr-BE" sz="1800" dirty="0">
                <a:solidFill>
                  <a:schemeClr val="tx2">
                    <a:lumMod val="60000"/>
                    <a:lumOff val="40000"/>
                  </a:schemeClr>
                </a:solidFill>
              </a:rPr>
              <a:t> domaine </a:t>
            </a:r>
            <a:r>
              <a:rPr lang="fr-BE" sz="1800" dirty="0" err="1">
                <a:solidFill>
                  <a:schemeClr val="tx2">
                    <a:lumMod val="60000"/>
                    <a:lumOff val="40000"/>
                  </a:schemeClr>
                </a:solidFill>
              </a:rPr>
              <a:t>using</a:t>
            </a:r>
            <a:r>
              <a:rPr lang="fr-BE" sz="1800" dirty="0">
                <a:solidFill>
                  <a:schemeClr val="tx2">
                    <a:lumMod val="60000"/>
                    <a:lumOff val="40000"/>
                  </a:schemeClr>
                </a:solidFill>
              </a:rPr>
              <a:t> a T-</a:t>
            </a:r>
            <a:r>
              <a:rPr lang="fr-BE" sz="1800" dirty="0" err="1">
                <a:solidFill>
                  <a:schemeClr val="tx2">
                    <a:lumMod val="60000"/>
                    <a:lumOff val="40000"/>
                  </a:schemeClr>
                </a:solidFill>
              </a:rPr>
              <a:t>spline</a:t>
            </a:r>
            <a:r>
              <a:rPr lang="fr-BE" sz="1800" dirty="0">
                <a:solidFill>
                  <a:schemeClr val="tx2">
                    <a:lumMod val="60000"/>
                    <a:lumOff val="40000"/>
                  </a:schemeClr>
                </a:solidFill>
              </a:rPr>
              <a:t> as support</a:t>
            </a:r>
          </a:p>
          <a:p>
            <a:pPr marL="514350" indent="-514350">
              <a:buFont typeface="+mj-lt"/>
              <a:buAutoNum type="arabicPeriod"/>
            </a:pPr>
            <a:endParaRPr lang="fr-BE" sz="1800" dirty="0">
              <a:solidFill>
                <a:srgbClr val="002060"/>
              </a:solidFill>
            </a:endParaRPr>
          </a:p>
          <a:p>
            <a:pPr marL="514350" indent="-514350">
              <a:buFont typeface="+mj-lt"/>
              <a:buAutoNum type="arabicPeriod"/>
            </a:pPr>
            <a:r>
              <a:rPr lang="fr-BE" sz="1800" dirty="0">
                <a:solidFill>
                  <a:srgbClr val="002060"/>
                </a:solidFill>
              </a:rPr>
              <a:t>New concept for the case </a:t>
            </a:r>
            <a:r>
              <a:rPr lang="fr-BE" sz="1800" dirty="0" err="1">
                <a:solidFill>
                  <a:srgbClr val="002060"/>
                </a:solidFill>
              </a:rPr>
              <a:t>study</a:t>
            </a:r>
            <a:r>
              <a:rPr lang="fr-BE" sz="1800" dirty="0">
                <a:solidFill>
                  <a:srgbClr val="002060"/>
                </a:solidFill>
              </a:rPr>
              <a:t> </a:t>
            </a:r>
            <a:r>
              <a:rPr lang="fr-BE" sz="1800" dirty="0" err="1">
                <a:solidFill>
                  <a:srgbClr val="002060"/>
                </a:solidFill>
              </a:rPr>
              <a:t>based</a:t>
            </a:r>
            <a:r>
              <a:rPr lang="fr-BE" sz="1800" dirty="0">
                <a:solidFill>
                  <a:srgbClr val="002060"/>
                </a:solidFill>
              </a:rPr>
              <a:t> on TO </a:t>
            </a:r>
            <a:r>
              <a:rPr lang="fr-BE" sz="1800" dirty="0" err="1">
                <a:solidFill>
                  <a:srgbClr val="002060"/>
                </a:solidFill>
              </a:rPr>
              <a:t>results</a:t>
            </a:r>
            <a:endParaRPr lang="fr-BE" sz="1800" dirty="0">
              <a:solidFill>
                <a:srgbClr val="002060"/>
              </a:solidFill>
            </a:endParaRPr>
          </a:p>
          <a:p>
            <a:pPr marL="514350" indent="-514350">
              <a:buFont typeface="+mj-lt"/>
              <a:buAutoNum type="arabicPeriod"/>
            </a:pPr>
            <a:endParaRPr lang="fr-BE" sz="1800" dirty="0">
              <a:solidFill>
                <a:srgbClr val="002060"/>
              </a:solidFill>
            </a:endParaRPr>
          </a:p>
          <a:p>
            <a:pPr marL="514350" indent="-514350">
              <a:buFont typeface="+mj-lt"/>
              <a:buAutoNum type="arabicPeriod"/>
            </a:pPr>
            <a:r>
              <a:rPr lang="fr-BE" sz="1800" dirty="0" err="1">
                <a:solidFill>
                  <a:schemeClr val="tx2">
                    <a:lumMod val="60000"/>
                    <a:lumOff val="40000"/>
                  </a:schemeClr>
                </a:solidFill>
              </a:rPr>
              <a:t>Manufacturability</a:t>
            </a:r>
            <a:r>
              <a:rPr lang="fr-BE" sz="1800" dirty="0">
                <a:solidFill>
                  <a:schemeClr val="tx2">
                    <a:lumMod val="60000"/>
                    <a:lumOff val="40000"/>
                  </a:schemeClr>
                </a:solidFill>
              </a:rPr>
              <a:t> aspects</a:t>
            </a:r>
          </a:p>
          <a:p>
            <a:pPr marL="514350" indent="-514350">
              <a:buFont typeface="+mj-lt"/>
              <a:buAutoNum type="arabicPeriod"/>
            </a:pPr>
            <a:endParaRPr lang="fr-BE" sz="1800" dirty="0">
              <a:solidFill>
                <a:schemeClr val="tx2">
                  <a:lumMod val="60000"/>
                  <a:lumOff val="40000"/>
                </a:schemeClr>
              </a:solidFill>
            </a:endParaRPr>
          </a:p>
          <a:p>
            <a:pPr marL="514350" indent="-514350">
              <a:buFont typeface="+mj-lt"/>
              <a:buAutoNum type="arabicPeriod"/>
            </a:pPr>
            <a:r>
              <a:rPr lang="fr-BE" sz="1800" dirty="0">
                <a:solidFill>
                  <a:schemeClr val="tx2">
                    <a:lumMod val="60000"/>
                    <a:lumOff val="40000"/>
                  </a:schemeClr>
                </a:solidFill>
              </a:rPr>
              <a:t>Conclusions</a:t>
            </a:r>
          </a:p>
          <a:p>
            <a:pPr marL="514350" indent="-514350">
              <a:buFont typeface="+mj-lt"/>
              <a:buAutoNum type="arabicPeriod"/>
            </a:pPr>
            <a:endParaRPr lang="fr-BE" sz="1800" dirty="0">
              <a:solidFill>
                <a:srgbClr val="002060"/>
              </a:solidFill>
            </a:endParaRPr>
          </a:p>
          <a:p>
            <a:pPr marL="514350" indent="-514350">
              <a:buFont typeface="+mj-lt"/>
              <a:buAutoNum type="arabicPeriod"/>
            </a:pPr>
            <a:endParaRPr lang="en-BE" sz="1800" dirty="0">
              <a:solidFill>
                <a:srgbClr val="002060"/>
              </a:solidFill>
            </a:endParaRPr>
          </a:p>
        </p:txBody>
      </p:sp>
      <p:sp>
        <p:nvSpPr>
          <p:cNvPr id="5" name="Θέση υποσέλιδου 12">
            <a:extLst>
              <a:ext uri="{FF2B5EF4-FFF2-40B4-BE49-F238E27FC236}">
                <a16:creationId xmlns:a16="http://schemas.microsoft.com/office/drawing/2014/main" id="{2F202A35-6411-42CC-9892-92E04329F62A}"/>
              </a:ext>
            </a:extLst>
          </p:cNvPr>
          <p:cNvSpPr>
            <a:spLocks noGrp="1"/>
          </p:cNvSpPr>
          <p:nvPr>
            <p:ph type="ftr" sz="quarter" idx="11"/>
          </p:nvPr>
        </p:nvSpPr>
        <p:spPr>
          <a:xfrm>
            <a:off x="4038600" y="6459636"/>
            <a:ext cx="4114800" cy="365125"/>
          </a:xfrm>
        </p:spPr>
        <p:txBody>
          <a:bodyPr/>
          <a:lstStyle/>
          <a:p>
            <a:r>
              <a:rPr lang="de-DE" dirty="0">
                <a:solidFill>
                  <a:srgbClr val="002060"/>
                </a:solidFill>
                <a:effectLst>
                  <a:outerShdw blurRad="38100" dist="38100" dir="2700000" algn="tl">
                    <a:srgbClr val="000000">
                      <a:alpha val="43137"/>
                    </a:srgbClr>
                  </a:outerShdw>
                </a:effectLst>
              </a:rPr>
              <a:t>WCSMO14</a:t>
            </a:r>
          </a:p>
        </p:txBody>
      </p:sp>
    </p:spTree>
    <p:extLst>
      <p:ext uri="{BB962C8B-B14F-4D97-AF65-F5344CB8AC3E}">
        <p14:creationId xmlns:p14="http://schemas.microsoft.com/office/powerpoint/2010/main" val="3318444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19">
            <a:extLst>
              <a:ext uri="{FF2B5EF4-FFF2-40B4-BE49-F238E27FC236}">
                <a16:creationId xmlns:a16="http://schemas.microsoft.com/office/drawing/2014/main" id="{44A0DFCA-3418-694A-99BB-F19CCABE0D33}"/>
              </a:ext>
            </a:extLst>
          </p:cNvPr>
          <p:cNvPicPr>
            <a:picLocks noChangeAspect="1"/>
          </p:cNvPicPr>
          <p:nvPr/>
        </p:nvPicPr>
        <p:blipFill>
          <a:blip r:embed="rId3"/>
          <a:stretch>
            <a:fillRect/>
          </a:stretch>
        </p:blipFill>
        <p:spPr>
          <a:xfrm>
            <a:off x="263264" y="102889"/>
            <a:ext cx="2440800" cy="805276"/>
          </a:xfrm>
          <a:prstGeom prst="rect">
            <a:avLst/>
          </a:prstGeom>
        </p:spPr>
      </p:pic>
      <p:pic>
        <p:nvPicPr>
          <p:cNvPr id="9" name="Bild 18">
            <a:extLst>
              <a:ext uri="{FF2B5EF4-FFF2-40B4-BE49-F238E27FC236}">
                <a16:creationId xmlns:a16="http://schemas.microsoft.com/office/drawing/2014/main" id="{9EE7E574-3432-8E4B-BB76-7FEC3777D48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30840" y="19651"/>
            <a:ext cx="1943501" cy="971751"/>
          </a:xfrm>
          <a:prstGeom prst="rect">
            <a:avLst/>
          </a:prstGeom>
        </p:spPr>
      </p:pic>
      <p:grpSp>
        <p:nvGrpSpPr>
          <p:cNvPr id="24" name="Ομάδα 23">
            <a:extLst>
              <a:ext uri="{FF2B5EF4-FFF2-40B4-BE49-F238E27FC236}">
                <a16:creationId xmlns:a16="http://schemas.microsoft.com/office/drawing/2014/main" id="{3BDAD390-C73B-4C8B-BE1C-87BF1E296514}"/>
              </a:ext>
            </a:extLst>
          </p:cNvPr>
          <p:cNvGrpSpPr/>
          <p:nvPr/>
        </p:nvGrpSpPr>
        <p:grpSpPr>
          <a:xfrm>
            <a:off x="547515" y="988647"/>
            <a:ext cx="10090908" cy="1800032"/>
            <a:chOff x="440763" y="1293421"/>
            <a:chExt cx="10090908" cy="1800032"/>
          </a:xfrm>
        </p:grpSpPr>
        <p:grpSp>
          <p:nvGrpSpPr>
            <p:cNvPr id="6" name="Ομάδα 5">
              <a:extLst>
                <a:ext uri="{FF2B5EF4-FFF2-40B4-BE49-F238E27FC236}">
                  <a16:creationId xmlns:a16="http://schemas.microsoft.com/office/drawing/2014/main" id="{F8EDC33E-6CFA-4229-BC40-91EF516F69FB}"/>
                </a:ext>
              </a:extLst>
            </p:cNvPr>
            <p:cNvGrpSpPr/>
            <p:nvPr/>
          </p:nvGrpSpPr>
          <p:grpSpPr>
            <a:xfrm>
              <a:off x="8588170" y="1293421"/>
              <a:ext cx="1943501" cy="1763048"/>
              <a:chOff x="7025060" y="1293421"/>
              <a:chExt cx="2187766" cy="1879753"/>
            </a:xfrm>
          </p:grpSpPr>
          <p:pic>
            <p:nvPicPr>
              <p:cNvPr id="13" name="Εικόνα 12">
                <a:extLst>
                  <a:ext uri="{FF2B5EF4-FFF2-40B4-BE49-F238E27FC236}">
                    <a16:creationId xmlns:a16="http://schemas.microsoft.com/office/drawing/2014/main" id="{286B8727-D73E-4C47-9F38-0FE1EDB74005}"/>
                  </a:ext>
                </a:extLst>
              </p:cNvPr>
              <p:cNvPicPr>
                <a:picLocks noChangeAspect="1"/>
              </p:cNvPicPr>
              <p:nvPr/>
            </p:nvPicPr>
            <p:blipFill>
              <a:blip r:embed="rId5"/>
              <a:stretch>
                <a:fillRect/>
              </a:stretch>
            </p:blipFill>
            <p:spPr>
              <a:xfrm>
                <a:off x="7025060" y="1293421"/>
                <a:ext cx="2187766" cy="1633641"/>
              </a:xfrm>
              <a:prstGeom prst="rect">
                <a:avLst/>
              </a:prstGeom>
            </p:spPr>
          </p:pic>
          <p:sp>
            <p:nvSpPr>
              <p:cNvPr id="16" name="TextBox 15">
                <a:extLst>
                  <a:ext uri="{FF2B5EF4-FFF2-40B4-BE49-F238E27FC236}">
                    <a16:creationId xmlns:a16="http://schemas.microsoft.com/office/drawing/2014/main" id="{14011D01-C9D1-416B-81A7-AB1A2B0B40C3}"/>
                  </a:ext>
                </a:extLst>
              </p:cNvPr>
              <p:cNvSpPr txBox="1"/>
              <p:nvPr/>
            </p:nvSpPr>
            <p:spPr>
              <a:xfrm>
                <a:off x="7564165" y="2927062"/>
                <a:ext cx="1431784" cy="246112"/>
              </a:xfrm>
              <a:prstGeom prst="rect">
                <a:avLst/>
              </a:prstGeom>
              <a:noFill/>
            </p:spPr>
            <p:txBody>
              <a:bodyPr wrap="square" rtlCol="0">
                <a:spAutoFit/>
              </a:bodyPr>
              <a:lstStyle/>
              <a:p>
                <a:r>
                  <a:rPr lang="fr-BE" sz="900" b="1" dirty="0"/>
                  <a:t>50%Al / 50%plastic</a:t>
                </a:r>
                <a:endParaRPr lang="en-BE" sz="900" b="1" dirty="0"/>
              </a:p>
            </p:txBody>
          </p:sp>
        </p:grpSp>
        <p:grpSp>
          <p:nvGrpSpPr>
            <p:cNvPr id="11" name="Ομάδα 10">
              <a:extLst>
                <a:ext uri="{FF2B5EF4-FFF2-40B4-BE49-F238E27FC236}">
                  <a16:creationId xmlns:a16="http://schemas.microsoft.com/office/drawing/2014/main" id="{5C802047-01FE-40E1-AA82-1E4A35254CC1}"/>
                </a:ext>
              </a:extLst>
            </p:cNvPr>
            <p:cNvGrpSpPr/>
            <p:nvPr/>
          </p:nvGrpSpPr>
          <p:grpSpPr>
            <a:xfrm>
              <a:off x="4445104" y="1293421"/>
              <a:ext cx="1981088" cy="1763048"/>
              <a:chOff x="4445104" y="1293421"/>
              <a:chExt cx="1981088" cy="1763048"/>
            </a:xfrm>
          </p:grpSpPr>
          <p:sp>
            <p:nvSpPr>
              <p:cNvPr id="14" name="TextBox 13">
                <a:extLst>
                  <a:ext uri="{FF2B5EF4-FFF2-40B4-BE49-F238E27FC236}">
                    <a16:creationId xmlns:a16="http://schemas.microsoft.com/office/drawing/2014/main" id="{C8ACE738-E02E-4206-8D85-B004E2D9622A}"/>
                  </a:ext>
                </a:extLst>
              </p:cNvPr>
              <p:cNvSpPr txBox="1"/>
              <p:nvPr/>
            </p:nvSpPr>
            <p:spPr>
              <a:xfrm>
                <a:off x="4790386" y="2825637"/>
                <a:ext cx="1109556" cy="230832"/>
              </a:xfrm>
              <a:prstGeom prst="rect">
                <a:avLst/>
              </a:prstGeom>
              <a:noFill/>
            </p:spPr>
            <p:txBody>
              <a:bodyPr wrap="square" rtlCol="0">
                <a:spAutoFit/>
              </a:bodyPr>
              <a:lstStyle/>
              <a:p>
                <a:r>
                  <a:rPr lang="fr-BE" sz="900" b="1" dirty="0"/>
                  <a:t>30%Al / 70%plastic</a:t>
                </a:r>
                <a:endParaRPr lang="en-BE" sz="900" b="1" dirty="0"/>
              </a:p>
            </p:txBody>
          </p:sp>
          <p:pic>
            <p:nvPicPr>
              <p:cNvPr id="20" name="Εικόνα 19">
                <a:extLst>
                  <a:ext uri="{FF2B5EF4-FFF2-40B4-BE49-F238E27FC236}">
                    <a16:creationId xmlns:a16="http://schemas.microsoft.com/office/drawing/2014/main" id="{C83AE06A-1717-45E4-B07A-058E5BA0020D}"/>
                  </a:ext>
                </a:extLst>
              </p:cNvPr>
              <p:cNvPicPr>
                <a:picLocks noChangeAspect="1"/>
              </p:cNvPicPr>
              <p:nvPr/>
            </p:nvPicPr>
            <p:blipFill>
              <a:blip r:embed="rId6"/>
              <a:stretch>
                <a:fillRect/>
              </a:stretch>
            </p:blipFill>
            <p:spPr>
              <a:xfrm>
                <a:off x="4445104" y="1293421"/>
                <a:ext cx="1981088" cy="1511265"/>
              </a:xfrm>
              <a:prstGeom prst="rect">
                <a:avLst/>
              </a:prstGeom>
            </p:spPr>
          </p:pic>
        </p:grpSp>
        <p:cxnSp>
          <p:nvCxnSpPr>
            <p:cNvPr id="15" name="Ευθύγραμμο βέλος σύνδεσης 14">
              <a:extLst>
                <a:ext uri="{FF2B5EF4-FFF2-40B4-BE49-F238E27FC236}">
                  <a16:creationId xmlns:a16="http://schemas.microsoft.com/office/drawing/2014/main" id="{03A1B379-B770-4506-8F80-1CDCBC585F3B}"/>
                </a:ext>
              </a:extLst>
            </p:cNvPr>
            <p:cNvCxnSpPr>
              <a:cxnSpLocks/>
            </p:cNvCxnSpPr>
            <p:nvPr/>
          </p:nvCxnSpPr>
          <p:spPr>
            <a:xfrm>
              <a:off x="2444262" y="1969477"/>
              <a:ext cx="200084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Ευθύγραμμο βέλος σύνδεσης 17">
              <a:extLst>
                <a:ext uri="{FF2B5EF4-FFF2-40B4-BE49-F238E27FC236}">
                  <a16:creationId xmlns:a16="http://schemas.microsoft.com/office/drawing/2014/main" id="{F915F3DA-1046-4385-A3D9-B42323624E81}"/>
                </a:ext>
              </a:extLst>
            </p:cNvPr>
            <p:cNvCxnSpPr/>
            <p:nvPr/>
          </p:nvCxnSpPr>
          <p:spPr>
            <a:xfrm>
              <a:off x="6540604" y="1969477"/>
              <a:ext cx="189034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9" name="Ομάδα 18">
              <a:extLst>
                <a:ext uri="{FF2B5EF4-FFF2-40B4-BE49-F238E27FC236}">
                  <a16:creationId xmlns:a16="http://schemas.microsoft.com/office/drawing/2014/main" id="{6E16B473-BF1A-4359-9422-BFC18F4E6CF1}"/>
                </a:ext>
              </a:extLst>
            </p:cNvPr>
            <p:cNvGrpSpPr/>
            <p:nvPr/>
          </p:nvGrpSpPr>
          <p:grpSpPr>
            <a:xfrm>
              <a:off x="440763" y="1293421"/>
              <a:ext cx="1842364" cy="1800032"/>
              <a:chOff x="440763" y="1293421"/>
              <a:chExt cx="1842364" cy="1800032"/>
            </a:xfrm>
          </p:grpSpPr>
          <p:pic>
            <p:nvPicPr>
              <p:cNvPr id="10" name="Picture 9">
                <a:extLst>
                  <a:ext uri="{FF2B5EF4-FFF2-40B4-BE49-F238E27FC236}">
                    <a16:creationId xmlns:a16="http://schemas.microsoft.com/office/drawing/2014/main" id="{FA044E96-970E-4FD3-89AA-2F15FB6EC4BC}"/>
                  </a:ext>
                </a:extLst>
              </p:cNvPr>
              <p:cNvPicPr>
                <a:picLocks noChangeAspect="1"/>
              </p:cNvPicPr>
              <p:nvPr/>
            </p:nvPicPr>
            <p:blipFill>
              <a:blip r:embed="rId7"/>
              <a:stretch>
                <a:fillRect/>
              </a:stretch>
            </p:blipFill>
            <p:spPr>
              <a:xfrm rot="10800000">
                <a:off x="440763" y="1293421"/>
                <a:ext cx="1842364" cy="1511265"/>
              </a:xfrm>
              <a:prstGeom prst="rect">
                <a:avLst/>
              </a:prstGeom>
            </p:spPr>
          </p:pic>
          <p:sp>
            <p:nvSpPr>
              <p:cNvPr id="21" name="TextBox 20">
                <a:extLst>
                  <a:ext uri="{FF2B5EF4-FFF2-40B4-BE49-F238E27FC236}">
                    <a16:creationId xmlns:a16="http://schemas.microsoft.com/office/drawing/2014/main" id="{031D7343-5B60-42E2-B384-A74367370097}"/>
                  </a:ext>
                </a:extLst>
              </p:cNvPr>
              <p:cNvSpPr txBox="1"/>
              <p:nvPr/>
            </p:nvSpPr>
            <p:spPr>
              <a:xfrm>
                <a:off x="807166" y="2862621"/>
                <a:ext cx="1271925" cy="230832"/>
              </a:xfrm>
              <a:prstGeom prst="rect">
                <a:avLst/>
              </a:prstGeom>
              <a:noFill/>
            </p:spPr>
            <p:txBody>
              <a:bodyPr wrap="square" rtlCol="0">
                <a:spAutoFit/>
              </a:bodyPr>
              <a:lstStyle/>
              <a:p>
                <a:r>
                  <a:rPr lang="fr-BE" sz="900" b="1" dirty="0" err="1"/>
                  <a:t>Simplified</a:t>
                </a:r>
                <a:r>
                  <a:rPr lang="fr-BE" sz="900" b="1" dirty="0"/>
                  <a:t> </a:t>
                </a:r>
                <a:r>
                  <a:rPr lang="fr-BE" sz="900" b="1" dirty="0" err="1"/>
                  <a:t>geometry</a:t>
                </a:r>
                <a:endParaRPr lang="en-BE" sz="900" b="1" dirty="0"/>
              </a:p>
            </p:txBody>
          </p:sp>
        </p:grpSp>
        <p:sp>
          <p:nvSpPr>
            <p:cNvPr id="22" name="TextBox 21">
              <a:extLst>
                <a:ext uri="{FF2B5EF4-FFF2-40B4-BE49-F238E27FC236}">
                  <a16:creationId xmlns:a16="http://schemas.microsoft.com/office/drawing/2014/main" id="{D5A7D6E8-D572-4638-BB78-E4D831DB4C15}"/>
                </a:ext>
              </a:extLst>
            </p:cNvPr>
            <p:cNvSpPr txBox="1"/>
            <p:nvPr/>
          </p:nvSpPr>
          <p:spPr>
            <a:xfrm>
              <a:off x="2721700" y="1738645"/>
              <a:ext cx="1608992" cy="230832"/>
            </a:xfrm>
            <a:prstGeom prst="rect">
              <a:avLst/>
            </a:prstGeom>
            <a:noFill/>
          </p:spPr>
          <p:txBody>
            <a:bodyPr wrap="square" rtlCol="0">
              <a:spAutoFit/>
            </a:bodyPr>
            <a:lstStyle/>
            <a:p>
              <a:r>
                <a:rPr lang="fr-BE" sz="900" b="1" dirty="0"/>
                <a:t>TO </a:t>
              </a:r>
              <a:r>
                <a:rPr lang="fr-BE" sz="900" b="1" dirty="0" err="1"/>
                <a:t>results</a:t>
              </a:r>
              <a:r>
                <a:rPr lang="fr-BE" sz="900" b="1" dirty="0"/>
                <a:t> </a:t>
              </a:r>
              <a:r>
                <a:rPr lang="fr-BE" sz="900" b="1" dirty="0" err="1"/>
                <a:t>without</a:t>
              </a:r>
              <a:r>
                <a:rPr lang="fr-BE" sz="900" b="1" dirty="0"/>
                <a:t> </a:t>
              </a:r>
              <a:r>
                <a:rPr lang="fr-BE" sz="900" b="1" dirty="0" err="1"/>
                <a:t>stiffeners</a:t>
              </a:r>
              <a:r>
                <a:rPr lang="fr-BE" sz="900" b="1" dirty="0"/>
                <a:t> </a:t>
              </a:r>
              <a:endParaRPr lang="en-BE" sz="900" b="1" dirty="0"/>
            </a:p>
          </p:txBody>
        </p:sp>
        <p:sp>
          <p:nvSpPr>
            <p:cNvPr id="23" name="TextBox 22">
              <a:extLst>
                <a:ext uri="{FF2B5EF4-FFF2-40B4-BE49-F238E27FC236}">
                  <a16:creationId xmlns:a16="http://schemas.microsoft.com/office/drawing/2014/main" id="{7CAA3008-3238-41A3-B5EB-E5D14790A961}"/>
                </a:ext>
              </a:extLst>
            </p:cNvPr>
            <p:cNvSpPr txBox="1"/>
            <p:nvPr/>
          </p:nvSpPr>
          <p:spPr>
            <a:xfrm>
              <a:off x="6681281" y="1702805"/>
              <a:ext cx="1608992" cy="230832"/>
            </a:xfrm>
            <a:prstGeom prst="rect">
              <a:avLst/>
            </a:prstGeom>
            <a:noFill/>
          </p:spPr>
          <p:txBody>
            <a:bodyPr wrap="square" rtlCol="0">
              <a:spAutoFit/>
            </a:bodyPr>
            <a:lstStyle/>
            <a:p>
              <a:r>
                <a:rPr lang="fr-BE" sz="900" b="1" dirty="0"/>
                <a:t>TO </a:t>
              </a:r>
              <a:r>
                <a:rPr lang="fr-BE" sz="900" b="1" dirty="0" err="1"/>
                <a:t>results</a:t>
              </a:r>
              <a:r>
                <a:rPr lang="fr-BE" sz="900" b="1" dirty="0"/>
                <a:t> </a:t>
              </a:r>
              <a:r>
                <a:rPr lang="fr-BE" sz="900" b="1" dirty="0" err="1"/>
                <a:t>with</a:t>
              </a:r>
              <a:r>
                <a:rPr lang="fr-BE" sz="900" b="1" dirty="0"/>
                <a:t> </a:t>
              </a:r>
              <a:r>
                <a:rPr lang="fr-BE" sz="900" b="1" dirty="0" err="1"/>
                <a:t>stiffeners</a:t>
              </a:r>
              <a:r>
                <a:rPr lang="fr-BE" sz="900" b="1" dirty="0"/>
                <a:t> </a:t>
              </a:r>
              <a:endParaRPr lang="en-BE" sz="900" b="1" dirty="0"/>
            </a:p>
          </p:txBody>
        </p:sp>
      </p:grpSp>
      <p:cxnSp>
        <p:nvCxnSpPr>
          <p:cNvPr id="26" name="Ευθύγραμμο βέλος σύνδεσης 25">
            <a:extLst>
              <a:ext uri="{FF2B5EF4-FFF2-40B4-BE49-F238E27FC236}">
                <a16:creationId xmlns:a16="http://schemas.microsoft.com/office/drawing/2014/main" id="{91D7EF15-93BD-4610-8D6A-249D8DE641CC}"/>
              </a:ext>
            </a:extLst>
          </p:cNvPr>
          <p:cNvCxnSpPr>
            <a:cxnSpLocks/>
          </p:cNvCxnSpPr>
          <p:nvPr/>
        </p:nvCxnSpPr>
        <p:spPr>
          <a:xfrm>
            <a:off x="9809798" y="3131820"/>
            <a:ext cx="0" cy="12458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9" name="Τίτλος 1">
            <a:extLst>
              <a:ext uri="{FF2B5EF4-FFF2-40B4-BE49-F238E27FC236}">
                <a16:creationId xmlns:a16="http://schemas.microsoft.com/office/drawing/2014/main" id="{D2C31184-E8B5-470F-A785-CBFECF39F6FB}"/>
              </a:ext>
            </a:extLst>
          </p:cNvPr>
          <p:cNvSpPr txBox="1">
            <a:spLocks/>
          </p:cNvSpPr>
          <p:nvPr/>
        </p:nvSpPr>
        <p:spPr>
          <a:xfrm>
            <a:off x="3095633" y="202862"/>
            <a:ext cx="6341424" cy="6454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3000" dirty="0">
                <a:solidFill>
                  <a:srgbClr val="002060"/>
                </a:solidFill>
                <a:effectLst>
                  <a:outerShdw blurRad="38100" dist="38100" dir="2700000" algn="tl">
                    <a:srgbClr val="000000">
                      <a:alpha val="43137"/>
                    </a:srgbClr>
                  </a:outerShdw>
                </a:effectLst>
              </a:rPr>
              <a:t>New Concept </a:t>
            </a:r>
            <a:r>
              <a:rPr lang="fr-BE" sz="3000" dirty="0" err="1">
                <a:solidFill>
                  <a:srgbClr val="002060"/>
                </a:solidFill>
                <a:effectLst>
                  <a:outerShdw blurRad="38100" dist="38100" dir="2700000" algn="tl">
                    <a:srgbClr val="000000">
                      <a:alpha val="43137"/>
                    </a:srgbClr>
                  </a:outerShdw>
                </a:effectLst>
              </a:rPr>
              <a:t>based</a:t>
            </a:r>
            <a:r>
              <a:rPr lang="fr-BE" sz="3000" dirty="0">
                <a:solidFill>
                  <a:srgbClr val="002060"/>
                </a:solidFill>
                <a:effectLst>
                  <a:outerShdw blurRad="38100" dist="38100" dir="2700000" algn="tl">
                    <a:srgbClr val="000000">
                      <a:alpha val="43137"/>
                    </a:srgbClr>
                  </a:outerShdw>
                </a:effectLst>
              </a:rPr>
              <a:t> on TO </a:t>
            </a:r>
            <a:r>
              <a:rPr lang="fr-BE" sz="3000" dirty="0" err="1">
                <a:solidFill>
                  <a:srgbClr val="002060"/>
                </a:solidFill>
                <a:effectLst>
                  <a:outerShdw blurRad="38100" dist="38100" dir="2700000" algn="tl">
                    <a:srgbClr val="000000">
                      <a:alpha val="43137"/>
                    </a:srgbClr>
                  </a:outerShdw>
                </a:effectLst>
              </a:rPr>
              <a:t>results</a:t>
            </a:r>
            <a:r>
              <a:rPr lang="el-GR" sz="3000" dirty="0">
                <a:solidFill>
                  <a:srgbClr val="002060"/>
                </a:solidFill>
                <a:effectLst>
                  <a:outerShdw blurRad="38100" dist="38100" dir="2700000" algn="tl">
                    <a:srgbClr val="000000">
                      <a:alpha val="43137"/>
                    </a:srgbClr>
                  </a:outerShdw>
                </a:effectLst>
              </a:rPr>
              <a:t> </a:t>
            </a:r>
            <a:endParaRPr lang="en-BE" sz="3000" dirty="0">
              <a:solidFill>
                <a:srgbClr val="002060"/>
              </a:solidFill>
              <a:effectLst>
                <a:outerShdw blurRad="38100" dist="38100" dir="2700000" algn="tl">
                  <a:srgbClr val="000000">
                    <a:alpha val="43137"/>
                  </a:srgbClr>
                </a:outerShdw>
              </a:effectLst>
            </a:endParaRPr>
          </a:p>
        </p:txBody>
      </p:sp>
      <p:sp>
        <p:nvSpPr>
          <p:cNvPr id="39" name="TextBox 38">
            <a:extLst>
              <a:ext uri="{FF2B5EF4-FFF2-40B4-BE49-F238E27FC236}">
                <a16:creationId xmlns:a16="http://schemas.microsoft.com/office/drawing/2014/main" id="{1216055A-5A20-4B86-87D8-EAE263E1A641}"/>
              </a:ext>
            </a:extLst>
          </p:cNvPr>
          <p:cNvSpPr txBox="1"/>
          <p:nvPr/>
        </p:nvSpPr>
        <p:spPr>
          <a:xfrm>
            <a:off x="547514" y="3090000"/>
            <a:ext cx="6644640" cy="116211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BE" sz="1600" dirty="0" err="1">
                <a:solidFill>
                  <a:srgbClr val="002060"/>
                </a:solidFill>
              </a:rPr>
              <a:t>Manufacturability</a:t>
            </a:r>
            <a:r>
              <a:rPr lang="fr-BE" sz="1600" dirty="0">
                <a:solidFill>
                  <a:srgbClr val="002060"/>
                </a:solidFill>
              </a:rPr>
              <a:t> </a:t>
            </a:r>
            <a:r>
              <a:rPr lang="fr-BE" sz="1600" dirty="0" err="1">
                <a:solidFill>
                  <a:srgbClr val="002060"/>
                </a:solidFill>
              </a:rPr>
              <a:t>constraints</a:t>
            </a:r>
            <a:r>
              <a:rPr lang="fr-BE" sz="1600" dirty="0">
                <a:solidFill>
                  <a:srgbClr val="002060"/>
                </a:solidFill>
              </a:rPr>
              <a:t> of plastic injection molding</a:t>
            </a:r>
          </a:p>
          <a:p>
            <a:pPr marL="285750" indent="-285750">
              <a:lnSpc>
                <a:spcPct val="150000"/>
              </a:lnSpc>
              <a:buFont typeface="Arial" panose="020B0604020202020204" pitchFamily="34" charset="0"/>
              <a:buChar char="•"/>
            </a:pPr>
            <a:r>
              <a:rPr lang="fr-BE" sz="1600" dirty="0" err="1">
                <a:solidFill>
                  <a:srgbClr val="002060"/>
                </a:solidFill>
              </a:rPr>
              <a:t>Thickness</a:t>
            </a:r>
            <a:r>
              <a:rPr lang="fr-BE" sz="1600" dirty="0">
                <a:solidFill>
                  <a:srgbClr val="002060"/>
                </a:solidFill>
              </a:rPr>
              <a:t> </a:t>
            </a:r>
            <a:r>
              <a:rPr lang="fr-BE" sz="1600" dirty="0" err="1">
                <a:solidFill>
                  <a:srgbClr val="002060"/>
                </a:solidFill>
              </a:rPr>
              <a:t>reduction</a:t>
            </a:r>
            <a:r>
              <a:rPr lang="fr-BE" sz="1600" dirty="0">
                <a:solidFill>
                  <a:srgbClr val="002060"/>
                </a:solidFill>
              </a:rPr>
              <a:t> to 5mm, max </a:t>
            </a:r>
            <a:r>
              <a:rPr lang="fr-BE" sz="1600" dirty="0" err="1">
                <a:solidFill>
                  <a:srgbClr val="002060"/>
                </a:solidFill>
              </a:rPr>
              <a:t>allowed</a:t>
            </a:r>
            <a:r>
              <a:rPr lang="fr-BE" sz="1600" dirty="0">
                <a:solidFill>
                  <a:srgbClr val="002060"/>
                </a:solidFill>
              </a:rPr>
              <a:t> for plastic injection molding</a:t>
            </a:r>
          </a:p>
          <a:p>
            <a:pPr marL="285750" indent="-285750">
              <a:lnSpc>
                <a:spcPct val="150000"/>
              </a:lnSpc>
              <a:buFont typeface="Arial" panose="020B0604020202020204" pitchFamily="34" charset="0"/>
              <a:buChar char="•"/>
            </a:pPr>
            <a:r>
              <a:rPr lang="fr-BE" sz="1600" dirty="0">
                <a:solidFill>
                  <a:srgbClr val="002060"/>
                </a:solidFill>
              </a:rPr>
              <a:t>Addition of </a:t>
            </a:r>
            <a:r>
              <a:rPr lang="fr-BE" sz="1600" dirty="0" err="1">
                <a:solidFill>
                  <a:srgbClr val="002060"/>
                </a:solidFill>
              </a:rPr>
              <a:t>stiffener</a:t>
            </a:r>
            <a:r>
              <a:rPr lang="fr-BE" sz="1600" dirty="0">
                <a:solidFill>
                  <a:srgbClr val="002060"/>
                </a:solidFill>
              </a:rPr>
              <a:t> in the area of stress concentration</a:t>
            </a:r>
          </a:p>
        </p:txBody>
      </p:sp>
      <p:grpSp>
        <p:nvGrpSpPr>
          <p:cNvPr id="12" name="Ομάδα 11">
            <a:extLst>
              <a:ext uri="{FF2B5EF4-FFF2-40B4-BE49-F238E27FC236}">
                <a16:creationId xmlns:a16="http://schemas.microsoft.com/office/drawing/2014/main" id="{184BF1D1-D26A-4598-888E-E4C3BB4F6B4E}"/>
              </a:ext>
            </a:extLst>
          </p:cNvPr>
          <p:cNvGrpSpPr/>
          <p:nvPr/>
        </p:nvGrpSpPr>
        <p:grpSpPr>
          <a:xfrm>
            <a:off x="465206" y="4618103"/>
            <a:ext cx="10905436" cy="1869963"/>
            <a:chOff x="547515" y="4957501"/>
            <a:chExt cx="10905436" cy="1869963"/>
          </a:xfrm>
        </p:grpSpPr>
        <p:grpSp>
          <p:nvGrpSpPr>
            <p:cNvPr id="2" name="Group 1">
              <a:extLst>
                <a:ext uri="{FF2B5EF4-FFF2-40B4-BE49-F238E27FC236}">
                  <a16:creationId xmlns:a16="http://schemas.microsoft.com/office/drawing/2014/main" id="{107F27D6-A0FE-4376-9692-9AF2E8C1B6C9}"/>
                </a:ext>
              </a:extLst>
            </p:cNvPr>
            <p:cNvGrpSpPr/>
            <p:nvPr/>
          </p:nvGrpSpPr>
          <p:grpSpPr>
            <a:xfrm>
              <a:off x="8963055" y="5036370"/>
              <a:ext cx="2489896" cy="1791094"/>
              <a:chOff x="605737" y="4675934"/>
              <a:chExt cx="2489896" cy="1791094"/>
            </a:xfrm>
          </p:grpSpPr>
          <p:pic>
            <p:nvPicPr>
              <p:cNvPr id="28" name="Εικόνα 27">
                <a:extLst>
                  <a:ext uri="{FF2B5EF4-FFF2-40B4-BE49-F238E27FC236}">
                    <a16:creationId xmlns:a16="http://schemas.microsoft.com/office/drawing/2014/main" id="{132D1775-4CEF-4A77-B0E5-075DD8F46EE4}"/>
                  </a:ext>
                </a:extLst>
              </p:cNvPr>
              <p:cNvPicPr>
                <a:picLocks noChangeAspect="1"/>
              </p:cNvPicPr>
              <p:nvPr/>
            </p:nvPicPr>
            <p:blipFill>
              <a:blip r:embed="rId8"/>
              <a:stretch>
                <a:fillRect/>
              </a:stretch>
            </p:blipFill>
            <p:spPr>
              <a:xfrm rot="10800000">
                <a:off x="605737" y="4675934"/>
                <a:ext cx="2407587" cy="1511264"/>
              </a:xfrm>
              <a:prstGeom prst="rect">
                <a:avLst/>
              </a:prstGeom>
            </p:spPr>
          </p:pic>
          <p:sp>
            <p:nvSpPr>
              <p:cNvPr id="33" name="TextBox 32">
                <a:extLst>
                  <a:ext uri="{FF2B5EF4-FFF2-40B4-BE49-F238E27FC236}">
                    <a16:creationId xmlns:a16="http://schemas.microsoft.com/office/drawing/2014/main" id="{0C267DAF-0A91-4AE8-86AE-D94B3BBA94EC}"/>
                  </a:ext>
                </a:extLst>
              </p:cNvPr>
              <p:cNvSpPr txBox="1"/>
              <p:nvPr/>
            </p:nvSpPr>
            <p:spPr>
              <a:xfrm>
                <a:off x="688046" y="6236196"/>
                <a:ext cx="2407587" cy="230832"/>
              </a:xfrm>
              <a:prstGeom prst="rect">
                <a:avLst/>
              </a:prstGeom>
              <a:noFill/>
            </p:spPr>
            <p:txBody>
              <a:bodyPr wrap="square" rtlCol="0">
                <a:spAutoFit/>
              </a:bodyPr>
              <a:lstStyle/>
              <a:p>
                <a:pPr algn="ctr"/>
                <a:r>
                  <a:rPr lang="fr-BE" sz="900" b="1" dirty="0"/>
                  <a:t>Raw </a:t>
                </a:r>
                <a:r>
                  <a:rPr lang="fr-BE" sz="900" b="1" dirty="0" err="1"/>
                  <a:t>result</a:t>
                </a:r>
                <a:r>
                  <a:rPr lang="fr-BE" sz="900" b="1" dirty="0"/>
                  <a:t> </a:t>
                </a:r>
                <a:r>
                  <a:rPr lang="fr-BE" sz="900" b="1" dirty="0" err="1"/>
                  <a:t>exported</a:t>
                </a:r>
                <a:r>
                  <a:rPr lang="fr-BE" sz="900" b="1" dirty="0"/>
                  <a:t> </a:t>
                </a:r>
                <a:r>
                  <a:rPr lang="fr-BE" sz="900" b="1" dirty="0" err="1"/>
                  <a:t>from</a:t>
                </a:r>
                <a:r>
                  <a:rPr lang="fr-BE" sz="900" b="1" dirty="0"/>
                  <a:t> TO </a:t>
                </a:r>
                <a:endParaRPr lang="en-BE" sz="900" b="1" dirty="0"/>
              </a:p>
            </p:txBody>
          </p:sp>
        </p:grpSp>
        <p:cxnSp>
          <p:nvCxnSpPr>
            <p:cNvPr id="34" name="Ευθύγραμμο βέλος σύνδεσης 33">
              <a:extLst>
                <a:ext uri="{FF2B5EF4-FFF2-40B4-BE49-F238E27FC236}">
                  <a16:creationId xmlns:a16="http://schemas.microsoft.com/office/drawing/2014/main" id="{8C8E5CE5-1853-48BD-AF8D-388132E66E0E}"/>
                </a:ext>
              </a:extLst>
            </p:cNvPr>
            <p:cNvCxnSpPr>
              <a:cxnSpLocks/>
            </p:cNvCxnSpPr>
            <p:nvPr/>
          </p:nvCxnSpPr>
          <p:spPr>
            <a:xfrm flipH="1">
              <a:off x="3302197" y="5790882"/>
              <a:ext cx="114973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Ευθύγραμμο βέλος σύνδεσης 35">
              <a:extLst>
                <a:ext uri="{FF2B5EF4-FFF2-40B4-BE49-F238E27FC236}">
                  <a16:creationId xmlns:a16="http://schemas.microsoft.com/office/drawing/2014/main" id="{20ADB111-6C69-4A01-8B4F-FE9FF71F45AE}"/>
                </a:ext>
              </a:extLst>
            </p:cNvPr>
            <p:cNvCxnSpPr>
              <a:cxnSpLocks/>
            </p:cNvCxnSpPr>
            <p:nvPr/>
          </p:nvCxnSpPr>
          <p:spPr>
            <a:xfrm flipH="1" flipV="1">
              <a:off x="7549875" y="5790882"/>
              <a:ext cx="1176416"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E7736788-10AA-47D4-8B8A-A3708FEC37F7}"/>
                </a:ext>
              </a:extLst>
            </p:cNvPr>
            <p:cNvGrpSpPr/>
            <p:nvPr/>
          </p:nvGrpSpPr>
          <p:grpSpPr>
            <a:xfrm>
              <a:off x="4851051" y="5036370"/>
              <a:ext cx="2358438" cy="1791080"/>
              <a:chOff x="4697095" y="4675948"/>
              <a:chExt cx="2358438" cy="1791080"/>
            </a:xfrm>
          </p:grpSpPr>
          <p:pic>
            <p:nvPicPr>
              <p:cNvPr id="30" name="Εικόνα 29">
                <a:extLst>
                  <a:ext uri="{FF2B5EF4-FFF2-40B4-BE49-F238E27FC236}">
                    <a16:creationId xmlns:a16="http://schemas.microsoft.com/office/drawing/2014/main" id="{76E67FD0-5476-4F79-A4F4-DF3AFA66E1C7}"/>
                  </a:ext>
                </a:extLst>
              </p:cNvPr>
              <p:cNvPicPr>
                <a:picLocks noChangeAspect="1"/>
              </p:cNvPicPr>
              <p:nvPr/>
            </p:nvPicPr>
            <p:blipFill>
              <a:blip r:embed="rId9"/>
              <a:stretch>
                <a:fillRect/>
              </a:stretch>
            </p:blipFill>
            <p:spPr>
              <a:xfrm rot="10800000">
                <a:off x="4697095" y="4675948"/>
                <a:ext cx="2358438" cy="1511250"/>
              </a:xfrm>
              <a:prstGeom prst="rect">
                <a:avLst/>
              </a:prstGeom>
            </p:spPr>
          </p:pic>
          <p:sp>
            <p:nvSpPr>
              <p:cNvPr id="37" name="TextBox 36">
                <a:extLst>
                  <a:ext uri="{FF2B5EF4-FFF2-40B4-BE49-F238E27FC236}">
                    <a16:creationId xmlns:a16="http://schemas.microsoft.com/office/drawing/2014/main" id="{39B437C9-AB73-4D77-9D95-76D12E40FBB1}"/>
                  </a:ext>
                </a:extLst>
              </p:cNvPr>
              <p:cNvSpPr txBox="1"/>
              <p:nvPr/>
            </p:nvSpPr>
            <p:spPr>
              <a:xfrm>
                <a:off x="4697096" y="6236196"/>
                <a:ext cx="2358437" cy="230832"/>
              </a:xfrm>
              <a:prstGeom prst="rect">
                <a:avLst/>
              </a:prstGeom>
              <a:noFill/>
            </p:spPr>
            <p:txBody>
              <a:bodyPr wrap="square" rtlCol="0">
                <a:spAutoFit/>
              </a:bodyPr>
              <a:lstStyle/>
              <a:p>
                <a:r>
                  <a:rPr lang="fr-BE" sz="900" b="1" dirty="0" err="1"/>
                  <a:t>Attempt</a:t>
                </a:r>
                <a:r>
                  <a:rPr lang="fr-BE" sz="900" b="1" dirty="0"/>
                  <a:t> </a:t>
                </a:r>
                <a:r>
                  <a:rPr lang="fr-BE" sz="900" b="1" dirty="0" err="1"/>
                  <a:t>with</a:t>
                </a:r>
                <a:r>
                  <a:rPr lang="fr-BE" sz="900" b="1" dirty="0"/>
                  <a:t> </a:t>
                </a:r>
                <a:r>
                  <a:rPr lang="fr-BE" sz="900" b="1" dirty="0" err="1"/>
                  <a:t>reduced</a:t>
                </a:r>
                <a:r>
                  <a:rPr lang="fr-BE" sz="900" b="1" dirty="0"/>
                  <a:t> </a:t>
                </a:r>
                <a:r>
                  <a:rPr lang="fr-BE" sz="900" b="1" dirty="0" err="1"/>
                  <a:t>thickness</a:t>
                </a:r>
                <a:r>
                  <a:rPr lang="fr-BE" sz="900" b="1" dirty="0"/>
                  <a:t> &amp; </a:t>
                </a:r>
                <a:r>
                  <a:rPr lang="fr-BE" sz="900" b="1" dirty="0" err="1"/>
                  <a:t>stiffener</a:t>
                </a:r>
                <a:endParaRPr lang="en-BE" sz="900" b="1" dirty="0"/>
              </a:p>
            </p:txBody>
          </p:sp>
        </p:grpSp>
        <p:grpSp>
          <p:nvGrpSpPr>
            <p:cNvPr id="7" name="Ομάδα 6">
              <a:extLst>
                <a:ext uri="{FF2B5EF4-FFF2-40B4-BE49-F238E27FC236}">
                  <a16:creationId xmlns:a16="http://schemas.microsoft.com/office/drawing/2014/main" id="{A96A3117-0392-4E52-85A9-8D67BE497259}"/>
                </a:ext>
              </a:extLst>
            </p:cNvPr>
            <p:cNvGrpSpPr/>
            <p:nvPr/>
          </p:nvGrpSpPr>
          <p:grpSpPr>
            <a:xfrm>
              <a:off x="547515" y="4957501"/>
              <a:ext cx="2823831" cy="1841917"/>
              <a:chOff x="547515" y="4957501"/>
              <a:chExt cx="2823831" cy="1841917"/>
            </a:xfrm>
          </p:grpSpPr>
          <p:sp>
            <p:nvSpPr>
              <p:cNvPr id="38" name="TextBox 37">
                <a:extLst>
                  <a:ext uri="{FF2B5EF4-FFF2-40B4-BE49-F238E27FC236}">
                    <a16:creationId xmlns:a16="http://schemas.microsoft.com/office/drawing/2014/main" id="{4394B7BF-28B6-41CA-893C-4E258489F3F0}"/>
                  </a:ext>
                </a:extLst>
              </p:cNvPr>
              <p:cNvSpPr txBox="1"/>
              <p:nvPr/>
            </p:nvSpPr>
            <p:spPr>
              <a:xfrm>
                <a:off x="739048" y="6568586"/>
                <a:ext cx="2358437" cy="230832"/>
              </a:xfrm>
              <a:prstGeom prst="rect">
                <a:avLst/>
              </a:prstGeom>
              <a:noFill/>
            </p:spPr>
            <p:txBody>
              <a:bodyPr wrap="square" rtlCol="0">
                <a:spAutoFit/>
              </a:bodyPr>
              <a:lstStyle/>
              <a:p>
                <a:pPr algn="ctr"/>
                <a:r>
                  <a:rPr lang="fr-BE" sz="900" b="1" dirty="0" err="1"/>
                  <a:t>Optimised</a:t>
                </a:r>
                <a:r>
                  <a:rPr lang="fr-BE" sz="900" b="1" dirty="0"/>
                  <a:t> concept</a:t>
                </a:r>
                <a:endParaRPr lang="en-BE" sz="900" b="1" dirty="0"/>
              </a:p>
            </p:txBody>
          </p:sp>
          <p:grpSp>
            <p:nvGrpSpPr>
              <p:cNvPr id="40" name="Group 39">
                <a:extLst>
                  <a:ext uri="{FF2B5EF4-FFF2-40B4-BE49-F238E27FC236}">
                    <a16:creationId xmlns:a16="http://schemas.microsoft.com/office/drawing/2014/main" id="{FB8BAB30-3C2E-42AF-A430-747E688F8D2B}"/>
                  </a:ext>
                </a:extLst>
              </p:cNvPr>
              <p:cNvGrpSpPr/>
              <p:nvPr/>
            </p:nvGrpSpPr>
            <p:grpSpPr>
              <a:xfrm>
                <a:off x="547515" y="4957501"/>
                <a:ext cx="2823831" cy="1550598"/>
                <a:chOff x="524256" y="1083579"/>
                <a:chExt cx="4372635" cy="2805635"/>
              </a:xfrm>
            </p:grpSpPr>
            <p:pic>
              <p:nvPicPr>
                <p:cNvPr id="42" name="Picture 41" descr="A picture containing logo&#10;&#10;Description automatically generated">
                  <a:extLst>
                    <a:ext uri="{FF2B5EF4-FFF2-40B4-BE49-F238E27FC236}">
                      <a16:creationId xmlns:a16="http://schemas.microsoft.com/office/drawing/2014/main" id="{9EED4F8C-17FD-4036-B9DC-3991F4CFF440}"/>
                    </a:ext>
                  </a:extLst>
                </p:cNvPr>
                <p:cNvPicPr>
                  <a:picLocks noChangeAspect="1"/>
                </p:cNvPicPr>
                <p:nvPr/>
              </p:nvPicPr>
              <p:blipFill>
                <a:blip r:embed="rId10"/>
                <a:stretch>
                  <a:fillRect/>
                </a:stretch>
              </p:blipFill>
              <p:spPr>
                <a:xfrm>
                  <a:off x="524256" y="1389272"/>
                  <a:ext cx="3408944" cy="2447802"/>
                </a:xfrm>
                <a:prstGeom prst="rect">
                  <a:avLst/>
                </a:prstGeom>
              </p:spPr>
            </p:pic>
            <p:sp>
              <p:nvSpPr>
                <p:cNvPr id="43" name="TextBox 42">
                  <a:extLst>
                    <a:ext uri="{FF2B5EF4-FFF2-40B4-BE49-F238E27FC236}">
                      <a16:creationId xmlns:a16="http://schemas.microsoft.com/office/drawing/2014/main" id="{B6A62689-6CAC-4C73-A459-2E88A6E00ADB}"/>
                    </a:ext>
                  </a:extLst>
                </p:cNvPr>
                <p:cNvSpPr txBox="1"/>
                <p:nvPr/>
              </p:nvSpPr>
              <p:spPr>
                <a:xfrm>
                  <a:off x="3116549" y="1655842"/>
                  <a:ext cx="1780342" cy="529044"/>
                </a:xfrm>
                <a:prstGeom prst="rect">
                  <a:avLst/>
                </a:prstGeom>
                <a:noFill/>
              </p:spPr>
              <p:txBody>
                <a:bodyPr wrap="square" rtlCol="0">
                  <a:spAutoFit/>
                </a:bodyPr>
                <a:lstStyle/>
                <a:p>
                  <a:pPr algn="ctr"/>
                  <a:r>
                    <a:rPr lang="fr-BE" sz="1300" dirty="0"/>
                    <a:t>Aluminium</a:t>
                  </a:r>
                </a:p>
              </p:txBody>
            </p:sp>
            <p:sp>
              <p:nvSpPr>
                <p:cNvPr id="44" name="TextBox 43">
                  <a:extLst>
                    <a:ext uri="{FF2B5EF4-FFF2-40B4-BE49-F238E27FC236}">
                      <a16:creationId xmlns:a16="http://schemas.microsoft.com/office/drawing/2014/main" id="{29AAF7CE-B519-42A2-97C1-61AB8286C66E}"/>
                    </a:ext>
                  </a:extLst>
                </p:cNvPr>
                <p:cNvSpPr txBox="1"/>
                <p:nvPr/>
              </p:nvSpPr>
              <p:spPr>
                <a:xfrm>
                  <a:off x="578155" y="1083579"/>
                  <a:ext cx="1078992" cy="529044"/>
                </a:xfrm>
                <a:prstGeom prst="rect">
                  <a:avLst/>
                </a:prstGeom>
                <a:noFill/>
              </p:spPr>
              <p:txBody>
                <a:bodyPr wrap="square" rtlCol="0">
                  <a:spAutoFit/>
                </a:bodyPr>
                <a:lstStyle/>
                <a:p>
                  <a:pPr algn="ctr"/>
                  <a:r>
                    <a:rPr lang="fr-BE" sz="1300" dirty="0"/>
                    <a:t>Plastic</a:t>
                  </a:r>
                  <a:endParaRPr lang="en-BE" sz="1300" dirty="0"/>
                </a:p>
              </p:txBody>
            </p:sp>
            <p:sp>
              <p:nvSpPr>
                <p:cNvPr id="45" name="TextBox 44">
                  <a:extLst>
                    <a:ext uri="{FF2B5EF4-FFF2-40B4-BE49-F238E27FC236}">
                      <a16:creationId xmlns:a16="http://schemas.microsoft.com/office/drawing/2014/main" id="{4EA71F9B-A44A-4072-A41D-5EEA9F1123DB}"/>
                    </a:ext>
                  </a:extLst>
                </p:cNvPr>
                <p:cNvSpPr txBox="1"/>
                <p:nvPr/>
              </p:nvSpPr>
              <p:spPr>
                <a:xfrm>
                  <a:off x="3393832" y="3360170"/>
                  <a:ext cx="1078992" cy="529044"/>
                </a:xfrm>
                <a:prstGeom prst="rect">
                  <a:avLst/>
                </a:prstGeom>
                <a:noFill/>
              </p:spPr>
              <p:txBody>
                <a:bodyPr wrap="square" rtlCol="0">
                  <a:spAutoFit/>
                </a:bodyPr>
                <a:lstStyle/>
                <a:p>
                  <a:pPr algn="ctr"/>
                  <a:r>
                    <a:rPr lang="fr-BE" sz="1300" dirty="0"/>
                    <a:t>Plastic</a:t>
                  </a:r>
                  <a:endParaRPr lang="en-BE" sz="1300" dirty="0"/>
                </a:p>
              </p:txBody>
            </p:sp>
          </p:grpSp>
        </p:grpSp>
      </p:grpSp>
      <p:sp>
        <p:nvSpPr>
          <p:cNvPr id="41" name="Θέση υποσέλιδου 12">
            <a:extLst>
              <a:ext uri="{FF2B5EF4-FFF2-40B4-BE49-F238E27FC236}">
                <a16:creationId xmlns:a16="http://schemas.microsoft.com/office/drawing/2014/main" id="{39ADA6B9-5877-4822-AD15-0F3F64BFD4B5}"/>
              </a:ext>
            </a:extLst>
          </p:cNvPr>
          <p:cNvSpPr>
            <a:spLocks noGrp="1"/>
          </p:cNvSpPr>
          <p:nvPr>
            <p:ph type="ftr" sz="quarter" idx="11"/>
          </p:nvPr>
        </p:nvSpPr>
        <p:spPr>
          <a:xfrm>
            <a:off x="4038600" y="6459636"/>
            <a:ext cx="4114800" cy="365125"/>
          </a:xfrm>
        </p:spPr>
        <p:txBody>
          <a:bodyPr/>
          <a:lstStyle/>
          <a:p>
            <a:r>
              <a:rPr lang="de-DE" dirty="0">
                <a:solidFill>
                  <a:srgbClr val="002060"/>
                </a:solidFill>
                <a:effectLst>
                  <a:outerShdw blurRad="38100" dist="38100" dir="2700000" algn="tl">
                    <a:srgbClr val="000000">
                      <a:alpha val="43137"/>
                    </a:srgbClr>
                  </a:outerShdw>
                </a:effectLst>
              </a:rPr>
              <a:t>WCSMO14</a:t>
            </a:r>
          </a:p>
        </p:txBody>
      </p:sp>
    </p:spTree>
    <p:extLst>
      <p:ext uri="{BB962C8B-B14F-4D97-AF65-F5344CB8AC3E}">
        <p14:creationId xmlns:p14="http://schemas.microsoft.com/office/powerpoint/2010/main" val="3445760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29A4F1B-CAC6-49BE-AE61-4E8C54B17D4E}"/>
              </a:ext>
            </a:extLst>
          </p:cNvPr>
          <p:cNvGrpSpPr/>
          <p:nvPr/>
        </p:nvGrpSpPr>
        <p:grpSpPr>
          <a:xfrm>
            <a:off x="5180676" y="1290942"/>
            <a:ext cx="6602540" cy="5020035"/>
            <a:chOff x="5180676" y="1290942"/>
            <a:chExt cx="6602540" cy="5020035"/>
          </a:xfrm>
        </p:grpSpPr>
        <p:pic>
          <p:nvPicPr>
            <p:cNvPr id="2" name="Picture 1">
              <a:extLst>
                <a:ext uri="{FF2B5EF4-FFF2-40B4-BE49-F238E27FC236}">
                  <a16:creationId xmlns:a16="http://schemas.microsoft.com/office/drawing/2014/main" id="{C4C39941-77EB-45ED-99F9-0FB634640FF2}"/>
                </a:ext>
              </a:extLst>
            </p:cNvPr>
            <p:cNvPicPr>
              <a:picLocks noChangeAspect="1"/>
            </p:cNvPicPr>
            <p:nvPr/>
          </p:nvPicPr>
          <p:blipFill>
            <a:blip r:embed="rId3"/>
            <a:stretch>
              <a:fillRect/>
            </a:stretch>
          </p:blipFill>
          <p:spPr>
            <a:xfrm>
              <a:off x="5180676" y="1290942"/>
              <a:ext cx="6602540" cy="4712616"/>
            </a:xfrm>
            <a:prstGeom prst="rect">
              <a:avLst/>
            </a:prstGeom>
          </p:spPr>
        </p:pic>
        <p:sp>
          <p:nvSpPr>
            <p:cNvPr id="17" name="TextBox 16">
              <a:extLst>
                <a:ext uri="{FF2B5EF4-FFF2-40B4-BE49-F238E27FC236}">
                  <a16:creationId xmlns:a16="http://schemas.microsoft.com/office/drawing/2014/main" id="{41D5D6CE-7499-4942-8834-464AF798E4E5}"/>
                </a:ext>
              </a:extLst>
            </p:cNvPr>
            <p:cNvSpPr txBox="1"/>
            <p:nvPr/>
          </p:nvSpPr>
          <p:spPr>
            <a:xfrm>
              <a:off x="5557843" y="6018589"/>
              <a:ext cx="6105513" cy="292388"/>
            </a:xfrm>
            <a:prstGeom prst="rect">
              <a:avLst/>
            </a:prstGeom>
            <a:noFill/>
          </p:spPr>
          <p:txBody>
            <a:bodyPr wrap="square" rtlCol="0">
              <a:spAutoFit/>
            </a:bodyPr>
            <a:lstStyle/>
            <a:p>
              <a:r>
                <a:rPr lang="fr-BE" sz="1300" b="1" dirty="0"/>
                <a:t>LCA </a:t>
              </a:r>
              <a:r>
                <a:rPr lang="fr-BE" sz="1300" b="1" dirty="0" err="1"/>
                <a:t>results</a:t>
              </a:r>
              <a:r>
                <a:rPr lang="fr-BE" sz="1300" b="1" dirty="0"/>
                <a:t> - </a:t>
              </a:r>
              <a:r>
                <a:rPr lang="fr-BE" sz="1300" b="1" dirty="0" err="1"/>
                <a:t>Comparison</a:t>
              </a:r>
              <a:r>
                <a:rPr lang="fr-BE" sz="1300" b="1" dirty="0"/>
                <a:t> of the </a:t>
              </a:r>
              <a:r>
                <a:rPr lang="fr-BE" sz="1300" b="1" dirty="0" err="1"/>
                <a:t>reference</a:t>
              </a:r>
              <a:r>
                <a:rPr lang="fr-BE" sz="1300" b="1" dirty="0"/>
                <a:t> and the new concept </a:t>
              </a:r>
              <a:r>
                <a:rPr lang="fr-BE" sz="1300" b="1" dirty="0" err="1"/>
                <a:t>gearbox</a:t>
              </a:r>
              <a:r>
                <a:rPr lang="fr-BE" sz="1300" b="1" dirty="0"/>
                <a:t> cover </a:t>
              </a:r>
              <a:r>
                <a:rPr lang="fr-BE" sz="1300" b="1" dirty="0" err="1"/>
                <a:t>demo</a:t>
              </a:r>
              <a:endParaRPr lang="en-BE" sz="1300" b="1" dirty="0"/>
            </a:p>
          </p:txBody>
        </p:sp>
      </p:grpSp>
      <p:grpSp>
        <p:nvGrpSpPr>
          <p:cNvPr id="20" name="Group 19">
            <a:extLst>
              <a:ext uri="{FF2B5EF4-FFF2-40B4-BE49-F238E27FC236}">
                <a16:creationId xmlns:a16="http://schemas.microsoft.com/office/drawing/2014/main" id="{BC413CFF-90AB-4496-A94D-125AD4F10F2E}"/>
              </a:ext>
            </a:extLst>
          </p:cNvPr>
          <p:cNvGrpSpPr/>
          <p:nvPr/>
        </p:nvGrpSpPr>
        <p:grpSpPr>
          <a:xfrm>
            <a:off x="419149" y="1487659"/>
            <a:ext cx="4366901" cy="1030147"/>
            <a:chOff x="490300" y="1659248"/>
            <a:chExt cx="4366901" cy="1030147"/>
          </a:xfrm>
        </p:grpSpPr>
        <p:sp>
          <p:nvSpPr>
            <p:cNvPr id="18" name="Rectangle: Rounded Corners 17">
              <a:extLst>
                <a:ext uri="{FF2B5EF4-FFF2-40B4-BE49-F238E27FC236}">
                  <a16:creationId xmlns:a16="http://schemas.microsoft.com/office/drawing/2014/main" id="{359D45EF-A102-40DA-9BF0-BCBA5E9D9AB1}"/>
                </a:ext>
              </a:extLst>
            </p:cNvPr>
            <p:cNvSpPr/>
            <p:nvPr/>
          </p:nvSpPr>
          <p:spPr>
            <a:xfrm>
              <a:off x="490300" y="1659248"/>
              <a:ext cx="4366901" cy="1030147"/>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TextBox 18">
              <a:extLst>
                <a:ext uri="{FF2B5EF4-FFF2-40B4-BE49-F238E27FC236}">
                  <a16:creationId xmlns:a16="http://schemas.microsoft.com/office/drawing/2014/main" id="{37D6A193-6477-44C3-8756-CD7315434592}"/>
                </a:ext>
              </a:extLst>
            </p:cNvPr>
            <p:cNvSpPr txBox="1"/>
            <p:nvPr/>
          </p:nvSpPr>
          <p:spPr>
            <a:xfrm>
              <a:off x="532435" y="1974267"/>
              <a:ext cx="4282633" cy="400110"/>
            </a:xfrm>
            <a:prstGeom prst="rect">
              <a:avLst/>
            </a:prstGeom>
            <a:noFill/>
          </p:spPr>
          <p:txBody>
            <a:bodyPr wrap="square" rtlCol="0">
              <a:spAutoFit/>
            </a:bodyPr>
            <a:lstStyle/>
            <a:p>
              <a:pPr algn="ctr"/>
              <a:r>
                <a:rPr lang="fr-BE" sz="2000" b="1" dirty="0">
                  <a:solidFill>
                    <a:schemeClr val="bg1"/>
                  </a:solidFill>
                </a:rPr>
                <a:t>Total </a:t>
              </a:r>
              <a:r>
                <a:rPr lang="fr-BE" sz="2000" b="1" dirty="0" err="1">
                  <a:solidFill>
                    <a:schemeClr val="bg1"/>
                  </a:solidFill>
                </a:rPr>
                <a:t>weight</a:t>
              </a:r>
              <a:r>
                <a:rPr lang="fr-BE" sz="2000" b="1" dirty="0">
                  <a:solidFill>
                    <a:schemeClr val="bg1"/>
                  </a:solidFill>
                </a:rPr>
                <a:t> </a:t>
              </a:r>
              <a:r>
                <a:rPr lang="fr-BE" sz="2000" b="1" dirty="0" err="1">
                  <a:solidFill>
                    <a:schemeClr val="bg1"/>
                  </a:solidFill>
                </a:rPr>
                <a:t>reduction</a:t>
              </a:r>
              <a:r>
                <a:rPr lang="fr-BE" sz="2000" b="1" dirty="0">
                  <a:solidFill>
                    <a:schemeClr val="bg1"/>
                  </a:solidFill>
                </a:rPr>
                <a:t> of approx. 30%</a:t>
              </a:r>
              <a:endParaRPr lang="en-BE" sz="2000" b="1" dirty="0">
                <a:solidFill>
                  <a:schemeClr val="bg1"/>
                </a:solidFill>
              </a:endParaRPr>
            </a:p>
          </p:txBody>
        </p:sp>
      </p:grpSp>
      <p:grpSp>
        <p:nvGrpSpPr>
          <p:cNvPr id="6" name="Group 5">
            <a:extLst>
              <a:ext uri="{FF2B5EF4-FFF2-40B4-BE49-F238E27FC236}">
                <a16:creationId xmlns:a16="http://schemas.microsoft.com/office/drawing/2014/main" id="{9B383E18-C350-4470-BA29-D8ABE9F82903}"/>
              </a:ext>
            </a:extLst>
          </p:cNvPr>
          <p:cNvGrpSpPr/>
          <p:nvPr/>
        </p:nvGrpSpPr>
        <p:grpSpPr>
          <a:xfrm>
            <a:off x="2949296" y="3740197"/>
            <a:ext cx="2035779" cy="1625380"/>
            <a:chOff x="1841455" y="3106724"/>
            <a:chExt cx="2201483" cy="1583666"/>
          </a:xfrm>
        </p:grpSpPr>
        <p:pic>
          <p:nvPicPr>
            <p:cNvPr id="32" name="Picture 31" descr="A picture containing logo&#10;&#10;Description automatically generated">
              <a:extLst>
                <a:ext uri="{FF2B5EF4-FFF2-40B4-BE49-F238E27FC236}">
                  <a16:creationId xmlns:a16="http://schemas.microsoft.com/office/drawing/2014/main" id="{F86D27C1-F23A-48A6-9BBC-4BD9686A91FB}"/>
                </a:ext>
              </a:extLst>
            </p:cNvPr>
            <p:cNvPicPr>
              <a:picLocks noChangeAspect="1"/>
            </p:cNvPicPr>
            <p:nvPr/>
          </p:nvPicPr>
          <p:blipFill>
            <a:blip r:embed="rId4"/>
            <a:stretch>
              <a:fillRect/>
            </a:stretch>
          </p:blipFill>
          <p:spPr>
            <a:xfrm>
              <a:off x="1841455" y="3106724"/>
              <a:ext cx="2201483" cy="1352835"/>
            </a:xfrm>
            <a:prstGeom prst="rect">
              <a:avLst/>
            </a:prstGeom>
          </p:spPr>
        </p:pic>
        <p:sp>
          <p:nvSpPr>
            <p:cNvPr id="36" name="TextBox 35">
              <a:extLst>
                <a:ext uri="{FF2B5EF4-FFF2-40B4-BE49-F238E27FC236}">
                  <a16:creationId xmlns:a16="http://schemas.microsoft.com/office/drawing/2014/main" id="{29E484AC-1505-4B00-804D-8A96E48C5068}"/>
                </a:ext>
              </a:extLst>
            </p:cNvPr>
            <p:cNvSpPr txBox="1"/>
            <p:nvPr/>
          </p:nvSpPr>
          <p:spPr>
            <a:xfrm>
              <a:off x="2350946" y="4459558"/>
              <a:ext cx="1271925" cy="230832"/>
            </a:xfrm>
            <a:prstGeom prst="rect">
              <a:avLst/>
            </a:prstGeom>
            <a:noFill/>
          </p:spPr>
          <p:txBody>
            <a:bodyPr wrap="square" rtlCol="0">
              <a:spAutoFit/>
            </a:bodyPr>
            <a:lstStyle/>
            <a:p>
              <a:r>
                <a:rPr lang="fr-BE" sz="900" b="1" dirty="0" err="1"/>
                <a:t>Optimized</a:t>
              </a:r>
              <a:r>
                <a:rPr lang="fr-BE" sz="900" b="1" dirty="0"/>
                <a:t> concept</a:t>
              </a:r>
              <a:endParaRPr lang="en-BE" sz="900" b="1" dirty="0"/>
            </a:p>
          </p:txBody>
        </p:sp>
      </p:grpSp>
      <p:grpSp>
        <p:nvGrpSpPr>
          <p:cNvPr id="7" name="Group 6">
            <a:extLst>
              <a:ext uri="{FF2B5EF4-FFF2-40B4-BE49-F238E27FC236}">
                <a16:creationId xmlns:a16="http://schemas.microsoft.com/office/drawing/2014/main" id="{FFF5B394-FCB8-4843-A7B4-441BD7517399}"/>
              </a:ext>
            </a:extLst>
          </p:cNvPr>
          <p:cNvGrpSpPr/>
          <p:nvPr/>
        </p:nvGrpSpPr>
        <p:grpSpPr>
          <a:xfrm>
            <a:off x="241619" y="3590422"/>
            <a:ext cx="1766196" cy="1648043"/>
            <a:chOff x="241619" y="3590422"/>
            <a:chExt cx="1766196" cy="1648043"/>
          </a:xfrm>
        </p:grpSpPr>
        <p:pic>
          <p:nvPicPr>
            <p:cNvPr id="9" name="Picture 8">
              <a:extLst>
                <a:ext uri="{FF2B5EF4-FFF2-40B4-BE49-F238E27FC236}">
                  <a16:creationId xmlns:a16="http://schemas.microsoft.com/office/drawing/2014/main" id="{FEACCB43-5E0F-4749-94B0-6EB7BA636FA2}"/>
                </a:ext>
              </a:extLst>
            </p:cNvPr>
            <p:cNvPicPr>
              <a:picLocks noChangeAspect="1"/>
            </p:cNvPicPr>
            <p:nvPr/>
          </p:nvPicPr>
          <p:blipFill>
            <a:blip r:embed="rId5"/>
            <a:stretch>
              <a:fillRect/>
            </a:stretch>
          </p:blipFill>
          <p:spPr>
            <a:xfrm rot="10387628">
              <a:off x="241619" y="3590422"/>
              <a:ext cx="1766196" cy="1437732"/>
            </a:xfrm>
            <a:prstGeom prst="rect">
              <a:avLst/>
            </a:prstGeom>
          </p:spPr>
        </p:pic>
        <p:sp>
          <p:nvSpPr>
            <p:cNvPr id="37" name="TextBox 36">
              <a:extLst>
                <a:ext uri="{FF2B5EF4-FFF2-40B4-BE49-F238E27FC236}">
                  <a16:creationId xmlns:a16="http://schemas.microsoft.com/office/drawing/2014/main" id="{4C889D87-3D13-4227-A34D-36207A803BDF}"/>
                </a:ext>
              </a:extLst>
            </p:cNvPr>
            <p:cNvSpPr txBox="1"/>
            <p:nvPr/>
          </p:nvSpPr>
          <p:spPr>
            <a:xfrm>
              <a:off x="550509" y="5018864"/>
              <a:ext cx="1219340" cy="219601"/>
            </a:xfrm>
            <a:prstGeom prst="rect">
              <a:avLst/>
            </a:prstGeom>
            <a:noFill/>
          </p:spPr>
          <p:txBody>
            <a:bodyPr wrap="square" rtlCol="0">
              <a:spAutoFit/>
            </a:bodyPr>
            <a:lstStyle/>
            <a:p>
              <a:r>
                <a:rPr lang="fr-BE" sz="900" b="1" dirty="0" err="1"/>
                <a:t>Simplified</a:t>
              </a:r>
              <a:r>
                <a:rPr lang="fr-BE" sz="900" b="1" dirty="0"/>
                <a:t> </a:t>
              </a:r>
              <a:r>
                <a:rPr lang="fr-BE" sz="900" b="1" dirty="0" err="1"/>
                <a:t>geometry</a:t>
              </a:r>
              <a:endParaRPr lang="en-BE" sz="900" b="1" dirty="0"/>
            </a:p>
          </p:txBody>
        </p:sp>
      </p:grpSp>
      <p:cxnSp>
        <p:nvCxnSpPr>
          <p:cNvPr id="11" name="Straight Arrow Connector 10">
            <a:extLst>
              <a:ext uri="{FF2B5EF4-FFF2-40B4-BE49-F238E27FC236}">
                <a16:creationId xmlns:a16="http://schemas.microsoft.com/office/drawing/2014/main" id="{3159F110-3E87-4E8A-B7B7-88FE22531092}"/>
              </a:ext>
            </a:extLst>
          </p:cNvPr>
          <p:cNvCxnSpPr/>
          <p:nvPr/>
        </p:nvCxnSpPr>
        <p:spPr>
          <a:xfrm>
            <a:off x="2218286" y="4434431"/>
            <a:ext cx="731010"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 name="Θέση υποσέλιδου 12">
            <a:extLst>
              <a:ext uri="{FF2B5EF4-FFF2-40B4-BE49-F238E27FC236}">
                <a16:creationId xmlns:a16="http://schemas.microsoft.com/office/drawing/2014/main" id="{6771D7E8-1C76-43B8-9487-48A68AE5C968}"/>
              </a:ext>
            </a:extLst>
          </p:cNvPr>
          <p:cNvSpPr>
            <a:spLocks noGrp="1"/>
          </p:cNvSpPr>
          <p:nvPr>
            <p:ph type="ftr" sz="quarter" idx="11"/>
          </p:nvPr>
        </p:nvSpPr>
        <p:spPr>
          <a:xfrm>
            <a:off x="4038600" y="6459636"/>
            <a:ext cx="4114800" cy="365125"/>
          </a:xfrm>
        </p:spPr>
        <p:txBody>
          <a:bodyPr/>
          <a:lstStyle/>
          <a:p>
            <a:r>
              <a:rPr lang="de-DE" dirty="0">
                <a:solidFill>
                  <a:srgbClr val="002060"/>
                </a:solidFill>
                <a:effectLst>
                  <a:outerShdw blurRad="38100" dist="38100" dir="2700000" algn="tl">
                    <a:srgbClr val="000000">
                      <a:alpha val="43137"/>
                    </a:srgbClr>
                  </a:outerShdw>
                </a:effectLst>
              </a:rPr>
              <a:t>WCSMO14</a:t>
            </a:r>
          </a:p>
        </p:txBody>
      </p:sp>
      <p:sp>
        <p:nvSpPr>
          <p:cNvPr id="22" name="Τίτλος 1">
            <a:extLst>
              <a:ext uri="{FF2B5EF4-FFF2-40B4-BE49-F238E27FC236}">
                <a16:creationId xmlns:a16="http://schemas.microsoft.com/office/drawing/2014/main" id="{6069E6BB-DCDF-4C95-8508-2D6141AB24C5}"/>
              </a:ext>
            </a:extLst>
          </p:cNvPr>
          <p:cNvSpPr txBox="1">
            <a:spLocks/>
          </p:cNvSpPr>
          <p:nvPr/>
        </p:nvSpPr>
        <p:spPr>
          <a:xfrm>
            <a:off x="3095633" y="202862"/>
            <a:ext cx="6341424" cy="6454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3000" dirty="0">
                <a:solidFill>
                  <a:srgbClr val="002060"/>
                </a:solidFill>
                <a:effectLst>
                  <a:outerShdw blurRad="38100" dist="38100" dir="2700000" algn="tl">
                    <a:srgbClr val="000000">
                      <a:alpha val="43137"/>
                    </a:srgbClr>
                  </a:outerShdw>
                </a:effectLst>
              </a:rPr>
              <a:t>Life Cycle </a:t>
            </a:r>
            <a:r>
              <a:rPr lang="fr-BE" sz="3000" dirty="0" err="1">
                <a:solidFill>
                  <a:srgbClr val="002060"/>
                </a:solidFill>
                <a:effectLst>
                  <a:outerShdw blurRad="38100" dist="38100" dir="2700000" algn="tl">
                    <a:srgbClr val="000000">
                      <a:alpha val="43137"/>
                    </a:srgbClr>
                  </a:outerShdw>
                </a:effectLst>
              </a:rPr>
              <a:t>Assessment</a:t>
            </a:r>
            <a:r>
              <a:rPr lang="fr-BE" sz="3000" dirty="0">
                <a:solidFill>
                  <a:srgbClr val="002060"/>
                </a:solidFill>
                <a:effectLst>
                  <a:outerShdw blurRad="38100" dist="38100" dir="2700000" algn="tl">
                    <a:srgbClr val="000000">
                      <a:alpha val="43137"/>
                    </a:srgbClr>
                  </a:outerShdw>
                </a:effectLst>
              </a:rPr>
              <a:t> (LCA)</a:t>
            </a:r>
            <a:endParaRPr lang="en-BE" sz="30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0310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BF6BE9-53E7-47D6-AEE1-05F3D063D73E}"/>
              </a:ext>
            </a:extLst>
          </p:cNvPr>
          <p:cNvSpPr>
            <a:spLocks noGrp="1"/>
          </p:cNvSpPr>
          <p:nvPr>
            <p:ph idx="1"/>
          </p:nvPr>
        </p:nvSpPr>
        <p:spPr>
          <a:xfrm>
            <a:off x="520861" y="1331089"/>
            <a:ext cx="11134845" cy="4845874"/>
          </a:xfrm>
        </p:spPr>
        <p:txBody>
          <a:bodyPr>
            <a:normAutofit/>
          </a:bodyPr>
          <a:lstStyle/>
          <a:p>
            <a:pPr marL="514350" indent="-514350">
              <a:buFont typeface="+mj-lt"/>
              <a:buAutoNum type="arabicPeriod"/>
            </a:pPr>
            <a:r>
              <a:rPr lang="fr-BE" sz="1800" dirty="0" err="1">
                <a:solidFill>
                  <a:schemeClr val="tx2">
                    <a:lumMod val="60000"/>
                    <a:lumOff val="40000"/>
                  </a:schemeClr>
                </a:solidFill>
              </a:rPr>
              <a:t>Presentation</a:t>
            </a:r>
            <a:r>
              <a:rPr lang="fr-BE" sz="1800" dirty="0">
                <a:solidFill>
                  <a:schemeClr val="tx2">
                    <a:lumMod val="60000"/>
                    <a:lumOff val="40000"/>
                  </a:schemeClr>
                </a:solidFill>
              </a:rPr>
              <a:t> of the case </a:t>
            </a:r>
            <a:r>
              <a:rPr lang="fr-BE" sz="1800" dirty="0" err="1">
                <a:solidFill>
                  <a:schemeClr val="tx2">
                    <a:lumMod val="60000"/>
                    <a:lumOff val="40000"/>
                  </a:schemeClr>
                </a:solidFill>
              </a:rPr>
              <a:t>study</a:t>
            </a:r>
            <a:endParaRPr lang="fr-BE" sz="1800" dirty="0">
              <a:solidFill>
                <a:schemeClr val="tx2">
                  <a:lumMod val="60000"/>
                  <a:lumOff val="40000"/>
                </a:schemeClr>
              </a:solidFill>
            </a:endParaRPr>
          </a:p>
          <a:p>
            <a:pPr marL="514350" indent="-514350">
              <a:buFont typeface="+mj-lt"/>
              <a:buAutoNum type="arabicPeriod"/>
            </a:pPr>
            <a:endParaRPr lang="fr-BE" sz="1800" dirty="0">
              <a:solidFill>
                <a:schemeClr val="tx2">
                  <a:lumMod val="60000"/>
                  <a:lumOff val="40000"/>
                </a:schemeClr>
              </a:solidFill>
            </a:endParaRPr>
          </a:p>
          <a:p>
            <a:pPr marL="514350" indent="-514350">
              <a:buFont typeface="+mj-lt"/>
              <a:buAutoNum type="arabicPeriod"/>
            </a:pPr>
            <a:r>
              <a:rPr lang="fr-BE" sz="1800" dirty="0">
                <a:solidFill>
                  <a:schemeClr val="tx2">
                    <a:lumMod val="60000"/>
                    <a:lumOff val="40000"/>
                  </a:schemeClr>
                </a:solidFill>
              </a:rPr>
              <a:t>Multi-</a:t>
            </a:r>
            <a:r>
              <a:rPr lang="fr-BE" sz="1800" dirty="0" err="1">
                <a:solidFill>
                  <a:schemeClr val="tx2">
                    <a:lumMod val="60000"/>
                    <a:lumOff val="40000"/>
                  </a:schemeClr>
                </a:solidFill>
              </a:rPr>
              <a:t>material</a:t>
            </a:r>
            <a:r>
              <a:rPr lang="fr-BE" sz="1800" dirty="0">
                <a:solidFill>
                  <a:schemeClr val="tx2">
                    <a:lumMod val="60000"/>
                    <a:lumOff val="40000"/>
                  </a:schemeClr>
                </a:solidFill>
              </a:rPr>
              <a:t> </a:t>
            </a:r>
            <a:r>
              <a:rPr lang="fr-BE" sz="1800" dirty="0" err="1">
                <a:solidFill>
                  <a:schemeClr val="tx2">
                    <a:lumMod val="60000"/>
                    <a:lumOff val="40000"/>
                  </a:schemeClr>
                </a:solidFill>
              </a:rPr>
              <a:t>topology</a:t>
            </a:r>
            <a:r>
              <a:rPr lang="fr-BE" sz="1800" dirty="0">
                <a:solidFill>
                  <a:schemeClr val="tx2">
                    <a:lumMod val="60000"/>
                    <a:lumOff val="40000"/>
                  </a:schemeClr>
                </a:solidFill>
              </a:rPr>
              <a:t> </a:t>
            </a:r>
            <a:r>
              <a:rPr lang="fr-BE" sz="1800" dirty="0" err="1">
                <a:solidFill>
                  <a:schemeClr val="tx2">
                    <a:lumMod val="60000"/>
                    <a:lumOff val="40000"/>
                  </a:schemeClr>
                </a:solidFill>
              </a:rPr>
              <a:t>optimization</a:t>
            </a:r>
            <a:endParaRPr lang="fr-BE" sz="1800" dirty="0">
              <a:solidFill>
                <a:schemeClr val="tx2">
                  <a:lumMod val="60000"/>
                  <a:lumOff val="40000"/>
                </a:schemeClr>
              </a:solidFill>
            </a:endParaRPr>
          </a:p>
          <a:p>
            <a:pPr marL="514350" indent="-514350">
              <a:buFont typeface="+mj-lt"/>
              <a:buAutoNum type="arabicPeriod"/>
            </a:pPr>
            <a:endParaRPr lang="fr-BE" sz="1800" dirty="0">
              <a:solidFill>
                <a:schemeClr val="tx2">
                  <a:lumMod val="60000"/>
                  <a:lumOff val="40000"/>
                </a:schemeClr>
              </a:solidFill>
            </a:endParaRPr>
          </a:p>
          <a:p>
            <a:pPr marL="514350" indent="-514350">
              <a:buFont typeface="+mj-lt"/>
              <a:buAutoNum type="arabicPeriod"/>
            </a:pPr>
            <a:r>
              <a:rPr lang="fr-BE" sz="1800" dirty="0">
                <a:solidFill>
                  <a:schemeClr val="tx2">
                    <a:lumMod val="60000"/>
                    <a:lumOff val="40000"/>
                  </a:schemeClr>
                </a:solidFill>
              </a:rPr>
              <a:t>Multi-blocks </a:t>
            </a:r>
            <a:r>
              <a:rPr lang="fr-BE" sz="1800" dirty="0" err="1">
                <a:solidFill>
                  <a:schemeClr val="tx2">
                    <a:lumMod val="60000"/>
                    <a:lumOff val="40000"/>
                  </a:schemeClr>
                </a:solidFill>
              </a:rPr>
              <a:t>topology</a:t>
            </a:r>
            <a:r>
              <a:rPr lang="fr-BE" sz="1800" dirty="0">
                <a:solidFill>
                  <a:schemeClr val="tx2">
                    <a:lumMod val="60000"/>
                    <a:lumOff val="40000"/>
                  </a:schemeClr>
                </a:solidFill>
              </a:rPr>
              <a:t> </a:t>
            </a:r>
            <a:r>
              <a:rPr lang="fr-BE" sz="1800" dirty="0" err="1">
                <a:solidFill>
                  <a:schemeClr val="tx2">
                    <a:lumMod val="60000"/>
                    <a:lumOff val="40000"/>
                  </a:schemeClr>
                </a:solidFill>
              </a:rPr>
              <a:t>optimization</a:t>
            </a:r>
            <a:endParaRPr lang="fr-BE" sz="1800" dirty="0">
              <a:solidFill>
                <a:schemeClr val="tx2">
                  <a:lumMod val="60000"/>
                  <a:lumOff val="40000"/>
                </a:schemeClr>
              </a:solidFill>
            </a:endParaRPr>
          </a:p>
          <a:p>
            <a:pPr marL="514350" indent="-514350">
              <a:buFont typeface="+mj-lt"/>
              <a:buAutoNum type="arabicPeriod"/>
            </a:pPr>
            <a:endParaRPr lang="fr-BE" sz="1800" dirty="0">
              <a:solidFill>
                <a:schemeClr val="tx2">
                  <a:lumMod val="60000"/>
                  <a:lumOff val="40000"/>
                </a:schemeClr>
              </a:solidFill>
            </a:endParaRPr>
          </a:p>
          <a:p>
            <a:pPr marL="514350" indent="-514350">
              <a:buFont typeface="+mj-lt"/>
              <a:buAutoNum type="arabicPeriod"/>
            </a:pPr>
            <a:r>
              <a:rPr lang="fr-BE" sz="1800" dirty="0">
                <a:solidFill>
                  <a:schemeClr val="tx2">
                    <a:lumMod val="60000"/>
                    <a:lumOff val="40000"/>
                  </a:schemeClr>
                </a:solidFill>
              </a:rPr>
              <a:t>New </a:t>
            </a:r>
            <a:r>
              <a:rPr lang="fr-BE" sz="1800" dirty="0" err="1">
                <a:solidFill>
                  <a:schemeClr val="tx2">
                    <a:lumMod val="60000"/>
                    <a:lumOff val="40000"/>
                  </a:schemeClr>
                </a:solidFill>
              </a:rPr>
              <a:t>approach</a:t>
            </a:r>
            <a:r>
              <a:rPr lang="fr-BE" sz="1800" dirty="0">
                <a:solidFill>
                  <a:schemeClr val="tx2">
                    <a:lumMod val="60000"/>
                    <a:lumOff val="40000"/>
                  </a:schemeClr>
                </a:solidFill>
              </a:rPr>
              <a:t>: </a:t>
            </a:r>
            <a:r>
              <a:rPr lang="fr-BE" sz="1800" dirty="0" err="1">
                <a:solidFill>
                  <a:schemeClr val="tx2">
                    <a:lumMod val="60000"/>
                    <a:lumOff val="40000"/>
                  </a:schemeClr>
                </a:solidFill>
              </a:rPr>
              <a:t>Selection</a:t>
            </a:r>
            <a:r>
              <a:rPr lang="fr-BE" sz="1800" dirty="0">
                <a:solidFill>
                  <a:schemeClr val="tx2">
                    <a:lumMod val="60000"/>
                    <a:lumOff val="40000"/>
                  </a:schemeClr>
                </a:solidFill>
              </a:rPr>
              <a:t> of the </a:t>
            </a:r>
            <a:r>
              <a:rPr lang="fr-BE" sz="1800" dirty="0" err="1">
                <a:solidFill>
                  <a:schemeClr val="tx2">
                    <a:lumMod val="60000"/>
                    <a:lumOff val="40000"/>
                  </a:schemeClr>
                </a:solidFill>
              </a:rPr>
              <a:t>optimization</a:t>
            </a:r>
            <a:r>
              <a:rPr lang="fr-BE" sz="1800" dirty="0">
                <a:solidFill>
                  <a:schemeClr val="tx2">
                    <a:lumMod val="60000"/>
                    <a:lumOff val="40000"/>
                  </a:schemeClr>
                </a:solidFill>
              </a:rPr>
              <a:t> domaine </a:t>
            </a:r>
            <a:r>
              <a:rPr lang="fr-BE" sz="1800" dirty="0" err="1">
                <a:solidFill>
                  <a:schemeClr val="tx2">
                    <a:lumMod val="60000"/>
                    <a:lumOff val="40000"/>
                  </a:schemeClr>
                </a:solidFill>
              </a:rPr>
              <a:t>using</a:t>
            </a:r>
            <a:r>
              <a:rPr lang="fr-BE" sz="1800" dirty="0">
                <a:solidFill>
                  <a:schemeClr val="tx2">
                    <a:lumMod val="60000"/>
                    <a:lumOff val="40000"/>
                  </a:schemeClr>
                </a:solidFill>
              </a:rPr>
              <a:t> a T-</a:t>
            </a:r>
            <a:r>
              <a:rPr lang="fr-BE" sz="1800" dirty="0" err="1">
                <a:solidFill>
                  <a:schemeClr val="tx2">
                    <a:lumMod val="60000"/>
                    <a:lumOff val="40000"/>
                  </a:schemeClr>
                </a:solidFill>
              </a:rPr>
              <a:t>spline</a:t>
            </a:r>
            <a:r>
              <a:rPr lang="fr-BE" sz="1800" dirty="0">
                <a:solidFill>
                  <a:schemeClr val="tx2">
                    <a:lumMod val="60000"/>
                    <a:lumOff val="40000"/>
                  </a:schemeClr>
                </a:solidFill>
              </a:rPr>
              <a:t> as support</a:t>
            </a:r>
          </a:p>
          <a:p>
            <a:pPr marL="514350" indent="-514350">
              <a:buFont typeface="+mj-lt"/>
              <a:buAutoNum type="arabicPeriod"/>
            </a:pPr>
            <a:endParaRPr lang="fr-BE" sz="1800" dirty="0">
              <a:solidFill>
                <a:schemeClr val="tx2">
                  <a:lumMod val="60000"/>
                  <a:lumOff val="40000"/>
                </a:schemeClr>
              </a:solidFill>
            </a:endParaRPr>
          </a:p>
          <a:p>
            <a:pPr marL="514350" indent="-514350">
              <a:buFont typeface="+mj-lt"/>
              <a:buAutoNum type="arabicPeriod"/>
            </a:pPr>
            <a:r>
              <a:rPr lang="fr-BE" sz="1800" dirty="0">
                <a:solidFill>
                  <a:schemeClr val="tx2">
                    <a:lumMod val="60000"/>
                    <a:lumOff val="40000"/>
                  </a:schemeClr>
                </a:solidFill>
              </a:rPr>
              <a:t>New concept for the case </a:t>
            </a:r>
            <a:r>
              <a:rPr lang="fr-BE" sz="1800" dirty="0" err="1">
                <a:solidFill>
                  <a:schemeClr val="tx2">
                    <a:lumMod val="60000"/>
                    <a:lumOff val="40000"/>
                  </a:schemeClr>
                </a:solidFill>
              </a:rPr>
              <a:t>study</a:t>
            </a:r>
            <a:r>
              <a:rPr lang="fr-BE" sz="1800" dirty="0">
                <a:solidFill>
                  <a:schemeClr val="tx2">
                    <a:lumMod val="60000"/>
                    <a:lumOff val="40000"/>
                  </a:schemeClr>
                </a:solidFill>
              </a:rPr>
              <a:t> </a:t>
            </a:r>
            <a:r>
              <a:rPr lang="fr-BE" sz="1800" dirty="0" err="1">
                <a:solidFill>
                  <a:schemeClr val="tx2">
                    <a:lumMod val="60000"/>
                    <a:lumOff val="40000"/>
                  </a:schemeClr>
                </a:solidFill>
              </a:rPr>
              <a:t>based</a:t>
            </a:r>
            <a:r>
              <a:rPr lang="fr-BE" sz="1800" dirty="0">
                <a:solidFill>
                  <a:schemeClr val="tx2">
                    <a:lumMod val="60000"/>
                    <a:lumOff val="40000"/>
                  </a:schemeClr>
                </a:solidFill>
              </a:rPr>
              <a:t> on TO </a:t>
            </a:r>
            <a:r>
              <a:rPr lang="fr-BE" sz="1800" dirty="0" err="1">
                <a:solidFill>
                  <a:schemeClr val="tx2">
                    <a:lumMod val="60000"/>
                    <a:lumOff val="40000"/>
                  </a:schemeClr>
                </a:solidFill>
              </a:rPr>
              <a:t>results</a:t>
            </a:r>
            <a:endParaRPr lang="fr-BE" sz="1800" dirty="0">
              <a:solidFill>
                <a:schemeClr val="tx2">
                  <a:lumMod val="60000"/>
                  <a:lumOff val="40000"/>
                </a:schemeClr>
              </a:solidFill>
            </a:endParaRPr>
          </a:p>
          <a:p>
            <a:pPr marL="514350" indent="-514350">
              <a:buFont typeface="+mj-lt"/>
              <a:buAutoNum type="arabicPeriod"/>
            </a:pPr>
            <a:endParaRPr lang="fr-BE" sz="1800" dirty="0">
              <a:solidFill>
                <a:srgbClr val="002060"/>
              </a:solidFill>
            </a:endParaRPr>
          </a:p>
          <a:p>
            <a:pPr marL="514350" indent="-514350">
              <a:buFont typeface="+mj-lt"/>
              <a:buAutoNum type="arabicPeriod"/>
            </a:pPr>
            <a:r>
              <a:rPr lang="fr-BE" sz="1800" dirty="0" err="1">
                <a:solidFill>
                  <a:srgbClr val="002060"/>
                </a:solidFill>
              </a:rPr>
              <a:t>Manufacturability</a:t>
            </a:r>
            <a:r>
              <a:rPr lang="fr-BE" sz="1800" dirty="0">
                <a:solidFill>
                  <a:srgbClr val="002060"/>
                </a:solidFill>
              </a:rPr>
              <a:t> aspects</a:t>
            </a:r>
          </a:p>
          <a:p>
            <a:pPr marL="514350" indent="-514350">
              <a:buFont typeface="+mj-lt"/>
              <a:buAutoNum type="arabicPeriod"/>
            </a:pPr>
            <a:endParaRPr lang="fr-BE" sz="1800" dirty="0">
              <a:solidFill>
                <a:srgbClr val="002060"/>
              </a:solidFill>
            </a:endParaRPr>
          </a:p>
          <a:p>
            <a:pPr marL="514350" indent="-514350">
              <a:buFont typeface="+mj-lt"/>
              <a:buAutoNum type="arabicPeriod"/>
            </a:pPr>
            <a:r>
              <a:rPr lang="fr-BE" sz="1800" dirty="0">
                <a:solidFill>
                  <a:schemeClr val="tx2">
                    <a:lumMod val="60000"/>
                    <a:lumOff val="40000"/>
                  </a:schemeClr>
                </a:solidFill>
              </a:rPr>
              <a:t>Conclusions</a:t>
            </a:r>
          </a:p>
          <a:p>
            <a:pPr marL="514350" indent="-514350">
              <a:buFont typeface="+mj-lt"/>
              <a:buAutoNum type="arabicPeriod"/>
            </a:pPr>
            <a:endParaRPr lang="fr-BE" sz="1800" dirty="0">
              <a:solidFill>
                <a:srgbClr val="002060"/>
              </a:solidFill>
            </a:endParaRPr>
          </a:p>
          <a:p>
            <a:pPr marL="514350" indent="-514350">
              <a:buFont typeface="+mj-lt"/>
              <a:buAutoNum type="arabicPeriod"/>
            </a:pPr>
            <a:endParaRPr lang="en-BE" sz="1800" dirty="0">
              <a:solidFill>
                <a:srgbClr val="002060"/>
              </a:solidFill>
            </a:endParaRPr>
          </a:p>
        </p:txBody>
      </p:sp>
      <p:sp>
        <p:nvSpPr>
          <p:cNvPr id="5" name="Θέση υποσέλιδου 12">
            <a:extLst>
              <a:ext uri="{FF2B5EF4-FFF2-40B4-BE49-F238E27FC236}">
                <a16:creationId xmlns:a16="http://schemas.microsoft.com/office/drawing/2014/main" id="{2F202A35-6411-42CC-9892-92E04329F62A}"/>
              </a:ext>
            </a:extLst>
          </p:cNvPr>
          <p:cNvSpPr>
            <a:spLocks noGrp="1"/>
          </p:cNvSpPr>
          <p:nvPr>
            <p:ph type="ftr" sz="quarter" idx="11"/>
          </p:nvPr>
        </p:nvSpPr>
        <p:spPr>
          <a:xfrm>
            <a:off x="4038600" y="6459636"/>
            <a:ext cx="4114800" cy="365125"/>
          </a:xfrm>
        </p:spPr>
        <p:txBody>
          <a:bodyPr/>
          <a:lstStyle/>
          <a:p>
            <a:r>
              <a:rPr lang="de-DE" dirty="0">
                <a:solidFill>
                  <a:srgbClr val="002060"/>
                </a:solidFill>
                <a:effectLst>
                  <a:outerShdw blurRad="38100" dist="38100" dir="2700000" algn="tl">
                    <a:srgbClr val="000000">
                      <a:alpha val="43137"/>
                    </a:srgbClr>
                  </a:outerShdw>
                </a:effectLst>
              </a:rPr>
              <a:t>WCSMO14</a:t>
            </a:r>
          </a:p>
        </p:txBody>
      </p:sp>
    </p:spTree>
    <p:extLst>
      <p:ext uri="{BB962C8B-B14F-4D97-AF65-F5344CB8AC3E}">
        <p14:creationId xmlns:p14="http://schemas.microsoft.com/office/powerpoint/2010/main" val="2547178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3C31209F-B949-47AE-8084-4D8C5FD6F49B}"/>
              </a:ext>
            </a:extLst>
          </p:cNvPr>
          <p:cNvSpPr txBox="1">
            <a:spLocks/>
          </p:cNvSpPr>
          <p:nvPr/>
        </p:nvSpPr>
        <p:spPr>
          <a:xfrm>
            <a:off x="3201587" y="243294"/>
            <a:ext cx="6341424" cy="6454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3000" dirty="0">
                <a:solidFill>
                  <a:srgbClr val="002060"/>
                </a:solidFill>
                <a:effectLst>
                  <a:outerShdw blurRad="38100" dist="38100" dir="2700000" algn="tl">
                    <a:srgbClr val="000000">
                      <a:alpha val="43137"/>
                    </a:srgbClr>
                  </a:outerShdw>
                </a:effectLst>
              </a:rPr>
              <a:t>Injection molding of the plastic</a:t>
            </a:r>
            <a:endParaRPr lang="en-BE" sz="3000" dirty="0">
              <a:solidFill>
                <a:srgbClr val="002060"/>
              </a:solidFill>
              <a:effectLst>
                <a:outerShdw blurRad="38100" dist="38100" dir="2700000" algn="tl">
                  <a:srgbClr val="000000">
                    <a:alpha val="43137"/>
                  </a:srgbClr>
                </a:outerShdw>
              </a:effectLst>
            </a:endParaRPr>
          </a:p>
        </p:txBody>
      </p:sp>
      <p:sp>
        <p:nvSpPr>
          <p:cNvPr id="23" name="Θέση υποσέλιδου 12">
            <a:extLst>
              <a:ext uri="{FF2B5EF4-FFF2-40B4-BE49-F238E27FC236}">
                <a16:creationId xmlns:a16="http://schemas.microsoft.com/office/drawing/2014/main" id="{042BE89B-FC3B-43FA-A528-8F53DD30AC05}"/>
              </a:ext>
            </a:extLst>
          </p:cNvPr>
          <p:cNvSpPr>
            <a:spLocks noGrp="1"/>
          </p:cNvSpPr>
          <p:nvPr>
            <p:ph type="ftr" sz="quarter" idx="11"/>
          </p:nvPr>
        </p:nvSpPr>
        <p:spPr>
          <a:xfrm>
            <a:off x="4038600" y="6459636"/>
            <a:ext cx="4114800" cy="365125"/>
          </a:xfrm>
        </p:spPr>
        <p:txBody>
          <a:bodyPr/>
          <a:lstStyle/>
          <a:p>
            <a:r>
              <a:rPr lang="de-DE" dirty="0">
                <a:solidFill>
                  <a:srgbClr val="002060"/>
                </a:solidFill>
                <a:effectLst>
                  <a:outerShdw blurRad="38100" dist="38100" dir="2700000" algn="tl">
                    <a:srgbClr val="000000">
                      <a:alpha val="43137"/>
                    </a:srgbClr>
                  </a:outerShdw>
                </a:effectLst>
              </a:rPr>
              <a:t>WCSMO14</a:t>
            </a:r>
          </a:p>
        </p:txBody>
      </p:sp>
      <p:grpSp>
        <p:nvGrpSpPr>
          <p:cNvPr id="4" name="Group 3">
            <a:extLst>
              <a:ext uri="{FF2B5EF4-FFF2-40B4-BE49-F238E27FC236}">
                <a16:creationId xmlns:a16="http://schemas.microsoft.com/office/drawing/2014/main" id="{247F0F45-ADCF-4A89-8C87-1838A9577BDF}"/>
              </a:ext>
            </a:extLst>
          </p:cNvPr>
          <p:cNvGrpSpPr/>
          <p:nvPr/>
        </p:nvGrpSpPr>
        <p:grpSpPr>
          <a:xfrm>
            <a:off x="581805" y="984503"/>
            <a:ext cx="5115388" cy="2624197"/>
            <a:chOff x="739061" y="1080681"/>
            <a:chExt cx="5199287" cy="2737701"/>
          </a:xfrm>
        </p:grpSpPr>
        <p:pic>
          <p:nvPicPr>
            <p:cNvPr id="13" name="Picture 12" descr="Diagram&#10;&#10;Description automatically generated">
              <a:extLst>
                <a:ext uri="{FF2B5EF4-FFF2-40B4-BE49-F238E27FC236}">
                  <a16:creationId xmlns:a16="http://schemas.microsoft.com/office/drawing/2014/main" id="{891B65E1-BB96-4F6D-88DA-5BE490152E5B}"/>
                </a:ext>
              </a:extLst>
            </p:cNvPr>
            <p:cNvPicPr>
              <a:picLocks noChangeAspect="1"/>
            </p:cNvPicPr>
            <p:nvPr/>
          </p:nvPicPr>
          <p:blipFill>
            <a:blip r:embed="rId3"/>
            <a:stretch>
              <a:fillRect/>
            </a:stretch>
          </p:blipFill>
          <p:spPr>
            <a:xfrm>
              <a:off x="739061" y="1080681"/>
              <a:ext cx="5199287" cy="2348319"/>
            </a:xfrm>
            <a:prstGeom prst="rect">
              <a:avLst/>
            </a:prstGeom>
          </p:spPr>
        </p:pic>
        <p:sp>
          <p:nvSpPr>
            <p:cNvPr id="15" name="TextBox 14">
              <a:extLst>
                <a:ext uri="{FF2B5EF4-FFF2-40B4-BE49-F238E27FC236}">
                  <a16:creationId xmlns:a16="http://schemas.microsoft.com/office/drawing/2014/main" id="{60187310-776C-4B11-ADC3-5985E4D69F61}"/>
                </a:ext>
              </a:extLst>
            </p:cNvPr>
            <p:cNvSpPr txBox="1"/>
            <p:nvPr/>
          </p:nvSpPr>
          <p:spPr>
            <a:xfrm>
              <a:off x="2744344" y="3495217"/>
              <a:ext cx="594360" cy="323165"/>
            </a:xfrm>
            <a:prstGeom prst="rect">
              <a:avLst/>
            </a:prstGeom>
            <a:noFill/>
          </p:spPr>
          <p:txBody>
            <a:bodyPr wrap="square" rtlCol="0">
              <a:spAutoFit/>
            </a:bodyPr>
            <a:lstStyle/>
            <a:p>
              <a:pPr algn="ctr"/>
              <a:r>
                <a:rPr lang="fr-BE" sz="1500" dirty="0"/>
                <a:t>(a)</a:t>
              </a:r>
              <a:endParaRPr lang="en-BE" sz="1500" dirty="0"/>
            </a:p>
          </p:txBody>
        </p:sp>
      </p:grpSp>
      <p:grpSp>
        <p:nvGrpSpPr>
          <p:cNvPr id="7" name="Group 6">
            <a:extLst>
              <a:ext uri="{FF2B5EF4-FFF2-40B4-BE49-F238E27FC236}">
                <a16:creationId xmlns:a16="http://schemas.microsoft.com/office/drawing/2014/main" id="{032F1DD5-3884-44D8-B05A-544E0CA20A4F}"/>
              </a:ext>
            </a:extLst>
          </p:cNvPr>
          <p:cNvGrpSpPr/>
          <p:nvPr/>
        </p:nvGrpSpPr>
        <p:grpSpPr>
          <a:xfrm>
            <a:off x="6372299" y="1005732"/>
            <a:ext cx="4282486" cy="3007734"/>
            <a:chOff x="6372299" y="1005732"/>
            <a:chExt cx="4282486" cy="3007734"/>
          </a:xfrm>
        </p:grpSpPr>
        <p:sp>
          <p:nvSpPr>
            <p:cNvPr id="3" name="TextBox 2">
              <a:extLst>
                <a:ext uri="{FF2B5EF4-FFF2-40B4-BE49-F238E27FC236}">
                  <a16:creationId xmlns:a16="http://schemas.microsoft.com/office/drawing/2014/main" id="{803B53FF-E12A-4714-8696-D1F5A9BD41A4}"/>
                </a:ext>
              </a:extLst>
            </p:cNvPr>
            <p:cNvSpPr txBox="1"/>
            <p:nvPr/>
          </p:nvSpPr>
          <p:spPr>
            <a:xfrm>
              <a:off x="8404826" y="3690301"/>
              <a:ext cx="594360" cy="323165"/>
            </a:xfrm>
            <a:prstGeom prst="rect">
              <a:avLst/>
            </a:prstGeom>
            <a:noFill/>
          </p:spPr>
          <p:txBody>
            <a:bodyPr wrap="square" rtlCol="0">
              <a:spAutoFit/>
            </a:bodyPr>
            <a:lstStyle/>
            <a:p>
              <a:pPr algn="ctr"/>
              <a:r>
                <a:rPr lang="fr-BE" sz="1500" dirty="0"/>
                <a:t>(c)</a:t>
              </a:r>
              <a:endParaRPr lang="en-BE" sz="1500" dirty="0"/>
            </a:p>
          </p:txBody>
        </p:sp>
        <p:grpSp>
          <p:nvGrpSpPr>
            <p:cNvPr id="12" name="Group 11">
              <a:extLst>
                <a:ext uri="{FF2B5EF4-FFF2-40B4-BE49-F238E27FC236}">
                  <a16:creationId xmlns:a16="http://schemas.microsoft.com/office/drawing/2014/main" id="{464A6AF3-C9D9-4BA8-81A7-B949FFC29BE7}"/>
                </a:ext>
              </a:extLst>
            </p:cNvPr>
            <p:cNvGrpSpPr/>
            <p:nvPr/>
          </p:nvGrpSpPr>
          <p:grpSpPr>
            <a:xfrm>
              <a:off x="6372299" y="1005732"/>
              <a:ext cx="4282486" cy="2833801"/>
              <a:chOff x="7411431" y="1568177"/>
              <a:chExt cx="4282486" cy="2833801"/>
            </a:xfrm>
          </p:grpSpPr>
          <p:grpSp>
            <p:nvGrpSpPr>
              <p:cNvPr id="16" name="Group 15">
                <a:extLst>
                  <a:ext uri="{FF2B5EF4-FFF2-40B4-BE49-F238E27FC236}">
                    <a16:creationId xmlns:a16="http://schemas.microsoft.com/office/drawing/2014/main" id="{BE54F10C-E622-47EE-9663-2C7C149B868F}"/>
                  </a:ext>
                </a:extLst>
              </p:cNvPr>
              <p:cNvGrpSpPr/>
              <p:nvPr/>
            </p:nvGrpSpPr>
            <p:grpSpPr>
              <a:xfrm>
                <a:off x="7411431" y="1568177"/>
                <a:ext cx="3942369" cy="2286574"/>
                <a:chOff x="7050078" y="1702712"/>
                <a:chExt cx="3942369" cy="2286574"/>
              </a:xfrm>
            </p:grpSpPr>
            <p:pic>
              <p:nvPicPr>
                <p:cNvPr id="18" name="Picture 17">
                  <a:extLst>
                    <a:ext uri="{FF2B5EF4-FFF2-40B4-BE49-F238E27FC236}">
                      <a16:creationId xmlns:a16="http://schemas.microsoft.com/office/drawing/2014/main" id="{EDB6E234-90B4-4F22-80FC-DB0AAB3781F9}"/>
                    </a:ext>
                  </a:extLst>
                </p:cNvPr>
                <p:cNvPicPr>
                  <a:picLocks noChangeAspect="1"/>
                </p:cNvPicPr>
                <p:nvPr/>
              </p:nvPicPr>
              <p:blipFill>
                <a:blip r:embed="rId4"/>
                <a:stretch>
                  <a:fillRect/>
                </a:stretch>
              </p:blipFill>
              <p:spPr>
                <a:xfrm>
                  <a:off x="7050078" y="1702712"/>
                  <a:ext cx="3942369" cy="2286574"/>
                </a:xfrm>
                <a:prstGeom prst="rect">
                  <a:avLst/>
                </a:prstGeom>
              </p:spPr>
            </p:pic>
            <p:sp>
              <p:nvSpPr>
                <p:cNvPr id="19" name="TextBox 18">
                  <a:extLst>
                    <a:ext uri="{FF2B5EF4-FFF2-40B4-BE49-F238E27FC236}">
                      <a16:creationId xmlns:a16="http://schemas.microsoft.com/office/drawing/2014/main" id="{41BFB5AC-C950-4C7B-BADB-771644283EB6}"/>
                    </a:ext>
                  </a:extLst>
                </p:cNvPr>
                <p:cNvSpPr txBox="1"/>
                <p:nvPr/>
              </p:nvSpPr>
              <p:spPr>
                <a:xfrm>
                  <a:off x="8400288" y="1845654"/>
                  <a:ext cx="2036064" cy="292388"/>
                </a:xfrm>
                <a:prstGeom prst="rect">
                  <a:avLst/>
                </a:prstGeom>
                <a:noFill/>
              </p:spPr>
              <p:txBody>
                <a:bodyPr wrap="square" rtlCol="0">
                  <a:spAutoFit/>
                </a:bodyPr>
                <a:lstStyle/>
                <a:p>
                  <a:pPr algn="ctr"/>
                  <a:r>
                    <a:rPr lang="fr-BE" sz="1300" dirty="0"/>
                    <a:t>Clamp force XY plot</a:t>
                  </a:r>
                  <a:endParaRPr lang="en-BE" sz="1300" dirty="0"/>
                </a:p>
              </p:txBody>
            </p:sp>
          </p:grpSp>
          <p:sp>
            <p:nvSpPr>
              <p:cNvPr id="17" name="TextBox 16">
                <a:extLst>
                  <a:ext uri="{FF2B5EF4-FFF2-40B4-BE49-F238E27FC236}">
                    <a16:creationId xmlns:a16="http://schemas.microsoft.com/office/drawing/2014/main" id="{DBECACB6-B403-457E-A16F-2287FABE8ABD}"/>
                  </a:ext>
                </a:extLst>
              </p:cNvPr>
              <p:cNvSpPr txBox="1"/>
              <p:nvPr/>
            </p:nvSpPr>
            <p:spPr>
              <a:xfrm>
                <a:off x="7788360" y="3940313"/>
                <a:ext cx="3905557" cy="461665"/>
              </a:xfrm>
              <a:prstGeom prst="rect">
                <a:avLst/>
              </a:prstGeom>
              <a:noFill/>
            </p:spPr>
            <p:txBody>
              <a:bodyPr wrap="square" rtlCol="0">
                <a:spAutoFit/>
              </a:bodyPr>
              <a:lstStyle/>
              <a:p>
                <a:r>
                  <a:rPr lang="fr-BE" sz="1200" dirty="0">
                    <a:latin typeface="Arial" panose="020B0604020202020204" pitchFamily="34" charset="0"/>
                    <a:cs typeface="Arial" panose="020B0604020202020204" pitchFamily="34" charset="0"/>
                  </a:rPr>
                  <a:t>Clamp force shows </a:t>
                </a:r>
                <a:r>
                  <a:rPr lang="fr-BE" sz="1200" dirty="0" err="1">
                    <a:latin typeface="Arial" panose="020B0604020202020204" pitchFamily="34" charset="0"/>
                    <a:cs typeface="Arial" panose="020B0604020202020204" pitchFamily="34" charset="0"/>
                  </a:rPr>
                  <a:t>that</a:t>
                </a:r>
                <a:r>
                  <a:rPr lang="fr-BE" sz="1200" dirty="0">
                    <a:latin typeface="Arial" panose="020B0604020202020204" pitchFamily="34" charset="0"/>
                    <a:cs typeface="Arial" panose="020B0604020202020204" pitchFamily="34" charset="0"/>
                  </a:rPr>
                  <a:t> </a:t>
                </a:r>
                <a:r>
                  <a:rPr lang="fr-BE" sz="1200" dirty="0" err="1">
                    <a:latin typeface="Arial" panose="020B0604020202020204" pitchFamily="34" charset="0"/>
                    <a:cs typeface="Arial" panose="020B0604020202020204" pitchFamily="34" charset="0"/>
                  </a:rPr>
                  <a:t>there</a:t>
                </a:r>
                <a:r>
                  <a:rPr lang="fr-BE" sz="1200" dirty="0">
                    <a:latin typeface="Arial" panose="020B0604020202020204" pitchFamily="34" charset="0"/>
                    <a:cs typeface="Arial" panose="020B0604020202020204" pitchFamily="34" charset="0"/>
                  </a:rPr>
                  <a:t> </a:t>
                </a:r>
                <a:r>
                  <a:rPr lang="fr-BE" sz="1200" dirty="0" err="1">
                    <a:latin typeface="Arial" panose="020B0604020202020204" pitchFamily="34" charset="0"/>
                    <a:cs typeface="Arial" panose="020B0604020202020204" pitchFamily="34" charset="0"/>
                  </a:rPr>
                  <a:t>is</a:t>
                </a:r>
                <a:r>
                  <a:rPr lang="fr-BE" sz="1200" dirty="0">
                    <a:latin typeface="Arial" panose="020B0604020202020204" pitchFamily="34" charset="0"/>
                    <a:cs typeface="Arial" panose="020B0604020202020204" pitchFamily="34" charset="0"/>
                  </a:rPr>
                  <a:t> no </a:t>
                </a:r>
                <a:r>
                  <a:rPr lang="fr-BE" sz="1200" dirty="0" err="1">
                    <a:latin typeface="Arial" panose="020B0604020202020204" pitchFamily="34" charset="0"/>
                    <a:cs typeface="Arial" panose="020B0604020202020204" pitchFamily="34" charset="0"/>
                  </a:rPr>
                  <a:t>need</a:t>
                </a:r>
                <a:r>
                  <a:rPr lang="fr-BE" sz="1200" dirty="0">
                    <a:latin typeface="Arial" panose="020B0604020202020204" pitchFamily="34" charset="0"/>
                    <a:cs typeface="Arial" panose="020B0604020202020204" pitchFamily="34" charset="0"/>
                  </a:rPr>
                  <a:t> for a </a:t>
                </a:r>
                <a:r>
                  <a:rPr lang="fr-BE" sz="1200" dirty="0" err="1">
                    <a:latin typeface="Arial" panose="020B0604020202020204" pitchFamily="34" charset="0"/>
                    <a:cs typeface="Arial" panose="020B0604020202020204" pitchFamily="34" charset="0"/>
                  </a:rPr>
                  <a:t>bigger</a:t>
                </a:r>
                <a:r>
                  <a:rPr lang="fr-BE" sz="1200" dirty="0">
                    <a:latin typeface="Arial" panose="020B0604020202020204" pitchFamily="34" charset="0"/>
                    <a:cs typeface="Arial" panose="020B0604020202020204" pitchFamily="34" charset="0"/>
                  </a:rPr>
                  <a:t> </a:t>
                </a:r>
                <a:r>
                  <a:rPr lang="fr-BE" sz="1200" dirty="0" err="1">
                    <a:latin typeface="Arial" panose="020B0604020202020204" pitchFamily="34" charset="0"/>
                    <a:cs typeface="Arial" panose="020B0604020202020204" pitchFamily="34" charset="0"/>
                  </a:rPr>
                  <a:t>special</a:t>
                </a:r>
                <a:r>
                  <a:rPr lang="fr-BE" sz="1200" dirty="0">
                    <a:latin typeface="Arial" panose="020B0604020202020204" pitchFamily="34" charset="0"/>
                    <a:cs typeface="Arial" panose="020B0604020202020204" pitchFamily="34" charset="0"/>
                  </a:rPr>
                  <a:t> machine</a:t>
                </a:r>
                <a:endParaRPr lang="en-BE" sz="1200" dirty="0">
                  <a:latin typeface="Arial" panose="020B0604020202020204" pitchFamily="34" charset="0"/>
                  <a:cs typeface="Arial" panose="020B0604020202020204" pitchFamily="34" charset="0"/>
                </a:endParaRPr>
              </a:p>
            </p:txBody>
          </p:sp>
        </p:grpSp>
      </p:grpSp>
      <p:grpSp>
        <p:nvGrpSpPr>
          <p:cNvPr id="8" name="Group 7">
            <a:extLst>
              <a:ext uri="{FF2B5EF4-FFF2-40B4-BE49-F238E27FC236}">
                <a16:creationId xmlns:a16="http://schemas.microsoft.com/office/drawing/2014/main" id="{5D35152E-AD33-4AC4-B46F-7161955DB959}"/>
              </a:ext>
            </a:extLst>
          </p:cNvPr>
          <p:cNvGrpSpPr/>
          <p:nvPr/>
        </p:nvGrpSpPr>
        <p:grpSpPr>
          <a:xfrm>
            <a:off x="129828" y="3574177"/>
            <a:ext cx="5004538" cy="3283823"/>
            <a:chOff x="231919" y="3535361"/>
            <a:chExt cx="4822354" cy="3289400"/>
          </a:xfrm>
        </p:grpSpPr>
        <p:pic>
          <p:nvPicPr>
            <p:cNvPr id="2" name="Picture 1">
              <a:extLst>
                <a:ext uri="{FF2B5EF4-FFF2-40B4-BE49-F238E27FC236}">
                  <a16:creationId xmlns:a16="http://schemas.microsoft.com/office/drawing/2014/main" id="{35D3A9F8-5738-4954-9AE0-829DF4DA7B17}"/>
                </a:ext>
              </a:extLst>
            </p:cNvPr>
            <p:cNvPicPr>
              <a:picLocks noChangeAspect="1"/>
            </p:cNvPicPr>
            <p:nvPr/>
          </p:nvPicPr>
          <p:blipFill>
            <a:blip r:embed="rId5"/>
            <a:stretch>
              <a:fillRect/>
            </a:stretch>
          </p:blipFill>
          <p:spPr>
            <a:xfrm>
              <a:off x="231919" y="3535361"/>
              <a:ext cx="4822354" cy="3072650"/>
            </a:xfrm>
            <a:prstGeom prst="rect">
              <a:avLst/>
            </a:prstGeom>
          </p:spPr>
        </p:pic>
        <p:sp>
          <p:nvSpPr>
            <p:cNvPr id="24" name="TextBox 23">
              <a:extLst>
                <a:ext uri="{FF2B5EF4-FFF2-40B4-BE49-F238E27FC236}">
                  <a16:creationId xmlns:a16="http://schemas.microsoft.com/office/drawing/2014/main" id="{1EE671A8-C31E-4375-97C1-78E3C0545925}"/>
                </a:ext>
              </a:extLst>
            </p:cNvPr>
            <p:cNvSpPr txBox="1"/>
            <p:nvPr/>
          </p:nvSpPr>
          <p:spPr>
            <a:xfrm>
              <a:off x="2450575" y="6501596"/>
              <a:ext cx="594360" cy="323165"/>
            </a:xfrm>
            <a:prstGeom prst="rect">
              <a:avLst/>
            </a:prstGeom>
            <a:noFill/>
          </p:spPr>
          <p:txBody>
            <a:bodyPr wrap="square" rtlCol="0">
              <a:spAutoFit/>
            </a:bodyPr>
            <a:lstStyle/>
            <a:p>
              <a:pPr algn="ctr"/>
              <a:r>
                <a:rPr lang="fr-BE" sz="1500" dirty="0"/>
                <a:t>(b)</a:t>
              </a:r>
              <a:endParaRPr lang="en-BE" sz="1500" dirty="0"/>
            </a:p>
          </p:txBody>
        </p:sp>
      </p:grpSp>
      <p:grpSp>
        <p:nvGrpSpPr>
          <p:cNvPr id="9" name="Group 8">
            <a:extLst>
              <a:ext uri="{FF2B5EF4-FFF2-40B4-BE49-F238E27FC236}">
                <a16:creationId xmlns:a16="http://schemas.microsoft.com/office/drawing/2014/main" id="{59F22F4F-0191-47D8-A1D4-55FFB4160AE0}"/>
              </a:ext>
            </a:extLst>
          </p:cNvPr>
          <p:cNvGrpSpPr/>
          <p:nvPr/>
        </p:nvGrpSpPr>
        <p:grpSpPr>
          <a:xfrm>
            <a:off x="6644605" y="4241241"/>
            <a:ext cx="4114801" cy="2616759"/>
            <a:chOff x="6644605" y="4241241"/>
            <a:chExt cx="4114801" cy="2616759"/>
          </a:xfrm>
        </p:grpSpPr>
        <p:grpSp>
          <p:nvGrpSpPr>
            <p:cNvPr id="20" name="Group 19">
              <a:extLst>
                <a:ext uri="{FF2B5EF4-FFF2-40B4-BE49-F238E27FC236}">
                  <a16:creationId xmlns:a16="http://schemas.microsoft.com/office/drawing/2014/main" id="{6846D08D-AE64-40A1-98DA-57D81AED1EBB}"/>
                </a:ext>
              </a:extLst>
            </p:cNvPr>
            <p:cNvGrpSpPr/>
            <p:nvPr/>
          </p:nvGrpSpPr>
          <p:grpSpPr>
            <a:xfrm>
              <a:off x="6644605" y="4241241"/>
              <a:ext cx="4114801" cy="2200771"/>
              <a:chOff x="3413202" y="4396994"/>
              <a:chExt cx="4822493" cy="2374484"/>
            </a:xfrm>
          </p:grpSpPr>
          <p:pic>
            <p:nvPicPr>
              <p:cNvPr id="21" name="Picture 20" descr="A pair of sunglasses&#10;&#10;Description automatically generated with medium confidence">
                <a:extLst>
                  <a:ext uri="{FF2B5EF4-FFF2-40B4-BE49-F238E27FC236}">
                    <a16:creationId xmlns:a16="http://schemas.microsoft.com/office/drawing/2014/main" id="{5E4EF869-1E14-4D12-BA4D-62878F70344F}"/>
                  </a:ext>
                </a:extLst>
              </p:cNvPr>
              <p:cNvPicPr>
                <a:picLocks noChangeAspect="1"/>
              </p:cNvPicPr>
              <p:nvPr/>
            </p:nvPicPr>
            <p:blipFill>
              <a:blip r:embed="rId6"/>
              <a:stretch>
                <a:fillRect/>
              </a:stretch>
            </p:blipFill>
            <p:spPr>
              <a:xfrm>
                <a:off x="3703211" y="4396994"/>
                <a:ext cx="3745032" cy="2165298"/>
              </a:xfrm>
              <a:prstGeom prst="rect">
                <a:avLst/>
              </a:prstGeom>
            </p:spPr>
          </p:pic>
          <p:sp>
            <p:nvSpPr>
              <p:cNvPr id="22" name="TextBox 21">
                <a:extLst>
                  <a:ext uri="{FF2B5EF4-FFF2-40B4-BE49-F238E27FC236}">
                    <a16:creationId xmlns:a16="http://schemas.microsoft.com/office/drawing/2014/main" id="{1BA32432-B850-494B-8952-EE873471498F}"/>
                  </a:ext>
                </a:extLst>
              </p:cNvPr>
              <p:cNvSpPr txBox="1"/>
              <p:nvPr/>
            </p:nvSpPr>
            <p:spPr>
              <a:xfrm>
                <a:off x="3413202" y="6494479"/>
                <a:ext cx="4822493" cy="276999"/>
              </a:xfrm>
              <a:prstGeom prst="rect">
                <a:avLst/>
              </a:prstGeom>
              <a:noFill/>
            </p:spPr>
            <p:txBody>
              <a:bodyPr wrap="square" rtlCol="0">
                <a:spAutoFit/>
              </a:bodyPr>
              <a:lstStyle/>
              <a:p>
                <a:pPr algn="ctr"/>
                <a:r>
                  <a:rPr lang="fr-BE" sz="1200" dirty="0" err="1">
                    <a:latin typeface="Arial" panose="020B0604020202020204" pitchFamily="34" charset="0"/>
                    <a:cs typeface="Arial" panose="020B0604020202020204" pitchFamily="34" charset="0"/>
                  </a:rPr>
                  <a:t>Average</a:t>
                </a:r>
                <a:r>
                  <a:rPr lang="fr-BE" sz="1200" dirty="0">
                    <a:latin typeface="Arial" panose="020B0604020202020204" pitchFamily="34" charset="0"/>
                    <a:cs typeface="Arial" panose="020B0604020202020204" pitchFamily="34" charset="0"/>
                  </a:rPr>
                  <a:t> </a:t>
                </a:r>
                <a:r>
                  <a:rPr lang="fr-BE" sz="1200" dirty="0" err="1">
                    <a:latin typeface="Arial" panose="020B0604020202020204" pitchFamily="34" charset="0"/>
                    <a:cs typeface="Arial" panose="020B0604020202020204" pitchFamily="34" charset="0"/>
                  </a:rPr>
                  <a:t>fiber</a:t>
                </a:r>
                <a:r>
                  <a:rPr lang="fr-BE" sz="1200" dirty="0">
                    <a:latin typeface="Arial" panose="020B0604020202020204" pitchFamily="34" charset="0"/>
                    <a:cs typeface="Arial" panose="020B0604020202020204" pitchFamily="34" charset="0"/>
                  </a:rPr>
                  <a:t> orientation</a:t>
                </a:r>
                <a:endParaRPr lang="en-BE" sz="1200" dirty="0">
                  <a:latin typeface="Arial" panose="020B0604020202020204" pitchFamily="34" charset="0"/>
                  <a:cs typeface="Arial" panose="020B0604020202020204" pitchFamily="34" charset="0"/>
                </a:endParaRPr>
              </a:p>
            </p:txBody>
          </p:sp>
        </p:grpSp>
        <p:sp>
          <p:nvSpPr>
            <p:cNvPr id="25" name="TextBox 24">
              <a:extLst>
                <a:ext uri="{FF2B5EF4-FFF2-40B4-BE49-F238E27FC236}">
                  <a16:creationId xmlns:a16="http://schemas.microsoft.com/office/drawing/2014/main" id="{95369A66-C49D-40F9-848E-4FD98CDBD4AD}"/>
                </a:ext>
              </a:extLst>
            </p:cNvPr>
            <p:cNvSpPr txBox="1"/>
            <p:nvPr/>
          </p:nvSpPr>
          <p:spPr>
            <a:xfrm>
              <a:off x="8404825" y="6534835"/>
              <a:ext cx="594360" cy="323165"/>
            </a:xfrm>
            <a:prstGeom prst="rect">
              <a:avLst/>
            </a:prstGeom>
            <a:noFill/>
          </p:spPr>
          <p:txBody>
            <a:bodyPr wrap="square" rtlCol="0">
              <a:spAutoFit/>
            </a:bodyPr>
            <a:lstStyle/>
            <a:p>
              <a:pPr algn="ctr"/>
              <a:r>
                <a:rPr lang="fr-BE" sz="1500" dirty="0"/>
                <a:t>(d)</a:t>
              </a:r>
              <a:endParaRPr lang="en-BE" sz="1500" dirty="0"/>
            </a:p>
          </p:txBody>
        </p:sp>
      </p:grpSp>
    </p:spTree>
    <p:extLst>
      <p:ext uri="{BB962C8B-B14F-4D97-AF65-F5344CB8AC3E}">
        <p14:creationId xmlns:p14="http://schemas.microsoft.com/office/powerpoint/2010/main" val="3979650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DCDD11E9-08D5-4127-B77E-3FA269853E7F}"/>
              </a:ext>
            </a:extLst>
          </p:cNvPr>
          <p:cNvSpPr txBox="1">
            <a:spLocks/>
          </p:cNvSpPr>
          <p:nvPr/>
        </p:nvSpPr>
        <p:spPr>
          <a:xfrm>
            <a:off x="3446988" y="265380"/>
            <a:ext cx="5298024" cy="6069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3000" dirty="0">
                <a:solidFill>
                  <a:srgbClr val="002060"/>
                </a:solidFill>
                <a:effectLst>
                  <a:outerShdw blurRad="38100" dist="38100" dir="2700000" algn="tl">
                    <a:srgbClr val="000000">
                      <a:alpha val="43137"/>
                    </a:srgbClr>
                  </a:outerShdw>
                </a:effectLst>
              </a:rPr>
              <a:t>Prototype by vacuum casting</a:t>
            </a:r>
            <a:endParaRPr lang="en-BE" sz="3000" dirty="0">
              <a:solidFill>
                <a:srgbClr val="002060"/>
              </a:solidFill>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DBEB5319-F760-4C67-B367-E057DC0AEFA4}"/>
              </a:ext>
            </a:extLst>
          </p:cNvPr>
          <p:cNvPicPr>
            <a:picLocks noChangeAspect="1"/>
          </p:cNvPicPr>
          <p:nvPr/>
        </p:nvPicPr>
        <p:blipFill>
          <a:blip r:embed="rId3"/>
          <a:stretch>
            <a:fillRect/>
          </a:stretch>
        </p:blipFill>
        <p:spPr>
          <a:xfrm>
            <a:off x="6499542" y="2163606"/>
            <a:ext cx="5399999" cy="3600000"/>
          </a:xfrm>
          <a:prstGeom prst="rect">
            <a:avLst/>
          </a:prstGeom>
        </p:spPr>
      </p:pic>
      <p:pic>
        <p:nvPicPr>
          <p:cNvPr id="8" name="Afbeelding 2">
            <a:extLst>
              <a:ext uri="{FF2B5EF4-FFF2-40B4-BE49-F238E27FC236}">
                <a16:creationId xmlns:a16="http://schemas.microsoft.com/office/drawing/2014/main" id="{0D6DE728-5F1C-4D21-B403-541A25DAF0F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92459" y="2163606"/>
            <a:ext cx="5400000" cy="3600000"/>
          </a:xfrm>
          <a:prstGeom prst="rect">
            <a:avLst/>
          </a:prstGeom>
          <a:noFill/>
          <a:ln>
            <a:noFill/>
          </a:ln>
        </p:spPr>
      </p:pic>
      <p:sp>
        <p:nvSpPr>
          <p:cNvPr id="7" name="Θέση υποσέλιδου 12">
            <a:extLst>
              <a:ext uri="{FF2B5EF4-FFF2-40B4-BE49-F238E27FC236}">
                <a16:creationId xmlns:a16="http://schemas.microsoft.com/office/drawing/2014/main" id="{D0E0C999-55C2-4810-9C6F-F703367320BF}"/>
              </a:ext>
            </a:extLst>
          </p:cNvPr>
          <p:cNvSpPr>
            <a:spLocks noGrp="1"/>
          </p:cNvSpPr>
          <p:nvPr>
            <p:ph type="ftr" sz="quarter" idx="11"/>
          </p:nvPr>
        </p:nvSpPr>
        <p:spPr>
          <a:xfrm>
            <a:off x="4038600" y="6459636"/>
            <a:ext cx="4114800" cy="365125"/>
          </a:xfrm>
        </p:spPr>
        <p:txBody>
          <a:bodyPr/>
          <a:lstStyle/>
          <a:p>
            <a:r>
              <a:rPr lang="de-DE" dirty="0">
                <a:solidFill>
                  <a:srgbClr val="002060"/>
                </a:solidFill>
                <a:effectLst>
                  <a:outerShdw blurRad="38100" dist="38100" dir="2700000" algn="tl">
                    <a:srgbClr val="000000">
                      <a:alpha val="43137"/>
                    </a:srgbClr>
                  </a:outerShdw>
                </a:effectLst>
              </a:rPr>
              <a:t>WCSMO14</a:t>
            </a:r>
          </a:p>
        </p:txBody>
      </p:sp>
    </p:spTree>
    <p:extLst>
      <p:ext uri="{BB962C8B-B14F-4D97-AF65-F5344CB8AC3E}">
        <p14:creationId xmlns:p14="http://schemas.microsoft.com/office/powerpoint/2010/main" val="3186268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F4B4691-55B3-4379-9354-35DDD5C15142}"/>
              </a:ext>
            </a:extLst>
          </p:cNvPr>
          <p:cNvSpPr>
            <a:spLocks noGrp="1"/>
          </p:cNvSpPr>
          <p:nvPr>
            <p:ph type="title"/>
          </p:nvPr>
        </p:nvSpPr>
        <p:spPr>
          <a:xfrm>
            <a:off x="3919983" y="265604"/>
            <a:ext cx="4624449" cy="510395"/>
          </a:xfrm>
        </p:spPr>
        <p:txBody>
          <a:bodyPr>
            <a:normAutofit/>
          </a:bodyPr>
          <a:lstStyle/>
          <a:p>
            <a:pPr algn="ctr"/>
            <a:r>
              <a:rPr lang="fr-BE" sz="3000" dirty="0" err="1">
                <a:solidFill>
                  <a:srgbClr val="002060"/>
                </a:solidFill>
                <a:effectLst>
                  <a:outerShdw blurRad="38100" dist="38100" dir="2700000" algn="tl">
                    <a:srgbClr val="000000">
                      <a:alpha val="43137"/>
                    </a:srgbClr>
                  </a:outerShdw>
                </a:effectLst>
              </a:rPr>
              <a:t>LightVehicle</a:t>
            </a:r>
            <a:r>
              <a:rPr lang="fr-BE" sz="3000" dirty="0">
                <a:solidFill>
                  <a:srgbClr val="002060"/>
                </a:solidFill>
                <a:effectLst>
                  <a:outerShdw blurRad="38100" dist="38100" dir="2700000" algn="tl">
                    <a:srgbClr val="000000">
                      <a:alpha val="43137"/>
                    </a:srgbClr>
                  </a:outerShdw>
                </a:effectLst>
              </a:rPr>
              <a:t> 2025 </a:t>
            </a:r>
            <a:r>
              <a:rPr lang="fr-BE" sz="3000" dirty="0" err="1">
                <a:solidFill>
                  <a:srgbClr val="002060"/>
                </a:solidFill>
                <a:effectLst>
                  <a:outerShdw blurRad="38100" dist="38100" dir="2700000" algn="tl">
                    <a:srgbClr val="000000">
                      <a:alpha val="43137"/>
                    </a:srgbClr>
                  </a:outerShdw>
                </a:effectLst>
              </a:rPr>
              <a:t>project</a:t>
            </a:r>
            <a:endParaRPr lang="en-BE" sz="3000" dirty="0">
              <a:solidFill>
                <a:srgbClr val="002060"/>
              </a:solidFill>
              <a:effectLst>
                <a:outerShdw blurRad="38100" dist="38100" dir="2700000" algn="tl">
                  <a:srgbClr val="000000">
                    <a:alpha val="43137"/>
                  </a:srgbClr>
                </a:outerShdw>
              </a:effectLst>
            </a:endParaRPr>
          </a:p>
        </p:txBody>
      </p:sp>
      <p:grpSp>
        <p:nvGrpSpPr>
          <p:cNvPr id="27" name="Ομάδα 26">
            <a:extLst>
              <a:ext uri="{FF2B5EF4-FFF2-40B4-BE49-F238E27FC236}">
                <a16:creationId xmlns:a16="http://schemas.microsoft.com/office/drawing/2014/main" id="{8F1260E2-8E6A-466F-BDBE-5D2B8AAAF031}"/>
              </a:ext>
            </a:extLst>
          </p:cNvPr>
          <p:cNvGrpSpPr/>
          <p:nvPr/>
        </p:nvGrpSpPr>
        <p:grpSpPr>
          <a:xfrm>
            <a:off x="4341092" y="3960023"/>
            <a:ext cx="6337008" cy="2344734"/>
            <a:chOff x="4341092" y="3960023"/>
            <a:chExt cx="6337008" cy="2344734"/>
          </a:xfrm>
        </p:grpSpPr>
        <p:grpSp>
          <p:nvGrpSpPr>
            <p:cNvPr id="33" name="Ομάδα 32">
              <a:extLst>
                <a:ext uri="{FF2B5EF4-FFF2-40B4-BE49-F238E27FC236}">
                  <a16:creationId xmlns:a16="http://schemas.microsoft.com/office/drawing/2014/main" id="{3A777512-6112-4C8E-9B51-F0728E0C292F}"/>
                </a:ext>
              </a:extLst>
            </p:cNvPr>
            <p:cNvGrpSpPr/>
            <p:nvPr/>
          </p:nvGrpSpPr>
          <p:grpSpPr>
            <a:xfrm>
              <a:off x="4341092" y="5199875"/>
              <a:ext cx="6231040" cy="1104882"/>
              <a:chOff x="3919983" y="4080151"/>
              <a:chExt cx="7421760" cy="2546389"/>
            </a:xfrm>
          </p:grpSpPr>
          <p:grpSp>
            <p:nvGrpSpPr>
              <p:cNvPr id="22" name="Ομάδα 21">
                <a:extLst>
                  <a:ext uri="{FF2B5EF4-FFF2-40B4-BE49-F238E27FC236}">
                    <a16:creationId xmlns:a16="http://schemas.microsoft.com/office/drawing/2014/main" id="{48E16175-8CEC-4CA7-9D5A-5B4B31C324B7}"/>
                  </a:ext>
                </a:extLst>
              </p:cNvPr>
              <p:cNvGrpSpPr/>
              <p:nvPr/>
            </p:nvGrpSpPr>
            <p:grpSpPr>
              <a:xfrm>
                <a:off x="3919983" y="4936487"/>
                <a:ext cx="7421760" cy="1690053"/>
                <a:chOff x="3919983" y="4936487"/>
                <a:chExt cx="7421760" cy="1690053"/>
              </a:xfrm>
            </p:grpSpPr>
            <p:pic>
              <p:nvPicPr>
                <p:cNvPr id="16" name="Bild 7">
                  <a:extLst>
                    <a:ext uri="{FF2B5EF4-FFF2-40B4-BE49-F238E27FC236}">
                      <a16:creationId xmlns:a16="http://schemas.microsoft.com/office/drawing/2014/main" id="{2D6273EA-80F3-4B4E-AB52-94E8DEFD3E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19983" y="5579078"/>
                  <a:ext cx="1381057" cy="650166"/>
                </a:xfrm>
                <a:prstGeom prst="rect">
                  <a:avLst/>
                </a:prstGeom>
              </p:spPr>
            </p:pic>
            <p:pic>
              <p:nvPicPr>
                <p:cNvPr id="17" name="Bild 11">
                  <a:extLst>
                    <a:ext uri="{FF2B5EF4-FFF2-40B4-BE49-F238E27FC236}">
                      <a16:creationId xmlns:a16="http://schemas.microsoft.com/office/drawing/2014/main" id="{B1511E2E-9855-4BD6-A4FB-C406DE6336AA}"/>
                    </a:ext>
                  </a:extLst>
                </p:cNvPr>
                <p:cNvPicPr>
                  <a:picLocks noChangeAspect="1"/>
                </p:cNvPicPr>
                <p:nvPr/>
              </p:nvPicPr>
              <p:blipFill>
                <a:blip r:embed="rId5"/>
                <a:stretch>
                  <a:fillRect/>
                </a:stretch>
              </p:blipFill>
              <p:spPr>
                <a:xfrm>
                  <a:off x="10689857" y="5666142"/>
                  <a:ext cx="651886" cy="901241"/>
                </a:xfrm>
                <a:prstGeom prst="rect">
                  <a:avLst/>
                </a:prstGeom>
              </p:spPr>
            </p:pic>
            <p:pic>
              <p:nvPicPr>
                <p:cNvPr id="18" name="Bild 12">
                  <a:extLst>
                    <a:ext uri="{FF2B5EF4-FFF2-40B4-BE49-F238E27FC236}">
                      <a16:creationId xmlns:a16="http://schemas.microsoft.com/office/drawing/2014/main" id="{345B46E8-24AD-40F6-948D-1303DB962939}"/>
                    </a:ext>
                  </a:extLst>
                </p:cNvPr>
                <p:cNvPicPr>
                  <a:picLocks noChangeAspect="1"/>
                </p:cNvPicPr>
                <p:nvPr/>
              </p:nvPicPr>
              <p:blipFill>
                <a:blip r:embed="rId6"/>
                <a:stretch>
                  <a:fillRect/>
                </a:stretch>
              </p:blipFill>
              <p:spPr>
                <a:xfrm>
                  <a:off x="6552843" y="5832468"/>
                  <a:ext cx="2057757" cy="794072"/>
                </a:xfrm>
                <a:prstGeom prst="rect">
                  <a:avLst/>
                </a:prstGeom>
              </p:spPr>
            </p:pic>
            <p:pic>
              <p:nvPicPr>
                <p:cNvPr id="19" name="Bild 13">
                  <a:extLst>
                    <a:ext uri="{FF2B5EF4-FFF2-40B4-BE49-F238E27FC236}">
                      <a16:creationId xmlns:a16="http://schemas.microsoft.com/office/drawing/2014/main" id="{FED142AA-A8BD-49F6-B327-D75EB575E06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12949" y="4936487"/>
                  <a:ext cx="1841549" cy="367998"/>
                </a:xfrm>
                <a:prstGeom prst="rect">
                  <a:avLst/>
                </a:prstGeom>
              </p:spPr>
            </p:pic>
            <p:pic>
              <p:nvPicPr>
                <p:cNvPr id="20" name="Bild 14">
                  <a:extLst>
                    <a:ext uri="{FF2B5EF4-FFF2-40B4-BE49-F238E27FC236}">
                      <a16:creationId xmlns:a16="http://schemas.microsoft.com/office/drawing/2014/main" id="{186D88C4-8E32-4D3E-BDA4-8DA770F1CF9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777047" y="5079862"/>
                  <a:ext cx="1524145" cy="560313"/>
                </a:xfrm>
                <a:prstGeom prst="rect">
                  <a:avLst/>
                </a:prstGeom>
              </p:spPr>
            </p:pic>
          </p:grpSp>
          <p:sp>
            <p:nvSpPr>
              <p:cNvPr id="21" name="Textfeld 2">
                <a:extLst>
                  <a:ext uri="{FF2B5EF4-FFF2-40B4-BE49-F238E27FC236}">
                    <a16:creationId xmlns:a16="http://schemas.microsoft.com/office/drawing/2014/main" id="{F49703EB-A0F0-4A68-834C-9147B1FE00D5}"/>
                  </a:ext>
                </a:extLst>
              </p:cNvPr>
              <p:cNvSpPr txBox="1"/>
              <p:nvPr/>
            </p:nvSpPr>
            <p:spPr>
              <a:xfrm>
                <a:off x="6613857" y="4080151"/>
                <a:ext cx="2615719" cy="553879"/>
              </a:xfrm>
              <a:prstGeom prst="rect">
                <a:avLst/>
              </a:prstGeom>
              <a:noFill/>
            </p:spPr>
            <p:txBody>
              <a:bodyPr wrap="square" rtlCol="0">
                <a:spAutoFit/>
              </a:bodyPr>
              <a:lstStyle/>
              <a:p>
                <a:pPr algn="ctr"/>
                <a:r>
                  <a:rPr lang="de-DE" sz="1400" dirty="0">
                    <a:solidFill>
                      <a:srgbClr val="002060"/>
                    </a:solidFill>
                    <a:effectLst>
                      <a:outerShdw blurRad="38100" dist="38100" dir="2700000" algn="tl">
                        <a:srgbClr val="000000">
                          <a:alpha val="43137"/>
                        </a:srgbClr>
                      </a:outerShdw>
                    </a:effectLst>
                    <a:ea typeface="Arial" charset="0"/>
                    <a:cs typeface="Arial" charset="0"/>
                  </a:rPr>
                  <a:t>Co-</a:t>
                </a:r>
                <a:r>
                  <a:rPr lang="de-DE" sz="1400" dirty="0" err="1">
                    <a:solidFill>
                      <a:srgbClr val="002060"/>
                    </a:solidFill>
                    <a:effectLst>
                      <a:outerShdw blurRad="38100" dist="38100" dir="2700000" algn="tl">
                        <a:srgbClr val="000000">
                          <a:alpha val="43137"/>
                        </a:srgbClr>
                      </a:outerShdw>
                    </a:effectLst>
                    <a:ea typeface="Arial" charset="0"/>
                    <a:cs typeface="Arial" charset="0"/>
                  </a:rPr>
                  <a:t>Financers</a:t>
                </a:r>
                <a:endParaRPr lang="de-DE" sz="1400" dirty="0">
                  <a:solidFill>
                    <a:srgbClr val="002060"/>
                  </a:solidFill>
                  <a:effectLst>
                    <a:outerShdw blurRad="38100" dist="38100" dir="2700000" algn="tl">
                      <a:srgbClr val="000000">
                        <a:alpha val="43137"/>
                      </a:srgbClr>
                    </a:outerShdw>
                  </a:effectLst>
                </a:endParaRPr>
              </a:p>
            </p:txBody>
          </p:sp>
        </p:grpSp>
        <p:grpSp>
          <p:nvGrpSpPr>
            <p:cNvPr id="32" name="Ομάδα 31">
              <a:extLst>
                <a:ext uri="{FF2B5EF4-FFF2-40B4-BE49-F238E27FC236}">
                  <a16:creationId xmlns:a16="http://schemas.microsoft.com/office/drawing/2014/main" id="{C05B7E3C-EF55-4866-AB64-253672EB3457}"/>
                </a:ext>
              </a:extLst>
            </p:cNvPr>
            <p:cNvGrpSpPr/>
            <p:nvPr/>
          </p:nvGrpSpPr>
          <p:grpSpPr>
            <a:xfrm>
              <a:off x="4472763" y="3960023"/>
              <a:ext cx="6205337" cy="1030533"/>
              <a:chOff x="4170620" y="1806999"/>
              <a:chExt cx="7642213" cy="1648239"/>
            </a:xfrm>
          </p:grpSpPr>
          <p:sp>
            <p:nvSpPr>
              <p:cNvPr id="11" name="Textfeld 15">
                <a:extLst>
                  <a:ext uri="{FF2B5EF4-FFF2-40B4-BE49-F238E27FC236}">
                    <a16:creationId xmlns:a16="http://schemas.microsoft.com/office/drawing/2014/main" id="{82AE7CC9-4C1C-47EA-A132-2E4A50554270}"/>
                  </a:ext>
                </a:extLst>
              </p:cNvPr>
              <p:cNvSpPr txBox="1"/>
              <p:nvPr/>
            </p:nvSpPr>
            <p:spPr>
              <a:xfrm>
                <a:off x="6956049" y="1806999"/>
                <a:ext cx="2185955" cy="307777"/>
              </a:xfrm>
              <a:prstGeom prst="rect">
                <a:avLst/>
              </a:prstGeom>
              <a:noFill/>
            </p:spPr>
            <p:txBody>
              <a:bodyPr wrap="square" rtlCol="0">
                <a:spAutoFit/>
              </a:bodyPr>
              <a:lstStyle/>
              <a:p>
                <a:pPr algn="ctr"/>
                <a:r>
                  <a:rPr lang="de-DE" sz="1400" dirty="0">
                    <a:solidFill>
                      <a:srgbClr val="002060"/>
                    </a:solidFill>
                    <a:effectLst>
                      <a:outerShdw blurRad="38100" dist="38100" dir="2700000" algn="tl">
                        <a:srgbClr val="000000">
                          <a:alpha val="43137"/>
                        </a:srgbClr>
                      </a:outerShdw>
                    </a:effectLst>
                    <a:ea typeface="Arial" charset="0"/>
                    <a:cs typeface="Arial" charset="0"/>
                  </a:rPr>
                  <a:t>Project Partners</a:t>
                </a:r>
                <a:endParaRPr lang="de-DE" sz="1400" dirty="0">
                  <a:solidFill>
                    <a:srgbClr val="002060"/>
                  </a:solidFill>
                  <a:effectLst>
                    <a:outerShdw blurRad="38100" dist="38100" dir="2700000" algn="tl">
                      <a:srgbClr val="000000">
                        <a:alpha val="43137"/>
                      </a:srgbClr>
                    </a:outerShdw>
                  </a:effectLst>
                </a:endParaRPr>
              </a:p>
            </p:txBody>
          </p:sp>
          <p:grpSp>
            <p:nvGrpSpPr>
              <p:cNvPr id="31" name="Ομάδα 30">
                <a:extLst>
                  <a:ext uri="{FF2B5EF4-FFF2-40B4-BE49-F238E27FC236}">
                    <a16:creationId xmlns:a16="http://schemas.microsoft.com/office/drawing/2014/main" id="{9428BCF6-2776-4EDB-97BA-9084BD283704}"/>
                  </a:ext>
                </a:extLst>
              </p:cNvPr>
              <p:cNvGrpSpPr/>
              <p:nvPr/>
            </p:nvGrpSpPr>
            <p:grpSpPr>
              <a:xfrm>
                <a:off x="4170620" y="2472259"/>
                <a:ext cx="7642213" cy="982979"/>
                <a:chOff x="4170620" y="2472259"/>
                <a:chExt cx="7642213" cy="982979"/>
              </a:xfrm>
            </p:grpSpPr>
            <p:grpSp>
              <p:nvGrpSpPr>
                <p:cNvPr id="25" name="Ομάδα 24">
                  <a:extLst>
                    <a:ext uri="{FF2B5EF4-FFF2-40B4-BE49-F238E27FC236}">
                      <a16:creationId xmlns:a16="http://schemas.microsoft.com/office/drawing/2014/main" id="{57BF6917-4640-43AD-AC1F-E693A0E7A958}"/>
                    </a:ext>
                  </a:extLst>
                </p:cNvPr>
                <p:cNvGrpSpPr/>
                <p:nvPr/>
              </p:nvGrpSpPr>
              <p:grpSpPr>
                <a:xfrm>
                  <a:off x="4170620" y="2472259"/>
                  <a:ext cx="6147395" cy="982979"/>
                  <a:chOff x="4170620" y="2472259"/>
                  <a:chExt cx="6147395" cy="982979"/>
                </a:xfrm>
              </p:grpSpPr>
              <p:grpSp>
                <p:nvGrpSpPr>
                  <p:cNvPr id="24" name="Ομάδα 23">
                    <a:extLst>
                      <a:ext uri="{FF2B5EF4-FFF2-40B4-BE49-F238E27FC236}">
                        <a16:creationId xmlns:a16="http://schemas.microsoft.com/office/drawing/2014/main" id="{28FD5A38-B38D-4C64-882F-22CB24AF5A86}"/>
                      </a:ext>
                    </a:extLst>
                  </p:cNvPr>
                  <p:cNvGrpSpPr/>
                  <p:nvPr/>
                </p:nvGrpSpPr>
                <p:grpSpPr>
                  <a:xfrm>
                    <a:off x="4170620" y="2472259"/>
                    <a:ext cx="4748107" cy="982979"/>
                    <a:chOff x="4170620" y="2472259"/>
                    <a:chExt cx="4748107" cy="982979"/>
                  </a:xfrm>
                </p:grpSpPr>
                <p:grpSp>
                  <p:nvGrpSpPr>
                    <p:cNvPr id="23" name="Ομάδα 22">
                      <a:extLst>
                        <a:ext uri="{FF2B5EF4-FFF2-40B4-BE49-F238E27FC236}">
                          <a16:creationId xmlns:a16="http://schemas.microsoft.com/office/drawing/2014/main" id="{89B23F13-59F6-4300-A403-32DFD6957BD7}"/>
                        </a:ext>
                      </a:extLst>
                    </p:cNvPr>
                    <p:cNvGrpSpPr/>
                    <p:nvPr/>
                  </p:nvGrpSpPr>
                  <p:grpSpPr>
                    <a:xfrm>
                      <a:off x="4170620" y="2472259"/>
                      <a:ext cx="2676282" cy="875587"/>
                      <a:chOff x="4170620" y="2472259"/>
                      <a:chExt cx="2676282" cy="875587"/>
                    </a:xfrm>
                  </p:grpSpPr>
                  <p:pic>
                    <p:nvPicPr>
                      <p:cNvPr id="8" name="Bild 5">
                        <a:extLst>
                          <a:ext uri="{FF2B5EF4-FFF2-40B4-BE49-F238E27FC236}">
                            <a16:creationId xmlns:a16="http://schemas.microsoft.com/office/drawing/2014/main" id="{D9DF9657-6748-4E49-A48A-CDB81D2BDF74}"/>
                          </a:ext>
                        </a:extLst>
                      </p:cNvPr>
                      <p:cNvPicPr>
                        <a:picLocks noChangeAspect="1"/>
                      </p:cNvPicPr>
                      <p:nvPr/>
                    </p:nvPicPr>
                    <p:blipFill>
                      <a:blip r:embed="rId9"/>
                      <a:stretch>
                        <a:fillRect/>
                      </a:stretch>
                    </p:blipFill>
                    <p:spPr>
                      <a:xfrm>
                        <a:off x="5812949" y="2472259"/>
                        <a:ext cx="1033953" cy="820597"/>
                      </a:xfrm>
                      <a:prstGeom prst="rect">
                        <a:avLst/>
                      </a:prstGeom>
                    </p:spPr>
                  </p:pic>
                  <p:pic>
                    <p:nvPicPr>
                      <p:cNvPr id="9" name="Bild 6">
                        <a:extLst>
                          <a:ext uri="{FF2B5EF4-FFF2-40B4-BE49-F238E27FC236}">
                            <a16:creationId xmlns:a16="http://schemas.microsoft.com/office/drawing/2014/main" id="{9001F12E-C4D8-4902-A7AD-B4CB62F26B6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170620" y="2627554"/>
                        <a:ext cx="1436871" cy="720292"/>
                      </a:xfrm>
                      <a:prstGeom prst="rect">
                        <a:avLst/>
                      </a:prstGeom>
                    </p:spPr>
                  </p:pic>
                </p:grpSp>
                <p:pic>
                  <p:nvPicPr>
                    <p:cNvPr id="10" name="Bild 8">
                      <a:extLst>
                        <a:ext uri="{FF2B5EF4-FFF2-40B4-BE49-F238E27FC236}">
                          <a16:creationId xmlns:a16="http://schemas.microsoft.com/office/drawing/2014/main" id="{360C19BC-EFA2-44ED-97CE-F1236F92709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12237" y="2627554"/>
                      <a:ext cx="1706490" cy="827684"/>
                    </a:xfrm>
                    <a:prstGeom prst="rect">
                      <a:avLst/>
                    </a:prstGeom>
                  </p:spPr>
                </p:pic>
              </p:grpSp>
              <p:pic>
                <p:nvPicPr>
                  <p:cNvPr id="12" name="Picture 10">
                    <a:extLst>
                      <a:ext uri="{FF2B5EF4-FFF2-40B4-BE49-F238E27FC236}">
                        <a16:creationId xmlns:a16="http://schemas.microsoft.com/office/drawing/2014/main" id="{EEC7E86D-6E4A-4585-83A5-13BCA5D853F1}"/>
                      </a:ext>
                    </a:extLst>
                  </p:cNvPr>
                  <p:cNvPicPr>
                    <a:picLocks noChangeAspect="1"/>
                  </p:cNvPicPr>
                  <p:nvPr/>
                </p:nvPicPr>
                <p:blipFill>
                  <a:blip r:embed="rId12"/>
                  <a:stretch>
                    <a:fillRect/>
                  </a:stretch>
                </p:blipFill>
                <p:spPr>
                  <a:xfrm>
                    <a:off x="9284063" y="2511322"/>
                    <a:ext cx="1033952" cy="792989"/>
                  </a:xfrm>
                  <a:prstGeom prst="rect">
                    <a:avLst/>
                  </a:prstGeom>
                </p:spPr>
              </p:pic>
            </p:grpSp>
            <p:pic>
              <p:nvPicPr>
                <p:cNvPr id="26" name="Εικόνα 25">
                  <a:extLst>
                    <a:ext uri="{FF2B5EF4-FFF2-40B4-BE49-F238E27FC236}">
                      <a16:creationId xmlns:a16="http://schemas.microsoft.com/office/drawing/2014/main" id="{55AB807B-659C-49CA-8B4D-E01D5A1A2EC8}"/>
                    </a:ext>
                  </a:extLst>
                </p:cNvPr>
                <p:cNvPicPr>
                  <a:picLocks noChangeAspect="1"/>
                </p:cNvPicPr>
                <p:nvPr/>
              </p:nvPicPr>
              <p:blipFill>
                <a:blip r:embed="rId13"/>
                <a:stretch>
                  <a:fillRect/>
                </a:stretch>
              </p:blipFill>
              <p:spPr>
                <a:xfrm>
                  <a:off x="10700413" y="2627554"/>
                  <a:ext cx="1112420" cy="720292"/>
                </a:xfrm>
                <a:prstGeom prst="rect">
                  <a:avLst/>
                </a:prstGeom>
              </p:spPr>
            </p:pic>
          </p:grpSp>
        </p:grpSp>
      </p:grpSp>
      <p:grpSp>
        <p:nvGrpSpPr>
          <p:cNvPr id="15" name="Group 14">
            <a:extLst>
              <a:ext uri="{FF2B5EF4-FFF2-40B4-BE49-F238E27FC236}">
                <a16:creationId xmlns:a16="http://schemas.microsoft.com/office/drawing/2014/main" id="{D03AAAF8-3C5C-4417-850E-46DEEB2E201A}"/>
              </a:ext>
            </a:extLst>
          </p:cNvPr>
          <p:cNvGrpSpPr/>
          <p:nvPr/>
        </p:nvGrpSpPr>
        <p:grpSpPr>
          <a:xfrm>
            <a:off x="38878" y="1169249"/>
            <a:ext cx="11423227" cy="4947513"/>
            <a:chOff x="38878" y="1169249"/>
            <a:chExt cx="11423227" cy="4947513"/>
          </a:xfrm>
        </p:grpSpPr>
        <p:sp>
          <p:nvSpPr>
            <p:cNvPr id="6" name="Rechteck 17">
              <a:extLst>
                <a:ext uri="{FF2B5EF4-FFF2-40B4-BE49-F238E27FC236}">
                  <a16:creationId xmlns:a16="http://schemas.microsoft.com/office/drawing/2014/main" id="{188E8AFB-3846-4705-A644-9EF50231BE0F}"/>
                </a:ext>
              </a:extLst>
            </p:cNvPr>
            <p:cNvSpPr/>
            <p:nvPr/>
          </p:nvSpPr>
          <p:spPr>
            <a:xfrm>
              <a:off x="400840" y="1169249"/>
              <a:ext cx="11061265" cy="338554"/>
            </a:xfrm>
            <a:prstGeom prst="rect">
              <a:avLst/>
            </a:prstGeom>
            <a:solidFill>
              <a:schemeClr val="bg1">
                <a:lumMod val="85000"/>
              </a:schemeClr>
            </a:solidFill>
            <a:ln>
              <a:solidFill>
                <a:schemeClr val="bg2"/>
              </a:solidFill>
            </a:ln>
          </p:spPr>
          <p:txBody>
            <a:bodyPr wrap="square">
              <a:spAutoFit/>
            </a:bodyPr>
            <a:lstStyle/>
            <a:p>
              <a:r>
                <a:rPr lang="en-US" sz="1600" b="1" dirty="0">
                  <a:latin typeface="Arial" charset="0"/>
                  <a:ea typeface="Arial" charset="0"/>
                  <a:cs typeface="Arial" charset="0"/>
                </a:rPr>
                <a:t>‘Light Vehicle 2025’ is an EU-funded Automotive cross-border project (by Interreg) in the Euregio Meuse-Rhine </a:t>
              </a:r>
              <a:endParaRPr lang="de-DE" sz="1600" b="1" dirty="0">
                <a:latin typeface="Arial" charset="0"/>
                <a:ea typeface="Arial" charset="0"/>
                <a:cs typeface="Arial" charset="0"/>
              </a:endParaRPr>
            </a:p>
          </p:txBody>
        </p:sp>
        <p:grpSp>
          <p:nvGrpSpPr>
            <p:cNvPr id="14" name="Group 13">
              <a:extLst>
                <a:ext uri="{FF2B5EF4-FFF2-40B4-BE49-F238E27FC236}">
                  <a16:creationId xmlns:a16="http://schemas.microsoft.com/office/drawing/2014/main" id="{0621D277-F380-41F2-BB8B-932BEBF90128}"/>
                </a:ext>
              </a:extLst>
            </p:cNvPr>
            <p:cNvGrpSpPr/>
            <p:nvPr/>
          </p:nvGrpSpPr>
          <p:grpSpPr>
            <a:xfrm>
              <a:off x="38878" y="2328163"/>
              <a:ext cx="3456911" cy="3788599"/>
              <a:chOff x="38878" y="2328163"/>
              <a:chExt cx="3456911" cy="3788599"/>
            </a:xfrm>
          </p:grpSpPr>
          <p:pic>
            <p:nvPicPr>
              <p:cNvPr id="5" name="Bild 7">
                <a:extLst>
                  <a:ext uri="{FF2B5EF4-FFF2-40B4-BE49-F238E27FC236}">
                    <a16:creationId xmlns:a16="http://schemas.microsoft.com/office/drawing/2014/main" id="{6D1C9E5D-4DCF-45E0-B9F7-FF1DC3DB677F}"/>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38878" y="2328163"/>
                <a:ext cx="3389162" cy="3788599"/>
              </a:xfrm>
              <a:prstGeom prst="rect">
                <a:avLst/>
              </a:prstGeom>
            </p:spPr>
          </p:pic>
          <p:cxnSp>
            <p:nvCxnSpPr>
              <p:cNvPr id="7" name="Straight Connector 6">
                <a:extLst>
                  <a:ext uri="{FF2B5EF4-FFF2-40B4-BE49-F238E27FC236}">
                    <a16:creationId xmlns:a16="http://schemas.microsoft.com/office/drawing/2014/main" id="{126EAFC8-BD8C-4C46-ADA8-EC8B95693F8B}"/>
                  </a:ext>
                </a:extLst>
              </p:cNvPr>
              <p:cNvCxnSpPr>
                <a:cxnSpLocks/>
              </p:cNvCxnSpPr>
              <p:nvPr/>
            </p:nvCxnSpPr>
            <p:spPr>
              <a:xfrm>
                <a:off x="3495789" y="2328163"/>
                <a:ext cx="0" cy="3788599"/>
              </a:xfrm>
              <a:prstGeom prst="line">
                <a:avLst/>
              </a:prstGeom>
              <a:ln w="38100" cap="sq">
                <a:gradFill flip="none" rotWithShape="1">
                  <a:gsLst>
                    <a:gs pos="3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a:prstDash val="sysDash"/>
              </a:ln>
            </p:spPr>
            <p:style>
              <a:lnRef idx="1">
                <a:schemeClr val="accent1"/>
              </a:lnRef>
              <a:fillRef idx="0">
                <a:schemeClr val="accent1"/>
              </a:fillRef>
              <a:effectRef idx="0">
                <a:schemeClr val="accent1"/>
              </a:effectRef>
              <a:fontRef idx="minor">
                <a:schemeClr val="tx1"/>
              </a:fontRef>
            </p:style>
          </p:cxnSp>
        </p:grpSp>
      </p:grpSp>
      <p:sp>
        <p:nvSpPr>
          <p:cNvPr id="3" name="TextBox 2">
            <a:extLst>
              <a:ext uri="{FF2B5EF4-FFF2-40B4-BE49-F238E27FC236}">
                <a16:creationId xmlns:a16="http://schemas.microsoft.com/office/drawing/2014/main" id="{25149B07-4123-47EC-85D7-DD090488A245}"/>
              </a:ext>
            </a:extLst>
          </p:cNvPr>
          <p:cNvSpPr txBox="1"/>
          <p:nvPr/>
        </p:nvSpPr>
        <p:spPr>
          <a:xfrm>
            <a:off x="3919984" y="1938273"/>
            <a:ext cx="8233138" cy="1477328"/>
          </a:xfrm>
          <a:prstGeom prst="rect">
            <a:avLst/>
          </a:prstGeom>
          <a:noFill/>
        </p:spPr>
        <p:txBody>
          <a:bodyPr wrap="square" rtlCol="0">
            <a:spAutoFit/>
          </a:bodyPr>
          <a:lstStyle/>
          <a:p>
            <a:pPr algn="ctr"/>
            <a:r>
              <a:rPr lang="fr-BE" u="sng" dirty="0">
                <a:solidFill>
                  <a:srgbClr val="002060"/>
                </a:solidFill>
                <a:effectLst>
                  <a:outerShdw blurRad="38100" dist="38100" dir="2700000" algn="tl">
                    <a:srgbClr val="000000">
                      <a:alpha val="43137"/>
                    </a:srgbClr>
                  </a:outerShdw>
                </a:effectLst>
              </a:rPr>
              <a:t>Project Objective</a:t>
            </a:r>
          </a:p>
          <a:p>
            <a:pPr algn="ctr"/>
            <a:endParaRPr lang="fr-BE" u="sng" dirty="0">
              <a:solidFill>
                <a:srgbClr val="002060"/>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fr-BE" dirty="0" err="1">
                <a:solidFill>
                  <a:srgbClr val="FF0000"/>
                </a:solidFill>
              </a:rPr>
              <a:t>Create</a:t>
            </a:r>
            <a:r>
              <a:rPr lang="fr-BE" dirty="0">
                <a:solidFill>
                  <a:srgbClr val="FF0000"/>
                </a:solidFill>
              </a:rPr>
              <a:t> </a:t>
            </a:r>
            <a:r>
              <a:rPr lang="fr-BE" dirty="0" err="1">
                <a:solidFill>
                  <a:srgbClr val="FF0000"/>
                </a:solidFill>
              </a:rPr>
              <a:t>demonstrators</a:t>
            </a:r>
            <a:r>
              <a:rPr lang="fr-BE" dirty="0">
                <a:solidFill>
                  <a:srgbClr val="FF0000"/>
                </a:solidFill>
              </a:rPr>
              <a:t> </a:t>
            </a:r>
            <a:r>
              <a:rPr lang="fr-BE" dirty="0" err="1">
                <a:solidFill>
                  <a:srgbClr val="FF0000"/>
                </a:solidFill>
              </a:rPr>
              <a:t>with</a:t>
            </a:r>
            <a:r>
              <a:rPr lang="fr-BE" dirty="0">
                <a:solidFill>
                  <a:srgbClr val="FF0000"/>
                </a:solidFill>
              </a:rPr>
              <a:t> a </a:t>
            </a:r>
            <a:r>
              <a:rPr lang="fr-BE" dirty="0" err="1">
                <a:solidFill>
                  <a:srgbClr val="FF0000"/>
                </a:solidFill>
              </a:rPr>
              <a:t>weight</a:t>
            </a:r>
            <a:r>
              <a:rPr lang="fr-BE" dirty="0">
                <a:solidFill>
                  <a:srgbClr val="FF0000"/>
                </a:solidFill>
              </a:rPr>
              <a:t> &amp; CO</a:t>
            </a:r>
            <a:r>
              <a:rPr lang="fr-BE" sz="1200" dirty="0">
                <a:solidFill>
                  <a:srgbClr val="FF0000"/>
                </a:solidFill>
              </a:rPr>
              <a:t>2</a:t>
            </a:r>
            <a:r>
              <a:rPr lang="fr-BE" dirty="0">
                <a:solidFill>
                  <a:srgbClr val="FF0000"/>
                </a:solidFill>
              </a:rPr>
              <a:t> </a:t>
            </a:r>
            <a:r>
              <a:rPr lang="fr-BE" dirty="0" err="1">
                <a:solidFill>
                  <a:srgbClr val="FF0000"/>
                </a:solidFill>
              </a:rPr>
              <a:t>emissions</a:t>
            </a:r>
            <a:r>
              <a:rPr lang="fr-BE" dirty="0">
                <a:solidFill>
                  <a:srgbClr val="FF0000"/>
                </a:solidFill>
              </a:rPr>
              <a:t> </a:t>
            </a:r>
            <a:r>
              <a:rPr lang="fr-BE" dirty="0" err="1">
                <a:solidFill>
                  <a:srgbClr val="FF0000"/>
                </a:solidFill>
              </a:rPr>
              <a:t>reduction</a:t>
            </a:r>
            <a:r>
              <a:rPr lang="fr-BE" dirty="0">
                <a:solidFill>
                  <a:srgbClr val="FF0000"/>
                </a:solidFill>
              </a:rPr>
              <a:t> of at least -25%.</a:t>
            </a:r>
          </a:p>
          <a:p>
            <a:pPr marL="285750" indent="-285750" algn="just">
              <a:buFont typeface="Arial" panose="020B0604020202020204" pitchFamily="34" charset="0"/>
              <a:buChar char="•"/>
            </a:pPr>
            <a:endParaRPr lang="fr-BE" dirty="0">
              <a:solidFill>
                <a:srgbClr val="002060"/>
              </a:solidFill>
            </a:endParaRPr>
          </a:p>
          <a:p>
            <a:pPr marL="285750" indent="-285750" algn="just">
              <a:buFont typeface="Arial" panose="020B0604020202020204" pitchFamily="34" charset="0"/>
              <a:buChar char="•"/>
            </a:pPr>
            <a:r>
              <a:rPr lang="fr-BE" dirty="0" err="1">
                <a:solidFill>
                  <a:srgbClr val="002060"/>
                </a:solidFill>
              </a:rPr>
              <a:t>Enhance</a:t>
            </a:r>
            <a:r>
              <a:rPr lang="fr-BE" dirty="0">
                <a:solidFill>
                  <a:srgbClr val="002060"/>
                </a:solidFill>
              </a:rPr>
              <a:t> cross-border </a:t>
            </a:r>
            <a:r>
              <a:rPr lang="fr-BE" dirty="0" err="1">
                <a:solidFill>
                  <a:srgbClr val="002060"/>
                </a:solidFill>
              </a:rPr>
              <a:t>cooperation</a:t>
            </a:r>
            <a:r>
              <a:rPr lang="fr-BE" dirty="0">
                <a:solidFill>
                  <a:srgbClr val="002060"/>
                </a:solidFill>
              </a:rPr>
              <a:t> of </a:t>
            </a:r>
            <a:r>
              <a:rPr lang="fr-BE" dirty="0" err="1">
                <a:solidFill>
                  <a:srgbClr val="002060"/>
                </a:solidFill>
              </a:rPr>
              <a:t>companies</a:t>
            </a:r>
            <a:r>
              <a:rPr lang="fr-BE" dirty="0">
                <a:solidFill>
                  <a:srgbClr val="002060"/>
                </a:solidFill>
              </a:rPr>
              <a:t> all </a:t>
            </a:r>
            <a:r>
              <a:rPr lang="fr-BE" dirty="0" err="1">
                <a:solidFill>
                  <a:srgbClr val="002060"/>
                </a:solidFill>
              </a:rPr>
              <a:t>along</a:t>
            </a:r>
            <a:r>
              <a:rPr lang="fr-BE" dirty="0">
                <a:solidFill>
                  <a:srgbClr val="002060"/>
                </a:solidFill>
              </a:rPr>
              <a:t> the value </a:t>
            </a:r>
            <a:r>
              <a:rPr lang="fr-BE" dirty="0" err="1">
                <a:solidFill>
                  <a:srgbClr val="002060"/>
                </a:solidFill>
              </a:rPr>
              <a:t>chain</a:t>
            </a:r>
            <a:r>
              <a:rPr lang="fr-BE" dirty="0">
                <a:solidFill>
                  <a:srgbClr val="002060"/>
                </a:solidFill>
              </a:rPr>
              <a:t>. </a:t>
            </a:r>
            <a:endParaRPr lang="en-BE" dirty="0">
              <a:solidFill>
                <a:srgbClr val="002060"/>
              </a:solidFill>
            </a:endParaRPr>
          </a:p>
        </p:txBody>
      </p:sp>
      <p:sp>
        <p:nvSpPr>
          <p:cNvPr id="13" name="Θέση υποσέλιδου 12">
            <a:extLst>
              <a:ext uri="{FF2B5EF4-FFF2-40B4-BE49-F238E27FC236}">
                <a16:creationId xmlns:a16="http://schemas.microsoft.com/office/drawing/2014/main" id="{1D3FF602-CCCD-4BB0-9EFB-E631D6A5E68A}"/>
              </a:ext>
            </a:extLst>
          </p:cNvPr>
          <p:cNvSpPr>
            <a:spLocks noGrp="1"/>
          </p:cNvSpPr>
          <p:nvPr>
            <p:ph type="ftr" sz="quarter" idx="11"/>
          </p:nvPr>
        </p:nvSpPr>
        <p:spPr>
          <a:xfrm>
            <a:off x="4038600" y="6459636"/>
            <a:ext cx="4114800" cy="365125"/>
          </a:xfrm>
        </p:spPr>
        <p:txBody>
          <a:bodyPr/>
          <a:lstStyle/>
          <a:p>
            <a:r>
              <a:rPr lang="de-DE" dirty="0">
                <a:solidFill>
                  <a:srgbClr val="002060"/>
                </a:solidFill>
                <a:effectLst>
                  <a:outerShdw blurRad="38100" dist="38100" dir="2700000" algn="tl">
                    <a:srgbClr val="000000">
                      <a:alpha val="43137"/>
                    </a:srgbClr>
                  </a:outerShdw>
                </a:effectLst>
              </a:rPr>
              <a:t>WCSMO14</a:t>
            </a:r>
          </a:p>
        </p:txBody>
      </p:sp>
    </p:spTree>
    <p:custDataLst>
      <p:tags r:id="rId1"/>
    </p:custDataLst>
    <p:extLst>
      <p:ext uri="{BB962C8B-B14F-4D97-AF65-F5344CB8AC3E}">
        <p14:creationId xmlns:p14="http://schemas.microsoft.com/office/powerpoint/2010/main" val="461910635"/>
      </p:ext>
    </p:extLst>
  </p:cSld>
  <p:clrMapOvr>
    <a:masterClrMapping/>
  </p:clrMapOvr>
  <mc:AlternateContent xmlns:mc="http://schemas.openxmlformats.org/markup-compatibility/2006" xmlns:p14="http://schemas.microsoft.com/office/powerpoint/2010/main">
    <mc:Choice Requires="p14">
      <p:transition spd="slow" p14:dur="2000" advTm="53067"/>
    </mc:Choice>
    <mc:Fallback xmlns="">
      <p:transition spd="slow" advTm="530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DCDD11E9-08D5-4127-B77E-3FA269853E7F}"/>
              </a:ext>
            </a:extLst>
          </p:cNvPr>
          <p:cNvSpPr txBox="1">
            <a:spLocks/>
          </p:cNvSpPr>
          <p:nvPr/>
        </p:nvSpPr>
        <p:spPr>
          <a:xfrm>
            <a:off x="3446988" y="265380"/>
            <a:ext cx="5298024" cy="6069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3000" dirty="0">
                <a:solidFill>
                  <a:srgbClr val="002060"/>
                </a:solidFill>
                <a:effectLst>
                  <a:outerShdw blurRad="38100" dist="38100" dir="2700000" algn="tl">
                    <a:srgbClr val="000000">
                      <a:alpha val="43137"/>
                    </a:srgbClr>
                  </a:outerShdw>
                </a:effectLst>
              </a:rPr>
              <a:t>Conclusions</a:t>
            </a:r>
            <a:endParaRPr lang="en-BE" sz="3000" dirty="0">
              <a:solidFill>
                <a:srgbClr val="002060"/>
              </a:solidFill>
              <a:effectLst>
                <a:outerShdw blurRad="38100" dist="38100" dir="2700000" algn="tl">
                  <a:srgbClr val="000000">
                    <a:alpha val="43137"/>
                  </a:srgbClr>
                </a:outerShdw>
              </a:effectLst>
            </a:endParaRPr>
          </a:p>
        </p:txBody>
      </p:sp>
      <p:sp>
        <p:nvSpPr>
          <p:cNvPr id="7" name="Θέση υποσέλιδου 12">
            <a:extLst>
              <a:ext uri="{FF2B5EF4-FFF2-40B4-BE49-F238E27FC236}">
                <a16:creationId xmlns:a16="http://schemas.microsoft.com/office/drawing/2014/main" id="{D0E0C999-55C2-4810-9C6F-F703367320BF}"/>
              </a:ext>
            </a:extLst>
          </p:cNvPr>
          <p:cNvSpPr>
            <a:spLocks noGrp="1"/>
          </p:cNvSpPr>
          <p:nvPr>
            <p:ph type="ftr" sz="quarter" idx="11"/>
          </p:nvPr>
        </p:nvSpPr>
        <p:spPr>
          <a:xfrm>
            <a:off x="4038600" y="6459636"/>
            <a:ext cx="4114800" cy="365125"/>
          </a:xfrm>
        </p:spPr>
        <p:txBody>
          <a:bodyPr/>
          <a:lstStyle/>
          <a:p>
            <a:r>
              <a:rPr lang="de-DE" dirty="0">
                <a:solidFill>
                  <a:srgbClr val="002060"/>
                </a:solidFill>
                <a:effectLst>
                  <a:outerShdw blurRad="38100" dist="38100" dir="2700000" algn="tl">
                    <a:srgbClr val="000000">
                      <a:alpha val="43137"/>
                    </a:srgbClr>
                  </a:outerShdw>
                </a:effectLst>
              </a:rPr>
              <a:t>WCSMO14</a:t>
            </a:r>
          </a:p>
        </p:txBody>
      </p:sp>
      <p:sp>
        <p:nvSpPr>
          <p:cNvPr id="4" name="Content Placeholder 2">
            <a:extLst>
              <a:ext uri="{FF2B5EF4-FFF2-40B4-BE49-F238E27FC236}">
                <a16:creationId xmlns:a16="http://schemas.microsoft.com/office/drawing/2014/main" id="{8272C53B-8E58-410D-8DFE-269C668BB69B}"/>
              </a:ext>
            </a:extLst>
          </p:cNvPr>
          <p:cNvSpPr>
            <a:spLocks noGrp="1"/>
          </p:cNvSpPr>
          <p:nvPr>
            <p:ph idx="1"/>
          </p:nvPr>
        </p:nvSpPr>
        <p:spPr>
          <a:xfrm>
            <a:off x="520861" y="1331089"/>
            <a:ext cx="11134845" cy="4845874"/>
          </a:xfrm>
        </p:spPr>
        <p:txBody>
          <a:bodyPr>
            <a:normAutofit/>
          </a:bodyPr>
          <a:lstStyle/>
          <a:p>
            <a:pPr marL="514350" indent="-514350">
              <a:buFont typeface="+mj-lt"/>
              <a:buAutoNum type="arabicPeriod"/>
            </a:pPr>
            <a:r>
              <a:rPr lang="fr-BE" sz="1800" dirty="0" err="1">
                <a:solidFill>
                  <a:srgbClr val="002060"/>
                </a:solidFill>
              </a:rPr>
              <a:t>Topology</a:t>
            </a:r>
            <a:r>
              <a:rPr lang="fr-BE" sz="1800" dirty="0">
                <a:solidFill>
                  <a:srgbClr val="002060"/>
                </a:solidFill>
              </a:rPr>
              <a:t> </a:t>
            </a:r>
            <a:r>
              <a:rPr lang="fr-BE" sz="1800" dirty="0" err="1">
                <a:solidFill>
                  <a:srgbClr val="002060"/>
                </a:solidFill>
              </a:rPr>
              <a:t>optimization</a:t>
            </a:r>
            <a:r>
              <a:rPr lang="fr-BE" sz="1800" dirty="0">
                <a:solidFill>
                  <a:srgbClr val="002060"/>
                </a:solidFill>
              </a:rPr>
              <a:t> </a:t>
            </a:r>
            <a:r>
              <a:rPr lang="fr-BE" sz="1800" dirty="0" err="1">
                <a:solidFill>
                  <a:srgbClr val="002060"/>
                </a:solidFill>
              </a:rPr>
              <a:t>was</a:t>
            </a:r>
            <a:r>
              <a:rPr lang="fr-BE" sz="1800" dirty="0">
                <a:solidFill>
                  <a:srgbClr val="002060"/>
                </a:solidFill>
              </a:rPr>
              <a:t> a </a:t>
            </a:r>
            <a:r>
              <a:rPr lang="fr-BE" sz="1800" dirty="0" err="1">
                <a:solidFill>
                  <a:srgbClr val="002060"/>
                </a:solidFill>
              </a:rPr>
              <a:t>very</a:t>
            </a:r>
            <a:r>
              <a:rPr lang="fr-BE" sz="1800" dirty="0">
                <a:solidFill>
                  <a:srgbClr val="002060"/>
                </a:solidFill>
              </a:rPr>
              <a:t> </a:t>
            </a:r>
            <a:r>
              <a:rPr lang="fr-BE" sz="1800" dirty="0" err="1">
                <a:solidFill>
                  <a:srgbClr val="002060"/>
                </a:solidFill>
              </a:rPr>
              <a:t>useful</a:t>
            </a:r>
            <a:r>
              <a:rPr lang="fr-BE" sz="1800" dirty="0">
                <a:solidFill>
                  <a:srgbClr val="002060"/>
                </a:solidFill>
              </a:rPr>
              <a:t> </a:t>
            </a:r>
            <a:r>
              <a:rPr lang="fr-BE" sz="1800" dirty="0" err="1">
                <a:solidFill>
                  <a:srgbClr val="002060"/>
                </a:solidFill>
              </a:rPr>
              <a:t>tool</a:t>
            </a:r>
            <a:r>
              <a:rPr lang="fr-BE" sz="1800" dirty="0">
                <a:solidFill>
                  <a:srgbClr val="002060"/>
                </a:solidFill>
              </a:rPr>
              <a:t> in </a:t>
            </a:r>
            <a:r>
              <a:rPr lang="fr-BE" sz="1800" dirty="0" err="1">
                <a:solidFill>
                  <a:srgbClr val="002060"/>
                </a:solidFill>
              </a:rPr>
              <a:t>this</a:t>
            </a:r>
            <a:r>
              <a:rPr lang="fr-BE" sz="1800" dirty="0">
                <a:solidFill>
                  <a:srgbClr val="002060"/>
                </a:solidFill>
              </a:rPr>
              <a:t> new concept of a </a:t>
            </a:r>
            <a:r>
              <a:rPr lang="fr-BE" sz="1800" dirty="0" err="1">
                <a:solidFill>
                  <a:srgbClr val="002060"/>
                </a:solidFill>
              </a:rPr>
              <a:t>lightweight</a:t>
            </a:r>
            <a:r>
              <a:rPr lang="fr-BE" sz="1800" dirty="0">
                <a:solidFill>
                  <a:srgbClr val="002060"/>
                </a:solidFill>
              </a:rPr>
              <a:t> application.</a:t>
            </a:r>
          </a:p>
          <a:p>
            <a:pPr marL="514350" indent="-514350">
              <a:buFont typeface="+mj-lt"/>
              <a:buAutoNum type="arabicPeriod"/>
            </a:pPr>
            <a:endParaRPr lang="fr-BE" sz="1800" dirty="0">
              <a:solidFill>
                <a:srgbClr val="002060"/>
              </a:solidFill>
            </a:endParaRPr>
          </a:p>
          <a:p>
            <a:pPr marL="514350" indent="-514350">
              <a:buFont typeface="+mj-lt"/>
              <a:buAutoNum type="arabicPeriod"/>
            </a:pPr>
            <a:r>
              <a:rPr lang="fr-BE" sz="1800" dirty="0">
                <a:solidFill>
                  <a:srgbClr val="002060"/>
                </a:solidFill>
              </a:rPr>
              <a:t>Multi-</a:t>
            </a:r>
            <a:r>
              <a:rPr lang="fr-BE" sz="1800" dirty="0" err="1">
                <a:solidFill>
                  <a:srgbClr val="002060"/>
                </a:solidFill>
              </a:rPr>
              <a:t>material</a:t>
            </a:r>
            <a:r>
              <a:rPr lang="fr-BE" sz="1800" dirty="0">
                <a:solidFill>
                  <a:srgbClr val="002060"/>
                </a:solidFill>
              </a:rPr>
              <a:t> </a:t>
            </a:r>
            <a:r>
              <a:rPr lang="fr-BE" sz="1800" dirty="0" err="1">
                <a:solidFill>
                  <a:srgbClr val="002060"/>
                </a:solidFill>
              </a:rPr>
              <a:t>topology</a:t>
            </a:r>
            <a:r>
              <a:rPr lang="fr-BE" sz="1800" dirty="0">
                <a:solidFill>
                  <a:srgbClr val="002060"/>
                </a:solidFill>
              </a:rPr>
              <a:t> </a:t>
            </a:r>
            <a:r>
              <a:rPr lang="fr-BE" sz="1800" dirty="0" err="1">
                <a:solidFill>
                  <a:srgbClr val="002060"/>
                </a:solidFill>
              </a:rPr>
              <a:t>optimization</a:t>
            </a:r>
            <a:r>
              <a:rPr lang="fr-BE" sz="1800" dirty="0">
                <a:solidFill>
                  <a:srgbClr val="002060"/>
                </a:solidFill>
              </a:rPr>
              <a:t> </a:t>
            </a:r>
            <a:r>
              <a:rPr lang="fr-BE" sz="1800" dirty="0" err="1">
                <a:solidFill>
                  <a:srgbClr val="002060"/>
                </a:solidFill>
              </a:rPr>
              <a:t>permitted</a:t>
            </a:r>
            <a:r>
              <a:rPr lang="fr-BE" sz="1800" dirty="0">
                <a:solidFill>
                  <a:srgbClr val="002060"/>
                </a:solidFill>
              </a:rPr>
              <a:t> the conception of a </a:t>
            </a:r>
            <a:r>
              <a:rPr lang="fr-BE" sz="1800" dirty="0" err="1">
                <a:solidFill>
                  <a:srgbClr val="002060"/>
                </a:solidFill>
              </a:rPr>
              <a:t>tight</a:t>
            </a:r>
            <a:r>
              <a:rPr lang="fr-BE" sz="1800" dirty="0">
                <a:solidFill>
                  <a:srgbClr val="002060"/>
                </a:solidFill>
              </a:rPr>
              <a:t> </a:t>
            </a:r>
            <a:r>
              <a:rPr lang="fr-BE" sz="1800" dirty="0" err="1">
                <a:solidFill>
                  <a:srgbClr val="002060"/>
                </a:solidFill>
              </a:rPr>
              <a:t>gearbox</a:t>
            </a:r>
            <a:r>
              <a:rPr lang="fr-BE" sz="1800" dirty="0">
                <a:solidFill>
                  <a:srgbClr val="002060"/>
                </a:solidFill>
              </a:rPr>
              <a:t> </a:t>
            </a:r>
            <a:r>
              <a:rPr lang="fr-BE" sz="1800" dirty="0" err="1">
                <a:solidFill>
                  <a:srgbClr val="002060"/>
                </a:solidFill>
              </a:rPr>
              <a:t>housing</a:t>
            </a:r>
            <a:r>
              <a:rPr lang="fr-BE" sz="1800" dirty="0">
                <a:solidFill>
                  <a:srgbClr val="002060"/>
                </a:solidFill>
              </a:rPr>
              <a:t>, </a:t>
            </a:r>
            <a:r>
              <a:rPr lang="fr-BE" sz="1800" dirty="0" err="1">
                <a:solidFill>
                  <a:srgbClr val="002060"/>
                </a:solidFill>
              </a:rPr>
              <a:t>using</a:t>
            </a:r>
            <a:r>
              <a:rPr lang="fr-BE" sz="1800" dirty="0">
                <a:solidFill>
                  <a:srgbClr val="002060"/>
                </a:solidFill>
              </a:rPr>
              <a:t> aluminium and plastic, </a:t>
            </a:r>
            <a:r>
              <a:rPr lang="fr-BE" sz="1800" dirty="0" err="1">
                <a:solidFill>
                  <a:srgbClr val="002060"/>
                </a:solidFill>
              </a:rPr>
              <a:t>while</a:t>
            </a:r>
            <a:r>
              <a:rPr lang="fr-BE" sz="1800" dirty="0">
                <a:solidFill>
                  <a:srgbClr val="002060"/>
                </a:solidFill>
              </a:rPr>
              <a:t> </a:t>
            </a:r>
            <a:r>
              <a:rPr lang="fr-BE" sz="1800" dirty="0" err="1">
                <a:solidFill>
                  <a:srgbClr val="002060"/>
                </a:solidFill>
              </a:rPr>
              <a:t>reducing</a:t>
            </a:r>
            <a:r>
              <a:rPr lang="fr-BE" sz="1800" dirty="0">
                <a:solidFill>
                  <a:srgbClr val="002060"/>
                </a:solidFill>
              </a:rPr>
              <a:t> </a:t>
            </a:r>
            <a:r>
              <a:rPr lang="fr-BE" sz="1800" dirty="0" err="1">
                <a:solidFill>
                  <a:srgbClr val="002060"/>
                </a:solidFill>
              </a:rPr>
              <a:t>weight</a:t>
            </a:r>
            <a:r>
              <a:rPr lang="fr-BE" sz="1800" dirty="0">
                <a:solidFill>
                  <a:srgbClr val="002060"/>
                </a:solidFill>
              </a:rPr>
              <a:t> by </a:t>
            </a:r>
            <a:r>
              <a:rPr lang="fr-BE" sz="1800" dirty="0" err="1">
                <a:solidFill>
                  <a:srgbClr val="002060"/>
                </a:solidFill>
              </a:rPr>
              <a:t>almost</a:t>
            </a:r>
            <a:r>
              <a:rPr lang="fr-BE" sz="1800" dirty="0">
                <a:solidFill>
                  <a:srgbClr val="002060"/>
                </a:solidFill>
              </a:rPr>
              <a:t> 30%.</a:t>
            </a:r>
          </a:p>
          <a:p>
            <a:pPr marL="514350" indent="-514350">
              <a:buFont typeface="+mj-lt"/>
              <a:buAutoNum type="arabicPeriod"/>
            </a:pPr>
            <a:endParaRPr lang="fr-BE" sz="1800" dirty="0">
              <a:solidFill>
                <a:srgbClr val="002060"/>
              </a:solidFill>
            </a:endParaRPr>
          </a:p>
          <a:p>
            <a:pPr marL="514350" indent="-514350">
              <a:buFont typeface="+mj-lt"/>
              <a:buAutoNum type="arabicPeriod"/>
            </a:pPr>
            <a:r>
              <a:rPr lang="fr-BE" sz="1800" dirty="0">
                <a:solidFill>
                  <a:srgbClr val="002060"/>
                </a:solidFill>
              </a:rPr>
              <a:t>The </a:t>
            </a:r>
            <a:r>
              <a:rPr lang="fr-BE" sz="1800" dirty="0" err="1">
                <a:solidFill>
                  <a:srgbClr val="002060"/>
                </a:solidFill>
              </a:rPr>
              <a:t>raw</a:t>
            </a:r>
            <a:r>
              <a:rPr lang="fr-BE" sz="1800" dirty="0">
                <a:solidFill>
                  <a:srgbClr val="002060"/>
                </a:solidFill>
              </a:rPr>
              <a:t> </a:t>
            </a:r>
            <a:r>
              <a:rPr lang="fr-BE" sz="1800" dirty="0" err="1">
                <a:solidFill>
                  <a:srgbClr val="002060"/>
                </a:solidFill>
              </a:rPr>
              <a:t>results</a:t>
            </a:r>
            <a:r>
              <a:rPr lang="fr-BE" sz="1800" dirty="0">
                <a:solidFill>
                  <a:srgbClr val="002060"/>
                </a:solidFill>
              </a:rPr>
              <a:t> of </a:t>
            </a:r>
            <a:r>
              <a:rPr lang="fr-BE" sz="1800" dirty="0" err="1">
                <a:solidFill>
                  <a:srgbClr val="002060"/>
                </a:solidFill>
              </a:rPr>
              <a:t>topology</a:t>
            </a:r>
            <a:r>
              <a:rPr lang="fr-BE" sz="1800" dirty="0">
                <a:solidFill>
                  <a:srgbClr val="002060"/>
                </a:solidFill>
              </a:rPr>
              <a:t> </a:t>
            </a:r>
            <a:r>
              <a:rPr lang="fr-BE" sz="1800" dirty="0" err="1">
                <a:solidFill>
                  <a:srgbClr val="002060"/>
                </a:solidFill>
              </a:rPr>
              <a:t>optimization</a:t>
            </a:r>
            <a:r>
              <a:rPr lang="fr-BE" sz="1800" dirty="0">
                <a:solidFill>
                  <a:srgbClr val="002060"/>
                </a:solidFill>
              </a:rPr>
              <a:t> </a:t>
            </a:r>
            <a:r>
              <a:rPr lang="fr-BE" sz="1800" dirty="0" err="1">
                <a:solidFill>
                  <a:srgbClr val="002060"/>
                </a:solidFill>
              </a:rPr>
              <a:t>could</a:t>
            </a:r>
            <a:r>
              <a:rPr lang="fr-BE" sz="1800" dirty="0">
                <a:solidFill>
                  <a:srgbClr val="002060"/>
                </a:solidFill>
              </a:rPr>
              <a:t> not </a:t>
            </a:r>
            <a:r>
              <a:rPr lang="fr-BE" sz="1800" dirty="0" err="1">
                <a:solidFill>
                  <a:srgbClr val="002060"/>
                </a:solidFill>
              </a:rPr>
              <a:t>be</a:t>
            </a:r>
            <a:r>
              <a:rPr lang="fr-BE" sz="1800" dirty="0">
                <a:solidFill>
                  <a:srgbClr val="002060"/>
                </a:solidFill>
              </a:rPr>
              <a:t> </a:t>
            </a:r>
            <a:r>
              <a:rPr lang="fr-BE" sz="1800" dirty="0" err="1">
                <a:solidFill>
                  <a:srgbClr val="002060"/>
                </a:solidFill>
              </a:rPr>
              <a:t>used</a:t>
            </a:r>
            <a:r>
              <a:rPr lang="fr-BE" sz="1800" dirty="0">
                <a:solidFill>
                  <a:srgbClr val="002060"/>
                </a:solidFill>
              </a:rPr>
              <a:t> </a:t>
            </a:r>
            <a:r>
              <a:rPr lang="fr-BE" sz="1800" dirty="0" err="1">
                <a:solidFill>
                  <a:srgbClr val="002060"/>
                </a:solidFill>
              </a:rPr>
              <a:t>directly</a:t>
            </a:r>
            <a:r>
              <a:rPr lang="fr-BE" sz="1800" dirty="0">
                <a:solidFill>
                  <a:srgbClr val="002060"/>
                </a:solidFill>
              </a:rPr>
              <a:t> </a:t>
            </a:r>
            <a:r>
              <a:rPr lang="fr-BE" sz="1800" dirty="0" err="1">
                <a:solidFill>
                  <a:srgbClr val="002060"/>
                </a:solidFill>
              </a:rPr>
              <a:t>when</a:t>
            </a:r>
            <a:r>
              <a:rPr lang="fr-BE" sz="1800" dirty="0">
                <a:solidFill>
                  <a:srgbClr val="002060"/>
                </a:solidFill>
              </a:rPr>
              <a:t> </a:t>
            </a:r>
            <a:r>
              <a:rPr lang="fr-BE" sz="1800" dirty="0" err="1">
                <a:solidFill>
                  <a:srgbClr val="002060"/>
                </a:solidFill>
              </a:rPr>
              <a:t>redesigning</a:t>
            </a:r>
            <a:r>
              <a:rPr lang="fr-BE" sz="1800" dirty="0">
                <a:solidFill>
                  <a:srgbClr val="002060"/>
                </a:solidFill>
              </a:rPr>
              <a:t> the new part due to </a:t>
            </a:r>
            <a:r>
              <a:rPr lang="fr-BE" sz="1800" dirty="0" err="1">
                <a:solidFill>
                  <a:srgbClr val="002060"/>
                </a:solidFill>
              </a:rPr>
              <a:t>manufacturability</a:t>
            </a:r>
            <a:r>
              <a:rPr lang="fr-BE" sz="1800" dirty="0">
                <a:solidFill>
                  <a:srgbClr val="002060"/>
                </a:solidFill>
              </a:rPr>
              <a:t> restrictions of the injection </a:t>
            </a:r>
            <a:r>
              <a:rPr lang="fr-BE" sz="1800" dirty="0" err="1">
                <a:solidFill>
                  <a:srgbClr val="002060"/>
                </a:solidFill>
              </a:rPr>
              <a:t>molding</a:t>
            </a:r>
            <a:r>
              <a:rPr lang="fr-BE" sz="1800" dirty="0">
                <a:solidFill>
                  <a:srgbClr val="002060"/>
                </a:solidFill>
              </a:rPr>
              <a:t> production </a:t>
            </a:r>
            <a:r>
              <a:rPr lang="fr-BE" sz="1800" dirty="0" err="1">
                <a:solidFill>
                  <a:srgbClr val="002060"/>
                </a:solidFill>
              </a:rPr>
              <a:t>method</a:t>
            </a:r>
            <a:r>
              <a:rPr lang="fr-BE" sz="1800" dirty="0">
                <a:solidFill>
                  <a:srgbClr val="002060"/>
                </a:solidFill>
              </a:rPr>
              <a:t>.</a:t>
            </a:r>
          </a:p>
          <a:p>
            <a:pPr marL="514350" indent="-514350">
              <a:buFont typeface="+mj-lt"/>
              <a:buAutoNum type="arabicPeriod"/>
            </a:pPr>
            <a:endParaRPr lang="fr-BE" sz="1800" dirty="0">
              <a:solidFill>
                <a:srgbClr val="002060"/>
              </a:solidFill>
            </a:endParaRPr>
          </a:p>
          <a:p>
            <a:pPr marL="514350" indent="-514350">
              <a:buFont typeface="+mj-lt"/>
              <a:buAutoNum type="arabicPeriod"/>
            </a:pPr>
            <a:r>
              <a:rPr lang="fr-BE" sz="1800" dirty="0" err="1">
                <a:solidFill>
                  <a:srgbClr val="002060"/>
                </a:solidFill>
              </a:rPr>
              <a:t>Nevertheless</a:t>
            </a:r>
            <a:r>
              <a:rPr lang="fr-BE" sz="1800" dirty="0">
                <a:solidFill>
                  <a:srgbClr val="002060"/>
                </a:solidFill>
              </a:rPr>
              <a:t>, the </a:t>
            </a:r>
            <a:r>
              <a:rPr lang="fr-BE" sz="1800" dirty="0" err="1">
                <a:solidFill>
                  <a:srgbClr val="002060"/>
                </a:solidFill>
              </a:rPr>
              <a:t>results</a:t>
            </a:r>
            <a:r>
              <a:rPr lang="fr-BE" sz="1800" dirty="0">
                <a:solidFill>
                  <a:srgbClr val="002060"/>
                </a:solidFill>
              </a:rPr>
              <a:t> gave a </a:t>
            </a:r>
            <a:r>
              <a:rPr lang="fr-BE" sz="1800" dirty="0" err="1">
                <a:solidFill>
                  <a:srgbClr val="002060"/>
                </a:solidFill>
              </a:rPr>
              <a:t>very</a:t>
            </a:r>
            <a:r>
              <a:rPr lang="fr-BE" sz="1800" dirty="0">
                <a:solidFill>
                  <a:srgbClr val="002060"/>
                </a:solidFill>
              </a:rPr>
              <a:t> good indication of </a:t>
            </a:r>
            <a:r>
              <a:rPr lang="fr-BE" sz="1800" dirty="0" err="1">
                <a:solidFill>
                  <a:srgbClr val="002060"/>
                </a:solidFill>
              </a:rPr>
              <a:t>where</a:t>
            </a:r>
            <a:r>
              <a:rPr lang="fr-BE" sz="1800" dirty="0">
                <a:solidFill>
                  <a:srgbClr val="002060"/>
                </a:solidFill>
              </a:rPr>
              <a:t> the use of plastic </a:t>
            </a:r>
            <a:r>
              <a:rPr lang="fr-BE" sz="1800" dirty="0" err="1">
                <a:solidFill>
                  <a:srgbClr val="002060"/>
                </a:solidFill>
              </a:rPr>
              <a:t>was</a:t>
            </a:r>
            <a:r>
              <a:rPr lang="fr-BE" sz="1800" dirty="0">
                <a:solidFill>
                  <a:srgbClr val="002060"/>
                </a:solidFill>
              </a:rPr>
              <a:t> </a:t>
            </a:r>
            <a:r>
              <a:rPr lang="fr-BE" sz="1800" dirty="0" err="1">
                <a:solidFill>
                  <a:srgbClr val="002060"/>
                </a:solidFill>
              </a:rPr>
              <a:t>allowed</a:t>
            </a:r>
            <a:r>
              <a:rPr lang="fr-BE" sz="1800" dirty="0">
                <a:solidFill>
                  <a:srgbClr val="002060"/>
                </a:solidFill>
              </a:rPr>
              <a:t> and </a:t>
            </a:r>
            <a:r>
              <a:rPr lang="fr-BE" sz="1800" dirty="0" err="1">
                <a:solidFill>
                  <a:srgbClr val="002060"/>
                </a:solidFill>
              </a:rPr>
              <a:t>facilitated</a:t>
            </a:r>
            <a:r>
              <a:rPr lang="fr-BE" sz="1800" dirty="0">
                <a:solidFill>
                  <a:srgbClr val="002060"/>
                </a:solidFill>
              </a:rPr>
              <a:t> </a:t>
            </a:r>
            <a:r>
              <a:rPr lang="fr-BE" sz="1800" dirty="0" err="1">
                <a:solidFill>
                  <a:srgbClr val="002060"/>
                </a:solidFill>
              </a:rPr>
              <a:t>significantly</a:t>
            </a:r>
            <a:r>
              <a:rPr lang="fr-BE" sz="1800" dirty="0">
                <a:solidFill>
                  <a:srgbClr val="002060"/>
                </a:solidFill>
              </a:rPr>
              <a:t> the </a:t>
            </a:r>
            <a:r>
              <a:rPr lang="fr-BE" sz="1800">
                <a:solidFill>
                  <a:srgbClr val="002060"/>
                </a:solidFill>
              </a:rPr>
              <a:t>new design.</a:t>
            </a:r>
            <a:endParaRPr lang="fr-BE" sz="1800" dirty="0">
              <a:solidFill>
                <a:srgbClr val="002060"/>
              </a:solidFill>
            </a:endParaRPr>
          </a:p>
          <a:p>
            <a:pPr marL="514350" indent="-514350">
              <a:buFont typeface="+mj-lt"/>
              <a:buAutoNum type="arabicPeriod"/>
            </a:pPr>
            <a:endParaRPr lang="fr-BE" sz="1800" dirty="0">
              <a:solidFill>
                <a:schemeClr val="tx2">
                  <a:lumMod val="60000"/>
                  <a:lumOff val="40000"/>
                </a:schemeClr>
              </a:solidFill>
            </a:endParaRPr>
          </a:p>
          <a:p>
            <a:pPr marL="514350" indent="-514350">
              <a:buFont typeface="+mj-lt"/>
              <a:buAutoNum type="arabicPeriod"/>
            </a:pPr>
            <a:endParaRPr lang="fr-BE" sz="1800" dirty="0">
              <a:solidFill>
                <a:srgbClr val="002060"/>
              </a:solidFill>
            </a:endParaRPr>
          </a:p>
          <a:p>
            <a:pPr marL="514350" indent="-514350">
              <a:buFont typeface="+mj-lt"/>
              <a:buAutoNum type="arabicPeriod"/>
            </a:pPr>
            <a:endParaRPr lang="en-BE" sz="1800" dirty="0">
              <a:solidFill>
                <a:srgbClr val="002060"/>
              </a:solidFill>
            </a:endParaRPr>
          </a:p>
        </p:txBody>
      </p:sp>
    </p:spTree>
    <p:extLst>
      <p:ext uri="{BB962C8B-B14F-4D97-AF65-F5344CB8AC3E}">
        <p14:creationId xmlns:p14="http://schemas.microsoft.com/office/powerpoint/2010/main" val="2900761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Τίτλος 1">
            <a:extLst>
              <a:ext uri="{FF2B5EF4-FFF2-40B4-BE49-F238E27FC236}">
                <a16:creationId xmlns:a16="http://schemas.microsoft.com/office/drawing/2014/main" id="{6069E6BB-DCDF-4C95-8508-2D6141AB24C5}"/>
              </a:ext>
            </a:extLst>
          </p:cNvPr>
          <p:cNvSpPr txBox="1">
            <a:spLocks/>
          </p:cNvSpPr>
          <p:nvPr/>
        </p:nvSpPr>
        <p:spPr>
          <a:xfrm>
            <a:off x="3095633" y="202862"/>
            <a:ext cx="6341424" cy="6454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3000" dirty="0" err="1">
                <a:solidFill>
                  <a:srgbClr val="002060"/>
                </a:solidFill>
                <a:effectLst>
                  <a:outerShdw blurRad="38100" dist="38100" dir="2700000" algn="tl">
                    <a:srgbClr val="000000">
                      <a:alpha val="43137"/>
                    </a:srgbClr>
                  </a:outerShdw>
                </a:effectLst>
              </a:rPr>
              <a:t>Mechanical</a:t>
            </a:r>
            <a:r>
              <a:rPr lang="fr-BE" sz="3000" dirty="0">
                <a:solidFill>
                  <a:srgbClr val="002060"/>
                </a:solidFill>
                <a:effectLst>
                  <a:outerShdw blurRad="38100" dist="38100" dir="2700000" algn="tl">
                    <a:srgbClr val="000000">
                      <a:alpha val="43137"/>
                    </a:srgbClr>
                  </a:outerShdw>
                </a:effectLst>
              </a:rPr>
              <a:t> interlock </a:t>
            </a:r>
            <a:r>
              <a:rPr lang="fr-BE" sz="3000" dirty="0" err="1">
                <a:solidFill>
                  <a:srgbClr val="002060"/>
                </a:solidFill>
                <a:effectLst>
                  <a:outerShdw blurRad="38100" dist="38100" dir="2700000" algn="tl">
                    <a:srgbClr val="000000">
                      <a:alpha val="43137"/>
                    </a:srgbClr>
                  </a:outerShdw>
                </a:effectLst>
              </a:rPr>
              <a:t>connection</a:t>
            </a:r>
            <a:endParaRPr lang="en-BE" sz="3000" dirty="0">
              <a:solidFill>
                <a:srgbClr val="002060"/>
              </a:solidFill>
              <a:effectLst>
                <a:outerShdw blurRad="38100" dist="38100" dir="2700000" algn="tl">
                  <a:srgbClr val="000000">
                    <a:alpha val="43137"/>
                  </a:srgbClr>
                </a:outerShdw>
              </a:effectLst>
            </a:endParaRPr>
          </a:p>
        </p:txBody>
      </p:sp>
      <p:pic>
        <p:nvPicPr>
          <p:cNvPr id="16" name="Bild 19">
            <a:extLst>
              <a:ext uri="{FF2B5EF4-FFF2-40B4-BE49-F238E27FC236}">
                <a16:creationId xmlns:a16="http://schemas.microsoft.com/office/drawing/2014/main" id="{8C7C47BE-F4F8-47C8-AC55-9F18408EB9EB}"/>
              </a:ext>
            </a:extLst>
          </p:cNvPr>
          <p:cNvPicPr>
            <a:picLocks noChangeAspect="1"/>
          </p:cNvPicPr>
          <p:nvPr/>
        </p:nvPicPr>
        <p:blipFill>
          <a:blip r:embed="rId3"/>
          <a:stretch>
            <a:fillRect/>
          </a:stretch>
        </p:blipFill>
        <p:spPr>
          <a:xfrm>
            <a:off x="263264" y="102889"/>
            <a:ext cx="2440800" cy="805276"/>
          </a:xfrm>
          <a:prstGeom prst="rect">
            <a:avLst/>
          </a:prstGeom>
        </p:spPr>
      </p:pic>
      <p:pic>
        <p:nvPicPr>
          <p:cNvPr id="21" name="Bild 18">
            <a:extLst>
              <a:ext uri="{FF2B5EF4-FFF2-40B4-BE49-F238E27FC236}">
                <a16:creationId xmlns:a16="http://schemas.microsoft.com/office/drawing/2014/main" id="{7D9B086A-828E-4475-88AA-2EB50F2638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30840" y="19651"/>
            <a:ext cx="1943501" cy="971751"/>
          </a:xfrm>
          <a:prstGeom prst="rect">
            <a:avLst/>
          </a:prstGeom>
        </p:spPr>
      </p:pic>
      <p:pic>
        <p:nvPicPr>
          <p:cNvPr id="10" name="Εικόνα 9" descr="Εικόνα που περιέχει όπλο&#10;&#10;Περιγραφή που δημιουργήθηκε αυτόματα">
            <a:extLst>
              <a:ext uri="{FF2B5EF4-FFF2-40B4-BE49-F238E27FC236}">
                <a16:creationId xmlns:a16="http://schemas.microsoft.com/office/drawing/2014/main" id="{FE4E5C66-FDAD-44BF-AE6A-E3DAC9F3AE7B}"/>
              </a:ext>
            </a:extLst>
          </p:cNvPr>
          <p:cNvPicPr>
            <a:picLocks noChangeAspect="1"/>
          </p:cNvPicPr>
          <p:nvPr/>
        </p:nvPicPr>
        <p:blipFill>
          <a:blip r:embed="rId5"/>
          <a:stretch>
            <a:fillRect/>
          </a:stretch>
        </p:blipFill>
        <p:spPr>
          <a:xfrm>
            <a:off x="3095633" y="3782557"/>
            <a:ext cx="5615348" cy="2823059"/>
          </a:xfrm>
          <a:prstGeom prst="rect">
            <a:avLst/>
          </a:prstGeom>
        </p:spPr>
      </p:pic>
      <p:grpSp>
        <p:nvGrpSpPr>
          <p:cNvPr id="15" name="Ομάδα 14">
            <a:extLst>
              <a:ext uri="{FF2B5EF4-FFF2-40B4-BE49-F238E27FC236}">
                <a16:creationId xmlns:a16="http://schemas.microsoft.com/office/drawing/2014/main" id="{34EF992C-9B18-4CE5-81CA-4B676D204DF1}"/>
              </a:ext>
            </a:extLst>
          </p:cNvPr>
          <p:cNvGrpSpPr/>
          <p:nvPr/>
        </p:nvGrpSpPr>
        <p:grpSpPr>
          <a:xfrm>
            <a:off x="263264" y="1341789"/>
            <a:ext cx="5405161" cy="2292323"/>
            <a:chOff x="263264" y="1341789"/>
            <a:chExt cx="5405161" cy="2292323"/>
          </a:xfrm>
        </p:grpSpPr>
        <p:pic>
          <p:nvPicPr>
            <p:cNvPr id="5" name="Εικόνα 4">
              <a:extLst>
                <a:ext uri="{FF2B5EF4-FFF2-40B4-BE49-F238E27FC236}">
                  <a16:creationId xmlns:a16="http://schemas.microsoft.com/office/drawing/2014/main" id="{B0E79BDA-2F5D-443F-B124-BBF9516F7F2E}"/>
                </a:ext>
              </a:extLst>
            </p:cNvPr>
            <p:cNvPicPr>
              <a:picLocks noChangeAspect="1"/>
            </p:cNvPicPr>
            <p:nvPr/>
          </p:nvPicPr>
          <p:blipFill>
            <a:blip r:embed="rId6"/>
            <a:stretch>
              <a:fillRect/>
            </a:stretch>
          </p:blipFill>
          <p:spPr>
            <a:xfrm>
              <a:off x="263264" y="1341789"/>
              <a:ext cx="5405161" cy="1973373"/>
            </a:xfrm>
            <a:prstGeom prst="rect">
              <a:avLst/>
            </a:prstGeom>
          </p:spPr>
        </p:pic>
        <p:sp>
          <p:nvSpPr>
            <p:cNvPr id="14" name="TextBox 13">
              <a:extLst>
                <a:ext uri="{FF2B5EF4-FFF2-40B4-BE49-F238E27FC236}">
                  <a16:creationId xmlns:a16="http://schemas.microsoft.com/office/drawing/2014/main" id="{5B6133EF-717F-4111-B63E-53EE1E73AD5E}"/>
                </a:ext>
              </a:extLst>
            </p:cNvPr>
            <p:cNvSpPr txBox="1"/>
            <p:nvPr/>
          </p:nvSpPr>
          <p:spPr>
            <a:xfrm>
              <a:off x="1642180" y="3357113"/>
              <a:ext cx="2123768" cy="276999"/>
            </a:xfrm>
            <a:prstGeom prst="rect">
              <a:avLst/>
            </a:prstGeom>
            <a:noFill/>
          </p:spPr>
          <p:txBody>
            <a:bodyPr wrap="square" rtlCol="0">
              <a:spAutoFit/>
            </a:bodyPr>
            <a:lstStyle/>
            <a:p>
              <a:r>
                <a:rPr lang="fr-BE" sz="1200" dirty="0" err="1"/>
                <a:t>Detailed</a:t>
              </a:r>
              <a:r>
                <a:rPr lang="fr-BE" sz="1200" dirty="0"/>
                <a:t> </a:t>
              </a:r>
              <a:r>
                <a:rPr lang="fr-BE" sz="1200" dirty="0" err="1"/>
                <a:t>mechanical</a:t>
              </a:r>
              <a:r>
                <a:rPr lang="fr-BE" sz="1200" dirty="0"/>
                <a:t> interlock</a:t>
              </a:r>
              <a:endParaRPr lang="en-BE" sz="1200" dirty="0"/>
            </a:p>
          </p:txBody>
        </p:sp>
      </p:grpSp>
      <p:grpSp>
        <p:nvGrpSpPr>
          <p:cNvPr id="24" name="Ομάδα 23">
            <a:extLst>
              <a:ext uri="{FF2B5EF4-FFF2-40B4-BE49-F238E27FC236}">
                <a16:creationId xmlns:a16="http://schemas.microsoft.com/office/drawing/2014/main" id="{88040A31-0693-4DFB-AA63-98DF224A82F3}"/>
              </a:ext>
            </a:extLst>
          </p:cNvPr>
          <p:cNvGrpSpPr/>
          <p:nvPr/>
        </p:nvGrpSpPr>
        <p:grpSpPr>
          <a:xfrm>
            <a:off x="7207010" y="1235483"/>
            <a:ext cx="4063610" cy="2409048"/>
            <a:chOff x="7207010" y="1235483"/>
            <a:chExt cx="4063610" cy="2409048"/>
          </a:xfrm>
        </p:grpSpPr>
        <p:pic>
          <p:nvPicPr>
            <p:cNvPr id="13" name="Εικόνα 12">
              <a:extLst>
                <a:ext uri="{FF2B5EF4-FFF2-40B4-BE49-F238E27FC236}">
                  <a16:creationId xmlns:a16="http://schemas.microsoft.com/office/drawing/2014/main" id="{48CBB0CF-B15A-4DAA-818B-78CA6E7E4611}"/>
                </a:ext>
              </a:extLst>
            </p:cNvPr>
            <p:cNvPicPr>
              <a:picLocks noChangeAspect="1"/>
            </p:cNvPicPr>
            <p:nvPr/>
          </p:nvPicPr>
          <p:blipFill>
            <a:blip r:embed="rId7"/>
            <a:stretch>
              <a:fillRect/>
            </a:stretch>
          </p:blipFill>
          <p:spPr>
            <a:xfrm>
              <a:off x="7207010" y="1235483"/>
              <a:ext cx="4063610" cy="2193517"/>
            </a:xfrm>
            <a:prstGeom prst="rect">
              <a:avLst/>
            </a:prstGeom>
          </p:spPr>
        </p:pic>
        <p:sp>
          <p:nvSpPr>
            <p:cNvPr id="23" name="TextBox 22">
              <a:extLst>
                <a:ext uri="{FF2B5EF4-FFF2-40B4-BE49-F238E27FC236}">
                  <a16:creationId xmlns:a16="http://schemas.microsoft.com/office/drawing/2014/main" id="{42602814-0B02-4B90-945E-F646BFF16D5F}"/>
                </a:ext>
              </a:extLst>
            </p:cNvPr>
            <p:cNvSpPr txBox="1"/>
            <p:nvPr/>
          </p:nvSpPr>
          <p:spPr>
            <a:xfrm>
              <a:off x="8249264" y="3367532"/>
              <a:ext cx="2143433" cy="276999"/>
            </a:xfrm>
            <a:prstGeom prst="rect">
              <a:avLst/>
            </a:prstGeom>
            <a:noFill/>
          </p:spPr>
          <p:txBody>
            <a:bodyPr wrap="square" rtlCol="0">
              <a:spAutoFit/>
            </a:bodyPr>
            <a:lstStyle/>
            <a:p>
              <a:r>
                <a:rPr lang="fr-BE" sz="1200" dirty="0" err="1"/>
                <a:t>Preparation</a:t>
              </a:r>
              <a:r>
                <a:rPr lang="fr-BE" sz="1200" dirty="0"/>
                <a:t> of the </a:t>
              </a:r>
              <a:r>
                <a:rPr lang="fr-BE" sz="1200" dirty="0" err="1"/>
                <a:t>metallic</a:t>
              </a:r>
              <a:r>
                <a:rPr lang="fr-BE" sz="1200" dirty="0"/>
                <a:t> part</a:t>
              </a:r>
              <a:endParaRPr lang="en-BE" sz="1200" dirty="0"/>
            </a:p>
          </p:txBody>
        </p:sp>
      </p:grpSp>
    </p:spTree>
    <p:extLst>
      <p:ext uri="{BB962C8B-B14F-4D97-AF65-F5344CB8AC3E}">
        <p14:creationId xmlns:p14="http://schemas.microsoft.com/office/powerpoint/2010/main" val="2040419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DCDD11E9-08D5-4127-B77E-3FA269853E7F}"/>
              </a:ext>
            </a:extLst>
          </p:cNvPr>
          <p:cNvSpPr txBox="1">
            <a:spLocks/>
          </p:cNvSpPr>
          <p:nvPr/>
        </p:nvSpPr>
        <p:spPr>
          <a:xfrm>
            <a:off x="2864182" y="213999"/>
            <a:ext cx="6762137" cy="6069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3000" dirty="0">
                <a:solidFill>
                  <a:srgbClr val="002060"/>
                </a:solidFill>
                <a:effectLst>
                  <a:outerShdw blurRad="38100" dist="38100" dir="2700000" algn="tl">
                    <a:srgbClr val="000000">
                      <a:alpha val="43137"/>
                    </a:srgbClr>
                  </a:outerShdw>
                </a:effectLst>
              </a:rPr>
              <a:t>ANEX II: </a:t>
            </a:r>
            <a:r>
              <a:rPr lang="fr-BE" sz="3000" dirty="0" err="1">
                <a:solidFill>
                  <a:srgbClr val="002060"/>
                </a:solidFill>
                <a:effectLst>
                  <a:outerShdw blurRad="38100" dist="38100" dir="2700000" algn="tl">
                    <a:srgbClr val="000000">
                      <a:alpha val="43137"/>
                    </a:srgbClr>
                  </a:outerShdw>
                </a:effectLst>
              </a:rPr>
              <a:t>Deflection</a:t>
            </a:r>
            <a:r>
              <a:rPr lang="fr-BE" sz="3000" dirty="0">
                <a:solidFill>
                  <a:srgbClr val="002060"/>
                </a:solidFill>
                <a:effectLst>
                  <a:outerShdw blurRad="38100" dist="38100" dir="2700000" algn="tl">
                    <a:srgbClr val="000000">
                      <a:alpha val="43137"/>
                    </a:srgbClr>
                  </a:outerShdw>
                </a:effectLst>
              </a:rPr>
              <a:t> </a:t>
            </a:r>
            <a:r>
              <a:rPr lang="fr-BE" sz="3000" dirty="0" err="1">
                <a:solidFill>
                  <a:srgbClr val="002060"/>
                </a:solidFill>
                <a:effectLst>
                  <a:outerShdw blurRad="38100" dist="38100" dir="2700000" algn="tl">
                    <a:srgbClr val="000000">
                      <a:alpha val="43137"/>
                    </a:srgbClr>
                  </a:outerShdw>
                </a:effectLst>
              </a:rPr>
              <a:t>with</a:t>
            </a:r>
            <a:r>
              <a:rPr lang="fr-BE" sz="3000" dirty="0">
                <a:solidFill>
                  <a:srgbClr val="002060"/>
                </a:solidFill>
                <a:effectLst>
                  <a:outerShdw blurRad="38100" dist="38100" dir="2700000" algn="tl">
                    <a:srgbClr val="000000">
                      <a:alpha val="43137"/>
                    </a:srgbClr>
                  </a:outerShdw>
                </a:effectLst>
              </a:rPr>
              <a:t> a big </a:t>
            </a:r>
            <a:r>
              <a:rPr lang="fr-BE" sz="3000" dirty="0" err="1">
                <a:solidFill>
                  <a:srgbClr val="002060"/>
                </a:solidFill>
                <a:effectLst>
                  <a:outerShdw blurRad="38100" dist="38100" dir="2700000" algn="tl">
                    <a:srgbClr val="000000">
                      <a:alpha val="43137"/>
                    </a:srgbClr>
                  </a:outerShdw>
                </a:effectLst>
              </a:rPr>
              <a:t>scale</a:t>
            </a:r>
            <a:r>
              <a:rPr lang="fr-BE" sz="3000" dirty="0">
                <a:solidFill>
                  <a:srgbClr val="002060"/>
                </a:solidFill>
                <a:effectLst>
                  <a:outerShdw blurRad="38100" dist="38100" dir="2700000" algn="tl">
                    <a:srgbClr val="000000">
                      <a:alpha val="43137"/>
                    </a:srgbClr>
                  </a:outerShdw>
                </a:effectLst>
              </a:rPr>
              <a:t> factor</a:t>
            </a:r>
            <a:endParaRPr lang="en-BE" sz="3000" dirty="0">
              <a:solidFill>
                <a:srgbClr val="002060"/>
              </a:solidFill>
              <a:effectLst>
                <a:outerShdw blurRad="38100" dist="38100" dir="2700000" algn="tl">
                  <a:srgbClr val="000000">
                    <a:alpha val="43137"/>
                  </a:srgbClr>
                </a:outerShdw>
              </a:effectLst>
            </a:endParaRPr>
          </a:p>
        </p:txBody>
      </p:sp>
      <p:pic>
        <p:nvPicPr>
          <p:cNvPr id="6" name="Bild 19">
            <a:extLst>
              <a:ext uri="{FF2B5EF4-FFF2-40B4-BE49-F238E27FC236}">
                <a16:creationId xmlns:a16="http://schemas.microsoft.com/office/drawing/2014/main" id="{A1D953F9-3963-4BE1-96A4-9BC7D80D23C2}"/>
              </a:ext>
            </a:extLst>
          </p:cNvPr>
          <p:cNvPicPr>
            <a:picLocks noChangeAspect="1"/>
          </p:cNvPicPr>
          <p:nvPr/>
        </p:nvPicPr>
        <p:blipFill>
          <a:blip r:embed="rId3"/>
          <a:stretch>
            <a:fillRect/>
          </a:stretch>
        </p:blipFill>
        <p:spPr>
          <a:xfrm>
            <a:off x="263264" y="102889"/>
            <a:ext cx="2440800" cy="805276"/>
          </a:xfrm>
          <a:prstGeom prst="rect">
            <a:avLst/>
          </a:prstGeom>
        </p:spPr>
      </p:pic>
      <p:pic>
        <p:nvPicPr>
          <p:cNvPr id="9" name="Bild 18">
            <a:extLst>
              <a:ext uri="{FF2B5EF4-FFF2-40B4-BE49-F238E27FC236}">
                <a16:creationId xmlns:a16="http://schemas.microsoft.com/office/drawing/2014/main" id="{3FDC722B-608A-4CC3-A20B-F445BABBD0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30840" y="19651"/>
            <a:ext cx="1943501" cy="971751"/>
          </a:xfrm>
          <a:prstGeom prst="rect">
            <a:avLst/>
          </a:prstGeom>
        </p:spPr>
      </p:pic>
      <p:pic>
        <p:nvPicPr>
          <p:cNvPr id="11" name="Picture 10" descr="Timeline&#10;&#10;Description automatically generated with low confidence">
            <a:extLst>
              <a:ext uri="{FF2B5EF4-FFF2-40B4-BE49-F238E27FC236}">
                <a16:creationId xmlns:a16="http://schemas.microsoft.com/office/drawing/2014/main" id="{FD04E9F1-B708-4B3D-8FA9-6A38E9CAB037}"/>
              </a:ext>
            </a:extLst>
          </p:cNvPr>
          <p:cNvPicPr>
            <a:picLocks noChangeAspect="1"/>
          </p:cNvPicPr>
          <p:nvPr/>
        </p:nvPicPr>
        <p:blipFill>
          <a:blip r:embed="rId5"/>
          <a:stretch>
            <a:fillRect/>
          </a:stretch>
        </p:blipFill>
        <p:spPr>
          <a:xfrm>
            <a:off x="1326784" y="1482073"/>
            <a:ext cx="9327817" cy="4909062"/>
          </a:xfrm>
          <a:prstGeom prst="rect">
            <a:avLst/>
          </a:prstGeom>
        </p:spPr>
      </p:pic>
    </p:spTree>
    <p:extLst>
      <p:ext uri="{BB962C8B-B14F-4D97-AF65-F5344CB8AC3E}">
        <p14:creationId xmlns:p14="http://schemas.microsoft.com/office/powerpoint/2010/main" val="4059804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7">
            <a:extLst>
              <a:ext uri="{FF2B5EF4-FFF2-40B4-BE49-F238E27FC236}">
                <a16:creationId xmlns:a16="http://schemas.microsoft.com/office/drawing/2014/main" id="{6A0E7A15-D0FA-4DBC-9249-6F49C89B0FB9}"/>
              </a:ext>
            </a:extLst>
          </p:cNvPr>
          <p:cNvPicPr>
            <a:picLocks noChangeAspect="1"/>
          </p:cNvPicPr>
          <p:nvPr/>
        </p:nvPicPr>
        <p:blipFill>
          <a:blip r:embed="rId3"/>
          <a:stretch>
            <a:fillRect/>
          </a:stretch>
        </p:blipFill>
        <p:spPr>
          <a:xfrm>
            <a:off x="9264467" y="1626158"/>
            <a:ext cx="2927533" cy="1674563"/>
          </a:xfrm>
          <a:prstGeom prst="rect">
            <a:avLst/>
          </a:prstGeom>
        </p:spPr>
      </p:pic>
      <p:pic>
        <p:nvPicPr>
          <p:cNvPr id="18" name="Captura de pantalla 2019-01-18 a las 16.27.20.png">
            <a:extLst>
              <a:ext uri="{FF2B5EF4-FFF2-40B4-BE49-F238E27FC236}">
                <a16:creationId xmlns:a16="http://schemas.microsoft.com/office/drawing/2014/main" id="{984A0893-E31B-4F79-9890-3AE8F6095AB6}"/>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rot="21150846">
            <a:off x="311275" y="4269869"/>
            <a:ext cx="1886426" cy="1615928"/>
          </a:xfrm>
          <a:prstGeom prst="rect">
            <a:avLst/>
          </a:prstGeom>
          <a:ln w="12700" cap="flat">
            <a:noFill/>
            <a:miter lim="400000"/>
          </a:ln>
          <a:effectLst/>
        </p:spPr>
      </p:pic>
      <p:pic>
        <p:nvPicPr>
          <p:cNvPr id="19" name="Captura de pantalla 2019-01-18 a las 16.24.37.png">
            <a:extLst>
              <a:ext uri="{FF2B5EF4-FFF2-40B4-BE49-F238E27FC236}">
                <a16:creationId xmlns:a16="http://schemas.microsoft.com/office/drawing/2014/main" id="{C924CE01-3150-4733-8967-DA25AC199325}"/>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9727236" y="4393333"/>
            <a:ext cx="2335337" cy="1368999"/>
          </a:xfrm>
          <a:prstGeom prst="rect">
            <a:avLst/>
          </a:prstGeom>
          <a:ln w="12700" cap="flat">
            <a:noFill/>
            <a:miter lim="400000"/>
          </a:ln>
          <a:effectLst/>
        </p:spPr>
      </p:pic>
      <p:pic>
        <p:nvPicPr>
          <p:cNvPr id="20" name="Captura de pantalla 2019-01-18 a las 16.05.06.png">
            <a:extLst>
              <a:ext uri="{FF2B5EF4-FFF2-40B4-BE49-F238E27FC236}">
                <a16:creationId xmlns:a16="http://schemas.microsoft.com/office/drawing/2014/main" id="{2EFAEB44-C42B-4836-9EAD-779AAF6B876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5160" y="1626158"/>
            <a:ext cx="2039679" cy="1833950"/>
          </a:xfrm>
          <a:prstGeom prst="rect">
            <a:avLst/>
          </a:prstGeom>
          <a:ln w="12700" cap="flat">
            <a:noFill/>
            <a:miter lim="400000"/>
          </a:ln>
          <a:effectLst/>
        </p:spPr>
      </p:pic>
      <p:grpSp>
        <p:nvGrpSpPr>
          <p:cNvPr id="2" name="Gruppierung 1"/>
          <p:cNvGrpSpPr/>
          <p:nvPr/>
        </p:nvGrpSpPr>
        <p:grpSpPr>
          <a:xfrm>
            <a:off x="2396515" y="1971690"/>
            <a:ext cx="1968992" cy="1080000"/>
            <a:chOff x="2396515" y="1971690"/>
            <a:chExt cx="1968992" cy="1080000"/>
          </a:xfrm>
        </p:grpSpPr>
        <p:sp>
          <p:nvSpPr>
            <p:cNvPr id="26" name="Oval 25">
              <a:extLst>
                <a:ext uri="{FF2B5EF4-FFF2-40B4-BE49-F238E27FC236}">
                  <a16:creationId xmlns:a16="http://schemas.microsoft.com/office/drawing/2014/main" id="{B22966F1-486F-431E-B77C-9C0D30FF809F}"/>
                </a:ext>
              </a:extLst>
            </p:cNvPr>
            <p:cNvSpPr/>
            <p:nvPr/>
          </p:nvSpPr>
          <p:spPr>
            <a:xfrm>
              <a:off x="2478173" y="1971690"/>
              <a:ext cx="1764000" cy="1080000"/>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charset="0"/>
                <a:ea typeface="Arial" charset="0"/>
                <a:cs typeface="Arial" charset="0"/>
              </a:endParaRPr>
            </a:p>
          </p:txBody>
        </p:sp>
        <p:sp>
          <p:nvSpPr>
            <p:cNvPr id="27" name="TextBox 26">
              <a:extLst>
                <a:ext uri="{FF2B5EF4-FFF2-40B4-BE49-F238E27FC236}">
                  <a16:creationId xmlns:a16="http://schemas.microsoft.com/office/drawing/2014/main" id="{7785FC18-207A-4BD0-A70C-999BD74847ED}"/>
                </a:ext>
              </a:extLst>
            </p:cNvPr>
            <p:cNvSpPr txBox="1"/>
            <p:nvPr/>
          </p:nvSpPr>
          <p:spPr>
            <a:xfrm>
              <a:off x="2396515" y="2169526"/>
              <a:ext cx="1968992" cy="523220"/>
            </a:xfrm>
            <a:prstGeom prst="rect">
              <a:avLst/>
            </a:prstGeom>
            <a:noFill/>
            <a:ln>
              <a:solidFill>
                <a:schemeClr val="bg1"/>
              </a:solidFill>
            </a:ln>
          </p:spPr>
          <p:txBody>
            <a:bodyPr wrap="square" rtlCol="0">
              <a:spAutoFit/>
            </a:bodyPr>
            <a:lstStyle/>
            <a:p>
              <a:pPr algn="ctr"/>
              <a:r>
                <a:rPr lang="fr-BE" sz="1600" b="1" dirty="0">
                  <a:solidFill>
                    <a:schemeClr val="bg1"/>
                  </a:solidFill>
                  <a:latin typeface="Arial" charset="0"/>
                  <a:ea typeface="Arial" charset="0"/>
                  <a:cs typeface="Arial" charset="0"/>
                </a:rPr>
                <a:t>Body</a:t>
              </a:r>
            </a:p>
            <a:p>
              <a:pPr algn="ctr"/>
              <a:r>
                <a:rPr lang="fr-BE" sz="1200" b="1" dirty="0">
                  <a:solidFill>
                    <a:schemeClr val="bg1"/>
                  </a:solidFill>
                  <a:latin typeface="Arial" charset="0"/>
                  <a:ea typeface="Arial" charset="0"/>
                  <a:cs typeface="Arial" charset="0"/>
                </a:rPr>
                <a:t>e</a:t>
              </a:r>
              <a:r>
                <a:rPr lang="el-GR" sz="1200" b="1" dirty="0">
                  <a:solidFill>
                    <a:schemeClr val="bg1"/>
                  </a:solidFill>
                  <a:latin typeface="Arial" charset="0"/>
                  <a:ea typeface="Arial" charset="0"/>
                  <a:cs typeface="Arial" charset="0"/>
                </a:rPr>
                <a:t>.</a:t>
              </a:r>
              <a:r>
                <a:rPr lang="fr-BE" sz="1200" b="1" dirty="0">
                  <a:solidFill>
                    <a:schemeClr val="bg1"/>
                  </a:solidFill>
                  <a:latin typeface="Arial" charset="0"/>
                  <a:ea typeface="Arial" charset="0"/>
                  <a:cs typeface="Arial" charset="0"/>
                </a:rPr>
                <a:t>g. </a:t>
              </a:r>
              <a:r>
                <a:rPr lang="fr-BE" sz="1200" b="1" dirty="0" err="1">
                  <a:solidFill>
                    <a:schemeClr val="bg1"/>
                  </a:solidFill>
                  <a:latin typeface="Arial" charset="0"/>
                  <a:ea typeface="Arial" charset="0"/>
                  <a:cs typeface="Arial" charset="0"/>
                </a:rPr>
                <a:t>lightweight</a:t>
              </a:r>
              <a:r>
                <a:rPr lang="fr-BE" sz="1200" b="1" dirty="0">
                  <a:solidFill>
                    <a:schemeClr val="bg1"/>
                  </a:solidFill>
                  <a:latin typeface="Arial" charset="0"/>
                  <a:ea typeface="Arial" charset="0"/>
                  <a:cs typeface="Arial" charset="0"/>
                </a:rPr>
                <a:t> </a:t>
              </a:r>
              <a:r>
                <a:rPr lang="fr-BE" sz="1200" b="1" dirty="0" err="1">
                  <a:solidFill>
                    <a:schemeClr val="bg1"/>
                  </a:solidFill>
                  <a:latin typeface="Arial" charset="0"/>
                  <a:ea typeface="Arial" charset="0"/>
                  <a:cs typeface="Arial" charset="0"/>
                </a:rPr>
                <a:t>door</a:t>
              </a:r>
              <a:endParaRPr lang="x-none" sz="1200" b="1" dirty="0">
                <a:solidFill>
                  <a:schemeClr val="bg1"/>
                </a:solidFill>
                <a:latin typeface="Arial" charset="0"/>
                <a:ea typeface="Arial" charset="0"/>
                <a:cs typeface="Arial" charset="0"/>
              </a:endParaRPr>
            </a:p>
          </p:txBody>
        </p:sp>
      </p:grpSp>
      <p:grpSp>
        <p:nvGrpSpPr>
          <p:cNvPr id="6" name="Gruppierung 5"/>
          <p:cNvGrpSpPr/>
          <p:nvPr/>
        </p:nvGrpSpPr>
        <p:grpSpPr>
          <a:xfrm>
            <a:off x="2007322" y="4537834"/>
            <a:ext cx="1759564" cy="1080000"/>
            <a:chOff x="2007322" y="4537834"/>
            <a:chExt cx="1759564" cy="1080000"/>
          </a:xfrm>
        </p:grpSpPr>
        <p:sp>
          <p:nvSpPr>
            <p:cNvPr id="29" name="Oval 28">
              <a:extLst>
                <a:ext uri="{FF2B5EF4-FFF2-40B4-BE49-F238E27FC236}">
                  <a16:creationId xmlns:a16="http://schemas.microsoft.com/office/drawing/2014/main" id="{A2CCA567-949C-4C13-9DBC-2AC93E5284F9}"/>
                </a:ext>
              </a:extLst>
            </p:cNvPr>
            <p:cNvSpPr/>
            <p:nvPr/>
          </p:nvSpPr>
          <p:spPr>
            <a:xfrm>
              <a:off x="2012995" y="4537834"/>
              <a:ext cx="1753891" cy="1080000"/>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charset="0"/>
                <a:ea typeface="Arial" charset="0"/>
                <a:cs typeface="Arial" charset="0"/>
              </a:endParaRPr>
            </a:p>
          </p:txBody>
        </p:sp>
        <p:sp>
          <p:nvSpPr>
            <p:cNvPr id="30" name="TextBox 29">
              <a:extLst>
                <a:ext uri="{FF2B5EF4-FFF2-40B4-BE49-F238E27FC236}">
                  <a16:creationId xmlns:a16="http://schemas.microsoft.com/office/drawing/2014/main" id="{8E7A700D-5EDF-4191-81ED-19B87F439E62}"/>
                </a:ext>
              </a:extLst>
            </p:cNvPr>
            <p:cNvSpPr txBox="1"/>
            <p:nvPr/>
          </p:nvSpPr>
          <p:spPr>
            <a:xfrm>
              <a:off x="2007322" y="4761816"/>
              <a:ext cx="1753891" cy="553998"/>
            </a:xfrm>
            <a:prstGeom prst="rect">
              <a:avLst/>
            </a:prstGeom>
            <a:noFill/>
            <a:ln>
              <a:solidFill>
                <a:schemeClr val="bg1"/>
              </a:solidFill>
            </a:ln>
          </p:spPr>
          <p:txBody>
            <a:bodyPr wrap="square" rtlCol="0">
              <a:spAutoFit/>
            </a:bodyPr>
            <a:lstStyle/>
            <a:p>
              <a:pPr algn="ctr"/>
              <a:r>
                <a:rPr lang="fr-BE" sz="1600" b="1" dirty="0">
                  <a:solidFill>
                    <a:schemeClr val="bg1"/>
                  </a:solidFill>
                  <a:latin typeface="Arial" charset="0"/>
                  <a:ea typeface="Arial" charset="0"/>
                  <a:cs typeface="Arial" charset="0"/>
                </a:rPr>
                <a:t>Suspension</a:t>
              </a:r>
            </a:p>
            <a:p>
              <a:pPr algn="ctr"/>
              <a:r>
                <a:rPr lang="fr-BE" sz="1200" b="1" dirty="0">
                  <a:solidFill>
                    <a:schemeClr val="bg1"/>
                  </a:solidFill>
                  <a:latin typeface="Arial" charset="0"/>
                  <a:ea typeface="Arial" charset="0"/>
                  <a:cs typeface="Arial" charset="0"/>
                </a:rPr>
                <a:t>e</a:t>
              </a:r>
              <a:r>
                <a:rPr lang="el-GR" sz="1200" b="1" dirty="0">
                  <a:solidFill>
                    <a:schemeClr val="bg1"/>
                  </a:solidFill>
                  <a:latin typeface="Arial" charset="0"/>
                  <a:ea typeface="Arial" charset="0"/>
                  <a:cs typeface="Arial" charset="0"/>
                </a:rPr>
                <a:t>.</a:t>
              </a:r>
              <a:r>
                <a:rPr lang="fr-BE" sz="1200" b="1" dirty="0">
                  <a:solidFill>
                    <a:schemeClr val="bg1"/>
                  </a:solidFill>
                  <a:latin typeface="Arial" charset="0"/>
                  <a:ea typeface="Arial" charset="0"/>
                  <a:cs typeface="Arial" charset="0"/>
                </a:rPr>
                <a:t>g. anti-roll bar</a:t>
              </a:r>
              <a:r>
                <a:rPr lang="fr-BE" sz="1400" b="1" dirty="0">
                  <a:solidFill>
                    <a:schemeClr val="bg1"/>
                  </a:solidFill>
                  <a:latin typeface="Arial" charset="0"/>
                  <a:ea typeface="Arial" charset="0"/>
                  <a:cs typeface="Arial" charset="0"/>
                </a:rPr>
                <a:t> </a:t>
              </a:r>
              <a:endParaRPr lang="x-none" sz="1400" b="1" dirty="0">
                <a:solidFill>
                  <a:schemeClr val="bg1"/>
                </a:solidFill>
                <a:latin typeface="Arial" charset="0"/>
                <a:ea typeface="Arial" charset="0"/>
                <a:cs typeface="Arial" charset="0"/>
              </a:endParaRPr>
            </a:p>
          </p:txBody>
        </p:sp>
      </p:grpSp>
      <p:grpSp>
        <p:nvGrpSpPr>
          <p:cNvPr id="7" name="Gruppierung 6"/>
          <p:cNvGrpSpPr/>
          <p:nvPr/>
        </p:nvGrpSpPr>
        <p:grpSpPr>
          <a:xfrm>
            <a:off x="7807866" y="1971690"/>
            <a:ext cx="1979600" cy="1080000"/>
            <a:chOff x="7807866" y="1971690"/>
            <a:chExt cx="1979600" cy="1080000"/>
          </a:xfrm>
        </p:grpSpPr>
        <p:sp>
          <p:nvSpPr>
            <p:cNvPr id="32" name="Oval 31">
              <a:extLst>
                <a:ext uri="{FF2B5EF4-FFF2-40B4-BE49-F238E27FC236}">
                  <a16:creationId xmlns:a16="http://schemas.microsoft.com/office/drawing/2014/main" id="{333B00E6-BC94-4F31-B023-C7E9B677F848}"/>
                </a:ext>
              </a:extLst>
            </p:cNvPr>
            <p:cNvSpPr/>
            <p:nvPr/>
          </p:nvSpPr>
          <p:spPr>
            <a:xfrm>
              <a:off x="7931200" y="1971690"/>
              <a:ext cx="1764000" cy="1080000"/>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charset="0"/>
                <a:ea typeface="Arial" charset="0"/>
                <a:cs typeface="Arial" charset="0"/>
              </a:endParaRPr>
            </a:p>
          </p:txBody>
        </p:sp>
        <p:sp>
          <p:nvSpPr>
            <p:cNvPr id="33" name="TextBox 32">
              <a:extLst>
                <a:ext uri="{FF2B5EF4-FFF2-40B4-BE49-F238E27FC236}">
                  <a16:creationId xmlns:a16="http://schemas.microsoft.com/office/drawing/2014/main" id="{F2F083E9-A6DF-4AE9-90AD-6EA5D3C2E245}"/>
                </a:ext>
              </a:extLst>
            </p:cNvPr>
            <p:cNvSpPr txBox="1"/>
            <p:nvPr/>
          </p:nvSpPr>
          <p:spPr>
            <a:xfrm>
              <a:off x="7807866" y="2196034"/>
              <a:ext cx="1979600" cy="553998"/>
            </a:xfrm>
            <a:prstGeom prst="rect">
              <a:avLst/>
            </a:prstGeom>
            <a:noFill/>
            <a:ln>
              <a:solidFill>
                <a:schemeClr val="bg1"/>
              </a:solidFill>
            </a:ln>
          </p:spPr>
          <p:txBody>
            <a:bodyPr wrap="square" rtlCol="0">
              <a:spAutoFit/>
            </a:bodyPr>
            <a:lstStyle/>
            <a:p>
              <a:pPr algn="ctr"/>
              <a:r>
                <a:rPr lang="fr-BE" sz="1600" b="1" dirty="0">
                  <a:solidFill>
                    <a:schemeClr val="bg1"/>
                  </a:solidFill>
                  <a:latin typeface="Arial" charset="0"/>
                  <a:ea typeface="Arial" charset="0"/>
                  <a:cs typeface="Arial" charset="0"/>
                </a:rPr>
                <a:t>E-</a:t>
              </a:r>
              <a:r>
                <a:rPr lang="fr-BE" sz="1600" b="1" dirty="0" err="1">
                  <a:solidFill>
                    <a:schemeClr val="bg1"/>
                  </a:solidFill>
                  <a:latin typeface="Arial" charset="0"/>
                  <a:ea typeface="Arial" charset="0"/>
                  <a:cs typeface="Arial" charset="0"/>
                </a:rPr>
                <a:t>Powertrain</a:t>
              </a:r>
              <a:endParaRPr lang="fr-BE" sz="1600" b="1" dirty="0">
                <a:solidFill>
                  <a:schemeClr val="bg1"/>
                </a:solidFill>
                <a:latin typeface="Arial" charset="0"/>
                <a:ea typeface="Arial" charset="0"/>
                <a:cs typeface="Arial" charset="0"/>
              </a:endParaRPr>
            </a:p>
            <a:p>
              <a:pPr algn="ctr"/>
              <a:r>
                <a:rPr lang="fr-BE" sz="1200" b="1" dirty="0">
                  <a:solidFill>
                    <a:schemeClr val="bg1"/>
                  </a:solidFill>
                  <a:latin typeface="Arial" charset="0"/>
                  <a:ea typeface="Arial" charset="0"/>
                  <a:cs typeface="Arial" charset="0"/>
                </a:rPr>
                <a:t>e</a:t>
              </a:r>
              <a:r>
                <a:rPr lang="el-GR" sz="1200" b="1" dirty="0">
                  <a:solidFill>
                    <a:schemeClr val="bg1"/>
                  </a:solidFill>
                  <a:latin typeface="Arial" charset="0"/>
                  <a:ea typeface="Arial" charset="0"/>
                  <a:cs typeface="Arial" charset="0"/>
                </a:rPr>
                <a:t>.</a:t>
              </a:r>
              <a:r>
                <a:rPr lang="fr-BE" sz="1200" b="1" dirty="0">
                  <a:solidFill>
                    <a:schemeClr val="bg1"/>
                  </a:solidFill>
                  <a:latin typeface="Arial" charset="0"/>
                  <a:ea typeface="Arial" charset="0"/>
                  <a:cs typeface="Arial" charset="0"/>
                </a:rPr>
                <a:t>g. </a:t>
              </a:r>
              <a:r>
                <a:rPr lang="fr-BE" sz="1200" b="1" dirty="0" err="1">
                  <a:solidFill>
                    <a:schemeClr val="bg1"/>
                  </a:solidFill>
                  <a:latin typeface="Arial" charset="0"/>
                  <a:ea typeface="Arial" charset="0"/>
                  <a:cs typeface="Arial" charset="0"/>
                </a:rPr>
                <a:t>gearbox</a:t>
              </a:r>
              <a:r>
                <a:rPr lang="fr-BE" sz="1200" b="1" dirty="0">
                  <a:solidFill>
                    <a:schemeClr val="bg1"/>
                  </a:solidFill>
                  <a:latin typeface="Arial" charset="0"/>
                  <a:ea typeface="Arial" charset="0"/>
                  <a:cs typeface="Arial" charset="0"/>
                </a:rPr>
                <a:t> </a:t>
              </a:r>
              <a:r>
                <a:rPr lang="fr-BE" sz="1200" b="1" dirty="0" err="1">
                  <a:solidFill>
                    <a:schemeClr val="bg1"/>
                  </a:solidFill>
                  <a:latin typeface="Arial" charset="0"/>
                  <a:ea typeface="Arial" charset="0"/>
                  <a:cs typeface="Arial" charset="0"/>
                </a:rPr>
                <a:t>housing</a:t>
              </a:r>
              <a:r>
                <a:rPr lang="fr-BE" sz="1400" b="1" dirty="0">
                  <a:solidFill>
                    <a:schemeClr val="bg1"/>
                  </a:solidFill>
                  <a:latin typeface="Arial" charset="0"/>
                  <a:ea typeface="Arial" charset="0"/>
                  <a:cs typeface="Arial" charset="0"/>
                </a:rPr>
                <a:t> </a:t>
              </a:r>
              <a:endParaRPr lang="x-none" sz="1400" b="1" dirty="0">
                <a:solidFill>
                  <a:schemeClr val="bg1"/>
                </a:solidFill>
                <a:latin typeface="Arial" charset="0"/>
                <a:ea typeface="Arial" charset="0"/>
                <a:cs typeface="Arial" charset="0"/>
              </a:endParaRPr>
            </a:p>
          </p:txBody>
        </p:sp>
      </p:grpSp>
      <p:pic>
        <p:nvPicPr>
          <p:cNvPr id="3" name="Picture 2">
            <a:extLst>
              <a:ext uri="{FF2B5EF4-FFF2-40B4-BE49-F238E27FC236}">
                <a16:creationId xmlns:a16="http://schemas.microsoft.com/office/drawing/2014/main" id="{4B9D007E-2EF8-4C0D-988D-3153D0E9522F}"/>
              </a:ext>
            </a:extLst>
          </p:cNvPr>
          <p:cNvPicPr>
            <a:picLocks noChangeAspect="1"/>
          </p:cNvPicPr>
          <p:nvPr/>
        </p:nvPicPr>
        <p:blipFill>
          <a:blip r:embed="rId7"/>
          <a:stretch>
            <a:fillRect/>
          </a:stretch>
        </p:blipFill>
        <p:spPr>
          <a:xfrm>
            <a:off x="4323831" y="2720448"/>
            <a:ext cx="3573639" cy="2010173"/>
          </a:xfrm>
          <a:prstGeom prst="rect">
            <a:avLst/>
          </a:prstGeom>
        </p:spPr>
      </p:pic>
      <p:sp>
        <p:nvSpPr>
          <p:cNvPr id="21" name="Textfeld 33">
            <a:extLst>
              <a:ext uri="{FF2B5EF4-FFF2-40B4-BE49-F238E27FC236}">
                <a16:creationId xmlns:a16="http://schemas.microsoft.com/office/drawing/2014/main" id="{C3F33876-52CE-4F80-BF00-4521F522A05B}"/>
              </a:ext>
            </a:extLst>
          </p:cNvPr>
          <p:cNvSpPr txBox="1"/>
          <p:nvPr/>
        </p:nvSpPr>
        <p:spPr>
          <a:xfrm>
            <a:off x="3012656" y="123476"/>
            <a:ext cx="6169861" cy="553998"/>
          </a:xfrm>
          <a:prstGeom prst="rect">
            <a:avLst/>
          </a:prstGeom>
          <a:noFill/>
        </p:spPr>
        <p:txBody>
          <a:bodyPr wrap="square" rtlCol="0">
            <a:spAutoFit/>
          </a:bodyPr>
          <a:lstStyle/>
          <a:p>
            <a:pPr algn="ctr"/>
            <a:r>
              <a:rPr lang="fr-BE" sz="3000" dirty="0">
                <a:solidFill>
                  <a:srgbClr val="002060"/>
                </a:solidFill>
                <a:effectLst>
                  <a:outerShdw blurRad="38100" dist="38100" dir="2700000" algn="tl">
                    <a:srgbClr val="000000">
                      <a:alpha val="43137"/>
                    </a:srgbClr>
                  </a:outerShdw>
                </a:effectLst>
                <a:latin typeface="+mj-lt"/>
                <a:ea typeface="Arial" charset="0"/>
                <a:cs typeface="Arial" charset="0"/>
              </a:rPr>
              <a:t>Light </a:t>
            </a:r>
            <a:r>
              <a:rPr lang="fr-BE" sz="3000" dirty="0" err="1">
                <a:solidFill>
                  <a:srgbClr val="002060"/>
                </a:solidFill>
                <a:effectLst>
                  <a:outerShdw blurRad="38100" dist="38100" dir="2700000" algn="tl">
                    <a:srgbClr val="000000">
                      <a:alpha val="43137"/>
                    </a:srgbClr>
                  </a:outerShdw>
                </a:effectLst>
                <a:latin typeface="+mj-lt"/>
                <a:ea typeface="Arial" charset="0"/>
                <a:cs typeface="Arial" charset="0"/>
              </a:rPr>
              <a:t>Vehicle</a:t>
            </a:r>
            <a:r>
              <a:rPr lang="fr-BE" sz="3000" dirty="0">
                <a:solidFill>
                  <a:srgbClr val="002060"/>
                </a:solidFill>
                <a:effectLst>
                  <a:outerShdw blurRad="38100" dist="38100" dir="2700000" algn="tl">
                    <a:srgbClr val="000000">
                      <a:alpha val="43137"/>
                    </a:srgbClr>
                  </a:outerShdw>
                </a:effectLst>
                <a:latin typeface="+mj-lt"/>
                <a:ea typeface="Arial" charset="0"/>
                <a:cs typeface="Arial" charset="0"/>
              </a:rPr>
              <a:t> 2025 </a:t>
            </a:r>
            <a:r>
              <a:rPr lang="fr-BE" sz="3000" dirty="0" err="1">
                <a:solidFill>
                  <a:srgbClr val="002060"/>
                </a:solidFill>
                <a:effectLst>
                  <a:outerShdw blurRad="38100" dist="38100" dir="2700000" algn="tl">
                    <a:srgbClr val="000000">
                      <a:alpha val="43137"/>
                    </a:srgbClr>
                  </a:outerShdw>
                </a:effectLst>
                <a:latin typeface="+mj-lt"/>
                <a:ea typeface="Arial" charset="0"/>
                <a:cs typeface="Arial" charset="0"/>
              </a:rPr>
              <a:t>Demonstrators</a:t>
            </a:r>
            <a:endParaRPr lang="de-DE" sz="3000" dirty="0">
              <a:solidFill>
                <a:srgbClr val="002060"/>
              </a:solidFill>
              <a:effectLst>
                <a:outerShdw blurRad="38100" dist="38100" dir="2700000" algn="tl">
                  <a:srgbClr val="000000">
                    <a:alpha val="43137"/>
                  </a:srgbClr>
                </a:outerShdw>
              </a:effectLst>
              <a:latin typeface="+mj-lt"/>
              <a:ea typeface="Arial" charset="0"/>
              <a:cs typeface="Arial" charset="0"/>
            </a:endParaRPr>
          </a:p>
        </p:txBody>
      </p:sp>
      <p:grpSp>
        <p:nvGrpSpPr>
          <p:cNvPr id="8" name="Gruppierung 7"/>
          <p:cNvGrpSpPr/>
          <p:nvPr/>
        </p:nvGrpSpPr>
        <p:grpSpPr>
          <a:xfrm>
            <a:off x="7825544" y="4521539"/>
            <a:ext cx="1979600" cy="1080000"/>
            <a:chOff x="7825544" y="4521539"/>
            <a:chExt cx="1979600" cy="1080000"/>
          </a:xfrm>
        </p:grpSpPr>
        <p:sp>
          <p:nvSpPr>
            <p:cNvPr id="35" name="Oval 34">
              <a:extLst>
                <a:ext uri="{FF2B5EF4-FFF2-40B4-BE49-F238E27FC236}">
                  <a16:creationId xmlns:a16="http://schemas.microsoft.com/office/drawing/2014/main" id="{71393621-74EC-44DB-8216-27BBDFE3C595}"/>
                </a:ext>
              </a:extLst>
            </p:cNvPr>
            <p:cNvSpPr/>
            <p:nvPr/>
          </p:nvSpPr>
          <p:spPr>
            <a:xfrm>
              <a:off x="7963236" y="4521539"/>
              <a:ext cx="1764000" cy="1080000"/>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charset="0"/>
                <a:ea typeface="Arial" charset="0"/>
                <a:cs typeface="Arial" charset="0"/>
              </a:endParaRPr>
            </a:p>
          </p:txBody>
        </p:sp>
        <p:sp>
          <p:nvSpPr>
            <p:cNvPr id="23" name="TextBox 32">
              <a:extLst>
                <a:ext uri="{FF2B5EF4-FFF2-40B4-BE49-F238E27FC236}">
                  <a16:creationId xmlns:a16="http://schemas.microsoft.com/office/drawing/2014/main" id="{F2F083E9-A6DF-4AE9-90AD-6EA5D3C2E245}"/>
                </a:ext>
              </a:extLst>
            </p:cNvPr>
            <p:cNvSpPr txBox="1"/>
            <p:nvPr/>
          </p:nvSpPr>
          <p:spPr>
            <a:xfrm>
              <a:off x="7825544" y="4800835"/>
              <a:ext cx="1979600" cy="553998"/>
            </a:xfrm>
            <a:prstGeom prst="rect">
              <a:avLst/>
            </a:prstGeom>
            <a:noFill/>
            <a:ln>
              <a:solidFill>
                <a:schemeClr val="bg1"/>
              </a:solidFill>
            </a:ln>
          </p:spPr>
          <p:txBody>
            <a:bodyPr wrap="square" rtlCol="0">
              <a:spAutoFit/>
            </a:bodyPr>
            <a:lstStyle/>
            <a:p>
              <a:pPr algn="ctr"/>
              <a:r>
                <a:rPr lang="fr-BE" sz="1600" b="1" dirty="0" err="1">
                  <a:solidFill>
                    <a:schemeClr val="bg1"/>
                  </a:solidFill>
                  <a:latin typeface="Arial" charset="0"/>
                  <a:ea typeface="Arial" charset="0"/>
                  <a:cs typeface="Arial" charset="0"/>
                </a:rPr>
                <a:t>Energy</a:t>
              </a:r>
              <a:r>
                <a:rPr lang="fr-BE" sz="1600" b="1" dirty="0">
                  <a:solidFill>
                    <a:schemeClr val="bg1"/>
                  </a:solidFill>
                  <a:latin typeface="Arial" charset="0"/>
                  <a:ea typeface="Arial" charset="0"/>
                  <a:cs typeface="Arial" charset="0"/>
                </a:rPr>
                <a:t> </a:t>
              </a:r>
              <a:r>
                <a:rPr lang="fr-BE" sz="1600" b="1" dirty="0" err="1">
                  <a:solidFill>
                    <a:schemeClr val="bg1"/>
                  </a:solidFill>
                  <a:latin typeface="Arial" charset="0"/>
                  <a:ea typeface="Arial" charset="0"/>
                  <a:cs typeface="Arial" charset="0"/>
                </a:rPr>
                <a:t>storage</a:t>
              </a:r>
              <a:endParaRPr lang="fr-BE" sz="1600" b="1" dirty="0">
                <a:solidFill>
                  <a:schemeClr val="bg1"/>
                </a:solidFill>
                <a:latin typeface="Arial" charset="0"/>
                <a:ea typeface="Arial" charset="0"/>
                <a:cs typeface="Arial" charset="0"/>
              </a:endParaRPr>
            </a:p>
            <a:p>
              <a:pPr algn="ctr"/>
              <a:r>
                <a:rPr lang="fr-BE" sz="1400" b="1" dirty="0">
                  <a:solidFill>
                    <a:schemeClr val="bg1"/>
                  </a:solidFill>
                  <a:latin typeface="Arial" charset="0"/>
                  <a:ea typeface="Arial" charset="0"/>
                  <a:cs typeface="Arial" charset="0"/>
                </a:rPr>
                <a:t>       </a:t>
              </a:r>
              <a:r>
                <a:rPr lang="fr-BE" sz="1200" b="1" dirty="0">
                  <a:solidFill>
                    <a:schemeClr val="bg1"/>
                  </a:solidFill>
                  <a:latin typeface="Arial" charset="0"/>
                  <a:ea typeface="Arial" charset="0"/>
                  <a:cs typeface="Arial" charset="0"/>
                </a:rPr>
                <a:t>H</a:t>
              </a:r>
              <a:r>
                <a:rPr lang="fr-BE" sz="800" b="1" dirty="0">
                  <a:solidFill>
                    <a:schemeClr val="bg1"/>
                  </a:solidFill>
                  <a:latin typeface="Arial" charset="0"/>
                  <a:ea typeface="Arial" charset="0"/>
                  <a:cs typeface="Arial" charset="0"/>
                </a:rPr>
                <a:t>2</a:t>
              </a:r>
              <a:r>
                <a:rPr lang="fr-BE" sz="1200" b="1" dirty="0">
                  <a:solidFill>
                    <a:schemeClr val="bg1"/>
                  </a:solidFill>
                  <a:latin typeface="Arial" charset="0"/>
                  <a:ea typeface="Arial" charset="0"/>
                  <a:cs typeface="Arial" charset="0"/>
                </a:rPr>
                <a:t> tank</a:t>
              </a:r>
              <a:endParaRPr lang="x-none" sz="1200" b="1" dirty="0">
                <a:solidFill>
                  <a:schemeClr val="bg1"/>
                </a:solidFill>
                <a:latin typeface="Arial" charset="0"/>
                <a:ea typeface="Arial" charset="0"/>
                <a:cs typeface="Arial" charset="0"/>
              </a:endParaRPr>
            </a:p>
          </p:txBody>
        </p:sp>
      </p:grpSp>
      <p:sp>
        <p:nvSpPr>
          <p:cNvPr id="5" name="Rectangle: Rounded Corners 4">
            <a:extLst>
              <a:ext uri="{FF2B5EF4-FFF2-40B4-BE49-F238E27FC236}">
                <a16:creationId xmlns:a16="http://schemas.microsoft.com/office/drawing/2014/main" id="{2DA8F6F9-183B-4860-8B67-CE125EEF72C2}"/>
              </a:ext>
            </a:extLst>
          </p:cNvPr>
          <p:cNvSpPr/>
          <p:nvPr/>
        </p:nvSpPr>
        <p:spPr>
          <a:xfrm>
            <a:off x="7931200" y="1321502"/>
            <a:ext cx="3979370" cy="2296151"/>
          </a:xfrm>
          <a:prstGeom prst="roundRect">
            <a:avLst/>
          </a:prstGeom>
          <a:noFill/>
          <a:ln w="2540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BE"/>
          </a:p>
        </p:txBody>
      </p:sp>
      <p:sp>
        <p:nvSpPr>
          <p:cNvPr id="24" name="Θέση υποσέλιδου 12">
            <a:extLst>
              <a:ext uri="{FF2B5EF4-FFF2-40B4-BE49-F238E27FC236}">
                <a16:creationId xmlns:a16="http://schemas.microsoft.com/office/drawing/2014/main" id="{2F0E5AF9-8167-483F-930A-7672DF76355A}"/>
              </a:ext>
            </a:extLst>
          </p:cNvPr>
          <p:cNvSpPr>
            <a:spLocks noGrp="1"/>
          </p:cNvSpPr>
          <p:nvPr>
            <p:ph type="ftr" sz="quarter" idx="11"/>
          </p:nvPr>
        </p:nvSpPr>
        <p:spPr>
          <a:xfrm>
            <a:off x="4038600" y="6492875"/>
            <a:ext cx="4114800" cy="365125"/>
          </a:xfrm>
        </p:spPr>
        <p:txBody>
          <a:bodyPr/>
          <a:lstStyle/>
          <a:p>
            <a:r>
              <a:rPr lang="de-DE" dirty="0">
                <a:solidFill>
                  <a:srgbClr val="002060"/>
                </a:solidFill>
                <a:effectLst>
                  <a:outerShdw blurRad="38100" dist="38100" dir="2700000" algn="tl">
                    <a:srgbClr val="000000">
                      <a:alpha val="43137"/>
                    </a:srgbClr>
                  </a:outerShdw>
                </a:effectLst>
              </a:rPr>
              <a:t>WCSMO14</a:t>
            </a:r>
          </a:p>
        </p:txBody>
      </p:sp>
    </p:spTree>
    <p:extLst>
      <p:ext uri="{BB962C8B-B14F-4D97-AF65-F5344CB8AC3E}">
        <p14:creationId xmlns:p14="http://schemas.microsoft.com/office/powerpoint/2010/main" val="1301578108"/>
      </p:ext>
    </p:extLst>
  </p:cSld>
  <p:clrMapOvr>
    <a:masterClrMapping/>
  </p:clrMapOvr>
  <mc:AlternateContent xmlns:mc="http://schemas.openxmlformats.org/markup-compatibility/2006" xmlns:p14="http://schemas.microsoft.com/office/powerpoint/2010/main">
    <mc:Choice Requires="p14">
      <p:transition spd="slow" p14:dur="2000" advTm="26178"/>
    </mc:Choice>
    <mc:Fallback xmlns="">
      <p:transition spd="slow" advTm="2617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BF6BE9-53E7-47D6-AEE1-05F3D063D73E}"/>
              </a:ext>
            </a:extLst>
          </p:cNvPr>
          <p:cNvSpPr>
            <a:spLocks noGrp="1"/>
          </p:cNvSpPr>
          <p:nvPr>
            <p:ph idx="1"/>
          </p:nvPr>
        </p:nvSpPr>
        <p:spPr>
          <a:xfrm>
            <a:off x="520861" y="1331089"/>
            <a:ext cx="11134845" cy="4845874"/>
          </a:xfrm>
        </p:spPr>
        <p:txBody>
          <a:bodyPr>
            <a:normAutofit/>
          </a:bodyPr>
          <a:lstStyle/>
          <a:p>
            <a:pPr marL="514350" indent="-514350">
              <a:buFont typeface="+mj-lt"/>
              <a:buAutoNum type="arabicPeriod"/>
            </a:pPr>
            <a:r>
              <a:rPr lang="fr-BE" sz="1800" dirty="0" err="1">
                <a:solidFill>
                  <a:srgbClr val="002060"/>
                </a:solidFill>
              </a:rPr>
              <a:t>Presentation</a:t>
            </a:r>
            <a:r>
              <a:rPr lang="fr-BE" sz="1800" dirty="0">
                <a:solidFill>
                  <a:srgbClr val="002060"/>
                </a:solidFill>
              </a:rPr>
              <a:t> of the case </a:t>
            </a:r>
            <a:r>
              <a:rPr lang="fr-BE" sz="1800" dirty="0" err="1">
                <a:solidFill>
                  <a:srgbClr val="002060"/>
                </a:solidFill>
              </a:rPr>
              <a:t>study</a:t>
            </a:r>
            <a:endParaRPr lang="fr-BE" sz="1800" dirty="0">
              <a:solidFill>
                <a:srgbClr val="002060"/>
              </a:solidFill>
            </a:endParaRPr>
          </a:p>
          <a:p>
            <a:pPr marL="514350" indent="-514350">
              <a:buFont typeface="+mj-lt"/>
              <a:buAutoNum type="arabicPeriod"/>
            </a:pPr>
            <a:endParaRPr lang="fr-BE" sz="1800" dirty="0">
              <a:solidFill>
                <a:srgbClr val="002060"/>
              </a:solidFill>
            </a:endParaRPr>
          </a:p>
          <a:p>
            <a:pPr marL="514350" indent="-514350">
              <a:buFont typeface="+mj-lt"/>
              <a:buAutoNum type="arabicPeriod"/>
            </a:pPr>
            <a:r>
              <a:rPr lang="fr-BE" sz="1800" dirty="0">
                <a:solidFill>
                  <a:schemeClr val="tx2">
                    <a:lumMod val="60000"/>
                    <a:lumOff val="40000"/>
                  </a:schemeClr>
                </a:solidFill>
              </a:rPr>
              <a:t>Multi-</a:t>
            </a:r>
            <a:r>
              <a:rPr lang="fr-BE" sz="1800" dirty="0" err="1">
                <a:solidFill>
                  <a:schemeClr val="tx2">
                    <a:lumMod val="60000"/>
                    <a:lumOff val="40000"/>
                  </a:schemeClr>
                </a:solidFill>
              </a:rPr>
              <a:t>material</a:t>
            </a:r>
            <a:r>
              <a:rPr lang="fr-BE" sz="1800" dirty="0">
                <a:solidFill>
                  <a:schemeClr val="tx2">
                    <a:lumMod val="60000"/>
                    <a:lumOff val="40000"/>
                  </a:schemeClr>
                </a:solidFill>
              </a:rPr>
              <a:t> </a:t>
            </a:r>
            <a:r>
              <a:rPr lang="fr-BE" sz="1800" dirty="0" err="1">
                <a:solidFill>
                  <a:schemeClr val="tx2">
                    <a:lumMod val="60000"/>
                    <a:lumOff val="40000"/>
                  </a:schemeClr>
                </a:solidFill>
              </a:rPr>
              <a:t>topology</a:t>
            </a:r>
            <a:r>
              <a:rPr lang="fr-BE" sz="1800" dirty="0">
                <a:solidFill>
                  <a:schemeClr val="tx2">
                    <a:lumMod val="60000"/>
                    <a:lumOff val="40000"/>
                  </a:schemeClr>
                </a:solidFill>
              </a:rPr>
              <a:t> </a:t>
            </a:r>
            <a:r>
              <a:rPr lang="fr-BE" sz="1800" dirty="0" err="1">
                <a:solidFill>
                  <a:schemeClr val="tx2">
                    <a:lumMod val="60000"/>
                    <a:lumOff val="40000"/>
                  </a:schemeClr>
                </a:solidFill>
              </a:rPr>
              <a:t>optimization</a:t>
            </a:r>
            <a:endParaRPr lang="fr-BE" sz="1800" dirty="0">
              <a:solidFill>
                <a:schemeClr val="tx2">
                  <a:lumMod val="60000"/>
                  <a:lumOff val="40000"/>
                </a:schemeClr>
              </a:solidFill>
            </a:endParaRPr>
          </a:p>
          <a:p>
            <a:pPr marL="514350" indent="-514350">
              <a:buFont typeface="+mj-lt"/>
              <a:buAutoNum type="arabicPeriod"/>
            </a:pPr>
            <a:endParaRPr lang="fr-BE" sz="1800" dirty="0">
              <a:solidFill>
                <a:schemeClr val="tx2">
                  <a:lumMod val="60000"/>
                  <a:lumOff val="40000"/>
                </a:schemeClr>
              </a:solidFill>
            </a:endParaRPr>
          </a:p>
          <a:p>
            <a:pPr marL="514350" indent="-514350">
              <a:buFont typeface="+mj-lt"/>
              <a:buAutoNum type="arabicPeriod"/>
            </a:pPr>
            <a:r>
              <a:rPr lang="fr-BE" sz="1800" dirty="0">
                <a:solidFill>
                  <a:schemeClr val="tx2">
                    <a:lumMod val="60000"/>
                    <a:lumOff val="40000"/>
                  </a:schemeClr>
                </a:solidFill>
              </a:rPr>
              <a:t>Multi-blocks </a:t>
            </a:r>
            <a:r>
              <a:rPr lang="fr-BE" sz="1800" dirty="0" err="1">
                <a:solidFill>
                  <a:schemeClr val="tx2">
                    <a:lumMod val="60000"/>
                    <a:lumOff val="40000"/>
                  </a:schemeClr>
                </a:solidFill>
              </a:rPr>
              <a:t>topology</a:t>
            </a:r>
            <a:r>
              <a:rPr lang="fr-BE" sz="1800" dirty="0">
                <a:solidFill>
                  <a:schemeClr val="tx2">
                    <a:lumMod val="60000"/>
                    <a:lumOff val="40000"/>
                  </a:schemeClr>
                </a:solidFill>
              </a:rPr>
              <a:t> </a:t>
            </a:r>
            <a:r>
              <a:rPr lang="fr-BE" sz="1800" dirty="0" err="1">
                <a:solidFill>
                  <a:schemeClr val="tx2">
                    <a:lumMod val="60000"/>
                    <a:lumOff val="40000"/>
                  </a:schemeClr>
                </a:solidFill>
              </a:rPr>
              <a:t>optimization</a:t>
            </a:r>
            <a:endParaRPr lang="fr-BE" sz="1800" dirty="0">
              <a:solidFill>
                <a:schemeClr val="tx2">
                  <a:lumMod val="60000"/>
                  <a:lumOff val="40000"/>
                </a:schemeClr>
              </a:solidFill>
            </a:endParaRPr>
          </a:p>
          <a:p>
            <a:pPr marL="514350" indent="-514350">
              <a:buFont typeface="+mj-lt"/>
              <a:buAutoNum type="arabicPeriod"/>
            </a:pPr>
            <a:endParaRPr lang="fr-BE" sz="1800" dirty="0">
              <a:solidFill>
                <a:schemeClr val="tx2">
                  <a:lumMod val="60000"/>
                  <a:lumOff val="40000"/>
                </a:schemeClr>
              </a:solidFill>
            </a:endParaRPr>
          </a:p>
          <a:p>
            <a:pPr marL="514350" indent="-514350">
              <a:buFont typeface="+mj-lt"/>
              <a:buAutoNum type="arabicPeriod"/>
            </a:pPr>
            <a:r>
              <a:rPr lang="fr-BE" sz="1800" dirty="0">
                <a:solidFill>
                  <a:schemeClr val="tx2">
                    <a:lumMod val="60000"/>
                    <a:lumOff val="40000"/>
                  </a:schemeClr>
                </a:solidFill>
              </a:rPr>
              <a:t>New </a:t>
            </a:r>
            <a:r>
              <a:rPr lang="fr-BE" sz="1800" dirty="0" err="1">
                <a:solidFill>
                  <a:schemeClr val="tx2">
                    <a:lumMod val="60000"/>
                    <a:lumOff val="40000"/>
                  </a:schemeClr>
                </a:solidFill>
              </a:rPr>
              <a:t>approach</a:t>
            </a:r>
            <a:r>
              <a:rPr lang="fr-BE" sz="1800" dirty="0">
                <a:solidFill>
                  <a:schemeClr val="tx2">
                    <a:lumMod val="60000"/>
                    <a:lumOff val="40000"/>
                  </a:schemeClr>
                </a:solidFill>
              </a:rPr>
              <a:t>: </a:t>
            </a:r>
            <a:r>
              <a:rPr lang="fr-BE" sz="1800" dirty="0" err="1">
                <a:solidFill>
                  <a:schemeClr val="tx2">
                    <a:lumMod val="60000"/>
                    <a:lumOff val="40000"/>
                  </a:schemeClr>
                </a:solidFill>
              </a:rPr>
              <a:t>Selection</a:t>
            </a:r>
            <a:r>
              <a:rPr lang="fr-BE" sz="1800" dirty="0">
                <a:solidFill>
                  <a:schemeClr val="tx2">
                    <a:lumMod val="60000"/>
                    <a:lumOff val="40000"/>
                  </a:schemeClr>
                </a:solidFill>
              </a:rPr>
              <a:t> of the </a:t>
            </a:r>
            <a:r>
              <a:rPr lang="fr-BE" sz="1800" dirty="0" err="1">
                <a:solidFill>
                  <a:schemeClr val="tx2">
                    <a:lumMod val="60000"/>
                    <a:lumOff val="40000"/>
                  </a:schemeClr>
                </a:solidFill>
              </a:rPr>
              <a:t>optimization</a:t>
            </a:r>
            <a:r>
              <a:rPr lang="fr-BE" sz="1800" dirty="0">
                <a:solidFill>
                  <a:schemeClr val="tx2">
                    <a:lumMod val="60000"/>
                    <a:lumOff val="40000"/>
                  </a:schemeClr>
                </a:solidFill>
              </a:rPr>
              <a:t> domaine </a:t>
            </a:r>
            <a:r>
              <a:rPr lang="fr-BE" sz="1800" dirty="0" err="1">
                <a:solidFill>
                  <a:schemeClr val="tx2">
                    <a:lumMod val="60000"/>
                    <a:lumOff val="40000"/>
                  </a:schemeClr>
                </a:solidFill>
              </a:rPr>
              <a:t>using</a:t>
            </a:r>
            <a:r>
              <a:rPr lang="fr-BE" sz="1800" dirty="0">
                <a:solidFill>
                  <a:schemeClr val="tx2">
                    <a:lumMod val="60000"/>
                    <a:lumOff val="40000"/>
                  </a:schemeClr>
                </a:solidFill>
              </a:rPr>
              <a:t> a T-</a:t>
            </a:r>
            <a:r>
              <a:rPr lang="fr-BE" sz="1800" dirty="0" err="1">
                <a:solidFill>
                  <a:schemeClr val="tx2">
                    <a:lumMod val="60000"/>
                    <a:lumOff val="40000"/>
                  </a:schemeClr>
                </a:solidFill>
              </a:rPr>
              <a:t>spline</a:t>
            </a:r>
            <a:r>
              <a:rPr lang="fr-BE" sz="1800" dirty="0">
                <a:solidFill>
                  <a:schemeClr val="tx2">
                    <a:lumMod val="60000"/>
                    <a:lumOff val="40000"/>
                  </a:schemeClr>
                </a:solidFill>
              </a:rPr>
              <a:t> as support</a:t>
            </a:r>
          </a:p>
          <a:p>
            <a:pPr marL="514350" indent="-514350">
              <a:buFont typeface="+mj-lt"/>
              <a:buAutoNum type="arabicPeriod"/>
            </a:pPr>
            <a:endParaRPr lang="fr-BE" sz="1800" dirty="0">
              <a:solidFill>
                <a:schemeClr val="tx2">
                  <a:lumMod val="60000"/>
                  <a:lumOff val="40000"/>
                </a:schemeClr>
              </a:solidFill>
            </a:endParaRPr>
          </a:p>
          <a:p>
            <a:pPr marL="514350" indent="-514350">
              <a:buFont typeface="+mj-lt"/>
              <a:buAutoNum type="arabicPeriod"/>
            </a:pPr>
            <a:r>
              <a:rPr lang="fr-BE" sz="1800" dirty="0">
                <a:solidFill>
                  <a:schemeClr val="tx2">
                    <a:lumMod val="60000"/>
                    <a:lumOff val="40000"/>
                  </a:schemeClr>
                </a:solidFill>
              </a:rPr>
              <a:t>New concept for the case </a:t>
            </a:r>
            <a:r>
              <a:rPr lang="fr-BE" sz="1800" dirty="0" err="1">
                <a:solidFill>
                  <a:schemeClr val="tx2">
                    <a:lumMod val="60000"/>
                    <a:lumOff val="40000"/>
                  </a:schemeClr>
                </a:solidFill>
              </a:rPr>
              <a:t>study</a:t>
            </a:r>
            <a:r>
              <a:rPr lang="fr-BE" sz="1800" dirty="0">
                <a:solidFill>
                  <a:schemeClr val="tx2">
                    <a:lumMod val="60000"/>
                    <a:lumOff val="40000"/>
                  </a:schemeClr>
                </a:solidFill>
              </a:rPr>
              <a:t> </a:t>
            </a:r>
            <a:r>
              <a:rPr lang="fr-BE" sz="1800" dirty="0" err="1">
                <a:solidFill>
                  <a:schemeClr val="tx2">
                    <a:lumMod val="60000"/>
                    <a:lumOff val="40000"/>
                  </a:schemeClr>
                </a:solidFill>
              </a:rPr>
              <a:t>based</a:t>
            </a:r>
            <a:r>
              <a:rPr lang="fr-BE" sz="1800" dirty="0">
                <a:solidFill>
                  <a:schemeClr val="tx2">
                    <a:lumMod val="60000"/>
                    <a:lumOff val="40000"/>
                  </a:schemeClr>
                </a:solidFill>
              </a:rPr>
              <a:t> on TO </a:t>
            </a:r>
            <a:r>
              <a:rPr lang="fr-BE" sz="1800" dirty="0" err="1">
                <a:solidFill>
                  <a:schemeClr val="tx2">
                    <a:lumMod val="60000"/>
                    <a:lumOff val="40000"/>
                  </a:schemeClr>
                </a:solidFill>
              </a:rPr>
              <a:t>results</a:t>
            </a:r>
            <a:endParaRPr lang="fr-BE" sz="1800" dirty="0">
              <a:solidFill>
                <a:schemeClr val="tx2">
                  <a:lumMod val="60000"/>
                  <a:lumOff val="40000"/>
                </a:schemeClr>
              </a:solidFill>
            </a:endParaRPr>
          </a:p>
          <a:p>
            <a:pPr marL="514350" indent="-514350">
              <a:buFont typeface="+mj-lt"/>
              <a:buAutoNum type="arabicPeriod"/>
            </a:pPr>
            <a:endParaRPr lang="fr-BE" sz="1800" dirty="0">
              <a:solidFill>
                <a:schemeClr val="tx2">
                  <a:lumMod val="60000"/>
                  <a:lumOff val="40000"/>
                </a:schemeClr>
              </a:solidFill>
            </a:endParaRPr>
          </a:p>
          <a:p>
            <a:pPr marL="514350" indent="-514350">
              <a:buFont typeface="+mj-lt"/>
              <a:buAutoNum type="arabicPeriod"/>
            </a:pPr>
            <a:r>
              <a:rPr lang="fr-BE" sz="1800" dirty="0" err="1">
                <a:solidFill>
                  <a:schemeClr val="tx2">
                    <a:lumMod val="60000"/>
                    <a:lumOff val="40000"/>
                  </a:schemeClr>
                </a:solidFill>
              </a:rPr>
              <a:t>Manufacturability</a:t>
            </a:r>
            <a:r>
              <a:rPr lang="fr-BE" sz="1800" dirty="0">
                <a:solidFill>
                  <a:schemeClr val="tx2">
                    <a:lumMod val="60000"/>
                    <a:lumOff val="40000"/>
                  </a:schemeClr>
                </a:solidFill>
              </a:rPr>
              <a:t> aspects</a:t>
            </a:r>
            <a:endParaRPr lang="el-GR" sz="1800" dirty="0">
              <a:solidFill>
                <a:schemeClr val="tx2">
                  <a:lumMod val="60000"/>
                  <a:lumOff val="40000"/>
                </a:schemeClr>
              </a:solidFill>
            </a:endParaRPr>
          </a:p>
          <a:p>
            <a:pPr marL="514350" indent="-514350">
              <a:buFont typeface="+mj-lt"/>
              <a:buAutoNum type="arabicPeriod"/>
            </a:pPr>
            <a:endParaRPr lang="el-GR" sz="1800" dirty="0">
              <a:solidFill>
                <a:schemeClr val="tx2">
                  <a:lumMod val="60000"/>
                  <a:lumOff val="40000"/>
                </a:schemeClr>
              </a:solidFill>
            </a:endParaRPr>
          </a:p>
          <a:p>
            <a:pPr marL="514350" indent="-514350">
              <a:buFont typeface="+mj-lt"/>
              <a:buAutoNum type="arabicPeriod"/>
            </a:pPr>
            <a:r>
              <a:rPr lang="fr-BE" sz="1800" dirty="0">
                <a:solidFill>
                  <a:schemeClr val="tx2">
                    <a:lumMod val="60000"/>
                    <a:lumOff val="40000"/>
                  </a:schemeClr>
                </a:solidFill>
              </a:rPr>
              <a:t>Conclusions</a:t>
            </a:r>
          </a:p>
          <a:p>
            <a:pPr marL="514350" indent="-514350">
              <a:buFont typeface="+mj-lt"/>
              <a:buAutoNum type="arabicPeriod"/>
            </a:pPr>
            <a:endParaRPr lang="fr-BE" sz="1800" dirty="0">
              <a:solidFill>
                <a:srgbClr val="002060"/>
              </a:solidFill>
            </a:endParaRPr>
          </a:p>
          <a:p>
            <a:pPr marL="514350" indent="-514350">
              <a:buFont typeface="+mj-lt"/>
              <a:buAutoNum type="arabicPeriod"/>
            </a:pPr>
            <a:endParaRPr lang="en-BE" sz="1800" dirty="0">
              <a:solidFill>
                <a:srgbClr val="002060"/>
              </a:solidFill>
            </a:endParaRPr>
          </a:p>
        </p:txBody>
      </p:sp>
      <p:sp>
        <p:nvSpPr>
          <p:cNvPr id="5" name="Τίτλος 1">
            <a:extLst>
              <a:ext uri="{FF2B5EF4-FFF2-40B4-BE49-F238E27FC236}">
                <a16:creationId xmlns:a16="http://schemas.microsoft.com/office/drawing/2014/main" id="{496916B3-EE6D-4600-B185-9C7D5F228245}"/>
              </a:ext>
            </a:extLst>
          </p:cNvPr>
          <p:cNvSpPr txBox="1">
            <a:spLocks/>
          </p:cNvSpPr>
          <p:nvPr/>
        </p:nvSpPr>
        <p:spPr>
          <a:xfrm>
            <a:off x="3384467" y="292695"/>
            <a:ext cx="6008914" cy="6454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3000" dirty="0">
                <a:solidFill>
                  <a:srgbClr val="002060"/>
                </a:solidFill>
                <a:effectLst>
                  <a:outerShdw blurRad="38100" dist="38100" dir="2700000" algn="tl">
                    <a:srgbClr val="000000">
                      <a:alpha val="43137"/>
                    </a:srgbClr>
                  </a:outerShdw>
                </a:effectLst>
              </a:rPr>
              <a:t>Table of contents</a:t>
            </a:r>
            <a:endParaRPr lang="en-BE" sz="3000" dirty="0">
              <a:solidFill>
                <a:srgbClr val="002060"/>
              </a:solidFill>
              <a:effectLst>
                <a:outerShdw blurRad="38100" dist="38100" dir="2700000" algn="tl">
                  <a:srgbClr val="000000">
                    <a:alpha val="43137"/>
                  </a:srgbClr>
                </a:outerShdw>
              </a:effectLst>
            </a:endParaRPr>
          </a:p>
        </p:txBody>
      </p:sp>
      <p:sp>
        <p:nvSpPr>
          <p:cNvPr id="6" name="Θέση υποσέλιδου 12">
            <a:extLst>
              <a:ext uri="{FF2B5EF4-FFF2-40B4-BE49-F238E27FC236}">
                <a16:creationId xmlns:a16="http://schemas.microsoft.com/office/drawing/2014/main" id="{4B8E624B-EBEA-47E1-AB15-53CAFC77B9D6}"/>
              </a:ext>
            </a:extLst>
          </p:cNvPr>
          <p:cNvSpPr>
            <a:spLocks noGrp="1"/>
          </p:cNvSpPr>
          <p:nvPr>
            <p:ph type="ftr" sz="quarter" idx="11"/>
          </p:nvPr>
        </p:nvSpPr>
        <p:spPr>
          <a:xfrm>
            <a:off x="4038600" y="6459636"/>
            <a:ext cx="4114800" cy="365125"/>
          </a:xfrm>
        </p:spPr>
        <p:txBody>
          <a:bodyPr/>
          <a:lstStyle/>
          <a:p>
            <a:r>
              <a:rPr lang="de-DE" dirty="0">
                <a:solidFill>
                  <a:srgbClr val="002060"/>
                </a:solidFill>
                <a:effectLst>
                  <a:outerShdw blurRad="38100" dist="38100" dir="2700000" algn="tl">
                    <a:srgbClr val="000000">
                      <a:alpha val="43137"/>
                    </a:srgbClr>
                  </a:outerShdw>
                </a:effectLst>
              </a:rPr>
              <a:t>WCSMO14</a:t>
            </a:r>
          </a:p>
        </p:txBody>
      </p:sp>
    </p:spTree>
    <p:extLst>
      <p:ext uri="{BB962C8B-B14F-4D97-AF65-F5344CB8AC3E}">
        <p14:creationId xmlns:p14="http://schemas.microsoft.com/office/powerpoint/2010/main" val="2605693173"/>
      </p:ext>
    </p:extLst>
  </p:cSld>
  <p:clrMapOvr>
    <a:masterClrMapping/>
  </p:clrMapOvr>
  <mc:AlternateContent xmlns:mc="http://schemas.openxmlformats.org/markup-compatibility/2006" xmlns:p14="http://schemas.microsoft.com/office/powerpoint/2010/main">
    <mc:Choice Requires="p14">
      <p:transition spd="slow" p14:dur="2000" advTm="31542"/>
    </mc:Choice>
    <mc:Fallback xmlns="">
      <p:transition spd="slow" advTm="3154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5989F290-01D2-4FBF-9043-2C82EC1D74E2}"/>
              </a:ext>
            </a:extLst>
          </p:cNvPr>
          <p:cNvSpPr txBox="1">
            <a:spLocks/>
          </p:cNvSpPr>
          <p:nvPr/>
        </p:nvSpPr>
        <p:spPr>
          <a:xfrm>
            <a:off x="3384467" y="292695"/>
            <a:ext cx="6008914" cy="6454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3000" dirty="0" err="1">
                <a:solidFill>
                  <a:srgbClr val="002060"/>
                </a:solidFill>
                <a:effectLst>
                  <a:outerShdw blurRad="38100" dist="38100" dir="2700000" algn="tl">
                    <a:srgbClr val="000000">
                      <a:alpha val="43137"/>
                    </a:srgbClr>
                  </a:outerShdw>
                </a:effectLst>
              </a:rPr>
              <a:t>Gearbox</a:t>
            </a:r>
            <a:r>
              <a:rPr lang="fr-BE" sz="3000" dirty="0">
                <a:solidFill>
                  <a:srgbClr val="002060"/>
                </a:solidFill>
                <a:effectLst>
                  <a:outerShdw blurRad="38100" dist="38100" dir="2700000" algn="tl">
                    <a:srgbClr val="000000">
                      <a:alpha val="43137"/>
                    </a:srgbClr>
                  </a:outerShdw>
                </a:effectLst>
              </a:rPr>
              <a:t> </a:t>
            </a:r>
            <a:r>
              <a:rPr lang="fr-BE" sz="3000" dirty="0" err="1">
                <a:solidFill>
                  <a:srgbClr val="002060"/>
                </a:solidFill>
                <a:effectLst>
                  <a:outerShdw blurRad="38100" dist="38100" dir="2700000" algn="tl">
                    <a:srgbClr val="000000">
                      <a:alpha val="43137"/>
                    </a:srgbClr>
                  </a:outerShdw>
                </a:effectLst>
              </a:rPr>
              <a:t>rear</a:t>
            </a:r>
            <a:r>
              <a:rPr lang="fr-BE" sz="3000" dirty="0">
                <a:solidFill>
                  <a:srgbClr val="002060"/>
                </a:solidFill>
                <a:effectLst>
                  <a:outerShdw blurRad="38100" dist="38100" dir="2700000" algn="tl">
                    <a:srgbClr val="000000">
                      <a:alpha val="43137"/>
                    </a:srgbClr>
                  </a:outerShdw>
                </a:effectLst>
              </a:rPr>
              <a:t> cover </a:t>
            </a:r>
            <a:r>
              <a:rPr lang="fr-BE" sz="3000" dirty="0" err="1">
                <a:solidFill>
                  <a:srgbClr val="002060"/>
                </a:solidFill>
                <a:effectLst>
                  <a:outerShdw blurRad="38100" dist="38100" dir="2700000" algn="tl">
                    <a:srgbClr val="000000">
                      <a:alpha val="43137"/>
                    </a:srgbClr>
                  </a:outerShdw>
                </a:effectLst>
              </a:rPr>
              <a:t>demonstrator</a:t>
            </a:r>
            <a:endParaRPr lang="en-BE" sz="3000" dirty="0">
              <a:solidFill>
                <a:srgbClr val="002060"/>
              </a:solidFill>
              <a:effectLst>
                <a:outerShdw blurRad="38100" dist="38100" dir="2700000" algn="tl">
                  <a:srgbClr val="000000">
                    <a:alpha val="43137"/>
                  </a:srgbClr>
                </a:outerShdw>
              </a:effectLst>
            </a:endParaRPr>
          </a:p>
        </p:txBody>
      </p:sp>
      <p:grpSp>
        <p:nvGrpSpPr>
          <p:cNvPr id="25" name="Ομάδα 24">
            <a:extLst>
              <a:ext uri="{FF2B5EF4-FFF2-40B4-BE49-F238E27FC236}">
                <a16:creationId xmlns:a16="http://schemas.microsoft.com/office/drawing/2014/main" id="{A9BD4D53-660F-4543-B3A8-0EE444BEF690}"/>
              </a:ext>
            </a:extLst>
          </p:cNvPr>
          <p:cNvGrpSpPr/>
          <p:nvPr/>
        </p:nvGrpSpPr>
        <p:grpSpPr>
          <a:xfrm>
            <a:off x="1124618" y="4752115"/>
            <a:ext cx="10142554" cy="1913461"/>
            <a:chOff x="185228" y="2999635"/>
            <a:chExt cx="11246030" cy="3757572"/>
          </a:xfrm>
        </p:grpSpPr>
        <p:pic>
          <p:nvPicPr>
            <p:cNvPr id="13" name="Picture 2" descr="Image result for GDTech logo">
              <a:extLst>
                <a:ext uri="{FF2B5EF4-FFF2-40B4-BE49-F238E27FC236}">
                  <a16:creationId xmlns:a16="http://schemas.microsoft.com/office/drawing/2014/main" id="{6FD2A431-79F1-48BB-B5CF-C3A8C3361F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2643" y="4733573"/>
              <a:ext cx="1428280" cy="11378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5B8231B2-97B3-4A1A-A680-DE4611E7AB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033" y="5503721"/>
              <a:ext cx="3123575" cy="125348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de | home - your product development engineering partner">
              <a:extLst>
                <a:ext uri="{FF2B5EF4-FFF2-40B4-BE49-F238E27FC236}">
                  <a16:creationId xmlns:a16="http://schemas.microsoft.com/office/drawing/2014/main" id="{9FA71EDE-D409-4A79-A576-735984E39D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3949" y="4894066"/>
              <a:ext cx="1905000" cy="675317"/>
            </a:xfrm>
            <a:prstGeom prst="rect">
              <a:avLst/>
            </a:prstGeom>
            <a:noFill/>
            <a:extLst>
              <a:ext uri="{909E8E84-426E-40DD-AFC4-6F175D3DCCD1}">
                <a14:hiddenFill xmlns:a14="http://schemas.microsoft.com/office/drawing/2010/main">
                  <a:solidFill>
                    <a:srgbClr val="FFFFFF"/>
                  </a:solidFill>
                </a14:hiddenFill>
              </a:ext>
            </a:extLst>
          </p:spPr>
        </p:pic>
        <p:sp>
          <p:nvSpPr>
            <p:cNvPr id="19" name="Τίτλος 1">
              <a:extLst>
                <a:ext uri="{FF2B5EF4-FFF2-40B4-BE49-F238E27FC236}">
                  <a16:creationId xmlns:a16="http://schemas.microsoft.com/office/drawing/2014/main" id="{BFB0AE6B-CC94-4D24-B0AA-7BB3FFDC39F6}"/>
                </a:ext>
              </a:extLst>
            </p:cNvPr>
            <p:cNvSpPr txBox="1">
              <a:spLocks/>
            </p:cNvSpPr>
            <p:nvPr/>
          </p:nvSpPr>
          <p:spPr>
            <a:xfrm>
              <a:off x="2853830" y="2999635"/>
              <a:ext cx="6008914" cy="6454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2800" dirty="0" err="1">
                  <a:solidFill>
                    <a:srgbClr val="002060"/>
                  </a:solidFill>
                </a:rPr>
                <a:t>Demo</a:t>
              </a:r>
              <a:r>
                <a:rPr lang="fr-BE" sz="2800" dirty="0">
                  <a:solidFill>
                    <a:srgbClr val="002060"/>
                  </a:solidFill>
                </a:rPr>
                <a:t> consortium</a:t>
              </a:r>
              <a:endParaRPr lang="en-BE" sz="2800" dirty="0">
                <a:solidFill>
                  <a:srgbClr val="002060"/>
                </a:solidFill>
              </a:endParaRPr>
            </a:p>
          </p:txBody>
        </p:sp>
        <p:pic>
          <p:nvPicPr>
            <p:cNvPr id="20" name="Εικόνα 19">
              <a:extLst>
                <a:ext uri="{FF2B5EF4-FFF2-40B4-BE49-F238E27FC236}">
                  <a16:creationId xmlns:a16="http://schemas.microsoft.com/office/drawing/2014/main" id="{9D8B7C4E-987B-48FA-BB86-C5051230DB0C}"/>
                </a:ext>
              </a:extLst>
            </p:cNvPr>
            <p:cNvPicPr>
              <a:picLocks noChangeAspect="1"/>
            </p:cNvPicPr>
            <p:nvPr/>
          </p:nvPicPr>
          <p:blipFill>
            <a:blip r:embed="rId7"/>
            <a:stretch>
              <a:fillRect/>
            </a:stretch>
          </p:blipFill>
          <p:spPr>
            <a:xfrm>
              <a:off x="9603685" y="4395694"/>
              <a:ext cx="1827573" cy="906811"/>
            </a:xfrm>
            <a:prstGeom prst="rect">
              <a:avLst/>
            </a:prstGeom>
          </p:spPr>
        </p:pic>
        <p:pic>
          <p:nvPicPr>
            <p:cNvPr id="18" name="Εικόνα 17">
              <a:extLst>
                <a:ext uri="{FF2B5EF4-FFF2-40B4-BE49-F238E27FC236}">
                  <a16:creationId xmlns:a16="http://schemas.microsoft.com/office/drawing/2014/main" id="{13FCFA58-4E42-4E13-99C7-9E0916FC59E5}"/>
                </a:ext>
              </a:extLst>
            </p:cNvPr>
            <p:cNvPicPr>
              <a:picLocks noChangeAspect="1"/>
            </p:cNvPicPr>
            <p:nvPr/>
          </p:nvPicPr>
          <p:blipFill>
            <a:blip r:embed="rId8"/>
            <a:stretch>
              <a:fillRect/>
            </a:stretch>
          </p:blipFill>
          <p:spPr>
            <a:xfrm>
              <a:off x="8651052" y="5769644"/>
              <a:ext cx="1905266" cy="781159"/>
            </a:xfrm>
            <a:prstGeom prst="rect">
              <a:avLst/>
            </a:prstGeom>
          </p:spPr>
        </p:pic>
        <p:pic>
          <p:nvPicPr>
            <p:cNvPr id="23" name="Εικόνα 22">
              <a:extLst>
                <a:ext uri="{FF2B5EF4-FFF2-40B4-BE49-F238E27FC236}">
                  <a16:creationId xmlns:a16="http://schemas.microsoft.com/office/drawing/2014/main" id="{D8837756-8426-404A-AE2C-B2B90F1E35B5}"/>
                </a:ext>
              </a:extLst>
            </p:cNvPr>
            <p:cNvPicPr>
              <a:picLocks noChangeAspect="1"/>
            </p:cNvPicPr>
            <p:nvPr/>
          </p:nvPicPr>
          <p:blipFill>
            <a:blip r:embed="rId9"/>
            <a:stretch>
              <a:fillRect/>
            </a:stretch>
          </p:blipFill>
          <p:spPr>
            <a:xfrm>
              <a:off x="185228" y="4224062"/>
              <a:ext cx="2002049" cy="906810"/>
            </a:xfrm>
            <a:prstGeom prst="rect">
              <a:avLst/>
            </a:prstGeom>
          </p:spPr>
        </p:pic>
      </p:grpSp>
      <p:cxnSp>
        <p:nvCxnSpPr>
          <p:cNvPr id="11" name="Straight Connector 10">
            <a:extLst>
              <a:ext uri="{FF2B5EF4-FFF2-40B4-BE49-F238E27FC236}">
                <a16:creationId xmlns:a16="http://schemas.microsoft.com/office/drawing/2014/main" id="{295D3FB5-D31E-4927-AF1A-C8ADB1B23661}"/>
              </a:ext>
            </a:extLst>
          </p:cNvPr>
          <p:cNvCxnSpPr/>
          <p:nvPr/>
        </p:nvCxnSpPr>
        <p:spPr>
          <a:xfrm>
            <a:off x="1233321" y="4352544"/>
            <a:ext cx="9839065" cy="0"/>
          </a:xfrm>
          <a:prstGeom prst="line">
            <a:avLst/>
          </a:prstGeom>
          <a:ln w="3810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a:prstDash val="sysDash"/>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30808E2-B732-4927-BD0C-8BC529EA0798}"/>
              </a:ext>
            </a:extLst>
          </p:cNvPr>
          <p:cNvGrpSpPr/>
          <p:nvPr/>
        </p:nvGrpSpPr>
        <p:grpSpPr>
          <a:xfrm>
            <a:off x="544651" y="1337085"/>
            <a:ext cx="4979834" cy="2644838"/>
            <a:chOff x="349865" y="1540988"/>
            <a:chExt cx="4979834" cy="2644838"/>
          </a:xfrm>
        </p:grpSpPr>
        <p:grpSp>
          <p:nvGrpSpPr>
            <p:cNvPr id="6" name="Group 4">
              <a:extLst>
                <a:ext uri="{FF2B5EF4-FFF2-40B4-BE49-F238E27FC236}">
                  <a16:creationId xmlns:a16="http://schemas.microsoft.com/office/drawing/2014/main" id="{353F87C2-18ED-4C1A-89F8-8F16DB6A7A57}"/>
                </a:ext>
              </a:extLst>
            </p:cNvPr>
            <p:cNvGrpSpPr/>
            <p:nvPr/>
          </p:nvGrpSpPr>
          <p:grpSpPr>
            <a:xfrm>
              <a:off x="349865" y="1540988"/>
              <a:ext cx="4888586" cy="1677147"/>
              <a:chOff x="519834" y="1440587"/>
              <a:chExt cx="7986132" cy="2271393"/>
            </a:xfrm>
          </p:grpSpPr>
          <p:pic>
            <p:nvPicPr>
              <p:cNvPr id="7" name="Picture 6">
                <a:extLst>
                  <a:ext uri="{FF2B5EF4-FFF2-40B4-BE49-F238E27FC236}">
                    <a16:creationId xmlns:a16="http://schemas.microsoft.com/office/drawing/2014/main" id="{C6788431-B18D-45A9-B790-6108E8954270}"/>
                  </a:ext>
                </a:extLst>
              </p:cNvPr>
              <p:cNvPicPr>
                <a:picLocks noChangeAspect="1"/>
              </p:cNvPicPr>
              <p:nvPr/>
            </p:nvPicPr>
            <p:blipFill>
              <a:blip r:embed="rId10"/>
              <a:stretch>
                <a:fillRect/>
              </a:stretch>
            </p:blipFill>
            <p:spPr>
              <a:xfrm>
                <a:off x="519834" y="1522778"/>
                <a:ext cx="2886478" cy="2008393"/>
              </a:xfrm>
              <a:prstGeom prst="rect">
                <a:avLst/>
              </a:prstGeom>
            </p:spPr>
          </p:pic>
          <p:pic>
            <p:nvPicPr>
              <p:cNvPr id="8" name="Picture 9">
                <a:extLst>
                  <a:ext uri="{FF2B5EF4-FFF2-40B4-BE49-F238E27FC236}">
                    <a16:creationId xmlns:a16="http://schemas.microsoft.com/office/drawing/2014/main" id="{E3A97140-B82D-4C18-AE33-D8F43083979B}"/>
                  </a:ext>
                </a:extLst>
              </p:cNvPr>
              <p:cNvPicPr>
                <a:picLocks noChangeAspect="1"/>
              </p:cNvPicPr>
              <p:nvPr/>
            </p:nvPicPr>
            <p:blipFill>
              <a:blip r:embed="rId11"/>
              <a:stretch>
                <a:fillRect/>
              </a:stretch>
            </p:blipFill>
            <p:spPr>
              <a:xfrm>
                <a:off x="5634947" y="1440587"/>
                <a:ext cx="2871019" cy="2271393"/>
              </a:xfrm>
              <a:prstGeom prst="rect">
                <a:avLst/>
              </a:prstGeom>
            </p:spPr>
          </p:pic>
          <p:sp>
            <p:nvSpPr>
              <p:cNvPr id="9" name="Arrow: Right 2">
                <a:extLst>
                  <a:ext uri="{FF2B5EF4-FFF2-40B4-BE49-F238E27FC236}">
                    <a16:creationId xmlns:a16="http://schemas.microsoft.com/office/drawing/2014/main" id="{C1A0255A-5120-4D54-9EDB-A3F974FCE222}"/>
                  </a:ext>
                </a:extLst>
              </p:cNvPr>
              <p:cNvSpPr/>
              <p:nvPr/>
            </p:nvSpPr>
            <p:spPr>
              <a:xfrm>
                <a:off x="4159045" y="228465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10" name="TextBox 9">
              <a:extLst>
                <a:ext uri="{FF2B5EF4-FFF2-40B4-BE49-F238E27FC236}">
                  <a16:creationId xmlns:a16="http://schemas.microsoft.com/office/drawing/2014/main" id="{CD73F108-9B00-4507-935A-E80513D81023}"/>
                </a:ext>
              </a:extLst>
            </p:cNvPr>
            <p:cNvSpPr txBox="1"/>
            <p:nvPr/>
          </p:nvSpPr>
          <p:spPr>
            <a:xfrm>
              <a:off x="424318" y="3539495"/>
              <a:ext cx="4905381" cy="646331"/>
            </a:xfrm>
            <a:prstGeom prst="rect">
              <a:avLst/>
            </a:prstGeom>
            <a:noFill/>
          </p:spPr>
          <p:txBody>
            <a:bodyPr wrap="square" rtlCol="0">
              <a:spAutoFit/>
            </a:bodyPr>
            <a:lstStyle/>
            <a:p>
              <a:pPr algn="ctr"/>
              <a:r>
                <a:rPr lang="fr-BE" dirty="0">
                  <a:solidFill>
                    <a:srgbClr val="002060"/>
                  </a:solidFill>
                </a:rPr>
                <a:t>Reference part made of aluminium</a:t>
              </a:r>
            </a:p>
            <a:p>
              <a:pPr algn="ctr"/>
              <a:r>
                <a:rPr lang="fr-BE" sz="1700" dirty="0">
                  <a:solidFill>
                    <a:srgbClr val="002060"/>
                  </a:solidFill>
                </a:rPr>
                <a:t>Initial </a:t>
              </a:r>
              <a:r>
                <a:rPr lang="fr-BE" sz="1700" dirty="0" err="1">
                  <a:solidFill>
                    <a:srgbClr val="002060"/>
                  </a:solidFill>
                </a:rPr>
                <a:t>weight</a:t>
              </a:r>
              <a:r>
                <a:rPr lang="fr-BE" sz="1700" dirty="0">
                  <a:solidFill>
                    <a:srgbClr val="002060"/>
                  </a:solidFill>
                </a:rPr>
                <a:t> = 11.7kg</a:t>
              </a:r>
              <a:endParaRPr lang="en-BE" sz="1700" dirty="0">
                <a:solidFill>
                  <a:srgbClr val="002060"/>
                </a:solidFill>
              </a:endParaRPr>
            </a:p>
          </p:txBody>
        </p:sp>
      </p:grpSp>
      <p:sp>
        <p:nvSpPr>
          <p:cNvPr id="22" name="Θέση υποσέλιδου 12">
            <a:extLst>
              <a:ext uri="{FF2B5EF4-FFF2-40B4-BE49-F238E27FC236}">
                <a16:creationId xmlns:a16="http://schemas.microsoft.com/office/drawing/2014/main" id="{12A3F03D-9D30-43EB-B7EC-462E66A5FBC3}"/>
              </a:ext>
            </a:extLst>
          </p:cNvPr>
          <p:cNvSpPr>
            <a:spLocks noGrp="1"/>
          </p:cNvSpPr>
          <p:nvPr>
            <p:ph type="ftr" sz="quarter" idx="11"/>
          </p:nvPr>
        </p:nvSpPr>
        <p:spPr>
          <a:xfrm>
            <a:off x="4038600" y="6459636"/>
            <a:ext cx="4114800" cy="365125"/>
          </a:xfrm>
        </p:spPr>
        <p:txBody>
          <a:bodyPr/>
          <a:lstStyle/>
          <a:p>
            <a:r>
              <a:rPr lang="de-DE" dirty="0">
                <a:solidFill>
                  <a:srgbClr val="002060"/>
                </a:solidFill>
                <a:effectLst>
                  <a:outerShdw blurRad="38100" dist="38100" dir="2700000" algn="tl">
                    <a:srgbClr val="000000">
                      <a:alpha val="43137"/>
                    </a:srgbClr>
                  </a:outerShdw>
                </a:effectLst>
              </a:rPr>
              <a:t>WCSMO14</a:t>
            </a:r>
          </a:p>
        </p:txBody>
      </p:sp>
      <p:pic>
        <p:nvPicPr>
          <p:cNvPr id="3" name="Picture 2">
            <a:extLst>
              <a:ext uri="{FF2B5EF4-FFF2-40B4-BE49-F238E27FC236}">
                <a16:creationId xmlns:a16="http://schemas.microsoft.com/office/drawing/2014/main" id="{C35BC800-FE60-48E3-8918-8A92CAC2BDEC}"/>
              </a:ext>
            </a:extLst>
          </p:cNvPr>
          <p:cNvPicPr>
            <a:picLocks noChangeAspect="1"/>
          </p:cNvPicPr>
          <p:nvPr/>
        </p:nvPicPr>
        <p:blipFill>
          <a:blip r:embed="rId12"/>
          <a:stretch>
            <a:fillRect/>
          </a:stretch>
        </p:blipFill>
        <p:spPr>
          <a:xfrm>
            <a:off x="5985259" y="1259674"/>
            <a:ext cx="5706351" cy="2908044"/>
          </a:xfrm>
          <a:prstGeom prst="rect">
            <a:avLst/>
          </a:prstGeom>
        </p:spPr>
      </p:pic>
    </p:spTree>
    <p:custDataLst>
      <p:tags r:id="rId1"/>
    </p:custDataLst>
    <p:extLst>
      <p:ext uri="{BB962C8B-B14F-4D97-AF65-F5344CB8AC3E}">
        <p14:creationId xmlns:p14="http://schemas.microsoft.com/office/powerpoint/2010/main" val="2085082815"/>
      </p:ext>
    </p:extLst>
  </p:cSld>
  <p:clrMapOvr>
    <a:masterClrMapping/>
  </p:clrMapOvr>
  <mc:AlternateContent xmlns:mc="http://schemas.openxmlformats.org/markup-compatibility/2006" xmlns:p14="http://schemas.microsoft.com/office/powerpoint/2010/main">
    <mc:Choice Requires="p14">
      <p:transition spd="slow" p14:dur="2000" advTm="84066"/>
    </mc:Choice>
    <mc:Fallback xmlns="">
      <p:transition spd="slow" advTm="840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789412-3C68-4206-B157-E3C4660FDD1C}"/>
              </a:ext>
            </a:extLst>
          </p:cNvPr>
          <p:cNvGrpSpPr/>
          <p:nvPr/>
        </p:nvGrpSpPr>
        <p:grpSpPr>
          <a:xfrm>
            <a:off x="2582119" y="1343952"/>
            <a:ext cx="7206446" cy="2444250"/>
            <a:chOff x="2830438" y="1310169"/>
            <a:chExt cx="7206446" cy="2444250"/>
          </a:xfrm>
        </p:grpSpPr>
        <p:grpSp>
          <p:nvGrpSpPr>
            <p:cNvPr id="23" name="Group 22">
              <a:extLst>
                <a:ext uri="{FF2B5EF4-FFF2-40B4-BE49-F238E27FC236}">
                  <a16:creationId xmlns:a16="http://schemas.microsoft.com/office/drawing/2014/main" id="{888A4B6F-AF7A-41DA-B9DD-5CFFA526DBE5}"/>
                </a:ext>
              </a:extLst>
            </p:cNvPr>
            <p:cNvGrpSpPr/>
            <p:nvPr/>
          </p:nvGrpSpPr>
          <p:grpSpPr>
            <a:xfrm>
              <a:off x="2830438" y="1328667"/>
              <a:ext cx="3030905" cy="2425752"/>
              <a:chOff x="8229600" y="1338625"/>
              <a:chExt cx="3184655" cy="2601584"/>
            </a:xfrm>
          </p:grpSpPr>
          <p:pic>
            <p:nvPicPr>
              <p:cNvPr id="12" name="Picture 11" descr="A picture containing iPod, electronics&#10;&#10;Description automatically generated">
                <a:extLst>
                  <a:ext uri="{FF2B5EF4-FFF2-40B4-BE49-F238E27FC236}">
                    <a16:creationId xmlns:a16="http://schemas.microsoft.com/office/drawing/2014/main" id="{BF1B3232-E6B1-4C78-A10F-A9C3BF069A57}"/>
                  </a:ext>
                </a:extLst>
              </p:cNvPr>
              <p:cNvPicPr>
                <a:picLocks noChangeAspect="1"/>
              </p:cNvPicPr>
              <p:nvPr/>
            </p:nvPicPr>
            <p:blipFill>
              <a:blip r:embed="rId3"/>
              <a:stretch>
                <a:fillRect/>
              </a:stretch>
            </p:blipFill>
            <p:spPr>
              <a:xfrm rot="1644091">
                <a:off x="8299651" y="1338625"/>
                <a:ext cx="2731752" cy="2147828"/>
              </a:xfrm>
              <a:prstGeom prst="rect">
                <a:avLst/>
              </a:prstGeom>
            </p:spPr>
          </p:pic>
          <p:sp>
            <p:nvSpPr>
              <p:cNvPr id="15" name="TextBox 14">
                <a:extLst>
                  <a:ext uri="{FF2B5EF4-FFF2-40B4-BE49-F238E27FC236}">
                    <a16:creationId xmlns:a16="http://schemas.microsoft.com/office/drawing/2014/main" id="{810A6EAD-D2A7-4D6A-8057-D3D98B539467}"/>
                  </a:ext>
                </a:extLst>
              </p:cNvPr>
              <p:cNvSpPr txBox="1"/>
              <p:nvPr/>
            </p:nvSpPr>
            <p:spPr>
              <a:xfrm>
                <a:off x="8229600" y="3632432"/>
                <a:ext cx="3184655" cy="307777"/>
              </a:xfrm>
              <a:prstGeom prst="rect">
                <a:avLst/>
              </a:prstGeom>
              <a:noFill/>
            </p:spPr>
            <p:txBody>
              <a:bodyPr wrap="square" rtlCol="0">
                <a:spAutoFit/>
              </a:bodyPr>
              <a:lstStyle/>
              <a:p>
                <a:pPr algn="just"/>
                <a:r>
                  <a:rPr lang="fr-BE" sz="1400" dirty="0" err="1"/>
                  <a:t>Representation</a:t>
                </a:r>
                <a:r>
                  <a:rPr lang="fr-BE" sz="1400" dirty="0"/>
                  <a:t> of the </a:t>
                </a:r>
                <a:r>
                  <a:rPr lang="fr-BE" sz="1400" dirty="0" err="1"/>
                  <a:t>fixed</a:t>
                </a:r>
                <a:r>
                  <a:rPr lang="fr-BE" sz="1400" dirty="0"/>
                  <a:t> constraint</a:t>
                </a:r>
                <a:endParaRPr lang="en-BE" sz="1400" dirty="0"/>
              </a:p>
            </p:txBody>
          </p:sp>
        </p:grpSp>
        <p:grpSp>
          <p:nvGrpSpPr>
            <p:cNvPr id="24" name="Group 23">
              <a:extLst>
                <a:ext uri="{FF2B5EF4-FFF2-40B4-BE49-F238E27FC236}">
                  <a16:creationId xmlns:a16="http://schemas.microsoft.com/office/drawing/2014/main" id="{C61598CA-0F6D-42A1-B99C-7EE8679C07CE}"/>
                </a:ext>
              </a:extLst>
            </p:cNvPr>
            <p:cNvGrpSpPr/>
            <p:nvPr/>
          </p:nvGrpSpPr>
          <p:grpSpPr>
            <a:xfrm>
              <a:off x="7216971" y="1310169"/>
              <a:ext cx="2819913" cy="2444249"/>
              <a:chOff x="557459" y="3981558"/>
              <a:chExt cx="2777924" cy="2572743"/>
            </a:xfrm>
          </p:grpSpPr>
          <p:pic>
            <p:nvPicPr>
              <p:cNvPr id="14" name="Picture 13" descr="Icon&#10;&#10;Description automatically generated">
                <a:extLst>
                  <a:ext uri="{FF2B5EF4-FFF2-40B4-BE49-F238E27FC236}">
                    <a16:creationId xmlns:a16="http://schemas.microsoft.com/office/drawing/2014/main" id="{A98394FD-A609-4708-8895-077E932D00D4}"/>
                  </a:ext>
                </a:extLst>
              </p:cNvPr>
              <p:cNvPicPr>
                <a:picLocks noChangeAspect="1"/>
              </p:cNvPicPr>
              <p:nvPr/>
            </p:nvPicPr>
            <p:blipFill>
              <a:blip r:embed="rId4"/>
              <a:stretch>
                <a:fillRect/>
              </a:stretch>
            </p:blipFill>
            <p:spPr>
              <a:xfrm>
                <a:off x="728915" y="3981558"/>
                <a:ext cx="2435012" cy="2391334"/>
              </a:xfrm>
              <a:prstGeom prst="rect">
                <a:avLst/>
              </a:prstGeom>
            </p:spPr>
          </p:pic>
          <p:sp>
            <p:nvSpPr>
              <p:cNvPr id="18" name="TextBox 17">
                <a:extLst>
                  <a:ext uri="{FF2B5EF4-FFF2-40B4-BE49-F238E27FC236}">
                    <a16:creationId xmlns:a16="http://schemas.microsoft.com/office/drawing/2014/main" id="{4588E140-F685-49DF-A236-F6624788EE8A}"/>
                  </a:ext>
                </a:extLst>
              </p:cNvPr>
              <p:cNvSpPr txBox="1"/>
              <p:nvPr/>
            </p:nvSpPr>
            <p:spPr>
              <a:xfrm>
                <a:off x="557459" y="6246524"/>
                <a:ext cx="2777924" cy="307777"/>
              </a:xfrm>
              <a:prstGeom prst="rect">
                <a:avLst/>
              </a:prstGeom>
              <a:noFill/>
            </p:spPr>
            <p:txBody>
              <a:bodyPr wrap="square" rtlCol="0">
                <a:spAutoFit/>
              </a:bodyPr>
              <a:lstStyle/>
              <a:p>
                <a:pPr algn="ctr"/>
                <a:r>
                  <a:rPr lang="fr-BE" sz="1400" dirty="0" err="1"/>
                  <a:t>Representation</a:t>
                </a:r>
                <a:r>
                  <a:rPr lang="fr-BE" sz="1400" dirty="0"/>
                  <a:t> of </a:t>
                </a:r>
                <a:r>
                  <a:rPr lang="fr-BE" sz="1400" dirty="0" err="1"/>
                  <a:t>applied</a:t>
                </a:r>
                <a:r>
                  <a:rPr lang="fr-BE" sz="1400" dirty="0"/>
                  <a:t> forces</a:t>
                </a:r>
                <a:endParaRPr lang="en-BE" sz="1400" dirty="0"/>
              </a:p>
            </p:txBody>
          </p:sp>
        </p:grpSp>
      </p:grpSp>
      <p:pic>
        <p:nvPicPr>
          <p:cNvPr id="28" name="Picture 27" descr="Table&#10;&#10;Description automatically generated">
            <a:extLst>
              <a:ext uri="{FF2B5EF4-FFF2-40B4-BE49-F238E27FC236}">
                <a16:creationId xmlns:a16="http://schemas.microsoft.com/office/drawing/2014/main" id="{50777898-585F-4486-BCB4-B6FFC4359603}"/>
              </a:ext>
            </a:extLst>
          </p:cNvPr>
          <p:cNvPicPr>
            <a:picLocks noChangeAspect="1"/>
          </p:cNvPicPr>
          <p:nvPr/>
        </p:nvPicPr>
        <p:blipFill>
          <a:blip r:embed="rId5"/>
          <a:stretch>
            <a:fillRect/>
          </a:stretch>
        </p:blipFill>
        <p:spPr>
          <a:xfrm>
            <a:off x="2647107" y="3996446"/>
            <a:ext cx="6992192" cy="2290840"/>
          </a:xfrm>
          <a:prstGeom prst="rect">
            <a:avLst/>
          </a:prstGeom>
        </p:spPr>
      </p:pic>
      <p:sp>
        <p:nvSpPr>
          <p:cNvPr id="10" name="Τίτλος 1">
            <a:extLst>
              <a:ext uri="{FF2B5EF4-FFF2-40B4-BE49-F238E27FC236}">
                <a16:creationId xmlns:a16="http://schemas.microsoft.com/office/drawing/2014/main" id="{3343AF37-DE28-43CD-8B2F-30B68973A750}"/>
              </a:ext>
            </a:extLst>
          </p:cNvPr>
          <p:cNvSpPr txBox="1">
            <a:spLocks/>
          </p:cNvSpPr>
          <p:nvPr/>
        </p:nvSpPr>
        <p:spPr>
          <a:xfrm>
            <a:off x="2901866" y="305395"/>
            <a:ext cx="6737433" cy="6454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3000" dirty="0">
                <a:solidFill>
                  <a:srgbClr val="002060"/>
                </a:solidFill>
                <a:effectLst>
                  <a:outerShdw blurRad="38100" dist="38100" dir="2700000" algn="tl">
                    <a:srgbClr val="000000">
                      <a:alpha val="43137"/>
                    </a:srgbClr>
                  </a:outerShdw>
                </a:effectLst>
              </a:rPr>
              <a:t>Convergence </a:t>
            </a:r>
            <a:r>
              <a:rPr lang="fr-BE" sz="3000" dirty="0" err="1">
                <a:solidFill>
                  <a:srgbClr val="002060"/>
                </a:solidFill>
                <a:effectLst>
                  <a:outerShdw blurRad="38100" dist="38100" dir="2700000" algn="tl">
                    <a:srgbClr val="000000">
                      <a:alpha val="43137"/>
                    </a:srgbClr>
                  </a:outerShdw>
                </a:effectLst>
              </a:rPr>
              <a:t>study</a:t>
            </a:r>
            <a:r>
              <a:rPr lang="fr-BE" sz="3000" dirty="0">
                <a:solidFill>
                  <a:srgbClr val="002060"/>
                </a:solidFill>
                <a:effectLst>
                  <a:outerShdw blurRad="38100" dist="38100" dir="2700000" algn="tl">
                    <a:srgbClr val="000000">
                      <a:alpha val="43137"/>
                    </a:srgbClr>
                  </a:outerShdw>
                </a:effectLst>
              </a:rPr>
              <a:t> for model </a:t>
            </a:r>
            <a:r>
              <a:rPr lang="fr-BE" sz="3000" dirty="0" err="1">
                <a:solidFill>
                  <a:srgbClr val="002060"/>
                </a:solidFill>
                <a:effectLst>
                  <a:outerShdw blurRad="38100" dist="38100" dir="2700000" algn="tl">
                    <a:srgbClr val="000000">
                      <a:alpha val="43137"/>
                    </a:srgbClr>
                  </a:outerShdw>
                </a:effectLst>
              </a:rPr>
              <a:t>preparation</a:t>
            </a:r>
            <a:endParaRPr lang="en-BE" sz="3000" dirty="0">
              <a:solidFill>
                <a:srgbClr val="002060"/>
              </a:solidFill>
              <a:effectLst>
                <a:outerShdw blurRad="38100" dist="38100" dir="2700000" algn="tl">
                  <a:srgbClr val="000000">
                    <a:alpha val="43137"/>
                  </a:srgbClr>
                </a:outerShdw>
              </a:effectLst>
            </a:endParaRPr>
          </a:p>
        </p:txBody>
      </p:sp>
      <p:sp>
        <p:nvSpPr>
          <p:cNvPr id="13" name="Θέση υποσέλιδου 12">
            <a:extLst>
              <a:ext uri="{FF2B5EF4-FFF2-40B4-BE49-F238E27FC236}">
                <a16:creationId xmlns:a16="http://schemas.microsoft.com/office/drawing/2014/main" id="{785BF4DA-A959-4F21-85FE-991CA98C72CD}"/>
              </a:ext>
            </a:extLst>
          </p:cNvPr>
          <p:cNvSpPr>
            <a:spLocks noGrp="1"/>
          </p:cNvSpPr>
          <p:nvPr>
            <p:ph type="ftr" sz="quarter" idx="11"/>
          </p:nvPr>
        </p:nvSpPr>
        <p:spPr>
          <a:xfrm>
            <a:off x="4038600" y="6459636"/>
            <a:ext cx="4114800" cy="365125"/>
          </a:xfrm>
        </p:spPr>
        <p:txBody>
          <a:bodyPr/>
          <a:lstStyle/>
          <a:p>
            <a:r>
              <a:rPr lang="de-DE" dirty="0">
                <a:solidFill>
                  <a:srgbClr val="002060"/>
                </a:solidFill>
                <a:effectLst>
                  <a:outerShdw blurRad="38100" dist="38100" dir="2700000" algn="tl">
                    <a:srgbClr val="000000">
                      <a:alpha val="43137"/>
                    </a:srgbClr>
                  </a:outerShdw>
                </a:effectLst>
              </a:rPr>
              <a:t>WCSMO14</a:t>
            </a:r>
          </a:p>
        </p:txBody>
      </p:sp>
    </p:spTree>
    <p:extLst>
      <p:ext uri="{BB962C8B-B14F-4D97-AF65-F5344CB8AC3E}">
        <p14:creationId xmlns:p14="http://schemas.microsoft.com/office/powerpoint/2010/main" val="3448755574"/>
      </p:ext>
    </p:extLst>
  </p:cSld>
  <p:clrMapOvr>
    <a:masterClrMapping/>
  </p:clrMapOvr>
  <mc:AlternateContent xmlns:mc="http://schemas.openxmlformats.org/markup-compatibility/2006" xmlns:p14="http://schemas.microsoft.com/office/powerpoint/2010/main">
    <mc:Choice Requires="p14">
      <p:transition spd="slow" p14:dur="2000" advTm="75288"/>
    </mc:Choice>
    <mc:Fallback xmlns="">
      <p:transition spd="slow" advTm="7528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BF6BE9-53E7-47D6-AEE1-05F3D063D73E}"/>
              </a:ext>
            </a:extLst>
          </p:cNvPr>
          <p:cNvSpPr>
            <a:spLocks noGrp="1"/>
          </p:cNvSpPr>
          <p:nvPr>
            <p:ph idx="1"/>
          </p:nvPr>
        </p:nvSpPr>
        <p:spPr>
          <a:xfrm>
            <a:off x="520861" y="1331089"/>
            <a:ext cx="11134845" cy="4845874"/>
          </a:xfrm>
        </p:spPr>
        <p:txBody>
          <a:bodyPr>
            <a:normAutofit/>
          </a:bodyPr>
          <a:lstStyle/>
          <a:p>
            <a:pPr marL="514350" indent="-514350">
              <a:buFont typeface="+mj-lt"/>
              <a:buAutoNum type="arabicPeriod"/>
            </a:pPr>
            <a:r>
              <a:rPr lang="fr-BE" sz="1800" dirty="0" err="1">
                <a:solidFill>
                  <a:schemeClr val="tx2">
                    <a:lumMod val="60000"/>
                    <a:lumOff val="40000"/>
                  </a:schemeClr>
                </a:solidFill>
              </a:rPr>
              <a:t>Presentation</a:t>
            </a:r>
            <a:r>
              <a:rPr lang="fr-BE" sz="1800" dirty="0">
                <a:solidFill>
                  <a:schemeClr val="tx2">
                    <a:lumMod val="60000"/>
                    <a:lumOff val="40000"/>
                  </a:schemeClr>
                </a:solidFill>
              </a:rPr>
              <a:t> of the case </a:t>
            </a:r>
            <a:r>
              <a:rPr lang="fr-BE" sz="1800" dirty="0" err="1">
                <a:solidFill>
                  <a:schemeClr val="tx2">
                    <a:lumMod val="60000"/>
                    <a:lumOff val="40000"/>
                  </a:schemeClr>
                </a:solidFill>
              </a:rPr>
              <a:t>study</a:t>
            </a:r>
            <a:endParaRPr lang="fr-BE" sz="1800" dirty="0">
              <a:solidFill>
                <a:schemeClr val="tx2">
                  <a:lumMod val="60000"/>
                  <a:lumOff val="40000"/>
                </a:schemeClr>
              </a:solidFill>
            </a:endParaRPr>
          </a:p>
          <a:p>
            <a:pPr marL="514350" indent="-514350">
              <a:buFont typeface="+mj-lt"/>
              <a:buAutoNum type="arabicPeriod"/>
            </a:pPr>
            <a:endParaRPr lang="fr-BE" sz="1800" dirty="0">
              <a:solidFill>
                <a:srgbClr val="002060"/>
              </a:solidFill>
            </a:endParaRPr>
          </a:p>
          <a:p>
            <a:pPr marL="514350" indent="-514350">
              <a:buFont typeface="+mj-lt"/>
              <a:buAutoNum type="arabicPeriod"/>
            </a:pPr>
            <a:r>
              <a:rPr lang="fr-BE" sz="1800" dirty="0">
                <a:solidFill>
                  <a:srgbClr val="002060"/>
                </a:solidFill>
              </a:rPr>
              <a:t>Multi-</a:t>
            </a:r>
            <a:r>
              <a:rPr lang="fr-BE" sz="1800" dirty="0" err="1">
                <a:solidFill>
                  <a:srgbClr val="002060"/>
                </a:solidFill>
              </a:rPr>
              <a:t>material</a:t>
            </a:r>
            <a:r>
              <a:rPr lang="fr-BE" sz="1800" dirty="0">
                <a:solidFill>
                  <a:srgbClr val="002060"/>
                </a:solidFill>
              </a:rPr>
              <a:t> </a:t>
            </a:r>
            <a:r>
              <a:rPr lang="fr-BE" sz="1800" dirty="0" err="1">
                <a:solidFill>
                  <a:srgbClr val="002060"/>
                </a:solidFill>
              </a:rPr>
              <a:t>topology</a:t>
            </a:r>
            <a:r>
              <a:rPr lang="fr-BE" sz="1800" dirty="0">
                <a:solidFill>
                  <a:srgbClr val="002060"/>
                </a:solidFill>
              </a:rPr>
              <a:t> </a:t>
            </a:r>
            <a:r>
              <a:rPr lang="fr-BE" sz="1800" dirty="0" err="1">
                <a:solidFill>
                  <a:srgbClr val="002060"/>
                </a:solidFill>
              </a:rPr>
              <a:t>optimization</a:t>
            </a:r>
            <a:endParaRPr lang="fr-BE" sz="1800" dirty="0">
              <a:solidFill>
                <a:srgbClr val="002060"/>
              </a:solidFill>
            </a:endParaRPr>
          </a:p>
          <a:p>
            <a:pPr marL="514350" indent="-514350">
              <a:buFont typeface="+mj-lt"/>
              <a:buAutoNum type="arabicPeriod"/>
            </a:pPr>
            <a:endParaRPr lang="fr-BE" sz="1800" dirty="0">
              <a:solidFill>
                <a:srgbClr val="002060"/>
              </a:solidFill>
            </a:endParaRPr>
          </a:p>
          <a:p>
            <a:pPr marL="514350" indent="-514350">
              <a:buFont typeface="+mj-lt"/>
              <a:buAutoNum type="arabicPeriod"/>
            </a:pPr>
            <a:r>
              <a:rPr lang="fr-BE" sz="1800" dirty="0">
                <a:solidFill>
                  <a:srgbClr val="002060"/>
                </a:solidFill>
              </a:rPr>
              <a:t>Multi-blocks </a:t>
            </a:r>
            <a:r>
              <a:rPr lang="fr-BE" sz="1800" dirty="0" err="1">
                <a:solidFill>
                  <a:srgbClr val="002060"/>
                </a:solidFill>
              </a:rPr>
              <a:t>topology</a:t>
            </a:r>
            <a:r>
              <a:rPr lang="fr-BE" sz="1800" dirty="0">
                <a:solidFill>
                  <a:srgbClr val="002060"/>
                </a:solidFill>
              </a:rPr>
              <a:t> </a:t>
            </a:r>
            <a:r>
              <a:rPr lang="fr-BE" sz="1800" dirty="0" err="1">
                <a:solidFill>
                  <a:srgbClr val="002060"/>
                </a:solidFill>
              </a:rPr>
              <a:t>optimization</a:t>
            </a:r>
            <a:endParaRPr lang="fr-BE" sz="1800" dirty="0">
              <a:solidFill>
                <a:srgbClr val="002060"/>
              </a:solidFill>
            </a:endParaRPr>
          </a:p>
          <a:p>
            <a:pPr marL="514350" indent="-514350">
              <a:buFont typeface="+mj-lt"/>
              <a:buAutoNum type="arabicPeriod"/>
            </a:pPr>
            <a:endParaRPr lang="fr-BE" sz="1800" dirty="0">
              <a:solidFill>
                <a:schemeClr val="tx2">
                  <a:lumMod val="60000"/>
                  <a:lumOff val="40000"/>
                </a:schemeClr>
              </a:solidFill>
            </a:endParaRPr>
          </a:p>
          <a:p>
            <a:pPr marL="514350" indent="-514350">
              <a:buFont typeface="+mj-lt"/>
              <a:buAutoNum type="arabicPeriod"/>
            </a:pPr>
            <a:r>
              <a:rPr lang="fr-BE" sz="1800" dirty="0">
                <a:solidFill>
                  <a:schemeClr val="tx2">
                    <a:lumMod val="60000"/>
                    <a:lumOff val="40000"/>
                  </a:schemeClr>
                </a:solidFill>
              </a:rPr>
              <a:t>New </a:t>
            </a:r>
            <a:r>
              <a:rPr lang="fr-BE" sz="1800" dirty="0" err="1">
                <a:solidFill>
                  <a:schemeClr val="tx2">
                    <a:lumMod val="60000"/>
                    <a:lumOff val="40000"/>
                  </a:schemeClr>
                </a:solidFill>
              </a:rPr>
              <a:t>approach</a:t>
            </a:r>
            <a:r>
              <a:rPr lang="fr-BE" sz="1800" dirty="0">
                <a:solidFill>
                  <a:schemeClr val="tx2">
                    <a:lumMod val="60000"/>
                    <a:lumOff val="40000"/>
                  </a:schemeClr>
                </a:solidFill>
              </a:rPr>
              <a:t>: </a:t>
            </a:r>
            <a:r>
              <a:rPr lang="fr-BE" sz="1800" dirty="0" err="1">
                <a:solidFill>
                  <a:schemeClr val="tx2">
                    <a:lumMod val="60000"/>
                    <a:lumOff val="40000"/>
                  </a:schemeClr>
                </a:solidFill>
              </a:rPr>
              <a:t>Selection</a:t>
            </a:r>
            <a:r>
              <a:rPr lang="fr-BE" sz="1800" dirty="0">
                <a:solidFill>
                  <a:schemeClr val="tx2">
                    <a:lumMod val="60000"/>
                    <a:lumOff val="40000"/>
                  </a:schemeClr>
                </a:solidFill>
              </a:rPr>
              <a:t> of the </a:t>
            </a:r>
            <a:r>
              <a:rPr lang="fr-BE" sz="1800" dirty="0" err="1">
                <a:solidFill>
                  <a:schemeClr val="tx2">
                    <a:lumMod val="60000"/>
                    <a:lumOff val="40000"/>
                  </a:schemeClr>
                </a:solidFill>
              </a:rPr>
              <a:t>optimization</a:t>
            </a:r>
            <a:r>
              <a:rPr lang="fr-BE" sz="1800" dirty="0">
                <a:solidFill>
                  <a:schemeClr val="tx2">
                    <a:lumMod val="60000"/>
                    <a:lumOff val="40000"/>
                  </a:schemeClr>
                </a:solidFill>
              </a:rPr>
              <a:t> domaine </a:t>
            </a:r>
            <a:r>
              <a:rPr lang="fr-BE" sz="1800" dirty="0" err="1">
                <a:solidFill>
                  <a:schemeClr val="tx2">
                    <a:lumMod val="60000"/>
                    <a:lumOff val="40000"/>
                  </a:schemeClr>
                </a:solidFill>
              </a:rPr>
              <a:t>using</a:t>
            </a:r>
            <a:r>
              <a:rPr lang="fr-BE" sz="1800" dirty="0">
                <a:solidFill>
                  <a:schemeClr val="tx2">
                    <a:lumMod val="60000"/>
                    <a:lumOff val="40000"/>
                  </a:schemeClr>
                </a:solidFill>
              </a:rPr>
              <a:t> a T-</a:t>
            </a:r>
            <a:r>
              <a:rPr lang="fr-BE" sz="1800" dirty="0" err="1">
                <a:solidFill>
                  <a:schemeClr val="tx2">
                    <a:lumMod val="60000"/>
                    <a:lumOff val="40000"/>
                  </a:schemeClr>
                </a:solidFill>
              </a:rPr>
              <a:t>spline</a:t>
            </a:r>
            <a:r>
              <a:rPr lang="fr-BE" sz="1800" dirty="0">
                <a:solidFill>
                  <a:schemeClr val="tx2">
                    <a:lumMod val="60000"/>
                    <a:lumOff val="40000"/>
                  </a:schemeClr>
                </a:solidFill>
              </a:rPr>
              <a:t> as support</a:t>
            </a:r>
          </a:p>
          <a:p>
            <a:pPr marL="514350" indent="-514350">
              <a:buFont typeface="+mj-lt"/>
              <a:buAutoNum type="arabicPeriod"/>
            </a:pPr>
            <a:endParaRPr lang="fr-BE" sz="1800" dirty="0">
              <a:solidFill>
                <a:schemeClr val="tx2">
                  <a:lumMod val="60000"/>
                  <a:lumOff val="40000"/>
                </a:schemeClr>
              </a:solidFill>
            </a:endParaRPr>
          </a:p>
          <a:p>
            <a:pPr marL="514350" indent="-514350">
              <a:buFont typeface="+mj-lt"/>
              <a:buAutoNum type="arabicPeriod"/>
            </a:pPr>
            <a:r>
              <a:rPr lang="fr-BE" sz="1800" dirty="0">
                <a:solidFill>
                  <a:schemeClr val="tx2">
                    <a:lumMod val="60000"/>
                    <a:lumOff val="40000"/>
                  </a:schemeClr>
                </a:solidFill>
              </a:rPr>
              <a:t>New concept for the case </a:t>
            </a:r>
            <a:r>
              <a:rPr lang="fr-BE" sz="1800" dirty="0" err="1">
                <a:solidFill>
                  <a:schemeClr val="tx2">
                    <a:lumMod val="60000"/>
                    <a:lumOff val="40000"/>
                  </a:schemeClr>
                </a:solidFill>
              </a:rPr>
              <a:t>study</a:t>
            </a:r>
            <a:r>
              <a:rPr lang="fr-BE" sz="1800" dirty="0">
                <a:solidFill>
                  <a:schemeClr val="tx2">
                    <a:lumMod val="60000"/>
                    <a:lumOff val="40000"/>
                  </a:schemeClr>
                </a:solidFill>
              </a:rPr>
              <a:t> </a:t>
            </a:r>
            <a:r>
              <a:rPr lang="fr-BE" sz="1800" dirty="0" err="1">
                <a:solidFill>
                  <a:schemeClr val="tx2">
                    <a:lumMod val="60000"/>
                    <a:lumOff val="40000"/>
                  </a:schemeClr>
                </a:solidFill>
              </a:rPr>
              <a:t>based</a:t>
            </a:r>
            <a:r>
              <a:rPr lang="fr-BE" sz="1800" dirty="0">
                <a:solidFill>
                  <a:schemeClr val="tx2">
                    <a:lumMod val="60000"/>
                    <a:lumOff val="40000"/>
                  </a:schemeClr>
                </a:solidFill>
              </a:rPr>
              <a:t> on TO </a:t>
            </a:r>
            <a:r>
              <a:rPr lang="fr-BE" sz="1800" dirty="0" err="1">
                <a:solidFill>
                  <a:schemeClr val="tx2">
                    <a:lumMod val="60000"/>
                    <a:lumOff val="40000"/>
                  </a:schemeClr>
                </a:solidFill>
              </a:rPr>
              <a:t>results</a:t>
            </a:r>
            <a:endParaRPr lang="fr-BE" sz="1800" dirty="0">
              <a:solidFill>
                <a:schemeClr val="tx2">
                  <a:lumMod val="60000"/>
                  <a:lumOff val="40000"/>
                </a:schemeClr>
              </a:solidFill>
            </a:endParaRPr>
          </a:p>
          <a:p>
            <a:pPr marL="514350" indent="-514350">
              <a:buFont typeface="+mj-lt"/>
              <a:buAutoNum type="arabicPeriod"/>
            </a:pPr>
            <a:endParaRPr lang="fr-BE" sz="1800" dirty="0">
              <a:solidFill>
                <a:schemeClr val="tx2">
                  <a:lumMod val="60000"/>
                  <a:lumOff val="40000"/>
                </a:schemeClr>
              </a:solidFill>
            </a:endParaRPr>
          </a:p>
          <a:p>
            <a:pPr marL="514350" indent="-514350">
              <a:buFont typeface="+mj-lt"/>
              <a:buAutoNum type="arabicPeriod"/>
            </a:pPr>
            <a:r>
              <a:rPr lang="fr-BE" sz="1800" dirty="0" err="1">
                <a:solidFill>
                  <a:schemeClr val="tx2">
                    <a:lumMod val="60000"/>
                    <a:lumOff val="40000"/>
                  </a:schemeClr>
                </a:solidFill>
              </a:rPr>
              <a:t>Manufacturability</a:t>
            </a:r>
            <a:r>
              <a:rPr lang="fr-BE" sz="1800" dirty="0">
                <a:solidFill>
                  <a:schemeClr val="tx2">
                    <a:lumMod val="60000"/>
                    <a:lumOff val="40000"/>
                  </a:schemeClr>
                </a:solidFill>
              </a:rPr>
              <a:t> aspects</a:t>
            </a:r>
            <a:endParaRPr lang="el-GR" sz="1800" dirty="0">
              <a:solidFill>
                <a:schemeClr val="tx2">
                  <a:lumMod val="60000"/>
                  <a:lumOff val="40000"/>
                </a:schemeClr>
              </a:solidFill>
            </a:endParaRPr>
          </a:p>
          <a:p>
            <a:pPr marL="514350" indent="-514350">
              <a:buFont typeface="+mj-lt"/>
              <a:buAutoNum type="arabicPeriod"/>
            </a:pPr>
            <a:endParaRPr lang="el-GR" sz="1800" dirty="0">
              <a:solidFill>
                <a:schemeClr val="tx2">
                  <a:lumMod val="60000"/>
                  <a:lumOff val="40000"/>
                </a:schemeClr>
              </a:solidFill>
            </a:endParaRPr>
          </a:p>
          <a:p>
            <a:pPr marL="514350" indent="-514350">
              <a:buFont typeface="+mj-lt"/>
              <a:buAutoNum type="arabicPeriod"/>
            </a:pPr>
            <a:r>
              <a:rPr lang="fr-BE" sz="1800" dirty="0">
                <a:solidFill>
                  <a:schemeClr val="tx2">
                    <a:lumMod val="60000"/>
                    <a:lumOff val="40000"/>
                  </a:schemeClr>
                </a:solidFill>
              </a:rPr>
              <a:t>Conclusions</a:t>
            </a:r>
          </a:p>
          <a:p>
            <a:pPr marL="514350" indent="-514350">
              <a:buFont typeface="+mj-lt"/>
              <a:buAutoNum type="arabicPeriod"/>
            </a:pPr>
            <a:endParaRPr lang="fr-BE" sz="1800" dirty="0">
              <a:solidFill>
                <a:srgbClr val="002060"/>
              </a:solidFill>
            </a:endParaRPr>
          </a:p>
          <a:p>
            <a:pPr marL="514350" indent="-514350">
              <a:buFont typeface="+mj-lt"/>
              <a:buAutoNum type="arabicPeriod"/>
            </a:pPr>
            <a:endParaRPr lang="en-BE" sz="1800" dirty="0">
              <a:solidFill>
                <a:srgbClr val="002060"/>
              </a:solidFill>
            </a:endParaRPr>
          </a:p>
        </p:txBody>
      </p:sp>
      <p:sp>
        <p:nvSpPr>
          <p:cNvPr id="6" name="Θέση υποσέλιδου 12">
            <a:extLst>
              <a:ext uri="{FF2B5EF4-FFF2-40B4-BE49-F238E27FC236}">
                <a16:creationId xmlns:a16="http://schemas.microsoft.com/office/drawing/2014/main" id="{4B8E624B-EBEA-47E1-AB15-53CAFC77B9D6}"/>
              </a:ext>
            </a:extLst>
          </p:cNvPr>
          <p:cNvSpPr>
            <a:spLocks noGrp="1"/>
          </p:cNvSpPr>
          <p:nvPr>
            <p:ph type="ftr" sz="quarter" idx="11"/>
          </p:nvPr>
        </p:nvSpPr>
        <p:spPr>
          <a:xfrm>
            <a:off x="4038600" y="6459636"/>
            <a:ext cx="4114800" cy="365125"/>
          </a:xfrm>
        </p:spPr>
        <p:txBody>
          <a:bodyPr/>
          <a:lstStyle/>
          <a:p>
            <a:r>
              <a:rPr lang="de-DE" dirty="0">
                <a:solidFill>
                  <a:srgbClr val="002060"/>
                </a:solidFill>
                <a:effectLst>
                  <a:outerShdw blurRad="38100" dist="38100" dir="2700000" algn="tl">
                    <a:srgbClr val="000000">
                      <a:alpha val="43137"/>
                    </a:srgbClr>
                  </a:outerShdw>
                </a:effectLst>
              </a:rPr>
              <a:t>WCSMO14</a:t>
            </a:r>
          </a:p>
        </p:txBody>
      </p:sp>
    </p:spTree>
    <p:extLst>
      <p:ext uri="{BB962C8B-B14F-4D97-AF65-F5344CB8AC3E}">
        <p14:creationId xmlns:p14="http://schemas.microsoft.com/office/powerpoint/2010/main" val="3581538833"/>
      </p:ext>
    </p:extLst>
  </p:cSld>
  <p:clrMapOvr>
    <a:masterClrMapping/>
  </p:clrMapOvr>
  <mc:AlternateContent xmlns:mc="http://schemas.openxmlformats.org/markup-compatibility/2006" xmlns:p14="http://schemas.microsoft.com/office/powerpoint/2010/main">
    <mc:Choice Requires="p14">
      <p:transition spd="slow" p14:dur="2000" advTm="5802"/>
    </mc:Choice>
    <mc:Fallback xmlns="">
      <p:transition spd="slow" advTm="580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98C96E3F-4E4F-4813-A7E6-A9485FE2E676}"/>
              </a:ext>
            </a:extLst>
          </p:cNvPr>
          <p:cNvSpPr txBox="1">
            <a:spLocks/>
          </p:cNvSpPr>
          <p:nvPr/>
        </p:nvSpPr>
        <p:spPr>
          <a:xfrm>
            <a:off x="3090413" y="259055"/>
            <a:ext cx="6341424" cy="6454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3000" dirty="0">
                <a:solidFill>
                  <a:srgbClr val="002060"/>
                </a:solidFill>
                <a:effectLst>
                  <a:outerShdw blurRad="38100" dist="38100" dir="2700000" algn="tl">
                    <a:srgbClr val="000000">
                      <a:alpha val="43137"/>
                    </a:srgbClr>
                  </a:outerShdw>
                </a:effectLst>
              </a:rPr>
              <a:t>Multi-</a:t>
            </a:r>
            <a:r>
              <a:rPr lang="fr-BE" sz="3000" dirty="0" err="1">
                <a:solidFill>
                  <a:srgbClr val="002060"/>
                </a:solidFill>
                <a:effectLst>
                  <a:outerShdw blurRad="38100" dist="38100" dir="2700000" algn="tl">
                    <a:srgbClr val="000000">
                      <a:alpha val="43137"/>
                    </a:srgbClr>
                  </a:outerShdw>
                </a:effectLst>
              </a:rPr>
              <a:t>material</a:t>
            </a:r>
            <a:r>
              <a:rPr lang="fr-BE" sz="3000" dirty="0">
                <a:solidFill>
                  <a:srgbClr val="002060"/>
                </a:solidFill>
                <a:effectLst>
                  <a:outerShdw blurRad="38100" dist="38100" dir="2700000" algn="tl">
                    <a:srgbClr val="000000">
                      <a:alpha val="43137"/>
                    </a:srgbClr>
                  </a:outerShdw>
                </a:effectLst>
              </a:rPr>
              <a:t> </a:t>
            </a:r>
            <a:r>
              <a:rPr lang="fr-BE" sz="3000" dirty="0" err="1">
                <a:solidFill>
                  <a:srgbClr val="002060"/>
                </a:solidFill>
                <a:effectLst>
                  <a:outerShdw blurRad="38100" dist="38100" dir="2700000" algn="tl">
                    <a:srgbClr val="000000">
                      <a:alpha val="43137"/>
                    </a:srgbClr>
                  </a:outerShdw>
                </a:effectLst>
              </a:rPr>
              <a:t>topology</a:t>
            </a:r>
            <a:r>
              <a:rPr lang="fr-BE" sz="3000" dirty="0">
                <a:solidFill>
                  <a:srgbClr val="002060"/>
                </a:solidFill>
                <a:effectLst>
                  <a:outerShdw blurRad="38100" dist="38100" dir="2700000" algn="tl">
                    <a:srgbClr val="000000">
                      <a:alpha val="43137"/>
                    </a:srgbClr>
                  </a:outerShdw>
                </a:effectLst>
              </a:rPr>
              <a:t> </a:t>
            </a:r>
            <a:r>
              <a:rPr lang="fr-BE" sz="3000" dirty="0" err="1">
                <a:solidFill>
                  <a:srgbClr val="002060"/>
                </a:solidFill>
                <a:effectLst>
                  <a:outerShdw blurRad="38100" dist="38100" dir="2700000" algn="tl">
                    <a:srgbClr val="000000">
                      <a:alpha val="43137"/>
                    </a:srgbClr>
                  </a:outerShdw>
                </a:effectLst>
              </a:rPr>
              <a:t>optimization</a:t>
            </a:r>
            <a:r>
              <a:rPr lang="fr-BE" sz="3000" dirty="0">
                <a:solidFill>
                  <a:srgbClr val="002060"/>
                </a:solidFill>
                <a:effectLst>
                  <a:outerShdw blurRad="38100" dist="38100" dir="2700000" algn="tl">
                    <a:srgbClr val="000000">
                      <a:alpha val="43137"/>
                    </a:srgbClr>
                  </a:outerShdw>
                </a:effectLst>
              </a:rPr>
              <a:t> </a:t>
            </a:r>
            <a:endParaRPr lang="en-BE" sz="3000" dirty="0">
              <a:solidFill>
                <a:srgbClr val="002060"/>
              </a:solidFill>
              <a:effectLst>
                <a:outerShdw blurRad="38100" dist="38100" dir="2700000" algn="tl">
                  <a:srgbClr val="000000">
                    <a:alpha val="43137"/>
                  </a:srgbClr>
                </a:outerShdw>
              </a:effectLst>
            </a:endParaRPr>
          </a:p>
        </p:txBody>
      </p:sp>
      <p:sp>
        <p:nvSpPr>
          <p:cNvPr id="35" name="Θέση υποσέλιδου 12">
            <a:extLst>
              <a:ext uri="{FF2B5EF4-FFF2-40B4-BE49-F238E27FC236}">
                <a16:creationId xmlns:a16="http://schemas.microsoft.com/office/drawing/2014/main" id="{5C378EB9-2290-4167-9CAE-D9B3D02E610D}"/>
              </a:ext>
            </a:extLst>
          </p:cNvPr>
          <p:cNvSpPr>
            <a:spLocks noGrp="1"/>
          </p:cNvSpPr>
          <p:nvPr>
            <p:ph type="ftr" sz="quarter" idx="11"/>
          </p:nvPr>
        </p:nvSpPr>
        <p:spPr>
          <a:xfrm>
            <a:off x="4038600" y="6459636"/>
            <a:ext cx="4114800" cy="365125"/>
          </a:xfrm>
        </p:spPr>
        <p:txBody>
          <a:bodyPr/>
          <a:lstStyle/>
          <a:p>
            <a:r>
              <a:rPr lang="de-DE" dirty="0">
                <a:solidFill>
                  <a:srgbClr val="002060"/>
                </a:solidFill>
                <a:effectLst>
                  <a:outerShdw blurRad="38100" dist="38100" dir="2700000" algn="tl">
                    <a:srgbClr val="000000">
                      <a:alpha val="43137"/>
                    </a:srgbClr>
                  </a:outerShdw>
                </a:effectLst>
              </a:rPr>
              <a:t>WCSMO14</a:t>
            </a:r>
          </a:p>
        </p:txBody>
      </p:sp>
      <p:grpSp>
        <p:nvGrpSpPr>
          <p:cNvPr id="4" name="Group 3">
            <a:extLst>
              <a:ext uri="{FF2B5EF4-FFF2-40B4-BE49-F238E27FC236}">
                <a16:creationId xmlns:a16="http://schemas.microsoft.com/office/drawing/2014/main" id="{F371C886-8B19-4E5E-9982-645AB7C8D2F9}"/>
              </a:ext>
            </a:extLst>
          </p:cNvPr>
          <p:cNvGrpSpPr/>
          <p:nvPr/>
        </p:nvGrpSpPr>
        <p:grpSpPr>
          <a:xfrm>
            <a:off x="781331" y="4195184"/>
            <a:ext cx="5280037" cy="1871470"/>
            <a:chOff x="781331" y="4195184"/>
            <a:chExt cx="5280037" cy="1871470"/>
          </a:xfrm>
        </p:grpSpPr>
        <p:grpSp>
          <p:nvGrpSpPr>
            <p:cNvPr id="36" name="Group 14">
              <a:extLst>
                <a:ext uri="{FF2B5EF4-FFF2-40B4-BE49-F238E27FC236}">
                  <a16:creationId xmlns:a16="http://schemas.microsoft.com/office/drawing/2014/main" id="{1E977249-2678-48B8-B167-8F13249E7260}"/>
                </a:ext>
              </a:extLst>
            </p:cNvPr>
            <p:cNvGrpSpPr/>
            <p:nvPr/>
          </p:nvGrpSpPr>
          <p:grpSpPr>
            <a:xfrm>
              <a:off x="3879771" y="4198906"/>
              <a:ext cx="2181597" cy="1867748"/>
              <a:chOff x="0" y="1883400"/>
              <a:chExt cx="3453294" cy="3344736"/>
            </a:xfrm>
          </p:grpSpPr>
          <p:pic>
            <p:nvPicPr>
              <p:cNvPr id="37" name="Picture 6" descr="Logo&#10;&#10;Description automatically generated">
                <a:extLst>
                  <a:ext uri="{FF2B5EF4-FFF2-40B4-BE49-F238E27FC236}">
                    <a16:creationId xmlns:a16="http://schemas.microsoft.com/office/drawing/2014/main" id="{7951344D-64B7-422E-A7D5-19DA5D54472B}"/>
                  </a:ext>
                </a:extLst>
              </p:cNvPr>
              <p:cNvPicPr>
                <a:picLocks noChangeAspect="1"/>
              </p:cNvPicPr>
              <p:nvPr/>
            </p:nvPicPr>
            <p:blipFill>
              <a:blip r:embed="rId3"/>
              <a:stretch>
                <a:fillRect/>
              </a:stretch>
            </p:blipFill>
            <p:spPr>
              <a:xfrm>
                <a:off x="86746" y="1883400"/>
                <a:ext cx="3366548" cy="3206237"/>
              </a:xfrm>
              <a:prstGeom prst="rect">
                <a:avLst/>
              </a:prstGeom>
            </p:spPr>
          </p:pic>
          <p:sp>
            <p:nvSpPr>
              <p:cNvPr id="38" name="TextBox 37">
                <a:extLst>
                  <a:ext uri="{FF2B5EF4-FFF2-40B4-BE49-F238E27FC236}">
                    <a16:creationId xmlns:a16="http://schemas.microsoft.com/office/drawing/2014/main" id="{D995D7F3-4CA1-4370-A45F-DA1ACEBEA894}"/>
                  </a:ext>
                </a:extLst>
              </p:cNvPr>
              <p:cNvSpPr txBox="1"/>
              <p:nvPr/>
            </p:nvSpPr>
            <p:spPr>
              <a:xfrm>
                <a:off x="0" y="4951137"/>
                <a:ext cx="3366548" cy="276999"/>
              </a:xfrm>
              <a:prstGeom prst="rect">
                <a:avLst/>
              </a:prstGeom>
              <a:noFill/>
            </p:spPr>
            <p:txBody>
              <a:bodyPr wrap="square" rtlCol="0">
                <a:spAutoFit/>
              </a:bodyPr>
              <a:lstStyle/>
              <a:p>
                <a:pPr algn="ctr"/>
                <a:r>
                  <a:rPr lang="fr-BE" sz="1200" dirty="0">
                    <a:solidFill>
                      <a:srgbClr val="002060"/>
                    </a:solidFill>
                  </a:rPr>
                  <a:t>50%aluminium/50%plastic</a:t>
                </a:r>
                <a:endParaRPr lang="en-BE" sz="1200" dirty="0">
                  <a:solidFill>
                    <a:srgbClr val="002060"/>
                  </a:solidFill>
                </a:endParaRPr>
              </a:p>
            </p:txBody>
          </p:sp>
        </p:grpSp>
        <p:grpSp>
          <p:nvGrpSpPr>
            <p:cNvPr id="42" name="Group 16">
              <a:extLst>
                <a:ext uri="{FF2B5EF4-FFF2-40B4-BE49-F238E27FC236}">
                  <a16:creationId xmlns:a16="http://schemas.microsoft.com/office/drawing/2014/main" id="{20E15EF0-C927-4A5F-BCCE-6E1D50414119}"/>
                </a:ext>
              </a:extLst>
            </p:cNvPr>
            <p:cNvGrpSpPr/>
            <p:nvPr/>
          </p:nvGrpSpPr>
          <p:grpSpPr>
            <a:xfrm>
              <a:off x="781331" y="4195184"/>
              <a:ext cx="2100906" cy="1867748"/>
              <a:chOff x="8586125" y="1934915"/>
              <a:chExt cx="3519129" cy="3421208"/>
            </a:xfrm>
          </p:grpSpPr>
          <p:pic>
            <p:nvPicPr>
              <p:cNvPr id="43" name="Picture 10" descr="Logo&#10;&#10;Description automatically generated">
                <a:extLst>
                  <a:ext uri="{FF2B5EF4-FFF2-40B4-BE49-F238E27FC236}">
                    <a16:creationId xmlns:a16="http://schemas.microsoft.com/office/drawing/2014/main" id="{AAAC960C-8B5A-4B2E-A6ED-49BB4DB11CB3}"/>
                  </a:ext>
                </a:extLst>
              </p:cNvPr>
              <p:cNvPicPr>
                <a:picLocks noChangeAspect="1"/>
              </p:cNvPicPr>
              <p:nvPr/>
            </p:nvPicPr>
            <p:blipFill>
              <a:blip r:embed="rId4"/>
              <a:stretch>
                <a:fillRect/>
              </a:stretch>
            </p:blipFill>
            <p:spPr>
              <a:xfrm>
                <a:off x="8604700" y="1934915"/>
                <a:ext cx="3500554" cy="3144210"/>
              </a:xfrm>
              <a:prstGeom prst="rect">
                <a:avLst/>
              </a:prstGeom>
            </p:spPr>
          </p:pic>
          <p:sp>
            <p:nvSpPr>
              <p:cNvPr id="44" name="TextBox 43">
                <a:extLst>
                  <a:ext uri="{FF2B5EF4-FFF2-40B4-BE49-F238E27FC236}">
                    <a16:creationId xmlns:a16="http://schemas.microsoft.com/office/drawing/2014/main" id="{B3ADDE69-CB32-4905-9A52-02AB503C658E}"/>
                  </a:ext>
                </a:extLst>
              </p:cNvPr>
              <p:cNvSpPr txBox="1"/>
              <p:nvPr/>
            </p:nvSpPr>
            <p:spPr>
              <a:xfrm>
                <a:off x="8586125" y="5079124"/>
                <a:ext cx="3366548" cy="276999"/>
              </a:xfrm>
              <a:prstGeom prst="rect">
                <a:avLst/>
              </a:prstGeom>
              <a:noFill/>
            </p:spPr>
            <p:txBody>
              <a:bodyPr wrap="square" rtlCol="0">
                <a:spAutoFit/>
              </a:bodyPr>
              <a:lstStyle/>
              <a:p>
                <a:pPr algn="ctr"/>
                <a:r>
                  <a:rPr lang="fr-BE" sz="1200" dirty="0">
                    <a:solidFill>
                      <a:srgbClr val="002060"/>
                    </a:solidFill>
                  </a:rPr>
                  <a:t>30%aluminium/70%plastic</a:t>
                </a:r>
                <a:endParaRPr lang="en-BE" sz="1200" dirty="0">
                  <a:solidFill>
                    <a:srgbClr val="002060"/>
                  </a:solidFill>
                </a:endParaRPr>
              </a:p>
            </p:txBody>
          </p:sp>
        </p:grpSp>
      </p:grpSp>
      <p:grpSp>
        <p:nvGrpSpPr>
          <p:cNvPr id="7" name="Group 6">
            <a:extLst>
              <a:ext uri="{FF2B5EF4-FFF2-40B4-BE49-F238E27FC236}">
                <a16:creationId xmlns:a16="http://schemas.microsoft.com/office/drawing/2014/main" id="{DEA79137-3EDB-4B6A-AE46-67C8AE7F5AEB}"/>
              </a:ext>
            </a:extLst>
          </p:cNvPr>
          <p:cNvGrpSpPr/>
          <p:nvPr/>
        </p:nvGrpSpPr>
        <p:grpSpPr>
          <a:xfrm>
            <a:off x="7170195" y="4206830"/>
            <a:ext cx="5032894" cy="1881227"/>
            <a:chOff x="7170195" y="4206830"/>
            <a:chExt cx="5032894" cy="1881227"/>
          </a:xfrm>
        </p:grpSpPr>
        <p:grpSp>
          <p:nvGrpSpPr>
            <p:cNvPr id="39" name="Group 15">
              <a:extLst>
                <a:ext uri="{FF2B5EF4-FFF2-40B4-BE49-F238E27FC236}">
                  <a16:creationId xmlns:a16="http://schemas.microsoft.com/office/drawing/2014/main" id="{A109328B-73BF-46FE-9A7A-DB06F1207403}"/>
                </a:ext>
              </a:extLst>
            </p:cNvPr>
            <p:cNvGrpSpPr/>
            <p:nvPr/>
          </p:nvGrpSpPr>
          <p:grpSpPr>
            <a:xfrm>
              <a:off x="7170195" y="4206830"/>
              <a:ext cx="2126796" cy="1881227"/>
              <a:chOff x="4156952" y="1883400"/>
              <a:chExt cx="3533661" cy="3472724"/>
            </a:xfrm>
          </p:grpSpPr>
          <p:pic>
            <p:nvPicPr>
              <p:cNvPr id="40" name="Picture 8" descr="Logo&#10;&#10;Description automatically generated">
                <a:extLst>
                  <a:ext uri="{FF2B5EF4-FFF2-40B4-BE49-F238E27FC236}">
                    <a16:creationId xmlns:a16="http://schemas.microsoft.com/office/drawing/2014/main" id="{C305B2A8-A291-4B83-8D67-A651B361F862}"/>
                  </a:ext>
                </a:extLst>
              </p:cNvPr>
              <p:cNvPicPr>
                <a:picLocks noChangeAspect="1"/>
              </p:cNvPicPr>
              <p:nvPr/>
            </p:nvPicPr>
            <p:blipFill>
              <a:blip r:embed="rId5"/>
              <a:stretch>
                <a:fillRect/>
              </a:stretch>
            </p:blipFill>
            <p:spPr>
              <a:xfrm>
                <a:off x="4348806" y="1883400"/>
                <a:ext cx="3341807" cy="3206237"/>
              </a:xfrm>
              <a:prstGeom prst="rect">
                <a:avLst/>
              </a:prstGeom>
            </p:spPr>
          </p:pic>
          <p:sp>
            <p:nvSpPr>
              <p:cNvPr id="41" name="TextBox 40">
                <a:extLst>
                  <a:ext uri="{FF2B5EF4-FFF2-40B4-BE49-F238E27FC236}">
                    <a16:creationId xmlns:a16="http://schemas.microsoft.com/office/drawing/2014/main" id="{7A149B89-D02A-49FF-B14B-8C5A9E9E3097}"/>
                  </a:ext>
                </a:extLst>
              </p:cNvPr>
              <p:cNvSpPr txBox="1"/>
              <p:nvPr/>
            </p:nvSpPr>
            <p:spPr>
              <a:xfrm>
                <a:off x="4156952" y="5079125"/>
                <a:ext cx="3366548" cy="276999"/>
              </a:xfrm>
              <a:prstGeom prst="rect">
                <a:avLst/>
              </a:prstGeom>
              <a:noFill/>
            </p:spPr>
            <p:txBody>
              <a:bodyPr wrap="square" rtlCol="0">
                <a:spAutoFit/>
              </a:bodyPr>
              <a:lstStyle/>
              <a:p>
                <a:pPr algn="ctr"/>
                <a:r>
                  <a:rPr lang="fr-BE" sz="1200" dirty="0">
                    <a:solidFill>
                      <a:srgbClr val="002060"/>
                    </a:solidFill>
                  </a:rPr>
                  <a:t>70%aluminium/30%plastic</a:t>
                </a:r>
                <a:endParaRPr lang="en-BE" sz="1200" dirty="0">
                  <a:solidFill>
                    <a:srgbClr val="002060"/>
                  </a:solidFill>
                </a:endParaRPr>
              </a:p>
            </p:txBody>
          </p:sp>
        </p:grpSp>
        <p:grpSp>
          <p:nvGrpSpPr>
            <p:cNvPr id="45" name="Group 24">
              <a:extLst>
                <a:ext uri="{FF2B5EF4-FFF2-40B4-BE49-F238E27FC236}">
                  <a16:creationId xmlns:a16="http://schemas.microsoft.com/office/drawing/2014/main" id="{1403A51A-0ABA-4E25-A884-E21D34E0E1E4}"/>
                </a:ext>
              </a:extLst>
            </p:cNvPr>
            <p:cNvGrpSpPr/>
            <p:nvPr/>
          </p:nvGrpSpPr>
          <p:grpSpPr>
            <a:xfrm>
              <a:off x="10032381" y="5273318"/>
              <a:ext cx="2170708" cy="646315"/>
              <a:chOff x="1024776" y="1120723"/>
              <a:chExt cx="2170708" cy="646315"/>
            </a:xfrm>
          </p:grpSpPr>
          <p:sp>
            <p:nvSpPr>
              <p:cNvPr id="46" name="Oval 17">
                <a:extLst>
                  <a:ext uri="{FF2B5EF4-FFF2-40B4-BE49-F238E27FC236}">
                    <a16:creationId xmlns:a16="http://schemas.microsoft.com/office/drawing/2014/main" id="{E37C5A7D-C975-41E7-8203-F4A54A33E5EA}"/>
                  </a:ext>
                </a:extLst>
              </p:cNvPr>
              <p:cNvSpPr/>
              <p:nvPr/>
            </p:nvSpPr>
            <p:spPr>
              <a:xfrm>
                <a:off x="1024776" y="1128419"/>
                <a:ext cx="288000" cy="28800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7" name="Oval 18">
                <a:extLst>
                  <a:ext uri="{FF2B5EF4-FFF2-40B4-BE49-F238E27FC236}">
                    <a16:creationId xmlns:a16="http://schemas.microsoft.com/office/drawing/2014/main" id="{666A1662-8002-4CCF-A34E-3E3A06ED2139}"/>
                  </a:ext>
                </a:extLst>
              </p:cNvPr>
              <p:cNvSpPr/>
              <p:nvPr/>
            </p:nvSpPr>
            <p:spPr>
              <a:xfrm>
                <a:off x="1033176" y="1479038"/>
                <a:ext cx="288000" cy="28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48" name="Straight Arrow Connector 20">
                <a:extLst>
                  <a:ext uri="{FF2B5EF4-FFF2-40B4-BE49-F238E27FC236}">
                    <a16:creationId xmlns:a16="http://schemas.microsoft.com/office/drawing/2014/main" id="{561B1699-28BA-42D9-9DE6-DC7BD4437FB8}"/>
                  </a:ext>
                </a:extLst>
              </p:cNvPr>
              <p:cNvCxnSpPr/>
              <p:nvPr/>
            </p:nvCxnSpPr>
            <p:spPr>
              <a:xfrm>
                <a:off x="1465006" y="1272419"/>
                <a:ext cx="47417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21">
                <a:extLst>
                  <a:ext uri="{FF2B5EF4-FFF2-40B4-BE49-F238E27FC236}">
                    <a16:creationId xmlns:a16="http://schemas.microsoft.com/office/drawing/2014/main" id="{B254C591-A6FF-42C0-9740-560F8BEFABD3}"/>
                  </a:ext>
                </a:extLst>
              </p:cNvPr>
              <p:cNvCxnSpPr/>
              <p:nvPr/>
            </p:nvCxnSpPr>
            <p:spPr>
              <a:xfrm>
                <a:off x="1465006" y="1623038"/>
                <a:ext cx="47417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6727218-8D2A-4281-9980-4A28ED0E1AC0}"/>
                  </a:ext>
                </a:extLst>
              </p:cNvPr>
              <p:cNvSpPr txBox="1"/>
              <p:nvPr/>
            </p:nvSpPr>
            <p:spPr>
              <a:xfrm>
                <a:off x="1821139" y="1120723"/>
                <a:ext cx="1374345" cy="295689"/>
              </a:xfrm>
              <a:prstGeom prst="rect">
                <a:avLst/>
              </a:prstGeom>
              <a:noFill/>
            </p:spPr>
            <p:txBody>
              <a:bodyPr wrap="square" rtlCol="0">
                <a:spAutoFit/>
              </a:bodyPr>
              <a:lstStyle/>
              <a:p>
                <a:pPr algn="ctr"/>
                <a:r>
                  <a:rPr lang="fr-BE" sz="1300" dirty="0">
                    <a:solidFill>
                      <a:srgbClr val="002060"/>
                    </a:solidFill>
                  </a:rPr>
                  <a:t>aluminium</a:t>
                </a:r>
                <a:endParaRPr lang="en-BE" sz="1300" dirty="0">
                  <a:solidFill>
                    <a:srgbClr val="002060"/>
                  </a:solidFill>
                </a:endParaRPr>
              </a:p>
            </p:txBody>
          </p:sp>
          <p:sp>
            <p:nvSpPr>
              <p:cNvPr id="51" name="TextBox 50">
                <a:extLst>
                  <a:ext uri="{FF2B5EF4-FFF2-40B4-BE49-F238E27FC236}">
                    <a16:creationId xmlns:a16="http://schemas.microsoft.com/office/drawing/2014/main" id="{C2A50EB9-A4BE-4E96-89C2-B1D425FADC70}"/>
                  </a:ext>
                </a:extLst>
              </p:cNvPr>
              <p:cNvSpPr txBox="1"/>
              <p:nvPr/>
            </p:nvSpPr>
            <p:spPr>
              <a:xfrm>
                <a:off x="1702091" y="1471349"/>
                <a:ext cx="1374345" cy="295689"/>
              </a:xfrm>
              <a:prstGeom prst="rect">
                <a:avLst/>
              </a:prstGeom>
              <a:noFill/>
            </p:spPr>
            <p:txBody>
              <a:bodyPr wrap="square" rtlCol="0">
                <a:spAutoFit/>
              </a:bodyPr>
              <a:lstStyle/>
              <a:p>
                <a:pPr algn="ctr"/>
                <a:r>
                  <a:rPr lang="fr-BE" sz="1300" dirty="0">
                    <a:solidFill>
                      <a:srgbClr val="002060"/>
                    </a:solidFill>
                  </a:rPr>
                  <a:t>plastic</a:t>
                </a:r>
                <a:endParaRPr lang="en-BE" sz="1300" dirty="0">
                  <a:solidFill>
                    <a:srgbClr val="002060"/>
                  </a:solidFill>
                </a:endParaRPr>
              </a:p>
            </p:txBody>
          </p:sp>
        </p:grpSp>
      </p:grpSp>
      <p:pic>
        <p:nvPicPr>
          <p:cNvPr id="3" name="Picture 2" descr="Text&#10;&#10;Description automatically generated">
            <a:extLst>
              <a:ext uri="{FF2B5EF4-FFF2-40B4-BE49-F238E27FC236}">
                <a16:creationId xmlns:a16="http://schemas.microsoft.com/office/drawing/2014/main" id="{20E4AEA0-2BE0-4A19-86A8-F60137980DB7}"/>
              </a:ext>
            </a:extLst>
          </p:cNvPr>
          <p:cNvPicPr>
            <a:picLocks noChangeAspect="1"/>
          </p:cNvPicPr>
          <p:nvPr/>
        </p:nvPicPr>
        <p:blipFill>
          <a:blip r:embed="rId6"/>
          <a:stretch>
            <a:fillRect/>
          </a:stretch>
        </p:blipFill>
        <p:spPr>
          <a:xfrm>
            <a:off x="757198" y="1131080"/>
            <a:ext cx="2154072" cy="1716526"/>
          </a:xfrm>
          <a:prstGeom prst="rect">
            <a:avLst/>
          </a:prstGeom>
        </p:spPr>
      </p:pic>
      <p:pic>
        <p:nvPicPr>
          <p:cNvPr id="6" name="Picture 5" descr="A picture containing text, watch&#10;&#10;Description automatically generated">
            <a:extLst>
              <a:ext uri="{FF2B5EF4-FFF2-40B4-BE49-F238E27FC236}">
                <a16:creationId xmlns:a16="http://schemas.microsoft.com/office/drawing/2014/main" id="{3AA5E462-E852-42B0-BBE5-4ABDEEE709F3}"/>
              </a:ext>
            </a:extLst>
          </p:cNvPr>
          <p:cNvPicPr>
            <a:picLocks noChangeAspect="1"/>
          </p:cNvPicPr>
          <p:nvPr/>
        </p:nvPicPr>
        <p:blipFill>
          <a:blip r:embed="rId7"/>
          <a:stretch>
            <a:fillRect/>
          </a:stretch>
        </p:blipFill>
        <p:spPr>
          <a:xfrm>
            <a:off x="1114816" y="2817636"/>
            <a:ext cx="1465546" cy="318394"/>
          </a:xfrm>
          <a:prstGeom prst="rect">
            <a:avLst/>
          </a:prstGeom>
        </p:spPr>
      </p:pic>
      <p:pic>
        <p:nvPicPr>
          <p:cNvPr id="8" name="Picture 7" descr="A picture containing watch&#10;&#10;Description automatically generated">
            <a:extLst>
              <a:ext uri="{FF2B5EF4-FFF2-40B4-BE49-F238E27FC236}">
                <a16:creationId xmlns:a16="http://schemas.microsoft.com/office/drawing/2014/main" id="{92D824DF-83E8-4685-AADE-495F14743683}"/>
              </a:ext>
            </a:extLst>
          </p:cNvPr>
          <p:cNvPicPr>
            <a:picLocks noChangeAspect="1"/>
          </p:cNvPicPr>
          <p:nvPr/>
        </p:nvPicPr>
        <p:blipFill>
          <a:blip r:embed="rId8"/>
          <a:stretch>
            <a:fillRect/>
          </a:stretch>
        </p:blipFill>
        <p:spPr>
          <a:xfrm>
            <a:off x="1045186" y="3080218"/>
            <a:ext cx="1535176" cy="427835"/>
          </a:xfrm>
          <a:prstGeom prst="rect">
            <a:avLst/>
          </a:prstGeom>
        </p:spPr>
      </p:pic>
      <p:pic>
        <p:nvPicPr>
          <p:cNvPr id="10" name="Picture 9" descr="A picture containing watch, gauge&#10;&#10;Description automatically generated">
            <a:extLst>
              <a:ext uri="{FF2B5EF4-FFF2-40B4-BE49-F238E27FC236}">
                <a16:creationId xmlns:a16="http://schemas.microsoft.com/office/drawing/2014/main" id="{80CC52CB-5A18-407E-AFB0-903FA8EB7B97}"/>
              </a:ext>
            </a:extLst>
          </p:cNvPr>
          <p:cNvPicPr>
            <a:picLocks noChangeAspect="1"/>
          </p:cNvPicPr>
          <p:nvPr/>
        </p:nvPicPr>
        <p:blipFill>
          <a:blip r:embed="rId9"/>
          <a:stretch>
            <a:fillRect/>
          </a:stretch>
        </p:blipFill>
        <p:spPr>
          <a:xfrm>
            <a:off x="1069214" y="3440495"/>
            <a:ext cx="1642662" cy="475349"/>
          </a:xfrm>
          <a:prstGeom prst="rect">
            <a:avLst/>
          </a:prstGeom>
        </p:spPr>
      </p:pic>
      <p:pic>
        <p:nvPicPr>
          <p:cNvPr id="12" name="Picture 11" descr="A picture containing clock, antenna, gauge&#10;&#10;Description automatically generated">
            <a:extLst>
              <a:ext uri="{FF2B5EF4-FFF2-40B4-BE49-F238E27FC236}">
                <a16:creationId xmlns:a16="http://schemas.microsoft.com/office/drawing/2014/main" id="{FD9E58FF-15E5-4228-927A-E9BE8D176BCA}"/>
              </a:ext>
            </a:extLst>
          </p:cNvPr>
          <p:cNvPicPr>
            <a:picLocks noChangeAspect="1"/>
          </p:cNvPicPr>
          <p:nvPr/>
        </p:nvPicPr>
        <p:blipFill>
          <a:blip r:embed="rId10"/>
          <a:stretch>
            <a:fillRect/>
          </a:stretch>
        </p:blipFill>
        <p:spPr>
          <a:xfrm>
            <a:off x="3948073" y="2629520"/>
            <a:ext cx="5692684" cy="983138"/>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73DF51B8-6E31-4A58-B6FB-F9438DB9979E}"/>
              </a:ext>
            </a:extLst>
          </p:cNvPr>
          <p:cNvPicPr>
            <a:picLocks noChangeAspect="1"/>
          </p:cNvPicPr>
          <p:nvPr/>
        </p:nvPicPr>
        <p:blipFill>
          <a:blip r:embed="rId11"/>
          <a:stretch>
            <a:fillRect/>
          </a:stretch>
        </p:blipFill>
        <p:spPr>
          <a:xfrm>
            <a:off x="4147467" y="2019304"/>
            <a:ext cx="4743722" cy="645457"/>
          </a:xfrm>
          <a:prstGeom prst="rect">
            <a:avLst/>
          </a:prstGeom>
        </p:spPr>
      </p:pic>
      <p:sp>
        <p:nvSpPr>
          <p:cNvPr id="15" name="TextBox 14">
            <a:extLst>
              <a:ext uri="{FF2B5EF4-FFF2-40B4-BE49-F238E27FC236}">
                <a16:creationId xmlns:a16="http://schemas.microsoft.com/office/drawing/2014/main" id="{3361ED0E-2FCD-4668-B97F-12F93C8D8CD6}"/>
              </a:ext>
            </a:extLst>
          </p:cNvPr>
          <p:cNvSpPr txBox="1"/>
          <p:nvPr/>
        </p:nvSpPr>
        <p:spPr>
          <a:xfrm>
            <a:off x="9640757" y="2956304"/>
            <a:ext cx="1093094" cy="369332"/>
          </a:xfrm>
          <a:prstGeom prst="rect">
            <a:avLst/>
          </a:prstGeom>
          <a:noFill/>
        </p:spPr>
        <p:txBody>
          <a:bodyPr wrap="square" rtlCol="0">
            <a:spAutoFit/>
          </a:bodyPr>
          <a:lstStyle/>
          <a:p>
            <a:r>
              <a:rPr lang="fr-BE" dirty="0">
                <a:latin typeface="Times New Roman" panose="02020603050405020304" pitchFamily="18" charset="0"/>
                <a:cs typeface="Times New Roman" panose="02020603050405020304" pitchFamily="18" charset="0"/>
              </a:rPr>
              <a:t>(1)</a:t>
            </a:r>
            <a:endParaRPr lang="en-B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3694930"/>
      </p:ext>
    </p:extLst>
  </p:cSld>
  <p:clrMapOvr>
    <a:masterClrMapping/>
  </p:clrMapOvr>
  <mc:AlternateContent xmlns:mc="http://schemas.openxmlformats.org/markup-compatibility/2006" xmlns:p14="http://schemas.microsoft.com/office/powerpoint/2010/main">
    <mc:Choice Requires="p14">
      <p:transition spd="slow" p14:dur="2000" advTm="118708"/>
    </mc:Choice>
    <mc:Fallback xmlns="">
      <p:transition spd="slow" advTm="11870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98C96E3F-4E4F-4813-A7E6-A9485FE2E676}"/>
              </a:ext>
            </a:extLst>
          </p:cNvPr>
          <p:cNvSpPr txBox="1">
            <a:spLocks/>
          </p:cNvSpPr>
          <p:nvPr/>
        </p:nvSpPr>
        <p:spPr>
          <a:xfrm>
            <a:off x="3090413" y="259055"/>
            <a:ext cx="6341424" cy="6454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3000" dirty="0">
                <a:solidFill>
                  <a:srgbClr val="002060"/>
                </a:solidFill>
                <a:effectLst>
                  <a:outerShdw blurRad="38100" dist="38100" dir="2700000" algn="tl">
                    <a:srgbClr val="000000">
                      <a:alpha val="43137"/>
                    </a:srgbClr>
                  </a:outerShdw>
                </a:effectLst>
              </a:rPr>
              <a:t>Multi-block </a:t>
            </a:r>
            <a:r>
              <a:rPr lang="fr-BE" sz="3000" dirty="0" err="1">
                <a:solidFill>
                  <a:srgbClr val="002060"/>
                </a:solidFill>
                <a:effectLst>
                  <a:outerShdw blurRad="38100" dist="38100" dir="2700000" algn="tl">
                    <a:srgbClr val="000000">
                      <a:alpha val="43137"/>
                    </a:srgbClr>
                  </a:outerShdw>
                </a:effectLst>
              </a:rPr>
              <a:t>topology</a:t>
            </a:r>
            <a:r>
              <a:rPr lang="fr-BE" sz="3000" dirty="0">
                <a:solidFill>
                  <a:srgbClr val="002060"/>
                </a:solidFill>
                <a:effectLst>
                  <a:outerShdw blurRad="38100" dist="38100" dir="2700000" algn="tl">
                    <a:srgbClr val="000000">
                      <a:alpha val="43137"/>
                    </a:srgbClr>
                  </a:outerShdw>
                </a:effectLst>
              </a:rPr>
              <a:t> </a:t>
            </a:r>
            <a:r>
              <a:rPr lang="fr-BE" sz="3000" dirty="0" err="1">
                <a:solidFill>
                  <a:srgbClr val="002060"/>
                </a:solidFill>
                <a:effectLst>
                  <a:outerShdw blurRad="38100" dist="38100" dir="2700000" algn="tl">
                    <a:srgbClr val="000000">
                      <a:alpha val="43137"/>
                    </a:srgbClr>
                  </a:outerShdw>
                </a:effectLst>
              </a:rPr>
              <a:t>optimization</a:t>
            </a:r>
            <a:r>
              <a:rPr lang="fr-BE" sz="3000" dirty="0">
                <a:solidFill>
                  <a:srgbClr val="002060"/>
                </a:solidFill>
                <a:effectLst>
                  <a:outerShdw blurRad="38100" dist="38100" dir="2700000" algn="tl">
                    <a:srgbClr val="000000">
                      <a:alpha val="43137"/>
                    </a:srgbClr>
                  </a:outerShdw>
                </a:effectLst>
              </a:rPr>
              <a:t> </a:t>
            </a:r>
            <a:endParaRPr lang="en-BE" sz="3000" dirty="0">
              <a:solidFill>
                <a:srgbClr val="002060"/>
              </a:solidFill>
              <a:effectLst>
                <a:outerShdw blurRad="38100" dist="38100" dir="2700000" algn="tl">
                  <a:srgbClr val="000000">
                    <a:alpha val="43137"/>
                  </a:srgbClr>
                </a:outerShdw>
              </a:effectLst>
            </a:endParaRPr>
          </a:p>
        </p:txBody>
      </p:sp>
      <p:grpSp>
        <p:nvGrpSpPr>
          <p:cNvPr id="29" name="Group 28">
            <a:extLst>
              <a:ext uri="{FF2B5EF4-FFF2-40B4-BE49-F238E27FC236}">
                <a16:creationId xmlns:a16="http://schemas.microsoft.com/office/drawing/2014/main" id="{2DC81F78-7843-477C-B6ED-B49C7E2CB5C7}"/>
              </a:ext>
            </a:extLst>
          </p:cNvPr>
          <p:cNvGrpSpPr/>
          <p:nvPr/>
        </p:nvGrpSpPr>
        <p:grpSpPr>
          <a:xfrm>
            <a:off x="494321" y="5184290"/>
            <a:ext cx="9567188" cy="903212"/>
            <a:chOff x="3453293" y="1131644"/>
            <a:chExt cx="8571559" cy="903212"/>
          </a:xfrm>
        </p:grpSpPr>
        <p:sp>
          <p:nvSpPr>
            <p:cNvPr id="20" name="TextBox 19">
              <a:extLst>
                <a:ext uri="{FF2B5EF4-FFF2-40B4-BE49-F238E27FC236}">
                  <a16:creationId xmlns:a16="http://schemas.microsoft.com/office/drawing/2014/main" id="{A367CB71-2354-405B-8CBF-A3AD04B2B179}"/>
                </a:ext>
              </a:extLst>
            </p:cNvPr>
            <p:cNvSpPr txBox="1"/>
            <p:nvPr/>
          </p:nvSpPr>
          <p:spPr>
            <a:xfrm>
              <a:off x="3453293" y="1157693"/>
              <a:ext cx="7556043" cy="877163"/>
            </a:xfrm>
            <a:prstGeom prst="rect">
              <a:avLst/>
            </a:prstGeom>
            <a:noFill/>
          </p:spPr>
          <p:txBody>
            <a:bodyPr wrap="square" rtlCol="0">
              <a:spAutoFit/>
            </a:bodyPr>
            <a:lstStyle/>
            <a:p>
              <a:pPr algn="just"/>
              <a:r>
                <a:rPr lang="fr-BE" sz="1700" b="1" dirty="0" err="1">
                  <a:solidFill>
                    <a:srgbClr val="002060"/>
                  </a:solidFill>
                </a:rPr>
                <a:t>Inner</a:t>
              </a:r>
              <a:r>
                <a:rPr lang="fr-BE" sz="1700" b="1" dirty="0">
                  <a:solidFill>
                    <a:srgbClr val="002060"/>
                  </a:solidFill>
                </a:rPr>
                <a:t> layer:</a:t>
              </a:r>
              <a:r>
                <a:rPr lang="fr-BE" sz="1700" dirty="0">
                  <a:solidFill>
                    <a:srgbClr val="002060"/>
                  </a:solidFill>
                </a:rPr>
                <a:t> aluminium/plastic (50/50%)</a:t>
              </a:r>
            </a:p>
            <a:p>
              <a:pPr algn="just"/>
              <a:endParaRPr lang="fr-BE" sz="1700" dirty="0">
                <a:solidFill>
                  <a:srgbClr val="002060"/>
                </a:solidFill>
              </a:endParaRPr>
            </a:p>
            <a:p>
              <a:pPr algn="just"/>
              <a:r>
                <a:rPr lang="fr-BE" sz="1700" b="1" dirty="0" err="1">
                  <a:solidFill>
                    <a:srgbClr val="002060"/>
                  </a:solidFill>
                </a:rPr>
                <a:t>External</a:t>
              </a:r>
              <a:r>
                <a:rPr lang="fr-BE" sz="1700" b="1" dirty="0">
                  <a:solidFill>
                    <a:srgbClr val="002060"/>
                  </a:solidFill>
                </a:rPr>
                <a:t> layer:</a:t>
              </a:r>
              <a:r>
                <a:rPr lang="fr-BE" sz="1700" dirty="0">
                  <a:solidFill>
                    <a:srgbClr val="002060"/>
                  </a:solidFill>
                </a:rPr>
                <a:t> aluminium/</a:t>
              </a:r>
              <a:r>
                <a:rPr lang="fr-BE" sz="1700" dirty="0" err="1">
                  <a:solidFill>
                    <a:srgbClr val="002060"/>
                  </a:solidFill>
                </a:rPr>
                <a:t>void</a:t>
              </a:r>
              <a:r>
                <a:rPr lang="fr-BE" sz="1700" dirty="0">
                  <a:solidFill>
                    <a:srgbClr val="002060"/>
                  </a:solidFill>
                </a:rPr>
                <a:t> (20/80%)</a:t>
              </a:r>
              <a:endParaRPr lang="en-BE" sz="1700" dirty="0">
                <a:solidFill>
                  <a:srgbClr val="002060"/>
                </a:solidFill>
              </a:endParaRPr>
            </a:p>
          </p:txBody>
        </p:sp>
        <p:grpSp>
          <p:nvGrpSpPr>
            <p:cNvPr id="24" name="Group 23">
              <a:extLst>
                <a:ext uri="{FF2B5EF4-FFF2-40B4-BE49-F238E27FC236}">
                  <a16:creationId xmlns:a16="http://schemas.microsoft.com/office/drawing/2014/main" id="{F7F55DF5-D410-44E2-8CA5-DCC9D7249490}"/>
                </a:ext>
              </a:extLst>
            </p:cNvPr>
            <p:cNvGrpSpPr/>
            <p:nvPr/>
          </p:nvGrpSpPr>
          <p:grpSpPr>
            <a:xfrm>
              <a:off x="6993593" y="1131644"/>
              <a:ext cx="5031259" cy="615553"/>
              <a:chOff x="7229567" y="1217282"/>
              <a:chExt cx="5031259" cy="615553"/>
            </a:xfrm>
          </p:grpSpPr>
          <p:cxnSp>
            <p:nvCxnSpPr>
              <p:cNvPr id="22" name="Straight Arrow Connector 21">
                <a:extLst>
                  <a:ext uri="{FF2B5EF4-FFF2-40B4-BE49-F238E27FC236}">
                    <a16:creationId xmlns:a16="http://schemas.microsoft.com/office/drawing/2014/main" id="{8C614B9C-EF74-47BC-90D8-15042047C572}"/>
                  </a:ext>
                </a:extLst>
              </p:cNvPr>
              <p:cNvCxnSpPr/>
              <p:nvPr/>
            </p:nvCxnSpPr>
            <p:spPr>
              <a:xfrm>
                <a:off x="7229567" y="1412766"/>
                <a:ext cx="589936"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FEC65E7-2453-4157-943C-1B991814792E}"/>
                  </a:ext>
                </a:extLst>
              </p:cNvPr>
              <p:cNvSpPr txBox="1"/>
              <p:nvPr/>
            </p:nvSpPr>
            <p:spPr>
              <a:xfrm>
                <a:off x="8042787" y="1217282"/>
                <a:ext cx="4218039" cy="615553"/>
              </a:xfrm>
              <a:prstGeom prst="rect">
                <a:avLst/>
              </a:prstGeom>
              <a:noFill/>
            </p:spPr>
            <p:txBody>
              <a:bodyPr wrap="square" rtlCol="0">
                <a:spAutoFit/>
              </a:bodyPr>
              <a:lstStyle/>
              <a:p>
                <a:r>
                  <a:rPr lang="fr-BE" sz="1700" dirty="0" err="1">
                    <a:solidFill>
                      <a:srgbClr val="002060"/>
                    </a:solidFill>
                  </a:rPr>
                  <a:t>Offers</a:t>
                </a:r>
                <a:r>
                  <a:rPr lang="fr-BE" sz="1700" dirty="0">
                    <a:solidFill>
                      <a:srgbClr val="002060"/>
                    </a:solidFill>
                  </a:rPr>
                  <a:t> the </a:t>
                </a:r>
                <a:r>
                  <a:rPr lang="fr-BE" sz="1700" dirty="0" err="1">
                    <a:solidFill>
                      <a:srgbClr val="002060"/>
                    </a:solidFill>
                  </a:rPr>
                  <a:t>necessary</a:t>
                </a:r>
                <a:r>
                  <a:rPr lang="fr-BE" sz="1700" dirty="0">
                    <a:solidFill>
                      <a:srgbClr val="002060"/>
                    </a:solidFill>
                  </a:rPr>
                  <a:t> </a:t>
                </a:r>
                <a:r>
                  <a:rPr lang="fr-BE" sz="1700" dirty="0" err="1">
                    <a:solidFill>
                      <a:srgbClr val="002060"/>
                    </a:solidFill>
                  </a:rPr>
                  <a:t>sealing</a:t>
                </a:r>
                <a:r>
                  <a:rPr lang="fr-BE" sz="1700" dirty="0">
                    <a:solidFill>
                      <a:srgbClr val="002060"/>
                    </a:solidFill>
                  </a:rPr>
                  <a:t> </a:t>
                </a:r>
                <a:r>
                  <a:rPr lang="fr-BE" sz="1700" dirty="0" err="1">
                    <a:solidFill>
                      <a:srgbClr val="002060"/>
                    </a:solidFill>
                  </a:rPr>
                  <a:t>against</a:t>
                </a:r>
                <a:r>
                  <a:rPr lang="fr-BE" sz="1700" dirty="0">
                    <a:solidFill>
                      <a:srgbClr val="002060"/>
                    </a:solidFill>
                  </a:rPr>
                  <a:t> </a:t>
                </a:r>
                <a:r>
                  <a:rPr lang="fr-BE" sz="1700" dirty="0" err="1">
                    <a:solidFill>
                      <a:srgbClr val="002060"/>
                    </a:solidFill>
                  </a:rPr>
                  <a:t>oil</a:t>
                </a:r>
                <a:r>
                  <a:rPr lang="fr-BE" sz="1700" dirty="0">
                    <a:solidFill>
                      <a:srgbClr val="002060"/>
                    </a:solidFill>
                  </a:rPr>
                  <a:t> </a:t>
                </a:r>
                <a:r>
                  <a:rPr lang="fr-BE" sz="1700" dirty="0" err="1">
                    <a:solidFill>
                      <a:srgbClr val="002060"/>
                    </a:solidFill>
                  </a:rPr>
                  <a:t>leakage</a:t>
                </a:r>
                <a:endParaRPr lang="en-BE" sz="1700" dirty="0">
                  <a:solidFill>
                    <a:srgbClr val="002060"/>
                  </a:solidFill>
                </a:endParaRPr>
              </a:p>
            </p:txBody>
          </p:sp>
        </p:grpSp>
      </p:grpSp>
      <p:grpSp>
        <p:nvGrpSpPr>
          <p:cNvPr id="34" name="Group 33">
            <a:extLst>
              <a:ext uri="{FF2B5EF4-FFF2-40B4-BE49-F238E27FC236}">
                <a16:creationId xmlns:a16="http://schemas.microsoft.com/office/drawing/2014/main" id="{9D6C0D18-CC1E-4486-A38E-F3C9BC2532E9}"/>
              </a:ext>
            </a:extLst>
          </p:cNvPr>
          <p:cNvGrpSpPr/>
          <p:nvPr/>
        </p:nvGrpSpPr>
        <p:grpSpPr>
          <a:xfrm>
            <a:off x="4900179" y="1321948"/>
            <a:ext cx="6594222" cy="3154615"/>
            <a:chOff x="5566424" y="1311846"/>
            <a:chExt cx="6080503" cy="2815493"/>
          </a:xfrm>
        </p:grpSpPr>
        <p:pic>
          <p:nvPicPr>
            <p:cNvPr id="7" name="Picture 6" descr="A picture containing bib, wheel&#10;&#10;Description automatically generated">
              <a:extLst>
                <a:ext uri="{FF2B5EF4-FFF2-40B4-BE49-F238E27FC236}">
                  <a16:creationId xmlns:a16="http://schemas.microsoft.com/office/drawing/2014/main" id="{3934AABB-C4B6-496F-8D9B-3C382C8FCD09}"/>
                </a:ext>
              </a:extLst>
            </p:cNvPr>
            <p:cNvPicPr>
              <a:picLocks noChangeAspect="1"/>
            </p:cNvPicPr>
            <p:nvPr/>
          </p:nvPicPr>
          <p:blipFill>
            <a:blip r:embed="rId3"/>
            <a:stretch>
              <a:fillRect/>
            </a:stretch>
          </p:blipFill>
          <p:spPr>
            <a:xfrm>
              <a:off x="5566424" y="1311846"/>
              <a:ext cx="2906957" cy="2164991"/>
            </a:xfrm>
            <a:prstGeom prst="rect">
              <a:avLst/>
            </a:prstGeom>
          </p:spPr>
        </p:pic>
        <p:grpSp>
          <p:nvGrpSpPr>
            <p:cNvPr id="2" name="Group 1">
              <a:extLst>
                <a:ext uri="{FF2B5EF4-FFF2-40B4-BE49-F238E27FC236}">
                  <a16:creationId xmlns:a16="http://schemas.microsoft.com/office/drawing/2014/main" id="{C59D6F3A-F1F3-4C1E-99E7-65DBF3B0AC2C}"/>
                </a:ext>
              </a:extLst>
            </p:cNvPr>
            <p:cNvGrpSpPr/>
            <p:nvPr/>
          </p:nvGrpSpPr>
          <p:grpSpPr>
            <a:xfrm>
              <a:off x="8128212" y="3310504"/>
              <a:ext cx="1607146" cy="816835"/>
              <a:chOff x="459469" y="1117070"/>
              <a:chExt cx="2170708" cy="1213475"/>
            </a:xfrm>
          </p:grpSpPr>
          <p:sp>
            <p:nvSpPr>
              <p:cNvPr id="11" name="Oval 10">
                <a:extLst>
                  <a:ext uri="{FF2B5EF4-FFF2-40B4-BE49-F238E27FC236}">
                    <a16:creationId xmlns:a16="http://schemas.microsoft.com/office/drawing/2014/main" id="{BD16A5B9-26F5-4329-A4CB-A6EE13BF0AD8}"/>
                  </a:ext>
                </a:extLst>
              </p:cNvPr>
              <p:cNvSpPr/>
              <p:nvPr/>
            </p:nvSpPr>
            <p:spPr>
              <a:xfrm>
                <a:off x="459469" y="1124766"/>
                <a:ext cx="288000" cy="288000"/>
              </a:xfrm>
              <a:prstGeom prst="ellipse">
                <a:avLst/>
              </a:prstGeom>
              <a:solidFill>
                <a:srgbClr val="99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Oval 11">
                <a:extLst>
                  <a:ext uri="{FF2B5EF4-FFF2-40B4-BE49-F238E27FC236}">
                    <a16:creationId xmlns:a16="http://schemas.microsoft.com/office/drawing/2014/main" id="{537ADC65-1A6F-4641-B5D9-2A630AE0C086}"/>
                  </a:ext>
                </a:extLst>
              </p:cNvPr>
              <p:cNvSpPr/>
              <p:nvPr/>
            </p:nvSpPr>
            <p:spPr>
              <a:xfrm>
                <a:off x="467869" y="2042545"/>
                <a:ext cx="288000" cy="28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cxnSp>
            <p:nvCxnSpPr>
              <p:cNvPr id="13" name="Straight Arrow Connector 12">
                <a:extLst>
                  <a:ext uri="{FF2B5EF4-FFF2-40B4-BE49-F238E27FC236}">
                    <a16:creationId xmlns:a16="http://schemas.microsoft.com/office/drawing/2014/main" id="{4F18BB92-A4BB-4DF1-8C67-B720EB08D5AE}"/>
                  </a:ext>
                </a:extLst>
              </p:cNvPr>
              <p:cNvCxnSpPr/>
              <p:nvPr/>
            </p:nvCxnSpPr>
            <p:spPr>
              <a:xfrm>
                <a:off x="899699" y="1268766"/>
                <a:ext cx="47417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165A6C2-B202-45D6-9210-3CAFE0EAB818}"/>
                  </a:ext>
                </a:extLst>
              </p:cNvPr>
              <p:cNvCxnSpPr/>
              <p:nvPr/>
            </p:nvCxnSpPr>
            <p:spPr>
              <a:xfrm>
                <a:off x="899699" y="2186545"/>
                <a:ext cx="47417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A78FD07-0977-4A75-A6F1-8AB47C6D7243}"/>
                  </a:ext>
                </a:extLst>
              </p:cNvPr>
              <p:cNvSpPr txBox="1"/>
              <p:nvPr/>
            </p:nvSpPr>
            <p:spPr>
              <a:xfrm>
                <a:off x="1255832" y="1117070"/>
                <a:ext cx="1374345" cy="295689"/>
              </a:xfrm>
              <a:prstGeom prst="rect">
                <a:avLst/>
              </a:prstGeom>
              <a:noFill/>
            </p:spPr>
            <p:txBody>
              <a:bodyPr wrap="square" rtlCol="0">
                <a:spAutoFit/>
              </a:bodyPr>
              <a:lstStyle/>
              <a:p>
                <a:pPr algn="ctr"/>
                <a:r>
                  <a:rPr lang="fr-BE" sz="1300" dirty="0">
                    <a:solidFill>
                      <a:srgbClr val="002060"/>
                    </a:solidFill>
                  </a:rPr>
                  <a:t>aluminium</a:t>
                </a:r>
                <a:endParaRPr lang="en-BE" sz="1300" dirty="0">
                  <a:solidFill>
                    <a:srgbClr val="002060"/>
                  </a:solidFill>
                </a:endParaRPr>
              </a:p>
            </p:txBody>
          </p:sp>
          <p:sp>
            <p:nvSpPr>
              <p:cNvPr id="16" name="TextBox 15">
                <a:extLst>
                  <a:ext uri="{FF2B5EF4-FFF2-40B4-BE49-F238E27FC236}">
                    <a16:creationId xmlns:a16="http://schemas.microsoft.com/office/drawing/2014/main" id="{412811F6-83A9-4AFD-B756-575D6B569445}"/>
                  </a:ext>
                </a:extLst>
              </p:cNvPr>
              <p:cNvSpPr txBox="1"/>
              <p:nvPr/>
            </p:nvSpPr>
            <p:spPr>
              <a:xfrm>
                <a:off x="1136784" y="2034856"/>
                <a:ext cx="1374345" cy="295689"/>
              </a:xfrm>
              <a:prstGeom prst="rect">
                <a:avLst/>
              </a:prstGeom>
              <a:noFill/>
            </p:spPr>
            <p:txBody>
              <a:bodyPr wrap="square" rtlCol="0">
                <a:spAutoFit/>
              </a:bodyPr>
              <a:lstStyle/>
              <a:p>
                <a:pPr algn="ctr"/>
                <a:r>
                  <a:rPr lang="fr-BE" sz="1300" dirty="0">
                    <a:solidFill>
                      <a:srgbClr val="002060"/>
                    </a:solidFill>
                  </a:rPr>
                  <a:t>plastic</a:t>
                </a:r>
                <a:endParaRPr lang="en-BE" sz="1300" dirty="0">
                  <a:solidFill>
                    <a:srgbClr val="002060"/>
                  </a:solidFill>
                </a:endParaRPr>
              </a:p>
            </p:txBody>
          </p:sp>
          <p:sp>
            <p:nvSpPr>
              <p:cNvPr id="17" name="Oval 16">
                <a:extLst>
                  <a:ext uri="{FF2B5EF4-FFF2-40B4-BE49-F238E27FC236}">
                    <a16:creationId xmlns:a16="http://schemas.microsoft.com/office/drawing/2014/main" id="{3195B751-4A18-48EF-A698-F8C45860D192}"/>
                  </a:ext>
                </a:extLst>
              </p:cNvPr>
              <p:cNvSpPr/>
              <p:nvPr/>
            </p:nvSpPr>
            <p:spPr>
              <a:xfrm>
                <a:off x="459469" y="1570839"/>
                <a:ext cx="288000" cy="288000"/>
              </a:xfrm>
              <a:prstGeom prst="ellipse">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8" name="Straight Arrow Connector 17">
                <a:extLst>
                  <a:ext uri="{FF2B5EF4-FFF2-40B4-BE49-F238E27FC236}">
                    <a16:creationId xmlns:a16="http://schemas.microsoft.com/office/drawing/2014/main" id="{542C5F04-FB95-4840-B57B-8FBD6F13EB28}"/>
                  </a:ext>
                </a:extLst>
              </p:cNvPr>
              <p:cNvCxnSpPr/>
              <p:nvPr/>
            </p:nvCxnSpPr>
            <p:spPr>
              <a:xfrm>
                <a:off x="899699" y="1714839"/>
                <a:ext cx="47417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8F388BF-C333-4CC3-8ABB-DA9A1CE0A0AF}"/>
                  </a:ext>
                </a:extLst>
              </p:cNvPr>
              <p:cNvSpPr txBox="1"/>
              <p:nvPr/>
            </p:nvSpPr>
            <p:spPr>
              <a:xfrm>
                <a:off x="1255832" y="1563143"/>
                <a:ext cx="1374345" cy="295689"/>
              </a:xfrm>
              <a:prstGeom prst="rect">
                <a:avLst/>
              </a:prstGeom>
              <a:noFill/>
            </p:spPr>
            <p:txBody>
              <a:bodyPr wrap="square" rtlCol="0">
                <a:spAutoFit/>
              </a:bodyPr>
              <a:lstStyle/>
              <a:p>
                <a:pPr algn="ctr"/>
                <a:r>
                  <a:rPr lang="fr-BE" sz="1300" dirty="0">
                    <a:solidFill>
                      <a:srgbClr val="002060"/>
                    </a:solidFill>
                  </a:rPr>
                  <a:t>aluminium</a:t>
                </a:r>
                <a:endParaRPr lang="en-BE" sz="1300" dirty="0">
                  <a:solidFill>
                    <a:srgbClr val="002060"/>
                  </a:solidFill>
                </a:endParaRPr>
              </a:p>
            </p:txBody>
          </p:sp>
        </p:grpSp>
        <p:pic>
          <p:nvPicPr>
            <p:cNvPr id="27" name="Picture 26" descr="A picture containing text, bib, wheel, mask&#10;&#10;Description automatically generated">
              <a:extLst>
                <a:ext uri="{FF2B5EF4-FFF2-40B4-BE49-F238E27FC236}">
                  <a16:creationId xmlns:a16="http://schemas.microsoft.com/office/drawing/2014/main" id="{6027C3EB-696F-497B-9330-6FD50981FA52}"/>
                </a:ext>
              </a:extLst>
            </p:cNvPr>
            <p:cNvPicPr>
              <a:picLocks noChangeAspect="1"/>
            </p:cNvPicPr>
            <p:nvPr/>
          </p:nvPicPr>
          <p:blipFill>
            <a:blip r:embed="rId4"/>
            <a:stretch>
              <a:fillRect/>
            </a:stretch>
          </p:blipFill>
          <p:spPr>
            <a:xfrm>
              <a:off x="9256930" y="1311846"/>
              <a:ext cx="2389997" cy="2046495"/>
            </a:xfrm>
            <a:prstGeom prst="rect">
              <a:avLst/>
            </a:prstGeom>
          </p:spPr>
        </p:pic>
      </p:grpSp>
      <p:grpSp>
        <p:nvGrpSpPr>
          <p:cNvPr id="33" name="Group 32">
            <a:extLst>
              <a:ext uri="{FF2B5EF4-FFF2-40B4-BE49-F238E27FC236}">
                <a16:creationId xmlns:a16="http://schemas.microsoft.com/office/drawing/2014/main" id="{2EC8DAD8-EA2B-4C7A-BBB5-CEDB2EEA8B1C}"/>
              </a:ext>
            </a:extLst>
          </p:cNvPr>
          <p:cNvGrpSpPr/>
          <p:nvPr/>
        </p:nvGrpSpPr>
        <p:grpSpPr>
          <a:xfrm>
            <a:off x="892849" y="1685874"/>
            <a:ext cx="3696644" cy="1430767"/>
            <a:chOff x="892849" y="2915322"/>
            <a:chExt cx="3696644" cy="1430767"/>
          </a:xfrm>
        </p:grpSpPr>
        <p:sp>
          <p:nvSpPr>
            <p:cNvPr id="3" name="Rectangle 2">
              <a:extLst>
                <a:ext uri="{FF2B5EF4-FFF2-40B4-BE49-F238E27FC236}">
                  <a16:creationId xmlns:a16="http://schemas.microsoft.com/office/drawing/2014/main" id="{A2A0297B-154B-481B-B0FA-18F13376E5EC}"/>
                </a:ext>
              </a:extLst>
            </p:cNvPr>
            <p:cNvSpPr/>
            <p:nvPr/>
          </p:nvSpPr>
          <p:spPr>
            <a:xfrm>
              <a:off x="892849" y="2915322"/>
              <a:ext cx="3170941" cy="1430767"/>
            </a:xfrm>
            <a:prstGeom prst="rect">
              <a:avLst/>
            </a:prstGeom>
            <a:noFill/>
            <a:ln w="3810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BE"/>
            </a:p>
          </p:txBody>
        </p:sp>
        <p:cxnSp>
          <p:nvCxnSpPr>
            <p:cNvPr id="8" name="Straight Connector 7">
              <a:extLst>
                <a:ext uri="{FF2B5EF4-FFF2-40B4-BE49-F238E27FC236}">
                  <a16:creationId xmlns:a16="http://schemas.microsoft.com/office/drawing/2014/main" id="{C235FC58-6B40-495F-B090-692F9F81DACD}"/>
                </a:ext>
              </a:extLst>
            </p:cNvPr>
            <p:cNvCxnSpPr>
              <a:stCxn id="3" idx="0"/>
              <a:endCxn id="3" idx="2"/>
            </p:cNvCxnSpPr>
            <p:nvPr/>
          </p:nvCxnSpPr>
          <p:spPr>
            <a:xfrm>
              <a:off x="2478320" y="2915322"/>
              <a:ext cx="0" cy="143076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4E70D03-C44E-42EF-BEB3-1B2FF8E6CA40}"/>
                </a:ext>
              </a:extLst>
            </p:cNvPr>
            <p:cNvSpPr txBox="1"/>
            <p:nvPr/>
          </p:nvSpPr>
          <p:spPr>
            <a:xfrm>
              <a:off x="892849" y="4031159"/>
              <a:ext cx="1624510" cy="276999"/>
            </a:xfrm>
            <a:prstGeom prst="rect">
              <a:avLst/>
            </a:prstGeom>
            <a:noFill/>
          </p:spPr>
          <p:txBody>
            <a:bodyPr wrap="square" rtlCol="0">
              <a:spAutoFit/>
            </a:bodyPr>
            <a:lstStyle/>
            <a:p>
              <a:pPr algn="ctr"/>
              <a:r>
                <a:rPr lang="fr-BE"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Block n</a:t>
              </a:r>
              <a:r>
                <a:rPr lang="fr-BE" sz="1200" b="1"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a:t>
              </a:r>
              <a:r>
                <a:rPr lang="fr-BE"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fr-BE" sz="1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Inner</a:t>
              </a:r>
              <a:r>
                <a:rPr lang="fr-BE"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layer</a:t>
              </a:r>
              <a:endParaRPr lang="en-BE"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0A87F5A1-A432-4853-B7FD-E0BCF0C3753F}"/>
                </a:ext>
              </a:extLst>
            </p:cNvPr>
            <p:cNvSpPr txBox="1"/>
            <p:nvPr/>
          </p:nvSpPr>
          <p:spPr>
            <a:xfrm>
              <a:off x="2390331" y="4022924"/>
              <a:ext cx="1800487" cy="276999"/>
            </a:xfrm>
            <a:prstGeom prst="rect">
              <a:avLst/>
            </a:prstGeom>
            <a:noFill/>
          </p:spPr>
          <p:txBody>
            <a:bodyPr wrap="square" rtlCol="0">
              <a:spAutoFit/>
            </a:bodyPr>
            <a:lstStyle/>
            <a:p>
              <a:pPr algn="ctr"/>
              <a:r>
                <a:rPr lang="fr-BE"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Block n</a:t>
              </a:r>
              <a:r>
                <a:rPr lang="fr-BE" sz="1200" b="1"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a:t>
              </a:r>
              <a:r>
                <a:rPr lang="fr-BE"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a:t>
              </a:r>
              <a:r>
                <a:rPr lang="fr-BE" sz="1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External</a:t>
              </a:r>
              <a:r>
                <a:rPr lang="fr-BE"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layer</a:t>
              </a:r>
              <a:endParaRPr lang="en-BE"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9D3F280-9166-4703-AD1D-F5F52387AC23}"/>
                </a:ext>
              </a:extLst>
            </p:cNvPr>
            <p:cNvSpPr txBox="1"/>
            <p:nvPr/>
          </p:nvSpPr>
          <p:spPr>
            <a:xfrm>
              <a:off x="1203535" y="2984638"/>
              <a:ext cx="1800487" cy="705258"/>
            </a:xfrm>
            <a:prstGeom prst="rect">
              <a:avLst/>
            </a:prstGeom>
            <a:noFill/>
          </p:spPr>
          <p:txBody>
            <a:bodyPr wrap="square" rtlCol="0">
              <a:spAutoFit/>
            </a:bodyPr>
            <a:lstStyle/>
            <a:p>
              <a:pPr>
                <a:lnSpc>
                  <a:spcPct val="150000"/>
                </a:lnSpc>
              </a:pPr>
              <a:r>
                <a:rPr lang="fr-BE" sz="1400" dirty="0">
                  <a:solidFill>
                    <a:srgbClr val="002060"/>
                  </a:solidFill>
                </a:rPr>
                <a:t>Aluminium</a:t>
              </a:r>
            </a:p>
            <a:p>
              <a:pPr>
                <a:lnSpc>
                  <a:spcPct val="150000"/>
                </a:lnSpc>
              </a:pPr>
              <a:r>
                <a:rPr lang="fr-BE" sz="1400" dirty="0">
                  <a:solidFill>
                    <a:srgbClr val="002060"/>
                  </a:solidFill>
                </a:rPr>
                <a:t>Plastic</a:t>
              </a:r>
              <a:endParaRPr lang="en-BE" sz="1400" dirty="0">
                <a:solidFill>
                  <a:srgbClr val="002060"/>
                </a:solidFill>
              </a:endParaRPr>
            </a:p>
          </p:txBody>
        </p:sp>
        <p:sp>
          <p:nvSpPr>
            <p:cNvPr id="28" name="Oval 27">
              <a:extLst>
                <a:ext uri="{FF2B5EF4-FFF2-40B4-BE49-F238E27FC236}">
                  <a16:creationId xmlns:a16="http://schemas.microsoft.com/office/drawing/2014/main" id="{3F83C7BD-9617-465A-A063-DAAC1D8FA6A8}"/>
                </a:ext>
              </a:extLst>
            </p:cNvPr>
            <p:cNvSpPr/>
            <p:nvPr/>
          </p:nvSpPr>
          <p:spPr>
            <a:xfrm>
              <a:off x="933952" y="3436786"/>
              <a:ext cx="213229" cy="1938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30" name="Oval 29">
              <a:extLst>
                <a:ext uri="{FF2B5EF4-FFF2-40B4-BE49-F238E27FC236}">
                  <a16:creationId xmlns:a16="http://schemas.microsoft.com/office/drawing/2014/main" id="{7BD00DB5-A8EB-4ABF-8B1F-F3F7A9147FD9}"/>
                </a:ext>
              </a:extLst>
            </p:cNvPr>
            <p:cNvSpPr/>
            <p:nvPr/>
          </p:nvSpPr>
          <p:spPr>
            <a:xfrm>
              <a:off x="946382" y="3116641"/>
              <a:ext cx="213229" cy="193863"/>
            </a:xfrm>
            <a:prstGeom prst="ellipse">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1" name="TextBox 30">
              <a:extLst>
                <a:ext uri="{FF2B5EF4-FFF2-40B4-BE49-F238E27FC236}">
                  <a16:creationId xmlns:a16="http://schemas.microsoft.com/office/drawing/2014/main" id="{805DA29F-C67F-48DD-9C70-5F1C25669916}"/>
                </a:ext>
              </a:extLst>
            </p:cNvPr>
            <p:cNvSpPr txBox="1"/>
            <p:nvPr/>
          </p:nvSpPr>
          <p:spPr>
            <a:xfrm>
              <a:off x="2789006" y="2984638"/>
              <a:ext cx="1800487" cy="705258"/>
            </a:xfrm>
            <a:prstGeom prst="rect">
              <a:avLst/>
            </a:prstGeom>
            <a:noFill/>
          </p:spPr>
          <p:txBody>
            <a:bodyPr wrap="square" rtlCol="0">
              <a:spAutoFit/>
            </a:bodyPr>
            <a:lstStyle/>
            <a:p>
              <a:pPr>
                <a:lnSpc>
                  <a:spcPct val="150000"/>
                </a:lnSpc>
              </a:pPr>
              <a:r>
                <a:rPr lang="fr-BE" sz="1400" dirty="0">
                  <a:solidFill>
                    <a:srgbClr val="002060"/>
                  </a:solidFill>
                </a:rPr>
                <a:t>Aluminium</a:t>
              </a:r>
            </a:p>
            <a:p>
              <a:pPr>
                <a:lnSpc>
                  <a:spcPct val="150000"/>
                </a:lnSpc>
              </a:pPr>
              <a:r>
                <a:rPr lang="fr-BE" sz="1400" dirty="0" err="1">
                  <a:solidFill>
                    <a:srgbClr val="002060"/>
                  </a:solidFill>
                </a:rPr>
                <a:t>Void</a:t>
              </a:r>
              <a:endParaRPr lang="en-BE" sz="1400" dirty="0">
                <a:solidFill>
                  <a:srgbClr val="002060"/>
                </a:solidFill>
              </a:endParaRPr>
            </a:p>
          </p:txBody>
        </p:sp>
        <p:sp>
          <p:nvSpPr>
            <p:cNvPr id="32" name="Oval 31">
              <a:extLst>
                <a:ext uri="{FF2B5EF4-FFF2-40B4-BE49-F238E27FC236}">
                  <a16:creationId xmlns:a16="http://schemas.microsoft.com/office/drawing/2014/main" id="{A48F1C92-A6AE-41EA-962D-C68B7C4090C4}"/>
                </a:ext>
              </a:extLst>
            </p:cNvPr>
            <p:cNvSpPr/>
            <p:nvPr/>
          </p:nvSpPr>
          <p:spPr>
            <a:xfrm>
              <a:off x="2558255" y="3116640"/>
              <a:ext cx="213229" cy="193863"/>
            </a:xfrm>
            <a:prstGeom prst="ellipse">
              <a:avLst/>
            </a:prstGeom>
            <a:solidFill>
              <a:srgbClr val="99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35" name="Θέση υποσέλιδου 12">
            <a:extLst>
              <a:ext uri="{FF2B5EF4-FFF2-40B4-BE49-F238E27FC236}">
                <a16:creationId xmlns:a16="http://schemas.microsoft.com/office/drawing/2014/main" id="{5C378EB9-2290-4167-9CAE-D9B3D02E610D}"/>
              </a:ext>
            </a:extLst>
          </p:cNvPr>
          <p:cNvSpPr>
            <a:spLocks noGrp="1"/>
          </p:cNvSpPr>
          <p:nvPr>
            <p:ph type="ftr" sz="quarter" idx="11"/>
          </p:nvPr>
        </p:nvSpPr>
        <p:spPr>
          <a:xfrm>
            <a:off x="4038600" y="6459636"/>
            <a:ext cx="4114800" cy="365125"/>
          </a:xfrm>
        </p:spPr>
        <p:txBody>
          <a:bodyPr/>
          <a:lstStyle/>
          <a:p>
            <a:r>
              <a:rPr lang="de-DE" dirty="0">
                <a:solidFill>
                  <a:srgbClr val="002060"/>
                </a:solidFill>
                <a:effectLst>
                  <a:outerShdw blurRad="38100" dist="38100" dir="2700000" algn="tl">
                    <a:srgbClr val="000000">
                      <a:alpha val="43137"/>
                    </a:srgbClr>
                  </a:outerShdw>
                </a:effectLst>
              </a:rPr>
              <a:t>WCSMO14</a:t>
            </a:r>
          </a:p>
        </p:txBody>
      </p:sp>
      <p:sp>
        <p:nvSpPr>
          <p:cNvPr id="4" name="Oval 3">
            <a:extLst>
              <a:ext uri="{FF2B5EF4-FFF2-40B4-BE49-F238E27FC236}">
                <a16:creationId xmlns:a16="http://schemas.microsoft.com/office/drawing/2014/main" id="{37DDF276-D5EC-4397-B90E-1282120D6F29}"/>
              </a:ext>
            </a:extLst>
          </p:cNvPr>
          <p:cNvSpPr/>
          <p:nvPr/>
        </p:nvSpPr>
        <p:spPr>
          <a:xfrm>
            <a:off x="4677769" y="1708386"/>
            <a:ext cx="1031145" cy="1430767"/>
          </a:xfrm>
          <a:prstGeom prst="ellipse">
            <a:avLst/>
          </a:prstGeom>
          <a:no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352701865"/>
      </p:ext>
    </p:extLst>
  </p:cSld>
  <p:clrMapOvr>
    <a:masterClrMapping/>
  </p:clrMapOvr>
  <mc:AlternateContent xmlns:mc="http://schemas.openxmlformats.org/markup-compatibility/2006" xmlns:p14="http://schemas.microsoft.com/office/powerpoint/2010/main">
    <mc:Choice Requires="p14">
      <p:transition spd="slow" p14:dur="2000" advTm="77675"/>
    </mc:Choice>
    <mc:Fallback xmlns="">
      <p:transition spd="slow" advTm="7767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3.4"/>
</p:tagLst>
</file>

<file path=ppt/tags/tag2.xml><?xml version="1.0" encoding="utf-8"?>
<p:tagLst xmlns:a="http://schemas.openxmlformats.org/drawingml/2006/main" xmlns:r="http://schemas.openxmlformats.org/officeDocument/2006/relationships" xmlns:p="http://schemas.openxmlformats.org/presentationml/2006/main">
  <p:tag name="TIMING" val="|55.8"/>
</p:tagLst>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Προσαρμοσμένο 1">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Προσαρμοσμένη σχεδίαση">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034_Modele_presentation_V10_190619">
  <a:themeElements>
    <a:clrScheme name="GDTech MPA 2019">
      <a:dk1>
        <a:srgbClr val="000000"/>
      </a:dk1>
      <a:lt1>
        <a:srgbClr val="FFFFFF"/>
      </a:lt1>
      <a:dk2>
        <a:srgbClr val="FF0000"/>
      </a:dk2>
      <a:lt2>
        <a:srgbClr val="00FF00"/>
      </a:lt2>
      <a:accent1>
        <a:srgbClr val="0000FF"/>
      </a:accent1>
      <a:accent2>
        <a:srgbClr val="FF00FF"/>
      </a:accent2>
      <a:accent3>
        <a:srgbClr val="00FFFF"/>
      </a:accent3>
      <a:accent4>
        <a:srgbClr val="9600C8"/>
      </a:accent4>
      <a:accent5>
        <a:srgbClr val="FAC800"/>
      </a:accent5>
      <a:accent6>
        <a:srgbClr val="002060"/>
      </a:accent6>
      <a:hlink>
        <a:srgbClr val="0000FF"/>
      </a:hlink>
      <a:folHlink>
        <a:srgbClr val="813997"/>
      </a:folHlink>
    </a:clrScheme>
    <a:fontScheme name="GDTech">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36000" tIns="36000" rIns="36000" bIns="36000" rtlCol="0">
        <a:normAutofit/>
      </a:bodyPr>
      <a:lstStyle>
        <a:defPPr>
          <a:defRPr sz="1200" dirty="0">
            <a:latin typeface="+mn-lt"/>
          </a:defRPr>
        </a:defPPr>
      </a:lstStyle>
    </a:txDef>
  </a:objectDefaults>
  <a:extraClrSchemeLst>
    <a:extraClrScheme>
      <a:clrScheme name="F034 - Modèle de Présentation - V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034 - Modèle de Présentation - V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034 - Modèle de Présentation - V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034 - Modèle de Présentation - V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034 - Modèle de Présentation - V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034 - Modèle de Présentation - V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034 - Modèle de Présentation - V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034 - Modèle de Présentation - V10 - 24062019" id="{7723815A-A2FA-49D3-8867-FABBB8EDDC3D}" vid="{0B9345DB-E711-470E-8C98-AEF7F8E4A8C6}"/>
    </a:ext>
  </a:ext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27686</TotalTime>
  <Words>3309</Words>
  <Application>Microsoft Office PowerPoint</Application>
  <PresentationFormat>Widescreen</PresentationFormat>
  <Paragraphs>307</Paragraphs>
  <Slides>22</Slides>
  <Notes>22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22</vt:i4>
      </vt:variant>
    </vt:vector>
  </HeadingPairs>
  <TitlesOfParts>
    <vt:vector size="34" baseType="lpstr">
      <vt:lpstr>Arial</vt:lpstr>
      <vt:lpstr>Arial Narrow</vt:lpstr>
      <vt:lpstr>Bahnschrift Condensed</vt:lpstr>
      <vt:lpstr>Calibri</vt:lpstr>
      <vt:lpstr>Calibri Light</vt:lpstr>
      <vt:lpstr>Courier New</vt:lpstr>
      <vt:lpstr>Segoe UI</vt:lpstr>
      <vt:lpstr>Times New Roman</vt:lpstr>
      <vt:lpstr>Wingdings 2</vt:lpstr>
      <vt:lpstr>Office-Design</vt:lpstr>
      <vt:lpstr>Προσαρμοσμένη σχεδίαση</vt:lpstr>
      <vt:lpstr>F034_Modele_presentation_V10_190619</vt:lpstr>
      <vt:lpstr>New concepts of lightweight gearbox rear covers made of aluminum and plastic using multi-material topology optimization</vt:lpstr>
      <vt:lpstr>LightVehicle 2025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Mona Ziegler</dc:creator>
  <cp:lastModifiedBy>Ioanna Koutla</cp:lastModifiedBy>
  <cp:revision>183</cp:revision>
  <dcterms:created xsi:type="dcterms:W3CDTF">2018-04-27T10:06:41Z</dcterms:created>
  <dcterms:modified xsi:type="dcterms:W3CDTF">2021-06-28T09:51:46Z</dcterms:modified>
</cp:coreProperties>
</file>