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9" r:id="rId1"/>
  </p:sldMasterIdLst>
  <p:notesMasterIdLst>
    <p:notesMasterId r:id="rId16"/>
  </p:notesMasterIdLst>
  <p:handoutMasterIdLst>
    <p:handoutMasterId r:id="rId17"/>
  </p:handoutMasterIdLst>
  <p:sldIdLst>
    <p:sldId id="794" r:id="rId2"/>
    <p:sldId id="806" r:id="rId3"/>
    <p:sldId id="805" r:id="rId4"/>
    <p:sldId id="808" r:id="rId5"/>
    <p:sldId id="814" r:id="rId6"/>
    <p:sldId id="807" r:id="rId7"/>
    <p:sldId id="818" r:id="rId8"/>
    <p:sldId id="816" r:id="rId9"/>
    <p:sldId id="809" r:id="rId10"/>
    <p:sldId id="815" r:id="rId11"/>
    <p:sldId id="817" r:id="rId12"/>
    <p:sldId id="810" r:id="rId13"/>
    <p:sldId id="813" r:id="rId14"/>
    <p:sldId id="811" r:id="rId15"/>
  </p:sldIdLst>
  <p:sldSz cx="10080625" cy="7559675"/>
  <p:notesSz cx="7104063" cy="10234613"/>
  <p:defaultTextStyle>
    <a:defPPr>
      <a:defRPr lang="en-GB"/>
    </a:defPPr>
    <a:lvl1pPr algn="l" rtl="0" eaLnBrk="0" fontAlgn="base" hangingPunct="0">
      <a:spcBef>
        <a:spcPct val="0"/>
      </a:spcBef>
      <a:spcAft>
        <a:spcPct val="0"/>
      </a:spcAft>
      <a:defRPr sz="2400" b="1" kern="1200">
        <a:solidFill>
          <a:schemeClr val="tx1"/>
        </a:solidFill>
        <a:latin typeface="Times New Roman" charset="0"/>
        <a:ea typeface="ＭＳ Ｐゴシック" charset="-128"/>
        <a:cs typeface="+mn-cs"/>
      </a:defRPr>
    </a:lvl1pPr>
    <a:lvl2pPr marL="457200" algn="l" rtl="0" eaLnBrk="0" fontAlgn="base" hangingPunct="0">
      <a:spcBef>
        <a:spcPct val="0"/>
      </a:spcBef>
      <a:spcAft>
        <a:spcPct val="0"/>
      </a:spcAft>
      <a:defRPr sz="2400" b="1" kern="1200">
        <a:solidFill>
          <a:schemeClr val="tx1"/>
        </a:solidFill>
        <a:latin typeface="Times New Roman" charset="0"/>
        <a:ea typeface="ＭＳ Ｐゴシック" charset="-128"/>
        <a:cs typeface="+mn-cs"/>
      </a:defRPr>
    </a:lvl2pPr>
    <a:lvl3pPr marL="914400" algn="l" rtl="0" eaLnBrk="0" fontAlgn="base" hangingPunct="0">
      <a:spcBef>
        <a:spcPct val="0"/>
      </a:spcBef>
      <a:spcAft>
        <a:spcPct val="0"/>
      </a:spcAft>
      <a:defRPr sz="2400" b="1" kern="1200">
        <a:solidFill>
          <a:schemeClr val="tx1"/>
        </a:solidFill>
        <a:latin typeface="Times New Roman" charset="0"/>
        <a:ea typeface="ＭＳ Ｐゴシック" charset="-128"/>
        <a:cs typeface="+mn-cs"/>
      </a:defRPr>
    </a:lvl3pPr>
    <a:lvl4pPr marL="1371600" algn="l" rtl="0" eaLnBrk="0" fontAlgn="base" hangingPunct="0">
      <a:spcBef>
        <a:spcPct val="0"/>
      </a:spcBef>
      <a:spcAft>
        <a:spcPct val="0"/>
      </a:spcAft>
      <a:defRPr sz="2400" b="1" kern="1200">
        <a:solidFill>
          <a:schemeClr val="tx1"/>
        </a:solidFill>
        <a:latin typeface="Times New Roman" charset="0"/>
        <a:ea typeface="ＭＳ Ｐゴシック" charset="-128"/>
        <a:cs typeface="+mn-cs"/>
      </a:defRPr>
    </a:lvl4pPr>
    <a:lvl5pPr marL="1828800" algn="l" rtl="0" eaLnBrk="0" fontAlgn="base" hangingPunct="0">
      <a:spcBef>
        <a:spcPct val="0"/>
      </a:spcBef>
      <a:spcAft>
        <a:spcPct val="0"/>
      </a:spcAft>
      <a:defRPr sz="2400" b="1" kern="1200">
        <a:solidFill>
          <a:schemeClr val="tx1"/>
        </a:solidFill>
        <a:latin typeface="Times New Roman" charset="0"/>
        <a:ea typeface="ＭＳ Ｐゴシック" charset="-128"/>
        <a:cs typeface="+mn-cs"/>
      </a:defRPr>
    </a:lvl5pPr>
    <a:lvl6pPr marL="2286000" algn="l" defTabSz="914400" rtl="0" eaLnBrk="1" latinLnBrk="0" hangingPunct="1">
      <a:defRPr sz="2400" b="1" kern="1200">
        <a:solidFill>
          <a:schemeClr val="tx1"/>
        </a:solidFill>
        <a:latin typeface="Times New Roman" charset="0"/>
        <a:ea typeface="ＭＳ Ｐゴシック" charset="-128"/>
        <a:cs typeface="+mn-cs"/>
      </a:defRPr>
    </a:lvl6pPr>
    <a:lvl7pPr marL="2743200" algn="l" defTabSz="914400" rtl="0" eaLnBrk="1" latinLnBrk="0" hangingPunct="1">
      <a:defRPr sz="2400" b="1" kern="1200">
        <a:solidFill>
          <a:schemeClr val="tx1"/>
        </a:solidFill>
        <a:latin typeface="Times New Roman" charset="0"/>
        <a:ea typeface="ＭＳ Ｐゴシック" charset="-128"/>
        <a:cs typeface="+mn-cs"/>
      </a:defRPr>
    </a:lvl7pPr>
    <a:lvl8pPr marL="3200400" algn="l" defTabSz="914400" rtl="0" eaLnBrk="1" latinLnBrk="0" hangingPunct="1">
      <a:defRPr sz="2400" b="1" kern="1200">
        <a:solidFill>
          <a:schemeClr val="tx1"/>
        </a:solidFill>
        <a:latin typeface="Times New Roman" charset="0"/>
        <a:ea typeface="ＭＳ Ｐゴシック" charset="-128"/>
        <a:cs typeface="+mn-cs"/>
      </a:defRPr>
    </a:lvl8pPr>
    <a:lvl9pPr marL="3657600" algn="l" defTabSz="914400" rtl="0" eaLnBrk="1" latinLnBrk="0" hangingPunct="1">
      <a:defRPr sz="2400" b="1" kern="1200">
        <a:solidFill>
          <a:schemeClr val="tx1"/>
        </a:solidFill>
        <a:latin typeface="Times New Roman" charset="0"/>
        <a:ea typeface="ＭＳ Ｐゴシック" charset="-128"/>
        <a:cs typeface="+mn-cs"/>
      </a:defRPr>
    </a:lvl9pPr>
  </p:defaultTextStyle>
  <p:extLst>
    <p:ext uri="{EFAFB233-063F-42B5-8137-9DF3F51BA10A}">
      <p15:sldGuideLst xmlns:p15="http://schemas.microsoft.com/office/powerpoint/2012/main">
        <p15:guide id="1" orient="horz" pos="2154" userDrawn="1">
          <p15:clr>
            <a:srgbClr val="A4A3A4"/>
          </p15:clr>
        </p15:guide>
        <p15:guide id="2" pos="2880">
          <p15:clr>
            <a:srgbClr val="A4A3A4"/>
          </p15:clr>
        </p15:guide>
      </p15:sldGuideLst>
    </p:ext>
    <p:ext uri="{2D200454-40CA-4A62-9FC3-DE9A4176ACB9}">
      <p15:notesGuideLst xmlns:p15="http://schemas.microsoft.com/office/powerpoint/2012/main">
        <p15:guide id="1" orient="horz" pos="2925" userDrawn="1">
          <p15:clr>
            <a:srgbClr val="A4A3A4"/>
          </p15:clr>
        </p15:guide>
        <p15:guide id="2" pos="1933"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0"/>
      </p:ext>
    </p:extLst>
  </p:showPr>
  <p:clrMru>
    <a:srgbClr val="923F81"/>
    <a:srgbClr val="E0E0E0"/>
    <a:srgbClr val="EDEDED"/>
    <a:srgbClr val="DDDDDD"/>
    <a:srgbClr val="CC0000"/>
    <a:srgbClr val="CC0066"/>
    <a:srgbClr val="0000FF"/>
    <a:srgbClr val="008A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7CAECF-D7A3-49A9-8E67-CA82ECA3610B}" v="1" dt="2021-05-27T07:41:00.6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3" autoAdjust="0"/>
    <p:restoredTop sz="92463" autoAdjust="0"/>
  </p:normalViewPr>
  <p:slideViewPr>
    <p:cSldViewPr snapToGrid="0">
      <p:cViewPr varScale="1">
        <p:scale>
          <a:sx n="41" d="100"/>
          <a:sy n="41" d="100"/>
        </p:scale>
        <p:origin x="282" y="27"/>
      </p:cViewPr>
      <p:guideLst>
        <p:guide orient="horz" pos="2154"/>
        <p:guide pos="2880"/>
      </p:guideLst>
    </p:cSldViewPr>
  </p:slideViewPr>
  <p:outlineViewPr>
    <p:cViewPr>
      <p:scale>
        <a:sx n="33" d="100"/>
        <a:sy n="33" d="100"/>
      </p:scale>
      <p:origin x="-780" y="-84"/>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p:scale>
          <a:sx n="100" d="100"/>
          <a:sy n="100" d="100"/>
        </p:scale>
        <p:origin x="3504" y="36"/>
      </p:cViewPr>
      <p:guideLst>
        <p:guide orient="horz" pos="2925"/>
        <p:guide pos="193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uise Laperche" userId="98dca9b7-8df3-488a-ab3b-ff4cf9de93d9" providerId="ADAL" clId="{1C7CAECF-D7A3-49A9-8E67-CA82ECA3610B}"/>
    <pc:docChg chg="modSld modNotesMaster modHandout">
      <pc:chgData name="Louise Laperche" userId="98dca9b7-8df3-488a-ab3b-ff4cf9de93d9" providerId="ADAL" clId="{1C7CAECF-D7A3-49A9-8E67-CA82ECA3610B}" dt="2021-05-27T07:41:00.660" v="0"/>
      <pc:docMkLst>
        <pc:docMk/>
      </pc:docMkLst>
      <pc:sldChg chg="modNotes">
        <pc:chgData name="Louise Laperche" userId="98dca9b7-8df3-488a-ab3b-ff4cf9de93d9" providerId="ADAL" clId="{1C7CAECF-D7A3-49A9-8E67-CA82ECA3610B}" dt="2021-05-27T07:41:00.660" v="0"/>
        <pc:sldMkLst>
          <pc:docMk/>
          <pc:sldMk cId="460077116" sldId="794"/>
        </pc:sldMkLst>
      </pc:sldChg>
    </pc:docChg>
  </pc:docChgLst>
  <pc:docChgLst>
    <pc:chgData name="Louise Laperche" userId="faf70a4e-b0f5-4c13-91c1-f2164cb79b5f" providerId="ADAL" clId="{AD920561-74E6-4387-83EB-956F0E884D11}"/>
    <pc:docChg chg="undo custSel addSld delSld modSld sldOrd">
      <pc:chgData name="Louise Laperche" userId="faf70a4e-b0f5-4c13-91c1-f2164cb79b5f" providerId="ADAL" clId="{AD920561-74E6-4387-83EB-956F0E884D11}" dt="2021-01-12T09:52:46.414" v="3704" actId="47"/>
      <pc:docMkLst>
        <pc:docMk/>
      </pc:docMkLst>
      <pc:sldChg chg="modSp mod">
        <pc:chgData name="Louise Laperche" userId="faf70a4e-b0f5-4c13-91c1-f2164cb79b5f" providerId="ADAL" clId="{AD920561-74E6-4387-83EB-956F0E884D11}" dt="2021-01-12T08:24:27.458" v="1913" actId="113"/>
        <pc:sldMkLst>
          <pc:docMk/>
          <pc:sldMk cId="2798040879" sldId="805"/>
        </pc:sldMkLst>
        <pc:spChg chg="mod">
          <ac:chgData name="Louise Laperche" userId="faf70a4e-b0f5-4c13-91c1-f2164cb79b5f" providerId="ADAL" clId="{AD920561-74E6-4387-83EB-956F0E884D11}" dt="2021-01-12T08:24:27.458" v="1913" actId="113"/>
          <ac:spMkLst>
            <pc:docMk/>
            <pc:sldMk cId="2798040879" sldId="805"/>
            <ac:spMk id="3" creationId="{151D9E45-5C40-43C2-BFB3-3C763CAA527A}"/>
          </ac:spMkLst>
        </pc:spChg>
      </pc:sldChg>
      <pc:sldChg chg="modSp mod">
        <pc:chgData name="Louise Laperche" userId="faf70a4e-b0f5-4c13-91c1-f2164cb79b5f" providerId="ADAL" clId="{AD920561-74E6-4387-83EB-956F0E884D11}" dt="2021-01-12T09:48:49.205" v="3612" actId="255"/>
        <pc:sldMkLst>
          <pc:docMk/>
          <pc:sldMk cId="1082246239" sldId="806"/>
        </pc:sldMkLst>
        <pc:spChg chg="mod">
          <ac:chgData name="Louise Laperche" userId="faf70a4e-b0f5-4c13-91c1-f2164cb79b5f" providerId="ADAL" clId="{AD920561-74E6-4387-83EB-956F0E884D11}" dt="2021-01-12T09:48:49.205" v="3612" actId="255"/>
          <ac:spMkLst>
            <pc:docMk/>
            <pc:sldMk cId="1082246239" sldId="806"/>
            <ac:spMk id="3" creationId="{151D9E45-5C40-43C2-BFB3-3C763CAA527A}"/>
          </ac:spMkLst>
        </pc:spChg>
      </pc:sldChg>
      <pc:sldChg chg="modSp mod">
        <pc:chgData name="Louise Laperche" userId="faf70a4e-b0f5-4c13-91c1-f2164cb79b5f" providerId="ADAL" clId="{AD920561-74E6-4387-83EB-956F0E884D11}" dt="2021-01-12T09:52:28.707" v="3703" actId="5793"/>
        <pc:sldMkLst>
          <pc:docMk/>
          <pc:sldMk cId="102256289" sldId="807"/>
        </pc:sldMkLst>
        <pc:spChg chg="mod">
          <ac:chgData name="Louise Laperche" userId="faf70a4e-b0f5-4c13-91c1-f2164cb79b5f" providerId="ADAL" clId="{AD920561-74E6-4387-83EB-956F0E884D11}" dt="2021-01-12T09:52:28.707" v="3703" actId="5793"/>
          <ac:spMkLst>
            <pc:docMk/>
            <pc:sldMk cId="102256289" sldId="807"/>
            <ac:spMk id="3" creationId="{151D9E45-5C40-43C2-BFB3-3C763CAA527A}"/>
          </ac:spMkLst>
        </pc:spChg>
      </pc:sldChg>
      <pc:sldChg chg="modSp mod">
        <pc:chgData name="Louise Laperche" userId="faf70a4e-b0f5-4c13-91c1-f2164cb79b5f" providerId="ADAL" clId="{AD920561-74E6-4387-83EB-956F0E884D11}" dt="2021-01-12T08:28:44.867" v="1915" actId="20578"/>
        <pc:sldMkLst>
          <pc:docMk/>
          <pc:sldMk cId="1529950114" sldId="808"/>
        </pc:sldMkLst>
        <pc:spChg chg="mod">
          <ac:chgData name="Louise Laperche" userId="faf70a4e-b0f5-4c13-91c1-f2164cb79b5f" providerId="ADAL" clId="{AD920561-74E6-4387-83EB-956F0E884D11}" dt="2021-01-12T08:28:44.867" v="1915" actId="20578"/>
          <ac:spMkLst>
            <pc:docMk/>
            <pc:sldMk cId="1529950114" sldId="808"/>
            <ac:spMk id="3" creationId="{151D9E45-5C40-43C2-BFB3-3C763CAA527A}"/>
          </ac:spMkLst>
        </pc:spChg>
      </pc:sldChg>
      <pc:sldChg chg="addSp modSp mod">
        <pc:chgData name="Louise Laperche" userId="faf70a4e-b0f5-4c13-91c1-f2164cb79b5f" providerId="ADAL" clId="{AD920561-74E6-4387-83EB-956F0E884D11}" dt="2021-01-12T09:49:48.704" v="3614" actId="20577"/>
        <pc:sldMkLst>
          <pc:docMk/>
          <pc:sldMk cId="3856690688" sldId="809"/>
        </pc:sldMkLst>
        <pc:spChg chg="mod">
          <ac:chgData name="Louise Laperche" userId="faf70a4e-b0f5-4c13-91c1-f2164cb79b5f" providerId="ADAL" clId="{AD920561-74E6-4387-83EB-956F0E884D11}" dt="2021-01-12T09:49:48.704" v="3614" actId="20577"/>
          <ac:spMkLst>
            <pc:docMk/>
            <pc:sldMk cId="3856690688" sldId="809"/>
            <ac:spMk id="3" creationId="{151D9E45-5C40-43C2-BFB3-3C763CAA527A}"/>
          </ac:spMkLst>
        </pc:spChg>
        <pc:spChg chg="add mod">
          <ac:chgData name="Louise Laperche" userId="faf70a4e-b0f5-4c13-91c1-f2164cb79b5f" providerId="ADAL" clId="{AD920561-74E6-4387-83EB-956F0E884D11}" dt="2021-01-12T08:57:08.587" v="2127" actId="20577"/>
          <ac:spMkLst>
            <pc:docMk/>
            <pc:sldMk cId="3856690688" sldId="809"/>
            <ac:spMk id="5" creationId="{61D14583-51E0-4BEF-A9F6-230165A81A4B}"/>
          </ac:spMkLst>
        </pc:spChg>
      </pc:sldChg>
      <pc:sldChg chg="modSp mod">
        <pc:chgData name="Louise Laperche" userId="faf70a4e-b0f5-4c13-91c1-f2164cb79b5f" providerId="ADAL" clId="{AD920561-74E6-4387-83EB-956F0E884D11}" dt="2021-01-12T09:46:32.151" v="3458" actId="6549"/>
        <pc:sldMkLst>
          <pc:docMk/>
          <pc:sldMk cId="3217002487" sldId="810"/>
        </pc:sldMkLst>
        <pc:spChg chg="mod">
          <ac:chgData name="Louise Laperche" userId="faf70a4e-b0f5-4c13-91c1-f2164cb79b5f" providerId="ADAL" clId="{AD920561-74E6-4387-83EB-956F0E884D11}" dt="2021-01-12T09:46:32.151" v="3458" actId="6549"/>
          <ac:spMkLst>
            <pc:docMk/>
            <pc:sldMk cId="3217002487" sldId="810"/>
            <ac:spMk id="3" creationId="{151D9E45-5C40-43C2-BFB3-3C763CAA527A}"/>
          </ac:spMkLst>
        </pc:spChg>
      </pc:sldChg>
      <pc:sldChg chg="del">
        <pc:chgData name="Louise Laperche" userId="faf70a4e-b0f5-4c13-91c1-f2164cb79b5f" providerId="ADAL" clId="{AD920561-74E6-4387-83EB-956F0E884D11}" dt="2021-01-12T09:52:46.414" v="3704" actId="47"/>
        <pc:sldMkLst>
          <pc:docMk/>
          <pc:sldMk cId="431691364" sldId="812"/>
        </pc:sldMkLst>
      </pc:sldChg>
      <pc:sldChg chg="modSp mod">
        <pc:chgData name="Louise Laperche" userId="faf70a4e-b0f5-4c13-91c1-f2164cb79b5f" providerId="ADAL" clId="{AD920561-74E6-4387-83EB-956F0E884D11}" dt="2021-01-12T09:46:17.306" v="3448" actId="6549"/>
        <pc:sldMkLst>
          <pc:docMk/>
          <pc:sldMk cId="2370319068" sldId="813"/>
        </pc:sldMkLst>
        <pc:spChg chg="mod">
          <ac:chgData name="Louise Laperche" userId="faf70a4e-b0f5-4c13-91c1-f2164cb79b5f" providerId="ADAL" clId="{AD920561-74E6-4387-83EB-956F0E884D11}" dt="2021-01-12T09:46:17.306" v="3448" actId="6549"/>
          <ac:spMkLst>
            <pc:docMk/>
            <pc:sldMk cId="2370319068" sldId="813"/>
            <ac:spMk id="3" creationId="{151D9E45-5C40-43C2-BFB3-3C763CAA527A}"/>
          </ac:spMkLst>
        </pc:spChg>
      </pc:sldChg>
      <pc:sldChg chg="modSp add mod">
        <pc:chgData name="Louise Laperche" userId="faf70a4e-b0f5-4c13-91c1-f2164cb79b5f" providerId="ADAL" clId="{AD920561-74E6-4387-83EB-956F0E884D11}" dt="2021-01-12T08:45:57.043" v="2037" actId="20577"/>
        <pc:sldMkLst>
          <pc:docMk/>
          <pc:sldMk cId="3039220233" sldId="814"/>
        </pc:sldMkLst>
        <pc:spChg chg="mod">
          <ac:chgData name="Louise Laperche" userId="faf70a4e-b0f5-4c13-91c1-f2164cb79b5f" providerId="ADAL" clId="{AD920561-74E6-4387-83EB-956F0E884D11}" dt="2021-01-12T08:45:57.043" v="2037" actId="20577"/>
          <ac:spMkLst>
            <pc:docMk/>
            <pc:sldMk cId="3039220233" sldId="814"/>
            <ac:spMk id="3" creationId="{151D9E45-5C40-43C2-BFB3-3C763CAA527A}"/>
          </ac:spMkLst>
        </pc:spChg>
      </pc:sldChg>
      <pc:sldChg chg="addSp delSp modSp add mod">
        <pc:chgData name="Louise Laperche" userId="faf70a4e-b0f5-4c13-91c1-f2164cb79b5f" providerId="ADAL" clId="{AD920561-74E6-4387-83EB-956F0E884D11}" dt="2021-01-12T09:33:53.934" v="2914" actId="6549"/>
        <pc:sldMkLst>
          <pc:docMk/>
          <pc:sldMk cId="1590030476" sldId="815"/>
        </pc:sldMkLst>
        <pc:spChg chg="mod">
          <ac:chgData name="Louise Laperche" userId="faf70a4e-b0f5-4c13-91c1-f2164cb79b5f" providerId="ADAL" clId="{AD920561-74E6-4387-83EB-956F0E884D11}" dt="2021-01-12T09:24:47.505" v="2511" actId="21"/>
          <ac:spMkLst>
            <pc:docMk/>
            <pc:sldMk cId="1590030476" sldId="815"/>
            <ac:spMk id="3" creationId="{151D9E45-5C40-43C2-BFB3-3C763CAA527A}"/>
          </ac:spMkLst>
        </pc:spChg>
        <pc:spChg chg="mod">
          <ac:chgData name="Louise Laperche" userId="faf70a4e-b0f5-4c13-91c1-f2164cb79b5f" providerId="ADAL" clId="{AD920561-74E6-4387-83EB-956F0E884D11}" dt="2021-01-12T09:33:53.934" v="2914" actId="6549"/>
          <ac:spMkLst>
            <pc:docMk/>
            <pc:sldMk cId="1590030476" sldId="815"/>
            <ac:spMk id="5" creationId="{61D14583-51E0-4BEF-A9F6-230165A81A4B}"/>
          </ac:spMkLst>
        </pc:spChg>
        <pc:picChg chg="add mod">
          <ac:chgData name="Louise Laperche" userId="faf70a4e-b0f5-4c13-91c1-f2164cb79b5f" providerId="ADAL" clId="{AD920561-74E6-4387-83EB-956F0E884D11}" dt="2021-01-12T09:32:07.026" v="2876" actId="1076"/>
          <ac:picMkLst>
            <pc:docMk/>
            <pc:sldMk cId="1590030476" sldId="815"/>
            <ac:picMk id="6" creationId="{FC8B0922-67F6-4355-9CF1-53CE208131CA}"/>
          </ac:picMkLst>
        </pc:picChg>
        <pc:picChg chg="add del mod">
          <ac:chgData name="Louise Laperche" userId="faf70a4e-b0f5-4c13-91c1-f2164cb79b5f" providerId="ADAL" clId="{AD920561-74E6-4387-83EB-956F0E884D11}" dt="2021-01-12T09:33:40.845" v="2913" actId="478"/>
          <ac:picMkLst>
            <pc:docMk/>
            <pc:sldMk cId="1590030476" sldId="815"/>
            <ac:picMk id="8" creationId="{CABCD8D0-106F-4160-B33B-BA354B990721}"/>
          </ac:picMkLst>
        </pc:picChg>
      </pc:sldChg>
      <pc:sldChg chg="modSp add mod ord">
        <pc:chgData name="Louise Laperche" userId="faf70a4e-b0f5-4c13-91c1-f2164cb79b5f" providerId="ADAL" clId="{AD920561-74E6-4387-83EB-956F0E884D11}" dt="2021-01-12T09:50:04.790" v="3617" actId="20577"/>
        <pc:sldMkLst>
          <pc:docMk/>
          <pc:sldMk cId="3832994609" sldId="816"/>
        </pc:sldMkLst>
        <pc:spChg chg="mod">
          <ac:chgData name="Louise Laperche" userId="faf70a4e-b0f5-4c13-91c1-f2164cb79b5f" providerId="ADAL" clId="{AD920561-74E6-4387-83EB-956F0E884D11}" dt="2021-01-12T09:50:04.790" v="3617" actId="20577"/>
          <ac:spMkLst>
            <pc:docMk/>
            <pc:sldMk cId="3832994609" sldId="816"/>
            <ac:spMk id="3" creationId="{151D9E45-5C40-43C2-BFB3-3C763CAA527A}"/>
          </ac:spMkLst>
        </pc:spChg>
      </pc:sldChg>
      <pc:sldChg chg="delSp modSp add mod">
        <pc:chgData name="Louise Laperche" userId="faf70a4e-b0f5-4c13-91c1-f2164cb79b5f" providerId="ADAL" clId="{AD920561-74E6-4387-83EB-956F0E884D11}" dt="2021-01-12T09:33:57.584" v="2915" actId="6549"/>
        <pc:sldMkLst>
          <pc:docMk/>
          <pc:sldMk cId="208459962" sldId="817"/>
        </pc:sldMkLst>
        <pc:spChg chg="mod">
          <ac:chgData name="Louise Laperche" userId="faf70a4e-b0f5-4c13-91c1-f2164cb79b5f" providerId="ADAL" clId="{AD920561-74E6-4387-83EB-956F0E884D11}" dt="2021-01-12T09:32:30.683" v="2912" actId="313"/>
          <ac:spMkLst>
            <pc:docMk/>
            <pc:sldMk cId="208459962" sldId="817"/>
            <ac:spMk id="3" creationId="{151D9E45-5C40-43C2-BFB3-3C763CAA527A}"/>
          </ac:spMkLst>
        </pc:spChg>
        <pc:spChg chg="mod">
          <ac:chgData name="Louise Laperche" userId="faf70a4e-b0f5-4c13-91c1-f2164cb79b5f" providerId="ADAL" clId="{AD920561-74E6-4387-83EB-956F0E884D11}" dt="2021-01-12T09:33:57.584" v="2915" actId="6549"/>
          <ac:spMkLst>
            <pc:docMk/>
            <pc:sldMk cId="208459962" sldId="817"/>
            <ac:spMk id="5" creationId="{61D14583-51E0-4BEF-A9F6-230165A81A4B}"/>
          </ac:spMkLst>
        </pc:spChg>
        <pc:picChg chg="del">
          <ac:chgData name="Louise Laperche" userId="faf70a4e-b0f5-4c13-91c1-f2164cb79b5f" providerId="ADAL" clId="{AD920561-74E6-4387-83EB-956F0E884D11}" dt="2021-01-12T09:32:15.256" v="2878" actId="478"/>
          <ac:picMkLst>
            <pc:docMk/>
            <pc:sldMk cId="208459962" sldId="817"/>
            <ac:picMk id="6" creationId="{FC8B0922-67F6-4355-9CF1-53CE208131CA}"/>
          </ac:picMkLst>
        </pc:picChg>
        <pc:picChg chg="mod">
          <ac:chgData name="Louise Laperche" userId="faf70a4e-b0f5-4c13-91c1-f2164cb79b5f" providerId="ADAL" clId="{AD920561-74E6-4387-83EB-956F0E884D11}" dt="2021-01-12T09:32:20.232" v="2879" actId="1076"/>
          <ac:picMkLst>
            <pc:docMk/>
            <pc:sldMk cId="208459962" sldId="817"/>
            <ac:picMk id="8" creationId="{CABCD8D0-106F-4160-B33B-BA354B990721}"/>
          </ac:picMkLst>
        </pc:picChg>
      </pc:sldChg>
      <pc:sldChg chg="modSp add del mod">
        <pc:chgData name="Louise Laperche" userId="faf70a4e-b0f5-4c13-91c1-f2164cb79b5f" providerId="ADAL" clId="{AD920561-74E6-4387-83EB-956F0E884D11}" dt="2021-01-12T09:47:50.951" v="3501" actId="47"/>
        <pc:sldMkLst>
          <pc:docMk/>
          <pc:sldMk cId="3070364109" sldId="818"/>
        </pc:sldMkLst>
        <pc:spChg chg="mod">
          <ac:chgData name="Louise Laperche" userId="faf70a4e-b0f5-4c13-91c1-f2164cb79b5f" providerId="ADAL" clId="{AD920561-74E6-4387-83EB-956F0E884D11}" dt="2021-01-12T09:47:47.029" v="3500" actId="20577"/>
          <ac:spMkLst>
            <pc:docMk/>
            <pc:sldMk cId="3070364109" sldId="818"/>
            <ac:spMk id="3" creationId="{151D9E45-5C40-43C2-BFB3-3C763CAA527A}"/>
          </ac:spMkLst>
        </pc:spChg>
      </pc:sldChg>
      <pc:sldChg chg="modSp add mod">
        <pc:chgData name="Louise Laperche" userId="faf70a4e-b0f5-4c13-91c1-f2164cb79b5f" providerId="ADAL" clId="{AD920561-74E6-4387-83EB-956F0E884D11}" dt="2021-01-12T09:52:16.038" v="3701" actId="20577"/>
        <pc:sldMkLst>
          <pc:docMk/>
          <pc:sldMk cId="3124112509" sldId="818"/>
        </pc:sldMkLst>
        <pc:spChg chg="mod">
          <ac:chgData name="Louise Laperche" userId="faf70a4e-b0f5-4c13-91c1-f2164cb79b5f" providerId="ADAL" clId="{AD920561-74E6-4387-83EB-956F0E884D11}" dt="2021-01-12T09:52:16.038" v="3701" actId="20577"/>
          <ac:spMkLst>
            <pc:docMk/>
            <pc:sldMk cId="3124112509" sldId="818"/>
            <ac:spMk id="3" creationId="{151D9E45-5C40-43C2-BFB3-3C763CAA527A}"/>
          </ac:spMkLst>
        </pc:spChg>
      </pc:sldChg>
    </pc:docChg>
  </pc:docChgLst>
  <pc:docChgLst>
    <pc:chgData name="Louise Laperche" userId="faf70a4e-b0f5-4c13-91c1-f2164cb79b5f" providerId="ADAL" clId="{1A09C77E-CA42-4D67-A8B4-DDFE72D18E55}"/>
    <pc:docChg chg="modSld">
      <pc:chgData name="Louise Laperche" userId="faf70a4e-b0f5-4c13-91c1-f2164cb79b5f" providerId="ADAL" clId="{1A09C77E-CA42-4D67-A8B4-DDFE72D18E55}" dt="2020-12-18T11:14:43.815" v="32" actId="20577"/>
      <pc:docMkLst>
        <pc:docMk/>
      </pc:docMkLst>
      <pc:sldChg chg="modSp mod">
        <pc:chgData name="Louise Laperche" userId="faf70a4e-b0f5-4c13-91c1-f2164cb79b5f" providerId="ADAL" clId="{1A09C77E-CA42-4D67-A8B4-DDFE72D18E55}" dt="2020-12-18T11:14:43.815" v="32" actId="20577"/>
        <pc:sldMkLst>
          <pc:docMk/>
          <pc:sldMk cId="3856690688" sldId="809"/>
        </pc:sldMkLst>
        <pc:spChg chg="mod">
          <ac:chgData name="Louise Laperche" userId="faf70a4e-b0f5-4c13-91c1-f2164cb79b5f" providerId="ADAL" clId="{1A09C77E-CA42-4D67-A8B4-DDFE72D18E55}" dt="2020-12-18T11:14:43.815" v="32" actId="20577"/>
          <ac:spMkLst>
            <pc:docMk/>
            <pc:sldMk cId="3856690688" sldId="809"/>
            <ac:spMk id="3" creationId="{151D9E45-5C40-43C2-BFB3-3C763CAA527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9794" name="Rectangle 2"/>
          <p:cNvSpPr>
            <a:spLocks noGrp="1" noChangeArrowheads="1"/>
          </p:cNvSpPr>
          <p:nvPr>
            <p:ph type="hdr" sz="quarter"/>
          </p:nvPr>
        </p:nvSpPr>
        <p:spPr bwMode="auto">
          <a:xfrm>
            <a:off x="4" y="1"/>
            <a:ext cx="3065771" cy="542980"/>
          </a:xfrm>
          <a:prstGeom prst="rect">
            <a:avLst/>
          </a:prstGeom>
          <a:noFill/>
          <a:ln w="9525">
            <a:noFill/>
            <a:miter lim="800000"/>
            <a:headEnd/>
            <a:tailEnd/>
          </a:ln>
          <a:effectLst/>
        </p:spPr>
        <p:txBody>
          <a:bodyPr vert="horz" wrap="square" lIns="88894" tIns="44447" rIns="88894" bIns="44447" numCol="1" anchor="t" anchorCtr="0" compatLnSpc="1">
            <a:prstTxWarp prst="textNoShape">
              <a:avLst/>
            </a:prstTxWarp>
          </a:bodyPr>
          <a:lstStyle>
            <a:lvl1pPr algn="l" defTabSz="889550" eaLnBrk="1" hangingPunct="1">
              <a:defRPr sz="1100" dirty="0">
                <a:latin typeface="Times New Roman" pitchFamily="-106" charset="0"/>
                <a:ea typeface="+mn-ea"/>
              </a:defRPr>
            </a:lvl1pPr>
          </a:lstStyle>
          <a:p>
            <a:pPr>
              <a:defRPr/>
            </a:pPr>
            <a:endParaRPr lang="fr-FR"/>
          </a:p>
        </p:txBody>
      </p:sp>
      <p:sp>
        <p:nvSpPr>
          <p:cNvPr id="289795" name="Rectangle 3"/>
          <p:cNvSpPr>
            <a:spLocks noGrp="1" noChangeArrowheads="1"/>
          </p:cNvSpPr>
          <p:nvPr>
            <p:ph type="dt" sz="quarter" idx="1"/>
          </p:nvPr>
        </p:nvSpPr>
        <p:spPr bwMode="auto">
          <a:xfrm>
            <a:off x="4038293" y="1"/>
            <a:ext cx="3065770" cy="542980"/>
          </a:xfrm>
          <a:prstGeom prst="rect">
            <a:avLst/>
          </a:prstGeom>
          <a:noFill/>
          <a:ln w="9525">
            <a:noFill/>
            <a:miter lim="800000"/>
            <a:headEnd/>
            <a:tailEnd/>
          </a:ln>
          <a:effectLst/>
        </p:spPr>
        <p:txBody>
          <a:bodyPr vert="horz" wrap="square" lIns="88894" tIns="44447" rIns="88894" bIns="44447" numCol="1" anchor="t" anchorCtr="0" compatLnSpc="1">
            <a:prstTxWarp prst="textNoShape">
              <a:avLst/>
            </a:prstTxWarp>
          </a:bodyPr>
          <a:lstStyle>
            <a:lvl1pPr algn="r" defTabSz="889550" eaLnBrk="1" hangingPunct="1">
              <a:defRPr sz="1100" dirty="0">
                <a:latin typeface="Times New Roman" pitchFamily="-106" charset="0"/>
                <a:ea typeface="+mn-ea"/>
              </a:defRPr>
            </a:lvl1pPr>
          </a:lstStyle>
          <a:p>
            <a:pPr>
              <a:defRPr/>
            </a:pPr>
            <a:endParaRPr lang="fr-FR"/>
          </a:p>
        </p:txBody>
      </p:sp>
      <p:sp>
        <p:nvSpPr>
          <p:cNvPr id="289796" name="Rectangle 4"/>
          <p:cNvSpPr>
            <a:spLocks noGrp="1" noChangeArrowheads="1"/>
          </p:cNvSpPr>
          <p:nvPr>
            <p:ph type="ftr" sz="quarter" idx="2"/>
          </p:nvPr>
        </p:nvSpPr>
        <p:spPr bwMode="auto">
          <a:xfrm>
            <a:off x="4" y="9691635"/>
            <a:ext cx="3065771" cy="542980"/>
          </a:xfrm>
          <a:prstGeom prst="rect">
            <a:avLst/>
          </a:prstGeom>
          <a:noFill/>
          <a:ln w="9525">
            <a:noFill/>
            <a:miter lim="800000"/>
            <a:headEnd/>
            <a:tailEnd/>
          </a:ln>
          <a:effectLst/>
        </p:spPr>
        <p:txBody>
          <a:bodyPr vert="horz" wrap="square" lIns="88894" tIns="44447" rIns="88894" bIns="44447" numCol="1" anchor="b" anchorCtr="0" compatLnSpc="1">
            <a:prstTxWarp prst="textNoShape">
              <a:avLst/>
            </a:prstTxWarp>
          </a:bodyPr>
          <a:lstStyle>
            <a:lvl1pPr algn="l" defTabSz="889550" eaLnBrk="1" hangingPunct="1">
              <a:defRPr sz="1100" dirty="0">
                <a:latin typeface="Times New Roman" pitchFamily="-106" charset="0"/>
                <a:ea typeface="+mn-ea"/>
              </a:defRPr>
            </a:lvl1pPr>
          </a:lstStyle>
          <a:p>
            <a:pPr>
              <a:defRPr/>
            </a:pPr>
            <a:endParaRPr lang="fr-FR"/>
          </a:p>
        </p:txBody>
      </p:sp>
      <p:sp>
        <p:nvSpPr>
          <p:cNvPr id="289797" name="Rectangle 5"/>
          <p:cNvSpPr>
            <a:spLocks noGrp="1" noChangeArrowheads="1"/>
          </p:cNvSpPr>
          <p:nvPr>
            <p:ph type="sldNum" sz="quarter" idx="3"/>
          </p:nvPr>
        </p:nvSpPr>
        <p:spPr bwMode="auto">
          <a:xfrm>
            <a:off x="4038293" y="9691635"/>
            <a:ext cx="3065770" cy="542980"/>
          </a:xfrm>
          <a:prstGeom prst="rect">
            <a:avLst/>
          </a:prstGeom>
          <a:noFill/>
          <a:ln w="9525">
            <a:noFill/>
            <a:miter lim="800000"/>
            <a:headEnd/>
            <a:tailEnd/>
          </a:ln>
          <a:effectLst/>
        </p:spPr>
        <p:txBody>
          <a:bodyPr vert="horz" wrap="square" lIns="88894" tIns="44447" rIns="88894" bIns="44447" numCol="1" anchor="b" anchorCtr="0" compatLnSpc="1">
            <a:prstTxWarp prst="textNoShape">
              <a:avLst/>
            </a:prstTxWarp>
          </a:bodyPr>
          <a:lstStyle>
            <a:lvl1pPr algn="r" defTabSz="889550" eaLnBrk="1" hangingPunct="1">
              <a:defRPr sz="1100">
                <a:latin typeface="Times New Roman" panose="02020603050405020304" pitchFamily="18" charset="0"/>
                <a:ea typeface="ＭＳ Ｐゴシック" panose="020B0600070205080204" pitchFamily="34" charset="-128"/>
              </a:defRPr>
            </a:lvl1pPr>
          </a:lstStyle>
          <a:p>
            <a:pPr>
              <a:defRPr/>
            </a:pPr>
            <a:fld id="{5FEE95C8-AAB6-6A47-926B-9E1068CA4CEA}" type="slidenum">
              <a:rPr lang="fr-FR" altLang="fr-FR"/>
              <a:pPr>
                <a:defRPr/>
              </a:pPr>
              <a:t>‹N°›</a:t>
            </a:fld>
            <a:endParaRPr lang="fr-FR" altLang="fr-FR" dirty="0"/>
          </a:p>
        </p:txBody>
      </p:sp>
    </p:spTree>
    <p:extLst>
      <p:ext uri="{BB962C8B-B14F-4D97-AF65-F5344CB8AC3E}">
        <p14:creationId xmlns:p14="http://schemas.microsoft.com/office/powerpoint/2010/main" val="49524270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04" name="Line 8"/>
          <p:cNvSpPr>
            <a:spLocks noChangeShapeType="1"/>
          </p:cNvSpPr>
          <p:nvPr/>
        </p:nvSpPr>
        <p:spPr bwMode="auto">
          <a:xfrm flipV="1">
            <a:off x="4" y="10064009"/>
            <a:ext cx="7104063"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lIns="95062" tIns="47531" rIns="95062" bIns="47531" anchor="ctr"/>
          <a:lstStyle/>
          <a:p>
            <a:endParaRPr lang="fr-FR"/>
          </a:p>
        </p:txBody>
      </p:sp>
      <p:sp>
        <p:nvSpPr>
          <p:cNvPr id="2" name="Espace réservé de l'image des diapositives 1"/>
          <p:cNvSpPr>
            <a:spLocks noGrp="1" noRot="1" noChangeAspect="1"/>
          </p:cNvSpPr>
          <p:nvPr>
            <p:ph type="sldImg" idx="2"/>
          </p:nvPr>
        </p:nvSpPr>
        <p:spPr>
          <a:xfrm>
            <a:off x="1249363" y="1279525"/>
            <a:ext cx="4605337" cy="3454400"/>
          </a:xfrm>
          <a:prstGeom prst="rect">
            <a:avLst/>
          </a:prstGeom>
          <a:noFill/>
          <a:ln w="12700">
            <a:solidFill>
              <a:prstClr val="black"/>
            </a:solidFill>
          </a:ln>
        </p:spPr>
        <p:txBody>
          <a:bodyPr vert="horz" lIns="94824" tIns="47412" rIns="94824" bIns="47412" rtlCol="0" anchor="ctr"/>
          <a:lstStyle/>
          <a:p>
            <a:endParaRPr lang="fr-BE"/>
          </a:p>
        </p:txBody>
      </p:sp>
      <p:sp>
        <p:nvSpPr>
          <p:cNvPr id="4" name="Espace réservé des notes 3"/>
          <p:cNvSpPr>
            <a:spLocks noGrp="1"/>
          </p:cNvSpPr>
          <p:nvPr>
            <p:ph type="body" sz="quarter" idx="3"/>
          </p:nvPr>
        </p:nvSpPr>
        <p:spPr>
          <a:xfrm>
            <a:off x="710407" y="4925778"/>
            <a:ext cx="5683250" cy="4030329"/>
          </a:xfrm>
          <a:prstGeom prst="rect">
            <a:avLst/>
          </a:prstGeom>
        </p:spPr>
        <p:txBody>
          <a:bodyPr vert="horz" lIns="94824" tIns="47412" rIns="94824" bIns="47412"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numéro de diapositive 4"/>
          <p:cNvSpPr>
            <a:spLocks noGrp="1"/>
          </p:cNvSpPr>
          <p:nvPr>
            <p:ph type="sldNum" sz="quarter" idx="5"/>
          </p:nvPr>
        </p:nvSpPr>
        <p:spPr>
          <a:xfrm>
            <a:off x="4023426" y="9722229"/>
            <a:ext cx="3078981" cy="512385"/>
          </a:xfrm>
          <a:prstGeom prst="rect">
            <a:avLst/>
          </a:prstGeom>
        </p:spPr>
        <p:txBody>
          <a:bodyPr vert="horz" lIns="94824" tIns="47412" rIns="94824" bIns="47412" rtlCol="0" anchor="b"/>
          <a:lstStyle>
            <a:lvl1pPr algn="r">
              <a:defRPr sz="1200"/>
            </a:lvl1pPr>
          </a:lstStyle>
          <a:p>
            <a:fld id="{80276BC2-266E-47FC-8104-9C70B30B0A0C}" type="slidenum">
              <a:rPr lang="fr-BE" smtClean="0"/>
              <a:t>‹N°›</a:t>
            </a:fld>
            <a:endParaRPr lang="fr-BE"/>
          </a:p>
        </p:txBody>
      </p:sp>
    </p:spTree>
    <p:extLst>
      <p:ext uri="{BB962C8B-B14F-4D97-AF65-F5344CB8AC3E}">
        <p14:creationId xmlns:p14="http://schemas.microsoft.com/office/powerpoint/2010/main" val="72207564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pitchFamily="-106" charset="0"/>
        <a:ea typeface="ＭＳ Ｐゴシック" pitchFamily="-106" charset="-128"/>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pitchFamily="-106" charset="0"/>
        <a:ea typeface="ＭＳ Ｐゴシック" pitchFamily="-106" charset="-128"/>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pitchFamily="-106" charset="0"/>
        <a:ea typeface="ＭＳ Ｐゴシック" pitchFamily="-106" charset="-128"/>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pitchFamily="-106" charset="0"/>
        <a:ea typeface="ＭＳ Ｐゴシック" pitchFamily="-106" charset="-128"/>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pitchFamily="-106" charset="0"/>
        <a:ea typeface="ＭＳ Ｐゴシック" pitchFamily="-106"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2"/>
          <p:cNvSpPr>
            <a:spLocks noGrp="1" noRot="1" noChangeAspect="1" noChangeArrowheads="1" noTextEdit="1"/>
          </p:cNvSpPr>
          <p:nvPr>
            <p:ph type="sldImg"/>
          </p:nvPr>
        </p:nvSpPr>
        <p:spPr>
          <a:xfrm>
            <a:off x="992188" y="766763"/>
            <a:ext cx="5119687" cy="3840162"/>
          </a:xfrm>
          <a:prstGeom prst="rect">
            <a:avLst/>
          </a:prstGeom>
          <a:ln/>
        </p:spPr>
      </p:sp>
    </p:spTree>
    <p:extLst>
      <p:ext uri="{BB962C8B-B14F-4D97-AF65-F5344CB8AC3E}">
        <p14:creationId xmlns:p14="http://schemas.microsoft.com/office/powerpoint/2010/main" val="411347723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Rectangle 1029"/>
          <p:cNvSpPr>
            <a:spLocks noChangeArrowheads="1"/>
          </p:cNvSpPr>
          <p:nvPr/>
        </p:nvSpPr>
        <p:spPr bwMode="auto">
          <a:xfrm>
            <a:off x="0" y="1092200"/>
            <a:ext cx="10080625" cy="84138"/>
          </a:xfrm>
          <a:prstGeom prst="rect">
            <a:avLst/>
          </a:prstGeom>
          <a:solidFill>
            <a:srgbClr val="923F8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b="1">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sz="2400" b="1">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sz="2400" b="1">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sz="2400" b="1">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sz="2400" b="1">
                <a:solidFill>
                  <a:schemeClr val="tx1"/>
                </a:solidFill>
                <a:latin typeface="Times New Roman" panose="02020603050405020304" pitchFamily="18" charset="0"/>
                <a:ea typeface="ＭＳ Ｐゴシック" panose="020B0600070205080204" pitchFamily="34" charset="-128"/>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ea typeface="ＭＳ Ｐゴシック" panose="020B0600070205080204" pitchFamily="34" charset="-128"/>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ea typeface="ＭＳ Ｐゴシック" panose="020B0600070205080204" pitchFamily="34" charset="-128"/>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ea typeface="ＭＳ Ｐゴシック" panose="020B0600070205080204" pitchFamily="34" charset="-128"/>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ea typeface="ＭＳ Ｐゴシック" panose="020B0600070205080204" pitchFamily="34" charset="-128"/>
              </a:defRPr>
            </a:lvl9pPr>
          </a:lstStyle>
          <a:p>
            <a:pPr algn="ctr" eaLnBrk="1" hangingPunct="1">
              <a:defRPr/>
            </a:pPr>
            <a:endParaRPr lang="fr-FR" altLang="fr-FR" dirty="0"/>
          </a:p>
        </p:txBody>
      </p:sp>
      <p:pic>
        <p:nvPicPr>
          <p:cNvPr id="5" name="Picture 1030" descr="haut"/>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88913" y="60325"/>
            <a:ext cx="1524000" cy="145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74435" name="Rectangle 1027"/>
          <p:cNvSpPr>
            <a:spLocks noGrp="1" noChangeArrowheads="1"/>
          </p:cNvSpPr>
          <p:nvPr>
            <p:ph type="ctrTitle"/>
          </p:nvPr>
        </p:nvSpPr>
        <p:spPr>
          <a:xfrm>
            <a:off x="755650" y="2519363"/>
            <a:ext cx="8569325" cy="1260475"/>
          </a:xfrm>
        </p:spPr>
        <p:txBody>
          <a:bodyPr/>
          <a:lstStyle>
            <a:lvl1pPr>
              <a:defRPr sz="3100"/>
            </a:lvl1pPr>
          </a:lstStyle>
          <a:p>
            <a:r>
              <a:rPr lang="fr-FR"/>
              <a:t>Modifiez le style du titre</a:t>
            </a:r>
            <a:endParaRPr lang="fr-FR" dirty="0"/>
          </a:p>
        </p:txBody>
      </p:sp>
      <p:sp>
        <p:nvSpPr>
          <p:cNvPr id="274436" name="Rectangle 1028"/>
          <p:cNvSpPr>
            <a:spLocks noGrp="1" noChangeArrowheads="1"/>
          </p:cNvSpPr>
          <p:nvPr>
            <p:ph type="subTitle" idx="1"/>
          </p:nvPr>
        </p:nvSpPr>
        <p:spPr>
          <a:xfrm>
            <a:off x="1512888" y="4283075"/>
            <a:ext cx="7056437" cy="1931988"/>
          </a:xfrm>
        </p:spPr>
        <p:txBody>
          <a:bodyPr/>
          <a:lstStyle>
            <a:lvl1pPr marL="0" indent="0" algn="ctr">
              <a:buFontTx/>
              <a:buNone/>
              <a:defRPr/>
            </a:lvl1pPr>
          </a:lstStyle>
          <a:p>
            <a:r>
              <a:rPr lang="fr-FR"/>
              <a:t>Modifiez le style des sous-titres du masque</a:t>
            </a:r>
          </a:p>
        </p:txBody>
      </p:sp>
    </p:spTree>
    <p:extLst>
      <p:ext uri="{BB962C8B-B14F-4D97-AF65-F5344CB8AC3E}">
        <p14:creationId xmlns:p14="http://schemas.microsoft.com/office/powerpoint/2010/main" val="1812487356"/>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5"/>
          <p:cNvSpPr>
            <a:spLocks noGrp="1" noChangeArrowheads="1"/>
          </p:cNvSpPr>
          <p:nvPr>
            <p:ph type="sldNum" sz="quarter" idx="10"/>
          </p:nvPr>
        </p:nvSpPr>
        <p:spPr>
          <a:ln/>
        </p:spPr>
        <p:txBody>
          <a:bodyPr/>
          <a:lstStyle>
            <a:lvl1pPr>
              <a:defRPr/>
            </a:lvl1pPr>
          </a:lstStyle>
          <a:p>
            <a:pPr>
              <a:defRPr/>
            </a:pPr>
            <a:fld id="{9F44DDCA-84BE-D540-B037-63EA77903BCD}" type="slidenum">
              <a:rPr lang="fr-FR" altLang="fr-FR"/>
              <a:pPr>
                <a:defRPr/>
              </a:pPr>
              <a:t>‹N°›</a:t>
            </a:fld>
            <a:endParaRPr lang="fr-FR" altLang="fr-FR"/>
          </a:p>
          <a:p>
            <a:pPr>
              <a:defRPr/>
            </a:pPr>
            <a:endParaRPr lang="fr-FR" altLang="fr-FR"/>
          </a:p>
        </p:txBody>
      </p:sp>
    </p:spTree>
    <p:extLst>
      <p:ext uri="{BB962C8B-B14F-4D97-AF65-F5344CB8AC3E}">
        <p14:creationId xmlns:p14="http://schemas.microsoft.com/office/powerpoint/2010/main" val="6884980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3024188" y="168275"/>
            <a:ext cx="6888162" cy="839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100794" tIns="50397" rIns="100794" bIns="50397" numCol="1" anchor="ctr" anchorCtr="0" compatLnSpc="1">
            <a:prstTxWarp prst="textNoShape">
              <a:avLst/>
            </a:prstTxWarp>
          </a:bodyPr>
          <a:lstStyle/>
          <a:p>
            <a:pPr lvl="0"/>
            <a:r>
              <a:rPr lang="fr-FR" altLang="fr-FR"/>
              <a:t>Cliquez pour modifier le style du titre du masque</a:t>
            </a:r>
          </a:p>
        </p:txBody>
      </p:sp>
      <p:sp>
        <p:nvSpPr>
          <p:cNvPr id="1027" name="Rectangle 4"/>
          <p:cNvSpPr>
            <a:spLocks noGrp="1" noChangeArrowheads="1"/>
          </p:cNvSpPr>
          <p:nvPr>
            <p:ph type="body" idx="1"/>
          </p:nvPr>
        </p:nvSpPr>
        <p:spPr bwMode="auto">
          <a:xfrm>
            <a:off x="293688" y="1889125"/>
            <a:ext cx="9493250" cy="521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100794" tIns="50397" rIns="100794" bIns="50397" numCol="1" anchor="t" anchorCtr="0" compatLnSpc="1">
            <a:prstTxWarp prst="textNoShape">
              <a:avLst/>
            </a:prstTxWarp>
          </a:bodyPr>
          <a:lstStyle/>
          <a:p>
            <a:pPr lvl="0"/>
            <a:endParaRPr lang="fr-FR" altLang="fr-FR"/>
          </a:p>
        </p:txBody>
      </p:sp>
      <p:sp>
        <p:nvSpPr>
          <p:cNvPr id="273413" name="Rectangle 5"/>
          <p:cNvSpPr>
            <a:spLocks noGrp="1" noChangeArrowheads="1"/>
          </p:cNvSpPr>
          <p:nvPr>
            <p:ph type="sldNum" sz="quarter" idx="4"/>
          </p:nvPr>
        </p:nvSpPr>
        <p:spPr bwMode="auto">
          <a:xfrm>
            <a:off x="7896225" y="6972300"/>
            <a:ext cx="2100263" cy="503238"/>
          </a:xfrm>
          <a:prstGeom prst="rect">
            <a:avLst/>
          </a:prstGeom>
          <a:noFill/>
          <a:ln w="9525">
            <a:noFill/>
            <a:miter lim="800000"/>
            <a:headEnd/>
            <a:tailEnd/>
          </a:ln>
          <a:effectLst/>
        </p:spPr>
        <p:txBody>
          <a:bodyPr vert="horz" wrap="square" lIns="100794" tIns="50397" rIns="100794" bIns="50397" numCol="1" anchor="t" anchorCtr="0" compatLnSpc="1">
            <a:prstTxWarp prst="textNoShape">
              <a:avLst/>
            </a:prstTxWarp>
          </a:bodyPr>
          <a:lstStyle>
            <a:lvl1pPr algn="r" eaLnBrk="1" hangingPunct="1">
              <a:defRPr sz="1500" b="0" dirty="0">
                <a:latin typeface="Times New Roman" panose="02020603050405020304" pitchFamily="18" charset="0"/>
                <a:ea typeface="ＭＳ Ｐゴシック" panose="020B0600070205080204" pitchFamily="34" charset="-128"/>
              </a:defRPr>
            </a:lvl1pPr>
          </a:lstStyle>
          <a:p>
            <a:pPr>
              <a:defRPr/>
            </a:pPr>
            <a:fld id="{CCFEFF32-AA3C-1E49-82E7-924E7957492D}" type="slidenum">
              <a:rPr lang="fr-FR" altLang="fr-FR"/>
              <a:pPr>
                <a:defRPr/>
              </a:pPr>
              <a:t>‹N°›</a:t>
            </a:fld>
            <a:endParaRPr lang="fr-FR" altLang="fr-FR"/>
          </a:p>
          <a:p>
            <a:pPr>
              <a:defRPr/>
            </a:pPr>
            <a:endParaRPr lang="fr-FR" altLang="fr-FR"/>
          </a:p>
        </p:txBody>
      </p:sp>
      <p:sp>
        <p:nvSpPr>
          <p:cNvPr id="1029" name="Rectangle 7"/>
          <p:cNvSpPr>
            <a:spLocks noChangeArrowheads="1"/>
          </p:cNvSpPr>
          <p:nvPr userDrawn="1"/>
        </p:nvSpPr>
        <p:spPr bwMode="auto">
          <a:xfrm>
            <a:off x="0" y="1092200"/>
            <a:ext cx="10080625" cy="84138"/>
          </a:xfrm>
          <a:prstGeom prst="rect">
            <a:avLst/>
          </a:prstGeom>
          <a:solidFill>
            <a:srgbClr val="923F8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b="1">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sz="2400" b="1">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sz="2400" b="1">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sz="2400" b="1">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sz="2400" b="1">
                <a:solidFill>
                  <a:schemeClr val="tx1"/>
                </a:solidFill>
                <a:latin typeface="Times New Roman" panose="02020603050405020304" pitchFamily="18" charset="0"/>
                <a:ea typeface="ＭＳ Ｐゴシック" panose="020B0600070205080204" pitchFamily="34" charset="-128"/>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ea typeface="ＭＳ Ｐゴシック" panose="020B0600070205080204" pitchFamily="34" charset="-128"/>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ea typeface="ＭＳ Ｐゴシック" panose="020B0600070205080204" pitchFamily="34" charset="-128"/>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ea typeface="ＭＳ Ｐゴシック" panose="020B0600070205080204" pitchFamily="34" charset="-128"/>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ea typeface="ＭＳ Ｐゴシック" panose="020B0600070205080204" pitchFamily="34" charset="-128"/>
              </a:defRPr>
            </a:lvl9pPr>
          </a:lstStyle>
          <a:p>
            <a:pPr algn="ctr" eaLnBrk="1" hangingPunct="1">
              <a:defRPr/>
            </a:pPr>
            <a:endParaRPr lang="fr-FR" altLang="fr-FR" dirty="0"/>
          </a:p>
        </p:txBody>
      </p:sp>
      <p:pic>
        <p:nvPicPr>
          <p:cNvPr id="1030" name="Picture 8" descr="haut"/>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88913" y="60325"/>
            <a:ext cx="1524000" cy="145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031" name="Text Box 11"/>
          <p:cNvSpPr txBox="1">
            <a:spLocks noChangeArrowheads="1"/>
          </p:cNvSpPr>
          <p:nvPr userDrawn="1"/>
        </p:nvSpPr>
        <p:spPr bwMode="auto">
          <a:xfrm>
            <a:off x="2770188" y="3876675"/>
            <a:ext cx="47910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F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sz="2400" b="1">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sz="2400" b="1">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sz="2400" b="1">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sz="2400" b="1">
                <a:solidFill>
                  <a:schemeClr val="tx1"/>
                </a:solidFill>
                <a:latin typeface="Times New Roman" panose="02020603050405020304" pitchFamily="18" charset="0"/>
                <a:ea typeface="ＭＳ Ｐゴシック" panose="020B0600070205080204" pitchFamily="34" charset="-128"/>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ea typeface="ＭＳ Ｐゴシック" panose="020B0600070205080204" pitchFamily="34" charset="-128"/>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ea typeface="ＭＳ Ｐゴシック" panose="020B0600070205080204" pitchFamily="34" charset="-128"/>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ea typeface="ＭＳ Ｐゴシック" panose="020B0600070205080204" pitchFamily="34" charset="-128"/>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50000"/>
              </a:spcBef>
              <a:defRPr/>
            </a:pPr>
            <a:endParaRPr lang="fr-FR" altLang="fr-FR" dirty="0"/>
          </a:p>
        </p:txBody>
      </p:sp>
    </p:spTree>
  </p:cSld>
  <p:clrMap bg1="lt1" tx1="dk1" bg2="lt2" tx2="dk2" accent1="accent1" accent2="accent2" accent3="accent3" accent4="accent4" accent5="accent5" accent6="accent6" hlink="hlink" folHlink="folHlink"/>
  <p:sldLayoutIdLst>
    <p:sldLayoutId id="2147483696" r:id="rId1"/>
    <p:sldLayoutId id="2147483695" r:id="rId2"/>
  </p:sldLayoutIdLst>
  <p:hf hdr="0" ftr="0" dt="0"/>
  <p:txStyles>
    <p:titleStyle>
      <a:lvl1pPr algn="ctr" defTabSz="1008063" rtl="0" eaLnBrk="1" fontAlgn="base" hangingPunct="1">
        <a:spcBef>
          <a:spcPct val="0"/>
        </a:spcBef>
        <a:spcAft>
          <a:spcPct val="0"/>
        </a:spcAft>
        <a:defRPr sz="2600" b="1">
          <a:solidFill>
            <a:schemeClr val="tx2"/>
          </a:solidFill>
          <a:latin typeface="+mj-lt"/>
          <a:ea typeface="ＭＳ Ｐゴシック" pitchFamily="-106" charset="-128"/>
          <a:cs typeface="+mj-cs"/>
        </a:defRPr>
      </a:lvl1pPr>
      <a:lvl2pPr algn="ctr" defTabSz="1008063" rtl="0" eaLnBrk="1" fontAlgn="base" hangingPunct="1">
        <a:spcBef>
          <a:spcPct val="0"/>
        </a:spcBef>
        <a:spcAft>
          <a:spcPct val="0"/>
        </a:spcAft>
        <a:defRPr sz="2600" b="1">
          <a:solidFill>
            <a:schemeClr val="tx2"/>
          </a:solidFill>
          <a:latin typeface="Arial" pitchFamily="-106" charset="0"/>
          <a:ea typeface="ＭＳ Ｐゴシック" pitchFamily="-106" charset="-128"/>
        </a:defRPr>
      </a:lvl2pPr>
      <a:lvl3pPr algn="ctr" defTabSz="1008063" rtl="0" eaLnBrk="1" fontAlgn="base" hangingPunct="1">
        <a:spcBef>
          <a:spcPct val="0"/>
        </a:spcBef>
        <a:spcAft>
          <a:spcPct val="0"/>
        </a:spcAft>
        <a:defRPr sz="2600" b="1">
          <a:solidFill>
            <a:schemeClr val="tx2"/>
          </a:solidFill>
          <a:latin typeface="Arial" pitchFamily="-106" charset="0"/>
          <a:ea typeface="ＭＳ Ｐゴシック" pitchFamily="-106" charset="-128"/>
        </a:defRPr>
      </a:lvl3pPr>
      <a:lvl4pPr algn="ctr" defTabSz="1008063" rtl="0" eaLnBrk="1" fontAlgn="base" hangingPunct="1">
        <a:spcBef>
          <a:spcPct val="0"/>
        </a:spcBef>
        <a:spcAft>
          <a:spcPct val="0"/>
        </a:spcAft>
        <a:defRPr sz="2600" b="1">
          <a:solidFill>
            <a:schemeClr val="tx2"/>
          </a:solidFill>
          <a:latin typeface="Arial" pitchFamily="-106" charset="0"/>
          <a:ea typeface="ＭＳ Ｐゴシック" pitchFamily="-106" charset="-128"/>
        </a:defRPr>
      </a:lvl4pPr>
      <a:lvl5pPr algn="ctr" defTabSz="1008063" rtl="0" eaLnBrk="1" fontAlgn="base" hangingPunct="1">
        <a:spcBef>
          <a:spcPct val="0"/>
        </a:spcBef>
        <a:spcAft>
          <a:spcPct val="0"/>
        </a:spcAft>
        <a:defRPr sz="2600" b="1">
          <a:solidFill>
            <a:schemeClr val="tx2"/>
          </a:solidFill>
          <a:latin typeface="Arial" pitchFamily="-106" charset="0"/>
          <a:ea typeface="ＭＳ Ｐゴシック" pitchFamily="-106" charset="-128"/>
        </a:defRPr>
      </a:lvl5pPr>
      <a:lvl6pPr marL="457200" algn="ctr" defTabSz="1008063" rtl="0" eaLnBrk="1" fontAlgn="base" hangingPunct="1">
        <a:spcBef>
          <a:spcPct val="0"/>
        </a:spcBef>
        <a:spcAft>
          <a:spcPct val="0"/>
        </a:spcAft>
        <a:defRPr sz="2600" b="1">
          <a:solidFill>
            <a:schemeClr val="tx2"/>
          </a:solidFill>
          <a:latin typeface="Arial" pitchFamily="-106" charset="0"/>
        </a:defRPr>
      </a:lvl6pPr>
      <a:lvl7pPr marL="914400" algn="ctr" defTabSz="1008063" rtl="0" eaLnBrk="1" fontAlgn="base" hangingPunct="1">
        <a:spcBef>
          <a:spcPct val="0"/>
        </a:spcBef>
        <a:spcAft>
          <a:spcPct val="0"/>
        </a:spcAft>
        <a:defRPr sz="2600" b="1">
          <a:solidFill>
            <a:schemeClr val="tx2"/>
          </a:solidFill>
          <a:latin typeface="Arial" pitchFamily="-106" charset="0"/>
        </a:defRPr>
      </a:lvl7pPr>
      <a:lvl8pPr marL="1371600" algn="ctr" defTabSz="1008063" rtl="0" eaLnBrk="1" fontAlgn="base" hangingPunct="1">
        <a:spcBef>
          <a:spcPct val="0"/>
        </a:spcBef>
        <a:spcAft>
          <a:spcPct val="0"/>
        </a:spcAft>
        <a:defRPr sz="2600" b="1">
          <a:solidFill>
            <a:schemeClr val="tx2"/>
          </a:solidFill>
          <a:latin typeface="Arial" pitchFamily="-106" charset="0"/>
        </a:defRPr>
      </a:lvl8pPr>
      <a:lvl9pPr marL="1828800" algn="ctr" defTabSz="1008063" rtl="0" eaLnBrk="1" fontAlgn="base" hangingPunct="1">
        <a:spcBef>
          <a:spcPct val="0"/>
        </a:spcBef>
        <a:spcAft>
          <a:spcPct val="0"/>
        </a:spcAft>
        <a:defRPr sz="2600" b="1">
          <a:solidFill>
            <a:schemeClr val="tx2"/>
          </a:solidFill>
          <a:latin typeface="Arial" pitchFamily="-106" charset="0"/>
        </a:defRPr>
      </a:lvl9pPr>
    </p:titleStyle>
    <p:bodyStyle>
      <a:lvl1pPr marL="377825" indent="-377825" algn="l" defTabSz="1008063" rtl="0" eaLnBrk="1" fontAlgn="base" hangingPunct="1">
        <a:spcBef>
          <a:spcPct val="20000"/>
        </a:spcBef>
        <a:spcAft>
          <a:spcPct val="0"/>
        </a:spcAft>
        <a:buChar char="•"/>
        <a:defRPr sz="2200">
          <a:solidFill>
            <a:schemeClr val="tx1"/>
          </a:solidFill>
          <a:latin typeface="+mn-lt"/>
          <a:ea typeface="ＭＳ Ｐゴシック" pitchFamily="-106" charset="-128"/>
          <a:cs typeface="+mn-cs"/>
        </a:defRPr>
      </a:lvl1pPr>
      <a:lvl2pPr marL="819150" indent="-315913" algn="l" defTabSz="1008063" rtl="0" eaLnBrk="1" fontAlgn="base" hangingPunct="1">
        <a:spcBef>
          <a:spcPct val="20000"/>
        </a:spcBef>
        <a:spcAft>
          <a:spcPct val="0"/>
        </a:spcAft>
        <a:buChar char="–"/>
        <a:defRPr sz="2000">
          <a:solidFill>
            <a:schemeClr val="tx1"/>
          </a:solidFill>
          <a:latin typeface="+mn-lt"/>
          <a:ea typeface="ＭＳ Ｐゴシック" pitchFamily="-106" charset="-128"/>
        </a:defRPr>
      </a:lvl2pPr>
      <a:lvl3pPr marL="1260475" indent="-252413" algn="l" defTabSz="1008063" rtl="0" eaLnBrk="1" fontAlgn="base" hangingPunct="1">
        <a:spcBef>
          <a:spcPct val="20000"/>
        </a:spcBef>
        <a:spcAft>
          <a:spcPct val="0"/>
        </a:spcAft>
        <a:buChar char="•"/>
        <a:defRPr>
          <a:solidFill>
            <a:schemeClr val="tx1"/>
          </a:solidFill>
          <a:latin typeface="+mn-lt"/>
          <a:ea typeface="ＭＳ Ｐゴシック" pitchFamily="-106" charset="-128"/>
        </a:defRPr>
      </a:lvl3pPr>
      <a:lvl4pPr marL="1763713" indent="-252413" algn="l" defTabSz="1008063" rtl="0" eaLnBrk="1" fontAlgn="base" hangingPunct="1">
        <a:spcBef>
          <a:spcPct val="20000"/>
        </a:spcBef>
        <a:spcAft>
          <a:spcPct val="0"/>
        </a:spcAft>
        <a:buChar char="–"/>
        <a:defRPr sz="1500">
          <a:solidFill>
            <a:schemeClr val="tx1"/>
          </a:solidFill>
          <a:latin typeface="+mn-lt"/>
          <a:ea typeface="ＭＳ Ｐゴシック" pitchFamily="-106" charset="-128"/>
        </a:defRPr>
      </a:lvl4pPr>
      <a:lvl5pPr marL="2268538" indent="-252413" algn="l" defTabSz="1008063" rtl="0" eaLnBrk="1" fontAlgn="base" hangingPunct="1">
        <a:spcBef>
          <a:spcPct val="20000"/>
        </a:spcBef>
        <a:spcAft>
          <a:spcPct val="0"/>
        </a:spcAft>
        <a:buChar char="»"/>
        <a:defRPr sz="1500">
          <a:solidFill>
            <a:schemeClr val="tx1"/>
          </a:solidFill>
          <a:latin typeface="+mn-lt"/>
          <a:ea typeface="ＭＳ Ｐゴシック" pitchFamily="-106" charset="-128"/>
        </a:defRPr>
      </a:lvl5pPr>
      <a:lvl6pPr marL="2725738" indent="-252413" algn="l" defTabSz="1008063" rtl="0" eaLnBrk="1" fontAlgn="base" hangingPunct="1">
        <a:spcBef>
          <a:spcPct val="20000"/>
        </a:spcBef>
        <a:spcAft>
          <a:spcPct val="0"/>
        </a:spcAft>
        <a:buChar char="»"/>
        <a:defRPr sz="1500">
          <a:solidFill>
            <a:schemeClr val="tx1"/>
          </a:solidFill>
          <a:latin typeface="+mn-lt"/>
          <a:ea typeface="ＭＳ Ｐゴシック" pitchFamily="-106" charset="-128"/>
        </a:defRPr>
      </a:lvl6pPr>
      <a:lvl7pPr marL="3182938" indent="-252413" algn="l" defTabSz="1008063" rtl="0" eaLnBrk="1" fontAlgn="base" hangingPunct="1">
        <a:spcBef>
          <a:spcPct val="20000"/>
        </a:spcBef>
        <a:spcAft>
          <a:spcPct val="0"/>
        </a:spcAft>
        <a:buChar char="»"/>
        <a:defRPr sz="1500">
          <a:solidFill>
            <a:schemeClr val="tx1"/>
          </a:solidFill>
          <a:latin typeface="+mn-lt"/>
          <a:ea typeface="ＭＳ Ｐゴシック" pitchFamily="-106" charset="-128"/>
        </a:defRPr>
      </a:lvl7pPr>
      <a:lvl8pPr marL="3640138" indent="-252413" algn="l" defTabSz="1008063" rtl="0" eaLnBrk="1" fontAlgn="base" hangingPunct="1">
        <a:spcBef>
          <a:spcPct val="20000"/>
        </a:spcBef>
        <a:spcAft>
          <a:spcPct val="0"/>
        </a:spcAft>
        <a:buChar char="»"/>
        <a:defRPr sz="1500">
          <a:solidFill>
            <a:schemeClr val="tx1"/>
          </a:solidFill>
          <a:latin typeface="+mn-lt"/>
          <a:ea typeface="ＭＳ Ｐゴシック" pitchFamily="-106" charset="-128"/>
        </a:defRPr>
      </a:lvl8pPr>
      <a:lvl9pPr marL="4097338" indent="-252413" algn="l" defTabSz="1008063" rtl="0" eaLnBrk="1" fontAlgn="base" hangingPunct="1">
        <a:spcBef>
          <a:spcPct val="20000"/>
        </a:spcBef>
        <a:spcAft>
          <a:spcPct val="0"/>
        </a:spcAft>
        <a:buChar char="»"/>
        <a:defRPr sz="1500">
          <a:solidFill>
            <a:schemeClr val="tx1"/>
          </a:solidFill>
          <a:latin typeface="+mn-lt"/>
          <a:ea typeface="ＭＳ Ｐゴシック" pitchFamily="-106" charset="-128"/>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subTitle" idx="1"/>
          </p:nvPr>
        </p:nvSpPr>
        <p:spPr>
          <a:xfrm>
            <a:off x="1512093" y="1988819"/>
            <a:ext cx="7056437" cy="5105663"/>
          </a:xfrm>
        </p:spPr>
        <p:txBody>
          <a:bodyPr/>
          <a:lstStyle/>
          <a:p>
            <a:pPr eaLnBrk="1" hangingPunct="1"/>
            <a:r>
              <a:rPr lang="fr-FR" altLang="fr-FR" dirty="0">
                <a:latin typeface="Bookman Old Style" charset="0"/>
                <a:ea typeface="ＭＳ Ｐゴシック" charset="-128"/>
              </a:rPr>
              <a:t> </a:t>
            </a:r>
          </a:p>
          <a:p>
            <a:pPr eaLnBrk="1" hangingPunct="1"/>
            <a:r>
              <a:rPr lang="fr-FR" altLang="fr-FR" sz="2800" b="1" dirty="0">
                <a:latin typeface="Arial" panose="020B0604020202020204" pitchFamily="34" charset="0"/>
                <a:ea typeface="ＭＳ Ｐゴシック" charset="-128"/>
                <a:cs typeface="Arial" panose="020B0604020202020204" pitchFamily="34" charset="0"/>
              </a:rPr>
              <a:t>Les visites aux détenus</a:t>
            </a:r>
          </a:p>
          <a:p>
            <a:pPr eaLnBrk="1" hangingPunct="1"/>
            <a:endParaRPr lang="fr-FR" altLang="fr-FR" dirty="0">
              <a:latin typeface="Bookman Old Style" charset="0"/>
              <a:ea typeface="ＭＳ Ｐゴシック" charset="-128"/>
            </a:endParaRPr>
          </a:p>
          <a:p>
            <a:pPr eaLnBrk="1" hangingPunct="1"/>
            <a:endParaRPr lang="fr-FR" altLang="fr-FR" dirty="0">
              <a:latin typeface="Bookman Old Style" charset="0"/>
              <a:ea typeface="ＭＳ Ｐゴシック" charset="-128"/>
            </a:endParaRPr>
          </a:p>
          <a:p>
            <a:pPr eaLnBrk="1" hangingPunct="1"/>
            <a:r>
              <a:rPr lang="fr-FR" altLang="fr-FR" sz="2000" dirty="0">
                <a:latin typeface="Bookman Old Style" charset="0"/>
                <a:ea typeface="ＭＳ Ｐゴシック" charset="-128"/>
              </a:rPr>
              <a:t>CJBB Midi de la Formation </a:t>
            </a:r>
          </a:p>
          <a:p>
            <a:pPr eaLnBrk="1" hangingPunct="1"/>
            <a:r>
              <a:rPr lang="fr-FR" altLang="fr-FR" sz="2000" dirty="0">
                <a:latin typeface="Bookman Old Style" charset="0"/>
                <a:ea typeface="ＭＳ Ｐゴシック" charset="-128"/>
              </a:rPr>
              <a:t>12 janvier 2021</a:t>
            </a:r>
          </a:p>
          <a:p>
            <a:pPr eaLnBrk="1" hangingPunct="1"/>
            <a:endParaRPr lang="fr-FR" altLang="fr-FR" dirty="0">
              <a:latin typeface="Bookman Old Style" charset="0"/>
              <a:ea typeface="ＭＳ Ｐゴシック" charset="-128"/>
            </a:endParaRPr>
          </a:p>
          <a:p>
            <a:pPr eaLnBrk="1" hangingPunct="1"/>
            <a:r>
              <a:rPr lang="fr-FR" altLang="fr-FR" sz="1800" dirty="0">
                <a:solidFill>
                  <a:srgbClr val="923F81"/>
                </a:solidFill>
                <a:latin typeface="Bookman Old Style" charset="0"/>
                <a:ea typeface="ＭＳ Ｐゴシック" charset="-128"/>
              </a:rPr>
              <a:t>Louise Laperche</a:t>
            </a:r>
          </a:p>
          <a:p>
            <a:pPr eaLnBrk="1" hangingPunct="1"/>
            <a:r>
              <a:rPr lang="fr-FR" altLang="fr-FR" sz="1800" dirty="0">
                <a:solidFill>
                  <a:srgbClr val="923F81"/>
                </a:solidFill>
                <a:latin typeface="Bookman Old Style" charset="0"/>
                <a:ea typeface="ＭＳ Ｐゴシック" charset="-128"/>
              </a:rPr>
              <a:t>Avocat, Collaboratrice senior</a:t>
            </a:r>
          </a:p>
          <a:p>
            <a:pPr eaLnBrk="1" hangingPunct="1">
              <a:spcBef>
                <a:spcPts val="0"/>
              </a:spcBef>
            </a:pPr>
            <a:endParaRPr lang="fr-FR" altLang="fr-FR" sz="1400" dirty="0">
              <a:solidFill>
                <a:srgbClr val="923F81"/>
              </a:solidFill>
              <a:latin typeface="Bookman Old Style" charset="0"/>
              <a:ea typeface="ＭＳ Ｐゴシック" charset="-128"/>
            </a:endParaRPr>
          </a:p>
          <a:p>
            <a:pPr eaLnBrk="1" hangingPunct="1">
              <a:spcBef>
                <a:spcPts val="0"/>
              </a:spcBef>
            </a:pPr>
            <a:r>
              <a:rPr lang="fr-FR" altLang="fr-FR" sz="1400" dirty="0">
                <a:solidFill>
                  <a:srgbClr val="923F81"/>
                </a:solidFill>
                <a:latin typeface="Bookman Old Style" charset="0"/>
                <a:ea typeface="ＭＳ Ｐゴシック" charset="-128"/>
              </a:rPr>
              <a:t>0472 45 00 65 | l.laperche@earthavocats.com</a:t>
            </a:r>
          </a:p>
          <a:p>
            <a:pPr algn="just" eaLnBrk="1" hangingPunct="1">
              <a:spcBef>
                <a:spcPts val="0"/>
              </a:spcBef>
            </a:pPr>
            <a:endParaRPr lang="fr-FR" altLang="fr-FR" sz="1400" dirty="0">
              <a:solidFill>
                <a:srgbClr val="923F81"/>
              </a:solidFill>
              <a:latin typeface="Bookman Old Style" charset="0"/>
              <a:ea typeface="ＭＳ Ｐゴシック" charset="-128"/>
            </a:endParaRPr>
          </a:p>
          <a:p>
            <a:pPr algn="just" eaLnBrk="1" hangingPunct="1">
              <a:spcBef>
                <a:spcPts val="0"/>
              </a:spcBef>
            </a:pPr>
            <a:endParaRPr lang="fr-FR" altLang="fr-FR" sz="1400" dirty="0">
              <a:solidFill>
                <a:srgbClr val="923F81"/>
              </a:solidFill>
              <a:latin typeface="Bookman Old Style" charset="0"/>
              <a:ea typeface="ＭＳ Ｐゴシック" charset="-128"/>
            </a:endParaRPr>
          </a:p>
          <a:p>
            <a:pPr algn="r" eaLnBrk="1" hangingPunct="1">
              <a:spcBef>
                <a:spcPts val="0"/>
              </a:spcBef>
            </a:pPr>
            <a:r>
              <a:rPr lang="fr-FR" altLang="fr-FR" sz="1400" dirty="0">
                <a:latin typeface="Bookman Old Style" charset="0"/>
                <a:ea typeface="ＭＳ Ｐゴシック" charset="-128"/>
              </a:rPr>
              <a:t>Avenue Louise 140 | 1050 Bruxelles</a:t>
            </a:r>
          </a:p>
          <a:p>
            <a:pPr algn="r" eaLnBrk="1" hangingPunct="1">
              <a:spcBef>
                <a:spcPts val="0"/>
              </a:spcBef>
            </a:pPr>
            <a:r>
              <a:rPr lang="fr-FR" altLang="fr-FR" sz="1400" dirty="0">
                <a:latin typeface="Bookman Old Style" charset="0"/>
                <a:ea typeface="ＭＳ Ｐゴシック" charset="-128"/>
              </a:rPr>
              <a:t>Rue Wiertz 13 | 4000 Liège</a:t>
            </a:r>
            <a:r>
              <a:rPr lang="fr-FR" altLang="fr-FR" sz="1800" dirty="0">
                <a:latin typeface="Bookman Old Style" charset="0"/>
                <a:ea typeface="ＭＳ Ｐゴシック" charset="-128"/>
              </a:rPr>
              <a:t> </a:t>
            </a:r>
          </a:p>
          <a:p>
            <a:pPr eaLnBrk="1" hangingPunct="1"/>
            <a:endParaRPr lang="fr-FR" altLang="fr-FR" dirty="0">
              <a:latin typeface="Bookman Old Style" charset="0"/>
              <a:ea typeface="ＭＳ Ｐゴシック" charset="-128"/>
            </a:endParaRPr>
          </a:p>
        </p:txBody>
      </p:sp>
    </p:spTree>
    <p:extLst>
      <p:ext uri="{BB962C8B-B14F-4D97-AF65-F5344CB8AC3E}">
        <p14:creationId xmlns:p14="http://schemas.microsoft.com/office/powerpoint/2010/main" val="4600771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51D9E45-5C40-43C2-BFB3-3C763CAA527A}"/>
              </a:ext>
            </a:extLst>
          </p:cNvPr>
          <p:cNvSpPr>
            <a:spLocks noGrp="1"/>
          </p:cNvSpPr>
          <p:nvPr>
            <p:ph idx="1"/>
          </p:nvPr>
        </p:nvSpPr>
        <p:spPr>
          <a:xfrm>
            <a:off x="293687" y="1603375"/>
            <a:ext cx="9493250" cy="5677535"/>
          </a:xfrm>
        </p:spPr>
        <p:txBody>
          <a:bodyPr/>
          <a:lstStyle/>
          <a:p>
            <a:pPr marL="347662" indent="-285750"/>
            <a:r>
              <a:rPr lang="fr-BE" sz="2400" b="1" dirty="0">
                <a:solidFill>
                  <a:srgbClr val="923F81"/>
                </a:solidFill>
              </a:rPr>
              <a:t>Instructions Corona</a:t>
            </a:r>
          </a:p>
          <a:p>
            <a:pPr marL="61912" indent="0">
              <a:buNone/>
            </a:pPr>
            <a:endParaRPr lang="fr-BE" sz="2400" b="1" dirty="0">
              <a:solidFill>
                <a:srgbClr val="923F81"/>
              </a:solidFill>
            </a:endParaRPr>
          </a:p>
          <a:p>
            <a:pPr marL="347662" indent="-285750"/>
            <a:endParaRPr lang="fr-BE" sz="2400" b="1" dirty="0">
              <a:solidFill>
                <a:srgbClr val="923F81"/>
              </a:solidFill>
            </a:endParaRPr>
          </a:p>
          <a:p>
            <a:pPr marL="347662" indent="-285750"/>
            <a:endParaRPr lang="fr-BE" sz="2400" b="1" dirty="0">
              <a:solidFill>
                <a:srgbClr val="923F81"/>
              </a:solidFill>
            </a:endParaRPr>
          </a:p>
          <a:p>
            <a:pPr marL="347662" indent="-285750"/>
            <a:endParaRPr lang="fr-BE" sz="2400" b="1" dirty="0">
              <a:solidFill>
                <a:srgbClr val="923F81"/>
              </a:solidFill>
            </a:endParaRPr>
          </a:p>
          <a:p>
            <a:pPr marL="347662" indent="-285750"/>
            <a:endParaRPr lang="fr-BE" sz="2400" b="1" dirty="0">
              <a:solidFill>
                <a:srgbClr val="923F81"/>
              </a:solidFill>
            </a:endParaRPr>
          </a:p>
          <a:p>
            <a:pPr marL="347662" indent="-285750"/>
            <a:endParaRPr lang="fr-BE" sz="2400" b="1" dirty="0">
              <a:solidFill>
                <a:srgbClr val="923F81"/>
              </a:solidFill>
            </a:endParaRPr>
          </a:p>
          <a:p>
            <a:pPr marL="347662" indent="-285750"/>
            <a:endParaRPr lang="fr-BE" sz="2400" b="1" dirty="0">
              <a:solidFill>
                <a:srgbClr val="923F81"/>
              </a:solidFill>
            </a:endParaRPr>
          </a:p>
          <a:p>
            <a:pPr marL="347662" indent="-285750"/>
            <a:endParaRPr lang="fr-BE" sz="2400" b="1" dirty="0">
              <a:solidFill>
                <a:srgbClr val="923F81"/>
              </a:solidFill>
            </a:endParaRPr>
          </a:p>
          <a:p>
            <a:pPr marL="347662" indent="-285750"/>
            <a:endParaRPr lang="fr-BE" sz="2400" b="1" dirty="0">
              <a:solidFill>
                <a:srgbClr val="923F81"/>
              </a:solidFill>
            </a:endParaRPr>
          </a:p>
          <a:p>
            <a:pPr marL="347662" indent="-285750"/>
            <a:endParaRPr lang="fr-BE" sz="2400" b="1" dirty="0">
              <a:solidFill>
                <a:srgbClr val="923F81"/>
              </a:solidFill>
            </a:endParaRPr>
          </a:p>
          <a:p>
            <a:pPr marL="347662" indent="-285750"/>
            <a:endParaRPr lang="fr-BE" sz="2400" b="1" dirty="0">
              <a:solidFill>
                <a:srgbClr val="923F81"/>
              </a:solidFill>
            </a:endParaRPr>
          </a:p>
        </p:txBody>
      </p:sp>
      <p:sp>
        <p:nvSpPr>
          <p:cNvPr id="4" name="Espace réservé du numéro de diapositive 3">
            <a:extLst>
              <a:ext uri="{FF2B5EF4-FFF2-40B4-BE49-F238E27FC236}">
                <a16:creationId xmlns:a16="http://schemas.microsoft.com/office/drawing/2014/main" id="{E4B97C88-0953-449D-A89D-EC59ACCFFB85}"/>
              </a:ext>
            </a:extLst>
          </p:cNvPr>
          <p:cNvSpPr>
            <a:spLocks noGrp="1"/>
          </p:cNvSpPr>
          <p:nvPr>
            <p:ph type="sldNum" sz="quarter" idx="10"/>
          </p:nvPr>
        </p:nvSpPr>
        <p:spPr/>
        <p:txBody>
          <a:bodyPr/>
          <a:lstStyle/>
          <a:p>
            <a:pPr>
              <a:defRPr/>
            </a:pPr>
            <a:fld id="{9F44DDCA-84BE-D540-B037-63EA77903BCD}" type="slidenum">
              <a:rPr lang="fr-FR" altLang="fr-FR" smtClean="0"/>
              <a:pPr>
                <a:defRPr/>
              </a:pPr>
              <a:t>10</a:t>
            </a:fld>
            <a:endParaRPr lang="fr-FR" altLang="fr-FR"/>
          </a:p>
          <a:p>
            <a:pPr>
              <a:defRPr/>
            </a:pPr>
            <a:endParaRPr lang="fr-FR" altLang="fr-FR"/>
          </a:p>
        </p:txBody>
      </p:sp>
      <p:sp>
        <p:nvSpPr>
          <p:cNvPr id="5" name="Titre 4">
            <a:extLst>
              <a:ext uri="{FF2B5EF4-FFF2-40B4-BE49-F238E27FC236}">
                <a16:creationId xmlns:a16="http://schemas.microsoft.com/office/drawing/2014/main" id="{61D14583-51E0-4BEF-A9F6-230165A81A4B}"/>
              </a:ext>
            </a:extLst>
          </p:cNvPr>
          <p:cNvSpPr>
            <a:spLocks noGrp="1"/>
          </p:cNvSpPr>
          <p:nvPr>
            <p:ph type="title"/>
          </p:nvPr>
        </p:nvSpPr>
        <p:spPr>
          <a:xfrm>
            <a:off x="3024188" y="168275"/>
            <a:ext cx="6888162" cy="839788"/>
          </a:xfrm>
        </p:spPr>
        <p:txBody>
          <a:bodyPr/>
          <a:lstStyle/>
          <a:p>
            <a:endParaRPr lang="fr-BE" dirty="0"/>
          </a:p>
        </p:txBody>
      </p:sp>
      <p:pic>
        <p:nvPicPr>
          <p:cNvPr id="6" name="Image 5">
            <a:extLst>
              <a:ext uri="{FF2B5EF4-FFF2-40B4-BE49-F238E27FC236}">
                <a16:creationId xmlns:a16="http://schemas.microsoft.com/office/drawing/2014/main" id="{FC8B0922-67F6-4355-9CF1-53CE208131CA}"/>
              </a:ext>
            </a:extLst>
          </p:cNvPr>
          <p:cNvPicPr>
            <a:picLocks noChangeAspect="1"/>
          </p:cNvPicPr>
          <p:nvPr/>
        </p:nvPicPr>
        <p:blipFill>
          <a:blip r:embed="rId2"/>
          <a:stretch>
            <a:fillRect/>
          </a:stretch>
        </p:blipFill>
        <p:spPr>
          <a:xfrm>
            <a:off x="852760" y="2103437"/>
            <a:ext cx="7954963" cy="4124901"/>
          </a:xfrm>
          <a:prstGeom prst="rect">
            <a:avLst/>
          </a:prstGeom>
        </p:spPr>
      </p:pic>
    </p:spTree>
    <p:extLst>
      <p:ext uri="{BB962C8B-B14F-4D97-AF65-F5344CB8AC3E}">
        <p14:creationId xmlns:p14="http://schemas.microsoft.com/office/powerpoint/2010/main" val="15900304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51D9E45-5C40-43C2-BFB3-3C763CAA527A}"/>
              </a:ext>
            </a:extLst>
          </p:cNvPr>
          <p:cNvSpPr>
            <a:spLocks noGrp="1"/>
          </p:cNvSpPr>
          <p:nvPr>
            <p:ph idx="1"/>
          </p:nvPr>
        </p:nvSpPr>
        <p:spPr>
          <a:xfrm>
            <a:off x="293687" y="1603375"/>
            <a:ext cx="9493250" cy="5677535"/>
          </a:xfrm>
        </p:spPr>
        <p:txBody>
          <a:bodyPr/>
          <a:lstStyle/>
          <a:p>
            <a:pPr marL="347662" indent="-285750"/>
            <a:r>
              <a:rPr lang="fr-BE" sz="2400" b="1" dirty="0">
                <a:solidFill>
                  <a:srgbClr val="923F81"/>
                </a:solidFill>
              </a:rPr>
              <a:t>Instructions Corona : « visite par vidéoconférence »</a:t>
            </a:r>
          </a:p>
          <a:p>
            <a:pPr marL="61912" indent="0">
              <a:buNone/>
            </a:pPr>
            <a:endParaRPr lang="fr-BE" sz="2400" b="1" dirty="0">
              <a:solidFill>
                <a:srgbClr val="923F81"/>
              </a:solidFill>
            </a:endParaRPr>
          </a:p>
          <a:p>
            <a:pPr marL="347662" indent="-285750"/>
            <a:endParaRPr lang="fr-BE" sz="2400" b="1" dirty="0">
              <a:solidFill>
                <a:srgbClr val="923F81"/>
              </a:solidFill>
            </a:endParaRPr>
          </a:p>
          <a:p>
            <a:pPr marL="347662" indent="-285750"/>
            <a:endParaRPr lang="fr-BE" sz="2400" b="1" dirty="0">
              <a:solidFill>
                <a:srgbClr val="923F81"/>
              </a:solidFill>
            </a:endParaRPr>
          </a:p>
          <a:p>
            <a:pPr marL="347662" indent="-285750"/>
            <a:endParaRPr lang="fr-BE" sz="2400" b="1" dirty="0">
              <a:solidFill>
                <a:srgbClr val="923F81"/>
              </a:solidFill>
            </a:endParaRPr>
          </a:p>
          <a:p>
            <a:pPr marL="347662" indent="-285750"/>
            <a:endParaRPr lang="fr-BE" sz="2400" b="1" dirty="0">
              <a:solidFill>
                <a:srgbClr val="923F81"/>
              </a:solidFill>
            </a:endParaRPr>
          </a:p>
          <a:p>
            <a:pPr marL="347662" indent="-285750"/>
            <a:endParaRPr lang="fr-BE" sz="2400" b="1" dirty="0">
              <a:solidFill>
                <a:srgbClr val="923F81"/>
              </a:solidFill>
            </a:endParaRPr>
          </a:p>
          <a:p>
            <a:pPr marL="347662" indent="-285750"/>
            <a:endParaRPr lang="fr-BE" sz="2400" b="1" dirty="0">
              <a:solidFill>
                <a:srgbClr val="923F81"/>
              </a:solidFill>
            </a:endParaRPr>
          </a:p>
          <a:p>
            <a:pPr marL="347662" indent="-285750"/>
            <a:endParaRPr lang="fr-BE" sz="2400" b="1" dirty="0">
              <a:solidFill>
                <a:srgbClr val="923F81"/>
              </a:solidFill>
            </a:endParaRPr>
          </a:p>
          <a:p>
            <a:pPr marL="347662" indent="-285750"/>
            <a:endParaRPr lang="fr-BE" sz="2400" b="1" dirty="0">
              <a:solidFill>
                <a:srgbClr val="923F81"/>
              </a:solidFill>
            </a:endParaRPr>
          </a:p>
          <a:p>
            <a:pPr marL="347662" indent="-285750"/>
            <a:endParaRPr lang="fr-BE" sz="2400" b="1" dirty="0">
              <a:solidFill>
                <a:srgbClr val="923F81"/>
              </a:solidFill>
            </a:endParaRPr>
          </a:p>
          <a:p>
            <a:pPr marL="347662" indent="-285750"/>
            <a:endParaRPr lang="fr-BE" sz="2400" b="1" dirty="0">
              <a:solidFill>
                <a:srgbClr val="923F81"/>
              </a:solidFill>
            </a:endParaRPr>
          </a:p>
        </p:txBody>
      </p:sp>
      <p:sp>
        <p:nvSpPr>
          <p:cNvPr id="4" name="Espace réservé du numéro de diapositive 3">
            <a:extLst>
              <a:ext uri="{FF2B5EF4-FFF2-40B4-BE49-F238E27FC236}">
                <a16:creationId xmlns:a16="http://schemas.microsoft.com/office/drawing/2014/main" id="{E4B97C88-0953-449D-A89D-EC59ACCFFB85}"/>
              </a:ext>
            </a:extLst>
          </p:cNvPr>
          <p:cNvSpPr>
            <a:spLocks noGrp="1"/>
          </p:cNvSpPr>
          <p:nvPr>
            <p:ph type="sldNum" sz="quarter" idx="10"/>
          </p:nvPr>
        </p:nvSpPr>
        <p:spPr/>
        <p:txBody>
          <a:bodyPr/>
          <a:lstStyle/>
          <a:p>
            <a:pPr>
              <a:defRPr/>
            </a:pPr>
            <a:fld id="{9F44DDCA-84BE-D540-B037-63EA77903BCD}" type="slidenum">
              <a:rPr lang="fr-FR" altLang="fr-FR" smtClean="0"/>
              <a:pPr>
                <a:defRPr/>
              </a:pPr>
              <a:t>11</a:t>
            </a:fld>
            <a:endParaRPr lang="fr-FR" altLang="fr-FR"/>
          </a:p>
          <a:p>
            <a:pPr>
              <a:defRPr/>
            </a:pPr>
            <a:endParaRPr lang="fr-FR" altLang="fr-FR"/>
          </a:p>
        </p:txBody>
      </p:sp>
      <p:sp>
        <p:nvSpPr>
          <p:cNvPr id="5" name="Titre 4">
            <a:extLst>
              <a:ext uri="{FF2B5EF4-FFF2-40B4-BE49-F238E27FC236}">
                <a16:creationId xmlns:a16="http://schemas.microsoft.com/office/drawing/2014/main" id="{61D14583-51E0-4BEF-A9F6-230165A81A4B}"/>
              </a:ext>
            </a:extLst>
          </p:cNvPr>
          <p:cNvSpPr>
            <a:spLocks noGrp="1"/>
          </p:cNvSpPr>
          <p:nvPr>
            <p:ph type="title"/>
          </p:nvPr>
        </p:nvSpPr>
        <p:spPr>
          <a:xfrm>
            <a:off x="3024188" y="168275"/>
            <a:ext cx="6888162" cy="839788"/>
          </a:xfrm>
        </p:spPr>
        <p:txBody>
          <a:bodyPr/>
          <a:lstStyle/>
          <a:p>
            <a:endParaRPr lang="fr-BE" dirty="0"/>
          </a:p>
        </p:txBody>
      </p:sp>
      <p:pic>
        <p:nvPicPr>
          <p:cNvPr id="8" name="Image 7">
            <a:extLst>
              <a:ext uri="{FF2B5EF4-FFF2-40B4-BE49-F238E27FC236}">
                <a16:creationId xmlns:a16="http://schemas.microsoft.com/office/drawing/2014/main" id="{CABCD8D0-106F-4160-B33B-BA354B990721}"/>
              </a:ext>
            </a:extLst>
          </p:cNvPr>
          <p:cNvPicPr>
            <a:picLocks noChangeAspect="1"/>
          </p:cNvPicPr>
          <p:nvPr/>
        </p:nvPicPr>
        <p:blipFill>
          <a:blip r:embed="rId2"/>
          <a:stretch>
            <a:fillRect/>
          </a:stretch>
        </p:blipFill>
        <p:spPr>
          <a:xfrm>
            <a:off x="1315517" y="2109771"/>
            <a:ext cx="7449590" cy="4667901"/>
          </a:xfrm>
          <a:prstGeom prst="rect">
            <a:avLst/>
          </a:prstGeom>
        </p:spPr>
      </p:pic>
    </p:spTree>
    <p:extLst>
      <p:ext uri="{BB962C8B-B14F-4D97-AF65-F5344CB8AC3E}">
        <p14:creationId xmlns:p14="http://schemas.microsoft.com/office/powerpoint/2010/main" val="2084599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51D9E45-5C40-43C2-BFB3-3C763CAA527A}"/>
              </a:ext>
            </a:extLst>
          </p:cNvPr>
          <p:cNvSpPr>
            <a:spLocks noGrp="1"/>
          </p:cNvSpPr>
          <p:nvPr>
            <p:ph idx="1"/>
          </p:nvPr>
        </p:nvSpPr>
        <p:spPr>
          <a:xfrm>
            <a:off x="293687" y="1603375"/>
            <a:ext cx="9493250" cy="5677535"/>
          </a:xfrm>
        </p:spPr>
        <p:txBody>
          <a:bodyPr/>
          <a:lstStyle/>
          <a:p>
            <a:pPr marL="347662" indent="-285750"/>
            <a:r>
              <a:rPr lang="fr-BE" sz="2400" b="1" dirty="0">
                <a:solidFill>
                  <a:srgbClr val="923F81"/>
                </a:solidFill>
              </a:rPr>
              <a:t>Avant</a:t>
            </a:r>
          </a:p>
          <a:p>
            <a:pPr marL="788987" lvl="1" indent="-285750"/>
            <a:r>
              <a:rPr lang="fr-BE" sz="2200" b="1" dirty="0"/>
              <a:t>Conseil d’Etat</a:t>
            </a:r>
          </a:p>
          <a:p>
            <a:pPr marL="1230312" lvl="2" indent="-285750"/>
            <a:r>
              <a:rPr lang="fr-BE" sz="2000" dirty="0"/>
              <a:t>Art. 14, § 1</a:t>
            </a:r>
            <a:r>
              <a:rPr lang="fr-BE" sz="2000" baseline="30000" dirty="0"/>
              <a:t>er</a:t>
            </a:r>
            <a:r>
              <a:rPr lang="fr-BE" sz="2000" dirty="0"/>
              <a:t> LCCE : acte administratif</a:t>
            </a:r>
          </a:p>
          <a:p>
            <a:pPr marL="1230312" lvl="2" indent="-285750"/>
            <a:r>
              <a:rPr lang="fr-BE" sz="2000" dirty="0"/>
              <a:t>Art. 14, § 3 LCCE : absence de décision 4 mois après mise en demeure de statuer</a:t>
            </a:r>
          </a:p>
          <a:p>
            <a:pPr marL="1230312" lvl="2" indent="-285750"/>
            <a:r>
              <a:rPr lang="fr-BE" sz="2000" dirty="0"/>
              <a:t>Suspension ou annulation</a:t>
            </a:r>
          </a:p>
          <a:p>
            <a:pPr marL="788987" lvl="1" indent="-285750"/>
            <a:r>
              <a:rPr lang="fr-BE" sz="2200" b="1" dirty="0"/>
              <a:t>Tribunal de première instance</a:t>
            </a:r>
          </a:p>
          <a:p>
            <a:pPr marL="1230312" lvl="2" indent="-285750"/>
            <a:r>
              <a:rPr lang="fr-BE" sz="2000" dirty="0"/>
              <a:t>Sanctionner un droit subjectif</a:t>
            </a:r>
          </a:p>
        </p:txBody>
      </p:sp>
      <p:sp>
        <p:nvSpPr>
          <p:cNvPr id="4" name="Espace réservé du numéro de diapositive 3">
            <a:extLst>
              <a:ext uri="{FF2B5EF4-FFF2-40B4-BE49-F238E27FC236}">
                <a16:creationId xmlns:a16="http://schemas.microsoft.com/office/drawing/2014/main" id="{E4B97C88-0953-449D-A89D-EC59ACCFFB85}"/>
              </a:ext>
            </a:extLst>
          </p:cNvPr>
          <p:cNvSpPr>
            <a:spLocks noGrp="1"/>
          </p:cNvSpPr>
          <p:nvPr>
            <p:ph type="sldNum" sz="quarter" idx="10"/>
          </p:nvPr>
        </p:nvSpPr>
        <p:spPr/>
        <p:txBody>
          <a:bodyPr/>
          <a:lstStyle/>
          <a:p>
            <a:pPr>
              <a:defRPr/>
            </a:pPr>
            <a:fld id="{9F44DDCA-84BE-D540-B037-63EA77903BCD}" type="slidenum">
              <a:rPr lang="fr-FR" altLang="fr-FR" smtClean="0"/>
              <a:pPr>
                <a:defRPr/>
              </a:pPr>
              <a:t>12</a:t>
            </a:fld>
            <a:endParaRPr lang="fr-FR" altLang="fr-FR"/>
          </a:p>
          <a:p>
            <a:pPr>
              <a:defRPr/>
            </a:pPr>
            <a:endParaRPr lang="fr-FR" altLang="fr-FR"/>
          </a:p>
        </p:txBody>
      </p:sp>
      <p:sp>
        <p:nvSpPr>
          <p:cNvPr id="5" name="Titre 4">
            <a:extLst>
              <a:ext uri="{FF2B5EF4-FFF2-40B4-BE49-F238E27FC236}">
                <a16:creationId xmlns:a16="http://schemas.microsoft.com/office/drawing/2014/main" id="{1ACE23D6-8D70-4D7F-868C-081C9739DBE6}"/>
              </a:ext>
            </a:extLst>
          </p:cNvPr>
          <p:cNvSpPr>
            <a:spLocks noGrp="1"/>
          </p:cNvSpPr>
          <p:nvPr>
            <p:ph type="title"/>
          </p:nvPr>
        </p:nvSpPr>
        <p:spPr/>
        <p:txBody>
          <a:bodyPr/>
          <a:lstStyle/>
          <a:p>
            <a:r>
              <a:rPr lang="fr-BE" dirty="0"/>
              <a:t>Recours</a:t>
            </a:r>
          </a:p>
        </p:txBody>
      </p:sp>
    </p:spTree>
    <p:extLst>
      <p:ext uri="{BB962C8B-B14F-4D97-AF65-F5344CB8AC3E}">
        <p14:creationId xmlns:p14="http://schemas.microsoft.com/office/powerpoint/2010/main" val="32170024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51D9E45-5C40-43C2-BFB3-3C763CAA527A}"/>
              </a:ext>
            </a:extLst>
          </p:cNvPr>
          <p:cNvSpPr>
            <a:spLocks noGrp="1"/>
          </p:cNvSpPr>
          <p:nvPr>
            <p:ph idx="1"/>
          </p:nvPr>
        </p:nvSpPr>
        <p:spPr>
          <a:xfrm>
            <a:off x="293687" y="1603375"/>
            <a:ext cx="9493250" cy="5677535"/>
          </a:xfrm>
        </p:spPr>
        <p:txBody>
          <a:bodyPr/>
          <a:lstStyle/>
          <a:p>
            <a:pPr marL="347662" indent="-285750"/>
            <a:r>
              <a:rPr lang="fr-BE" sz="1800" b="1" dirty="0">
                <a:solidFill>
                  <a:srgbClr val="923F81"/>
                </a:solidFill>
              </a:rPr>
              <a:t>Depuis le 1/10/2020 : entrée en vigueur des art. 147 et s.</a:t>
            </a:r>
          </a:p>
          <a:p>
            <a:pPr marL="788987" lvl="1" indent="-285750"/>
            <a:r>
              <a:rPr lang="fr-BE" sz="1800" b="1" dirty="0"/>
              <a:t>Commission des plaintes</a:t>
            </a:r>
          </a:p>
          <a:p>
            <a:pPr marL="1230312" lvl="2" indent="-285750"/>
            <a:r>
              <a:rPr lang="fr-BE" sz="1600" dirty="0"/>
              <a:t>Art. 148 : </a:t>
            </a:r>
            <a:r>
              <a:rPr lang="fr-BE" sz="1400" i="1" dirty="0"/>
              <a:t>« (…) u</a:t>
            </a:r>
            <a:r>
              <a:rPr lang="fr-FR" sz="1400" i="1" dirty="0"/>
              <a:t>n détenu peut se plaindre auprès de la Commission des plaintes de toute décision prise à son égard par le directeur ou au nom de celui-ci.</a:t>
            </a:r>
          </a:p>
          <a:p>
            <a:pPr marL="1257300" lvl="2" indent="0">
              <a:buNone/>
            </a:pPr>
            <a:r>
              <a:rPr lang="fr-FR" sz="1400" i="1" dirty="0"/>
              <a:t>L'omission ou le refus de prise de décision dans un délai légal ou, à défaut, dans un délai raisonnable, sont assimilés aux décisions visées à l'alinéa 1</a:t>
            </a:r>
            <a:r>
              <a:rPr lang="fr-FR" sz="1400" i="1" baseline="30000" dirty="0"/>
              <a:t>er</a:t>
            </a:r>
            <a:r>
              <a:rPr lang="fr-FR" sz="1400" i="1" dirty="0"/>
              <a:t> ».</a:t>
            </a:r>
          </a:p>
          <a:p>
            <a:pPr marL="1257300" lvl="2" indent="-438150"/>
            <a:r>
              <a:rPr lang="fr-BE" sz="1600" dirty="0"/>
              <a:t>Délai de recours : 7 jours</a:t>
            </a:r>
          </a:p>
          <a:p>
            <a:pPr marL="1257300" lvl="2" indent="-438150"/>
            <a:r>
              <a:rPr lang="fr-BE" sz="1600" dirty="0"/>
              <a:t>Art. 158 : «</a:t>
            </a:r>
            <a:r>
              <a:rPr lang="fr-BE" sz="1400" dirty="0"/>
              <a:t> </a:t>
            </a:r>
            <a:r>
              <a:rPr lang="fr-FR" sz="1400" i="1" dirty="0"/>
              <a:t>§ 3. Dans la mesure où la plainte est déclarée fondée, la Commission des plaintes annule ladite décision et peut :</a:t>
            </a:r>
          </a:p>
          <a:p>
            <a:pPr marL="1162050" lvl="2" indent="0">
              <a:buNone/>
            </a:pPr>
            <a:r>
              <a:rPr lang="fr-FR" sz="1400" i="1" dirty="0"/>
              <a:t>  1° ordonner au directeur de prendre, dans un délai qu'elle détermine, une nouvelle décision qui tient compte de la décision de la Commission des plaintes;</a:t>
            </a:r>
          </a:p>
          <a:p>
            <a:pPr marL="1162050" lvl="2" indent="0">
              <a:buNone/>
            </a:pPr>
            <a:r>
              <a:rPr lang="fr-FR" sz="1400" i="1" dirty="0"/>
              <a:t>  2° déterminer que sa décision se substitue à la décision annulée;</a:t>
            </a:r>
          </a:p>
          <a:p>
            <a:pPr marL="1162050" lvl="2" indent="0">
              <a:buNone/>
            </a:pPr>
            <a:r>
              <a:rPr lang="fr-FR" sz="1400" i="1" dirty="0"/>
              <a:t>  3° se limiter à une annulation complète ou partielle de la décision </a:t>
            </a:r>
            <a:r>
              <a:rPr lang="fr-FR" sz="1400" dirty="0"/>
              <a:t>»</a:t>
            </a:r>
            <a:endParaRPr lang="fr-BE" sz="1400" dirty="0"/>
          </a:p>
          <a:p>
            <a:pPr marL="788987" lvl="1" indent="-285750"/>
            <a:r>
              <a:rPr lang="fr-BE" sz="1800" b="1" dirty="0"/>
              <a:t>Commission d’appel du Conseil central</a:t>
            </a:r>
          </a:p>
          <a:p>
            <a:pPr marL="1230312" lvl="2" indent="-285750"/>
            <a:r>
              <a:rPr lang="fr-BE" sz="1600" dirty="0"/>
              <a:t>Art. 159 : recours contre la décision de la Commission des plaintes ; délai 7 jours</a:t>
            </a:r>
          </a:p>
          <a:p>
            <a:pPr marL="1230312" lvl="2" indent="-285750"/>
            <a:r>
              <a:rPr lang="fr-BE" sz="1600" dirty="0"/>
              <a:t>Pouvoir de décision identique que la Commission des plaintes : agit comme véritable organe d’appel</a:t>
            </a:r>
          </a:p>
          <a:p>
            <a:pPr marL="788987" lvl="1" indent="-285750"/>
            <a:r>
              <a:rPr lang="fr-BE" sz="1800" b="1" dirty="0"/>
              <a:t>Conseil d’Etat (cassation administrative)</a:t>
            </a:r>
          </a:p>
          <a:p>
            <a:pPr marL="1230312" lvl="2" indent="-285750"/>
            <a:r>
              <a:rPr lang="fr-BE" sz="1600" dirty="0"/>
              <a:t>Art 14, § 2 et 15 LCCE</a:t>
            </a:r>
          </a:p>
        </p:txBody>
      </p:sp>
      <p:sp>
        <p:nvSpPr>
          <p:cNvPr id="4" name="Espace réservé du numéro de diapositive 3">
            <a:extLst>
              <a:ext uri="{FF2B5EF4-FFF2-40B4-BE49-F238E27FC236}">
                <a16:creationId xmlns:a16="http://schemas.microsoft.com/office/drawing/2014/main" id="{E4B97C88-0953-449D-A89D-EC59ACCFFB85}"/>
              </a:ext>
            </a:extLst>
          </p:cNvPr>
          <p:cNvSpPr>
            <a:spLocks noGrp="1"/>
          </p:cNvSpPr>
          <p:nvPr>
            <p:ph type="sldNum" sz="quarter" idx="10"/>
          </p:nvPr>
        </p:nvSpPr>
        <p:spPr/>
        <p:txBody>
          <a:bodyPr/>
          <a:lstStyle/>
          <a:p>
            <a:pPr>
              <a:defRPr/>
            </a:pPr>
            <a:fld id="{9F44DDCA-84BE-D540-B037-63EA77903BCD}" type="slidenum">
              <a:rPr lang="fr-FR" altLang="fr-FR" smtClean="0"/>
              <a:pPr>
                <a:defRPr/>
              </a:pPr>
              <a:t>13</a:t>
            </a:fld>
            <a:endParaRPr lang="fr-FR" altLang="fr-FR"/>
          </a:p>
          <a:p>
            <a:pPr>
              <a:defRPr/>
            </a:pPr>
            <a:endParaRPr lang="fr-FR" altLang="fr-FR"/>
          </a:p>
        </p:txBody>
      </p:sp>
      <p:sp>
        <p:nvSpPr>
          <p:cNvPr id="5" name="Titre 4">
            <a:extLst>
              <a:ext uri="{FF2B5EF4-FFF2-40B4-BE49-F238E27FC236}">
                <a16:creationId xmlns:a16="http://schemas.microsoft.com/office/drawing/2014/main" id="{1ACE23D6-8D70-4D7F-868C-081C9739DBE6}"/>
              </a:ext>
            </a:extLst>
          </p:cNvPr>
          <p:cNvSpPr>
            <a:spLocks noGrp="1"/>
          </p:cNvSpPr>
          <p:nvPr>
            <p:ph type="title"/>
          </p:nvPr>
        </p:nvSpPr>
        <p:spPr/>
        <p:txBody>
          <a:bodyPr/>
          <a:lstStyle/>
          <a:p>
            <a:r>
              <a:rPr lang="fr-BE" dirty="0"/>
              <a:t>Recours</a:t>
            </a:r>
          </a:p>
        </p:txBody>
      </p:sp>
    </p:spTree>
    <p:extLst>
      <p:ext uri="{BB962C8B-B14F-4D97-AF65-F5344CB8AC3E}">
        <p14:creationId xmlns:p14="http://schemas.microsoft.com/office/powerpoint/2010/main" val="23703190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9BDC063-14D8-45AC-A246-FE083659799F}"/>
              </a:ext>
            </a:extLst>
          </p:cNvPr>
          <p:cNvSpPr>
            <a:spLocks noGrp="1"/>
          </p:cNvSpPr>
          <p:nvPr>
            <p:ph idx="1"/>
          </p:nvPr>
        </p:nvSpPr>
        <p:spPr>
          <a:xfrm>
            <a:off x="293687" y="1754187"/>
            <a:ext cx="9493250" cy="5218113"/>
          </a:xfrm>
        </p:spPr>
        <p:txBody>
          <a:bodyPr anchor="ctr"/>
          <a:lstStyle/>
          <a:p>
            <a:pPr marL="0" indent="0" algn="ctr">
              <a:buNone/>
            </a:pPr>
            <a:r>
              <a:rPr lang="fr-BE" sz="3200" b="1" dirty="0">
                <a:solidFill>
                  <a:srgbClr val="923F81"/>
                </a:solidFill>
              </a:rPr>
              <a:t>Merci à tous pour votre attention !</a:t>
            </a:r>
          </a:p>
        </p:txBody>
      </p:sp>
      <p:sp>
        <p:nvSpPr>
          <p:cNvPr id="4" name="Espace réservé du numéro de diapositive 3">
            <a:extLst>
              <a:ext uri="{FF2B5EF4-FFF2-40B4-BE49-F238E27FC236}">
                <a16:creationId xmlns:a16="http://schemas.microsoft.com/office/drawing/2014/main" id="{CDD23857-1448-4D1C-BB26-6DFD59A8F810}"/>
              </a:ext>
            </a:extLst>
          </p:cNvPr>
          <p:cNvSpPr>
            <a:spLocks noGrp="1"/>
          </p:cNvSpPr>
          <p:nvPr>
            <p:ph type="sldNum" sz="quarter" idx="10"/>
          </p:nvPr>
        </p:nvSpPr>
        <p:spPr/>
        <p:txBody>
          <a:bodyPr/>
          <a:lstStyle/>
          <a:p>
            <a:pPr>
              <a:defRPr/>
            </a:pPr>
            <a:fld id="{9F44DDCA-84BE-D540-B037-63EA77903BCD}" type="slidenum">
              <a:rPr lang="fr-FR" altLang="fr-FR" smtClean="0"/>
              <a:pPr>
                <a:defRPr/>
              </a:pPr>
              <a:t>14</a:t>
            </a:fld>
            <a:endParaRPr lang="fr-FR" altLang="fr-FR"/>
          </a:p>
          <a:p>
            <a:pPr>
              <a:defRPr/>
            </a:pPr>
            <a:endParaRPr lang="fr-FR" altLang="fr-FR"/>
          </a:p>
        </p:txBody>
      </p:sp>
    </p:spTree>
    <p:extLst>
      <p:ext uri="{BB962C8B-B14F-4D97-AF65-F5344CB8AC3E}">
        <p14:creationId xmlns:p14="http://schemas.microsoft.com/office/powerpoint/2010/main" val="2760776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51D9E45-5C40-43C2-BFB3-3C763CAA527A}"/>
              </a:ext>
            </a:extLst>
          </p:cNvPr>
          <p:cNvSpPr>
            <a:spLocks noGrp="1"/>
          </p:cNvSpPr>
          <p:nvPr>
            <p:ph idx="1"/>
          </p:nvPr>
        </p:nvSpPr>
        <p:spPr/>
        <p:txBody>
          <a:bodyPr/>
          <a:lstStyle/>
          <a:p>
            <a:pPr marL="347662" indent="-285750"/>
            <a:r>
              <a:rPr lang="fr-BE" sz="1800" b="1" dirty="0">
                <a:solidFill>
                  <a:srgbClr val="923F81"/>
                </a:solidFill>
              </a:rPr>
              <a:t>Article 8 CEDH et 22 de la Constitution</a:t>
            </a:r>
          </a:p>
          <a:p>
            <a:pPr marL="788987" lvl="1" indent="-285750"/>
            <a:r>
              <a:rPr lang="fr-BE" sz="1800" dirty="0"/>
              <a:t>Protection du droit à la vie privée et familiale</a:t>
            </a:r>
          </a:p>
          <a:p>
            <a:pPr marL="788987" lvl="1" indent="-285750"/>
            <a:r>
              <a:rPr lang="fr-BE" sz="1800" dirty="0"/>
              <a:t>Pas absolu</a:t>
            </a:r>
          </a:p>
          <a:p>
            <a:pPr marL="347662" indent="-285750"/>
            <a:r>
              <a:rPr lang="fr-BE" sz="1800" b="1" dirty="0">
                <a:solidFill>
                  <a:srgbClr val="923F81"/>
                </a:solidFill>
              </a:rPr>
              <a:t>Loi du 12 janvier 2005 de principes concernant l’administration pénitentiaire ainsi que le statut juridique des détenus</a:t>
            </a:r>
            <a:endParaRPr lang="fr-BE" sz="1800" dirty="0"/>
          </a:p>
          <a:p>
            <a:r>
              <a:rPr lang="fr-BE" sz="1800" b="1" dirty="0"/>
              <a:t>Art. 32 à 34 – De l’accès à la prison</a:t>
            </a:r>
          </a:p>
          <a:p>
            <a:pPr lvl="1"/>
            <a:r>
              <a:rPr lang="fr-BE" sz="1800" dirty="0"/>
              <a:t>Mesures de contrôle et de sécurité</a:t>
            </a:r>
          </a:p>
          <a:p>
            <a:pPr lvl="1"/>
            <a:r>
              <a:rPr lang="fr-BE" sz="1800" dirty="0"/>
              <a:t>Parlementaires</a:t>
            </a:r>
          </a:p>
          <a:p>
            <a:pPr lvl="1"/>
            <a:r>
              <a:rPr lang="fr-BE" sz="1800" dirty="0"/>
              <a:t>Autorisation du Ministre de la Justice</a:t>
            </a:r>
          </a:p>
          <a:p>
            <a:pPr lvl="2"/>
            <a:r>
              <a:rPr lang="fr-BE" sz="1600" dirty="0"/>
              <a:t>+ AR 17/08/2019</a:t>
            </a:r>
          </a:p>
          <a:p>
            <a:r>
              <a:rPr lang="fr-BE" sz="1800" b="1" dirty="0"/>
              <a:t>Art. 58 à 63 – Des visites</a:t>
            </a:r>
          </a:p>
          <a:p>
            <a:pPr lvl="1"/>
            <a:r>
              <a:rPr lang="fr-BE" sz="1800" dirty="0"/>
              <a:t>Inculpés : tous les jours (présumés innocents ; vulnérabilité)</a:t>
            </a:r>
          </a:p>
          <a:p>
            <a:pPr marL="503237" lvl="1" indent="0">
              <a:buNone/>
            </a:pPr>
            <a:r>
              <a:rPr lang="fr-BE" sz="1800" dirty="0"/>
              <a:t>     VS Condamnés : min 3x/semaine (au moins 1j du WE et mercredi PM)</a:t>
            </a:r>
          </a:p>
          <a:p>
            <a:pPr lvl="1"/>
            <a:r>
              <a:rPr lang="fr-BE" sz="1800" dirty="0"/>
              <a:t>Durée : min. 1 heure</a:t>
            </a:r>
          </a:p>
          <a:p>
            <a:r>
              <a:rPr lang="fr-BE" sz="1800" b="1" dirty="0"/>
              <a:t>Art. 147 à 162 – Des plaintes et du recours contre la décision de la Commission des plaintes</a:t>
            </a:r>
            <a:endParaRPr lang="fr-BE" sz="1800" dirty="0"/>
          </a:p>
        </p:txBody>
      </p:sp>
      <p:sp>
        <p:nvSpPr>
          <p:cNvPr id="4" name="Espace réservé du numéro de diapositive 3">
            <a:extLst>
              <a:ext uri="{FF2B5EF4-FFF2-40B4-BE49-F238E27FC236}">
                <a16:creationId xmlns:a16="http://schemas.microsoft.com/office/drawing/2014/main" id="{E4B97C88-0953-449D-A89D-EC59ACCFFB85}"/>
              </a:ext>
            </a:extLst>
          </p:cNvPr>
          <p:cNvSpPr>
            <a:spLocks noGrp="1"/>
          </p:cNvSpPr>
          <p:nvPr>
            <p:ph type="sldNum" sz="quarter" idx="10"/>
          </p:nvPr>
        </p:nvSpPr>
        <p:spPr/>
        <p:txBody>
          <a:bodyPr/>
          <a:lstStyle/>
          <a:p>
            <a:pPr>
              <a:defRPr/>
            </a:pPr>
            <a:fld id="{9F44DDCA-84BE-D540-B037-63EA77903BCD}" type="slidenum">
              <a:rPr lang="fr-FR" altLang="fr-FR" smtClean="0"/>
              <a:pPr>
                <a:defRPr/>
              </a:pPr>
              <a:t>2</a:t>
            </a:fld>
            <a:endParaRPr lang="fr-FR" altLang="fr-FR"/>
          </a:p>
          <a:p>
            <a:pPr>
              <a:defRPr/>
            </a:pPr>
            <a:endParaRPr lang="fr-FR" altLang="fr-FR"/>
          </a:p>
        </p:txBody>
      </p:sp>
    </p:spTree>
    <p:extLst>
      <p:ext uri="{BB962C8B-B14F-4D97-AF65-F5344CB8AC3E}">
        <p14:creationId xmlns:p14="http://schemas.microsoft.com/office/powerpoint/2010/main" val="1082246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51D9E45-5C40-43C2-BFB3-3C763CAA527A}"/>
              </a:ext>
            </a:extLst>
          </p:cNvPr>
          <p:cNvSpPr>
            <a:spLocks noGrp="1"/>
          </p:cNvSpPr>
          <p:nvPr>
            <p:ph idx="1"/>
          </p:nvPr>
        </p:nvSpPr>
        <p:spPr>
          <a:xfrm>
            <a:off x="293687" y="1603375"/>
            <a:ext cx="9493250" cy="5677535"/>
          </a:xfrm>
        </p:spPr>
        <p:txBody>
          <a:bodyPr/>
          <a:lstStyle/>
          <a:p>
            <a:pPr marL="347662" indent="-285750"/>
            <a:r>
              <a:rPr lang="fr-BE" sz="2400" b="1" dirty="0">
                <a:solidFill>
                  <a:srgbClr val="923F81"/>
                </a:solidFill>
              </a:rPr>
              <a:t>Selon la qualité du visiteur (art. 59)</a:t>
            </a:r>
          </a:p>
          <a:p>
            <a:pPr marL="788987" lvl="1" indent="-285750"/>
            <a:r>
              <a:rPr lang="fr-FR" sz="2200" dirty="0"/>
              <a:t>parents et alliés en ligne directe, le tuteur, le conjoint, le cohabitant légal ou de fait, les frères, les sœurs, les oncles et les tantes</a:t>
            </a:r>
          </a:p>
          <a:p>
            <a:pPr marL="1230312" lvl="2" indent="-285750"/>
            <a:r>
              <a:rPr lang="fr-FR" sz="2000" dirty="0"/>
              <a:t>Condition unique : justifier de son identité</a:t>
            </a:r>
          </a:p>
          <a:p>
            <a:pPr marL="1230312" lvl="2" indent="-285750"/>
            <a:r>
              <a:rPr lang="fr-FR" sz="2000" dirty="0"/>
              <a:t>Interdiction par le directeur</a:t>
            </a:r>
          </a:p>
          <a:p>
            <a:pPr marL="1733550" lvl="3" indent="-285750"/>
            <a:r>
              <a:rPr lang="fr-FR" sz="1700" dirty="0"/>
              <a:t>A titre provisoire = limitée dans le temps</a:t>
            </a:r>
          </a:p>
          <a:p>
            <a:pPr marL="1733550" lvl="3" indent="-285750"/>
            <a:r>
              <a:rPr lang="fr-FR" sz="1700" dirty="0"/>
              <a:t>« </a:t>
            </a:r>
            <a:r>
              <a:rPr lang="fr-FR" sz="1700" i="1" dirty="0"/>
              <a:t>lorsqu'il existe des indices personnalisés que la visite pourrait présenter un grave danger pour le maintien de l'ordre ou de la sécurité </a:t>
            </a:r>
            <a:r>
              <a:rPr lang="fr-FR" sz="1700" dirty="0"/>
              <a:t>» </a:t>
            </a:r>
            <a:r>
              <a:rPr lang="fr-FR" sz="1700" b="1" u="sng" dirty="0"/>
              <a:t>et</a:t>
            </a:r>
            <a:r>
              <a:rPr lang="fr-FR" sz="1700" dirty="0"/>
              <a:t> lorsque la visite « à carreau » ne suffit pas à écarter ce danger</a:t>
            </a:r>
          </a:p>
          <a:p>
            <a:pPr marL="788987" lvl="1" indent="-285750"/>
            <a:r>
              <a:rPr lang="fr-FR" sz="2200" dirty="0"/>
              <a:t>autres visiteurs</a:t>
            </a:r>
          </a:p>
          <a:p>
            <a:pPr marL="1230312" lvl="2" indent="-285750"/>
            <a:r>
              <a:rPr lang="fr-FR" sz="2000" dirty="0"/>
              <a:t>Sur autorisation préalable du Directeur = faire la demande</a:t>
            </a:r>
          </a:p>
          <a:p>
            <a:pPr marL="1230312" lvl="2" indent="-285750"/>
            <a:r>
              <a:rPr lang="fr-FR" sz="2000" dirty="0"/>
              <a:t>Refus uniquement </a:t>
            </a:r>
            <a:r>
              <a:rPr lang="fr-FR" dirty="0"/>
              <a:t>« </a:t>
            </a:r>
            <a:r>
              <a:rPr lang="fr-FR" i="1" dirty="0"/>
              <a:t>si la personne concernée ne peut justifier d'aucun intérêt légitime </a:t>
            </a:r>
            <a:r>
              <a:rPr lang="fr-FR" b="1" i="1" u="sng" dirty="0"/>
              <a:t>ou</a:t>
            </a:r>
            <a:r>
              <a:rPr lang="fr-FR" i="1" dirty="0"/>
              <a:t> s'il existe des indices personnalisés que la visite peut présenter un danger pour le maintien de l'ordre ou de la sécurité </a:t>
            </a:r>
            <a:r>
              <a:rPr lang="fr-FR" dirty="0"/>
              <a:t>»</a:t>
            </a:r>
          </a:p>
          <a:p>
            <a:pPr marL="788987" lvl="1" indent="-285750"/>
            <a:r>
              <a:rPr lang="fr-FR" sz="2200" dirty="0"/>
              <a:t>L'interdiction provisoire ou le refus sont notifiés par écrit et motivés</a:t>
            </a:r>
            <a:endParaRPr lang="fr-BE" sz="2200" dirty="0"/>
          </a:p>
        </p:txBody>
      </p:sp>
      <p:sp>
        <p:nvSpPr>
          <p:cNvPr id="4" name="Espace réservé du numéro de diapositive 3">
            <a:extLst>
              <a:ext uri="{FF2B5EF4-FFF2-40B4-BE49-F238E27FC236}">
                <a16:creationId xmlns:a16="http://schemas.microsoft.com/office/drawing/2014/main" id="{E4B97C88-0953-449D-A89D-EC59ACCFFB85}"/>
              </a:ext>
            </a:extLst>
          </p:cNvPr>
          <p:cNvSpPr>
            <a:spLocks noGrp="1"/>
          </p:cNvSpPr>
          <p:nvPr>
            <p:ph type="sldNum" sz="quarter" idx="10"/>
          </p:nvPr>
        </p:nvSpPr>
        <p:spPr/>
        <p:txBody>
          <a:bodyPr/>
          <a:lstStyle/>
          <a:p>
            <a:pPr>
              <a:defRPr/>
            </a:pPr>
            <a:fld id="{9F44DDCA-84BE-D540-B037-63EA77903BCD}" type="slidenum">
              <a:rPr lang="fr-FR" altLang="fr-FR" smtClean="0"/>
              <a:pPr>
                <a:defRPr/>
              </a:pPr>
              <a:t>3</a:t>
            </a:fld>
            <a:endParaRPr lang="fr-FR" altLang="fr-FR"/>
          </a:p>
          <a:p>
            <a:pPr>
              <a:defRPr/>
            </a:pPr>
            <a:endParaRPr lang="fr-FR" altLang="fr-FR"/>
          </a:p>
        </p:txBody>
      </p:sp>
    </p:spTree>
    <p:extLst>
      <p:ext uri="{BB962C8B-B14F-4D97-AF65-F5344CB8AC3E}">
        <p14:creationId xmlns:p14="http://schemas.microsoft.com/office/powerpoint/2010/main" val="2798040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51D9E45-5C40-43C2-BFB3-3C763CAA527A}"/>
              </a:ext>
            </a:extLst>
          </p:cNvPr>
          <p:cNvSpPr>
            <a:spLocks noGrp="1"/>
          </p:cNvSpPr>
          <p:nvPr>
            <p:ph idx="1"/>
          </p:nvPr>
        </p:nvSpPr>
        <p:spPr>
          <a:xfrm>
            <a:off x="293687" y="1603375"/>
            <a:ext cx="9493250" cy="5677535"/>
          </a:xfrm>
        </p:spPr>
        <p:txBody>
          <a:bodyPr/>
          <a:lstStyle/>
          <a:p>
            <a:pPr marL="347662" indent="-285750"/>
            <a:r>
              <a:rPr lang="fr-BE" sz="2400" b="1" dirty="0">
                <a:solidFill>
                  <a:srgbClr val="923F81"/>
                </a:solidFill>
              </a:rPr>
              <a:t>Avocat (art. 67)</a:t>
            </a:r>
          </a:p>
          <a:p>
            <a:pPr lvl="1">
              <a:buFontTx/>
              <a:buChar char="-"/>
            </a:pPr>
            <a:r>
              <a:rPr lang="fr-BE" sz="1600" dirty="0"/>
              <a:t>Carte d’avocat européenne ; sinon, </a:t>
            </a:r>
            <a:r>
              <a:rPr lang="fr-FR" sz="1600" dirty="0"/>
              <a:t>autorisation spéciale délivrée par le ministre, après avis du procureur du Roi et du bâtonnier </a:t>
            </a:r>
            <a:endParaRPr lang="fr-BE" sz="1600" dirty="0"/>
          </a:p>
          <a:p>
            <a:pPr lvl="1">
              <a:buFontTx/>
              <a:buChar char="-"/>
            </a:pPr>
            <a:r>
              <a:rPr lang="fr-BE" sz="1600" dirty="0"/>
              <a:t>Horaire élargi ; uniquement pour les détenus « </a:t>
            </a:r>
            <a:r>
              <a:rPr lang="fr-FR" sz="1600" i="1" dirty="0"/>
              <a:t>qui font appel à eux ou dont ils défendent les intérêts </a:t>
            </a:r>
            <a:r>
              <a:rPr lang="fr-FR" sz="1600" dirty="0"/>
              <a:t>»</a:t>
            </a:r>
          </a:p>
          <a:p>
            <a:pPr lvl="1">
              <a:buFontTx/>
              <a:buChar char="-"/>
            </a:pPr>
            <a:r>
              <a:rPr lang="fr-FR" sz="1600" dirty="0"/>
              <a:t>Seule une surveillance visuelle peut être exercée durant l'entretien entre l'avocat et le détenu</a:t>
            </a:r>
          </a:p>
          <a:p>
            <a:pPr lvl="1">
              <a:buFontTx/>
              <a:buChar char="-"/>
            </a:pPr>
            <a:r>
              <a:rPr lang="fr-FR" sz="1600" dirty="0"/>
              <a:t>Interdiction possible « </a:t>
            </a:r>
            <a:r>
              <a:rPr lang="fr-FR" sz="1600" i="1" dirty="0"/>
              <a:t>Si le directeur a de sérieuses raisons de penser que la visite de l'avocat peut compromettre </a:t>
            </a:r>
            <a:r>
              <a:rPr lang="fr-FR" sz="1600" b="1" i="1" dirty="0"/>
              <a:t>gravement</a:t>
            </a:r>
            <a:r>
              <a:rPr lang="fr-FR" sz="1600" i="1" dirty="0"/>
              <a:t> la sécurité </a:t>
            </a:r>
            <a:r>
              <a:rPr lang="fr-FR" sz="1600" dirty="0"/>
              <a:t>»</a:t>
            </a:r>
          </a:p>
          <a:p>
            <a:pPr lvl="2">
              <a:buFontTx/>
              <a:buChar char="-"/>
            </a:pPr>
            <a:r>
              <a:rPr lang="fr-FR" sz="1400" dirty="0"/>
              <a:t>DOIT en informer immédiatement le bâtonnier de l'Ordre des avocats de l'arrondissement où la prison est située. </a:t>
            </a:r>
          </a:p>
          <a:p>
            <a:pPr lvl="2">
              <a:buFontTx/>
              <a:buChar char="-"/>
            </a:pPr>
            <a:r>
              <a:rPr lang="fr-FR" sz="1400" dirty="0"/>
              <a:t>Dans l'attente d'une décision du bâtonnier, le directeur peut interdire provisoirement à l'avocat d'accéder à la prison</a:t>
            </a:r>
            <a:r>
              <a:rPr lang="fr-FR" sz="1400" b="1" dirty="0"/>
              <a:t>.</a:t>
            </a:r>
            <a:endParaRPr lang="fr-BE" sz="1400" b="1" dirty="0"/>
          </a:p>
          <a:p>
            <a:pPr marL="347662" indent="-285750"/>
            <a:r>
              <a:rPr lang="fr-BE" sz="2400" b="1" dirty="0">
                <a:solidFill>
                  <a:srgbClr val="923F81"/>
                </a:solidFill>
              </a:rPr>
              <a:t>Aumôniers et conseillers moraux (art. 72, 72/1 et 73)</a:t>
            </a:r>
          </a:p>
          <a:p>
            <a:pPr marL="788987" lvl="1" indent="-285750"/>
            <a:r>
              <a:rPr lang="fr-BE" sz="1800" dirty="0"/>
              <a:t>Spécialement désignés auprès des prisons (procédure et habilitation de sécurité)</a:t>
            </a:r>
          </a:p>
          <a:p>
            <a:pPr marL="788987" lvl="1" indent="-285750"/>
            <a:r>
              <a:rPr lang="fr-BE" sz="1800" dirty="0"/>
              <a:t>Que pour les religions reconnues et les organisations reconnues par la loi qui dispensent des services moraux</a:t>
            </a:r>
          </a:p>
          <a:p>
            <a:pPr marL="788987" lvl="1" indent="-285750"/>
            <a:r>
              <a:rPr lang="fr-BE" sz="1800" dirty="0"/>
              <a:t>Sur demande du détenu, peuvent rendre visite dans son espace de séjour</a:t>
            </a:r>
          </a:p>
          <a:p>
            <a:pPr marL="788987" lvl="1" indent="-285750"/>
            <a:r>
              <a:rPr lang="fr-BE" sz="1800" dirty="0"/>
              <a:t>Disposent d’un local adéquat qui permet de se rencontrer dans une « atmosphère confidentielle »</a:t>
            </a:r>
          </a:p>
        </p:txBody>
      </p:sp>
      <p:sp>
        <p:nvSpPr>
          <p:cNvPr id="4" name="Espace réservé du numéro de diapositive 3">
            <a:extLst>
              <a:ext uri="{FF2B5EF4-FFF2-40B4-BE49-F238E27FC236}">
                <a16:creationId xmlns:a16="http://schemas.microsoft.com/office/drawing/2014/main" id="{E4B97C88-0953-449D-A89D-EC59ACCFFB85}"/>
              </a:ext>
            </a:extLst>
          </p:cNvPr>
          <p:cNvSpPr>
            <a:spLocks noGrp="1"/>
          </p:cNvSpPr>
          <p:nvPr>
            <p:ph type="sldNum" sz="quarter" idx="10"/>
          </p:nvPr>
        </p:nvSpPr>
        <p:spPr/>
        <p:txBody>
          <a:bodyPr/>
          <a:lstStyle/>
          <a:p>
            <a:pPr>
              <a:defRPr/>
            </a:pPr>
            <a:fld id="{9F44DDCA-84BE-D540-B037-63EA77903BCD}" type="slidenum">
              <a:rPr lang="fr-FR" altLang="fr-FR" smtClean="0"/>
              <a:pPr>
                <a:defRPr/>
              </a:pPr>
              <a:t>4</a:t>
            </a:fld>
            <a:endParaRPr lang="fr-FR" altLang="fr-FR" dirty="0"/>
          </a:p>
          <a:p>
            <a:pPr>
              <a:defRPr/>
            </a:pPr>
            <a:endParaRPr lang="fr-FR" altLang="fr-FR" dirty="0"/>
          </a:p>
        </p:txBody>
      </p:sp>
    </p:spTree>
    <p:extLst>
      <p:ext uri="{BB962C8B-B14F-4D97-AF65-F5344CB8AC3E}">
        <p14:creationId xmlns:p14="http://schemas.microsoft.com/office/powerpoint/2010/main" val="1529950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51D9E45-5C40-43C2-BFB3-3C763CAA527A}"/>
              </a:ext>
            </a:extLst>
          </p:cNvPr>
          <p:cNvSpPr>
            <a:spLocks noGrp="1"/>
          </p:cNvSpPr>
          <p:nvPr>
            <p:ph idx="1"/>
          </p:nvPr>
        </p:nvSpPr>
        <p:spPr>
          <a:xfrm>
            <a:off x="293687" y="1603375"/>
            <a:ext cx="9493250" cy="5677535"/>
          </a:xfrm>
        </p:spPr>
        <p:txBody>
          <a:bodyPr/>
          <a:lstStyle/>
          <a:p>
            <a:pPr marL="347662" indent="-285750"/>
            <a:r>
              <a:rPr lang="fr-BE" sz="2400" b="1" dirty="0">
                <a:solidFill>
                  <a:srgbClr val="923F81"/>
                </a:solidFill>
              </a:rPr>
              <a:t>Médecin </a:t>
            </a:r>
          </a:p>
          <a:p>
            <a:pPr marL="788987" lvl="1" indent="-285750"/>
            <a:r>
              <a:rPr lang="fr-BE" dirty="0"/>
              <a:t>Art. 89 : médecin attaché à la prison</a:t>
            </a:r>
          </a:p>
          <a:p>
            <a:pPr marL="1230312" lvl="2" indent="-285750"/>
            <a:r>
              <a:rPr lang="fr-BE" dirty="0"/>
              <a:t>NB. Art. 96 : conserve son indépendance professionnelle ; évaluations et décisions sur la santé des détenus sont fondées sur des critères médicaux uniquement ; relation de confiance avec le détenu</a:t>
            </a:r>
          </a:p>
          <a:p>
            <a:pPr marL="788987" lvl="1" indent="-285750"/>
            <a:r>
              <a:rPr lang="fr-BE" dirty="0"/>
              <a:t>Art. 91 : médecin de son choix</a:t>
            </a:r>
          </a:p>
          <a:p>
            <a:pPr marL="1230312" lvl="2" indent="-285750"/>
            <a:r>
              <a:rPr lang="fr-FR" dirty="0"/>
              <a:t>Le détenu a le droit de recevoir la visite d’un médecin de son choix</a:t>
            </a:r>
          </a:p>
          <a:p>
            <a:pPr marL="1230312" lvl="2" indent="-285750"/>
            <a:r>
              <a:rPr lang="fr-FR" dirty="0"/>
              <a:t>Ce médecin peut intervenir :</a:t>
            </a:r>
          </a:p>
          <a:p>
            <a:pPr marL="1733550" lvl="3" indent="-285750"/>
            <a:r>
              <a:rPr lang="fr-FR" sz="1400" dirty="0"/>
              <a:t>SOIT pour donner un deuxième avis sur le diagnostic, les examens diagnostics et le traitement proposés par le médecin attaché à la prison (possibilité d’un 3</a:t>
            </a:r>
            <a:r>
              <a:rPr lang="fr-FR" sz="1400" baseline="30000" dirty="0"/>
              <a:t>e</a:t>
            </a:r>
            <a:r>
              <a:rPr lang="fr-FR" sz="1400" dirty="0"/>
              <a:t> avis si les deux médecins sont en désaccord)</a:t>
            </a:r>
          </a:p>
          <a:p>
            <a:pPr marL="1733550" lvl="3" indent="-285750"/>
            <a:r>
              <a:rPr lang="fr-FR" sz="1400" dirty="0"/>
              <a:t>SOIT si des motifs raisonnables le justifient, pour traiter le détenu dans la prison, moyennant l’autorisation du médecin référent du service de coordination central des oins médicaux de l’administration pénitentiaire (recours possible contre la décision de rejet de la demande auprès de la Commission d’appel du Conseil central – art. 165 et 166)</a:t>
            </a:r>
          </a:p>
          <a:p>
            <a:pPr marL="347662" indent="-285750"/>
            <a:r>
              <a:rPr lang="fr-BE" sz="2400" b="1" dirty="0">
                <a:solidFill>
                  <a:srgbClr val="923F81"/>
                </a:solidFill>
              </a:rPr>
              <a:t>Quid travailleurs sociaux externes ?</a:t>
            </a:r>
          </a:p>
          <a:p>
            <a:pPr marL="788987" lvl="1" indent="-285750"/>
            <a:r>
              <a:rPr lang="fr-BE" dirty="0"/>
              <a:t>Pas de disposition expresse dans la loi de principes</a:t>
            </a:r>
          </a:p>
          <a:p>
            <a:pPr marL="788987" lvl="1" indent="-285750"/>
            <a:r>
              <a:rPr lang="fr-BE" dirty="0"/>
              <a:t>« Autres visiteurs » qui justifient alors d’un intérêt légitime</a:t>
            </a:r>
          </a:p>
        </p:txBody>
      </p:sp>
      <p:sp>
        <p:nvSpPr>
          <p:cNvPr id="4" name="Espace réservé du numéro de diapositive 3">
            <a:extLst>
              <a:ext uri="{FF2B5EF4-FFF2-40B4-BE49-F238E27FC236}">
                <a16:creationId xmlns:a16="http://schemas.microsoft.com/office/drawing/2014/main" id="{E4B97C88-0953-449D-A89D-EC59ACCFFB85}"/>
              </a:ext>
            </a:extLst>
          </p:cNvPr>
          <p:cNvSpPr>
            <a:spLocks noGrp="1"/>
          </p:cNvSpPr>
          <p:nvPr>
            <p:ph type="sldNum" sz="quarter" idx="10"/>
          </p:nvPr>
        </p:nvSpPr>
        <p:spPr/>
        <p:txBody>
          <a:bodyPr/>
          <a:lstStyle/>
          <a:p>
            <a:pPr>
              <a:defRPr/>
            </a:pPr>
            <a:fld id="{9F44DDCA-84BE-D540-B037-63EA77903BCD}" type="slidenum">
              <a:rPr lang="fr-FR" altLang="fr-FR" smtClean="0"/>
              <a:pPr>
                <a:defRPr/>
              </a:pPr>
              <a:t>5</a:t>
            </a:fld>
            <a:endParaRPr lang="fr-FR" altLang="fr-FR" dirty="0"/>
          </a:p>
          <a:p>
            <a:pPr>
              <a:defRPr/>
            </a:pPr>
            <a:endParaRPr lang="fr-FR" altLang="fr-FR" dirty="0"/>
          </a:p>
        </p:txBody>
      </p:sp>
    </p:spTree>
    <p:extLst>
      <p:ext uri="{BB962C8B-B14F-4D97-AF65-F5344CB8AC3E}">
        <p14:creationId xmlns:p14="http://schemas.microsoft.com/office/powerpoint/2010/main" val="3039220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51D9E45-5C40-43C2-BFB3-3C763CAA527A}"/>
              </a:ext>
            </a:extLst>
          </p:cNvPr>
          <p:cNvSpPr>
            <a:spLocks noGrp="1"/>
          </p:cNvSpPr>
          <p:nvPr>
            <p:ph idx="1"/>
          </p:nvPr>
        </p:nvSpPr>
        <p:spPr>
          <a:xfrm>
            <a:off x="293687" y="1660525"/>
            <a:ext cx="9493250" cy="5730875"/>
          </a:xfrm>
        </p:spPr>
        <p:txBody>
          <a:bodyPr/>
          <a:lstStyle/>
          <a:p>
            <a:pPr marL="347662" indent="-285750"/>
            <a:r>
              <a:rPr lang="fr-BE" sz="2000" b="1" dirty="0">
                <a:solidFill>
                  <a:srgbClr val="923F81"/>
                </a:solidFill>
              </a:rPr>
              <a:t>Selon le type de visite</a:t>
            </a:r>
          </a:p>
          <a:p>
            <a:pPr marL="788987" lvl="1" indent="-285750"/>
            <a:r>
              <a:rPr lang="fr-FR" dirty="0"/>
              <a:t>Une surveillance est exercée pendant la visite en vue du maintien de l'ordre ou de la sécurité (art. 62)</a:t>
            </a:r>
          </a:p>
          <a:p>
            <a:pPr marL="1230312" lvl="2" indent="-285750"/>
            <a:endParaRPr lang="fr-FR" dirty="0"/>
          </a:p>
          <a:p>
            <a:pPr marL="788987" lvl="1" indent="-285750"/>
            <a:r>
              <a:rPr lang="fr-FR" dirty="0"/>
              <a:t>Visite à table : l’un à côté de l’autre ou dans un local spécifique </a:t>
            </a:r>
          </a:p>
          <a:p>
            <a:pPr marL="1230312" lvl="2" indent="-285750"/>
            <a:endParaRPr lang="fr-FR" dirty="0"/>
          </a:p>
          <a:p>
            <a:pPr marL="788987" lvl="1" indent="-285750"/>
            <a:r>
              <a:rPr lang="fr-FR" dirty="0"/>
              <a:t>Visite à carreau (art. 60, § 3)</a:t>
            </a:r>
          </a:p>
          <a:p>
            <a:pPr marL="503237" lvl="1" indent="0">
              <a:buNone/>
            </a:pPr>
            <a:endParaRPr lang="fr-FR" dirty="0"/>
          </a:p>
          <a:p>
            <a:pPr marL="944562" lvl="2" indent="0">
              <a:buNone/>
            </a:pPr>
            <a:r>
              <a:rPr lang="fr-FR" sz="1600" i="1" dirty="0"/>
              <a:t> 1° lorsqu'il existe des raisons sérieuses de craindre qu'aient lieu pendant la visite des incidents qui pourraient mettre en danger l'ordre ou la sécurité;</a:t>
            </a:r>
          </a:p>
          <a:p>
            <a:pPr marL="944562" lvl="2" indent="0">
              <a:buNone/>
            </a:pPr>
            <a:r>
              <a:rPr lang="fr-FR" sz="1600" i="1" dirty="0"/>
              <a:t>  2° à la demande du visiteur;</a:t>
            </a:r>
          </a:p>
          <a:p>
            <a:pPr marL="944562" lvl="2" indent="0">
              <a:buNone/>
            </a:pPr>
            <a:r>
              <a:rPr lang="fr-FR" sz="1600" i="1" dirty="0"/>
              <a:t>  3° à la demande du détenu;</a:t>
            </a:r>
          </a:p>
          <a:p>
            <a:pPr marL="944562" lvl="2" indent="0">
              <a:buNone/>
            </a:pPr>
            <a:r>
              <a:rPr lang="fr-FR" sz="1600" i="1" dirty="0"/>
              <a:t>  4° si le visiteur ou le détenu a enfreint antérieurement le règlement des visites et qu'il y a des raisons de supposer que cette infraction au règlement des visites est susceptible de se reproduire.</a:t>
            </a:r>
          </a:p>
        </p:txBody>
      </p:sp>
      <p:sp>
        <p:nvSpPr>
          <p:cNvPr id="4" name="Espace réservé du numéro de diapositive 3">
            <a:extLst>
              <a:ext uri="{FF2B5EF4-FFF2-40B4-BE49-F238E27FC236}">
                <a16:creationId xmlns:a16="http://schemas.microsoft.com/office/drawing/2014/main" id="{E4B97C88-0953-449D-A89D-EC59ACCFFB85}"/>
              </a:ext>
            </a:extLst>
          </p:cNvPr>
          <p:cNvSpPr>
            <a:spLocks noGrp="1"/>
          </p:cNvSpPr>
          <p:nvPr>
            <p:ph type="sldNum" sz="quarter" idx="10"/>
          </p:nvPr>
        </p:nvSpPr>
        <p:spPr/>
        <p:txBody>
          <a:bodyPr/>
          <a:lstStyle/>
          <a:p>
            <a:pPr>
              <a:defRPr/>
            </a:pPr>
            <a:fld id="{9F44DDCA-84BE-D540-B037-63EA77903BCD}" type="slidenum">
              <a:rPr lang="fr-FR" altLang="fr-FR" smtClean="0"/>
              <a:pPr>
                <a:defRPr/>
              </a:pPr>
              <a:t>6</a:t>
            </a:fld>
            <a:endParaRPr lang="fr-FR" altLang="fr-FR"/>
          </a:p>
          <a:p>
            <a:pPr>
              <a:defRPr/>
            </a:pPr>
            <a:endParaRPr lang="fr-FR" altLang="fr-FR"/>
          </a:p>
        </p:txBody>
      </p:sp>
    </p:spTree>
    <p:extLst>
      <p:ext uri="{BB962C8B-B14F-4D97-AF65-F5344CB8AC3E}">
        <p14:creationId xmlns:p14="http://schemas.microsoft.com/office/powerpoint/2010/main" val="102256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51D9E45-5C40-43C2-BFB3-3C763CAA527A}"/>
              </a:ext>
            </a:extLst>
          </p:cNvPr>
          <p:cNvSpPr>
            <a:spLocks noGrp="1"/>
          </p:cNvSpPr>
          <p:nvPr>
            <p:ph idx="1"/>
          </p:nvPr>
        </p:nvSpPr>
        <p:spPr>
          <a:xfrm>
            <a:off x="293687" y="1660525"/>
            <a:ext cx="9493250" cy="5730875"/>
          </a:xfrm>
        </p:spPr>
        <p:txBody>
          <a:bodyPr/>
          <a:lstStyle/>
          <a:p>
            <a:pPr marL="347662" indent="-285750"/>
            <a:r>
              <a:rPr lang="fr-BE" sz="2000" b="1" dirty="0">
                <a:solidFill>
                  <a:srgbClr val="923F81"/>
                </a:solidFill>
              </a:rPr>
              <a:t>Selon le type de visite (suite)</a:t>
            </a:r>
          </a:p>
          <a:p>
            <a:pPr marL="788987" lvl="1" indent="-285750"/>
            <a:r>
              <a:rPr lang="fr-FR" dirty="0"/>
              <a:t>Visite dans l’intimité = « VHS » </a:t>
            </a:r>
          </a:p>
          <a:p>
            <a:pPr marL="788987" lvl="1" indent="-285750"/>
            <a:endParaRPr lang="fr-FR" dirty="0"/>
          </a:p>
          <a:p>
            <a:pPr marL="1230312" lvl="2" indent="-285750"/>
            <a:r>
              <a:rPr lang="fr-FR" dirty="0"/>
              <a:t>Pour chaque détenu (inculpé ou condamné)</a:t>
            </a:r>
          </a:p>
          <a:p>
            <a:pPr marL="1230312" lvl="2" indent="-285750"/>
            <a:endParaRPr lang="fr-FR" dirty="0"/>
          </a:p>
          <a:p>
            <a:pPr marL="1230312" lvl="2" indent="-285750"/>
            <a:r>
              <a:rPr lang="fr-FR" dirty="0"/>
              <a:t>Minimum 1x par fois pendant 2 heures</a:t>
            </a:r>
          </a:p>
          <a:p>
            <a:pPr marL="1230312" lvl="2" indent="-285750"/>
            <a:endParaRPr lang="fr-FR" dirty="0"/>
          </a:p>
          <a:p>
            <a:pPr marL="1230312" lvl="2" indent="-285750"/>
            <a:r>
              <a:rPr lang="fr-FR" sz="1800" dirty="0"/>
              <a:t>Procédure de demande : art. 15 à </a:t>
            </a:r>
            <a:r>
              <a:rPr lang="fr-FR" dirty="0"/>
              <a:t>19</a:t>
            </a:r>
            <a:r>
              <a:rPr lang="fr-FR" sz="1800" dirty="0"/>
              <a:t> AR 8/04/2011</a:t>
            </a:r>
          </a:p>
          <a:p>
            <a:pPr marL="1230312" lvl="2" indent="-285750"/>
            <a:endParaRPr lang="fr-FR" dirty="0"/>
          </a:p>
          <a:p>
            <a:pPr marL="1230312" lvl="2" indent="-285750"/>
            <a:r>
              <a:rPr lang="fr-FR" dirty="0"/>
              <a:t>Le directeur peut interdire la visite dans l'intimité </a:t>
            </a:r>
            <a:r>
              <a:rPr lang="fr-FR" u="sng" dirty="0"/>
              <a:t>à titre provisoire </a:t>
            </a:r>
            <a:r>
              <a:rPr lang="fr-FR" dirty="0"/>
              <a:t>:</a:t>
            </a:r>
          </a:p>
          <a:p>
            <a:pPr marL="944562" lvl="2" indent="0">
              <a:buNone/>
            </a:pPr>
            <a:endParaRPr lang="fr-FR" sz="1600" i="1" dirty="0"/>
          </a:p>
          <a:p>
            <a:pPr marL="944562" lvl="2" indent="0">
              <a:buNone/>
            </a:pPr>
            <a:r>
              <a:rPr lang="fr-FR" sz="1600" i="1" dirty="0"/>
              <a:t>« 1° lorsque le visiteur ou le détenu a enfreint antérieurement le règlement des visites et qu'il y a des raisons de supposer que cette infraction au règlement des visites est susceptible de se reproduire;</a:t>
            </a:r>
          </a:p>
          <a:p>
            <a:pPr marL="944562" lvl="2" indent="0">
              <a:buNone/>
            </a:pPr>
            <a:r>
              <a:rPr lang="fr-FR" sz="1600" i="1" dirty="0"/>
              <a:t>2° lorsque le détenu ou le visiteur a introduit des objets non autorisés dans la prison;</a:t>
            </a:r>
          </a:p>
          <a:p>
            <a:pPr marL="944562" lvl="2" indent="0">
              <a:buNone/>
            </a:pPr>
            <a:r>
              <a:rPr lang="fr-FR" sz="1600" i="1" dirty="0"/>
              <a:t>3° lorsque la personnalité du détenu constitue une contre-indication à l'octroi de la visite dans l'intimité »</a:t>
            </a:r>
            <a:r>
              <a:rPr lang="fr-FR" sz="1600" dirty="0"/>
              <a:t> (art. 59, § 1</a:t>
            </a:r>
            <a:r>
              <a:rPr lang="fr-FR" sz="1600" baseline="30000" dirty="0"/>
              <a:t>er</a:t>
            </a:r>
            <a:r>
              <a:rPr lang="fr-FR" sz="1600" dirty="0"/>
              <a:t>/2, al. 2)</a:t>
            </a:r>
          </a:p>
          <a:p>
            <a:pPr marL="944562" lvl="2" indent="0">
              <a:buNone/>
            </a:pPr>
            <a:endParaRPr lang="fr-BE" sz="1600" i="1" dirty="0"/>
          </a:p>
        </p:txBody>
      </p:sp>
      <p:sp>
        <p:nvSpPr>
          <p:cNvPr id="4" name="Espace réservé du numéro de diapositive 3">
            <a:extLst>
              <a:ext uri="{FF2B5EF4-FFF2-40B4-BE49-F238E27FC236}">
                <a16:creationId xmlns:a16="http://schemas.microsoft.com/office/drawing/2014/main" id="{E4B97C88-0953-449D-A89D-EC59ACCFFB85}"/>
              </a:ext>
            </a:extLst>
          </p:cNvPr>
          <p:cNvSpPr>
            <a:spLocks noGrp="1"/>
          </p:cNvSpPr>
          <p:nvPr>
            <p:ph type="sldNum" sz="quarter" idx="10"/>
          </p:nvPr>
        </p:nvSpPr>
        <p:spPr/>
        <p:txBody>
          <a:bodyPr/>
          <a:lstStyle/>
          <a:p>
            <a:pPr>
              <a:defRPr/>
            </a:pPr>
            <a:fld id="{9F44DDCA-84BE-D540-B037-63EA77903BCD}" type="slidenum">
              <a:rPr lang="fr-FR" altLang="fr-FR" smtClean="0"/>
              <a:pPr>
                <a:defRPr/>
              </a:pPr>
              <a:t>7</a:t>
            </a:fld>
            <a:endParaRPr lang="fr-FR" altLang="fr-FR"/>
          </a:p>
          <a:p>
            <a:pPr>
              <a:defRPr/>
            </a:pPr>
            <a:endParaRPr lang="fr-FR" altLang="fr-FR"/>
          </a:p>
        </p:txBody>
      </p:sp>
    </p:spTree>
    <p:extLst>
      <p:ext uri="{BB962C8B-B14F-4D97-AF65-F5344CB8AC3E}">
        <p14:creationId xmlns:p14="http://schemas.microsoft.com/office/powerpoint/2010/main" val="31241125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51D9E45-5C40-43C2-BFB3-3C763CAA527A}"/>
              </a:ext>
            </a:extLst>
          </p:cNvPr>
          <p:cNvSpPr>
            <a:spLocks noGrp="1"/>
          </p:cNvSpPr>
          <p:nvPr>
            <p:ph idx="1"/>
          </p:nvPr>
        </p:nvSpPr>
        <p:spPr>
          <a:xfrm>
            <a:off x="293687" y="1603375"/>
            <a:ext cx="9493250" cy="5677535"/>
          </a:xfrm>
        </p:spPr>
        <p:txBody>
          <a:bodyPr/>
          <a:lstStyle/>
          <a:p>
            <a:pPr marL="347662" indent="-285750"/>
            <a:r>
              <a:rPr lang="fr-BE" sz="2400" b="1" dirty="0">
                <a:solidFill>
                  <a:srgbClr val="923F81"/>
                </a:solidFill>
              </a:rPr>
              <a:t>Sanctions disciplinaires</a:t>
            </a:r>
          </a:p>
          <a:p>
            <a:pPr marL="788987" lvl="1" indent="-285750"/>
            <a:r>
              <a:rPr lang="fr-BE" sz="1800" dirty="0"/>
              <a:t>Sanction disciplinaire particulière</a:t>
            </a:r>
          </a:p>
          <a:p>
            <a:pPr marL="1230312" lvl="2" indent="-285750"/>
            <a:r>
              <a:rPr lang="fr-FR" sz="1600" dirty="0"/>
              <a:t>Art. 133, 3° « </a:t>
            </a:r>
            <a:r>
              <a:rPr lang="fr-FR" sz="1600" i="1" dirty="0"/>
              <a:t>la privation ou la restriction des contacts avec des visiteurs extérieurs à la prison; à l'égard des personnes visées à l'article 59, § 1er, la sanction consiste à organiser la visite dans un local équipé d'une paroi de séparation vitrée entre le détenu et les visiteurs </a:t>
            </a:r>
            <a:r>
              <a:rPr lang="fr-FR" sz="1600" dirty="0"/>
              <a:t>»;</a:t>
            </a:r>
          </a:p>
          <a:p>
            <a:pPr marL="788987" lvl="1" indent="-285750"/>
            <a:endParaRPr lang="fr-BE" sz="1800" dirty="0"/>
          </a:p>
          <a:p>
            <a:pPr marL="788987" lvl="1" indent="-285750"/>
            <a:r>
              <a:rPr lang="fr-BE" sz="1800" dirty="0"/>
              <a:t>Enfermement en cellule de punition</a:t>
            </a:r>
          </a:p>
          <a:p>
            <a:pPr marL="1230312" lvl="2" indent="-285750"/>
            <a:r>
              <a:rPr lang="fr-BE" sz="1600" dirty="0"/>
              <a:t>Art. 135 : sauf décision contraire du directeur, le détenu est privé « </a:t>
            </a:r>
            <a:r>
              <a:rPr lang="fr-FR" sz="1600" dirty="0"/>
              <a:t> </a:t>
            </a:r>
            <a:r>
              <a:rPr lang="fr-FR" sz="1600" i="1" dirty="0"/>
              <a:t>2° de recevoir la visite de personnes extérieures à la prison comme prévu à l'article 58; si la sanction disciplinaire se prolonge plus de trois jours, les visites des personnes visées à l'article 59, § 1er, sont autorisées dans un local équipé d'une paroi de séparation transparente entre les visiteurs et le détenu »</a:t>
            </a:r>
            <a:endParaRPr lang="fr-BE" sz="1600" i="1" dirty="0"/>
          </a:p>
          <a:p>
            <a:pPr marL="788987" lvl="1" indent="-285750"/>
            <a:endParaRPr lang="fr-BE" sz="1800" dirty="0"/>
          </a:p>
          <a:p>
            <a:pPr marL="788987" lvl="1" indent="-285750"/>
            <a:r>
              <a:rPr lang="fr-BE" sz="1800" dirty="0"/>
              <a:t>Isolement dans l’espace de séjour attribué au détenu</a:t>
            </a:r>
          </a:p>
          <a:p>
            <a:pPr marL="1230312" lvl="2" indent="-285750"/>
            <a:r>
              <a:rPr lang="fr-BE" sz="1600" dirty="0"/>
              <a:t>Art. 140, § 2, al. 2 et 3 : « </a:t>
            </a:r>
            <a:r>
              <a:rPr lang="fr-FR" sz="1600" i="1" dirty="0"/>
              <a:t>Le détenu conserve le droit de recevoir la visite de personnes extérieures à la prison visées à l'article 59, § 1er.</a:t>
            </a:r>
          </a:p>
          <a:p>
            <a:pPr marL="1162050" lvl="2" indent="0">
              <a:buNone/>
            </a:pPr>
            <a:r>
              <a:rPr lang="fr-FR" sz="1600" i="1" dirty="0"/>
              <a:t>Sauf décision contraire de la part du directeur, la visite a lieu dans un local équipé d'une paroi de séparation vitrée entre les visiteurs et le détenu</a:t>
            </a:r>
            <a:r>
              <a:rPr lang="fr-FR" sz="1600" dirty="0"/>
              <a:t> »</a:t>
            </a:r>
            <a:endParaRPr lang="fr-BE" sz="1600" dirty="0"/>
          </a:p>
        </p:txBody>
      </p:sp>
      <p:sp>
        <p:nvSpPr>
          <p:cNvPr id="4" name="Espace réservé du numéro de diapositive 3">
            <a:extLst>
              <a:ext uri="{FF2B5EF4-FFF2-40B4-BE49-F238E27FC236}">
                <a16:creationId xmlns:a16="http://schemas.microsoft.com/office/drawing/2014/main" id="{E4B97C88-0953-449D-A89D-EC59ACCFFB85}"/>
              </a:ext>
            </a:extLst>
          </p:cNvPr>
          <p:cNvSpPr>
            <a:spLocks noGrp="1"/>
          </p:cNvSpPr>
          <p:nvPr>
            <p:ph type="sldNum" sz="quarter" idx="10"/>
          </p:nvPr>
        </p:nvSpPr>
        <p:spPr/>
        <p:txBody>
          <a:bodyPr/>
          <a:lstStyle/>
          <a:p>
            <a:pPr>
              <a:defRPr/>
            </a:pPr>
            <a:fld id="{9F44DDCA-84BE-D540-B037-63EA77903BCD}" type="slidenum">
              <a:rPr lang="fr-FR" altLang="fr-FR" smtClean="0"/>
              <a:pPr>
                <a:defRPr/>
              </a:pPr>
              <a:t>8</a:t>
            </a:fld>
            <a:endParaRPr lang="fr-FR" altLang="fr-FR" dirty="0"/>
          </a:p>
          <a:p>
            <a:pPr>
              <a:defRPr/>
            </a:pPr>
            <a:endParaRPr lang="fr-FR" altLang="fr-FR" dirty="0"/>
          </a:p>
        </p:txBody>
      </p:sp>
      <p:sp>
        <p:nvSpPr>
          <p:cNvPr id="5" name="Titre 4">
            <a:extLst>
              <a:ext uri="{FF2B5EF4-FFF2-40B4-BE49-F238E27FC236}">
                <a16:creationId xmlns:a16="http://schemas.microsoft.com/office/drawing/2014/main" id="{61D14583-51E0-4BEF-A9F6-230165A81A4B}"/>
              </a:ext>
            </a:extLst>
          </p:cNvPr>
          <p:cNvSpPr>
            <a:spLocks noGrp="1"/>
          </p:cNvSpPr>
          <p:nvPr>
            <p:ph type="title"/>
          </p:nvPr>
        </p:nvSpPr>
        <p:spPr>
          <a:xfrm>
            <a:off x="3024188" y="168275"/>
            <a:ext cx="6888162" cy="839788"/>
          </a:xfrm>
        </p:spPr>
        <p:txBody>
          <a:bodyPr/>
          <a:lstStyle/>
          <a:p>
            <a:r>
              <a:rPr lang="fr-BE" dirty="0"/>
              <a:t>Régimes d’exceptions</a:t>
            </a:r>
          </a:p>
        </p:txBody>
      </p:sp>
    </p:spTree>
    <p:extLst>
      <p:ext uri="{BB962C8B-B14F-4D97-AF65-F5344CB8AC3E}">
        <p14:creationId xmlns:p14="http://schemas.microsoft.com/office/powerpoint/2010/main" val="38329946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51D9E45-5C40-43C2-BFB3-3C763CAA527A}"/>
              </a:ext>
            </a:extLst>
          </p:cNvPr>
          <p:cNvSpPr>
            <a:spLocks noGrp="1"/>
          </p:cNvSpPr>
          <p:nvPr>
            <p:ph idx="1"/>
          </p:nvPr>
        </p:nvSpPr>
        <p:spPr>
          <a:xfrm>
            <a:off x="293687" y="1603375"/>
            <a:ext cx="9493250" cy="5677535"/>
          </a:xfrm>
        </p:spPr>
        <p:txBody>
          <a:bodyPr/>
          <a:lstStyle/>
          <a:p>
            <a:pPr marL="347662" indent="-285750"/>
            <a:r>
              <a:rPr lang="fr-BE" sz="2000" b="1" dirty="0">
                <a:solidFill>
                  <a:srgbClr val="923F81"/>
                </a:solidFill>
              </a:rPr>
              <a:t>Mesures de sécurité particulières individualisées</a:t>
            </a:r>
          </a:p>
          <a:p>
            <a:pPr marL="788987" lvl="1" indent="-285750"/>
            <a:r>
              <a:rPr lang="fr-BE" dirty="0"/>
              <a:t>Art. 110 à 115 de la loi de principes</a:t>
            </a:r>
          </a:p>
          <a:p>
            <a:pPr marL="1230312" lvl="2" indent="-285750"/>
            <a:r>
              <a:rPr lang="fr-FR" i="1" dirty="0"/>
              <a:t>« s'il existe de sérieux indices que l'ordre ou la sécurité sont menacés »</a:t>
            </a:r>
            <a:endParaRPr lang="fr-BE" i="1" dirty="0"/>
          </a:p>
          <a:p>
            <a:pPr marL="1230312" lvl="2" indent="-285750"/>
            <a:r>
              <a:rPr lang="fr-BE" dirty="0"/>
              <a:t>La mesure peut consister en « </a:t>
            </a:r>
            <a:r>
              <a:rPr lang="fr-FR" i="1" dirty="0"/>
              <a:t>l'exclusion de certaines activités communes ou individuelles</a:t>
            </a:r>
            <a:r>
              <a:rPr lang="fr-FR" dirty="0"/>
              <a:t> »</a:t>
            </a:r>
            <a:endParaRPr lang="fr-BE" dirty="0"/>
          </a:p>
          <a:p>
            <a:pPr marL="1230312" lvl="2" indent="-285750"/>
            <a:r>
              <a:rPr lang="fr-BE" dirty="0"/>
              <a:t>Le détenu conserve le droit </a:t>
            </a:r>
            <a:r>
              <a:rPr lang="fr-FR" dirty="0"/>
              <a:t>d'avoir des contacts extérieurs, comme prévu au titre V, chapitre III, pour autant ce ne soit pas incompatible avec la mesure de sécurité</a:t>
            </a:r>
            <a:endParaRPr lang="fr-BE" dirty="0"/>
          </a:p>
          <a:p>
            <a:pPr marL="347662" indent="-285750"/>
            <a:endParaRPr lang="fr-BE" sz="2000" b="1" dirty="0">
              <a:solidFill>
                <a:srgbClr val="923F81"/>
              </a:solidFill>
            </a:endParaRPr>
          </a:p>
          <a:p>
            <a:pPr marL="347662" indent="-285750"/>
            <a:r>
              <a:rPr lang="fr-BE" sz="2000" b="1" dirty="0">
                <a:solidFill>
                  <a:srgbClr val="923F81"/>
                </a:solidFill>
              </a:rPr>
              <a:t>Régime de sécurité particulier individuel</a:t>
            </a:r>
          </a:p>
          <a:p>
            <a:pPr marL="788987" lvl="1" indent="-285750"/>
            <a:r>
              <a:rPr lang="fr-BE" dirty="0"/>
              <a:t>Art. 116 à 118 de la loi de principes</a:t>
            </a:r>
          </a:p>
          <a:p>
            <a:pPr marL="1230312" lvl="2" indent="-285750"/>
            <a:r>
              <a:rPr lang="fr-FR" dirty="0"/>
              <a:t>Si le détenu « </a:t>
            </a:r>
            <a:r>
              <a:rPr lang="fr-FR" i="1" dirty="0"/>
              <a:t>représente une menace constante pour la sécurité </a:t>
            </a:r>
            <a:r>
              <a:rPr lang="fr-FR" dirty="0"/>
              <a:t>», et s'il est apparu que tant les mesures de contrôle que les MSPI sont insuffisantes</a:t>
            </a:r>
            <a:endParaRPr lang="fr-BE" dirty="0"/>
          </a:p>
          <a:p>
            <a:pPr marL="1230312" lvl="2" indent="-285750"/>
            <a:r>
              <a:rPr lang="fr-FR" dirty="0"/>
              <a:t>Le régime peut combiner plusieurs mesures, dont les visites à carreau et des MSPI</a:t>
            </a:r>
          </a:p>
        </p:txBody>
      </p:sp>
      <p:sp>
        <p:nvSpPr>
          <p:cNvPr id="4" name="Espace réservé du numéro de diapositive 3">
            <a:extLst>
              <a:ext uri="{FF2B5EF4-FFF2-40B4-BE49-F238E27FC236}">
                <a16:creationId xmlns:a16="http://schemas.microsoft.com/office/drawing/2014/main" id="{E4B97C88-0953-449D-A89D-EC59ACCFFB85}"/>
              </a:ext>
            </a:extLst>
          </p:cNvPr>
          <p:cNvSpPr>
            <a:spLocks noGrp="1"/>
          </p:cNvSpPr>
          <p:nvPr>
            <p:ph type="sldNum" sz="quarter" idx="10"/>
          </p:nvPr>
        </p:nvSpPr>
        <p:spPr/>
        <p:txBody>
          <a:bodyPr/>
          <a:lstStyle/>
          <a:p>
            <a:pPr>
              <a:defRPr/>
            </a:pPr>
            <a:fld id="{9F44DDCA-84BE-D540-B037-63EA77903BCD}" type="slidenum">
              <a:rPr lang="fr-FR" altLang="fr-FR" smtClean="0"/>
              <a:pPr>
                <a:defRPr/>
              </a:pPr>
              <a:t>9</a:t>
            </a:fld>
            <a:endParaRPr lang="fr-FR" altLang="fr-FR" dirty="0"/>
          </a:p>
          <a:p>
            <a:pPr>
              <a:defRPr/>
            </a:pPr>
            <a:endParaRPr lang="fr-FR" altLang="fr-FR" dirty="0"/>
          </a:p>
        </p:txBody>
      </p:sp>
      <p:sp>
        <p:nvSpPr>
          <p:cNvPr id="5" name="Titre 4">
            <a:extLst>
              <a:ext uri="{FF2B5EF4-FFF2-40B4-BE49-F238E27FC236}">
                <a16:creationId xmlns:a16="http://schemas.microsoft.com/office/drawing/2014/main" id="{61D14583-51E0-4BEF-A9F6-230165A81A4B}"/>
              </a:ext>
            </a:extLst>
          </p:cNvPr>
          <p:cNvSpPr>
            <a:spLocks noGrp="1"/>
          </p:cNvSpPr>
          <p:nvPr>
            <p:ph type="title"/>
          </p:nvPr>
        </p:nvSpPr>
        <p:spPr>
          <a:xfrm>
            <a:off x="3024188" y="168275"/>
            <a:ext cx="6888162" cy="839788"/>
          </a:xfrm>
        </p:spPr>
        <p:txBody>
          <a:bodyPr/>
          <a:lstStyle/>
          <a:p>
            <a:r>
              <a:rPr lang="fr-BE" dirty="0"/>
              <a:t>Régimes d’exceptions</a:t>
            </a:r>
          </a:p>
        </p:txBody>
      </p:sp>
    </p:spTree>
    <p:extLst>
      <p:ext uri="{BB962C8B-B14F-4D97-AF65-F5344CB8AC3E}">
        <p14:creationId xmlns:p14="http://schemas.microsoft.com/office/powerpoint/2010/main" val="3856690688"/>
      </p:ext>
    </p:extLst>
  </p:cSld>
  <p:clrMapOvr>
    <a:masterClrMapping/>
  </p:clrMapOvr>
</p:sld>
</file>

<file path=ppt/theme/theme1.xml><?xml version="1.0" encoding="utf-8"?>
<a:theme xmlns:a="http://schemas.openxmlformats.org/drawingml/2006/main" name="sysdeo">
  <a:themeElements>
    <a:clrScheme name="sysdeo 8">
      <a:dk1>
        <a:srgbClr val="000000"/>
      </a:dk1>
      <a:lt1>
        <a:srgbClr val="FFFFFF"/>
      </a:lt1>
      <a:dk2>
        <a:srgbClr val="000000"/>
      </a:dk2>
      <a:lt2>
        <a:srgbClr val="808080"/>
      </a:lt2>
      <a:accent1>
        <a:srgbClr val="6352D6"/>
      </a:accent1>
      <a:accent2>
        <a:srgbClr val="EF5200"/>
      </a:accent2>
      <a:accent3>
        <a:srgbClr val="FFFFFF"/>
      </a:accent3>
      <a:accent4>
        <a:srgbClr val="000000"/>
      </a:accent4>
      <a:accent5>
        <a:srgbClr val="B7B3E8"/>
      </a:accent5>
      <a:accent6>
        <a:srgbClr val="D94900"/>
      </a:accent6>
      <a:hlink>
        <a:srgbClr val="00BD73"/>
      </a:hlink>
      <a:folHlink>
        <a:srgbClr val="FFDE00"/>
      </a:folHlink>
    </a:clrScheme>
    <a:fontScheme name="sysdeo">
      <a:majorFont>
        <a:latin typeface="Arial"/>
        <a:ea typeface=""/>
        <a:cs typeface=""/>
      </a:majorFont>
      <a:minorFont>
        <a:latin typeface="Arial"/>
        <a:ea typeface=""/>
        <a:cs typeface=""/>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F00000"/>
          </a:solidFill>
          <a:prstDash val="solid"/>
          <a:round/>
          <a:headEnd type="none" w="med" len="med"/>
          <a:tailEnd type="triangl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2400" b="1" i="0" u="none" strike="noStrike" cap="none" normalizeH="0" baseline="0">
            <a:ln>
              <a:noFill/>
            </a:ln>
            <a:solidFill>
              <a:schemeClr val="tx1"/>
            </a:solidFill>
            <a:effectLst/>
            <a:latin typeface="Times New Roman" pitchFamily="-106"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F00000"/>
          </a:solidFill>
          <a:prstDash val="solid"/>
          <a:round/>
          <a:headEnd type="none" w="med" len="med"/>
          <a:tailEnd type="triangl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2400" b="1" i="0" u="none" strike="noStrike" cap="none" normalizeH="0" baseline="0">
            <a:ln>
              <a:noFill/>
            </a:ln>
            <a:solidFill>
              <a:schemeClr val="tx1"/>
            </a:solidFill>
            <a:effectLst/>
            <a:latin typeface="Times New Roman" pitchFamily="-106" charset="0"/>
          </a:defRPr>
        </a:defPPr>
      </a:lstStyle>
    </a:lnDef>
  </a:objectDefaults>
  <a:extraClrSchemeLst>
    <a:extraClrScheme>
      <a:clrScheme name="sysde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ysde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ysdeo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ysdeo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ysde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ysde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ysde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sysdeo 8">
        <a:dk1>
          <a:srgbClr val="000000"/>
        </a:dk1>
        <a:lt1>
          <a:srgbClr val="FFFFFF"/>
        </a:lt1>
        <a:dk2>
          <a:srgbClr val="000000"/>
        </a:dk2>
        <a:lt2>
          <a:srgbClr val="808080"/>
        </a:lt2>
        <a:accent1>
          <a:srgbClr val="6352D6"/>
        </a:accent1>
        <a:accent2>
          <a:srgbClr val="EF5200"/>
        </a:accent2>
        <a:accent3>
          <a:srgbClr val="FFFFFF"/>
        </a:accent3>
        <a:accent4>
          <a:srgbClr val="000000"/>
        </a:accent4>
        <a:accent5>
          <a:srgbClr val="B7B3E8"/>
        </a:accent5>
        <a:accent6>
          <a:srgbClr val="D94900"/>
        </a:accent6>
        <a:hlink>
          <a:srgbClr val="00BD73"/>
        </a:hlink>
        <a:folHlink>
          <a:srgbClr val="FFDE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AMDP" id="{5E05B857-8887-4ABA-89F1-26A39D590FAC}" vid="{D69CB6C1-0EDE-4385-91A3-56DF409C135E}"/>
    </a:ext>
  </a:ext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sysde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AMDP</Template>
  <TotalTime>0</TotalTime>
  <Words>1631</Words>
  <Application>Microsoft Office PowerPoint</Application>
  <PresentationFormat>Personnalisé</PresentationFormat>
  <Paragraphs>166</Paragraphs>
  <Slides>14</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14</vt:i4>
      </vt:variant>
    </vt:vector>
  </HeadingPairs>
  <TitlesOfParts>
    <vt:vector size="18" baseType="lpstr">
      <vt:lpstr>Arial</vt:lpstr>
      <vt:lpstr>Bookman Old Style</vt:lpstr>
      <vt:lpstr>Times New Roman</vt:lpstr>
      <vt:lpstr>sysdeo</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Régimes d’exceptions</vt:lpstr>
      <vt:lpstr>Régimes d’exceptions</vt:lpstr>
      <vt:lpstr>Présentation PowerPoint</vt:lpstr>
      <vt:lpstr>Présentation PowerPoint</vt:lpstr>
      <vt:lpstr>Recours</vt:lpstr>
      <vt:lpstr>Recours</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Louise Laperche</dc:creator>
  <cp:lastModifiedBy>Louise Laperche</cp:lastModifiedBy>
  <cp:revision>13</cp:revision>
  <cp:lastPrinted>2021-05-27T07:41:11Z</cp:lastPrinted>
  <dcterms:created xsi:type="dcterms:W3CDTF">2020-12-18T09:25:18Z</dcterms:created>
  <dcterms:modified xsi:type="dcterms:W3CDTF">2021-05-27T07:41:13Z</dcterms:modified>
</cp:coreProperties>
</file>