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2" r:id="rId18"/>
    <p:sldId id="273" r:id="rId19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E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DA3EA9-21D2-4946-B980-218B46A4E47E}" v="31" dt="2019-10-16T11:46:48.2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4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Quentin Cordier" userId="da42e06944932c3d" providerId="LiveId" clId="{29DA3EA9-21D2-4946-B980-218B46A4E47E}"/>
    <pc:docChg chg="undo custSel modMainMaster">
      <pc:chgData name="Quentin Cordier" userId="da42e06944932c3d" providerId="LiveId" clId="{29DA3EA9-21D2-4946-B980-218B46A4E47E}" dt="2019-10-16T11:47:17.768" v="80" actId="478"/>
      <pc:docMkLst>
        <pc:docMk/>
      </pc:docMkLst>
      <pc:sldMasterChg chg="modSldLayout">
        <pc:chgData name="Quentin Cordier" userId="da42e06944932c3d" providerId="LiveId" clId="{29DA3EA9-21D2-4946-B980-218B46A4E47E}" dt="2019-10-16T11:47:17.768" v="80" actId="478"/>
        <pc:sldMasterMkLst>
          <pc:docMk/>
          <pc:sldMasterMk cId="1807447695" sldId="2147483660"/>
        </pc:sldMasterMkLst>
        <pc:sldLayoutChg chg="addSp delSp modSp">
          <pc:chgData name="Quentin Cordier" userId="da42e06944932c3d" providerId="LiveId" clId="{29DA3EA9-21D2-4946-B980-218B46A4E47E}" dt="2019-10-16T11:43:31.564" v="42"/>
          <pc:sldLayoutMkLst>
            <pc:docMk/>
            <pc:sldMasterMk cId="1807447695" sldId="2147483660"/>
            <pc:sldLayoutMk cId="3080550635" sldId="2147483662"/>
          </pc:sldLayoutMkLst>
          <pc:picChg chg="del mod">
            <ac:chgData name="Quentin Cordier" userId="da42e06944932c3d" providerId="LiveId" clId="{29DA3EA9-21D2-4946-B980-218B46A4E47E}" dt="2019-10-16T11:43:31.017" v="41" actId="478"/>
            <ac:picMkLst>
              <pc:docMk/>
              <pc:sldMasterMk cId="1807447695" sldId="2147483660"/>
              <pc:sldLayoutMk cId="3080550635" sldId="2147483662"/>
              <ac:picMk id="13" creationId="{9C348BD4-467D-4028-95B0-19EF827188C1}"/>
            </ac:picMkLst>
          </pc:picChg>
          <pc:picChg chg="add del">
            <ac:chgData name="Quentin Cordier" userId="da42e06944932c3d" providerId="LiveId" clId="{29DA3EA9-21D2-4946-B980-218B46A4E47E}" dt="2019-10-16T11:41:22.020" v="31"/>
            <ac:picMkLst>
              <pc:docMk/>
              <pc:sldMasterMk cId="1807447695" sldId="2147483660"/>
              <pc:sldLayoutMk cId="3080550635" sldId="2147483662"/>
              <ac:picMk id="14" creationId="{47D87A11-AA96-45C9-9F65-F82EE5653157}"/>
            </ac:picMkLst>
          </pc:picChg>
          <pc:picChg chg="add">
            <ac:chgData name="Quentin Cordier" userId="da42e06944932c3d" providerId="LiveId" clId="{29DA3EA9-21D2-4946-B980-218B46A4E47E}" dt="2019-10-16T11:43:31.564" v="42"/>
            <ac:picMkLst>
              <pc:docMk/>
              <pc:sldMasterMk cId="1807447695" sldId="2147483660"/>
              <pc:sldLayoutMk cId="3080550635" sldId="2147483662"/>
              <ac:picMk id="15" creationId="{FC5805C5-53B1-4332-819D-2A40AB5315A4}"/>
            </ac:picMkLst>
          </pc:picChg>
        </pc:sldLayoutChg>
        <pc:sldLayoutChg chg="modSp">
          <pc:chgData name="Quentin Cordier" userId="da42e06944932c3d" providerId="LiveId" clId="{29DA3EA9-21D2-4946-B980-218B46A4E47E}" dt="2019-10-16T11:43:49.187" v="43" actId="1076"/>
          <pc:sldLayoutMkLst>
            <pc:docMk/>
            <pc:sldMasterMk cId="1807447695" sldId="2147483660"/>
            <pc:sldLayoutMk cId="3226135856" sldId="2147483663"/>
          </pc:sldLayoutMkLst>
          <pc:picChg chg="mod">
            <ac:chgData name="Quentin Cordier" userId="da42e06944932c3d" providerId="LiveId" clId="{29DA3EA9-21D2-4946-B980-218B46A4E47E}" dt="2019-10-16T11:43:49.187" v="43" actId="1076"/>
            <ac:picMkLst>
              <pc:docMk/>
              <pc:sldMasterMk cId="1807447695" sldId="2147483660"/>
              <pc:sldLayoutMk cId="3226135856" sldId="2147483663"/>
              <ac:picMk id="9" creationId="{8B793308-2542-4FCA-98E9-63301B822674}"/>
            </ac:picMkLst>
          </pc:picChg>
        </pc:sldLayoutChg>
        <pc:sldLayoutChg chg="addSp delSp">
          <pc:chgData name="Quentin Cordier" userId="da42e06944932c3d" providerId="LiveId" clId="{29DA3EA9-21D2-4946-B980-218B46A4E47E}" dt="2019-10-16T11:43:55.812" v="45"/>
          <pc:sldLayoutMkLst>
            <pc:docMk/>
            <pc:sldMasterMk cId="1807447695" sldId="2147483660"/>
            <pc:sldLayoutMk cId="127761532" sldId="2147483664"/>
          </pc:sldLayoutMkLst>
          <pc:picChg chg="add del">
            <ac:chgData name="Quentin Cordier" userId="da42e06944932c3d" providerId="LiveId" clId="{29DA3EA9-21D2-4946-B980-218B46A4E47E}" dt="2019-10-16T11:43:54.687" v="44" actId="478"/>
            <ac:picMkLst>
              <pc:docMk/>
              <pc:sldMasterMk cId="1807447695" sldId="2147483660"/>
              <pc:sldLayoutMk cId="127761532" sldId="2147483664"/>
              <ac:picMk id="11" creationId="{F4594005-92F4-48B9-ABB3-F0879CEADE94}"/>
            </ac:picMkLst>
          </pc:picChg>
          <pc:picChg chg="add">
            <ac:chgData name="Quentin Cordier" userId="da42e06944932c3d" providerId="LiveId" clId="{29DA3EA9-21D2-4946-B980-218B46A4E47E}" dt="2019-10-16T11:43:55.812" v="45"/>
            <ac:picMkLst>
              <pc:docMk/>
              <pc:sldMasterMk cId="1807447695" sldId="2147483660"/>
              <pc:sldLayoutMk cId="127761532" sldId="2147483664"/>
              <ac:picMk id="12" creationId="{1E7861F7-6100-4819-8452-49DFE0389332}"/>
            </ac:picMkLst>
          </pc:picChg>
          <pc:picChg chg="del">
            <ac:chgData name="Quentin Cordier" userId="da42e06944932c3d" providerId="LiveId" clId="{29DA3EA9-21D2-4946-B980-218B46A4E47E}" dt="2019-10-16T11:35:24.875" v="5" actId="478"/>
            <ac:picMkLst>
              <pc:docMk/>
              <pc:sldMasterMk cId="1807447695" sldId="2147483660"/>
              <pc:sldLayoutMk cId="127761532" sldId="2147483664"/>
              <ac:picMk id="12" creationId="{2F033D19-FC7F-4BB8-82C4-C87C78D8A7FE}"/>
            </ac:picMkLst>
          </pc:picChg>
        </pc:sldLayoutChg>
        <pc:sldLayoutChg chg="addSp delSp modSp">
          <pc:chgData name="Quentin Cordier" userId="da42e06944932c3d" providerId="LiveId" clId="{29DA3EA9-21D2-4946-B980-218B46A4E47E}" dt="2019-10-16T11:44:02.284" v="47"/>
          <pc:sldLayoutMkLst>
            <pc:docMk/>
            <pc:sldMasterMk cId="1807447695" sldId="2147483660"/>
            <pc:sldLayoutMk cId="3367246007" sldId="2147483665"/>
          </pc:sldLayoutMkLst>
          <pc:picChg chg="add">
            <ac:chgData name="Quentin Cordier" userId="da42e06944932c3d" providerId="LiveId" clId="{29DA3EA9-21D2-4946-B980-218B46A4E47E}" dt="2019-10-16T11:44:02.284" v="47"/>
            <ac:picMkLst>
              <pc:docMk/>
              <pc:sldMasterMk cId="1807447695" sldId="2147483660"/>
              <pc:sldLayoutMk cId="3367246007" sldId="2147483665"/>
              <ac:picMk id="11" creationId="{14ABDAFE-1AC8-493A-8B5A-796E5B4C593E}"/>
            </ac:picMkLst>
          </pc:picChg>
          <pc:picChg chg="add del mod">
            <ac:chgData name="Quentin Cordier" userId="da42e06944932c3d" providerId="LiveId" clId="{29DA3EA9-21D2-4946-B980-218B46A4E47E}" dt="2019-10-16T11:36:31.523" v="13" actId="478"/>
            <ac:picMkLst>
              <pc:docMk/>
              <pc:sldMasterMk cId="1807447695" sldId="2147483660"/>
              <pc:sldLayoutMk cId="3367246007" sldId="2147483665"/>
              <ac:picMk id="11" creationId="{C2D37881-7985-4DE2-9721-193F01EBD743}"/>
            </ac:picMkLst>
          </pc:picChg>
          <pc:picChg chg="del mod">
            <ac:chgData name="Quentin Cordier" userId="da42e06944932c3d" providerId="LiveId" clId="{29DA3EA9-21D2-4946-B980-218B46A4E47E}" dt="2019-10-16T11:35:32.063" v="8" actId="478"/>
            <ac:picMkLst>
              <pc:docMk/>
              <pc:sldMasterMk cId="1807447695" sldId="2147483660"/>
              <pc:sldLayoutMk cId="3367246007" sldId="2147483665"/>
              <ac:picMk id="12" creationId="{7BE49DC8-866A-4B4A-A8D3-B8FB1879472E}"/>
            </ac:picMkLst>
          </pc:picChg>
          <pc:picChg chg="add del">
            <ac:chgData name="Quentin Cordier" userId="da42e06944932c3d" providerId="LiveId" clId="{29DA3EA9-21D2-4946-B980-218B46A4E47E}" dt="2019-10-16T11:44:01.784" v="46" actId="478"/>
            <ac:picMkLst>
              <pc:docMk/>
              <pc:sldMasterMk cId="1807447695" sldId="2147483660"/>
              <pc:sldLayoutMk cId="3367246007" sldId="2147483665"/>
              <ac:picMk id="15" creationId="{36B3A8AC-5A1A-4A07-963A-CC8A5471D85D}"/>
            </ac:picMkLst>
          </pc:picChg>
        </pc:sldLayoutChg>
        <pc:sldLayoutChg chg="addSp delSp modSp">
          <pc:chgData name="Quentin Cordier" userId="da42e06944932c3d" providerId="LiveId" clId="{29DA3EA9-21D2-4946-B980-218B46A4E47E}" dt="2019-10-16T11:44:06.987" v="49"/>
          <pc:sldLayoutMkLst>
            <pc:docMk/>
            <pc:sldMasterMk cId="1807447695" sldId="2147483660"/>
            <pc:sldLayoutMk cId="1578303501" sldId="2147483666"/>
          </pc:sldLayoutMkLst>
          <pc:picChg chg="add del">
            <ac:chgData name="Quentin Cordier" userId="da42e06944932c3d" providerId="LiveId" clId="{29DA3EA9-21D2-4946-B980-218B46A4E47E}" dt="2019-10-16T11:44:06.425" v="48" actId="478"/>
            <ac:picMkLst>
              <pc:docMk/>
              <pc:sldMasterMk cId="1807447695" sldId="2147483660"/>
              <pc:sldLayoutMk cId="1578303501" sldId="2147483666"/>
              <ac:picMk id="11" creationId="{1982843D-618C-487D-8EB5-B4386C6AC3DD}"/>
            </ac:picMkLst>
          </pc:picChg>
          <pc:picChg chg="del mod">
            <ac:chgData name="Quentin Cordier" userId="da42e06944932c3d" providerId="LiveId" clId="{29DA3EA9-21D2-4946-B980-218B46A4E47E}" dt="2019-10-16T11:36:37.491" v="16" actId="478"/>
            <ac:picMkLst>
              <pc:docMk/>
              <pc:sldMasterMk cId="1807447695" sldId="2147483660"/>
              <pc:sldLayoutMk cId="1578303501" sldId="2147483666"/>
              <ac:picMk id="12" creationId="{6B7431CE-3D0E-40C7-B8C8-D334857DBEC0}"/>
            </ac:picMkLst>
          </pc:picChg>
          <pc:picChg chg="add">
            <ac:chgData name="Quentin Cordier" userId="da42e06944932c3d" providerId="LiveId" clId="{29DA3EA9-21D2-4946-B980-218B46A4E47E}" dt="2019-10-16T11:44:06.987" v="49"/>
            <ac:picMkLst>
              <pc:docMk/>
              <pc:sldMasterMk cId="1807447695" sldId="2147483660"/>
              <pc:sldLayoutMk cId="1578303501" sldId="2147483666"/>
              <ac:picMk id="12" creationId="{9B4D04BD-770C-42E0-B674-F660FD4E5EF5}"/>
            </ac:picMkLst>
          </pc:picChg>
        </pc:sldLayoutChg>
        <pc:sldLayoutChg chg="addSp delSp modSp">
          <pc:chgData name="Quentin Cordier" userId="da42e06944932c3d" providerId="LiveId" clId="{29DA3EA9-21D2-4946-B980-218B46A4E47E}" dt="2019-10-16T11:44:19.112" v="51"/>
          <pc:sldLayoutMkLst>
            <pc:docMk/>
            <pc:sldMasterMk cId="1807447695" sldId="2147483660"/>
            <pc:sldLayoutMk cId="1202672704" sldId="2147483687"/>
          </pc:sldLayoutMkLst>
          <pc:picChg chg="add del">
            <ac:chgData name="Quentin Cordier" userId="da42e06944932c3d" providerId="LiveId" clId="{29DA3EA9-21D2-4946-B980-218B46A4E47E}" dt="2019-10-16T11:44:18.471" v="50" actId="478"/>
            <ac:picMkLst>
              <pc:docMk/>
              <pc:sldMasterMk cId="1807447695" sldId="2147483660"/>
              <pc:sldLayoutMk cId="1202672704" sldId="2147483687"/>
              <ac:picMk id="8" creationId="{283BA3C6-397C-443D-B8DA-58EBD5447A2B}"/>
            </ac:picMkLst>
          </pc:picChg>
          <pc:picChg chg="add">
            <ac:chgData name="Quentin Cordier" userId="da42e06944932c3d" providerId="LiveId" clId="{29DA3EA9-21D2-4946-B980-218B46A4E47E}" dt="2019-10-16T11:44:19.112" v="51"/>
            <ac:picMkLst>
              <pc:docMk/>
              <pc:sldMasterMk cId="1807447695" sldId="2147483660"/>
              <pc:sldLayoutMk cId="1202672704" sldId="2147483687"/>
              <ac:picMk id="9" creationId="{3AFEB569-9A6E-4E23-92B8-3DAE124B0C3A}"/>
            </ac:picMkLst>
          </pc:picChg>
          <pc:picChg chg="del mod">
            <ac:chgData name="Quentin Cordier" userId="da42e06944932c3d" providerId="LiveId" clId="{29DA3EA9-21D2-4946-B980-218B46A4E47E}" dt="2019-10-16T11:36:57.385" v="19" actId="478"/>
            <ac:picMkLst>
              <pc:docMk/>
              <pc:sldMasterMk cId="1807447695" sldId="2147483660"/>
              <pc:sldLayoutMk cId="1202672704" sldId="2147483687"/>
              <ac:picMk id="9" creationId="{DE0847BF-E0C7-435E-882B-5D3EAA5453D2}"/>
            </ac:picMkLst>
          </pc:picChg>
        </pc:sldLayoutChg>
        <pc:sldLayoutChg chg="addSp delSp modSp">
          <pc:chgData name="Quentin Cordier" userId="da42e06944932c3d" providerId="LiveId" clId="{29DA3EA9-21D2-4946-B980-218B46A4E47E}" dt="2019-10-16T11:44:29.190" v="53"/>
          <pc:sldLayoutMkLst>
            <pc:docMk/>
            <pc:sldMasterMk cId="1807447695" sldId="2147483660"/>
            <pc:sldLayoutMk cId="2519631177" sldId="2147483688"/>
          </pc:sldLayoutMkLst>
          <pc:picChg chg="del">
            <ac:chgData name="Quentin Cordier" userId="da42e06944932c3d" providerId="LiveId" clId="{29DA3EA9-21D2-4946-B980-218B46A4E47E}" dt="2019-10-16T11:44:28.612" v="52" actId="478"/>
            <ac:picMkLst>
              <pc:docMk/>
              <pc:sldMasterMk cId="1807447695" sldId="2147483660"/>
              <pc:sldLayoutMk cId="2519631177" sldId="2147483688"/>
              <ac:picMk id="11" creationId="{827B04FD-2E25-428A-9D19-7647AE4CA080}"/>
            </ac:picMkLst>
          </pc:picChg>
          <pc:picChg chg="add del mod">
            <ac:chgData name="Quentin Cordier" userId="da42e06944932c3d" providerId="LiveId" clId="{29DA3EA9-21D2-4946-B980-218B46A4E47E}" dt="2019-10-16T11:41:50.221" v="35"/>
            <ac:picMkLst>
              <pc:docMk/>
              <pc:sldMasterMk cId="1807447695" sldId="2147483660"/>
              <pc:sldLayoutMk cId="2519631177" sldId="2147483688"/>
              <ac:picMk id="12" creationId="{574AD993-84AC-45B4-ADAB-6BDE37977AA9}"/>
            </ac:picMkLst>
          </pc:picChg>
          <pc:picChg chg="add">
            <ac:chgData name="Quentin Cordier" userId="da42e06944932c3d" providerId="LiveId" clId="{29DA3EA9-21D2-4946-B980-218B46A4E47E}" dt="2019-10-16T11:44:29.190" v="53"/>
            <ac:picMkLst>
              <pc:docMk/>
              <pc:sldMasterMk cId="1807447695" sldId="2147483660"/>
              <pc:sldLayoutMk cId="2519631177" sldId="2147483688"/>
              <ac:picMk id="13" creationId="{E02BF532-472D-453D-B62B-B15EEBE0E79E}"/>
            </ac:picMkLst>
          </pc:picChg>
        </pc:sldLayoutChg>
        <pc:sldLayoutChg chg="addSp delSp">
          <pc:chgData name="Quentin Cordier" userId="da42e06944932c3d" providerId="LiveId" clId="{29DA3EA9-21D2-4946-B980-218B46A4E47E}" dt="2019-10-16T11:44:33.612" v="55"/>
          <pc:sldLayoutMkLst>
            <pc:docMk/>
            <pc:sldMasterMk cId="1807447695" sldId="2147483660"/>
            <pc:sldLayoutMk cId="3489645520" sldId="2147483689"/>
          </pc:sldLayoutMkLst>
          <pc:picChg chg="del">
            <ac:chgData name="Quentin Cordier" userId="da42e06944932c3d" providerId="LiveId" clId="{29DA3EA9-21D2-4946-B980-218B46A4E47E}" dt="2019-10-16T11:44:33.065" v="54" actId="478"/>
            <ac:picMkLst>
              <pc:docMk/>
              <pc:sldMasterMk cId="1807447695" sldId="2147483660"/>
              <pc:sldLayoutMk cId="3489645520" sldId="2147483689"/>
              <ac:picMk id="15" creationId="{BA6C6E19-9C75-4E4E-B002-A34D2201131F}"/>
            </ac:picMkLst>
          </pc:picChg>
          <pc:picChg chg="add">
            <ac:chgData name="Quentin Cordier" userId="da42e06944932c3d" providerId="LiveId" clId="{29DA3EA9-21D2-4946-B980-218B46A4E47E}" dt="2019-10-16T11:44:33.612" v="55"/>
            <ac:picMkLst>
              <pc:docMk/>
              <pc:sldMasterMk cId="1807447695" sldId="2147483660"/>
              <pc:sldLayoutMk cId="3489645520" sldId="2147483689"/>
              <ac:picMk id="17" creationId="{8771C0A3-CB71-4D1D-897A-D76A595F93CC}"/>
            </ac:picMkLst>
          </pc:picChg>
        </pc:sldLayoutChg>
        <pc:sldLayoutChg chg="addSp delSp modSp">
          <pc:chgData name="Quentin Cordier" userId="da42e06944932c3d" providerId="LiveId" clId="{29DA3EA9-21D2-4946-B980-218B46A4E47E}" dt="2019-10-16T11:43:09.113" v="40" actId="478"/>
          <pc:sldLayoutMkLst>
            <pc:docMk/>
            <pc:sldMasterMk cId="1807447695" sldId="2147483660"/>
            <pc:sldLayoutMk cId="294949571" sldId="2147483690"/>
          </pc:sldLayoutMkLst>
          <pc:picChg chg="add mod">
            <ac:chgData name="Quentin Cordier" userId="da42e06944932c3d" providerId="LiveId" clId="{29DA3EA9-21D2-4946-B980-218B46A4E47E}" dt="2019-10-16T11:43:05.872" v="39" actId="1076"/>
            <ac:picMkLst>
              <pc:docMk/>
              <pc:sldMasterMk cId="1807447695" sldId="2147483660"/>
              <pc:sldLayoutMk cId="294949571" sldId="2147483690"/>
              <ac:picMk id="3" creationId="{1E0009B4-757C-499A-88A8-C25FED3A4654}"/>
            </ac:picMkLst>
          </pc:picChg>
          <pc:picChg chg="del">
            <ac:chgData name="Quentin Cordier" userId="da42e06944932c3d" providerId="LiveId" clId="{29DA3EA9-21D2-4946-B980-218B46A4E47E}" dt="2019-10-16T11:43:09.113" v="40" actId="478"/>
            <ac:picMkLst>
              <pc:docMk/>
              <pc:sldMasterMk cId="1807447695" sldId="2147483660"/>
              <pc:sldLayoutMk cId="294949571" sldId="2147483690"/>
              <ac:picMk id="11" creationId="{DE1FC5AE-087A-44A8-95EF-82604661FC08}"/>
            </ac:picMkLst>
          </pc:picChg>
        </pc:sldLayoutChg>
        <pc:sldLayoutChg chg="addSp delSp modSp">
          <pc:chgData name="Quentin Cordier" userId="da42e06944932c3d" providerId="LiveId" clId="{29DA3EA9-21D2-4946-B980-218B46A4E47E}" dt="2019-10-16T11:44:39.533" v="57"/>
          <pc:sldLayoutMkLst>
            <pc:docMk/>
            <pc:sldMasterMk cId="1807447695" sldId="2147483660"/>
            <pc:sldLayoutMk cId="534943974" sldId="2147483691"/>
          </pc:sldLayoutMkLst>
          <pc:picChg chg="add del mod">
            <ac:chgData name="Quentin Cordier" userId="da42e06944932c3d" providerId="LiveId" clId="{29DA3EA9-21D2-4946-B980-218B46A4E47E}" dt="2019-10-16T11:44:39.018" v="56" actId="478"/>
            <ac:picMkLst>
              <pc:docMk/>
              <pc:sldMasterMk cId="1807447695" sldId="2147483660"/>
              <pc:sldLayoutMk cId="534943974" sldId="2147483691"/>
              <ac:picMk id="7" creationId="{EF03B1E6-23D1-422D-AAB7-7E58A902D095}"/>
            </ac:picMkLst>
          </pc:picChg>
          <pc:picChg chg="del mod">
            <ac:chgData name="Quentin Cordier" userId="da42e06944932c3d" providerId="LiveId" clId="{29DA3EA9-21D2-4946-B980-218B46A4E47E}" dt="2019-10-16T11:40:42.237" v="29" actId="478"/>
            <ac:picMkLst>
              <pc:docMk/>
              <pc:sldMasterMk cId="1807447695" sldId="2147483660"/>
              <pc:sldLayoutMk cId="534943974" sldId="2147483691"/>
              <ac:picMk id="11" creationId="{707DB4DA-CA79-4477-8514-8A64FCEE780C}"/>
            </ac:picMkLst>
          </pc:picChg>
          <pc:picChg chg="add">
            <ac:chgData name="Quentin Cordier" userId="da42e06944932c3d" providerId="LiveId" clId="{29DA3EA9-21D2-4946-B980-218B46A4E47E}" dt="2019-10-16T11:44:39.533" v="57"/>
            <ac:picMkLst>
              <pc:docMk/>
              <pc:sldMasterMk cId="1807447695" sldId="2147483660"/>
              <pc:sldLayoutMk cId="534943974" sldId="2147483691"/>
              <ac:picMk id="14" creationId="{F39465F8-E9E2-47E7-BDC1-AF6F8B079DBC}"/>
            </ac:picMkLst>
          </pc:picChg>
        </pc:sldLayoutChg>
        <pc:sldLayoutChg chg="addSp delSp modSp">
          <pc:chgData name="Quentin Cordier" userId="da42e06944932c3d" providerId="LiveId" clId="{29DA3EA9-21D2-4946-B980-218B46A4E47E}" dt="2019-10-16T11:47:17.768" v="80" actId="478"/>
          <pc:sldLayoutMkLst>
            <pc:docMk/>
            <pc:sldMasterMk cId="1807447695" sldId="2147483660"/>
            <pc:sldLayoutMk cId="3310706343" sldId="2147483692"/>
          </pc:sldLayoutMkLst>
          <pc:picChg chg="add mod">
            <ac:chgData name="Quentin Cordier" userId="da42e06944932c3d" providerId="LiveId" clId="{29DA3EA9-21D2-4946-B980-218B46A4E47E}" dt="2019-10-16T11:47:15.135" v="79" actId="1076"/>
            <ac:picMkLst>
              <pc:docMk/>
              <pc:sldMasterMk cId="1807447695" sldId="2147483660"/>
              <pc:sldLayoutMk cId="3310706343" sldId="2147483692"/>
              <ac:picMk id="7" creationId="{0E5478DF-DDE1-4B6E-81AF-0ADF38B5C184}"/>
            </ac:picMkLst>
          </pc:picChg>
          <pc:picChg chg="del">
            <ac:chgData name="Quentin Cordier" userId="da42e06944932c3d" providerId="LiveId" clId="{29DA3EA9-21D2-4946-B980-218B46A4E47E}" dt="2019-10-16T11:47:17.768" v="80" actId="478"/>
            <ac:picMkLst>
              <pc:docMk/>
              <pc:sldMasterMk cId="1807447695" sldId="2147483660"/>
              <pc:sldLayoutMk cId="3310706343" sldId="2147483692"/>
              <ac:picMk id="14" creationId="{5CF037B9-6843-4371-942F-860A2F01F4AF}"/>
            </ac:picMkLst>
          </pc:picChg>
        </pc:sldLayoutChg>
        <pc:sldLayoutChg chg="addSp delSp modSp">
          <pc:chgData name="Quentin Cordier" userId="da42e06944932c3d" providerId="LiveId" clId="{29DA3EA9-21D2-4946-B980-218B46A4E47E}" dt="2019-10-16T11:45:27.646" v="65" actId="478"/>
          <pc:sldLayoutMkLst>
            <pc:docMk/>
            <pc:sldMasterMk cId="1807447695" sldId="2147483660"/>
            <pc:sldLayoutMk cId="310724704" sldId="2147483693"/>
          </pc:sldLayoutMkLst>
          <pc:picChg chg="add mod">
            <ac:chgData name="Quentin Cordier" userId="da42e06944932c3d" providerId="LiveId" clId="{29DA3EA9-21D2-4946-B980-218B46A4E47E}" dt="2019-10-16T11:45:25.271" v="64" actId="12789"/>
            <ac:picMkLst>
              <pc:docMk/>
              <pc:sldMasterMk cId="1807447695" sldId="2147483660"/>
              <pc:sldLayoutMk cId="310724704" sldId="2147483693"/>
              <ac:picMk id="7" creationId="{96EB6485-24F0-47D4-BD2A-DB9829148CD5}"/>
            </ac:picMkLst>
          </pc:picChg>
          <pc:picChg chg="del mod">
            <ac:chgData name="Quentin Cordier" userId="da42e06944932c3d" providerId="LiveId" clId="{29DA3EA9-21D2-4946-B980-218B46A4E47E}" dt="2019-10-16T11:45:27.646" v="65" actId="478"/>
            <ac:picMkLst>
              <pc:docMk/>
              <pc:sldMasterMk cId="1807447695" sldId="2147483660"/>
              <pc:sldLayoutMk cId="310724704" sldId="2147483693"/>
              <ac:picMk id="8" creationId="{D8FB09AA-711A-4179-8C6E-EE33D0D09C69}"/>
            </ac:picMkLst>
          </pc:picChg>
        </pc:sldLayoutChg>
        <pc:sldLayoutChg chg="addSp delSp">
          <pc:chgData name="Quentin Cordier" userId="da42e06944932c3d" providerId="LiveId" clId="{29DA3EA9-21D2-4946-B980-218B46A4E47E}" dt="2019-10-16T11:45:39.171" v="67"/>
          <pc:sldLayoutMkLst>
            <pc:docMk/>
            <pc:sldMasterMk cId="1807447695" sldId="2147483660"/>
            <pc:sldLayoutMk cId="475990373" sldId="2147483694"/>
          </pc:sldLayoutMkLst>
          <pc:picChg chg="del">
            <ac:chgData name="Quentin Cordier" userId="da42e06944932c3d" providerId="LiveId" clId="{29DA3EA9-21D2-4946-B980-218B46A4E47E}" dt="2019-10-16T11:45:38.702" v="66" actId="478"/>
            <ac:picMkLst>
              <pc:docMk/>
              <pc:sldMasterMk cId="1807447695" sldId="2147483660"/>
              <pc:sldLayoutMk cId="475990373" sldId="2147483694"/>
              <ac:picMk id="7" creationId="{47D58643-D11C-4AAC-A5B5-686A79D4F026}"/>
            </ac:picMkLst>
          </pc:picChg>
          <pc:picChg chg="add">
            <ac:chgData name="Quentin Cordier" userId="da42e06944932c3d" providerId="LiveId" clId="{29DA3EA9-21D2-4946-B980-218B46A4E47E}" dt="2019-10-16T11:45:39.171" v="67"/>
            <ac:picMkLst>
              <pc:docMk/>
              <pc:sldMasterMk cId="1807447695" sldId="2147483660"/>
              <pc:sldLayoutMk cId="475990373" sldId="2147483694"/>
              <ac:picMk id="8" creationId="{1C2DB881-046E-4775-82A8-3F24E5E17DFD}"/>
            </ac:picMkLst>
          </pc:picChg>
        </pc:sldLayoutChg>
        <pc:sldLayoutChg chg="addSp delSp modSp">
          <pc:chgData name="Quentin Cordier" userId="da42e06944932c3d" providerId="LiveId" clId="{29DA3EA9-21D2-4946-B980-218B46A4E47E}" dt="2019-10-16T11:45:51.646" v="70" actId="478"/>
          <pc:sldLayoutMkLst>
            <pc:docMk/>
            <pc:sldMasterMk cId="1807447695" sldId="2147483660"/>
            <pc:sldLayoutMk cId="571143276" sldId="2147483695"/>
          </pc:sldLayoutMkLst>
          <pc:picChg chg="add mod">
            <ac:chgData name="Quentin Cordier" userId="da42e06944932c3d" providerId="LiveId" clId="{29DA3EA9-21D2-4946-B980-218B46A4E47E}" dt="2019-10-16T11:45:49.961" v="69" actId="1076"/>
            <ac:picMkLst>
              <pc:docMk/>
              <pc:sldMasterMk cId="1807447695" sldId="2147483660"/>
              <pc:sldLayoutMk cId="571143276" sldId="2147483695"/>
              <ac:picMk id="8" creationId="{C4804201-82A3-4261-B48D-CED65630B982}"/>
            </ac:picMkLst>
          </pc:picChg>
          <pc:picChg chg="del">
            <ac:chgData name="Quentin Cordier" userId="da42e06944932c3d" providerId="LiveId" clId="{29DA3EA9-21D2-4946-B980-218B46A4E47E}" dt="2019-10-16T11:45:51.646" v="70" actId="478"/>
            <ac:picMkLst>
              <pc:docMk/>
              <pc:sldMasterMk cId="1807447695" sldId="2147483660"/>
              <pc:sldLayoutMk cId="571143276" sldId="2147483695"/>
              <ac:picMk id="9" creationId="{F5184E28-1E7C-4AF3-9328-9E99AF9B7B3D}"/>
            </ac:picMkLst>
          </pc:picChg>
        </pc:sldLayoutChg>
        <pc:sldLayoutChg chg="addSp delSp modSp">
          <pc:chgData name="Quentin Cordier" userId="da42e06944932c3d" providerId="LiveId" clId="{29DA3EA9-21D2-4946-B980-218B46A4E47E}" dt="2019-10-16T11:46:10.992" v="75" actId="12789"/>
          <pc:sldLayoutMkLst>
            <pc:docMk/>
            <pc:sldMasterMk cId="1807447695" sldId="2147483660"/>
            <pc:sldLayoutMk cId="556997140" sldId="2147483697"/>
          </pc:sldLayoutMkLst>
          <pc:picChg chg="add mod">
            <ac:chgData name="Quentin Cordier" userId="da42e06944932c3d" providerId="LiveId" clId="{29DA3EA9-21D2-4946-B980-218B46A4E47E}" dt="2019-10-16T11:46:10.992" v="75" actId="12789"/>
            <ac:picMkLst>
              <pc:docMk/>
              <pc:sldMasterMk cId="1807447695" sldId="2147483660"/>
              <pc:sldLayoutMk cId="556997140" sldId="2147483697"/>
              <ac:picMk id="3" creationId="{55AB448A-770F-427D-851F-70109ACC6F0E}"/>
            </ac:picMkLst>
          </pc:picChg>
          <pc:picChg chg="del">
            <ac:chgData name="Quentin Cordier" userId="da42e06944932c3d" providerId="LiveId" clId="{29DA3EA9-21D2-4946-B980-218B46A4E47E}" dt="2019-10-16T11:46:01.461" v="71" actId="478"/>
            <ac:picMkLst>
              <pc:docMk/>
              <pc:sldMasterMk cId="1807447695" sldId="2147483660"/>
              <pc:sldLayoutMk cId="556997140" sldId="2147483697"/>
              <ac:picMk id="4" creationId="{06406EA4-D0D1-40AC-8707-0D7F9BC46BB3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AB8E66E6-6C38-486D-95D5-3FBA6CF86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itre 1">
            <a:extLst>
              <a:ext uri="{FF2B5EF4-FFF2-40B4-BE49-F238E27FC236}">
                <a16:creationId xmlns:a16="http://schemas.microsoft.com/office/drawing/2014/main" id="{4C3223C7-7D36-4288-9753-A896F165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00" y="2051450"/>
            <a:ext cx="6849271" cy="2228904"/>
          </a:xfrm>
        </p:spPr>
        <p:txBody>
          <a:bodyPr anchor="b">
            <a:noAutofit/>
          </a:bodyPr>
          <a:lstStyle>
            <a:lvl1pPr algn="l">
              <a:defRPr sz="3600" b="1">
                <a:solidFill>
                  <a:schemeClr val="bg1"/>
                </a:solidFill>
                <a:latin typeface="+mn-lt"/>
                <a:ea typeface="Source Sans Pro Black" panose="020B0803030403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8" name="Sous-titre 2">
            <a:extLst>
              <a:ext uri="{FF2B5EF4-FFF2-40B4-BE49-F238E27FC236}">
                <a16:creationId xmlns:a16="http://schemas.microsoft.com/office/drawing/2014/main" id="{3A7F0557-8D19-4B43-A502-9357E2DDA0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400" y="4413363"/>
            <a:ext cx="6849270" cy="120602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EFEBE9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87869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_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826" y="363093"/>
            <a:ext cx="10388041" cy="468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71826" y="6356351"/>
            <a:ext cx="2882574" cy="365125"/>
          </a:xfrm>
        </p:spPr>
        <p:txBody>
          <a:bodyPr/>
          <a:lstStyle/>
          <a:p>
            <a:fld id="{CCE3B87A-11AD-42B6-B851-8DD850EB46BC}" type="datetimeFigureOut">
              <a:rPr lang="fr-BE" smtClean="0"/>
              <a:t>15-12-21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599" y="6356351"/>
            <a:ext cx="2882573" cy="365125"/>
          </a:xfrm>
        </p:spPr>
        <p:txBody>
          <a:bodyPr/>
          <a:lstStyle/>
          <a:p>
            <a:fld id="{9CF8445F-33C3-4B77-A046-2DEA1EA998B5}" type="slidenum">
              <a:rPr lang="fr-BE" smtClean="0"/>
              <a:t>‹N°›</a:t>
            </a:fld>
            <a:endParaRPr lang="fr-BE"/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C7DF08B9-4A30-4AFF-A505-94FE1ADE94EE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71826" y="835255"/>
            <a:ext cx="10388041" cy="461665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BAC57860-6EA5-481C-B1A4-8695F3F4E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826" y="1610531"/>
            <a:ext cx="10388041" cy="451563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8B53BF58-347A-435F-B3E3-64B564E31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2738" y="435308"/>
            <a:ext cx="532205" cy="5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529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_ST_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riangle rectangle 11">
            <a:extLst>
              <a:ext uri="{FF2B5EF4-FFF2-40B4-BE49-F238E27FC236}">
                <a16:creationId xmlns:a16="http://schemas.microsoft.com/office/drawing/2014/main" id="{612A94D1-7406-46E7-BD67-6B25953F8DE1}"/>
              </a:ext>
            </a:extLst>
          </p:cNvPr>
          <p:cNvSpPr>
            <a:spLocks noChangeAspect="1"/>
          </p:cNvSpPr>
          <p:nvPr/>
        </p:nvSpPr>
        <p:spPr>
          <a:xfrm>
            <a:off x="0" y="4870800"/>
            <a:ext cx="4009365" cy="198720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826" y="363093"/>
            <a:ext cx="10388041" cy="468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71826" y="6356351"/>
            <a:ext cx="2882574" cy="365125"/>
          </a:xfrm>
        </p:spPr>
        <p:txBody>
          <a:bodyPr/>
          <a:lstStyle/>
          <a:p>
            <a:fld id="{CCE3B87A-11AD-42B6-B851-8DD850EB46BC}" type="datetimeFigureOut">
              <a:rPr lang="fr-BE" smtClean="0"/>
              <a:t>15-12-21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599" y="6356351"/>
            <a:ext cx="2882573" cy="365125"/>
          </a:xfrm>
        </p:spPr>
        <p:txBody>
          <a:bodyPr/>
          <a:lstStyle/>
          <a:p>
            <a:fld id="{9CF8445F-33C3-4B77-A046-2DEA1EA998B5}" type="slidenum">
              <a:rPr lang="fr-BE" smtClean="0"/>
              <a:t>‹N°›</a:t>
            </a:fld>
            <a:endParaRPr lang="fr-BE"/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C7DF08B9-4A30-4AFF-A505-94FE1ADE94EE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71826" y="835255"/>
            <a:ext cx="10388041" cy="461665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BAC57860-6EA5-481C-B1A4-8695F3F4E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826" y="1610531"/>
            <a:ext cx="10388041" cy="451563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9344DD1D-FC9F-4914-B658-C979409B3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2738" y="435308"/>
            <a:ext cx="532205" cy="5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688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_ST_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iangle rectangle 13">
            <a:extLst>
              <a:ext uri="{FF2B5EF4-FFF2-40B4-BE49-F238E27FC236}">
                <a16:creationId xmlns:a16="http://schemas.microsoft.com/office/drawing/2014/main" id="{DD0FD8BE-0CD3-4B35-AD30-6B1CABC75B9F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10201274" y="-1"/>
            <a:ext cx="1990722" cy="1144906"/>
          </a:xfrm>
          <a:prstGeom prst="rtTriangle">
            <a:avLst/>
          </a:prstGeom>
          <a:solidFill>
            <a:srgbClr val="F2EE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826" y="363093"/>
            <a:ext cx="10388041" cy="468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71826" y="6356351"/>
            <a:ext cx="2882574" cy="365125"/>
          </a:xfrm>
        </p:spPr>
        <p:txBody>
          <a:bodyPr/>
          <a:lstStyle/>
          <a:p>
            <a:fld id="{CCE3B87A-11AD-42B6-B851-8DD850EB46BC}" type="datetimeFigureOut">
              <a:rPr lang="fr-BE" smtClean="0"/>
              <a:t>15-12-21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599" y="6356351"/>
            <a:ext cx="2882573" cy="365125"/>
          </a:xfrm>
        </p:spPr>
        <p:txBody>
          <a:bodyPr/>
          <a:lstStyle/>
          <a:p>
            <a:fld id="{9CF8445F-33C3-4B77-A046-2DEA1EA998B5}" type="slidenum">
              <a:rPr lang="fr-BE" smtClean="0"/>
              <a:t>‹N°›</a:t>
            </a:fld>
            <a:endParaRPr lang="fr-BE"/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C7DF08B9-4A30-4AFF-A505-94FE1ADE94EE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71826" y="835255"/>
            <a:ext cx="10388041" cy="461665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BAC57860-6EA5-481C-B1A4-8695F3F4E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826" y="1610531"/>
            <a:ext cx="10388041" cy="451563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8841A8C5-A7DB-4D56-A0CC-B56E28E34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2738" y="435308"/>
            <a:ext cx="532205" cy="5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3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2400" y="274638"/>
            <a:ext cx="10392000" cy="1143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72400" y="1600201"/>
            <a:ext cx="499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972400" y="1600200"/>
            <a:ext cx="499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2400" y="6356351"/>
            <a:ext cx="2844800" cy="365125"/>
          </a:xfrm>
        </p:spPr>
        <p:txBody>
          <a:bodyPr/>
          <a:lstStyle/>
          <a:p>
            <a:fld id="{CCE3B87A-11AD-42B6-B851-8DD850EB46BC}" type="datetimeFigureOut">
              <a:rPr lang="fr-BE" smtClean="0"/>
              <a:t>15-12-21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445F-33C3-4B77-A046-2DEA1EA998B5}" type="slidenum">
              <a:rPr lang="fr-BE" smtClean="0"/>
              <a:t>‹N°›</a:t>
            </a:fld>
            <a:endParaRPr lang="fr-BE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D453EDA5-A07A-40EC-97E6-F85199BA9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2738" y="435308"/>
            <a:ext cx="532205" cy="5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00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72400" y="1535113"/>
            <a:ext cx="4992000" cy="648000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72400" y="2174875"/>
            <a:ext cx="4992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970000" y="1535113"/>
            <a:ext cx="49920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970000" y="2166637"/>
            <a:ext cx="4992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B87A-11AD-42B6-B851-8DD850EB46BC}" type="datetimeFigureOut">
              <a:rPr lang="fr-BE" smtClean="0"/>
              <a:t>15-12-21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445F-33C3-4B77-A046-2DEA1EA998B5}" type="slidenum">
              <a:rPr lang="fr-BE" smtClean="0"/>
              <a:t>‹N°›</a:t>
            </a:fld>
            <a:endParaRPr lang="fr-BE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C3F2609B-A12E-448C-BCFB-264C4D3D0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2738" y="435308"/>
            <a:ext cx="532205" cy="5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426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B87A-11AD-42B6-B851-8DD850EB46BC}" type="datetimeFigureOut">
              <a:rPr lang="fr-BE" smtClean="0"/>
              <a:t>15-12-21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445F-33C3-4B77-A046-2DEA1EA998B5}" type="slidenum">
              <a:rPr lang="fr-BE" smtClean="0"/>
              <a:t>‹N°›</a:t>
            </a:fld>
            <a:endParaRPr lang="fr-BE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937068AF-0755-41BB-B9AD-C5B1DE013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2738" y="435308"/>
            <a:ext cx="532205" cy="5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531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rectangle 7">
            <a:extLst>
              <a:ext uri="{FF2B5EF4-FFF2-40B4-BE49-F238E27FC236}">
                <a16:creationId xmlns:a16="http://schemas.microsoft.com/office/drawing/2014/main" id="{60D70B00-64C3-4CBA-B19B-5596D8C26EDD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10201274" y="-1"/>
            <a:ext cx="1990722" cy="1144906"/>
          </a:xfrm>
          <a:prstGeom prst="rtTriangle">
            <a:avLst/>
          </a:prstGeom>
          <a:solidFill>
            <a:srgbClr val="F2EE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B87A-11AD-42B6-B851-8DD850EB46BC}" type="datetimeFigureOut">
              <a:rPr lang="fr-BE" smtClean="0"/>
              <a:t>15-12-21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445F-33C3-4B77-A046-2DEA1EA998B5}" type="slidenum">
              <a:rPr lang="fr-BE" smtClean="0"/>
              <a:t>‹N°›</a:t>
            </a:fld>
            <a:endParaRPr lang="fr-BE"/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FB3DB1BF-25BA-4C73-B078-94E2BFC84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2738" y="435308"/>
            <a:ext cx="532205" cy="5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065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B87A-11AD-42B6-B851-8DD850EB46BC}" type="datetimeFigureOut">
              <a:rPr lang="fr-BE" smtClean="0"/>
              <a:t>15-12-21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445F-33C3-4B77-A046-2DEA1EA998B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13357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827" y="273050"/>
            <a:ext cx="35560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92711" y="273051"/>
            <a:ext cx="657482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71827" y="1435101"/>
            <a:ext cx="3556001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B87A-11AD-42B6-B851-8DD850EB46BC}" type="datetimeFigureOut">
              <a:rPr lang="fr-BE" smtClean="0"/>
              <a:t>15-12-21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445F-33C3-4B77-A046-2DEA1EA998B5}" type="slidenum">
              <a:rPr lang="fr-BE" smtClean="0"/>
              <a:t>‹N°›</a:t>
            </a:fld>
            <a:endParaRPr lang="fr-BE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60BE51CA-071A-40A8-A5FB-AB76303D8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2738" y="435308"/>
            <a:ext cx="532205" cy="5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583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97931" y="4800600"/>
            <a:ext cx="839613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897931" y="612775"/>
            <a:ext cx="839613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97931" y="5367338"/>
            <a:ext cx="8396139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B87A-11AD-42B6-B851-8DD850EB46BC}" type="datetimeFigureOut">
              <a:rPr lang="fr-BE" smtClean="0"/>
              <a:t>15-12-21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445F-33C3-4B77-A046-2DEA1EA998B5}" type="slidenum">
              <a:rPr lang="fr-BE" smtClean="0"/>
              <a:t>‹N°›</a:t>
            </a:fld>
            <a:endParaRPr lang="fr-BE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53D0A32B-295A-4821-B49E-DF14B9771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2738" y="435308"/>
            <a:ext cx="532205" cy="5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927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avec triangle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7186B50D-7A9A-4C26-A361-193920B653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769"/>
          <a:stretch/>
        </p:blipFill>
        <p:spPr>
          <a:xfrm>
            <a:off x="0" y="1"/>
            <a:ext cx="11792857" cy="6858000"/>
          </a:xfrm>
          <a:prstGeom prst="rect">
            <a:avLst/>
          </a:prstGeom>
        </p:spPr>
      </p:pic>
      <p:sp>
        <p:nvSpPr>
          <p:cNvPr id="7" name="Triangle rectangle 6">
            <a:extLst>
              <a:ext uri="{FF2B5EF4-FFF2-40B4-BE49-F238E27FC236}">
                <a16:creationId xmlns:a16="http://schemas.microsoft.com/office/drawing/2014/main" id="{93FFFD2A-7B82-4122-A9D3-1A0E246AF41A}"/>
              </a:ext>
            </a:extLst>
          </p:cNvPr>
          <p:cNvSpPr>
            <a:spLocks noChangeAspect="1"/>
          </p:cNvSpPr>
          <p:nvPr/>
        </p:nvSpPr>
        <p:spPr>
          <a:xfrm rot="10800000" flipV="1">
            <a:off x="1003671" y="1229649"/>
            <a:ext cx="11188328" cy="5628351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riangle rectangle 7">
            <a:extLst>
              <a:ext uri="{FF2B5EF4-FFF2-40B4-BE49-F238E27FC236}">
                <a16:creationId xmlns:a16="http://schemas.microsoft.com/office/drawing/2014/main" id="{6BD3022D-2542-442B-808D-5202447836B9}"/>
              </a:ext>
            </a:extLst>
          </p:cNvPr>
          <p:cNvSpPr>
            <a:spLocks noChangeAspect="1"/>
          </p:cNvSpPr>
          <p:nvPr/>
        </p:nvSpPr>
        <p:spPr>
          <a:xfrm>
            <a:off x="0" y="3575544"/>
            <a:ext cx="6518368" cy="3282456"/>
          </a:xfrm>
          <a:prstGeom prst="rtTriangle">
            <a:avLst/>
          </a:prstGeom>
          <a:solidFill>
            <a:schemeClr val="accent1">
              <a:alpha val="7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riangle rectangle 8">
            <a:extLst>
              <a:ext uri="{FF2B5EF4-FFF2-40B4-BE49-F238E27FC236}">
                <a16:creationId xmlns:a16="http://schemas.microsoft.com/office/drawing/2014/main" id="{220E6C27-2AE9-4FB3-A4CA-9DEC3190D3C5}"/>
              </a:ext>
            </a:extLst>
          </p:cNvPr>
          <p:cNvSpPr>
            <a:spLocks noChangeAspect="1"/>
          </p:cNvSpPr>
          <p:nvPr/>
        </p:nvSpPr>
        <p:spPr>
          <a:xfrm rot="10800000">
            <a:off x="5125802" y="1"/>
            <a:ext cx="7066198" cy="3545854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0">
            <a:extLst>
              <a:ext uri="{FF2B5EF4-FFF2-40B4-BE49-F238E27FC236}">
                <a16:creationId xmlns:a16="http://schemas.microsoft.com/office/drawing/2014/main" id="{28E6A2BE-1A69-49F4-ABDB-084CBADE8416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4521747" y="3975709"/>
            <a:ext cx="7564505" cy="1069122"/>
          </a:xfrm>
        </p:spPr>
        <p:txBody>
          <a:bodyPr tIns="36000" bIns="36000" anchor="b">
            <a:noAutofit/>
          </a:bodyPr>
          <a:lstStyle>
            <a:lvl1pPr algn="r"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09B18075-0FAD-4EBC-8A1C-C7DA9039DC69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4521748" y="5074520"/>
            <a:ext cx="7564504" cy="824127"/>
          </a:xfrm>
        </p:spPr>
        <p:txBody>
          <a:bodyPr tIns="0" bIns="0">
            <a:noAutofit/>
          </a:bodyPr>
          <a:lstStyle>
            <a:lvl1pPr marL="0" indent="0" algn="r">
              <a:buNone/>
              <a:defRPr sz="2800"/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fr-FR" dirty="0"/>
              <a:t>Cliquez et modifier le texte</a:t>
            </a:r>
          </a:p>
        </p:txBody>
      </p:sp>
      <p:pic>
        <p:nvPicPr>
          <p:cNvPr id="15" name="Graphique 14">
            <a:extLst>
              <a:ext uri="{FF2B5EF4-FFF2-40B4-BE49-F238E27FC236}">
                <a16:creationId xmlns:a16="http://schemas.microsoft.com/office/drawing/2014/main" id="{FC5805C5-53B1-4332-819D-2A40AB5315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69671" y="436122"/>
            <a:ext cx="20128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506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_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riangle rectangle 12">
            <a:extLst>
              <a:ext uri="{FF2B5EF4-FFF2-40B4-BE49-F238E27FC236}">
                <a16:creationId xmlns:a16="http://schemas.microsoft.com/office/drawing/2014/main" id="{165BC5AF-66B2-4FF5-8D66-541989CD55A5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10201274" y="-1"/>
            <a:ext cx="1990722" cy="1144906"/>
          </a:xfrm>
          <a:prstGeom prst="rtTriangle">
            <a:avLst/>
          </a:prstGeom>
          <a:solidFill>
            <a:srgbClr val="F2EE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97931" y="4800600"/>
            <a:ext cx="839613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897931" y="612775"/>
            <a:ext cx="839613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97931" y="5367338"/>
            <a:ext cx="8396139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B87A-11AD-42B6-B851-8DD850EB46BC}" type="datetimeFigureOut">
              <a:rPr lang="fr-BE" smtClean="0"/>
              <a:t>15-12-21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445F-33C3-4B77-A046-2DEA1EA998B5}" type="slidenum">
              <a:rPr lang="fr-BE" smtClean="0"/>
              <a:t>‹N°›</a:t>
            </a:fld>
            <a:endParaRPr lang="fr-BE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9BE2E7A4-B44B-49B9-8226-9D7FCD966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2738" y="435308"/>
            <a:ext cx="532205" cy="5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8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B87A-11AD-42B6-B851-8DD850EB46BC}" type="datetimeFigureOut">
              <a:rPr lang="fr-BE" smtClean="0"/>
              <a:t>15-12-21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445F-33C3-4B77-A046-2DEA1EA998B5}" type="slidenum">
              <a:rPr lang="fr-BE" smtClean="0"/>
              <a:t>‹N°›</a:t>
            </a:fld>
            <a:endParaRPr lang="fr-BE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39B8AC76-F257-4FEE-A86E-B12A4DB9F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203344" y="5801056"/>
            <a:ext cx="532205" cy="5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1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238758" y="260649"/>
            <a:ext cx="2461141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8688" y="260649"/>
            <a:ext cx="7567712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B87A-11AD-42B6-B851-8DD850EB46BC}" type="datetimeFigureOut">
              <a:rPr lang="fr-BE" smtClean="0"/>
              <a:t>15-12-21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445F-33C3-4B77-A046-2DEA1EA998B5}" type="slidenum">
              <a:rPr lang="fr-BE" smtClean="0"/>
              <a:t>‹N°›</a:t>
            </a:fld>
            <a:endParaRPr lang="fr-BE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A4B0F298-245B-405C-8754-511454A9C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203344" y="5801056"/>
            <a:ext cx="532205" cy="5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3944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et triangle varian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6748EED0-0A57-4655-9879-BB4BBE38F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1" t="6798" b="16725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Triangle rectangle 6">
            <a:extLst>
              <a:ext uri="{FF2B5EF4-FFF2-40B4-BE49-F238E27FC236}">
                <a16:creationId xmlns:a16="http://schemas.microsoft.com/office/drawing/2014/main" id="{E466FE93-BCCA-4DEB-B128-EDA5937013B3}"/>
              </a:ext>
            </a:extLst>
          </p:cNvPr>
          <p:cNvSpPr/>
          <p:nvPr/>
        </p:nvSpPr>
        <p:spPr>
          <a:xfrm flipH="1">
            <a:off x="4200000" y="2858400"/>
            <a:ext cx="7992000" cy="3999600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Triangle rectangle 11">
            <a:extLst>
              <a:ext uri="{FF2B5EF4-FFF2-40B4-BE49-F238E27FC236}">
                <a16:creationId xmlns:a16="http://schemas.microsoft.com/office/drawing/2014/main" id="{CED83DE5-27A0-439B-8B1B-5E0DFE9DCC27}"/>
              </a:ext>
            </a:extLst>
          </p:cNvPr>
          <p:cNvSpPr/>
          <p:nvPr/>
        </p:nvSpPr>
        <p:spPr>
          <a:xfrm flipH="1" flipV="1">
            <a:off x="4200000" y="0"/>
            <a:ext cx="7992000" cy="399960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Triangle rectangle 12">
            <a:extLst>
              <a:ext uri="{FF2B5EF4-FFF2-40B4-BE49-F238E27FC236}">
                <a16:creationId xmlns:a16="http://schemas.microsoft.com/office/drawing/2014/main" id="{3CFC905C-D692-43EF-A413-5BD3FC5D5CE6}"/>
              </a:ext>
            </a:extLst>
          </p:cNvPr>
          <p:cNvSpPr>
            <a:spLocks noChangeAspect="1"/>
          </p:cNvSpPr>
          <p:nvPr/>
        </p:nvSpPr>
        <p:spPr>
          <a:xfrm>
            <a:off x="0" y="2106000"/>
            <a:ext cx="9500400" cy="4752000"/>
          </a:xfrm>
          <a:prstGeom prst="rtTriangle">
            <a:avLst/>
          </a:prstGeom>
          <a:solidFill>
            <a:schemeClr val="accent1">
              <a:alpha val="8470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3AFEB569-9A6E-4E23-92B8-3DAE124B0C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69671" y="436122"/>
            <a:ext cx="20128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6727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avec Triangle et image varian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889B84DC-DA94-4A3B-BB2D-18F3335C1E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1" t="6798" b="16725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0" name="Triangle rectangle 9">
            <a:extLst>
              <a:ext uri="{FF2B5EF4-FFF2-40B4-BE49-F238E27FC236}">
                <a16:creationId xmlns:a16="http://schemas.microsoft.com/office/drawing/2014/main" id="{6F9CE725-9F0E-4867-847C-F2274CE57378}"/>
              </a:ext>
            </a:extLst>
          </p:cNvPr>
          <p:cNvSpPr>
            <a:spLocks noChangeAspect="1"/>
          </p:cNvSpPr>
          <p:nvPr/>
        </p:nvSpPr>
        <p:spPr>
          <a:xfrm rot="10800000" flipV="1">
            <a:off x="1003672" y="1229649"/>
            <a:ext cx="11188328" cy="5628351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riangle rectangle 7">
            <a:extLst>
              <a:ext uri="{FF2B5EF4-FFF2-40B4-BE49-F238E27FC236}">
                <a16:creationId xmlns:a16="http://schemas.microsoft.com/office/drawing/2014/main" id="{6BD3022D-2542-442B-808D-5202447836B9}"/>
              </a:ext>
            </a:extLst>
          </p:cNvPr>
          <p:cNvSpPr>
            <a:spLocks noChangeAspect="1"/>
          </p:cNvSpPr>
          <p:nvPr/>
        </p:nvSpPr>
        <p:spPr>
          <a:xfrm>
            <a:off x="0" y="3575544"/>
            <a:ext cx="6518368" cy="3282456"/>
          </a:xfrm>
          <a:prstGeom prst="rtTriangle">
            <a:avLst/>
          </a:prstGeom>
          <a:solidFill>
            <a:schemeClr val="accent1">
              <a:alpha val="7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riangle rectangle 8">
            <a:extLst>
              <a:ext uri="{FF2B5EF4-FFF2-40B4-BE49-F238E27FC236}">
                <a16:creationId xmlns:a16="http://schemas.microsoft.com/office/drawing/2014/main" id="{220E6C27-2AE9-4FB3-A4CA-9DEC3190D3C5}"/>
              </a:ext>
            </a:extLst>
          </p:cNvPr>
          <p:cNvSpPr>
            <a:spLocks noChangeAspect="1"/>
          </p:cNvSpPr>
          <p:nvPr/>
        </p:nvSpPr>
        <p:spPr>
          <a:xfrm rot="10800000">
            <a:off x="5125802" y="1"/>
            <a:ext cx="7066198" cy="3545854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0">
            <a:extLst>
              <a:ext uri="{FF2B5EF4-FFF2-40B4-BE49-F238E27FC236}">
                <a16:creationId xmlns:a16="http://schemas.microsoft.com/office/drawing/2014/main" id="{EEECA6DB-FE45-4F0C-9997-81E8823BE3BF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4521747" y="3975709"/>
            <a:ext cx="7564505" cy="1069122"/>
          </a:xfrm>
        </p:spPr>
        <p:txBody>
          <a:bodyPr tIns="36000" bIns="36000" anchor="b">
            <a:noAutofit/>
          </a:bodyPr>
          <a:lstStyle>
            <a:lvl1pPr algn="r"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id="{2ED0D76D-8361-4720-A879-E969FBCFB0E6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4521748" y="5074520"/>
            <a:ext cx="7564504" cy="824127"/>
          </a:xfrm>
        </p:spPr>
        <p:txBody>
          <a:bodyPr tIns="0" bIns="0">
            <a:noAutofit/>
          </a:bodyPr>
          <a:lstStyle>
            <a:lvl1pPr marL="0" indent="0" algn="r">
              <a:buNone/>
              <a:defRPr sz="2800"/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fr-FR" dirty="0"/>
              <a:t>Cliquez et modifier le texte</a:t>
            </a:r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E02BF532-472D-453D-B62B-B15EEBE0E7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69671" y="436122"/>
            <a:ext cx="20128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311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vari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F4BEE6B7-6726-40A8-B682-418CD45049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6" t="13252"/>
          <a:stretch/>
        </p:blipFill>
        <p:spPr>
          <a:xfrm>
            <a:off x="0" y="0"/>
            <a:ext cx="7532914" cy="4886956"/>
          </a:xfrm>
          <a:prstGeom prst="rect">
            <a:avLst/>
          </a:prstGeom>
        </p:spPr>
      </p:pic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B69A3261-0B63-4F95-8DFF-EE72BDFD742A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 w 12192000"/>
              <a:gd name="connsiteY1" fmla="*/ 0 h 6858000"/>
              <a:gd name="connsiteX2" fmla="*/ 1 w 12192000"/>
              <a:gd name="connsiteY2" fmla="*/ 3682800 h 6858000"/>
              <a:gd name="connsiteX3" fmla="*/ 7430401 w 12192000"/>
              <a:gd name="connsiteY3" fmla="*/ 0 h 6858000"/>
              <a:gd name="connsiteX4" fmla="*/ 12192000 w 12192000"/>
              <a:gd name="connsiteY4" fmla="*/ 0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" y="0"/>
                </a:lnTo>
                <a:lnTo>
                  <a:pt x="1" y="3682800"/>
                </a:lnTo>
                <a:lnTo>
                  <a:pt x="7430401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n>
                <a:noFill/>
              </a:ln>
            </a:endParaRPr>
          </a:p>
        </p:txBody>
      </p:sp>
      <p:sp>
        <p:nvSpPr>
          <p:cNvPr id="13" name="Triangle rectangle 12">
            <a:extLst>
              <a:ext uri="{FF2B5EF4-FFF2-40B4-BE49-F238E27FC236}">
                <a16:creationId xmlns:a16="http://schemas.microsoft.com/office/drawing/2014/main" id="{81451F3F-6F39-4C4D-AC93-F3A07058C804}"/>
              </a:ext>
            </a:extLst>
          </p:cNvPr>
          <p:cNvSpPr/>
          <p:nvPr/>
        </p:nvSpPr>
        <p:spPr>
          <a:xfrm>
            <a:off x="1" y="3175200"/>
            <a:ext cx="7430400" cy="3682800"/>
          </a:xfrm>
          <a:prstGeom prst="rtTriangle">
            <a:avLst/>
          </a:prstGeom>
          <a:solidFill>
            <a:schemeClr val="tx2">
              <a:lumMod val="20000"/>
              <a:lumOff val="80000"/>
              <a:alpha val="7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B87A-11AD-42B6-B851-8DD850EB46BC}" type="datetimeFigureOut">
              <a:rPr lang="fr-BE" smtClean="0"/>
              <a:t>15-12-21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059627"/>
            <a:ext cx="2844800" cy="661850"/>
          </a:xfrm>
        </p:spPr>
        <p:txBody>
          <a:bodyPr anchor="t"/>
          <a:lstStyle>
            <a:lvl1pPr>
              <a:defRPr sz="160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fld id="{9CF8445F-33C3-4B77-A046-2DEA1EA998B5}" type="slidenum">
              <a:rPr lang="fr-BE" smtClean="0"/>
              <a:t>‹N°›</a:t>
            </a:fld>
            <a:endParaRPr lang="fr-BE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A2ADB040-BA9D-4C5A-A012-D7BA1741D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00" y="3495170"/>
            <a:ext cx="11010000" cy="1082364"/>
          </a:xfrm>
        </p:spPr>
        <p:txBody>
          <a:bodyPr anchor="b">
            <a:noAutofit/>
          </a:bodyPr>
          <a:lstStyle>
            <a:lvl1pPr algn="l">
              <a:defRPr sz="3600" b="1">
                <a:solidFill>
                  <a:schemeClr val="tx1"/>
                </a:solidFill>
                <a:latin typeface="+mn-lt"/>
                <a:ea typeface="Source Sans Pro Black" panose="020B0803030403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92110A2D-EE1B-45F5-96B6-541C66382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399" y="4581003"/>
            <a:ext cx="11009999" cy="96103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pic>
        <p:nvPicPr>
          <p:cNvPr id="17" name="Graphique 16">
            <a:extLst>
              <a:ext uri="{FF2B5EF4-FFF2-40B4-BE49-F238E27FC236}">
                <a16:creationId xmlns:a16="http://schemas.microsoft.com/office/drawing/2014/main" id="{8771C0A3-CB71-4D1D-897A-D76A595F93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69671" y="436122"/>
            <a:ext cx="20128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645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-tête de section vari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90F4F805-C2F8-4520-BD8B-755F503B3D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6" t="13252"/>
          <a:stretch/>
        </p:blipFill>
        <p:spPr>
          <a:xfrm>
            <a:off x="0" y="0"/>
            <a:ext cx="7532914" cy="4886956"/>
          </a:xfrm>
          <a:prstGeom prst="rect">
            <a:avLst/>
          </a:prstGeom>
        </p:spPr>
      </p:pic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32BA8963-0FF6-4A19-8B5B-0689D3AA063C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 w 12192000"/>
              <a:gd name="connsiteY1" fmla="*/ 0 h 6858000"/>
              <a:gd name="connsiteX2" fmla="*/ 1 w 12192000"/>
              <a:gd name="connsiteY2" fmla="*/ 3682800 h 6858000"/>
              <a:gd name="connsiteX3" fmla="*/ 7430401 w 12192000"/>
              <a:gd name="connsiteY3" fmla="*/ 0 h 6858000"/>
              <a:gd name="connsiteX4" fmla="*/ 12192000 w 12192000"/>
              <a:gd name="connsiteY4" fmla="*/ 0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" y="0"/>
                </a:lnTo>
                <a:lnTo>
                  <a:pt x="1" y="3682800"/>
                </a:lnTo>
                <a:lnTo>
                  <a:pt x="7430401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n>
                <a:noFill/>
              </a:ln>
            </a:endParaRPr>
          </a:p>
        </p:txBody>
      </p:sp>
      <p:sp>
        <p:nvSpPr>
          <p:cNvPr id="13" name="Triangle rectangle 12">
            <a:extLst>
              <a:ext uri="{FF2B5EF4-FFF2-40B4-BE49-F238E27FC236}">
                <a16:creationId xmlns:a16="http://schemas.microsoft.com/office/drawing/2014/main" id="{53C0011F-D29D-48F0-AB5C-8C5CFEB68921}"/>
              </a:ext>
            </a:extLst>
          </p:cNvPr>
          <p:cNvSpPr>
            <a:spLocks noChangeAspect="1"/>
          </p:cNvSpPr>
          <p:nvPr/>
        </p:nvSpPr>
        <p:spPr>
          <a:xfrm flipH="1">
            <a:off x="9769284" y="5657206"/>
            <a:ext cx="2422716" cy="1200794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B87A-11AD-42B6-B851-8DD850EB46BC}" type="datetimeFigureOut">
              <a:rPr lang="fr-BE" smtClean="0"/>
              <a:t>15-12-21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9CF8445F-33C3-4B77-A046-2DEA1EA998B5}" type="slidenum">
              <a:rPr lang="fr-BE" smtClean="0"/>
              <a:t>‹N°›</a:t>
            </a:fld>
            <a:endParaRPr lang="fr-BE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66D13421-62DF-44A8-A64A-F96CD33F0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00" y="3960000"/>
            <a:ext cx="11043598" cy="1080000"/>
          </a:xfrm>
        </p:spPr>
        <p:txBody>
          <a:bodyPr anchor="b">
            <a:normAutofit/>
          </a:bodyPr>
          <a:lstStyle>
            <a:lvl1pPr algn="r">
              <a:defRPr sz="3200" b="1" cap="none" baseline="0">
                <a:solidFill>
                  <a:schemeClr val="tx1"/>
                </a:solidFill>
                <a:latin typeface="+mn-lt"/>
                <a:ea typeface="Source Sans Pro Black" panose="020B0803030403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8BE65B4F-FABF-45EF-8BD3-F275E9683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2400" y="5220000"/>
            <a:ext cx="11043598" cy="863559"/>
          </a:xfrm>
        </p:spPr>
        <p:txBody>
          <a:bodyPr anchor="t">
            <a:normAutofit/>
          </a:bodyPr>
          <a:lstStyle>
            <a:lvl1pPr marL="0" indent="0" algn="r">
              <a:lnSpc>
                <a:spcPct val="100000"/>
              </a:lnSpc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1E0009B4-757C-499A-88A8-C25FED3A46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69671" y="436122"/>
            <a:ext cx="20128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95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an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le rectangle 2">
            <a:extLst>
              <a:ext uri="{FF2B5EF4-FFF2-40B4-BE49-F238E27FC236}">
                <a16:creationId xmlns:a16="http://schemas.microsoft.com/office/drawing/2014/main" id="{71E0A66B-DB9D-4AB9-ADF4-40E84E420424}"/>
              </a:ext>
            </a:extLst>
          </p:cNvPr>
          <p:cNvSpPr/>
          <p:nvPr/>
        </p:nvSpPr>
        <p:spPr>
          <a:xfrm flipV="1">
            <a:off x="0" y="0"/>
            <a:ext cx="7430400" cy="368280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Triangle rectangle 12">
            <a:extLst>
              <a:ext uri="{FF2B5EF4-FFF2-40B4-BE49-F238E27FC236}">
                <a16:creationId xmlns:a16="http://schemas.microsoft.com/office/drawing/2014/main" id="{81451F3F-6F39-4C4D-AC93-F3A07058C804}"/>
              </a:ext>
            </a:extLst>
          </p:cNvPr>
          <p:cNvSpPr/>
          <p:nvPr/>
        </p:nvSpPr>
        <p:spPr>
          <a:xfrm>
            <a:off x="0" y="3175200"/>
            <a:ext cx="7430400" cy="3682800"/>
          </a:xfrm>
          <a:prstGeom prst="rtTriangle">
            <a:avLst/>
          </a:prstGeom>
          <a:solidFill>
            <a:schemeClr val="tx2">
              <a:lumMod val="20000"/>
              <a:lumOff val="80000"/>
              <a:alpha val="7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B87A-11AD-42B6-B851-8DD850EB46BC}" type="datetimeFigureOut">
              <a:rPr lang="fr-BE" smtClean="0"/>
              <a:t>15-12-21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059627"/>
            <a:ext cx="2844800" cy="661850"/>
          </a:xfrm>
        </p:spPr>
        <p:txBody>
          <a:bodyPr anchor="t"/>
          <a:lstStyle>
            <a:lvl1pPr>
              <a:defRPr sz="160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fld id="{9CF8445F-33C3-4B77-A046-2DEA1EA998B5}" type="slidenum">
              <a:rPr lang="fr-BE" smtClean="0"/>
              <a:t>‹N°›</a:t>
            </a:fld>
            <a:endParaRPr lang="fr-BE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A2ADB040-BA9D-4C5A-A012-D7BA1741D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00" y="3495170"/>
            <a:ext cx="11010000" cy="1082364"/>
          </a:xfrm>
        </p:spPr>
        <p:txBody>
          <a:bodyPr anchor="b">
            <a:noAutofit/>
          </a:bodyPr>
          <a:lstStyle>
            <a:lvl1pPr algn="l">
              <a:defRPr sz="3600" b="1">
                <a:solidFill>
                  <a:schemeClr val="tx1"/>
                </a:solidFill>
                <a:latin typeface="+mn-lt"/>
                <a:ea typeface="Source Sans Pro Black" panose="020B0803030403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61BCD301-28D6-4DED-9149-0B0CF8272C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399" y="4581003"/>
            <a:ext cx="11009999" cy="96103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F39465F8-E9E2-47E7-BDC1-AF6F8B079D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69671" y="436122"/>
            <a:ext cx="20128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9439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merciemen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B87A-11AD-42B6-B851-8DD850EB46BC}" type="datetimeFigureOut">
              <a:rPr lang="fr-BE" smtClean="0"/>
              <a:t>15-12-21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445F-33C3-4B77-A046-2DEA1EA998B5}" type="slidenum">
              <a:rPr lang="fr-BE" smtClean="0"/>
              <a:t>‹N°›</a:t>
            </a:fld>
            <a:endParaRPr lang="fr-BE"/>
          </a:p>
        </p:txBody>
      </p:sp>
      <p:sp>
        <p:nvSpPr>
          <p:cNvPr id="6" name="Triangle rectangle 5">
            <a:extLst>
              <a:ext uri="{FF2B5EF4-FFF2-40B4-BE49-F238E27FC236}">
                <a16:creationId xmlns:a16="http://schemas.microsoft.com/office/drawing/2014/main" id="{547525E4-AC16-4CAF-B3D3-BD2C7A73410B}"/>
              </a:ext>
            </a:extLst>
          </p:cNvPr>
          <p:cNvSpPr>
            <a:spLocks noChangeAspect="1"/>
          </p:cNvSpPr>
          <p:nvPr/>
        </p:nvSpPr>
        <p:spPr>
          <a:xfrm flipV="1">
            <a:off x="0" y="0"/>
            <a:ext cx="6647468" cy="3294748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9" name="Espace réservé du contenu 10">
            <a:extLst>
              <a:ext uri="{FF2B5EF4-FFF2-40B4-BE49-F238E27FC236}">
                <a16:creationId xmlns:a16="http://schemas.microsoft.com/office/drawing/2014/main" id="{2F56595C-9867-4C3E-9EEA-ED39D6506E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78213" y="1732179"/>
            <a:ext cx="7341387" cy="2263095"/>
          </a:xfrm>
        </p:spPr>
        <p:txBody>
          <a:bodyPr>
            <a:normAutofit/>
          </a:bodyPr>
          <a:lstStyle>
            <a:lvl1pPr algn="r">
              <a:defRPr sz="2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algn="r">
              <a:defRPr sz="2000">
                <a:solidFill>
                  <a:schemeClr val="tx2">
                    <a:lumMod val="20000"/>
                    <a:lumOff val="80000"/>
                  </a:schemeClr>
                </a:solidFill>
              </a:defRPr>
            </a:lvl2pPr>
            <a:lvl3pPr algn="r">
              <a:defRPr sz="2000">
                <a:solidFill>
                  <a:schemeClr val="tx2">
                    <a:lumMod val="20000"/>
                    <a:lumOff val="80000"/>
                  </a:schemeClr>
                </a:solidFill>
              </a:defRPr>
            </a:lvl3pPr>
            <a:lvl4pPr algn="r">
              <a:defRPr sz="2000">
                <a:solidFill>
                  <a:schemeClr val="tx2">
                    <a:lumMod val="20000"/>
                    <a:lumOff val="80000"/>
                  </a:schemeClr>
                </a:solidFill>
              </a:defRPr>
            </a:lvl4pPr>
            <a:lvl5pPr algn="r">
              <a:defRPr sz="2000">
                <a:solidFill>
                  <a:schemeClr val="tx2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766A2B0E-41E7-4618-9AE9-1F01F0C6B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2056" y="432000"/>
            <a:ext cx="6227543" cy="1143000"/>
          </a:xfrm>
        </p:spPr>
        <p:txBody>
          <a:bodyPr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2" name="Espace réservé du contenu 10">
            <a:extLst>
              <a:ext uri="{FF2B5EF4-FFF2-40B4-BE49-F238E27FC236}">
                <a16:creationId xmlns:a16="http://schemas.microsoft.com/office/drawing/2014/main" id="{F239FEE7-05BB-4D8F-A370-4D608D68C49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2400" y="4932378"/>
            <a:ext cx="11047199" cy="1374981"/>
          </a:xfrm>
        </p:spPr>
        <p:txBody>
          <a:bodyPr>
            <a:normAutofit/>
          </a:bodyPr>
          <a:lstStyle>
            <a:lvl1pPr algn="r">
              <a:defRPr sz="2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algn="r">
              <a:defRPr sz="2000">
                <a:solidFill>
                  <a:schemeClr val="tx2">
                    <a:lumMod val="20000"/>
                    <a:lumOff val="80000"/>
                  </a:schemeClr>
                </a:solidFill>
              </a:defRPr>
            </a:lvl2pPr>
            <a:lvl3pPr algn="r">
              <a:defRPr sz="2000">
                <a:solidFill>
                  <a:schemeClr val="tx2">
                    <a:lumMod val="20000"/>
                    <a:lumOff val="80000"/>
                  </a:schemeClr>
                </a:solidFill>
              </a:defRPr>
            </a:lvl3pPr>
            <a:lvl4pPr algn="r">
              <a:defRPr sz="2000">
                <a:solidFill>
                  <a:schemeClr val="tx2">
                    <a:lumMod val="20000"/>
                    <a:lumOff val="80000"/>
                  </a:schemeClr>
                </a:solidFill>
              </a:defRPr>
            </a:lvl4pPr>
            <a:lvl5pPr algn="r">
              <a:defRPr sz="2000">
                <a:solidFill>
                  <a:schemeClr val="tx2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 dirty="0"/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B06DFF1A-32E6-4337-BAFD-2C4EEC438B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2400" y="4152453"/>
            <a:ext cx="11047199" cy="624820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0E5478DF-DDE1-4B6E-81AF-0ADF38B5C1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429" y="429238"/>
            <a:ext cx="20128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063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Remerciemen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riangle rectangle 14">
            <a:extLst>
              <a:ext uri="{FF2B5EF4-FFF2-40B4-BE49-F238E27FC236}">
                <a16:creationId xmlns:a16="http://schemas.microsoft.com/office/drawing/2014/main" id="{3339CA6A-741C-4A8E-AF1D-052FFF7D1761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9769284" y="5657206"/>
            <a:ext cx="2422716" cy="1200794"/>
          </a:xfrm>
          <a:prstGeom prst="rtTriangle">
            <a:avLst/>
          </a:prstGeom>
          <a:solidFill>
            <a:srgbClr val="F2EE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B87A-11AD-42B6-B851-8DD850EB46BC}" type="datetimeFigureOut">
              <a:rPr lang="fr-BE" smtClean="0"/>
              <a:t>15-12-21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445F-33C3-4B77-A046-2DEA1EA998B5}" type="slidenum">
              <a:rPr lang="fr-BE" smtClean="0"/>
              <a:t>‹N°›</a:t>
            </a:fld>
            <a:endParaRPr lang="fr-BE"/>
          </a:p>
        </p:txBody>
      </p:sp>
      <p:sp>
        <p:nvSpPr>
          <p:cNvPr id="6" name="Triangle rectangle 5">
            <a:extLst>
              <a:ext uri="{FF2B5EF4-FFF2-40B4-BE49-F238E27FC236}">
                <a16:creationId xmlns:a16="http://schemas.microsoft.com/office/drawing/2014/main" id="{547525E4-AC16-4CAF-B3D3-BD2C7A73410B}"/>
              </a:ext>
            </a:extLst>
          </p:cNvPr>
          <p:cNvSpPr>
            <a:spLocks noChangeAspect="1"/>
          </p:cNvSpPr>
          <p:nvPr/>
        </p:nvSpPr>
        <p:spPr>
          <a:xfrm flipV="1">
            <a:off x="0" y="0"/>
            <a:ext cx="6647468" cy="3294748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9" name="Espace réservé du contenu 10">
            <a:extLst>
              <a:ext uri="{FF2B5EF4-FFF2-40B4-BE49-F238E27FC236}">
                <a16:creationId xmlns:a16="http://schemas.microsoft.com/office/drawing/2014/main" id="{2F56595C-9867-4C3E-9EEA-ED39D6506E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78213" y="1732179"/>
            <a:ext cx="7341387" cy="2263095"/>
          </a:xfrm>
        </p:spPr>
        <p:txBody>
          <a:bodyPr>
            <a:normAutofit/>
          </a:bodyPr>
          <a:lstStyle>
            <a:lvl1pPr algn="r">
              <a:defRPr sz="2000">
                <a:solidFill>
                  <a:schemeClr val="tx2">
                    <a:lumMod val="50000"/>
                  </a:schemeClr>
                </a:solidFill>
              </a:defRPr>
            </a:lvl1pPr>
            <a:lvl2pPr algn="r"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 algn="r">
              <a:defRPr sz="2000">
                <a:solidFill>
                  <a:schemeClr val="tx2">
                    <a:lumMod val="50000"/>
                  </a:schemeClr>
                </a:solidFill>
              </a:defRPr>
            </a:lvl3pPr>
            <a:lvl4pPr algn="r">
              <a:defRPr sz="2000">
                <a:solidFill>
                  <a:schemeClr val="tx2">
                    <a:lumMod val="50000"/>
                  </a:schemeClr>
                </a:solidFill>
              </a:defRPr>
            </a:lvl4pPr>
            <a:lvl5pPr algn="r">
              <a:defRPr sz="20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766A2B0E-41E7-4618-9AE9-1F01F0C6B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2056" y="432000"/>
            <a:ext cx="6227543" cy="1143000"/>
          </a:xfrm>
        </p:spPr>
        <p:txBody>
          <a:bodyPr/>
          <a:lstStyle>
            <a:lvl1pPr algn="r">
              <a:defRPr sz="2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2" name="Espace réservé du contenu 10">
            <a:extLst>
              <a:ext uri="{FF2B5EF4-FFF2-40B4-BE49-F238E27FC236}">
                <a16:creationId xmlns:a16="http://schemas.microsoft.com/office/drawing/2014/main" id="{F239FEE7-05BB-4D8F-A370-4D608D68C49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2400" y="4932378"/>
            <a:ext cx="11047199" cy="1374981"/>
          </a:xfrm>
        </p:spPr>
        <p:txBody>
          <a:bodyPr>
            <a:normAutofit/>
          </a:bodyPr>
          <a:lstStyle>
            <a:lvl1pPr algn="r">
              <a:defRPr sz="2000">
                <a:solidFill>
                  <a:schemeClr val="tx2">
                    <a:lumMod val="50000"/>
                  </a:schemeClr>
                </a:solidFill>
              </a:defRPr>
            </a:lvl1pPr>
            <a:lvl2pPr algn="r"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 algn="r">
              <a:defRPr sz="2000">
                <a:solidFill>
                  <a:schemeClr val="tx2">
                    <a:lumMod val="50000"/>
                  </a:schemeClr>
                </a:solidFill>
              </a:defRPr>
            </a:lvl3pPr>
            <a:lvl4pPr algn="r">
              <a:defRPr sz="2000">
                <a:solidFill>
                  <a:schemeClr val="tx2">
                    <a:lumMod val="50000"/>
                  </a:schemeClr>
                </a:solidFill>
              </a:defRPr>
            </a:lvl4pPr>
            <a:lvl5pPr algn="r">
              <a:defRPr sz="20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 dirty="0"/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B06DFF1A-32E6-4337-BAFD-2C4EEC438B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2400" y="4152453"/>
            <a:ext cx="11047199" cy="624820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sz="2400">
                <a:solidFill>
                  <a:schemeClr val="tx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5F58D217-F45A-46D5-BA46-1994B7A927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1629" y="431438"/>
            <a:ext cx="2026800" cy="64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96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BACF1279-0A96-46BC-BDEC-342B1904C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9102" y="2462286"/>
            <a:ext cx="7493796" cy="567349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E94DBEBC-C3DD-417A-AE0B-7F2FFBE8B0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36181" y="3108237"/>
            <a:ext cx="5119638" cy="552855"/>
          </a:xfrm>
        </p:spPr>
        <p:txBody>
          <a:bodyPr>
            <a:no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fr-FR" dirty="0"/>
              <a:t>Cliquez et modifier le texte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8ABD0B67-8261-4A54-B433-27B04D6C5FA5}"/>
              </a:ext>
            </a:extLst>
          </p:cNvPr>
          <p:cNvGrpSpPr/>
          <p:nvPr/>
        </p:nvGrpSpPr>
        <p:grpSpPr>
          <a:xfrm>
            <a:off x="0" y="3028981"/>
            <a:ext cx="12192000" cy="3829019"/>
            <a:chOff x="0" y="3028981"/>
            <a:chExt cx="12192000" cy="3829019"/>
          </a:xfrm>
        </p:grpSpPr>
        <p:sp>
          <p:nvSpPr>
            <p:cNvPr id="14" name="Triangle rectangle 26">
              <a:extLst>
                <a:ext uri="{FF2B5EF4-FFF2-40B4-BE49-F238E27FC236}">
                  <a16:creationId xmlns:a16="http://schemas.microsoft.com/office/drawing/2014/main" id="{AED1471E-38A9-4C43-B330-15A5928385CA}"/>
                </a:ext>
              </a:extLst>
            </p:cNvPr>
            <p:cNvSpPr/>
            <p:nvPr/>
          </p:nvSpPr>
          <p:spPr>
            <a:xfrm>
              <a:off x="0" y="3028981"/>
              <a:ext cx="7613739" cy="3829019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5" name="Triangle rectangle 26">
              <a:extLst>
                <a:ext uri="{FF2B5EF4-FFF2-40B4-BE49-F238E27FC236}">
                  <a16:creationId xmlns:a16="http://schemas.microsoft.com/office/drawing/2014/main" id="{692F3268-955F-4A36-89E1-8B2CBE6FECE9}"/>
                </a:ext>
              </a:extLst>
            </p:cNvPr>
            <p:cNvSpPr/>
            <p:nvPr/>
          </p:nvSpPr>
          <p:spPr>
            <a:xfrm flipH="1">
              <a:off x="4578261" y="3028981"/>
              <a:ext cx="7613739" cy="3829019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A8589E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Triangle isocèle 2">
              <a:extLst>
                <a:ext uri="{FF2B5EF4-FFF2-40B4-BE49-F238E27FC236}">
                  <a16:creationId xmlns:a16="http://schemas.microsoft.com/office/drawing/2014/main" id="{C12C66E5-C642-4A82-B37D-6149495CC1CB}"/>
                </a:ext>
              </a:extLst>
            </p:cNvPr>
            <p:cNvSpPr/>
            <p:nvPr/>
          </p:nvSpPr>
          <p:spPr>
            <a:xfrm>
              <a:off x="4578261" y="6094800"/>
              <a:ext cx="3035478" cy="763200"/>
            </a:xfrm>
            <a:prstGeom prst="triangl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pic>
        <p:nvPicPr>
          <p:cNvPr id="9" name="Graphique 8">
            <a:extLst>
              <a:ext uri="{FF2B5EF4-FFF2-40B4-BE49-F238E27FC236}">
                <a16:creationId xmlns:a16="http://schemas.microsoft.com/office/drawing/2014/main" id="{8B793308-2542-4FCA-98E9-63301B822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89600" y="435600"/>
            <a:ext cx="20128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1358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et triangl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91E69DD1-20E2-4033-855D-1DB35DD81AA4}"/>
              </a:ext>
            </a:extLst>
          </p:cNvPr>
          <p:cNvGrpSpPr/>
          <p:nvPr/>
        </p:nvGrpSpPr>
        <p:grpSpPr>
          <a:xfrm>
            <a:off x="0" y="3028981"/>
            <a:ext cx="12192000" cy="3829019"/>
            <a:chOff x="0" y="3028981"/>
            <a:chExt cx="12192000" cy="3829019"/>
          </a:xfrm>
        </p:grpSpPr>
        <p:sp>
          <p:nvSpPr>
            <p:cNvPr id="11" name="Triangle rectangle 26">
              <a:extLst>
                <a:ext uri="{FF2B5EF4-FFF2-40B4-BE49-F238E27FC236}">
                  <a16:creationId xmlns:a16="http://schemas.microsoft.com/office/drawing/2014/main" id="{CBAFF0A8-EF7F-4551-B92A-B2DEC1CDD375}"/>
                </a:ext>
              </a:extLst>
            </p:cNvPr>
            <p:cNvSpPr/>
            <p:nvPr/>
          </p:nvSpPr>
          <p:spPr>
            <a:xfrm>
              <a:off x="0" y="3028981"/>
              <a:ext cx="7613739" cy="3829019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Triangle rectangle 26">
              <a:extLst>
                <a:ext uri="{FF2B5EF4-FFF2-40B4-BE49-F238E27FC236}">
                  <a16:creationId xmlns:a16="http://schemas.microsoft.com/office/drawing/2014/main" id="{24323A89-83F5-4937-BF4A-0C432B1AE11D}"/>
                </a:ext>
              </a:extLst>
            </p:cNvPr>
            <p:cNvSpPr/>
            <p:nvPr/>
          </p:nvSpPr>
          <p:spPr>
            <a:xfrm flipH="1">
              <a:off x="4578261" y="3028981"/>
              <a:ext cx="7613739" cy="3829019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A8589E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Triangle isocèle 12">
              <a:extLst>
                <a:ext uri="{FF2B5EF4-FFF2-40B4-BE49-F238E27FC236}">
                  <a16:creationId xmlns:a16="http://schemas.microsoft.com/office/drawing/2014/main" id="{2D031C7C-554A-4831-B3BB-E45C7ED0A51A}"/>
                </a:ext>
              </a:extLst>
            </p:cNvPr>
            <p:cNvSpPr/>
            <p:nvPr/>
          </p:nvSpPr>
          <p:spPr>
            <a:xfrm>
              <a:off x="4578261" y="6094800"/>
              <a:ext cx="3035478" cy="763200"/>
            </a:xfrm>
            <a:prstGeom prst="triangl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pic>
        <p:nvPicPr>
          <p:cNvPr id="7" name="Graphique 6">
            <a:extLst>
              <a:ext uri="{FF2B5EF4-FFF2-40B4-BE49-F238E27FC236}">
                <a16:creationId xmlns:a16="http://schemas.microsoft.com/office/drawing/2014/main" id="{96EB6485-24F0-47D4-BD2A-DB9829148C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04960" y="2732400"/>
            <a:ext cx="4582080" cy="13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247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et triangl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2116EE20-0978-42ED-B377-D7237342D524}"/>
              </a:ext>
            </a:extLst>
          </p:cNvPr>
          <p:cNvGrpSpPr/>
          <p:nvPr/>
        </p:nvGrpSpPr>
        <p:grpSpPr>
          <a:xfrm>
            <a:off x="0" y="3028981"/>
            <a:ext cx="12192000" cy="3829019"/>
            <a:chOff x="0" y="3028981"/>
            <a:chExt cx="12192000" cy="3829019"/>
          </a:xfrm>
        </p:grpSpPr>
        <p:sp>
          <p:nvSpPr>
            <p:cNvPr id="12" name="Triangle rectangle 26">
              <a:extLst>
                <a:ext uri="{FF2B5EF4-FFF2-40B4-BE49-F238E27FC236}">
                  <a16:creationId xmlns:a16="http://schemas.microsoft.com/office/drawing/2014/main" id="{A0C8D663-01D0-4CF7-B6F2-3A75FE7900B1}"/>
                </a:ext>
              </a:extLst>
            </p:cNvPr>
            <p:cNvSpPr/>
            <p:nvPr/>
          </p:nvSpPr>
          <p:spPr>
            <a:xfrm>
              <a:off x="0" y="3028981"/>
              <a:ext cx="7613739" cy="3829019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Triangle rectangle 26">
              <a:extLst>
                <a:ext uri="{FF2B5EF4-FFF2-40B4-BE49-F238E27FC236}">
                  <a16:creationId xmlns:a16="http://schemas.microsoft.com/office/drawing/2014/main" id="{BA55A5D8-67BE-4C2A-AEBD-D9094E1A5DFB}"/>
                </a:ext>
              </a:extLst>
            </p:cNvPr>
            <p:cNvSpPr/>
            <p:nvPr/>
          </p:nvSpPr>
          <p:spPr>
            <a:xfrm flipH="1">
              <a:off x="4578261" y="3028981"/>
              <a:ext cx="7613739" cy="3829019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Triangle isocèle 13">
              <a:extLst>
                <a:ext uri="{FF2B5EF4-FFF2-40B4-BE49-F238E27FC236}">
                  <a16:creationId xmlns:a16="http://schemas.microsoft.com/office/drawing/2014/main" id="{782EA74F-4041-4199-B217-7ABA249B5012}"/>
                </a:ext>
              </a:extLst>
            </p:cNvPr>
            <p:cNvSpPr/>
            <p:nvPr/>
          </p:nvSpPr>
          <p:spPr>
            <a:xfrm>
              <a:off x="4578261" y="6094800"/>
              <a:ext cx="3035478" cy="763200"/>
            </a:xfrm>
            <a:prstGeom prst="triangle">
              <a:avLst/>
            </a:prstGeom>
            <a:solidFill>
              <a:schemeClr val="accent1">
                <a:alpha val="63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pic>
        <p:nvPicPr>
          <p:cNvPr id="8" name="Graphique 7">
            <a:extLst>
              <a:ext uri="{FF2B5EF4-FFF2-40B4-BE49-F238E27FC236}">
                <a16:creationId xmlns:a16="http://schemas.microsoft.com/office/drawing/2014/main" id="{1C2DB881-046E-4775-82A8-3F24E5E17D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04960" y="2732400"/>
            <a:ext cx="4582080" cy="13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903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et triangl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D0CAB536-F998-4B20-8FA8-B7F96539D4A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07594" y="2792413"/>
            <a:ext cx="4976812" cy="139382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fr-FR" dirty="0"/>
              <a:t>Merci</a:t>
            </a:r>
            <a:endParaRPr lang="fr-BE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0B6A43A5-AA3A-4BFC-B7DB-5DE5EB0B7779}"/>
              </a:ext>
            </a:extLst>
          </p:cNvPr>
          <p:cNvGrpSpPr/>
          <p:nvPr/>
        </p:nvGrpSpPr>
        <p:grpSpPr>
          <a:xfrm>
            <a:off x="0" y="3028981"/>
            <a:ext cx="12192000" cy="3829019"/>
            <a:chOff x="0" y="3028981"/>
            <a:chExt cx="12192000" cy="3829019"/>
          </a:xfrm>
        </p:grpSpPr>
        <p:sp>
          <p:nvSpPr>
            <p:cNvPr id="10" name="Triangle rectangle 26">
              <a:extLst>
                <a:ext uri="{FF2B5EF4-FFF2-40B4-BE49-F238E27FC236}">
                  <a16:creationId xmlns:a16="http://schemas.microsoft.com/office/drawing/2014/main" id="{54206899-FB18-4847-BC57-167CAF217DF1}"/>
                </a:ext>
              </a:extLst>
            </p:cNvPr>
            <p:cNvSpPr/>
            <p:nvPr/>
          </p:nvSpPr>
          <p:spPr>
            <a:xfrm>
              <a:off x="0" y="3028981"/>
              <a:ext cx="7613739" cy="3829019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Triangle rectangle 26">
              <a:extLst>
                <a:ext uri="{FF2B5EF4-FFF2-40B4-BE49-F238E27FC236}">
                  <a16:creationId xmlns:a16="http://schemas.microsoft.com/office/drawing/2014/main" id="{F2C10157-9E7F-4D71-AB98-2BE7CC23FE66}"/>
                </a:ext>
              </a:extLst>
            </p:cNvPr>
            <p:cNvSpPr/>
            <p:nvPr/>
          </p:nvSpPr>
          <p:spPr>
            <a:xfrm flipH="1">
              <a:off x="4578261" y="3028981"/>
              <a:ext cx="7613739" cy="3829019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A8589E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Triangle isocèle 11">
              <a:extLst>
                <a:ext uri="{FF2B5EF4-FFF2-40B4-BE49-F238E27FC236}">
                  <a16:creationId xmlns:a16="http://schemas.microsoft.com/office/drawing/2014/main" id="{877BF605-1224-44AC-96C9-FFBFA7439C7D}"/>
                </a:ext>
              </a:extLst>
            </p:cNvPr>
            <p:cNvSpPr/>
            <p:nvPr/>
          </p:nvSpPr>
          <p:spPr>
            <a:xfrm>
              <a:off x="4578261" y="6094800"/>
              <a:ext cx="3035478" cy="763200"/>
            </a:xfrm>
            <a:prstGeom prst="triangl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pic>
        <p:nvPicPr>
          <p:cNvPr id="8" name="Graphique 7">
            <a:extLst>
              <a:ext uri="{FF2B5EF4-FFF2-40B4-BE49-F238E27FC236}">
                <a16:creationId xmlns:a16="http://schemas.microsoft.com/office/drawing/2014/main" id="{C4804201-82A3-4261-B48D-CED65630B9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20439" y="500408"/>
            <a:ext cx="4582080" cy="13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432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que 2">
            <a:extLst>
              <a:ext uri="{FF2B5EF4-FFF2-40B4-BE49-F238E27FC236}">
                <a16:creationId xmlns:a16="http://schemas.microsoft.com/office/drawing/2014/main" id="{55AB448A-770F-427D-851F-70109ACC6F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52000" y="2169000"/>
            <a:ext cx="8288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97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-tête de 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r 1">
            <a:extLst>
              <a:ext uri="{FF2B5EF4-FFF2-40B4-BE49-F238E27FC236}">
                <a16:creationId xmlns:a16="http://schemas.microsoft.com/office/drawing/2014/main" id="{2241C72F-8B64-4833-B9EA-07DC2E34F566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0"/>
            <a:ext cx="12192000" cy="6863694"/>
            <a:chOff x="-5102" y="-5100"/>
            <a:chExt cx="9149101" cy="5150642"/>
          </a:xfrm>
        </p:grpSpPr>
        <p:sp>
          <p:nvSpPr>
            <p:cNvPr id="7" name="Triangle isocèle 17">
              <a:extLst>
                <a:ext uri="{FF2B5EF4-FFF2-40B4-BE49-F238E27FC236}">
                  <a16:creationId xmlns:a16="http://schemas.microsoft.com/office/drawing/2014/main" id="{254C6A41-E4CB-4892-81E8-7463EEA69623}"/>
                </a:ext>
              </a:extLst>
            </p:cNvPr>
            <p:cNvSpPr/>
            <p:nvPr/>
          </p:nvSpPr>
          <p:spPr>
            <a:xfrm rot="5400000">
              <a:off x="1200324" y="-1210526"/>
              <a:ext cx="5150642" cy="7561493"/>
            </a:xfrm>
            <a:custGeom>
              <a:avLst/>
              <a:gdLst>
                <a:gd name="connsiteX0" fmla="*/ 0 w 7610342"/>
                <a:gd name="connsiteY0" fmla="*/ 7556390 h 7556390"/>
                <a:gd name="connsiteX1" fmla="*/ 3805171 w 7610342"/>
                <a:gd name="connsiteY1" fmla="*/ 0 h 7556390"/>
                <a:gd name="connsiteX2" fmla="*/ 7610342 w 7610342"/>
                <a:gd name="connsiteY2" fmla="*/ 7556390 h 7556390"/>
                <a:gd name="connsiteX3" fmla="*/ 0 w 7610342"/>
                <a:gd name="connsiteY3" fmla="*/ 7556390 h 7556390"/>
                <a:gd name="connsiteX0" fmla="*/ 0 w 7610342"/>
                <a:gd name="connsiteY0" fmla="*/ 7556390 h 7556390"/>
                <a:gd name="connsiteX1" fmla="*/ 1886071 w 7610342"/>
                <a:gd name="connsiteY1" fmla="*/ 3807111 h 7556390"/>
                <a:gd name="connsiteX2" fmla="*/ 3805171 w 7610342"/>
                <a:gd name="connsiteY2" fmla="*/ 0 h 7556390"/>
                <a:gd name="connsiteX3" fmla="*/ 7610342 w 7610342"/>
                <a:gd name="connsiteY3" fmla="*/ 7556390 h 7556390"/>
                <a:gd name="connsiteX4" fmla="*/ 0 w 7610342"/>
                <a:gd name="connsiteY4" fmla="*/ 7556390 h 7556390"/>
                <a:gd name="connsiteX0" fmla="*/ 0 w 7610342"/>
                <a:gd name="connsiteY0" fmla="*/ 7556390 h 7561493"/>
                <a:gd name="connsiteX1" fmla="*/ 1886071 w 7610342"/>
                <a:gd name="connsiteY1" fmla="*/ 3807111 h 7561493"/>
                <a:gd name="connsiteX2" fmla="*/ 3805171 w 7610342"/>
                <a:gd name="connsiteY2" fmla="*/ 0 h 7561493"/>
                <a:gd name="connsiteX3" fmla="*/ 7610342 w 7610342"/>
                <a:gd name="connsiteY3" fmla="*/ 7556390 h 7561493"/>
                <a:gd name="connsiteX4" fmla="*/ 1884539 w 7610342"/>
                <a:gd name="connsiteY4" fmla="*/ 7561493 h 7561493"/>
                <a:gd name="connsiteX5" fmla="*/ 0 w 7610342"/>
                <a:gd name="connsiteY5" fmla="*/ 7556390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725803 w 5725803"/>
                <a:gd name="connsiteY3" fmla="*/ 7556390 h 7561493"/>
                <a:gd name="connsiteX4" fmla="*/ 0 w 5725803"/>
                <a:gd name="connsiteY4" fmla="*/ 7561493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725803 w 5725803"/>
                <a:gd name="connsiteY3" fmla="*/ 7556390 h 7561493"/>
                <a:gd name="connsiteX4" fmla="*/ 5150642 w 5725803"/>
                <a:gd name="connsiteY4" fmla="*/ 7560475 h 7561493"/>
                <a:gd name="connsiteX5" fmla="*/ 0 w 5725803"/>
                <a:gd name="connsiteY5" fmla="*/ 7561493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150642 w 5725803"/>
                <a:gd name="connsiteY3" fmla="*/ 6425259 h 7561493"/>
                <a:gd name="connsiteX4" fmla="*/ 5725803 w 5725803"/>
                <a:gd name="connsiteY4" fmla="*/ 7556390 h 7561493"/>
                <a:gd name="connsiteX5" fmla="*/ 5150642 w 5725803"/>
                <a:gd name="connsiteY5" fmla="*/ 7560475 h 7561493"/>
                <a:gd name="connsiteX6" fmla="*/ 0 w 5725803"/>
                <a:gd name="connsiteY6" fmla="*/ 7561493 h 7561493"/>
                <a:gd name="connsiteX0" fmla="*/ 0 w 5150642"/>
                <a:gd name="connsiteY0" fmla="*/ 7561493 h 7561493"/>
                <a:gd name="connsiteX1" fmla="*/ 1532 w 5150642"/>
                <a:gd name="connsiteY1" fmla="*/ 3807111 h 7561493"/>
                <a:gd name="connsiteX2" fmla="*/ 1920632 w 5150642"/>
                <a:gd name="connsiteY2" fmla="*/ 0 h 7561493"/>
                <a:gd name="connsiteX3" fmla="*/ 5150642 w 5150642"/>
                <a:gd name="connsiteY3" fmla="*/ 6425259 h 7561493"/>
                <a:gd name="connsiteX4" fmla="*/ 5150642 w 5150642"/>
                <a:gd name="connsiteY4" fmla="*/ 7560475 h 7561493"/>
                <a:gd name="connsiteX5" fmla="*/ 0 w 5150642"/>
                <a:gd name="connsiteY5" fmla="*/ 7561493 h 7561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0642" h="7561493">
                  <a:moveTo>
                    <a:pt x="0" y="7561493"/>
                  </a:moveTo>
                  <a:cubicBezTo>
                    <a:pt x="511" y="6310032"/>
                    <a:pt x="1021" y="5058572"/>
                    <a:pt x="1532" y="3807111"/>
                  </a:cubicBezTo>
                  <a:lnTo>
                    <a:pt x="1920632" y="0"/>
                  </a:lnTo>
                  <a:lnTo>
                    <a:pt x="5150642" y="6425259"/>
                  </a:lnTo>
                  <a:lnTo>
                    <a:pt x="5150642" y="7560475"/>
                  </a:lnTo>
                  <a:lnTo>
                    <a:pt x="0" y="7561493"/>
                  </a:lnTo>
                  <a:close/>
                </a:path>
              </a:pathLst>
            </a:custGeom>
            <a:solidFill>
              <a:srgbClr val="A8589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>
                <a:solidFill>
                  <a:srgbClr val="5B257D"/>
                </a:solidFill>
              </a:endParaRPr>
            </a:p>
          </p:txBody>
        </p:sp>
        <p:sp>
          <p:nvSpPr>
            <p:cNvPr id="8" name="Triangle isocèle 7">
              <a:extLst>
                <a:ext uri="{FF2B5EF4-FFF2-40B4-BE49-F238E27FC236}">
                  <a16:creationId xmlns:a16="http://schemas.microsoft.com/office/drawing/2014/main" id="{B629F952-43F5-4EB4-857F-4F3C5F5274C9}"/>
                </a:ext>
              </a:extLst>
            </p:cNvPr>
            <p:cNvSpPr/>
            <p:nvPr/>
          </p:nvSpPr>
          <p:spPr>
            <a:xfrm rot="16200000" flipH="1">
              <a:off x="6187138" y="633785"/>
              <a:ext cx="2967379" cy="2946343"/>
            </a:xfrm>
            <a:prstGeom prst="triangle">
              <a:avLst/>
            </a:prstGeom>
            <a:solidFill>
              <a:schemeClr val="tx2">
                <a:lumMod val="20000"/>
                <a:lumOff val="8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E664D58-8FC7-41BD-ACDB-D5E84E9B5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B87A-11AD-42B6-B851-8DD850EB46BC}" type="datetimeFigureOut">
              <a:rPr lang="fr-BE" smtClean="0"/>
              <a:t>15-12-21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D2023E7-7B76-4FA3-9608-8B33B4FB8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15E3D61-0E00-4CEE-B060-9D83A8566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445F-33C3-4B77-A046-2DEA1EA998B5}" type="slidenum">
              <a:rPr lang="fr-BE" smtClean="0"/>
              <a:t>‹N°›</a:t>
            </a:fld>
            <a:endParaRPr lang="fr-BE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83D0827-1551-4DEF-AEE5-8BD3BD503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1992" y="4791656"/>
            <a:ext cx="6356336" cy="567349"/>
          </a:xfrm>
        </p:spPr>
        <p:txBody>
          <a:bodyPr>
            <a:normAutofit/>
          </a:bodyPr>
          <a:lstStyle>
            <a:lvl1pPr algn="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1F87DFC7-3329-4F55-8747-8F14050EA2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1992" y="5437607"/>
            <a:ext cx="6356336" cy="486486"/>
          </a:xfrm>
        </p:spPr>
        <p:txBody>
          <a:bodyPr>
            <a:noAutofit/>
          </a:bodyPr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fr-FR" dirty="0"/>
              <a:t>Cliquez et modifier le texte</a:t>
            </a: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1E7861F7-6100-4819-8452-49DFE03893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69671" y="436122"/>
            <a:ext cx="20128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61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0592D962-125E-40AB-A930-7AA00616DC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2769"/>
          <a:stretch/>
        </p:blipFill>
        <p:spPr>
          <a:xfrm>
            <a:off x="0" y="-1"/>
            <a:ext cx="7546694" cy="4388693"/>
          </a:xfrm>
          <a:prstGeom prst="rect">
            <a:avLst/>
          </a:prstGeom>
        </p:spPr>
      </p:pic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1864029D-2963-4A65-B032-A8175CB95F10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 w 12192000"/>
              <a:gd name="connsiteY1" fmla="*/ 0 h 6858000"/>
              <a:gd name="connsiteX2" fmla="*/ 1 w 12192000"/>
              <a:gd name="connsiteY2" fmla="*/ 3682800 h 6858000"/>
              <a:gd name="connsiteX3" fmla="*/ 7430401 w 12192000"/>
              <a:gd name="connsiteY3" fmla="*/ 0 h 6858000"/>
              <a:gd name="connsiteX4" fmla="*/ 12192000 w 12192000"/>
              <a:gd name="connsiteY4" fmla="*/ 0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" y="0"/>
                </a:lnTo>
                <a:lnTo>
                  <a:pt x="1" y="3682800"/>
                </a:lnTo>
                <a:lnTo>
                  <a:pt x="7430401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n>
                <a:noFill/>
              </a:ln>
            </a:endParaRPr>
          </a:p>
        </p:txBody>
      </p:sp>
      <p:sp>
        <p:nvSpPr>
          <p:cNvPr id="10" name="Triangle rectangle 9">
            <a:extLst>
              <a:ext uri="{FF2B5EF4-FFF2-40B4-BE49-F238E27FC236}">
                <a16:creationId xmlns:a16="http://schemas.microsoft.com/office/drawing/2014/main" id="{D40B19F9-0171-42B6-84C3-DBE1B2949BC3}"/>
              </a:ext>
            </a:extLst>
          </p:cNvPr>
          <p:cNvSpPr>
            <a:spLocks noChangeAspect="1"/>
          </p:cNvSpPr>
          <p:nvPr/>
        </p:nvSpPr>
        <p:spPr>
          <a:xfrm flipH="1">
            <a:off x="9769284" y="5657206"/>
            <a:ext cx="2422716" cy="1200794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B87A-11AD-42B6-B851-8DD850EB46BC}" type="datetimeFigureOut">
              <a:rPr lang="fr-BE" smtClean="0"/>
              <a:t>15-12-21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9CF8445F-33C3-4B77-A046-2DEA1EA998B5}" type="slidenum">
              <a:rPr lang="fr-BE" smtClean="0"/>
              <a:t>‹N°›</a:t>
            </a:fld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2400" y="3960000"/>
            <a:ext cx="11043598" cy="1080000"/>
          </a:xfrm>
        </p:spPr>
        <p:txBody>
          <a:bodyPr anchor="b">
            <a:normAutofit/>
          </a:bodyPr>
          <a:lstStyle>
            <a:lvl1pPr algn="r">
              <a:defRPr sz="3200" b="1" cap="none" baseline="0">
                <a:solidFill>
                  <a:schemeClr val="tx1"/>
                </a:solidFill>
                <a:latin typeface="+mn-lt"/>
                <a:ea typeface="Source Sans Pro Black" panose="020B0803030403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72400" y="5220000"/>
            <a:ext cx="11043598" cy="863559"/>
          </a:xfrm>
        </p:spPr>
        <p:txBody>
          <a:bodyPr anchor="t">
            <a:normAutofit/>
          </a:bodyPr>
          <a:lstStyle>
            <a:lvl1pPr marL="0" indent="0" algn="r">
              <a:lnSpc>
                <a:spcPct val="100000"/>
              </a:lnSpc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14ABDAFE-1AC8-493A-8B5A-796E5B4C59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69671" y="436122"/>
            <a:ext cx="20128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246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us-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65B5860-269D-417B-A8E7-19FBD2A07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B87A-11AD-42B6-B851-8DD850EB46BC}" type="datetimeFigureOut">
              <a:rPr lang="fr-BE" smtClean="0"/>
              <a:t>15-12-21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F8A0599-C68A-4E69-AD24-F58B6AF46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A427AB3-0931-4524-9E39-39B01BFF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445F-33C3-4B77-A046-2DEA1EA998B5}" type="slidenum">
              <a:rPr lang="fr-BE" smtClean="0"/>
              <a:t>‹N°›</a:t>
            </a:fld>
            <a:endParaRPr lang="fr-BE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3037BDB4-C7E2-464F-8E9B-068858F75CEB}"/>
              </a:ext>
            </a:extLst>
          </p:cNvPr>
          <p:cNvGrpSpPr/>
          <p:nvPr/>
        </p:nvGrpSpPr>
        <p:grpSpPr>
          <a:xfrm>
            <a:off x="0" y="0"/>
            <a:ext cx="9465276" cy="6858000"/>
            <a:chOff x="0" y="0"/>
            <a:chExt cx="9465276" cy="6858000"/>
          </a:xfrm>
        </p:grpSpPr>
        <p:sp>
          <p:nvSpPr>
            <p:cNvPr id="7" name="Triangle rectangle 6">
              <a:extLst>
                <a:ext uri="{FF2B5EF4-FFF2-40B4-BE49-F238E27FC236}">
                  <a16:creationId xmlns:a16="http://schemas.microsoft.com/office/drawing/2014/main" id="{5B097EBE-1403-4461-8BC8-95DB246D7EB6}"/>
                </a:ext>
              </a:extLst>
            </p:cNvPr>
            <p:cNvSpPr/>
            <p:nvPr/>
          </p:nvSpPr>
          <p:spPr>
            <a:xfrm flipV="1">
              <a:off x="0" y="0"/>
              <a:ext cx="6342868" cy="3194079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1FBADB"/>
                </a:solidFill>
              </a:endParaRPr>
            </a:p>
          </p:txBody>
        </p:sp>
        <p:sp>
          <p:nvSpPr>
            <p:cNvPr id="8" name="Triangle rectangle 7">
              <a:extLst>
                <a:ext uri="{FF2B5EF4-FFF2-40B4-BE49-F238E27FC236}">
                  <a16:creationId xmlns:a16="http://schemas.microsoft.com/office/drawing/2014/main" id="{79502811-6ACB-420A-AD49-65F9DA2AF29B}"/>
                </a:ext>
              </a:extLst>
            </p:cNvPr>
            <p:cNvSpPr/>
            <p:nvPr/>
          </p:nvSpPr>
          <p:spPr>
            <a:xfrm>
              <a:off x="0" y="2091570"/>
              <a:ext cx="9465276" cy="4766430"/>
            </a:xfrm>
            <a:prstGeom prst="rtTriangle">
              <a:avLst/>
            </a:prstGeom>
            <a:solidFill>
              <a:schemeClr val="tx2">
                <a:lumMod val="20000"/>
                <a:lumOff val="8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Titre 1">
            <a:extLst>
              <a:ext uri="{FF2B5EF4-FFF2-40B4-BE49-F238E27FC236}">
                <a16:creationId xmlns:a16="http://schemas.microsoft.com/office/drawing/2014/main" id="{2F15EA7B-C4EB-49CC-BCC6-D8966413E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00" y="4717898"/>
            <a:ext cx="7454000" cy="567349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D1FC12A7-3105-4716-8D56-C90E64A8DE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2400" y="5363849"/>
            <a:ext cx="7454000" cy="486486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fr-FR" dirty="0"/>
              <a:t>Cliquez et modifier le texte</a:t>
            </a: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9B4D04BD-770C-42E0-B674-F660FD4E5E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69671" y="436122"/>
            <a:ext cx="20128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03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2400" y="367255"/>
            <a:ext cx="10389600" cy="806400"/>
          </a:xfrm>
        </p:spPr>
        <p:txBody>
          <a:bodyPr anchor="t"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71828" y="6356351"/>
            <a:ext cx="2882572" cy="365125"/>
          </a:xfrm>
        </p:spPr>
        <p:txBody>
          <a:bodyPr/>
          <a:lstStyle/>
          <a:p>
            <a:fld id="{CCE3B87A-11AD-42B6-B851-8DD850EB46BC}" type="datetimeFigureOut">
              <a:rPr lang="fr-BE" smtClean="0"/>
              <a:t>15-12-21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599" y="6356351"/>
            <a:ext cx="2882573" cy="365125"/>
          </a:xfrm>
        </p:spPr>
        <p:txBody>
          <a:bodyPr/>
          <a:lstStyle/>
          <a:p>
            <a:fld id="{9CF8445F-33C3-4B77-A046-2DEA1EA998B5}" type="slidenum">
              <a:rPr lang="fr-BE" smtClean="0"/>
              <a:t>‹N°›</a:t>
            </a:fld>
            <a:endParaRPr lang="fr-BE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4B3CA443-DC0A-4DB5-BABF-C7D636956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00" y="1600201"/>
            <a:ext cx="10389600" cy="452596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AEDC8ECE-BC03-46C4-8549-294628CA93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2738" y="435308"/>
            <a:ext cx="532205" cy="5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87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_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>
            <a:extLst>
              <a:ext uri="{FF2B5EF4-FFF2-40B4-BE49-F238E27FC236}">
                <a16:creationId xmlns:a16="http://schemas.microsoft.com/office/drawing/2014/main" id="{03254CBB-1086-403B-B41D-67E9E1C3A603}"/>
              </a:ext>
            </a:extLst>
          </p:cNvPr>
          <p:cNvSpPr>
            <a:spLocks noChangeAspect="1"/>
          </p:cNvSpPr>
          <p:nvPr/>
        </p:nvSpPr>
        <p:spPr>
          <a:xfrm>
            <a:off x="0" y="4870800"/>
            <a:ext cx="4009365" cy="198720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2400" y="367255"/>
            <a:ext cx="10389600" cy="806400"/>
          </a:xfrm>
        </p:spPr>
        <p:txBody>
          <a:bodyPr anchor="t"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71828" y="6356351"/>
            <a:ext cx="2882572" cy="365125"/>
          </a:xfrm>
        </p:spPr>
        <p:txBody>
          <a:bodyPr/>
          <a:lstStyle/>
          <a:p>
            <a:fld id="{CCE3B87A-11AD-42B6-B851-8DD850EB46BC}" type="datetimeFigureOut">
              <a:rPr lang="fr-BE" smtClean="0"/>
              <a:t>15-12-21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599" y="6356351"/>
            <a:ext cx="2882573" cy="365125"/>
          </a:xfrm>
        </p:spPr>
        <p:txBody>
          <a:bodyPr/>
          <a:lstStyle/>
          <a:p>
            <a:fld id="{9CF8445F-33C3-4B77-A046-2DEA1EA998B5}" type="slidenum">
              <a:rPr lang="fr-BE" smtClean="0"/>
              <a:t>‹N°›</a:t>
            </a:fld>
            <a:endParaRPr lang="fr-BE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4B3CA443-DC0A-4DB5-BABF-C7D636956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00" y="1600201"/>
            <a:ext cx="10389600" cy="452596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5DDDDB33-DD70-4F0B-BEA6-3DE9948C6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2738" y="435308"/>
            <a:ext cx="532205" cy="5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68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_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>
            <a:extLst>
              <a:ext uri="{FF2B5EF4-FFF2-40B4-BE49-F238E27FC236}">
                <a16:creationId xmlns:a16="http://schemas.microsoft.com/office/drawing/2014/main" id="{03254CBB-1086-403B-B41D-67E9E1C3A603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10201274" y="-1"/>
            <a:ext cx="1990722" cy="1144906"/>
          </a:xfrm>
          <a:prstGeom prst="rtTriangle">
            <a:avLst/>
          </a:prstGeom>
          <a:solidFill>
            <a:srgbClr val="F2EE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2400" y="367255"/>
            <a:ext cx="10389600" cy="806400"/>
          </a:xfrm>
        </p:spPr>
        <p:txBody>
          <a:bodyPr anchor="t"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71828" y="6356351"/>
            <a:ext cx="2882572" cy="365125"/>
          </a:xfrm>
        </p:spPr>
        <p:txBody>
          <a:bodyPr/>
          <a:lstStyle/>
          <a:p>
            <a:fld id="{CCE3B87A-11AD-42B6-B851-8DD850EB46BC}" type="datetimeFigureOut">
              <a:rPr lang="fr-BE" smtClean="0"/>
              <a:t>15-12-21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599" y="6356351"/>
            <a:ext cx="2882573" cy="365125"/>
          </a:xfrm>
        </p:spPr>
        <p:txBody>
          <a:bodyPr/>
          <a:lstStyle/>
          <a:p>
            <a:fld id="{9CF8445F-33C3-4B77-A046-2DEA1EA998B5}" type="slidenum">
              <a:rPr lang="fr-BE" smtClean="0"/>
              <a:t>‹N°›</a:t>
            </a:fld>
            <a:endParaRPr lang="fr-BE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4B3CA443-DC0A-4DB5-BABF-C7D636956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00" y="1600201"/>
            <a:ext cx="10389600" cy="452596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6419EF0B-C3E2-49B0-84D9-20E19BE85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2738" y="435308"/>
            <a:ext cx="532205" cy="5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382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72400" y="274638"/>
            <a:ext cx="1038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BE" noProof="0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72400" y="1600201"/>
            <a:ext cx="1038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BE" noProof="0" dirty="0"/>
              <a:t>Cliquez pour modifier les styles du texte du masque</a:t>
            </a:r>
          </a:p>
          <a:p>
            <a:pPr lvl="1"/>
            <a:r>
              <a:rPr lang="fr-BE" noProof="0" dirty="0"/>
              <a:t>Deuxième niveau</a:t>
            </a:r>
          </a:p>
          <a:p>
            <a:pPr lvl="2"/>
            <a:r>
              <a:rPr lang="fr-BE" noProof="0" dirty="0"/>
              <a:t>Troisième niveau</a:t>
            </a:r>
          </a:p>
          <a:p>
            <a:pPr lvl="3"/>
            <a:r>
              <a:rPr lang="fr-BE" noProof="0" dirty="0"/>
              <a:t>Quatrième niveau</a:t>
            </a:r>
          </a:p>
          <a:p>
            <a:pPr lvl="4"/>
            <a:r>
              <a:rPr lang="fr-BE" noProof="0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72400" y="6356351"/>
            <a:ext cx="288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3B87A-11AD-42B6-B851-8DD850EB46BC}" type="datetimeFigureOut">
              <a:rPr lang="fr-BE" smtClean="0"/>
              <a:t>15-12-21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8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8445F-33C3-4B77-A046-2DEA1EA998B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0744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2" r:id="rId11"/>
    <p:sldLayoutId id="2147483673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3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8" r:id="rId29"/>
    <p:sldLayoutId id="2147483693" r:id="rId30"/>
    <p:sldLayoutId id="2147483694" r:id="rId31"/>
    <p:sldLayoutId id="2147483695" r:id="rId32"/>
    <p:sldLayoutId id="2147483697" r:id="rId33"/>
  </p:sldLayoutIdLst>
  <p:txStyles>
    <p:titleStyle>
      <a:lvl1pPr algn="just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4500" indent="-444500" algn="just" defTabSz="457200" rtl="0" eaLnBrk="1" latinLnBrk="0" hangingPunct="1">
        <a:lnSpc>
          <a:spcPct val="125000"/>
        </a:lnSpc>
        <a:spcBef>
          <a:spcPct val="20000"/>
        </a:spcBef>
        <a:buClr>
          <a:schemeClr val="accent1"/>
        </a:buClr>
        <a:buFont typeface="Wingdings 3" panose="05040102010807070707" pitchFamily="18" charset="2"/>
        <a:buChar char="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defTabSz="457200" rtl="0" eaLnBrk="1" latinLnBrk="0" hangingPunct="1">
        <a:lnSpc>
          <a:spcPct val="125000"/>
        </a:lnSpc>
        <a:spcBef>
          <a:spcPct val="20000"/>
        </a:spcBef>
        <a:buClr>
          <a:schemeClr val="accent1"/>
        </a:buClr>
        <a:buFont typeface="Calibri" panose="020F0502020204030204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defTabSz="457200" rtl="0" eaLnBrk="1" latinLnBrk="0" hangingPunct="1">
        <a:lnSpc>
          <a:spcPct val="125000"/>
        </a:lnSpc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defTabSz="457200" rtl="0" eaLnBrk="1" latinLnBrk="0" hangingPunct="1">
        <a:lnSpc>
          <a:spcPct val="125000"/>
        </a:lnSpc>
        <a:spcBef>
          <a:spcPct val="20000"/>
        </a:spcBef>
        <a:buClr>
          <a:schemeClr val="accent1"/>
        </a:buClr>
        <a:buFont typeface="Wingdings 3" panose="05040102010807070707" pitchFamily="18" charset="2"/>
        <a:buChar char="u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just" defTabSz="457200" rtl="0" eaLnBrk="1" latinLnBrk="0" hangingPunct="1">
        <a:lnSpc>
          <a:spcPct val="125000"/>
        </a:lnSpc>
        <a:spcBef>
          <a:spcPct val="20000"/>
        </a:spcBef>
        <a:buClr>
          <a:schemeClr val="accent1"/>
        </a:buClr>
        <a:buFont typeface="Calibri" panose="020F0502020204030204" pitchFamily="34" charset="0"/>
        <a:buChar char="›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Une troisième catégorie de travailleurs entre indépendants et salariés?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r-FR" dirty="0" smtClean="0"/>
              <a:t>Analyse de la jurisprudence de la Cour de justice de l’Union européenne</a:t>
            </a:r>
          </a:p>
          <a:p>
            <a:endParaRPr lang="fr-FR" dirty="0"/>
          </a:p>
          <a:p>
            <a:r>
              <a:rPr lang="fr-FR" sz="1400" dirty="0" smtClean="0"/>
              <a:t>Vincent Février, Aspirant F.R.S.-F.N.R.S.</a:t>
            </a:r>
          </a:p>
          <a:p>
            <a:r>
              <a:rPr lang="fr-FR" sz="1400" dirty="0" smtClean="0"/>
              <a:t>Hasselt, le 21 décembre 2021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24864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L’arrêt </a:t>
            </a:r>
            <a:r>
              <a:rPr lang="fr-FR" i="1" dirty="0" err="1"/>
              <a:t>Zako</a:t>
            </a:r>
            <a:r>
              <a:rPr lang="fr-FR" i="1" dirty="0"/>
              <a:t> </a:t>
            </a:r>
            <a:r>
              <a:rPr lang="fr-FR" dirty="0"/>
              <a:t>(2018)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Aucune référence à la notion de contrat de travail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9175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 droit de la concurrence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Article 101 TFUE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2128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L’arrêt </a:t>
            </a:r>
            <a:r>
              <a:rPr lang="fr-FR" i="1" dirty="0" smtClean="0"/>
              <a:t>FNV </a:t>
            </a:r>
            <a:r>
              <a:rPr lang="fr-FR" i="1" dirty="0" err="1" smtClean="0"/>
              <a:t>Kunsten</a:t>
            </a:r>
            <a:r>
              <a:rPr lang="fr-FR" i="1" dirty="0" smtClean="0"/>
              <a:t> </a:t>
            </a:r>
            <a:r>
              <a:rPr lang="fr-FR" dirty="0" smtClean="0"/>
              <a:t>(2014)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Convention collective néerlandaise dans le secteur des orchestres</a:t>
            </a:r>
          </a:p>
          <a:p>
            <a:r>
              <a:rPr lang="fr-FR" dirty="0" smtClean="0"/>
              <a:t>Concerne les musiciens remplaçants salariés </a:t>
            </a:r>
            <a:r>
              <a:rPr lang="fr-FR" b="1" i="1" dirty="0" smtClean="0"/>
              <a:t>et</a:t>
            </a:r>
            <a:r>
              <a:rPr lang="fr-FR" dirty="0" smtClean="0"/>
              <a:t> indépendants</a:t>
            </a:r>
          </a:p>
          <a:p>
            <a:r>
              <a:rPr lang="fr-FR" dirty="0" smtClean="0"/>
              <a:t>CCT couverte par l’exception Albany ou entente prohibée?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250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2400" y="323712"/>
            <a:ext cx="10389600" cy="806400"/>
          </a:xfrm>
        </p:spPr>
        <p:txBody>
          <a:bodyPr/>
          <a:lstStyle/>
          <a:p>
            <a:r>
              <a:rPr lang="fr-FR" dirty="0"/>
              <a:t>L’arrêt </a:t>
            </a:r>
            <a:r>
              <a:rPr lang="fr-FR" i="1" dirty="0"/>
              <a:t>FNV </a:t>
            </a:r>
            <a:r>
              <a:rPr lang="fr-FR" i="1" dirty="0" err="1"/>
              <a:t>Kunsten</a:t>
            </a:r>
            <a:r>
              <a:rPr lang="fr-FR" i="1" dirty="0"/>
              <a:t> </a:t>
            </a:r>
            <a:r>
              <a:rPr lang="fr-FR" dirty="0"/>
              <a:t>(2014)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Pour la Cour: les musiciens indépendants sont des entreprises sauf dans l’hypothèse ou ce sont des « faux indépendants »</a:t>
            </a:r>
          </a:p>
          <a:p>
            <a:r>
              <a:rPr lang="fr-FR" dirty="0" smtClean="0"/>
              <a:t>« Faux indépendants » si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 smtClean="0"/>
              <a:t>Présence d’un lien de subordination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 smtClean="0"/>
              <a:t>Ne détermine pas son comportement sur le marché de façon autonome car complètement dépendant du cocontractant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 smtClean="0"/>
              <a:t>Aucun risque économique et commercial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 smtClean="0"/>
              <a:t>Intégré dans l’entreprise du cocontractant</a:t>
            </a:r>
          </a:p>
          <a:p>
            <a:pPr>
              <a:buFont typeface="Wingdings" panose="05000000000000000000" pitchFamily="2" charset="2"/>
              <a:buChar char="§"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9020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L’arrêt </a:t>
            </a:r>
            <a:r>
              <a:rPr lang="fr-FR" i="1" dirty="0"/>
              <a:t>FNV </a:t>
            </a:r>
            <a:r>
              <a:rPr lang="fr-FR" i="1" dirty="0" err="1"/>
              <a:t>Kunsten</a:t>
            </a:r>
            <a:r>
              <a:rPr lang="fr-FR" i="1" dirty="0"/>
              <a:t> </a:t>
            </a:r>
            <a:r>
              <a:rPr lang="fr-FR" dirty="0"/>
              <a:t>(2014)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« Faux indépendant » si subordination juridique, mais aussi si dépendance économique ou intégration dans l’entreprise du cocontractant</a:t>
            </a:r>
          </a:p>
          <a:p>
            <a:r>
              <a:rPr lang="fr-FR" dirty="0" smtClean="0"/>
              <a:t>Ne pas confondre avec le droit belge!</a:t>
            </a:r>
          </a:p>
          <a:p>
            <a:r>
              <a:rPr lang="fr-FR" dirty="0" smtClean="0"/>
              <a:t>« Faux indépendant = pas nécessairement vrai salarié</a:t>
            </a:r>
          </a:p>
          <a:p>
            <a:r>
              <a:rPr lang="fr-FR" i="1" dirty="0" smtClean="0"/>
              <a:t>Situation comparable</a:t>
            </a:r>
          </a:p>
          <a:p>
            <a:r>
              <a:rPr lang="fr-FR" dirty="0" smtClean="0"/>
              <a:t>Place pour une tierce catégorie? Doctrine partagée sur la question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1825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07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Image trouble</a:t>
            </a:r>
          </a:p>
          <a:p>
            <a:r>
              <a:rPr lang="fr-FR" dirty="0" smtClean="0"/>
              <a:t>Projet de lignes directrices de la Commission européenne</a:t>
            </a:r>
          </a:p>
          <a:p>
            <a:r>
              <a:rPr lang="fr-FR" dirty="0" smtClean="0"/>
              <a:t>Arrêts peu nombreux mais pas anecdotiques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479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dirty="0" smtClean="0"/>
              <a:t>Merci beaucoup pour votre attention.</a:t>
            </a:r>
          </a:p>
          <a:p>
            <a:r>
              <a:rPr lang="fr-FR" dirty="0" smtClean="0"/>
              <a:t>Vincent.fevrier@uliege.be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7728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596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r-FR" dirty="0" smtClean="0"/>
              <a:t>Le droit du travail face aux évolutions du monde du travail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Pertinence de la distinction binaire salariés-indépendants?</a:t>
            </a:r>
          </a:p>
          <a:p>
            <a:r>
              <a:rPr lang="fr-FR" dirty="0" smtClean="0"/>
              <a:t>Certains pays: introduction d’une troisième catégorie</a:t>
            </a:r>
          </a:p>
          <a:p>
            <a:r>
              <a:rPr lang="fr-FR" dirty="0" smtClean="0"/>
              <a:t>Belgique: pas de catégorie intermédiaire.</a:t>
            </a:r>
          </a:p>
          <a:p>
            <a:r>
              <a:rPr lang="fr-FR" dirty="0" smtClean="0"/>
              <a:t>Quid au niveau européen? Analyse de la jurisprudence de la Cour de justice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1054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La Genèse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La libre circulation des travailleurs (45 TFUE)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7772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L’arrêt </a:t>
            </a:r>
            <a:r>
              <a:rPr lang="fr-FR" i="1" dirty="0" smtClean="0"/>
              <a:t>Lawrie-Blum </a:t>
            </a:r>
            <a:r>
              <a:rPr lang="fr-FR" dirty="0" smtClean="0"/>
              <a:t>(1986)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 enseignant stagiaire est-il un travailleur?</a:t>
            </a:r>
          </a:p>
          <a:p>
            <a:r>
              <a:rPr lang="fr-FR" dirty="0" smtClean="0"/>
              <a:t>La caractéristique essentielle de la relation de travail est « </a:t>
            </a:r>
            <a:r>
              <a:rPr lang="fr-FR" i="1" dirty="0" smtClean="0"/>
              <a:t>la circonstance qu’une personne accomplit pendant un certain temps, en faveur d’une autre et sous la direction de celle-ci, des prestations en contrepartie desquelles elle perçoit une rémunération </a:t>
            </a:r>
            <a:r>
              <a:rPr lang="fr-FR" dirty="0" smtClean="0"/>
              <a:t>»</a:t>
            </a:r>
          </a:p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9833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L’arrêt </a:t>
            </a:r>
            <a:r>
              <a:rPr lang="fr-FR" i="1" dirty="0"/>
              <a:t>Lawrie-Blum </a:t>
            </a:r>
            <a:r>
              <a:rPr lang="fr-FR" dirty="0"/>
              <a:t>(1986)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Pas de tierce catégorie</a:t>
            </a:r>
          </a:p>
          <a:p>
            <a:r>
              <a:rPr lang="fr-FR" dirty="0" smtClean="0"/>
              <a:t>Extension à d’autres domaines du droit de l’Union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4162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La libre prestation des services et la liberté d’établissement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Articles 56 et 49 TFUE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2981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L’arrêt </a:t>
            </a:r>
            <a:r>
              <a:rPr lang="fr-FR" i="1" dirty="0" err="1" smtClean="0"/>
              <a:t>Jany</a:t>
            </a:r>
            <a:r>
              <a:rPr lang="fr-FR" dirty="0" smtClean="0"/>
              <a:t> (2001)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Activités de prostitution aux Pays-Bas</a:t>
            </a:r>
          </a:p>
          <a:p>
            <a:r>
              <a:rPr lang="fr-FR" dirty="0" smtClean="0"/>
              <a:t>Les prostituées sont-elles des travailleuses indépendantes?</a:t>
            </a:r>
          </a:p>
          <a:p>
            <a:r>
              <a:rPr lang="fr-FR" dirty="0" smtClean="0"/>
              <a:t>3 conditions CUMULATIVES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Absence d’un lien de subordination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La prostituée agit sous sa propre responsabilité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La rémunération lui est directement et intégralement versée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3788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L’arrêt </a:t>
            </a:r>
            <a:r>
              <a:rPr lang="fr-FR" i="1" dirty="0" err="1"/>
              <a:t>Jany</a:t>
            </a:r>
            <a:r>
              <a:rPr lang="fr-FR" dirty="0"/>
              <a:t> (2001)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Place pour une troisième catégorie?</a:t>
            </a:r>
          </a:p>
          <a:p>
            <a:r>
              <a:rPr lang="fr-FR" dirty="0" smtClean="0"/>
              <a:t>=/= par rapport à Lawrie-Blum: critères supplémentaires dont celui de la rémunération qui se rattache à la dépendance économique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02060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L’arrêt </a:t>
            </a:r>
            <a:r>
              <a:rPr lang="fr-FR" i="1" dirty="0" err="1" smtClean="0"/>
              <a:t>Zako</a:t>
            </a:r>
            <a:r>
              <a:rPr lang="fr-FR" i="1" dirty="0" smtClean="0"/>
              <a:t> </a:t>
            </a:r>
            <a:r>
              <a:rPr lang="fr-FR" dirty="0" smtClean="0"/>
              <a:t>(2018)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Quelles conditions pour être un agent commercial indépendant?</a:t>
            </a:r>
          </a:p>
          <a:p>
            <a:r>
              <a:rPr lang="fr-FR" dirty="0" smtClean="0"/>
              <a:t>Indépendance peut être mise en question par: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 smtClean="0"/>
              <a:t>L’existence d’un lien de subordination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 smtClean="0"/>
              <a:t>Les modalités d’exercice des tâches confiées au travailleur (création d’une situation de dépendance)</a:t>
            </a:r>
          </a:p>
          <a:p>
            <a:endParaRPr lang="fr-FR" dirty="0" smtClean="0"/>
          </a:p>
          <a:p>
            <a:pPr>
              <a:buFont typeface="Wingdings" panose="05000000000000000000" pitchFamily="2" charset="2"/>
              <a:buChar char="§"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8272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CITE">
  <a:themeElements>
    <a:clrScheme name="Droit_ULiège">
      <a:dk1>
        <a:sysClr val="windowText" lastClr="000000"/>
      </a:dk1>
      <a:lt1>
        <a:sysClr val="window" lastClr="FFFFFF"/>
      </a:lt1>
      <a:dk2>
        <a:srgbClr val="8C8B82"/>
      </a:dk2>
      <a:lt2>
        <a:srgbClr val="E8E2DE"/>
      </a:lt2>
      <a:accent1>
        <a:srgbClr val="5B257D"/>
      </a:accent1>
      <a:accent2>
        <a:srgbClr val="FFD000"/>
      </a:accent2>
      <a:accent3>
        <a:srgbClr val="00707F"/>
      </a:accent3>
      <a:accent4>
        <a:srgbClr val="5FA4B0"/>
      </a:accent4>
      <a:accent5>
        <a:srgbClr val="E62D31"/>
      </a:accent5>
      <a:accent6>
        <a:srgbClr val="005CA9"/>
      </a:accent6>
      <a:hlink>
        <a:srgbClr val="8DA6D6"/>
      </a:hlink>
      <a:folHlink>
        <a:srgbClr val="1FBADB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ides discret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ITE" id="{D207611A-2C48-48B6-AA4D-7F75B4727C6B}" vid="{D18068EF-8DC9-46A9-90BB-4F655C0681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CITE</Template>
  <TotalTime>156</TotalTime>
  <Words>368</Words>
  <Application>Microsoft Office PowerPoint</Application>
  <PresentationFormat>Grand écran</PresentationFormat>
  <Paragraphs>64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Arial</vt:lpstr>
      <vt:lpstr>Calibri</vt:lpstr>
      <vt:lpstr>Source Sans Pro Black</vt:lpstr>
      <vt:lpstr>Wingdings</vt:lpstr>
      <vt:lpstr>Wingdings 3</vt:lpstr>
      <vt:lpstr>CITE</vt:lpstr>
      <vt:lpstr>Une troisième catégorie de travailleurs entre indépendants et salariés?</vt:lpstr>
      <vt:lpstr>Introduction</vt:lpstr>
      <vt:lpstr>La Genèse</vt:lpstr>
      <vt:lpstr>L’arrêt Lawrie-Blum (1986)</vt:lpstr>
      <vt:lpstr>L’arrêt Lawrie-Blum (1986)</vt:lpstr>
      <vt:lpstr>La libre prestation des services et la liberté d’établissement</vt:lpstr>
      <vt:lpstr>L’arrêt Jany (2001)</vt:lpstr>
      <vt:lpstr>L’arrêt Jany (2001)</vt:lpstr>
      <vt:lpstr>L’arrêt Zako (2018)</vt:lpstr>
      <vt:lpstr>L’arrêt Zako (2018)</vt:lpstr>
      <vt:lpstr>Le droit de la concurrence</vt:lpstr>
      <vt:lpstr>L’arrêt FNV Kunsten (2014)</vt:lpstr>
      <vt:lpstr>L’arrêt FNV Kunsten (2014)</vt:lpstr>
      <vt:lpstr>L’arrêt FNV Kunsten (2014)</vt:lpstr>
      <vt:lpstr>Conclusions</vt:lpstr>
      <vt:lpstr>Conclusions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Quentin Cordier</dc:creator>
  <cp:lastModifiedBy>Février Vincent</cp:lastModifiedBy>
  <cp:revision>9</cp:revision>
  <dcterms:created xsi:type="dcterms:W3CDTF">2019-10-15T16:50:55Z</dcterms:created>
  <dcterms:modified xsi:type="dcterms:W3CDTF">2021-12-15T12:59:52Z</dcterms:modified>
</cp:coreProperties>
</file>