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82" r:id="rId5"/>
    <p:sldId id="260" r:id="rId6"/>
    <p:sldId id="261" r:id="rId7"/>
    <p:sldId id="262" r:id="rId8"/>
    <p:sldId id="264" r:id="rId9"/>
    <p:sldId id="265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7C440-0FF9-4D2F-90BF-AA3D3EBF6C1D}" v="70" dt="2021-11-18T17:56:43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8" y="-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Frison" userId="22b15303-366d-4df3-8b12-4b8598e4b009" providerId="ADAL" clId="{FB17C440-0FF9-4D2F-90BF-AA3D3EBF6C1D}"/>
    <pc:docChg chg="custSel addSld delSld modSld">
      <pc:chgData name="Christine Frison" userId="22b15303-366d-4df3-8b12-4b8598e4b009" providerId="ADAL" clId="{FB17C440-0FF9-4D2F-90BF-AA3D3EBF6C1D}" dt="2021-11-18T17:57:01.486" v="755" actId="1076"/>
      <pc:docMkLst>
        <pc:docMk/>
      </pc:docMkLst>
      <pc:sldChg chg="addSp modSp mod setBg modAnim setClrOvrMap">
        <pc:chgData name="Christine Frison" userId="22b15303-366d-4df3-8b12-4b8598e4b009" providerId="ADAL" clId="{FB17C440-0FF9-4D2F-90BF-AA3D3EBF6C1D}" dt="2021-11-18T17:54:03.454" v="746" actId="403"/>
        <pc:sldMkLst>
          <pc:docMk/>
          <pc:sldMk cId="3784089036" sldId="256"/>
        </pc:sldMkLst>
        <pc:spChg chg="mod">
          <ac:chgData name="Christine Frison" userId="22b15303-366d-4df3-8b12-4b8598e4b009" providerId="ADAL" clId="{FB17C440-0FF9-4D2F-90BF-AA3D3EBF6C1D}" dt="2021-11-18T17:54:03.454" v="746" actId="403"/>
          <ac:spMkLst>
            <pc:docMk/>
            <pc:sldMk cId="3784089036" sldId="256"/>
            <ac:spMk id="2" creationId="{00000000-0000-0000-0000-000000000000}"/>
          </ac:spMkLst>
        </pc:spChg>
        <pc:spChg chg="add mod">
          <ac:chgData name="Christine Frison" userId="22b15303-366d-4df3-8b12-4b8598e4b009" providerId="ADAL" clId="{FB17C440-0FF9-4D2F-90BF-AA3D3EBF6C1D}" dt="2021-11-18T17:53:26.262" v="733" actId="20577"/>
          <ac:spMkLst>
            <pc:docMk/>
            <pc:sldMk cId="3784089036" sldId="256"/>
            <ac:spMk id="3" creationId="{9BCE3F0F-D53F-4006-83D7-14E0DCE65B46}"/>
          </ac:spMkLst>
        </pc:spChg>
        <pc:grpChg chg="add">
          <ac:chgData name="Christine Frison" userId="22b15303-366d-4df3-8b12-4b8598e4b009" providerId="ADAL" clId="{FB17C440-0FF9-4D2F-90BF-AA3D3EBF6C1D}" dt="2021-11-18T17:51:33.212" v="685" actId="26606"/>
          <ac:grpSpMkLst>
            <pc:docMk/>
            <pc:sldMk cId="3784089036" sldId="256"/>
            <ac:grpSpMk id="36" creationId="{0884F175-9D23-496E-80AC-F3D2FD541092}"/>
          </ac:grpSpMkLst>
        </pc:grpChg>
        <pc:picChg chg="add mod ord">
          <ac:chgData name="Christine Frison" userId="22b15303-366d-4df3-8b12-4b8598e4b009" providerId="ADAL" clId="{FB17C440-0FF9-4D2F-90BF-AA3D3EBF6C1D}" dt="2021-11-18T17:51:33.212" v="685" actId="26606"/>
          <ac:picMkLst>
            <pc:docMk/>
            <pc:sldMk cId="3784089036" sldId="256"/>
            <ac:picMk id="7" creationId="{9D32E044-A572-47FA-8E1E-AC48A1136C32}"/>
          </ac:picMkLst>
        </pc:picChg>
        <pc:picChg chg="add mod">
          <ac:chgData name="Christine Frison" userId="22b15303-366d-4df3-8b12-4b8598e4b009" providerId="ADAL" clId="{FB17C440-0FF9-4D2F-90BF-AA3D3EBF6C1D}" dt="2021-11-18T17:51:33.212" v="685" actId="26606"/>
          <ac:picMkLst>
            <pc:docMk/>
            <pc:sldMk cId="3784089036" sldId="256"/>
            <ac:picMk id="8" creationId="{E4961D47-337A-4044-84AD-759B5E7C0258}"/>
          </ac:picMkLst>
        </pc:picChg>
        <pc:picChg chg="mod">
          <ac:chgData name="Christine Frison" userId="22b15303-366d-4df3-8b12-4b8598e4b009" providerId="ADAL" clId="{FB17C440-0FF9-4D2F-90BF-AA3D3EBF6C1D}" dt="2021-11-18T17:51:44.901" v="688" actId="14100"/>
          <ac:picMkLst>
            <pc:docMk/>
            <pc:sldMk cId="3784089036" sldId="256"/>
            <ac:picMk id="31" creationId="{AFA8F325-CC43-4107-95CC-870EAE0B390B}"/>
          </ac:picMkLst>
        </pc:picChg>
      </pc:sldChg>
      <pc:sldChg chg="addSp delSp modSp mod">
        <pc:chgData name="Christine Frison" userId="22b15303-366d-4df3-8b12-4b8598e4b009" providerId="ADAL" clId="{FB17C440-0FF9-4D2F-90BF-AA3D3EBF6C1D}" dt="2021-11-18T17:43:58.332" v="478" actId="403"/>
        <pc:sldMkLst>
          <pc:docMk/>
          <pc:sldMk cId="3046148880" sldId="257"/>
        </pc:sldMkLst>
        <pc:spChg chg="mod">
          <ac:chgData name="Christine Frison" userId="22b15303-366d-4df3-8b12-4b8598e4b009" providerId="ADAL" clId="{FB17C440-0FF9-4D2F-90BF-AA3D3EBF6C1D}" dt="2021-11-18T17:41:22.092" v="332" actId="20577"/>
          <ac:spMkLst>
            <pc:docMk/>
            <pc:sldMk cId="3046148880" sldId="257"/>
            <ac:spMk id="2" creationId="{BA1ADBC5-A7D0-43F6-BDB5-7DE5397B9545}"/>
          </ac:spMkLst>
        </pc:spChg>
        <pc:spChg chg="add mod">
          <ac:chgData name="Christine Frison" userId="22b15303-366d-4df3-8b12-4b8598e4b009" providerId="ADAL" clId="{FB17C440-0FF9-4D2F-90BF-AA3D3EBF6C1D}" dt="2021-11-18T17:43:58.332" v="478" actId="403"/>
          <ac:spMkLst>
            <pc:docMk/>
            <pc:sldMk cId="3046148880" sldId="257"/>
            <ac:spMk id="4" creationId="{83AEE34C-0B49-4767-9DEE-DE9C405076F3}"/>
          </ac:spMkLst>
        </pc:spChg>
        <pc:graphicFrameChg chg="del">
          <ac:chgData name="Christine Frison" userId="22b15303-366d-4df3-8b12-4b8598e4b009" providerId="ADAL" clId="{FB17C440-0FF9-4D2F-90BF-AA3D3EBF6C1D}" dt="2021-11-18T17:33:44.878" v="1" actId="478"/>
          <ac:graphicFrameMkLst>
            <pc:docMk/>
            <pc:sldMk cId="3046148880" sldId="257"/>
            <ac:graphicFrameMk id="12" creationId="{EA1191A4-A801-456E-99E4-603D41BBE131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4:54.152" v="518" actId="20577"/>
        <pc:sldMkLst>
          <pc:docMk/>
          <pc:sldMk cId="1358316388" sldId="258"/>
        </pc:sldMkLst>
        <pc:spChg chg="mod">
          <ac:chgData name="Christine Frison" userId="22b15303-366d-4df3-8b12-4b8598e4b009" providerId="ADAL" clId="{FB17C440-0FF9-4D2F-90BF-AA3D3EBF6C1D}" dt="2021-11-18T17:44:54.152" v="518" actId="20577"/>
          <ac:spMkLst>
            <pc:docMk/>
            <pc:sldMk cId="1358316388" sldId="258"/>
            <ac:spMk id="2" creationId="{BA1ADBC5-A7D0-43F6-BDB5-7DE5397B9545}"/>
          </ac:spMkLst>
        </pc:spChg>
        <pc:spChg chg="add mod">
          <ac:chgData name="Christine Frison" userId="22b15303-366d-4df3-8b12-4b8598e4b009" providerId="ADAL" clId="{FB17C440-0FF9-4D2F-90BF-AA3D3EBF6C1D}" dt="2021-11-18T17:33:50.586" v="3" actId="478"/>
          <ac:spMkLst>
            <pc:docMk/>
            <pc:sldMk cId="1358316388" sldId="258"/>
            <ac:spMk id="4" creationId="{57011AC8-9A62-46AC-AD70-5D026DD49B0A}"/>
          </ac:spMkLst>
        </pc:spChg>
        <pc:graphicFrameChg chg="del">
          <ac:chgData name="Christine Frison" userId="22b15303-366d-4df3-8b12-4b8598e4b009" providerId="ADAL" clId="{FB17C440-0FF9-4D2F-90BF-AA3D3EBF6C1D}" dt="2021-11-18T17:33:50.586" v="3" actId="478"/>
          <ac:graphicFrameMkLst>
            <pc:docMk/>
            <pc:sldMk cId="1358316388" sldId="258"/>
            <ac:graphicFrameMk id="12" creationId="{EA1191A4-A801-456E-99E4-603D41BBE131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4:50.044" v="515" actId="20577"/>
        <pc:sldMkLst>
          <pc:docMk/>
          <pc:sldMk cId="1726153942" sldId="260"/>
        </pc:sldMkLst>
        <pc:spChg chg="mod">
          <ac:chgData name="Christine Frison" userId="22b15303-366d-4df3-8b12-4b8598e4b009" providerId="ADAL" clId="{FB17C440-0FF9-4D2F-90BF-AA3D3EBF6C1D}" dt="2021-11-18T17:44:50.044" v="515" actId="20577"/>
          <ac:spMkLst>
            <pc:docMk/>
            <pc:sldMk cId="1726153942" sldId="260"/>
            <ac:spMk id="2" creationId="{64341058-70B3-4043-8FD7-519F98F23D51}"/>
          </ac:spMkLst>
        </pc:spChg>
        <pc:spChg chg="add mod">
          <ac:chgData name="Christine Frison" userId="22b15303-366d-4df3-8b12-4b8598e4b009" providerId="ADAL" clId="{FB17C440-0FF9-4D2F-90BF-AA3D3EBF6C1D}" dt="2021-11-18T17:33:57.804" v="5" actId="478"/>
          <ac:spMkLst>
            <pc:docMk/>
            <pc:sldMk cId="1726153942" sldId="260"/>
            <ac:spMk id="5" creationId="{903354C9-CCA4-4021-A5B6-947A4696E309}"/>
          </ac:spMkLst>
        </pc:spChg>
        <pc:graphicFrameChg chg="del">
          <ac:chgData name="Christine Frison" userId="22b15303-366d-4df3-8b12-4b8598e4b009" providerId="ADAL" clId="{FB17C440-0FF9-4D2F-90BF-AA3D3EBF6C1D}" dt="2021-11-18T17:33:57.804" v="5" actId="478"/>
          <ac:graphicFrameMkLst>
            <pc:docMk/>
            <pc:sldMk cId="1726153942" sldId="260"/>
            <ac:graphicFrameMk id="4" creationId="{FEF3B67C-A2C7-4E92-B7E8-5B19729E3CA1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5:26.086" v="545" actId="20577"/>
        <pc:sldMkLst>
          <pc:docMk/>
          <pc:sldMk cId="431969400" sldId="261"/>
        </pc:sldMkLst>
        <pc:spChg chg="mod">
          <ac:chgData name="Christine Frison" userId="22b15303-366d-4df3-8b12-4b8598e4b009" providerId="ADAL" clId="{FB17C440-0FF9-4D2F-90BF-AA3D3EBF6C1D}" dt="2021-11-18T17:45:21.612" v="534" actId="20577"/>
          <ac:spMkLst>
            <pc:docMk/>
            <pc:sldMk cId="431969400" sldId="261"/>
            <ac:spMk id="2" creationId="{93E062DE-6C8C-49B0-B678-6394C34BF89B}"/>
          </ac:spMkLst>
        </pc:spChg>
        <pc:spChg chg="add mod">
          <ac:chgData name="Christine Frison" userId="22b15303-366d-4df3-8b12-4b8598e4b009" providerId="ADAL" clId="{FB17C440-0FF9-4D2F-90BF-AA3D3EBF6C1D}" dt="2021-11-18T17:45:26.086" v="545" actId="20577"/>
          <ac:spMkLst>
            <pc:docMk/>
            <pc:sldMk cId="431969400" sldId="261"/>
            <ac:spMk id="4" creationId="{FF01BA58-1B9E-445C-9AED-A9FBF329C517}"/>
          </ac:spMkLst>
        </pc:spChg>
        <pc:graphicFrameChg chg="del">
          <ac:chgData name="Christine Frison" userId="22b15303-366d-4df3-8b12-4b8598e4b009" providerId="ADAL" clId="{FB17C440-0FF9-4D2F-90BF-AA3D3EBF6C1D}" dt="2021-11-18T17:34:04.448" v="7" actId="478"/>
          <ac:graphicFrameMkLst>
            <pc:docMk/>
            <pc:sldMk cId="431969400" sldId="261"/>
            <ac:graphicFrameMk id="5" creationId="{E6148E87-EE2B-45EE-8DEE-9B5EF1445235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5:52.826" v="584"/>
        <pc:sldMkLst>
          <pc:docMk/>
          <pc:sldMk cId="1873091787" sldId="262"/>
        </pc:sldMkLst>
        <pc:spChg chg="del mod">
          <ac:chgData name="Christine Frison" userId="22b15303-366d-4df3-8b12-4b8598e4b009" providerId="ADAL" clId="{FB17C440-0FF9-4D2F-90BF-AA3D3EBF6C1D}" dt="2021-11-18T17:45:43.481" v="582" actId="478"/>
          <ac:spMkLst>
            <pc:docMk/>
            <pc:sldMk cId="1873091787" sldId="262"/>
            <ac:spMk id="2" creationId="{93E062DE-6C8C-49B0-B678-6394C34BF89B}"/>
          </ac:spMkLst>
        </pc:spChg>
        <pc:spChg chg="add mod">
          <ac:chgData name="Christine Frison" userId="22b15303-366d-4df3-8b12-4b8598e4b009" providerId="ADAL" clId="{FB17C440-0FF9-4D2F-90BF-AA3D3EBF6C1D}" dt="2021-11-18T17:45:47.067" v="583" actId="1076"/>
          <ac:spMkLst>
            <pc:docMk/>
            <pc:sldMk cId="1873091787" sldId="262"/>
            <ac:spMk id="4" creationId="{DBD40C70-7B00-4516-BE6B-940576398250}"/>
          </ac:spMkLst>
        </pc:spChg>
        <pc:spChg chg="add mod">
          <ac:chgData name="Christine Frison" userId="22b15303-366d-4df3-8b12-4b8598e4b009" providerId="ADAL" clId="{FB17C440-0FF9-4D2F-90BF-AA3D3EBF6C1D}" dt="2021-11-18T17:45:52.826" v="584"/>
          <ac:spMkLst>
            <pc:docMk/>
            <pc:sldMk cId="1873091787" sldId="262"/>
            <ac:spMk id="7" creationId="{37A7DEFA-215B-4218-9F3A-0AAB0B70BACC}"/>
          </ac:spMkLst>
        </pc:spChg>
        <pc:graphicFrameChg chg="del">
          <ac:chgData name="Christine Frison" userId="22b15303-366d-4df3-8b12-4b8598e4b009" providerId="ADAL" clId="{FB17C440-0FF9-4D2F-90BF-AA3D3EBF6C1D}" dt="2021-11-18T17:34:24.161" v="10" actId="478"/>
          <ac:graphicFrameMkLst>
            <pc:docMk/>
            <pc:sldMk cId="1873091787" sldId="262"/>
            <ac:graphicFrameMk id="5" creationId="{E6148E87-EE2B-45EE-8DEE-9B5EF1445235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6:22.542" v="605" actId="1076"/>
        <pc:sldMkLst>
          <pc:docMk/>
          <pc:sldMk cId="688089385" sldId="264"/>
        </pc:sldMkLst>
        <pc:spChg chg="mod">
          <ac:chgData name="Christine Frison" userId="22b15303-366d-4df3-8b12-4b8598e4b009" providerId="ADAL" clId="{FB17C440-0FF9-4D2F-90BF-AA3D3EBF6C1D}" dt="2021-11-18T17:46:18.963" v="604" actId="1076"/>
          <ac:spMkLst>
            <pc:docMk/>
            <pc:sldMk cId="688089385" sldId="264"/>
            <ac:spMk id="2" creationId="{93E062DE-6C8C-49B0-B678-6394C34BF89B}"/>
          </ac:spMkLst>
        </pc:spChg>
        <pc:spChg chg="add mod">
          <ac:chgData name="Christine Frison" userId="22b15303-366d-4df3-8b12-4b8598e4b009" providerId="ADAL" clId="{FB17C440-0FF9-4D2F-90BF-AA3D3EBF6C1D}" dt="2021-11-18T17:46:22.542" v="605" actId="1076"/>
          <ac:spMkLst>
            <pc:docMk/>
            <pc:sldMk cId="688089385" sldId="264"/>
            <ac:spMk id="4" creationId="{ABE96959-2CD3-4E44-9E21-324E272A0A23}"/>
          </ac:spMkLst>
        </pc:spChg>
        <pc:graphicFrameChg chg="del">
          <ac:chgData name="Christine Frison" userId="22b15303-366d-4df3-8b12-4b8598e4b009" providerId="ADAL" clId="{FB17C440-0FF9-4D2F-90BF-AA3D3EBF6C1D}" dt="2021-11-18T17:34:33.990" v="13" actId="478"/>
          <ac:graphicFrameMkLst>
            <pc:docMk/>
            <pc:sldMk cId="688089385" sldId="264"/>
            <ac:graphicFrameMk id="5" creationId="{E6148E87-EE2B-45EE-8DEE-9B5EF1445235}"/>
          </ac:graphicFrameMkLst>
        </pc:graphicFrameChg>
      </pc:sldChg>
      <pc:sldChg chg="addSp delSp modSp mod">
        <pc:chgData name="Christine Frison" userId="22b15303-366d-4df3-8b12-4b8598e4b009" providerId="ADAL" clId="{FB17C440-0FF9-4D2F-90BF-AA3D3EBF6C1D}" dt="2021-11-18T17:46:46.875" v="627" actId="1076"/>
        <pc:sldMkLst>
          <pc:docMk/>
          <pc:sldMk cId="1775065989" sldId="265"/>
        </pc:sldMkLst>
        <pc:spChg chg="mod">
          <ac:chgData name="Christine Frison" userId="22b15303-366d-4df3-8b12-4b8598e4b009" providerId="ADAL" clId="{FB17C440-0FF9-4D2F-90BF-AA3D3EBF6C1D}" dt="2021-11-18T17:46:44.165" v="626" actId="1076"/>
          <ac:spMkLst>
            <pc:docMk/>
            <pc:sldMk cId="1775065989" sldId="265"/>
            <ac:spMk id="2" creationId="{93E062DE-6C8C-49B0-B678-6394C34BF89B}"/>
          </ac:spMkLst>
        </pc:spChg>
        <pc:spChg chg="add mod">
          <ac:chgData name="Christine Frison" userId="22b15303-366d-4df3-8b12-4b8598e4b009" providerId="ADAL" clId="{FB17C440-0FF9-4D2F-90BF-AA3D3EBF6C1D}" dt="2021-11-18T17:46:46.875" v="627" actId="1076"/>
          <ac:spMkLst>
            <pc:docMk/>
            <pc:sldMk cId="1775065989" sldId="265"/>
            <ac:spMk id="4" creationId="{41062244-58F7-4174-BEAD-FF1882AB570B}"/>
          </ac:spMkLst>
        </pc:spChg>
        <pc:graphicFrameChg chg="del">
          <ac:chgData name="Christine Frison" userId="22b15303-366d-4df3-8b12-4b8598e4b009" providerId="ADAL" clId="{FB17C440-0FF9-4D2F-90BF-AA3D3EBF6C1D}" dt="2021-11-18T17:34:41.975" v="16" actId="478"/>
          <ac:graphicFrameMkLst>
            <pc:docMk/>
            <pc:sldMk cId="1775065989" sldId="265"/>
            <ac:graphicFrameMk id="5" creationId="{E6148E87-EE2B-45EE-8DEE-9B5EF1445235}"/>
          </ac:graphicFrameMkLst>
        </pc:graphicFrameChg>
      </pc:sldChg>
      <pc:sldChg chg="del">
        <pc:chgData name="Christine Frison" userId="22b15303-366d-4df3-8b12-4b8598e4b009" providerId="ADAL" clId="{FB17C440-0FF9-4D2F-90BF-AA3D3EBF6C1D}" dt="2021-11-18T17:46:53.964" v="628" actId="47"/>
        <pc:sldMkLst>
          <pc:docMk/>
          <pc:sldMk cId="3418226805" sldId="266"/>
        </pc:sldMkLst>
      </pc:sldChg>
      <pc:sldChg chg="del">
        <pc:chgData name="Christine Frison" userId="22b15303-366d-4df3-8b12-4b8598e4b009" providerId="ADAL" clId="{FB17C440-0FF9-4D2F-90BF-AA3D3EBF6C1D}" dt="2021-11-18T17:46:54.843" v="629" actId="47"/>
        <pc:sldMkLst>
          <pc:docMk/>
          <pc:sldMk cId="1800234036" sldId="267"/>
        </pc:sldMkLst>
      </pc:sldChg>
      <pc:sldChg chg="del">
        <pc:chgData name="Christine Frison" userId="22b15303-366d-4df3-8b12-4b8598e4b009" providerId="ADAL" clId="{FB17C440-0FF9-4D2F-90BF-AA3D3EBF6C1D}" dt="2021-11-18T17:46:56.241" v="630" actId="47"/>
        <pc:sldMkLst>
          <pc:docMk/>
          <pc:sldMk cId="3022031931" sldId="268"/>
        </pc:sldMkLst>
      </pc:sldChg>
      <pc:sldChg chg="modSp del mod">
        <pc:chgData name="Christine Frison" userId="22b15303-366d-4df3-8b12-4b8598e4b009" providerId="ADAL" clId="{FB17C440-0FF9-4D2F-90BF-AA3D3EBF6C1D}" dt="2021-11-18T17:50:20.578" v="683" actId="47"/>
        <pc:sldMkLst>
          <pc:docMk/>
          <pc:sldMk cId="517614775" sldId="270"/>
        </pc:sldMkLst>
        <pc:spChg chg="mod">
          <ac:chgData name="Christine Frison" userId="22b15303-366d-4df3-8b12-4b8598e4b009" providerId="ADAL" clId="{FB17C440-0FF9-4D2F-90BF-AA3D3EBF6C1D}" dt="2021-11-18T17:47:04.027" v="636" actId="20577"/>
          <ac:spMkLst>
            <pc:docMk/>
            <pc:sldMk cId="517614775" sldId="270"/>
            <ac:spMk id="2" creationId="{93E062DE-6C8C-49B0-B678-6394C34BF89B}"/>
          </ac:spMkLst>
        </pc:spChg>
      </pc:sldChg>
      <pc:sldChg chg="addSp delSp modSp add mod setBg modAnim delDesignElem">
        <pc:chgData name="Christine Frison" userId="22b15303-366d-4df3-8b12-4b8598e4b009" providerId="ADAL" clId="{FB17C440-0FF9-4D2F-90BF-AA3D3EBF6C1D}" dt="2021-11-18T17:57:01.486" v="755" actId="1076"/>
        <pc:sldMkLst>
          <pc:docMk/>
          <pc:sldMk cId="3921599732" sldId="281"/>
        </pc:sldMkLst>
        <pc:spChg chg="del mod">
          <ac:chgData name="Christine Frison" userId="22b15303-366d-4df3-8b12-4b8598e4b009" providerId="ADAL" clId="{FB17C440-0FF9-4D2F-90BF-AA3D3EBF6C1D}" dt="2021-11-18T17:56:30.808" v="752" actId="478"/>
          <ac:spMkLst>
            <pc:docMk/>
            <pc:sldMk cId="3921599732" sldId="281"/>
            <ac:spMk id="2" creationId="{8C7E51A9-B3F5-4596-9EEF-13843F403D67}"/>
          </ac:spMkLst>
        </pc:spChg>
        <pc:spChg chg="del mod">
          <ac:chgData name="Christine Frison" userId="22b15303-366d-4df3-8b12-4b8598e4b009" providerId="ADAL" clId="{FB17C440-0FF9-4D2F-90BF-AA3D3EBF6C1D}" dt="2021-11-18T17:49:03.898" v="651"/>
          <ac:spMkLst>
            <pc:docMk/>
            <pc:sldMk cId="3921599732" sldId="281"/>
            <ac:spMk id="4" creationId="{F2F042C0-2E0E-414C-97E1-60A61DD60436}"/>
          </ac:spMkLst>
        </pc:spChg>
        <pc:spChg chg="mod">
          <ac:chgData name="Christine Frison" userId="22b15303-366d-4df3-8b12-4b8598e4b009" providerId="ADAL" clId="{FB17C440-0FF9-4D2F-90BF-AA3D3EBF6C1D}" dt="2021-11-18T17:57:01.486" v="755" actId="1076"/>
          <ac:spMkLst>
            <pc:docMk/>
            <pc:sldMk cId="3921599732" sldId="281"/>
            <ac:spMk id="32" creationId="{2D8909C2-1B23-45B5-84F2-8B9661AF8078}"/>
          </ac:spMkLst>
        </pc:spChg>
        <pc:picChg chg="add mod">
          <ac:chgData name="Christine Frison" userId="22b15303-366d-4df3-8b12-4b8598e4b009" providerId="ADAL" clId="{FB17C440-0FF9-4D2F-90BF-AA3D3EBF6C1D}" dt="2021-11-18T17:54:39.167" v="748" actId="1076"/>
          <ac:picMkLst>
            <pc:docMk/>
            <pc:sldMk cId="3921599732" sldId="281"/>
            <ac:picMk id="7" creationId="{2DCE4942-74A1-4884-BD96-7BED24608D71}"/>
          </ac:picMkLst>
        </pc:picChg>
        <pc:picChg chg="add mod">
          <ac:chgData name="Christine Frison" userId="22b15303-366d-4df3-8b12-4b8598e4b009" providerId="ADAL" clId="{FB17C440-0FF9-4D2F-90BF-AA3D3EBF6C1D}" dt="2021-11-18T17:54:53.935" v="751" actId="14100"/>
          <ac:picMkLst>
            <pc:docMk/>
            <pc:sldMk cId="3921599732" sldId="281"/>
            <ac:picMk id="8" creationId="{BF84F76A-5DB4-45F8-826C-C8AFB0EAA643}"/>
          </ac:picMkLst>
        </pc:picChg>
        <pc:cxnChg chg="del">
          <ac:chgData name="Christine Frison" userId="22b15303-366d-4df3-8b12-4b8598e4b009" providerId="ADAL" clId="{FB17C440-0FF9-4D2F-90BF-AA3D3EBF6C1D}" dt="2021-11-18T17:48:36.121" v="640"/>
          <ac:cxnSpMkLst>
            <pc:docMk/>
            <pc:sldMk cId="3921599732" sldId="281"/>
            <ac:cxnSpMk id="50" creationId="{E4A809D5-3600-46D4-A466-67F2349A54F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90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1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0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535781" y="1107281"/>
            <a:ext cx="11120438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35719" tIns="35719" rIns="35719" bIns="35719" anchor="ctr"/>
          <a:lstStyle/>
          <a:p>
            <a:pPr defTabSz="321457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96792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4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0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21-11-22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christine.frison@uclouvain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84F175-9D23-496E-80AC-F3D2FD5410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2D4B7B8-5AFE-4B32-A805-72EC571E6F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57D13B2-7A74-4788-8689-5EDB2DA868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xmlns="" id="{66964837-B2CC-483D-BEDA-4BB1901BC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xmlns="" id="{77D4E216-8B6C-4A3B-AF75-3016320F6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xmlns="" id="{CDD4EA12-82D2-47D7-8742-8F4746AA6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115B7F7E-4C23-429B-A947-A5B436DB2D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xmlns="" id="{A6B03A29-0A21-40D4-87E4-3C41D6F54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xmlns="" id="{6C871F60-4E5A-449A-B6D8-1F58C12EE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xmlns="" id="{3182795B-2BFA-4D7B-BE85-701A73E253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xmlns="" id="{810B9E5C-2AE2-4B4E-916F-F954F2AA8A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1788" y="609600"/>
            <a:ext cx="8461360" cy="32550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/>
              <a:t>La </a:t>
            </a:r>
            <a:r>
              <a:rPr lang="en-US" sz="4000" b="1" dirty="0" err="1"/>
              <a:t>biodiversité</a:t>
            </a:r>
            <a:r>
              <a:rPr lang="en-US" sz="4000" b="1" dirty="0"/>
              <a:t> </a:t>
            </a:r>
            <a:r>
              <a:rPr lang="en-US" sz="4000" b="1" dirty="0" err="1"/>
              <a:t>cultivée</a:t>
            </a:r>
            <a:r>
              <a:rPr lang="en-US" sz="4000" b="1" dirty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i="1" dirty="0" err="1"/>
              <a:t>Quel</a:t>
            </a:r>
            <a:r>
              <a:rPr lang="en-US" sz="2800" i="1" dirty="0"/>
              <a:t> </a:t>
            </a:r>
            <a:r>
              <a:rPr lang="en-US" sz="2800" i="1" dirty="0" err="1"/>
              <a:t>rôle</a:t>
            </a:r>
            <a:r>
              <a:rPr lang="en-US" sz="2800" i="1" dirty="0"/>
              <a:t> des </a:t>
            </a:r>
            <a:r>
              <a:rPr lang="en-US" sz="2800" i="1" dirty="0" err="1"/>
              <a:t>acteurs</a:t>
            </a:r>
            <a:r>
              <a:rPr lang="en-US" sz="2800" i="1" dirty="0"/>
              <a:t> dans la </a:t>
            </a:r>
            <a:r>
              <a:rPr lang="en-US" sz="2800" i="1" dirty="0" err="1"/>
              <a:t>gouvernance</a:t>
            </a:r>
            <a:r>
              <a:rPr lang="en-US" sz="2800" i="1" dirty="0"/>
              <a:t> commune des </a:t>
            </a:r>
            <a:r>
              <a:rPr lang="en-US" sz="2800" i="1" dirty="0" err="1"/>
              <a:t>semences</a:t>
            </a:r>
            <a:r>
              <a:rPr lang="en-US" sz="2800" i="1" dirty="0"/>
              <a:t> pour </a:t>
            </a:r>
            <a:r>
              <a:rPr lang="en-US" sz="2800" i="1" dirty="0" err="1"/>
              <a:t>une</a:t>
            </a:r>
            <a:r>
              <a:rPr lang="en-US" sz="2800" i="1" dirty="0"/>
              <a:t> appropriation collective des </a:t>
            </a:r>
            <a:r>
              <a:rPr lang="en-US" sz="2800" i="1" dirty="0" err="1"/>
              <a:t>enjeux</a:t>
            </a:r>
            <a:r>
              <a:rPr lang="en-US" sz="2800" i="1" dirty="0"/>
              <a:t> de conservation et </a:t>
            </a:r>
            <a:r>
              <a:rPr lang="en-US" sz="2800" i="1" dirty="0" err="1"/>
              <a:t>d’utilisation</a:t>
            </a:r>
            <a:r>
              <a:rPr lang="en-US" sz="2800" i="1" dirty="0"/>
              <a:t> durable des </a:t>
            </a:r>
            <a:r>
              <a:rPr lang="en-US" sz="2800" i="1" dirty="0" err="1"/>
              <a:t>semences</a:t>
            </a:r>
            <a:r>
              <a:rPr lang="en-US" sz="2800" i="1" dirty="0"/>
              <a:t>?</a:t>
            </a:r>
            <a:br>
              <a:rPr lang="en-US" sz="2800" i="1" dirty="0"/>
            </a:br>
            <a:endParaRPr lang="en-US" sz="2800" i="1" dirty="0"/>
          </a:p>
        </p:txBody>
      </p:sp>
      <p:pic>
        <p:nvPicPr>
          <p:cNvPr id="31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FA8F325-CC43-4107-95CC-870EAE0B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82" y="151654"/>
            <a:ext cx="2659939" cy="66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CE3F0F-D53F-4006-83D7-14E0DCE65B46}"/>
              </a:ext>
            </a:extLst>
          </p:cNvPr>
          <p:cNvSpPr txBox="1"/>
          <p:nvPr/>
        </p:nvSpPr>
        <p:spPr>
          <a:xfrm>
            <a:off x="5431328" y="3439020"/>
            <a:ext cx="5027122" cy="260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Christine FRISON 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Chargée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recherches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FNRS à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l’UCLouvain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Corentin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HECQUET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Collaborateur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Scientifique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ULiège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SEED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Coordianteur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Réseau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Meuse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Rhin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Moselle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pour les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semences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paysannes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citoyennes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Fulya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BATUR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xxx</a:t>
            </a:r>
          </a:p>
        </p:txBody>
      </p:sp>
      <p:pic>
        <p:nvPicPr>
          <p:cNvPr id="8" name="Picture 2" descr="Resultado de imagem para environment">
            <a:extLst>
              <a:ext uri="{FF2B5EF4-FFF2-40B4-BE49-F238E27FC236}">
                <a16:creationId xmlns:a16="http://schemas.microsoft.com/office/drawing/2014/main" xmlns="" id="{E4961D47-337A-4044-84AD-759B5E7C0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021" y="3439020"/>
            <a:ext cx="3469788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onds de la recherche scientifique — Wikipédia">
            <a:extLst>
              <a:ext uri="{FF2B5EF4-FFF2-40B4-BE49-F238E27FC236}">
                <a16:creationId xmlns:a16="http://schemas.microsoft.com/office/drawing/2014/main" xmlns="" id="{9D32E044-A572-47FA-8E1E-AC48A113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09" y="5939176"/>
            <a:ext cx="1249572" cy="7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xmlns="" id="{2D8909C2-1B23-45B5-84F2-8B9661AF8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20395" y="1561490"/>
            <a:ext cx="7304604" cy="18675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Merci!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 defTabSz="914400">
              <a:lnSpc>
                <a:spcPct val="90000"/>
              </a:lnSpc>
              <a:buClrTx/>
              <a:buSzTx/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christine.frison@uclouvain.be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 </a:t>
            </a:r>
            <a:endParaRPr lang="nl-BE" b="1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8" name="Picture 2" descr="Resultado de imagem para environment">
            <a:extLst>
              <a:ext uri="{FF2B5EF4-FFF2-40B4-BE49-F238E27FC236}">
                <a16:creationId xmlns:a16="http://schemas.microsoft.com/office/drawing/2014/main" xmlns="" id="{B8D1C73F-60A6-452C-AC62-81C39A3AB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2DCE4942-74A1-4884-BD96-7BED24608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71" y="6020826"/>
            <a:ext cx="2659939" cy="664985"/>
          </a:xfrm>
          <a:prstGeom prst="rect">
            <a:avLst/>
          </a:prstGeom>
        </p:spPr>
      </p:pic>
      <p:pic>
        <p:nvPicPr>
          <p:cNvPr id="8" name="Picture 8" descr="Fonds de la recherche scientifique — Wikipédia">
            <a:extLst>
              <a:ext uri="{FF2B5EF4-FFF2-40B4-BE49-F238E27FC236}">
                <a16:creationId xmlns:a16="http://schemas.microsoft.com/office/drawing/2014/main" xmlns="" id="{BF84F76A-5DB4-45F8-826C-C8AFB0EA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07" y="6020826"/>
            <a:ext cx="1051971" cy="6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99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1ADBC5-A7D0-43F6-BDB5-7DE5397B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004"/>
            <a:ext cx="9269412" cy="1155267"/>
          </a:xfrm>
        </p:spPr>
        <p:txBody>
          <a:bodyPr anchor="ctr">
            <a:normAutofit/>
          </a:bodyPr>
          <a:lstStyle/>
          <a:p>
            <a:r>
              <a:rPr lang="fr-FR" dirty="0"/>
              <a:t>Structure (Christine)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AEE34C-0B49-4767-9DEE-DE9C4050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sz="2400" dirty="0" err="1"/>
              <a:t>Contexte</a:t>
            </a:r>
            <a:r>
              <a:rPr lang="en-US" sz="2400" dirty="0"/>
              <a:t> du </a:t>
            </a:r>
            <a:r>
              <a:rPr lang="en-US" sz="2400" dirty="0" err="1"/>
              <a:t>système</a:t>
            </a:r>
            <a:r>
              <a:rPr lang="en-US" sz="2400" dirty="0"/>
              <a:t> </a:t>
            </a:r>
            <a:r>
              <a:rPr lang="en-US" sz="2400" dirty="0" err="1" smtClean="0"/>
              <a:t>semencier</a:t>
            </a:r>
            <a:r>
              <a:rPr lang="en-US" sz="2400" dirty="0" smtClean="0"/>
              <a:t>, </a:t>
            </a:r>
            <a:r>
              <a:rPr lang="en-US" sz="2400" dirty="0" err="1"/>
              <a:t>verrouillages</a:t>
            </a:r>
            <a:r>
              <a:rPr lang="en-US" sz="2400" dirty="0"/>
              <a:t> et </a:t>
            </a:r>
            <a:r>
              <a:rPr lang="en-US" sz="2400" dirty="0" smtClean="0"/>
              <a:t>critiques</a:t>
            </a:r>
            <a:endParaRPr lang="en-US" sz="2400" dirty="0"/>
          </a:p>
          <a:p>
            <a:pPr>
              <a:buFont typeface="+mj-lt"/>
              <a:buAutoNum type="arabicParenR"/>
            </a:pPr>
            <a:r>
              <a:rPr lang="en-US" sz="2400" dirty="0"/>
              <a:t>Les </a:t>
            </a:r>
            <a:r>
              <a:rPr lang="en-US" sz="2400" dirty="0" err="1"/>
              <a:t>acteurs</a:t>
            </a:r>
            <a:r>
              <a:rPr lang="en-US" sz="2400" dirty="0"/>
              <a:t> : le Reseau Meuse Rhin Moselle (RMRM)</a:t>
            </a:r>
          </a:p>
          <a:p>
            <a:pPr>
              <a:buFont typeface="+mj-lt"/>
              <a:buAutoNum type="arabicParenR"/>
            </a:pPr>
            <a:r>
              <a:rPr lang="en-US" sz="2400" dirty="0" err="1"/>
              <a:t>Législation</a:t>
            </a:r>
            <a:r>
              <a:rPr lang="en-US" sz="2400" dirty="0"/>
              <a:t> </a:t>
            </a:r>
            <a:r>
              <a:rPr lang="en-US" sz="2400" dirty="0" err="1"/>
              <a:t>européenne</a:t>
            </a:r>
            <a:r>
              <a:rPr lang="en-US" sz="2400" dirty="0"/>
              <a:t> et impact sur la </a:t>
            </a:r>
            <a:r>
              <a:rPr lang="en-US" sz="2400" dirty="0" err="1"/>
              <a:t>diversité</a:t>
            </a:r>
            <a:r>
              <a:rPr lang="en-US" sz="2400" dirty="0"/>
              <a:t> </a:t>
            </a:r>
            <a:r>
              <a:rPr lang="en-US" sz="2400" dirty="0" err="1"/>
              <a:t>cultivée</a:t>
            </a:r>
            <a:r>
              <a:rPr lang="en-US" sz="2400" dirty="0"/>
              <a:t> des </a:t>
            </a:r>
            <a:r>
              <a:rPr lang="en-US" sz="2400" dirty="0" err="1"/>
              <a:t>semences</a:t>
            </a:r>
            <a:endParaRPr lang="en-US" sz="2400" dirty="0"/>
          </a:p>
          <a:p>
            <a:pPr>
              <a:buFont typeface="+mj-lt"/>
              <a:buAutoNum type="arabicParenR"/>
            </a:pPr>
            <a:r>
              <a:rPr lang="en-US" sz="2400" dirty="0"/>
              <a:t>Question de recherche </a:t>
            </a:r>
          </a:p>
          <a:p>
            <a:pPr>
              <a:buFont typeface="+mj-lt"/>
              <a:buAutoNum type="arabicParenR"/>
            </a:pPr>
            <a:r>
              <a:rPr lang="en-US" sz="2400" dirty="0" err="1"/>
              <a:t>Méthodologie</a:t>
            </a:r>
            <a:r>
              <a:rPr lang="en-US" sz="2400" dirty="0"/>
              <a:t> (et </a:t>
            </a:r>
            <a:r>
              <a:rPr lang="en-US" sz="2400" dirty="0" err="1"/>
              <a:t>résultats</a:t>
            </a:r>
            <a:r>
              <a:rPr lang="en-US" sz="2400" dirty="0"/>
              <a:t> </a:t>
            </a:r>
            <a:r>
              <a:rPr lang="en-US" sz="2400" dirty="0" err="1"/>
              <a:t>escomptés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614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1ADBC5-A7D0-43F6-BDB5-7DE5397B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4384"/>
            <a:ext cx="9269412" cy="1155267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Contexte</a:t>
            </a:r>
            <a:r>
              <a:rPr lang="en-US" sz="3600" dirty="0"/>
              <a:t> du </a:t>
            </a:r>
            <a:r>
              <a:rPr lang="en-US" sz="3600" dirty="0" err="1"/>
              <a:t>système</a:t>
            </a:r>
            <a:r>
              <a:rPr lang="en-US" sz="3600" dirty="0"/>
              <a:t> </a:t>
            </a:r>
            <a:r>
              <a:rPr lang="en-US" sz="3600" dirty="0" err="1" smtClean="0"/>
              <a:t>semencier</a:t>
            </a:r>
            <a:r>
              <a:rPr lang="en-US" sz="3600" dirty="0" smtClean="0"/>
              <a:t>, </a:t>
            </a:r>
            <a:r>
              <a:rPr lang="en-US" sz="3600" dirty="0" err="1"/>
              <a:t>verrouillages</a:t>
            </a:r>
            <a:r>
              <a:rPr lang="en-US" sz="3600" dirty="0"/>
              <a:t> et </a:t>
            </a:r>
            <a:r>
              <a:rPr lang="en-US" sz="3600" dirty="0" smtClean="0"/>
              <a:t>critiques (</a:t>
            </a:r>
            <a:r>
              <a:rPr lang="en-US" sz="3600" dirty="0" err="1"/>
              <a:t>Corentin</a:t>
            </a:r>
            <a:r>
              <a:rPr lang="en-US" sz="3600" dirty="0"/>
              <a:t>)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011AC8-9A62-46AC-AD70-5D026DD4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Image 5" descr="Verrouillag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b="6531"/>
          <a:stretch/>
        </p:blipFill>
        <p:spPr>
          <a:xfrm rot="5400000">
            <a:off x="2857068" y="446819"/>
            <a:ext cx="5244416" cy="75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Reconnaissanc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2819" b="6411"/>
          <a:stretch/>
        </p:blipFill>
        <p:spPr>
          <a:xfrm rot="5400000">
            <a:off x="2384221" y="886657"/>
            <a:ext cx="4983514" cy="695917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BA1ADBC5-A7D0-43F6-BDB5-7DE5397B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Contexte</a:t>
            </a:r>
            <a:r>
              <a:rPr lang="en-US" sz="3600" dirty="0"/>
              <a:t> du </a:t>
            </a:r>
            <a:r>
              <a:rPr lang="en-US" sz="3600" dirty="0" err="1"/>
              <a:t>système</a:t>
            </a:r>
            <a:r>
              <a:rPr lang="en-US" sz="3600" dirty="0"/>
              <a:t> </a:t>
            </a:r>
            <a:r>
              <a:rPr lang="en-US" sz="3600" dirty="0" err="1" smtClean="0"/>
              <a:t>semencier</a:t>
            </a:r>
            <a:r>
              <a:rPr lang="en-US" sz="3600" dirty="0" smtClean="0"/>
              <a:t>, </a:t>
            </a:r>
            <a:r>
              <a:rPr lang="en-US" sz="3600" dirty="0" err="1"/>
              <a:t>verrouillages</a:t>
            </a:r>
            <a:r>
              <a:rPr lang="en-US" sz="3600" dirty="0"/>
              <a:t> et </a:t>
            </a:r>
            <a:r>
              <a:rPr lang="en-US" sz="3600" dirty="0" smtClean="0"/>
              <a:t>critiques (</a:t>
            </a:r>
            <a:r>
              <a:rPr lang="en-US" sz="3600" dirty="0" err="1"/>
              <a:t>Corentin</a:t>
            </a:r>
            <a:r>
              <a:rPr lang="en-US" sz="3600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2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341058-70B3-4043-8FD7-519F98F2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74660"/>
            <a:ext cx="9584309" cy="1155267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2. Les </a:t>
            </a:r>
            <a:r>
              <a:rPr lang="en-US" sz="3600" dirty="0" err="1"/>
              <a:t>acteurs</a:t>
            </a:r>
            <a:r>
              <a:rPr lang="en-US" sz="3600" dirty="0"/>
              <a:t> : le Reseau Meuse Rhin Moselle (</a:t>
            </a:r>
            <a:r>
              <a:rPr lang="en-US" sz="3600" dirty="0" smtClean="0"/>
              <a:t>RMRM)</a:t>
            </a:r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03354C9-CCA4-4021-A5B6-947A4696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138"/>
            <a:ext cx="2439408" cy="54028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3800" b="1" dirty="0" smtClean="0"/>
              <a:t>MEMBRES </a:t>
            </a:r>
          </a:p>
          <a:p>
            <a:r>
              <a:rPr lang="nl-BE" dirty="0"/>
              <a:t>E</a:t>
            </a:r>
            <a:r>
              <a:rPr lang="nl-BE" dirty="0" smtClean="0"/>
              <a:t>ntreprises </a:t>
            </a:r>
          </a:p>
          <a:p>
            <a:pPr lvl="1"/>
            <a:r>
              <a:rPr lang="nl-BE" dirty="0" smtClean="0"/>
              <a:t>Cycle en Terre</a:t>
            </a:r>
          </a:p>
          <a:p>
            <a:pPr lvl="1"/>
            <a:r>
              <a:rPr lang="nl-BE" dirty="0" smtClean="0"/>
              <a:t>Anthésis</a:t>
            </a:r>
            <a:endParaRPr lang="nl-BE" dirty="0"/>
          </a:p>
          <a:p>
            <a:r>
              <a:rPr lang="nl-BE" dirty="0" smtClean="0"/>
              <a:t>Recherche</a:t>
            </a:r>
          </a:p>
          <a:p>
            <a:pPr lvl="1"/>
            <a:r>
              <a:rPr lang="nl-BE" dirty="0" smtClean="0"/>
              <a:t>Centre Technique Horticole</a:t>
            </a:r>
            <a:endParaRPr lang="nl-BE" dirty="0"/>
          </a:p>
          <a:p>
            <a:pPr lvl="1"/>
            <a:r>
              <a:rPr lang="nl-BE" dirty="0"/>
              <a:t>SEED (</a:t>
            </a:r>
            <a:r>
              <a:rPr lang="nl-BE" dirty="0" smtClean="0"/>
              <a:t>ULiége</a:t>
            </a:r>
            <a:r>
              <a:rPr lang="nl-BE" dirty="0"/>
              <a:t>)</a:t>
            </a:r>
          </a:p>
          <a:p>
            <a:r>
              <a:rPr lang="nl-BE" dirty="0" smtClean="0"/>
              <a:t>Mouvements</a:t>
            </a:r>
          </a:p>
          <a:p>
            <a:pPr lvl="1"/>
            <a:r>
              <a:rPr lang="nl-BE" dirty="0" smtClean="0"/>
              <a:t>Li Mestère</a:t>
            </a:r>
          </a:p>
          <a:p>
            <a:pPr lvl="1"/>
            <a:r>
              <a:rPr lang="nl-BE" dirty="0" smtClean="0"/>
              <a:t>MAP</a:t>
            </a:r>
          </a:p>
          <a:p>
            <a:pPr lvl="1"/>
            <a:r>
              <a:rPr lang="nl-BE" dirty="0" smtClean="0"/>
              <a:t>SEED </a:t>
            </a:r>
          </a:p>
          <a:p>
            <a:pPr lvl="1"/>
            <a:r>
              <a:rPr lang="nl-BE" dirty="0"/>
              <a:t>Nature et </a:t>
            </a:r>
            <a:r>
              <a:rPr lang="nl-BE" dirty="0" smtClean="0"/>
              <a:t>Progrès</a:t>
            </a:r>
          </a:p>
          <a:p>
            <a:pPr lvl="1"/>
            <a:r>
              <a:rPr lang="nl-BE" dirty="0"/>
              <a:t>AEDEAR Grand </a:t>
            </a:r>
            <a:r>
              <a:rPr lang="nl-BE" dirty="0" smtClean="0"/>
              <a:t>Est</a:t>
            </a:r>
            <a:endParaRPr lang="nl-BE" dirty="0" smtClean="0"/>
          </a:p>
          <a:p>
            <a:r>
              <a:rPr lang="nl-BE" dirty="0" smtClean="0"/>
              <a:t>Formation</a:t>
            </a:r>
          </a:p>
          <a:p>
            <a:pPr lvl="1"/>
            <a:r>
              <a:rPr lang="nl-BE" dirty="0"/>
              <a:t>EPLEA Courcelles-</a:t>
            </a:r>
            <a:r>
              <a:rPr lang="nl-BE" dirty="0" smtClean="0"/>
              <a:t>Chaussy</a:t>
            </a:r>
          </a:p>
          <a:p>
            <a:r>
              <a:rPr lang="nl-BE" dirty="0" smtClean="0"/>
              <a:t>BioWallonie</a:t>
            </a:r>
          </a:p>
          <a:p>
            <a:endParaRPr lang="nl-BE" dirty="0"/>
          </a:p>
        </p:txBody>
      </p:sp>
      <p:pic>
        <p:nvPicPr>
          <p:cNvPr id="4" name="Image 3" descr="IN-Justic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5" b="6411"/>
          <a:stretch/>
        </p:blipFill>
        <p:spPr>
          <a:xfrm rot="5400000">
            <a:off x="3186675" y="560502"/>
            <a:ext cx="5310796" cy="7289181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903354C9-CCA4-4021-A5B6-947A4696E309}"/>
              </a:ext>
            </a:extLst>
          </p:cNvPr>
          <p:cNvSpPr txBox="1">
            <a:spLocks/>
          </p:cNvSpPr>
          <p:nvPr/>
        </p:nvSpPr>
        <p:spPr>
          <a:xfrm>
            <a:off x="9818113" y="1486602"/>
            <a:ext cx="1995880" cy="40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b="1" dirty="0" smtClean="0"/>
              <a:t>SOUTIENS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158" y="3034799"/>
            <a:ext cx="1599841" cy="9157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895" y="3020204"/>
            <a:ext cx="914473" cy="11990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025" y="2039459"/>
            <a:ext cx="1093665" cy="1069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529" y="2041265"/>
            <a:ext cx="1411614" cy="10828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4048" y="5274640"/>
            <a:ext cx="1627952" cy="8559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149" y="4978474"/>
            <a:ext cx="1027944" cy="10279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915" y="6031659"/>
            <a:ext cx="826341" cy="8263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774" y="6001182"/>
            <a:ext cx="1285225" cy="8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E062DE-6C8C-49B0-B678-6394C34B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7" y="551596"/>
            <a:ext cx="9269412" cy="1155267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Législation</a:t>
            </a:r>
            <a:r>
              <a:rPr lang="en-US" sz="3600" dirty="0"/>
              <a:t> </a:t>
            </a:r>
            <a:r>
              <a:rPr lang="en-US" sz="3600" dirty="0" err="1"/>
              <a:t>européenne</a:t>
            </a:r>
            <a:r>
              <a:rPr lang="en-US" sz="3600" dirty="0"/>
              <a:t> et impact sur la </a:t>
            </a:r>
            <a:r>
              <a:rPr lang="en-US" sz="3600" dirty="0" err="1"/>
              <a:t>diversité</a:t>
            </a:r>
            <a:r>
              <a:rPr lang="en-US" sz="3600" dirty="0"/>
              <a:t> </a:t>
            </a:r>
            <a:r>
              <a:rPr lang="en-US" sz="3600" dirty="0" err="1"/>
              <a:t>cultivée</a:t>
            </a:r>
            <a:r>
              <a:rPr lang="en-US" sz="3600" dirty="0"/>
              <a:t> des </a:t>
            </a:r>
            <a:r>
              <a:rPr lang="en-US" sz="3600" dirty="0" err="1"/>
              <a:t>semences</a:t>
            </a:r>
            <a:r>
              <a:rPr lang="en-US" dirty="0"/>
              <a:t> (</a:t>
            </a:r>
            <a:r>
              <a:rPr lang="en-US" dirty="0" err="1"/>
              <a:t>Fulya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01BA58-1B9E-445C-9AED-A9FBF329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37" y="2157930"/>
            <a:ext cx="8596668" cy="3880773"/>
          </a:xfrm>
        </p:spPr>
        <p:txBody>
          <a:bodyPr/>
          <a:lstStyle/>
          <a:p>
            <a:r>
              <a:rPr lang="en-US" dirty="0" err="1"/>
              <a:t>Législation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19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D40C70-7B00-4516-BE6B-94057639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893" y="1920470"/>
            <a:ext cx="8596668" cy="3880773"/>
          </a:xfrm>
        </p:spPr>
        <p:txBody>
          <a:bodyPr/>
          <a:lstStyle/>
          <a:p>
            <a:r>
              <a:rPr lang="en-US" dirty="0"/>
              <a:t>Impact sur la </a:t>
            </a:r>
            <a:r>
              <a:rPr lang="en-US" dirty="0" err="1"/>
              <a:t>biodiversité</a:t>
            </a:r>
            <a:r>
              <a:rPr lang="en-US" dirty="0"/>
              <a:t> </a:t>
            </a:r>
            <a:r>
              <a:rPr lang="en-US" dirty="0" err="1"/>
              <a:t>cultivée</a:t>
            </a:r>
            <a:endParaRPr lang="nl-BE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37A7DEFA-215B-4218-9F3A-0AAB0B70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7" y="551596"/>
            <a:ext cx="9269412" cy="1155267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Législation</a:t>
            </a:r>
            <a:r>
              <a:rPr lang="en-US" sz="3600" dirty="0"/>
              <a:t> </a:t>
            </a:r>
            <a:r>
              <a:rPr lang="en-US" sz="3600" dirty="0" err="1"/>
              <a:t>européenne</a:t>
            </a:r>
            <a:r>
              <a:rPr lang="en-US" sz="3600" dirty="0"/>
              <a:t> et impact sur la </a:t>
            </a:r>
            <a:r>
              <a:rPr lang="en-US" sz="3600" dirty="0" err="1"/>
              <a:t>diversité</a:t>
            </a:r>
            <a:r>
              <a:rPr lang="en-US" sz="3600" dirty="0"/>
              <a:t> </a:t>
            </a:r>
            <a:r>
              <a:rPr lang="en-US" sz="3600" dirty="0" err="1"/>
              <a:t>cultivée</a:t>
            </a:r>
            <a:r>
              <a:rPr lang="en-US" sz="3600" dirty="0"/>
              <a:t> des </a:t>
            </a:r>
            <a:r>
              <a:rPr lang="en-US" sz="3600" dirty="0" err="1"/>
              <a:t>semences</a:t>
            </a:r>
            <a:r>
              <a:rPr lang="en-US" dirty="0"/>
              <a:t> (</a:t>
            </a:r>
            <a:r>
              <a:rPr lang="en-US" dirty="0" err="1"/>
              <a:t>Fulya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09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E062DE-6C8C-49B0-B678-6394C34B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20" y="51276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4. Question de recherche  (Christine)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E96959-2CD3-4E44-9E21-324E272A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20" y="1923572"/>
            <a:ext cx="8596668" cy="3880773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808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E062DE-6C8C-49B0-B678-6394C34B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02" y="541335"/>
            <a:ext cx="9269412" cy="1155267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5. </a:t>
            </a:r>
            <a:r>
              <a:rPr lang="en-US" sz="3600" dirty="0" err="1"/>
              <a:t>Méthodologie</a:t>
            </a:r>
            <a:r>
              <a:rPr lang="en-US" sz="3600" dirty="0"/>
              <a:t> (et </a:t>
            </a:r>
            <a:r>
              <a:rPr lang="en-US" sz="3600" dirty="0" err="1"/>
              <a:t>résultats</a:t>
            </a:r>
            <a:r>
              <a:rPr lang="en-US" sz="3600" dirty="0"/>
              <a:t> </a:t>
            </a:r>
            <a:r>
              <a:rPr lang="en-US" sz="3600" dirty="0" err="1"/>
              <a:t>escomptés</a:t>
            </a:r>
            <a:r>
              <a:rPr lang="en-US" sz="3600" dirty="0"/>
              <a:t>) (Christine)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062244-58F7-4174-BEAD-FF1882AB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577" y="2156380"/>
            <a:ext cx="8596668" cy="3880773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50659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209</Words>
  <Application>Microsoft Macintosh PowerPoint</Application>
  <PresentationFormat>Personnalisé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Facet</vt:lpstr>
      <vt:lpstr>La biodiversité cultivée  Quel rôle des acteurs dans la gouvernance commune des semences pour une appropriation collective des enjeux de conservation et d’utilisation durable des semences? </vt:lpstr>
      <vt:lpstr>Structure (Christine)</vt:lpstr>
      <vt:lpstr>1. Contexte du système semencier, verrouillages et critiques (Corentin)</vt:lpstr>
      <vt:lpstr>1. Contexte du système semencier, verrouillages et critiques (Corentin)</vt:lpstr>
      <vt:lpstr>2. Les acteurs : le Reseau Meuse Rhin Moselle (RMRM)</vt:lpstr>
      <vt:lpstr>3. Législation européenne et impact sur la diversité cultivée des semences (Fulya)</vt:lpstr>
      <vt:lpstr>3. Législation européenne et impact sur la diversité cultivée des semences (Fulya)</vt:lpstr>
      <vt:lpstr>4. Question de recherche  (Christine)</vt:lpstr>
      <vt:lpstr>5. Méthodologie (et résultats escomptés) (Christine)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</dc:title>
  <dc:creator>Edoardo Traversa</dc:creator>
  <cp:lastModifiedBy>Corentin Hecquet</cp:lastModifiedBy>
  <cp:revision>710</cp:revision>
  <dcterms:created xsi:type="dcterms:W3CDTF">2021-03-27T13:18:52Z</dcterms:created>
  <dcterms:modified xsi:type="dcterms:W3CDTF">2021-11-22T16:19:37Z</dcterms:modified>
</cp:coreProperties>
</file>