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6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8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9.xml" ContentType="application/vnd.openxmlformats-officedocument.theme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04" r:id="rId2"/>
    <p:sldMasterId id="2147483674" r:id="rId3"/>
    <p:sldMasterId id="2147483685" r:id="rId4"/>
    <p:sldMasterId id="2147483679" r:id="rId5"/>
    <p:sldMasterId id="2147483692" r:id="rId6"/>
    <p:sldMasterId id="2147483695" r:id="rId7"/>
    <p:sldMasterId id="2147483698" r:id="rId8"/>
    <p:sldMasterId id="2147483701" r:id="rId9"/>
    <p:sldMasterId id="2147483677" r:id="rId10"/>
  </p:sldMasterIdLst>
  <p:sldIdLst>
    <p:sldId id="256" r:id="rId11"/>
    <p:sldId id="257" r:id="rId12"/>
    <p:sldId id="258" r:id="rId13"/>
    <p:sldId id="266" r:id="rId14"/>
    <p:sldId id="267" r:id="rId15"/>
    <p:sldId id="26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9"/>
    <p:restoredTop sz="94662"/>
  </p:normalViewPr>
  <p:slideViewPr>
    <p:cSldViewPr snapToGrid="0" snapToObjects="1">
      <p:cViewPr varScale="1">
        <p:scale>
          <a:sx n="127" d="100"/>
          <a:sy n="127" d="100"/>
        </p:scale>
        <p:origin x="120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10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696779-1A56-0A41-934E-14B463F34F72}" type="doc">
      <dgm:prSet loTypeId="urn:microsoft.com/office/officeart/2005/8/layout/hList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B7C5ECB-88EF-1F43-B692-3D1F59EF2FE9}">
      <dgm:prSet phldrT="[Texte]"/>
      <dgm:spPr/>
      <dgm:t>
        <a:bodyPr/>
        <a:lstStyle/>
        <a:p>
          <a:r>
            <a:rPr lang="en-US" b="1" dirty="0"/>
            <a:t>Transposable</a:t>
          </a:r>
          <a:endParaRPr lang="fr-FR" dirty="0"/>
        </a:p>
      </dgm:t>
    </dgm:pt>
    <dgm:pt modelId="{5F090EC7-263A-3F4A-9B9B-37E0542153E2}" type="parTrans" cxnId="{0578FC1F-8E7D-F343-8BA8-1934CE00F77B}">
      <dgm:prSet/>
      <dgm:spPr/>
      <dgm:t>
        <a:bodyPr/>
        <a:lstStyle/>
        <a:p>
          <a:endParaRPr lang="fr-FR"/>
        </a:p>
      </dgm:t>
    </dgm:pt>
    <dgm:pt modelId="{4B26E126-FF33-6C4E-9592-6A231A444D18}" type="sibTrans" cxnId="{0578FC1F-8E7D-F343-8BA8-1934CE00F77B}">
      <dgm:prSet/>
      <dgm:spPr/>
      <dgm:t>
        <a:bodyPr/>
        <a:lstStyle/>
        <a:p>
          <a:endParaRPr lang="fr-FR"/>
        </a:p>
      </dgm:t>
    </dgm:pt>
    <dgm:pt modelId="{74CF883A-7621-9B49-B83A-7E5B829BCC99}">
      <dgm:prSet phldrT="[Texte]"/>
      <dgm:spPr/>
      <dgm:t>
        <a:bodyPr/>
        <a:lstStyle/>
        <a:p>
          <a:r>
            <a:rPr lang="fr-FR" dirty="0"/>
            <a:t>Art. 23.2: </a:t>
          </a:r>
          <a:r>
            <a:rPr lang="en-US" dirty="0"/>
            <a:t>appropriate measures to establish direct cooperation and exchange of information between the competent authorities</a:t>
          </a:r>
          <a:endParaRPr lang="fr-FR" dirty="0"/>
        </a:p>
      </dgm:t>
    </dgm:pt>
    <dgm:pt modelId="{DAF5DFFE-FAD2-5F46-9251-4AF6FCC2E87C}" type="parTrans" cxnId="{C10B8133-8FBB-054F-9BB0-B1147F8478AF}">
      <dgm:prSet/>
      <dgm:spPr/>
      <dgm:t>
        <a:bodyPr/>
        <a:lstStyle/>
        <a:p>
          <a:endParaRPr lang="fr-FR"/>
        </a:p>
      </dgm:t>
    </dgm:pt>
    <dgm:pt modelId="{7CFF2B37-6C67-7549-B6A0-4A32F7F2BBAB}" type="sibTrans" cxnId="{C10B8133-8FBB-054F-9BB0-B1147F8478AF}">
      <dgm:prSet/>
      <dgm:spPr/>
      <dgm:t>
        <a:bodyPr/>
        <a:lstStyle/>
        <a:p>
          <a:endParaRPr lang="fr-FR"/>
        </a:p>
      </dgm:t>
    </dgm:pt>
    <dgm:pt modelId="{94429D26-E705-4044-B765-C0C49340D211}">
      <dgm:prSet phldrT="[Texte]"/>
      <dgm:spPr/>
      <dgm:t>
        <a:bodyPr/>
        <a:lstStyle/>
        <a:p>
          <a:r>
            <a:rPr lang="en-US" b="1" dirty="0">
              <a:solidFill>
                <a:schemeClr val="lt1"/>
              </a:solidFill>
            </a:rPr>
            <a:t>Inspiring </a:t>
          </a:r>
          <a:endParaRPr lang="fr-FR" dirty="0">
            <a:solidFill>
              <a:schemeClr val="lt1"/>
            </a:solidFill>
          </a:endParaRPr>
        </a:p>
      </dgm:t>
    </dgm:pt>
    <dgm:pt modelId="{6B309EE0-F812-3347-BD13-9F7D3B1BE5CF}" type="parTrans" cxnId="{212D7A65-44BA-164F-969E-49EDB6FCEA6D}">
      <dgm:prSet/>
      <dgm:spPr/>
      <dgm:t>
        <a:bodyPr/>
        <a:lstStyle/>
        <a:p>
          <a:endParaRPr lang="fr-FR"/>
        </a:p>
      </dgm:t>
    </dgm:pt>
    <dgm:pt modelId="{B9885301-2258-424E-9503-60BBE0357D06}" type="sibTrans" cxnId="{212D7A65-44BA-164F-969E-49EDB6FCEA6D}">
      <dgm:prSet/>
      <dgm:spPr/>
      <dgm:t>
        <a:bodyPr/>
        <a:lstStyle/>
        <a:p>
          <a:endParaRPr lang="fr-FR"/>
        </a:p>
      </dgm:t>
    </dgm:pt>
    <dgm:pt modelId="{B3E0E181-D165-624A-B98E-9B33B5BC18FA}">
      <dgm:prSet phldrT="[Texte]"/>
      <dgm:spPr/>
      <dgm:t>
        <a:bodyPr/>
        <a:lstStyle/>
        <a:p>
          <a:r>
            <a:rPr lang="fr-FR" dirty="0">
              <a:solidFill>
                <a:schemeClr val="lt1"/>
              </a:solidFill>
            </a:rPr>
            <a:t>Art. 23.1: information on the </a:t>
          </a:r>
          <a:r>
            <a:rPr lang="fr-FR" dirty="0" err="1">
              <a:solidFill>
                <a:schemeClr val="lt1"/>
              </a:solidFill>
            </a:rPr>
            <a:t>legal</a:t>
          </a:r>
          <a:r>
            <a:rPr lang="fr-FR" dirty="0">
              <a:solidFill>
                <a:schemeClr val="lt1"/>
              </a:solidFill>
            </a:rPr>
            <a:t> </a:t>
          </a:r>
          <a:r>
            <a:rPr lang="fr-FR" dirty="0" err="1">
              <a:solidFill>
                <a:schemeClr val="lt1"/>
              </a:solidFill>
            </a:rPr>
            <a:t>texts</a:t>
          </a:r>
          <a:endParaRPr lang="fr-FR" dirty="0">
            <a:solidFill>
              <a:schemeClr val="lt1"/>
            </a:solidFill>
          </a:endParaRPr>
        </a:p>
      </dgm:t>
    </dgm:pt>
    <dgm:pt modelId="{33C7BDAD-B450-0347-A2D5-B8673DAEC92C}" type="parTrans" cxnId="{1D6C88B7-41B7-5241-82BE-EFACC962734E}">
      <dgm:prSet/>
      <dgm:spPr/>
      <dgm:t>
        <a:bodyPr/>
        <a:lstStyle/>
        <a:p>
          <a:endParaRPr lang="fr-FR"/>
        </a:p>
      </dgm:t>
    </dgm:pt>
    <dgm:pt modelId="{955ECB9A-2DB1-0E41-8116-50544E20A4ED}" type="sibTrans" cxnId="{1D6C88B7-41B7-5241-82BE-EFACC962734E}">
      <dgm:prSet/>
      <dgm:spPr/>
      <dgm:t>
        <a:bodyPr/>
        <a:lstStyle/>
        <a:p>
          <a:endParaRPr lang="fr-FR"/>
        </a:p>
      </dgm:t>
    </dgm:pt>
    <dgm:pt modelId="{C3C48830-169D-8A4E-B1FF-D0DE425D7AF2}">
      <dgm:prSet phldrT="[Texte]"/>
      <dgm:spPr/>
      <dgm:t>
        <a:bodyPr/>
        <a:lstStyle/>
        <a:p>
          <a:r>
            <a:rPr lang="fr-FR" dirty="0">
              <a:solidFill>
                <a:schemeClr val="lt1"/>
              </a:solidFill>
            </a:rPr>
            <a:t>Art. 23.4: </a:t>
          </a:r>
          <a:r>
            <a:rPr lang="fr-FR" dirty="0" err="1">
              <a:solidFill>
                <a:schemeClr val="lt1"/>
              </a:solidFill>
            </a:rPr>
            <a:t>regular</a:t>
          </a:r>
          <a:r>
            <a:rPr lang="fr-FR" dirty="0">
              <a:solidFill>
                <a:schemeClr val="lt1"/>
              </a:solidFill>
            </a:rPr>
            <a:t> </a:t>
          </a:r>
          <a:r>
            <a:rPr lang="fr-FR" dirty="0" err="1">
              <a:solidFill>
                <a:schemeClr val="lt1"/>
              </a:solidFill>
            </a:rPr>
            <a:t>review</a:t>
          </a:r>
          <a:r>
            <a:rPr lang="fr-FR" dirty="0">
              <a:solidFill>
                <a:schemeClr val="lt1"/>
              </a:solidFill>
            </a:rPr>
            <a:t> of the </a:t>
          </a:r>
          <a:r>
            <a:rPr lang="fr-FR" dirty="0" err="1">
              <a:solidFill>
                <a:schemeClr val="lt1"/>
              </a:solidFill>
            </a:rPr>
            <a:t>list</a:t>
          </a:r>
          <a:r>
            <a:rPr lang="fr-FR" dirty="0">
              <a:solidFill>
                <a:schemeClr val="lt1"/>
              </a:solidFill>
            </a:rPr>
            <a:t> of </a:t>
          </a:r>
          <a:r>
            <a:rPr lang="fr-FR" dirty="0" err="1">
              <a:solidFill>
                <a:schemeClr val="lt1"/>
              </a:solidFill>
            </a:rPr>
            <a:t>criteria</a:t>
          </a:r>
          <a:r>
            <a:rPr lang="fr-FR" dirty="0">
              <a:solidFill>
                <a:schemeClr val="lt1"/>
              </a:solidFill>
            </a:rPr>
            <a:t> for </a:t>
          </a:r>
          <a:r>
            <a:rPr lang="fr-FR" dirty="0" err="1">
              <a:solidFill>
                <a:schemeClr val="lt1"/>
              </a:solidFill>
            </a:rPr>
            <a:t>decision-making</a:t>
          </a:r>
          <a:endParaRPr lang="fr-FR" dirty="0">
            <a:solidFill>
              <a:schemeClr val="lt1"/>
            </a:solidFill>
          </a:endParaRPr>
        </a:p>
      </dgm:t>
    </dgm:pt>
    <dgm:pt modelId="{4CF10C2B-C5F1-CD4D-8FDA-ABE67B47E0E9}" type="parTrans" cxnId="{7E4994B0-D362-5B4B-933F-B55FFDBB4E36}">
      <dgm:prSet/>
      <dgm:spPr/>
      <dgm:t>
        <a:bodyPr/>
        <a:lstStyle/>
        <a:p>
          <a:endParaRPr lang="fr-FR"/>
        </a:p>
      </dgm:t>
    </dgm:pt>
    <dgm:pt modelId="{16C8D114-7B58-E646-AD7A-54B0DED28449}" type="sibTrans" cxnId="{7E4994B0-D362-5B4B-933F-B55FFDBB4E36}">
      <dgm:prSet/>
      <dgm:spPr/>
      <dgm:t>
        <a:bodyPr/>
        <a:lstStyle/>
        <a:p>
          <a:endParaRPr lang="fr-FR"/>
        </a:p>
      </dgm:t>
    </dgm:pt>
    <dgm:pt modelId="{C2611577-D486-D246-AA66-DD26072B39C8}">
      <dgm:prSet phldrT="[Texte]"/>
      <dgm:spPr/>
      <dgm:t>
        <a:bodyPr/>
        <a:lstStyle/>
        <a:p>
          <a:r>
            <a:rPr lang="en-US" b="1" dirty="0"/>
            <a:t>Possibly relevant</a:t>
          </a:r>
          <a:endParaRPr lang="fr-FR" dirty="0"/>
        </a:p>
      </dgm:t>
    </dgm:pt>
    <dgm:pt modelId="{35656471-2281-D841-9AF2-91CA93EBD15D}" type="parTrans" cxnId="{D42EDE90-4D3A-9144-AB21-BDBD4433ED13}">
      <dgm:prSet/>
      <dgm:spPr/>
      <dgm:t>
        <a:bodyPr/>
        <a:lstStyle/>
        <a:p>
          <a:endParaRPr lang="fr-FR"/>
        </a:p>
      </dgm:t>
    </dgm:pt>
    <dgm:pt modelId="{008D3C7C-C33B-1748-9E85-0FD3346A5D2A}" type="sibTrans" cxnId="{D42EDE90-4D3A-9144-AB21-BDBD4433ED13}">
      <dgm:prSet/>
      <dgm:spPr/>
      <dgm:t>
        <a:bodyPr/>
        <a:lstStyle/>
        <a:p>
          <a:endParaRPr lang="fr-FR"/>
        </a:p>
      </dgm:t>
    </dgm:pt>
    <dgm:pt modelId="{FF359C11-87A6-7548-95E3-20578F8CA7D4}">
      <dgm:prSet phldrT="[Texte]"/>
      <dgm:spPr/>
      <dgm:t>
        <a:bodyPr/>
        <a:lstStyle/>
        <a:p>
          <a:r>
            <a:rPr lang="fr-FR" dirty="0"/>
            <a:t>Art. 23.3: </a:t>
          </a:r>
          <a:r>
            <a:rPr lang="fr-FR" dirty="0" err="1"/>
            <a:t>annual</a:t>
          </a:r>
          <a:r>
            <a:rPr lang="fr-FR" dirty="0"/>
            <a:t> </a:t>
          </a:r>
          <a:r>
            <a:rPr lang="en-US" dirty="0"/>
            <a:t>exchange of licensing data</a:t>
          </a:r>
          <a:endParaRPr lang="fr-FR" dirty="0"/>
        </a:p>
      </dgm:t>
    </dgm:pt>
    <dgm:pt modelId="{930B86CF-9890-DA49-B887-80C8F3F450C4}" type="parTrans" cxnId="{9F5864F7-5B5D-4548-90BD-739819CF3394}">
      <dgm:prSet/>
      <dgm:spPr/>
      <dgm:t>
        <a:bodyPr/>
        <a:lstStyle/>
        <a:p>
          <a:endParaRPr lang="fr-FR"/>
        </a:p>
      </dgm:t>
    </dgm:pt>
    <dgm:pt modelId="{603567B4-635F-C343-BC77-795284E5F8F1}" type="sibTrans" cxnId="{9F5864F7-5B5D-4548-90BD-739819CF3394}">
      <dgm:prSet/>
      <dgm:spPr/>
      <dgm:t>
        <a:bodyPr/>
        <a:lstStyle/>
        <a:p>
          <a:endParaRPr lang="fr-FR"/>
        </a:p>
      </dgm:t>
    </dgm:pt>
    <dgm:pt modelId="{B0AD2583-3086-214B-BB70-9A5169BFD6D8}">
      <dgm:prSet phldrT="[Texte]"/>
      <dgm:spPr/>
      <dgm:t>
        <a:bodyPr/>
        <a:lstStyle/>
        <a:p>
          <a:r>
            <a:rPr lang="fr-FR" dirty="0"/>
            <a:t>Art. 23.6: </a:t>
          </a:r>
          <a:r>
            <a:rPr lang="en-US" dirty="0"/>
            <a:t>secure and encrypted system and information of the parliament</a:t>
          </a:r>
          <a:endParaRPr lang="fr-FR" dirty="0"/>
        </a:p>
      </dgm:t>
    </dgm:pt>
    <dgm:pt modelId="{36037D9F-E493-C242-96ED-7501D0D85AFC}" type="parTrans" cxnId="{25215678-614F-0140-BE6F-A5A0CC81D7D3}">
      <dgm:prSet/>
      <dgm:spPr/>
      <dgm:t>
        <a:bodyPr/>
        <a:lstStyle/>
        <a:p>
          <a:endParaRPr lang="fr-FR"/>
        </a:p>
      </dgm:t>
    </dgm:pt>
    <dgm:pt modelId="{1E82C36C-E742-F341-809A-E6E2185C257C}" type="sibTrans" cxnId="{25215678-614F-0140-BE6F-A5A0CC81D7D3}">
      <dgm:prSet/>
      <dgm:spPr/>
      <dgm:t>
        <a:bodyPr/>
        <a:lstStyle/>
        <a:p>
          <a:endParaRPr lang="fr-FR"/>
        </a:p>
      </dgm:t>
    </dgm:pt>
    <dgm:pt modelId="{5A3BEBBF-3667-D846-9E80-A5C559CD6DE3}">
      <dgm:prSet phldrT="[Texte]"/>
      <dgm:spPr/>
      <dgm:t>
        <a:bodyPr/>
        <a:lstStyle/>
        <a:p>
          <a:r>
            <a:rPr lang="fr-FR" dirty="0"/>
            <a:t>Art. 24.2&amp;3: consultations by the DUCG and </a:t>
          </a:r>
          <a:r>
            <a:rPr lang="fr-FR" dirty="0" err="1"/>
            <a:t>technical</a:t>
          </a:r>
          <a:r>
            <a:rPr lang="fr-FR" dirty="0"/>
            <a:t> groups</a:t>
          </a:r>
        </a:p>
      </dgm:t>
    </dgm:pt>
    <dgm:pt modelId="{08321B56-5056-A94B-ACDB-DFBF5E755562}" type="parTrans" cxnId="{F7EACA6A-7B47-BE45-8D88-5489C4102D71}">
      <dgm:prSet/>
      <dgm:spPr/>
      <dgm:t>
        <a:bodyPr/>
        <a:lstStyle/>
        <a:p>
          <a:endParaRPr lang="fr-FR"/>
        </a:p>
      </dgm:t>
    </dgm:pt>
    <dgm:pt modelId="{5DA2284B-79FF-8B46-88FE-F609FFC1A20F}" type="sibTrans" cxnId="{F7EACA6A-7B47-BE45-8D88-5489C4102D71}">
      <dgm:prSet/>
      <dgm:spPr/>
      <dgm:t>
        <a:bodyPr/>
        <a:lstStyle/>
        <a:p>
          <a:endParaRPr lang="fr-FR"/>
        </a:p>
      </dgm:t>
    </dgm:pt>
    <dgm:pt modelId="{839F59FE-36C8-574E-B9BA-8DD6E48D14D2}">
      <dgm:prSet phldrT="[Texte]"/>
      <dgm:spPr/>
      <dgm:t>
        <a:bodyPr/>
        <a:lstStyle/>
        <a:p>
          <a:r>
            <a:rPr lang="fr-FR" dirty="0"/>
            <a:t>Art. 24.4: training programme of the </a:t>
          </a:r>
          <a:r>
            <a:rPr lang="fr-FR" dirty="0" err="1"/>
            <a:t>officials</a:t>
          </a:r>
          <a:endParaRPr lang="fr-FR" dirty="0"/>
        </a:p>
      </dgm:t>
    </dgm:pt>
    <dgm:pt modelId="{5BA6AD2D-67E9-8143-85D1-976A7397E14E}" type="parTrans" cxnId="{F94D3F87-48E4-6D46-9AAC-DBD4892508F5}">
      <dgm:prSet/>
      <dgm:spPr/>
      <dgm:t>
        <a:bodyPr/>
        <a:lstStyle/>
        <a:p>
          <a:endParaRPr lang="fr-FR"/>
        </a:p>
      </dgm:t>
    </dgm:pt>
    <dgm:pt modelId="{CB533CEF-2435-B440-9B7E-081A830F4D2F}" type="sibTrans" cxnId="{F94D3F87-48E4-6D46-9AAC-DBD4892508F5}">
      <dgm:prSet/>
      <dgm:spPr/>
      <dgm:t>
        <a:bodyPr/>
        <a:lstStyle/>
        <a:p>
          <a:endParaRPr lang="fr-FR"/>
        </a:p>
      </dgm:t>
    </dgm:pt>
    <dgm:pt modelId="{77ACCC95-678C-AA47-A6F6-24F421934396}">
      <dgm:prSet phldrT="[Texte]"/>
      <dgm:spPr/>
      <dgm:t>
        <a:bodyPr/>
        <a:lstStyle/>
        <a:p>
          <a:r>
            <a:rPr lang="fr-FR" dirty="0"/>
            <a:t>Art.25.1: </a:t>
          </a:r>
          <a:r>
            <a:rPr lang="fr-FR" dirty="0" err="1"/>
            <a:t>take</a:t>
          </a:r>
          <a:r>
            <a:rPr lang="fr-FR" dirty="0"/>
            <a:t> </a:t>
          </a:r>
          <a:r>
            <a:rPr lang="fr-FR" dirty="0" err="1"/>
            <a:t>enforcement</a:t>
          </a:r>
          <a:r>
            <a:rPr lang="fr-FR" dirty="0"/>
            <a:t> </a:t>
          </a:r>
          <a:r>
            <a:rPr lang="fr-FR" dirty="0" err="1"/>
            <a:t>measures</a:t>
          </a:r>
          <a:r>
            <a:rPr lang="fr-FR" dirty="0"/>
            <a:t> (effective , </a:t>
          </a:r>
          <a:r>
            <a:rPr lang="fr-FR" dirty="0" err="1"/>
            <a:t>proportionate</a:t>
          </a:r>
          <a:r>
            <a:rPr lang="fr-FR" dirty="0"/>
            <a:t> and dissuasive)</a:t>
          </a:r>
        </a:p>
      </dgm:t>
    </dgm:pt>
    <dgm:pt modelId="{A224CBF4-20A1-0F4D-A6B5-2912D3ED4C2E}" type="parTrans" cxnId="{2BBA2BB1-4C11-1B48-B65B-91D8A7BC5306}">
      <dgm:prSet/>
      <dgm:spPr/>
      <dgm:t>
        <a:bodyPr/>
        <a:lstStyle/>
        <a:p>
          <a:endParaRPr lang="fr-FR"/>
        </a:p>
      </dgm:t>
    </dgm:pt>
    <dgm:pt modelId="{C5D2FB60-1C50-8044-9E96-0EE87DEB83D0}" type="sibTrans" cxnId="{2BBA2BB1-4C11-1B48-B65B-91D8A7BC5306}">
      <dgm:prSet/>
      <dgm:spPr/>
      <dgm:t>
        <a:bodyPr/>
        <a:lstStyle/>
        <a:p>
          <a:endParaRPr lang="fr-FR"/>
        </a:p>
      </dgm:t>
    </dgm:pt>
    <dgm:pt modelId="{71A69EC0-9959-044C-9540-5C90B923CF69}">
      <dgm:prSet phldrT="[Texte]"/>
      <dgm:spPr/>
      <dgm:t>
        <a:bodyPr/>
        <a:lstStyle/>
        <a:p>
          <a:r>
            <a:rPr lang="fr-FR" dirty="0"/>
            <a:t>Art. 25.2: </a:t>
          </a:r>
          <a:r>
            <a:rPr lang="fr-FR" dirty="0" err="1"/>
            <a:t>enforcement</a:t>
          </a:r>
          <a:r>
            <a:rPr lang="fr-FR" dirty="0"/>
            <a:t> coordination </a:t>
          </a:r>
          <a:r>
            <a:rPr lang="fr-FR" dirty="0" err="1"/>
            <a:t>mechanism</a:t>
          </a:r>
          <a:endParaRPr lang="fr-FR" dirty="0"/>
        </a:p>
      </dgm:t>
    </dgm:pt>
    <dgm:pt modelId="{F6077C27-4E50-144D-AE45-5E0C3941A591}" type="parTrans" cxnId="{5ABCD1EC-2913-2F45-8BFC-9E5A9A352CF5}">
      <dgm:prSet/>
      <dgm:spPr/>
      <dgm:t>
        <a:bodyPr/>
        <a:lstStyle/>
        <a:p>
          <a:endParaRPr lang="fr-FR"/>
        </a:p>
      </dgm:t>
    </dgm:pt>
    <dgm:pt modelId="{DD40AF66-E2F0-8549-8914-EBAB4AD90A42}" type="sibTrans" cxnId="{5ABCD1EC-2913-2F45-8BFC-9E5A9A352CF5}">
      <dgm:prSet/>
      <dgm:spPr/>
      <dgm:t>
        <a:bodyPr/>
        <a:lstStyle/>
        <a:p>
          <a:endParaRPr lang="fr-FR"/>
        </a:p>
      </dgm:t>
    </dgm:pt>
    <dgm:pt modelId="{88581210-06B5-1E4E-9D69-FD03BCFD39A0}">
      <dgm:prSet phldrT="[Texte]"/>
      <dgm:spPr/>
      <dgm:t>
        <a:bodyPr/>
        <a:lstStyle/>
        <a:p>
          <a:r>
            <a:rPr lang="fr-FR" dirty="0">
              <a:solidFill>
                <a:schemeClr val="lt1"/>
              </a:solidFill>
            </a:rPr>
            <a:t>Art. 23.5&amp;7: </a:t>
          </a:r>
          <a:r>
            <a:rPr lang="fr-FR" dirty="0" err="1">
              <a:solidFill>
                <a:schemeClr val="lt1"/>
              </a:solidFill>
            </a:rPr>
            <a:t>confidentiality</a:t>
          </a:r>
          <a:r>
            <a:rPr lang="fr-FR" dirty="0">
              <a:solidFill>
                <a:schemeClr val="lt1"/>
              </a:solidFill>
            </a:rPr>
            <a:t> of information and protection of </a:t>
          </a:r>
          <a:r>
            <a:rPr lang="fr-FR" dirty="0" err="1">
              <a:solidFill>
                <a:schemeClr val="lt1"/>
              </a:solidFill>
            </a:rPr>
            <a:t>personal</a:t>
          </a:r>
          <a:r>
            <a:rPr lang="fr-FR" dirty="0">
              <a:solidFill>
                <a:schemeClr val="lt1"/>
              </a:solidFill>
            </a:rPr>
            <a:t> data</a:t>
          </a:r>
        </a:p>
      </dgm:t>
    </dgm:pt>
    <dgm:pt modelId="{D9788EBC-DE9D-E64B-9E14-8B758A85AC0B}" type="parTrans" cxnId="{6826AD8A-870F-A145-8219-B9F7FEE02407}">
      <dgm:prSet/>
      <dgm:spPr/>
    </dgm:pt>
    <dgm:pt modelId="{31A217B4-0B97-0C4E-B811-787EE962AEF7}" type="sibTrans" cxnId="{6826AD8A-870F-A145-8219-B9F7FEE02407}">
      <dgm:prSet/>
      <dgm:spPr/>
    </dgm:pt>
    <dgm:pt modelId="{9BA1E002-BEEF-D446-81B2-24621A8787B0}">
      <dgm:prSet phldrT="[Texte]"/>
      <dgm:spPr/>
      <dgm:t>
        <a:bodyPr/>
        <a:lstStyle/>
        <a:p>
          <a:r>
            <a:rPr lang="fr-FR" dirty="0">
              <a:solidFill>
                <a:schemeClr val="lt1"/>
              </a:solidFill>
            </a:rPr>
            <a:t>Art. 24.1: </a:t>
          </a:r>
          <a:r>
            <a:rPr lang="fr-FR" dirty="0" err="1">
              <a:solidFill>
                <a:schemeClr val="lt1"/>
              </a:solidFill>
            </a:rPr>
            <a:t>representation</a:t>
          </a:r>
          <a:r>
            <a:rPr lang="fr-FR" dirty="0">
              <a:solidFill>
                <a:schemeClr val="lt1"/>
              </a:solidFill>
            </a:rPr>
            <a:t> of the </a:t>
          </a:r>
          <a:r>
            <a:rPr lang="fr-FR" dirty="0" err="1">
              <a:solidFill>
                <a:schemeClr val="lt1"/>
              </a:solidFill>
            </a:rPr>
            <a:t>Member</a:t>
          </a:r>
          <a:r>
            <a:rPr lang="fr-FR" dirty="0">
              <a:solidFill>
                <a:schemeClr val="lt1"/>
              </a:solidFill>
            </a:rPr>
            <a:t> States at the DUCG</a:t>
          </a:r>
        </a:p>
      </dgm:t>
    </dgm:pt>
    <dgm:pt modelId="{269FF6CA-3193-1C44-8C4E-8CCA3C1F6D26}" type="parTrans" cxnId="{E57C43FE-DB36-AD45-8FF7-E301D869DE0D}">
      <dgm:prSet/>
      <dgm:spPr/>
    </dgm:pt>
    <dgm:pt modelId="{7A76410A-75ED-5C41-B95F-47FBE7919DD0}" type="sibTrans" cxnId="{E57C43FE-DB36-AD45-8FF7-E301D869DE0D}">
      <dgm:prSet/>
      <dgm:spPr/>
    </dgm:pt>
    <dgm:pt modelId="{6B10BE01-CFCC-024B-918C-57985D651635}" type="pres">
      <dgm:prSet presAssocID="{9E696779-1A56-0A41-934E-14B463F34F72}" presName="Name0" presStyleCnt="0">
        <dgm:presLayoutVars>
          <dgm:dir/>
          <dgm:resizeHandles val="exact"/>
        </dgm:presLayoutVars>
      </dgm:prSet>
      <dgm:spPr/>
    </dgm:pt>
    <dgm:pt modelId="{B2440FA5-A40C-8C40-B5EA-A5899AA8C13F}" type="pres">
      <dgm:prSet presAssocID="{9B7C5ECB-88EF-1F43-B692-3D1F59EF2FE9}" presName="node" presStyleLbl="node1" presStyleIdx="0" presStyleCnt="3" custScaleX="146410">
        <dgm:presLayoutVars>
          <dgm:bulletEnabled val="1"/>
        </dgm:presLayoutVars>
      </dgm:prSet>
      <dgm:spPr/>
    </dgm:pt>
    <dgm:pt modelId="{9980AA7D-F4D2-8D41-8BFE-7AAE029ED1C7}" type="pres">
      <dgm:prSet presAssocID="{4B26E126-FF33-6C4E-9592-6A231A444D18}" presName="sibTrans" presStyleCnt="0"/>
      <dgm:spPr/>
    </dgm:pt>
    <dgm:pt modelId="{D3E9F9F9-8428-9F43-8246-DBA799B0152E}" type="pres">
      <dgm:prSet presAssocID="{94429D26-E705-4044-B765-C0C49340D211}" presName="node" presStyleLbl="node1" presStyleIdx="1" presStyleCnt="3" custScaleY="82645">
        <dgm:presLayoutVars>
          <dgm:bulletEnabled val="1"/>
        </dgm:presLayoutVars>
      </dgm:prSet>
      <dgm:spPr/>
    </dgm:pt>
    <dgm:pt modelId="{191B8BE5-0C7D-3C43-973B-07C70EAA1728}" type="pres">
      <dgm:prSet presAssocID="{B9885301-2258-424E-9503-60BBE0357D06}" presName="sibTrans" presStyleCnt="0"/>
      <dgm:spPr/>
    </dgm:pt>
    <dgm:pt modelId="{C9F0E932-5853-F548-B8F7-FB89DDF91D4E}" type="pres">
      <dgm:prSet presAssocID="{C2611577-D486-D246-AA66-DD26072B39C8}" presName="node" presStyleLbl="node1" presStyleIdx="2" presStyleCnt="3" custScaleX="46651" custScaleY="46651">
        <dgm:presLayoutVars>
          <dgm:bulletEnabled val="1"/>
        </dgm:presLayoutVars>
      </dgm:prSet>
      <dgm:spPr/>
    </dgm:pt>
  </dgm:ptLst>
  <dgm:cxnLst>
    <dgm:cxn modelId="{B68E0318-BF2B-3149-8170-33D6C7B7452C}" type="presOf" srcId="{9E696779-1A56-0A41-934E-14B463F34F72}" destId="{6B10BE01-CFCC-024B-918C-57985D651635}" srcOrd="0" destOrd="0" presId="urn:microsoft.com/office/officeart/2005/8/layout/hList6"/>
    <dgm:cxn modelId="{0578FC1F-8E7D-F343-8BA8-1934CE00F77B}" srcId="{9E696779-1A56-0A41-934E-14B463F34F72}" destId="{9B7C5ECB-88EF-1F43-B692-3D1F59EF2FE9}" srcOrd="0" destOrd="0" parTransId="{5F090EC7-263A-3F4A-9B9B-37E0542153E2}" sibTransId="{4B26E126-FF33-6C4E-9592-6A231A444D18}"/>
    <dgm:cxn modelId="{85DCF22E-2B41-7847-B223-E1D51655F4D6}" type="presOf" srcId="{71A69EC0-9959-044C-9540-5C90B923CF69}" destId="{B2440FA5-A40C-8C40-B5EA-A5899AA8C13F}" srcOrd="0" destOrd="7" presId="urn:microsoft.com/office/officeart/2005/8/layout/hList6"/>
    <dgm:cxn modelId="{C10B8133-8FBB-054F-9BB0-B1147F8478AF}" srcId="{9B7C5ECB-88EF-1F43-B692-3D1F59EF2FE9}" destId="{74CF883A-7621-9B49-B83A-7E5B829BCC99}" srcOrd="0" destOrd="0" parTransId="{DAF5DFFE-FAD2-5F46-9251-4AF6FCC2E87C}" sibTransId="{7CFF2B37-6C67-7549-B6A0-4A32F7F2BBAB}"/>
    <dgm:cxn modelId="{24982A4F-8419-1B48-8082-154BD2D7D92F}" type="presOf" srcId="{FF359C11-87A6-7548-95E3-20578F8CA7D4}" destId="{B2440FA5-A40C-8C40-B5EA-A5899AA8C13F}" srcOrd="0" destOrd="2" presId="urn:microsoft.com/office/officeart/2005/8/layout/hList6"/>
    <dgm:cxn modelId="{B9ABE45D-3836-B143-B7A1-727A7A082FDB}" type="presOf" srcId="{88581210-06B5-1E4E-9D69-FD03BCFD39A0}" destId="{D3E9F9F9-8428-9F43-8246-DBA799B0152E}" srcOrd="0" destOrd="3" presId="urn:microsoft.com/office/officeart/2005/8/layout/hList6"/>
    <dgm:cxn modelId="{6A2CDE62-7E1A-4A46-B779-8812A3D46176}" type="presOf" srcId="{C3C48830-169D-8A4E-B1FF-D0DE425D7AF2}" destId="{D3E9F9F9-8428-9F43-8246-DBA799B0152E}" srcOrd="0" destOrd="2" presId="urn:microsoft.com/office/officeart/2005/8/layout/hList6"/>
    <dgm:cxn modelId="{212D7A65-44BA-164F-969E-49EDB6FCEA6D}" srcId="{9E696779-1A56-0A41-934E-14B463F34F72}" destId="{94429D26-E705-4044-B765-C0C49340D211}" srcOrd="1" destOrd="0" parTransId="{6B309EE0-F812-3347-BD13-9F7D3B1BE5CF}" sibTransId="{B9885301-2258-424E-9503-60BBE0357D06}"/>
    <dgm:cxn modelId="{F7EACA6A-7B47-BE45-8D88-5489C4102D71}" srcId="{9B7C5ECB-88EF-1F43-B692-3D1F59EF2FE9}" destId="{5A3BEBBF-3667-D846-9E80-A5C559CD6DE3}" srcOrd="3" destOrd="0" parTransId="{08321B56-5056-A94B-ACDB-DFBF5E755562}" sibTransId="{5DA2284B-79FF-8B46-88FE-F609FFC1A20F}"/>
    <dgm:cxn modelId="{F475E06A-4E2F-7C40-AFD8-51574E8A648E}" type="presOf" srcId="{B3E0E181-D165-624A-B98E-9B33B5BC18FA}" destId="{D3E9F9F9-8428-9F43-8246-DBA799B0152E}" srcOrd="0" destOrd="1" presId="urn:microsoft.com/office/officeart/2005/8/layout/hList6"/>
    <dgm:cxn modelId="{867F936F-4B6D-4946-961D-B68682908A7D}" type="presOf" srcId="{9BA1E002-BEEF-D446-81B2-24621A8787B0}" destId="{D3E9F9F9-8428-9F43-8246-DBA799B0152E}" srcOrd="0" destOrd="4" presId="urn:microsoft.com/office/officeart/2005/8/layout/hList6"/>
    <dgm:cxn modelId="{25215678-614F-0140-BE6F-A5A0CC81D7D3}" srcId="{9B7C5ECB-88EF-1F43-B692-3D1F59EF2FE9}" destId="{B0AD2583-3086-214B-BB70-9A5169BFD6D8}" srcOrd="2" destOrd="0" parTransId="{36037D9F-E493-C242-96ED-7501D0D85AFC}" sibTransId="{1E82C36C-E742-F341-809A-E6E2185C257C}"/>
    <dgm:cxn modelId="{0941F27C-3896-1A43-8E28-B92FDA79CC8C}" type="presOf" srcId="{C2611577-D486-D246-AA66-DD26072B39C8}" destId="{C9F0E932-5853-F548-B8F7-FB89DDF91D4E}" srcOrd="0" destOrd="0" presId="urn:microsoft.com/office/officeart/2005/8/layout/hList6"/>
    <dgm:cxn modelId="{F94D3F87-48E4-6D46-9AAC-DBD4892508F5}" srcId="{9B7C5ECB-88EF-1F43-B692-3D1F59EF2FE9}" destId="{839F59FE-36C8-574E-B9BA-8DD6E48D14D2}" srcOrd="4" destOrd="0" parTransId="{5BA6AD2D-67E9-8143-85D1-976A7397E14E}" sibTransId="{CB533CEF-2435-B440-9B7E-081A830F4D2F}"/>
    <dgm:cxn modelId="{B7774E87-FB30-3C4F-9557-0F0F50FBA11C}" type="presOf" srcId="{77ACCC95-678C-AA47-A6F6-24F421934396}" destId="{B2440FA5-A40C-8C40-B5EA-A5899AA8C13F}" srcOrd="0" destOrd="6" presId="urn:microsoft.com/office/officeart/2005/8/layout/hList6"/>
    <dgm:cxn modelId="{6826AD8A-870F-A145-8219-B9F7FEE02407}" srcId="{94429D26-E705-4044-B765-C0C49340D211}" destId="{88581210-06B5-1E4E-9D69-FD03BCFD39A0}" srcOrd="2" destOrd="0" parTransId="{D9788EBC-DE9D-E64B-9E14-8B758A85AC0B}" sibTransId="{31A217B4-0B97-0C4E-B811-787EE962AEF7}"/>
    <dgm:cxn modelId="{D42EDE90-4D3A-9144-AB21-BDBD4433ED13}" srcId="{9E696779-1A56-0A41-934E-14B463F34F72}" destId="{C2611577-D486-D246-AA66-DD26072B39C8}" srcOrd="2" destOrd="0" parTransId="{35656471-2281-D841-9AF2-91CA93EBD15D}" sibTransId="{008D3C7C-C33B-1748-9E85-0FD3346A5D2A}"/>
    <dgm:cxn modelId="{57B37E91-D53F-7046-9EC2-D15EC09930E9}" type="presOf" srcId="{5A3BEBBF-3667-D846-9E80-A5C559CD6DE3}" destId="{B2440FA5-A40C-8C40-B5EA-A5899AA8C13F}" srcOrd="0" destOrd="4" presId="urn:microsoft.com/office/officeart/2005/8/layout/hList6"/>
    <dgm:cxn modelId="{F3BDE292-4CE7-4647-8994-0CC3117B0E3A}" type="presOf" srcId="{B0AD2583-3086-214B-BB70-9A5169BFD6D8}" destId="{B2440FA5-A40C-8C40-B5EA-A5899AA8C13F}" srcOrd="0" destOrd="3" presId="urn:microsoft.com/office/officeart/2005/8/layout/hList6"/>
    <dgm:cxn modelId="{66998AA0-E054-1547-8565-22410D5EA7AE}" type="presOf" srcId="{74CF883A-7621-9B49-B83A-7E5B829BCC99}" destId="{B2440FA5-A40C-8C40-B5EA-A5899AA8C13F}" srcOrd="0" destOrd="1" presId="urn:microsoft.com/office/officeart/2005/8/layout/hList6"/>
    <dgm:cxn modelId="{7E4994B0-D362-5B4B-933F-B55FFDBB4E36}" srcId="{94429D26-E705-4044-B765-C0C49340D211}" destId="{C3C48830-169D-8A4E-B1FF-D0DE425D7AF2}" srcOrd="1" destOrd="0" parTransId="{4CF10C2B-C5F1-CD4D-8FDA-ABE67B47E0E9}" sibTransId="{16C8D114-7B58-E646-AD7A-54B0DED28449}"/>
    <dgm:cxn modelId="{2BBA2BB1-4C11-1B48-B65B-91D8A7BC5306}" srcId="{9B7C5ECB-88EF-1F43-B692-3D1F59EF2FE9}" destId="{77ACCC95-678C-AA47-A6F6-24F421934396}" srcOrd="5" destOrd="0" parTransId="{A224CBF4-20A1-0F4D-A6B5-2912D3ED4C2E}" sibTransId="{C5D2FB60-1C50-8044-9E96-0EE87DEB83D0}"/>
    <dgm:cxn modelId="{1D6C88B7-41B7-5241-82BE-EFACC962734E}" srcId="{94429D26-E705-4044-B765-C0C49340D211}" destId="{B3E0E181-D165-624A-B98E-9B33B5BC18FA}" srcOrd="0" destOrd="0" parTransId="{33C7BDAD-B450-0347-A2D5-B8673DAEC92C}" sibTransId="{955ECB9A-2DB1-0E41-8116-50544E20A4ED}"/>
    <dgm:cxn modelId="{E8B0B4C1-94D3-844D-A769-F6CC55672FF3}" type="presOf" srcId="{94429D26-E705-4044-B765-C0C49340D211}" destId="{D3E9F9F9-8428-9F43-8246-DBA799B0152E}" srcOrd="0" destOrd="0" presId="urn:microsoft.com/office/officeart/2005/8/layout/hList6"/>
    <dgm:cxn modelId="{F31968EC-AA97-7641-8A4B-AECCD30CBD4B}" type="presOf" srcId="{9B7C5ECB-88EF-1F43-B692-3D1F59EF2FE9}" destId="{B2440FA5-A40C-8C40-B5EA-A5899AA8C13F}" srcOrd="0" destOrd="0" presId="urn:microsoft.com/office/officeart/2005/8/layout/hList6"/>
    <dgm:cxn modelId="{520287EC-531B-4345-B3CD-7700A23C177B}" type="presOf" srcId="{839F59FE-36C8-574E-B9BA-8DD6E48D14D2}" destId="{B2440FA5-A40C-8C40-B5EA-A5899AA8C13F}" srcOrd="0" destOrd="5" presId="urn:microsoft.com/office/officeart/2005/8/layout/hList6"/>
    <dgm:cxn modelId="{5ABCD1EC-2913-2F45-8BFC-9E5A9A352CF5}" srcId="{9B7C5ECB-88EF-1F43-B692-3D1F59EF2FE9}" destId="{71A69EC0-9959-044C-9540-5C90B923CF69}" srcOrd="6" destOrd="0" parTransId="{F6077C27-4E50-144D-AE45-5E0C3941A591}" sibTransId="{DD40AF66-E2F0-8549-8914-EBAB4AD90A42}"/>
    <dgm:cxn modelId="{9F5864F7-5B5D-4548-90BD-739819CF3394}" srcId="{9B7C5ECB-88EF-1F43-B692-3D1F59EF2FE9}" destId="{FF359C11-87A6-7548-95E3-20578F8CA7D4}" srcOrd="1" destOrd="0" parTransId="{930B86CF-9890-DA49-B887-80C8F3F450C4}" sibTransId="{603567B4-635F-C343-BC77-795284E5F8F1}"/>
    <dgm:cxn modelId="{E57C43FE-DB36-AD45-8FF7-E301D869DE0D}" srcId="{94429D26-E705-4044-B765-C0C49340D211}" destId="{9BA1E002-BEEF-D446-81B2-24621A8787B0}" srcOrd="3" destOrd="0" parTransId="{269FF6CA-3193-1C44-8C4E-8CCA3C1F6D26}" sibTransId="{7A76410A-75ED-5C41-B95F-47FBE7919DD0}"/>
    <dgm:cxn modelId="{8D4FA7DA-0D5A-974A-8ECD-D9C336DC085F}" type="presParOf" srcId="{6B10BE01-CFCC-024B-918C-57985D651635}" destId="{B2440FA5-A40C-8C40-B5EA-A5899AA8C13F}" srcOrd="0" destOrd="0" presId="urn:microsoft.com/office/officeart/2005/8/layout/hList6"/>
    <dgm:cxn modelId="{A5D6858E-7A0B-1249-9EA1-958677C512A4}" type="presParOf" srcId="{6B10BE01-CFCC-024B-918C-57985D651635}" destId="{9980AA7D-F4D2-8D41-8BFE-7AAE029ED1C7}" srcOrd="1" destOrd="0" presId="urn:microsoft.com/office/officeart/2005/8/layout/hList6"/>
    <dgm:cxn modelId="{094B66D7-CCB6-DD4F-AC95-9C6D8C61FD5A}" type="presParOf" srcId="{6B10BE01-CFCC-024B-918C-57985D651635}" destId="{D3E9F9F9-8428-9F43-8246-DBA799B0152E}" srcOrd="2" destOrd="0" presId="urn:microsoft.com/office/officeart/2005/8/layout/hList6"/>
    <dgm:cxn modelId="{299A65D1-004B-E449-B93D-C4EA2F201125}" type="presParOf" srcId="{6B10BE01-CFCC-024B-918C-57985D651635}" destId="{191B8BE5-0C7D-3C43-973B-07C70EAA1728}" srcOrd="3" destOrd="0" presId="urn:microsoft.com/office/officeart/2005/8/layout/hList6"/>
    <dgm:cxn modelId="{2ED6295C-57DD-6044-A1B6-2C5B613729F4}" type="presParOf" srcId="{6B10BE01-CFCC-024B-918C-57985D651635}" destId="{C9F0E932-5853-F548-B8F7-FB89DDF91D4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696779-1A56-0A41-934E-14B463F34F72}" type="doc">
      <dgm:prSet loTypeId="urn:microsoft.com/office/officeart/2005/8/layout/hList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B7C5ECB-88EF-1F43-B692-3D1F59EF2FE9}">
      <dgm:prSet phldrT="[Texte]"/>
      <dgm:spPr/>
      <dgm:t>
        <a:bodyPr/>
        <a:lstStyle/>
        <a:p>
          <a:r>
            <a:rPr lang="en-US" b="1" dirty="0"/>
            <a:t>Transposable</a:t>
          </a:r>
          <a:endParaRPr lang="fr-FR" dirty="0"/>
        </a:p>
      </dgm:t>
    </dgm:pt>
    <dgm:pt modelId="{5F090EC7-263A-3F4A-9B9B-37E0542153E2}" type="parTrans" cxnId="{0578FC1F-8E7D-F343-8BA8-1934CE00F77B}">
      <dgm:prSet/>
      <dgm:spPr/>
      <dgm:t>
        <a:bodyPr/>
        <a:lstStyle/>
        <a:p>
          <a:endParaRPr lang="fr-FR"/>
        </a:p>
      </dgm:t>
    </dgm:pt>
    <dgm:pt modelId="{4B26E126-FF33-6C4E-9592-6A231A444D18}" type="sibTrans" cxnId="{0578FC1F-8E7D-F343-8BA8-1934CE00F77B}">
      <dgm:prSet/>
      <dgm:spPr/>
      <dgm:t>
        <a:bodyPr/>
        <a:lstStyle/>
        <a:p>
          <a:endParaRPr lang="fr-FR"/>
        </a:p>
      </dgm:t>
    </dgm:pt>
    <dgm:pt modelId="{94429D26-E705-4044-B765-C0C49340D211}">
      <dgm:prSet phldrT="[Texte]"/>
      <dgm:spPr/>
      <dgm:t>
        <a:bodyPr/>
        <a:lstStyle/>
        <a:p>
          <a:r>
            <a:rPr lang="en-US" b="1" dirty="0"/>
            <a:t>Inspiring </a:t>
          </a:r>
          <a:endParaRPr lang="fr-FR" dirty="0"/>
        </a:p>
      </dgm:t>
    </dgm:pt>
    <dgm:pt modelId="{6B309EE0-F812-3347-BD13-9F7D3B1BE5CF}" type="parTrans" cxnId="{212D7A65-44BA-164F-969E-49EDB6FCEA6D}">
      <dgm:prSet/>
      <dgm:spPr/>
      <dgm:t>
        <a:bodyPr/>
        <a:lstStyle/>
        <a:p>
          <a:endParaRPr lang="fr-FR"/>
        </a:p>
      </dgm:t>
    </dgm:pt>
    <dgm:pt modelId="{B9885301-2258-424E-9503-60BBE0357D06}" type="sibTrans" cxnId="{212D7A65-44BA-164F-969E-49EDB6FCEA6D}">
      <dgm:prSet/>
      <dgm:spPr/>
      <dgm:t>
        <a:bodyPr/>
        <a:lstStyle/>
        <a:p>
          <a:endParaRPr lang="fr-FR"/>
        </a:p>
      </dgm:t>
    </dgm:pt>
    <dgm:pt modelId="{C2611577-D486-D246-AA66-DD26072B39C8}">
      <dgm:prSet phldrT="[Texte]"/>
      <dgm:spPr/>
      <dgm:t>
        <a:bodyPr/>
        <a:lstStyle/>
        <a:p>
          <a:r>
            <a:rPr lang="en-US" b="1" dirty="0"/>
            <a:t>Possibly relevant</a:t>
          </a:r>
          <a:endParaRPr lang="fr-FR" dirty="0"/>
        </a:p>
      </dgm:t>
    </dgm:pt>
    <dgm:pt modelId="{35656471-2281-D841-9AF2-91CA93EBD15D}" type="parTrans" cxnId="{D42EDE90-4D3A-9144-AB21-BDBD4433ED13}">
      <dgm:prSet/>
      <dgm:spPr/>
      <dgm:t>
        <a:bodyPr/>
        <a:lstStyle/>
        <a:p>
          <a:endParaRPr lang="fr-FR"/>
        </a:p>
      </dgm:t>
    </dgm:pt>
    <dgm:pt modelId="{008D3C7C-C33B-1748-9E85-0FD3346A5D2A}" type="sibTrans" cxnId="{D42EDE90-4D3A-9144-AB21-BDBD4433ED13}">
      <dgm:prSet/>
      <dgm:spPr/>
      <dgm:t>
        <a:bodyPr/>
        <a:lstStyle/>
        <a:p>
          <a:endParaRPr lang="fr-FR"/>
        </a:p>
      </dgm:t>
    </dgm:pt>
    <dgm:pt modelId="{7A34795A-C0CD-9F46-9952-38D60195FD96}">
      <dgm:prSet phldrT="[Texte]"/>
      <dgm:spPr/>
      <dgm:t>
        <a:bodyPr/>
        <a:lstStyle/>
        <a:p>
          <a:r>
            <a:rPr lang="fr-FR" dirty="0"/>
            <a:t>Art. 26.2&amp;3: </a:t>
          </a:r>
          <a:r>
            <a:rPr lang="fr-FR" dirty="0" err="1"/>
            <a:t>annual</a:t>
          </a:r>
          <a:r>
            <a:rPr lang="fr-FR" dirty="0"/>
            <a:t> </a:t>
          </a:r>
          <a:r>
            <a:rPr lang="fr-FR" dirty="0" err="1"/>
            <a:t>reporting</a:t>
          </a:r>
          <a:r>
            <a:rPr lang="fr-FR" dirty="0"/>
            <a:t> to the </a:t>
          </a:r>
          <a:r>
            <a:rPr lang="fr-FR" dirty="0" err="1"/>
            <a:t>parliament</a:t>
          </a:r>
          <a:r>
            <a:rPr lang="fr-FR" dirty="0"/>
            <a:t> (and Council)</a:t>
          </a:r>
        </a:p>
      </dgm:t>
    </dgm:pt>
    <dgm:pt modelId="{BE4A85D4-E6CA-434B-830A-592334D06B4B}" type="parTrans" cxnId="{3F50337C-CCF6-6743-9BF6-2CA62D3CC7FA}">
      <dgm:prSet/>
      <dgm:spPr/>
    </dgm:pt>
    <dgm:pt modelId="{E35408AF-9DA1-F34E-A483-B2D948B0FDB4}" type="sibTrans" cxnId="{3F50337C-CCF6-6743-9BF6-2CA62D3CC7FA}">
      <dgm:prSet/>
      <dgm:spPr/>
    </dgm:pt>
    <dgm:pt modelId="{B3E0E181-D165-624A-B98E-9B33B5BC18FA}">
      <dgm:prSet phldrT="[Texte]"/>
      <dgm:spPr/>
      <dgm:t>
        <a:bodyPr/>
        <a:lstStyle/>
        <a:p>
          <a:r>
            <a:rPr lang="fr-FR" dirty="0"/>
            <a:t>Art. 26.1: </a:t>
          </a:r>
          <a:r>
            <a:rPr lang="fr-FR" dirty="0" err="1"/>
            <a:t>subsidiarity</a:t>
          </a:r>
          <a:r>
            <a:rPr lang="fr-FR" dirty="0"/>
            <a:t> in </a:t>
          </a:r>
          <a:r>
            <a:rPr lang="fr-FR" dirty="0" err="1"/>
            <a:t>providing</a:t>
          </a:r>
          <a:r>
            <a:rPr lang="fr-FR" dirty="0"/>
            <a:t> guidance / </a:t>
          </a:r>
          <a:r>
            <a:rPr lang="fr-FR" dirty="0" err="1"/>
            <a:t>recommendations</a:t>
          </a:r>
          <a:endParaRPr lang="fr-FR" dirty="0"/>
        </a:p>
      </dgm:t>
    </dgm:pt>
    <dgm:pt modelId="{955ECB9A-2DB1-0E41-8116-50544E20A4ED}" type="sibTrans" cxnId="{1D6C88B7-41B7-5241-82BE-EFACC962734E}">
      <dgm:prSet/>
      <dgm:spPr/>
      <dgm:t>
        <a:bodyPr/>
        <a:lstStyle/>
        <a:p>
          <a:endParaRPr lang="fr-FR"/>
        </a:p>
      </dgm:t>
    </dgm:pt>
    <dgm:pt modelId="{33C7BDAD-B450-0347-A2D5-B8673DAEC92C}" type="parTrans" cxnId="{1D6C88B7-41B7-5241-82BE-EFACC962734E}">
      <dgm:prSet/>
      <dgm:spPr/>
      <dgm:t>
        <a:bodyPr/>
        <a:lstStyle/>
        <a:p>
          <a:endParaRPr lang="fr-FR"/>
        </a:p>
      </dgm:t>
    </dgm:pt>
    <dgm:pt modelId="{C3C48830-169D-8A4E-B1FF-D0DE425D7AF2}">
      <dgm:prSet phldrT="[Texte]"/>
      <dgm:spPr/>
      <dgm:t>
        <a:bodyPr/>
        <a:lstStyle/>
        <a:p>
          <a:r>
            <a:rPr lang="fr-FR" dirty="0"/>
            <a:t>Art. 26.4: </a:t>
          </a:r>
          <a:r>
            <a:rPr lang="fr-FR" dirty="0" err="1"/>
            <a:t>planned</a:t>
          </a:r>
          <a:r>
            <a:rPr lang="fr-FR" dirty="0"/>
            <a:t> </a:t>
          </a:r>
          <a:r>
            <a:rPr lang="fr-FR" dirty="0" err="1"/>
            <a:t>evaluation</a:t>
          </a:r>
          <a:r>
            <a:rPr lang="fr-FR" dirty="0"/>
            <a:t> of the </a:t>
          </a:r>
          <a:r>
            <a:rPr lang="fr-FR" dirty="0" err="1"/>
            <a:t>legislation</a:t>
          </a:r>
          <a:endParaRPr lang="fr-FR" dirty="0"/>
        </a:p>
      </dgm:t>
    </dgm:pt>
    <dgm:pt modelId="{16C8D114-7B58-E646-AD7A-54B0DED28449}" type="sibTrans" cxnId="{7E4994B0-D362-5B4B-933F-B55FFDBB4E36}">
      <dgm:prSet/>
      <dgm:spPr/>
      <dgm:t>
        <a:bodyPr/>
        <a:lstStyle/>
        <a:p>
          <a:endParaRPr lang="fr-FR"/>
        </a:p>
      </dgm:t>
    </dgm:pt>
    <dgm:pt modelId="{4CF10C2B-C5F1-CD4D-8FDA-ABE67B47E0E9}" type="parTrans" cxnId="{7E4994B0-D362-5B4B-933F-B55FFDBB4E36}">
      <dgm:prSet/>
      <dgm:spPr/>
      <dgm:t>
        <a:bodyPr/>
        <a:lstStyle/>
        <a:p>
          <a:endParaRPr lang="fr-FR"/>
        </a:p>
      </dgm:t>
    </dgm:pt>
    <dgm:pt modelId="{6B10BE01-CFCC-024B-918C-57985D651635}" type="pres">
      <dgm:prSet presAssocID="{9E696779-1A56-0A41-934E-14B463F34F72}" presName="Name0" presStyleCnt="0">
        <dgm:presLayoutVars>
          <dgm:dir/>
          <dgm:resizeHandles val="exact"/>
        </dgm:presLayoutVars>
      </dgm:prSet>
      <dgm:spPr/>
    </dgm:pt>
    <dgm:pt modelId="{B2440FA5-A40C-8C40-B5EA-A5899AA8C13F}" type="pres">
      <dgm:prSet presAssocID="{9B7C5ECB-88EF-1F43-B692-3D1F59EF2FE9}" presName="node" presStyleLbl="node1" presStyleIdx="0" presStyleCnt="3" custScaleX="90909" custScaleY="90909">
        <dgm:presLayoutVars>
          <dgm:bulletEnabled val="1"/>
        </dgm:presLayoutVars>
      </dgm:prSet>
      <dgm:spPr/>
    </dgm:pt>
    <dgm:pt modelId="{9980AA7D-F4D2-8D41-8BFE-7AAE029ED1C7}" type="pres">
      <dgm:prSet presAssocID="{4B26E126-FF33-6C4E-9592-6A231A444D18}" presName="sibTrans" presStyleCnt="0"/>
      <dgm:spPr/>
    </dgm:pt>
    <dgm:pt modelId="{D3E9F9F9-8428-9F43-8246-DBA799B0152E}" type="pres">
      <dgm:prSet presAssocID="{94429D26-E705-4044-B765-C0C49340D211}" presName="node" presStyleLbl="node1" presStyleIdx="1" presStyleCnt="3">
        <dgm:presLayoutVars>
          <dgm:bulletEnabled val="1"/>
        </dgm:presLayoutVars>
      </dgm:prSet>
      <dgm:spPr/>
    </dgm:pt>
    <dgm:pt modelId="{191B8BE5-0C7D-3C43-973B-07C70EAA1728}" type="pres">
      <dgm:prSet presAssocID="{B9885301-2258-424E-9503-60BBE0357D06}" presName="sibTrans" presStyleCnt="0"/>
      <dgm:spPr/>
    </dgm:pt>
    <dgm:pt modelId="{C9F0E932-5853-F548-B8F7-FB89DDF91D4E}" type="pres">
      <dgm:prSet presAssocID="{C2611577-D486-D246-AA66-DD26072B39C8}" presName="node" presStyleLbl="node1" presStyleIdx="2" presStyleCnt="3" custScaleX="51316" custScaleY="51316">
        <dgm:presLayoutVars>
          <dgm:bulletEnabled val="1"/>
        </dgm:presLayoutVars>
      </dgm:prSet>
      <dgm:spPr/>
    </dgm:pt>
  </dgm:ptLst>
  <dgm:cxnLst>
    <dgm:cxn modelId="{B68E0318-BF2B-3149-8170-33D6C7B7452C}" type="presOf" srcId="{9E696779-1A56-0A41-934E-14B463F34F72}" destId="{6B10BE01-CFCC-024B-918C-57985D651635}" srcOrd="0" destOrd="0" presId="urn:microsoft.com/office/officeart/2005/8/layout/hList6"/>
    <dgm:cxn modelId="{C465C91D-5631-C14C-A698-677BDF46C371}" type="presOf" srcId="{94429D26-E705-4044-B765-C0C49340D211}" destId="{D3E9F9F9-8428-9F43-8246-DBA799B0152E}" srcOrd="0" destOrd="0" presId="urn:microsoft.com/office/officeart/2005/8/layout/hList6"/>
    <dgm:cxn modelId="{0578FC1F-8E7D-F343-8BA8-1934CE00F77B}" srcId="{9E696779-1A56-0A41-934E-14B463F34F72}" destId="{9B7C5ECB-88EF-1F43-B692-3D1F59EF2FE9}" srcOrd="0" destOrd="0" parTransId="{5F090EC7-263A-3F4A-9B9B-37E0542153E2}" sibTransId="{4B26E126-FF33-6C4E-9592-6A231A444D18}"/>
    <dgm:cxn modelId="{61D9FB34-7704-FC46-99DE-DDD70E00C214}" type="presOf" srcId="{9B7C5ECB-88EF-1F43-B692-3D1F59EF2FE9}" destId="{B2440FA5-A40C-8C40-B5EA-A5899AA8C13F}" srcOrd="0" destOrd="0" presId="urn:microsoft.com/office/officeart/2005/8/layout/hList6"/>
    <dgm:cxn modelId="{4820F945-7E13-F447-A040-749FED8CDC3A}" type="presOf" srcId="{7A34795A-C0CD-9F46-9952-38D60195FD96}" destId="{B2440FA5-A40C-8C40-B5EA-A5899AA8C13F}" srcOrd="0" destOrd="1" presId="urn:microsoft.com/office/officeart/2005/8/layout/hList6"/>
    <dgm:cxn modelId="{FA749A59-8514-E144-9A46-76AC4F049C19}" type="presOf" srcId="{C3C48830-169D-8A4E-B1FF-D0DE425D7AF2}" destId="{D3E9F9F9-8428-9F43-8246-DBA799B0152E}" srcOrd="0" destOrd="2" presId="urn:microsoft.com/office/officeart/2005/8/layout/hList6"/>
    <dgm:cxn modelId="{87C1745B-7A6F-BA40-9DDC-C70FCAD45F0E}" type="presOf" srcId="{B3E0E181-D165-624A-B98E-9B33B5BC18FA}" destId="{D3E9F9F9-8428-9F43-8246-DBA799B0152E}" srcOrd="0" destOrd="1" presId="urn:microsoft.com/office/officeart/2005/8/layout/hList6"/>
    <dgm:cxn modelId="{212D7A65-44BA-164F-969E-49EDB6FCEA6D}" srcId="{9E696779-1A56-0A41-934E-14B463F34F72}" destId="{94429D26-E705-4044-B765-C0C49340D211}" srcOrd="1" destOrd="0" parTransId="{6B309EE0-F812-3347-BD13-9F7D3B1BE5CF}" sibTransId="{B9885301-2258-424E-9503-60BBE0357D06}"/>
    <dgm:cxn modelId="{3F50337C-CCF6-6743-9BF6-2CA62D3CC7FA}" srcId="{9B7C5ECB-88EF-1F43-B692-3D1F59EF2FE9}" destId="{7A34795A-C0CD-9F46-9952-38D60195FD96}" srcOrd="0" destOrd="0" parTransId="{BE4A85D4-E6CA-434B-830A-592334D06B4B}" sibTransId="{E35408AF-9DA1-F34E-A483-B2D948B0FDB4}"/>
    <dgm:cxn modelId="{D42EDE90-4D3A-9144-AB21-BDBD4433ED13}" srcId="{9E696779-1A56-0A41-934E-14B463F34F72}" destId="{C2611577-D486-D246-AA66-DD26072B39C8}" srcOrd="2" destOrd="0" parTransId="{35656471-2281-D841-9AF2-91CA93EBD15D}" sibTransId="{008D3C7C-C33B-1748-9E85-0FD3346A5D2A}"/>
    <dgm:cxn modelId="{7E4994B0-D362-5B4B-933F-B55FFDBB4E36}" srcId="{94429D26-E705-4044-B765-C0C49340D211}" destId="{C3C48830-169D-8A4E-B1FF-D0DE425D7AF2}" srcOrd="1" destOrd="0" parTransId="{4CF10C2B-C5F1-CD4D-8FDA-ABE67B47E0E9}" sibTransId="{16C8D114-7B58-E646-AD7A-54B0DED28449}"/>
    <dgm:cxn modelId="{1D6C88B7-41B7-5241-82BE-EFACC962734E}" srcId="{94429D26-E705-4044-B765-C0C49340D211}" destId="{B3E0E181-D165-624A-B98E-9B33B5BC18FA}" srcOrd="0" destOrd="0" parTransId="{33C7BDAD-B450-0347-A2D5-B8673DAEC92C}" sibTransId="{955ECB9A-2DB1-0E41-8116-50544E20A4ED}"/>
    <dgm:cxn modelId="{6C5E3DEF-9FA2-7B49-94BB-2B7E757E60CC}" type="presOf" srcId="{C2611577-D486-D246-AA66-DD26072B39C8}" destId="{C9F0E932-5853-F548-B8F7-FB89DDF91D4E}" srcOrd="0" destOrd="0" presId="urn:microsoft.com/office/officeart/2005/8/layout/hList6"/>
    <dgm:cxn modelId="{9AB17FEB-CEF3-1E4B-A5FA-575EB36EBC03}" type="presParOf" srcId="{6B10BE01-CFCC-024B-918C-57985D651635}" destId="{B2440FA5-A40C-8C40-B5EA-A5899AA8C13F}" srcOrd="0" destOrd="0" presId="urn:microsoft.com/office/officeart/2005/8/layout/hList6"/>
    <dgm:cxn modelId="{8D6DDFD9-4CBB-BC4D-9A55-5D9E76CE598E}" type="presParOf" srcId="{6B10BE01-CFCC-024B-918C-57985D651635}" destId="{9980AA7D-F4D2-8D41-8BFE-7AAE029ED1C7}" srcOrd="1" destOrd="0" presId="urn:microsoft.com/office/officeart/2005/8/layout/hList6"/>
    <dgm:cxn modelId="{E2419CC8-63F6-FD46-8FD0-993EB3CC9748}" type="presParOf" srcId="{6B10BE01-CFCC-024B-918C-57985D651635}" destId="{D3E9F9F9-8428-9F43-8246-DBA799B0152E}" srcOrd="2" destOrd="0" presId="urn:microsoft.com/office/officeart/2005/8/layout/hList6"/>
    <dgm:cxn modelId="{D73A95E0-F07D-F64A-809B-F964078FC7C5}" type="presParOf" srcId="{6B10BE01-CFCC-024B-918C-57985D651635}" destId="{191B8BE5-0C7D-3C43-973B-07C70EAA1728}" srcOrd="3" destOrd="0" presId="urn:microsoft.com/office/officeart/2005/8/layout/hList6"/>
    <dgm:cxn modelId="{06980D3B-D98E-CF4F-B16B-C3C3AEE054EB}" type="presParOf" srcId="{6B10BE01-CFCC-024B-918C-57985D651635}" destId="{C9F0E932-5853-F548-B8F7-FB89DDF91D4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696779-1A56-0A41-934E-14B463F34F72}" type="doc">
      <dgm:prSet loTypeId="urn:microsoft.com/office/officeart/2005/8/layout/hList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B7C5ECB-88EF-1F43-B692-3D1F59EF2FE9}">
      <dgm:prSet phldrT="[Texte]"/>
      <dgm:spPr/>
      <dgm:t>
        <a:bodyPr/>
        <a:lstStyle/>
        <a:p>
          <a:r>
            <a:rPr lang="en-US" b="1" dirty="0"/>
            <a:t>Transposable</a:t>
          </a:r>
          <a:endParaRPr lang="fr-FR" dirty="0"/>
        </a:p>
      </dgm:t>
    </dgm:pt>
    <dgm:pt modelId="{5F090EC7-263A-3F4A-9B9B-37E0542153E2}" type="parTrans" cxnId="{0578FC1F-8E7D-F343-8BA8-1934CE00F77B}">
      <dgm:prSet/>
      <dgm:spPr/>
      <dgm:t>
        <a:bodyPr/>
        <a:lstStyle/>
        <a:p>
          <a:endParaRPr lang="fr-FR"/>
        </a:p>
      </dgm:t>
    </dgm:pt>
    <dgm:pt modelId="{4B26E126-FF33-6C4E-9592-6A231A444D18}" type="sibTrans" cxnId="{0578FC1F-8E7D-F343-8BA8-1934CE00F77B}">
      <dgm:prSet/>
      <dgm:spPr/>
      <dgm:t>
        <a:bodyPr/>
        <a:lstStyle/>
        <a:p>
          <a:endParaRPr lang="fr-FR"/>
        </a:p>
      </dgm:t>
    </dgm:pt>
    <dgm:pt modelId="{94429D26-E705-4044-B765-C0C49340D211}">
      <dgm:prSet phldrT="[Texte]"/>
      <dgm:spPr/>
      <dgm:t>
        <a:bodyPr/>
        <a:lstStyle/>
        <a:p>
          <a:r>
            <a:rPr lang="en-US" b="1" dirty="0"/>
            <a:t>Inspiring</a:t>
          </a:r>
          <a:endParaRPr lang="fr-FR" dirty="0"/>
        </a:p>
      </dgm:t>
    </dgm:pt>
    <dgm:pt modelId="{6B309EE0-F812-3347-BD13-9F7D3B1BE5CF}" type="parTrans" cxnId="{212D7A65-44BA-164F-969E-49EDB6FCEA6D}">
      <dgm:prSet/>
      <dgm:spPr/>
      <dgm:t>
        <a:bodyPr/>
        <a:lstStyle/>
        <a:p>
          <a:endParaRPr lang="fr-FR"/>
        </a:p>
      </dgm:t>
    </dgm:pt>
    <dgm:pt modelId="{B9885301-2258-424E-9503-60BBE0357D06}" type="sibTrans" cxnId="{212D7A65-44BA-164F-969E-49EDB6FCEA6D}">
      <dgm:prSet/>
      <dgm:spPr/>
      <dgm:t>
        <a:bodyPr/>
        <a:lstStyle/>
        <a:p>
          <a:endParaRPr lang="fr-FR"/>
        </a:p>
      </dgm:t>
    </dgm:pt>
    <dgm:pt modelId="{C2611577-D486-D246-AA66-DD26072B39C8}">
      <dgm:prSet phldrT="[Texte]"/>
      <dgm:spPr/>
      <dgm:t>
        <a:bodyPr/>
        <a:lstStyle/>
        <a:p>
          <a:r>
            <a:rPr lang="en-US" b="1" dirty="0"/>
            <a:t>Possibly relevant</a:t>
          </a:r>
          <a:endParaRPr lang="fr-FR" dirty="0"/>
        </a:p>
      </dgm:t>
    </dgm:pt>
    <dgm:pt modelId="{35656471-2281-D841-9AF2-91CA93EBD15D}" type="parTrans" cxnId="{D42EDE90-4D3A-9144-AB21-BDBD4433ED13}">
      <dgm:prSet/>
      <dgm:spPr/>
      <dgm:t>
        <a:bodyPr/>
        <a:lstStyle/>
        <a:p>
          <a:endParaRPr lang="fr-FR"/>
        </a:p>
      </dgm:t>
    </dgm:pt>
    <dgm:pt modelId="{008D3C7C-C33B-1748-9E85-0FD3346A5D2A}" type="sibTrans" cxnId="{D42EDE90-4D3A-9144-AB21-BDBD4433ED13}">
      <dgm:prSet/>
      <dgm:spPr/>
      <dgm:t>
        <a:bodyPr/>
        <a:lstStyle/>
        <a:p>
          <a:endParaRPr lang="fr-FR"/>
        </a:p>
      </dgm:t>
    </dgm:pt>
    <dgm:pt modelId="{B3E0E181-D165-624A-B98E-9B33B5BC18FA}">
      <dgm:prSet phldrT="[Texte]"/>
      <dgm:spPr/>
      <dgm:t>
        <a:bodyPr/>
        <a:lstStyle/>
        <a:p>
          <a:r>
            <a:rPr lang="fr-FR" dirty="0"/>
            <a:t>Art. 29.1: (encouragement to) engage in </a:t>
          </a:r>
          <a:r>
            <a:rPr lang="fr-FR" dirty="0" err="1"/>
            <a:t>capacity</a:t>
          </a:r>
          <a:r>
            <a:rPr lang="fr-FR" dirty="0"/>
            <a:t>-building dialogue</a:t>
          </a:r>
        </a:p>
      </dgm:t>
    </dgm:pt>
    <dgm:pt modelId="{955ECB9A-2DB1-0E41-8116-50544E20A4ED}" type="sibTrans" cxnId="{1D6C88B7-41B7-5241-82BE-EFACC962734E}">
      <dgm:prSet/>
      <dgm:spPr/>
      <dgm:t>
        <a:bodyPr/>
        <a:lstStyle/>
        <a:p>
          <a:endParaRPr lang="fr-FR"/>
        </a:p>
      </dgm:t>
    </dgm:pt>
    <dgm:pt modelId="{33C7BDAD-B450-0347-A2D5-B8673DAEC92C}" type="parTrans" cxnId="{1D6C88B7-41B7-5241-82BE-EFACC962734E}">
      <dgm:prSet/>
      <dgm:spPr/>
      <dgm:t>
        <a:bodyPr/>
        <a:lstStyle/>
        <a:p>
          <a:endParaRPr lang="fr-FR"/>
        </a:p>
      </dgm:t>
    </dgm:pt>
    <dgm:pt modelId="{F5D38CBE-C5D5-C44F-8B82-BA9231444B2B}">
      <dgm:prSet phldrT="[Texte]"/>
      <dgm:spPr/>
      <dgm:t>
        <a:bodyPr/>
        <a:lstStyle/>
        <a:p>
          <a:r>
            <a:rPr lang="fr-FR" dirty="0"/>
            <a:t>Art. 29.2: </a:t>
          </a:r>
          <a:r>
            <a:rPr lang="fr-FR" dirty="0" err="1"/>
            <a:t>concluding</a:t>
          </a:r>
          <a:r>
            <a:rPr lang="fr-FR" dirty="0"/>
            <a:t> agreement on the </a:t>
          </a:r>
          <a:r>
            <a:rPr lang="fr-FR" dirty="0" err="1"/>
            <a:t>mutual</a:t>
          </a:r>
          <a:r>
            <a:rPr lang="fr-FR" dirty="0"/>
            <a:t> recognition of the national </a:t>
          </a:r>
          <a:r>
            <a:rPr lang="fr-FR" dirty="0" err="1"/>
            <a:t>controls</a:t>
          </a:r>
          <a:endParaRPr lang="fr-FR" dirty="0"/>
        </a:p>
      </dgm:t>
    </dgm:pt>
    <dgm:pt modelId="{A8DE8ED0-5E4D-B14D-BEF9-617D7CD6EA58}" type="parTrans" cxnId="{920322EA-397D-BF42-8529-ED39BB679FF2}">
      <dgm:prSet/>
      <dgm:spPr/>
      <dgm:t>
        <a:bodyPr/>
        <a:lstStyle/>
        <a:p>
          <a:endParaRPr lang="fr-FR"/>
        </a:p>
      </dgm:t>
    </dgm:pt>
    <dgm:pt modelId="{CEC0C88F-0B46-2B48-BF2E-AC0A4293D9F8}" type="sibTrans" cxnId="{920322EA-397D-BF42-8529-ED39BB679FF2}">
      <dgm:prSet/>
      <dgm:spPr/>
      <dgm:t>
        <a:bodyPr/>
        <a:lstStyle/>
        <a:p>
          <a:endParaRPr lang="fr-FR"/>
        </a:p>
      </dgm:t>
    </dgm:pt>
    <dgm:pt modelId="{6B10BE01-CFCC-024B-918C-57985D651635}" type="pres">
      <dgm:prSet presAssocID="{9E696779-1A56-0A41-934E-14B463F34F72}" presName="Name0" presStyleCnt="0">
        <dgm:presLayoutVars>
          <dgm:dir/>
          <dgm:resizeHandles val="exact"/>
        </dgm:presLayoutVars>
      </dgm:prSet>
      <dgm:spPr/>
    </dgm:pt>
    <dgm:pt modelId="{B2440FA5-A40C-8C40-B5EA-A5899AA8C13F}" type="pres">
      <dgm:prSet presAssocID="{9B7C5ECB-88EF-1F43-B692-3D1F59EF2FE9}" presName="node" presStyleLbl="node1" presStyleIdx="0" presStyleCnt="3" custScaleX="68302" custScaleY="68302">
        <dgm:presLayoutVars>
          <dgm:bulletEnabled val="1"/>
        </dgm:presLayoutVars>
      </dgm:prSet>
      <dgm:spPr/>
    </dgm:pt>
    <dgm:pt modelId="{9980AA7D-F4D2-8D41-8BFE-7AAE029ED1C7}" type="pres">
      <dgm:prSet presAssocID="{4B26E126-FF33-6C4E-9592-6A231A444D18}" presName="sibTrans" presStyleCnt="0"/>
      <dgm:spPr/>
    </dgm:pt>
    <dgm:pt modelId="{D3E9F9F9-8428-9F43-8246-DBA799B0152E}" type="pres">
      <dgm:prSet presAssocID="{94429D26-E705-4044-B765-C0C49340D211}" presName="node" presStyleLbl="node1" presStyleIdx="1" presStyleCnt="3">
        <dgm:presLayoutVars>
          <dgm:bulletEnabled val="1"/>
        </dgm:presLayoutVars>
      </dgm:prSet>
      <dgm:spPr/>
    </dgm:pt>
    <dgm:pt modelId="{191B8BE5-0C7D-3C43-973B-07C70EAA1728}" type="pres">
      <dgm:prSet presAssocID="{B9885301-2258-424E-9503-60BBE0357D06}" presName="sibTrans" presStyleCnt="0"/>
      <dgm:spPr/>
    </dgm:pt>
    <dgm:pt modelId="{C9F0E932-5853-F548-B8F7-FB89DDF91D4E}" type="pres">
      <dgm:prSet presAssocID="{C2611577-D486-D246-AA66-DD26072B39C8}" presName="node" presStyleLbl="node1" presStyleIdx="2" presStyleCnt="3" custScaleX="62093" custScaleY="62093">
        <dgm:presLayoutVars>
          <dgm:bulletEnabled val="1"/>
        </dgm:presLayoutVars>
      </dgm:prSet>
      <dgm:spPr/>
    </dgm:pt>
  </dgm:ptLst>
  <dgm:cxnLst>
    <dgm:cxn modelId="{B68E0318-BF2B-3149-8170-33D6C7B7452C}" type="presOf" srcId="{9E696779-1A56-0A41-934E-14B463F34F72}" destId="{6B10BE01-CFCC-024B-918C-57985D651635}" srcOrd="0" destOrd="0" presId="urn:microsoft.com/office/officeart/2005/8/layout/hList6"/>
    <dgm:cxn modelId="{C465C91D-5631-C14C-A698-677BDF46C371}" type="presOf" srcId="{94429D26-E705-4044-B765-C0C49340D211}" destId="{D3E9F9F9-8428-9F43-8246-DBA799B0152E}" srcOrd="0" destOrd="0" presId="urn:microsoft.com/office/officeart/2005/8/layout/hList6"/>
    <dgm:cxn modelId="{0578FC1F-8E7D-F343-8BA8-1934CE00F77B}" srcId="{9E696779-1A56-0A41-934E-14B463F34F72}" destId="{9B7C5ECB-88EF-1F43-B692-3D1F59EF2FE9}" srcOrd="0" destOrd="0" parTransId="{5F090EC7-263A-3F4A-9B9B-37E0542153E2}" sibTransId="{4B26E126-FF33-6C4E-9592-6A231A444D18}"/>
    <dgm:cxn modelId="{61D9FB34-7704-FC46-99DE-DDD70E00C214}" type="presOf" srcId="{9B7C5ECB-88EF-1F43-B692-3D1F59EF2FE9}" destId="{B2440FA5-A40C-8C40-B5EA-A5899AA8C13F}" srcOrd="0" destOrd="0" presId="urn:microsoft.com/office/officeart/2005/8/layout/hList6"/>
    <dgm:cxn modelId="{18D83457-809A-7C4B-90F9-A16B2CF7C115}" type="presOf" srcId="{F5D38CBE-C5D5-C44F-8B82-BA9231444B2B}" destId="{D3E9F9F9-8428-9F43-8246-DBA799B0152E}" srcOrd="0" destOrd="2" presId="urn:microsoft.com/office/officeart/2005/8/layout/hList6"/>
    <dgm:cxn modelId="{87C1745B-7A6F-BA40-9DDC-C70FCAD45F0E}" type="presOf" srcId="{B3E0E181-D165-624A-B98E-9B33B5BC18FA}" destId="{D3E9F9F9-8428-9F43-8246-DBA799B0152E}" srcOrd="0" destOrd="1" presId="urn:microsoft.com/office/officeart/2005/8/layout/hList6"/>
    <dgm:cxn modelId="{212D7A65-44BA-164F-969E-49EDB6FCEA6D}" srcId="{9E696779-1A56-0A41-934E-14B463F34F72}" destId="{94429D26-E705-4044-B765-C0C49340D211}" srcOrd="1" destOrd="0" parTransId="{6B309EE0-F812-3347-BD13-9F7D3B1BE5CF}" sibTransId="{B9885301-2258-424E-9503-60BBE0357D06}"/>
    <dgm:cxn modelId="{D42EDE90-4D3A-9144-AB21-BDBD4433ED13}" srcId="{9E696779-1A56-0A41-934E-14B463F34F72}" destId="{C2611577-D486-D246-AA66-DD26072B39C8}" srcOrd="2" destOrd="0" parTransId="{35656471-2281-D841-9AF2-91CA93EBD15D}" sibTransId="{008D3C7C-C33B-1748-9E85-0FD3346A5D2A}"/>
    <dgm:cxn modelId="{1D6C88B7-41B7-5241-82BE-EFACC962734E}" srcId="{94429D26-E705-4044-B765-C0C49340D211}" destId="{B3E0E181-D165-624A-B98E-9B33B5BC18FA}" srcOrd="0" destOrd="0" parTransId="{33C7BDAD-B450-0347-A2D5-B8673DAEC92C}" sibTransId="{955ECB9A-2DB1-0E41-8116-50544E20A4ED}"/>
    <dgm:cxn modelId="{920322EA-397D-BF42-8529-ED39BB679FF2}" srcId="{94429D26-E705-4044-B765-C0C49340D211}" destId="{F5D38CBE-C5D5-C44F-8B82-BA9231444B2B}" srcOrd="1" destOrd="0" parTransId="{A8DE8ED0-5E4D-B14D-BEF9-617D7CD6EA58}" sibTransId="{CEC0C88F-0B46-2B48-BF2E-AC0A4293D9F8}"/>
    <dgm:cxn modelId="{6C5E3DEF-9FA2-7B49-94BB-2B7E757E60CC}" type="presOf" srcId="{C2611577-D486-D246-AA66-DD26072B39C8}" destId="{C9F0E932-5853-F548-B8F7-FB89DDF91D4E}" srcOrd="0" destOrd="0" presId="urn:microsoft.com/office/officeart/2005/8/layout/hList6"/>
    <dgm:cxn modelId="{9AB17FEB-CEF3-1E4B-A5FA-575EB36EBC03}" type="presParOf" srcId="{6B10BE01-CFCC-024B-918C-57985D651635}" destId="{B2440FA5-A40C-8C40-B5EA-A5899AA8C13F}" srcOrd="0" destOrd="0" presId="urn:microsoft.com/office/officeart/2005/8/layout/hList6"/>
    <dgm:cxn modelId="{8D6DDFD9-4CBB-BC4D-9A55-5D9E76CE598E}" type="presParOf" srcId="{6B10BE01-CFCC-024B-918C-57985D651635}" destId="{9980AA7D-F4D2-8D41-8BFE-7AAE029ED1C7}" srcOrd="1" destOrd="0" presId="urn:microsoft.com/office/officeart/2005/8/layout/hList6"/>
    <dgm:cxn modelId="{E2419CC8-63F6-FD46-8FD0-993EB3CC9748}" type="presParOf" srcId="{6B10BE01-CFCC-024B-918C-57985D651635}" destId="{D3E9F9F9-8428-9F43-8246-DBA799B0152E}" srcOrd="2" destOrd="0" presId="urn:microsoft.com/office/officeart/2005/8/layout/hList6"/>
    <dgm:cxn modelId="{D73A95E0-F07D-F64A-809B-F964078FC7C5}" type="presParOf" srcId="{6B10BE01-CFCC-024B-918C-57985D651635}" destId="{191B8BE5-0C7D-3C43-973B-07C70EAA1728}" srcOrd="3" destOrd="0" presId="urn:microsoft.com/office/officeart/2005/8/layout/hList6"/>
    <dgm:cxn modelId="{06980D3B-D98E-CF4F-B16B-C3C3AEE054EB}" type="presParOf" srcId="{6B10BE01-CFCC-024B-918C-57985D651635}" destId="{C9F0E932-5853-F548-B8F7-FB89DDF91D4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40FA5-A40C-8C40-B5EA-A5899AA8C13F}">
      <dsp:nvSpPr>
        <dsp:cNvPr id="0" name=""/>
        <dsp:cNvSpPr/>
      </dsp:nvSpPr>
      <dsp:spPr>
        <a:xfrm rot="16200000">
          <a:off x="-454289" y="459055"/>
          <a:ext cx="4662434" cy="374432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513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Transposable</a:t>
          </a:r>
          <a:endParaRPr lang="fr-FR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Art. 23.2: </a:t>
          </a:r>
          <a:r>
            <a:rPr lang="en-US" sz="1300" kern="1200" dirty="0"/>
            <a:t>appropriate measures to establish direct cooperation and exchange of information between the competent authorities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Art. 23.3: </a:t>
          </a:r>
          <a:r>
            <a:rPr lang="fr-FR" sz="1300" kern="1200" dirty="0" err="1"/>
            <a:t>annual</a:t>
          </a:r>
          <a:r>
            <a:rPr lang="fr-FR" sz="1300" kern="1200" dirty="0"/>
            <a:t> </a:t>
          </a:r>
          <a:r>
            <a:rPr lang="en-US" sz="1300" kern="1200" dirty="0"/>
            <a:t>exchange of licensing data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Art. 23.6: </a:t>
          </a:r>
          <a:r>
            <a:rPr lang="en-US" sz="1300" kern="1200" dirty="0"/>
            <a:t>secure and encrypted system and information of the parliament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Art. 24.2&amp;3: consultations by the DUCG and </a:t>
          </a:r>
          <a:r>
            <a:rPr lang="fr-FR" sz="1300" kern="1200" dirty="0" err="1"/>
            <a:t>technical</a:t>
          </a:r>
          <a:r>
            <a:rPr lang="fr-FR" sz="1300" kern="1200" dirty="0"/>
            <a:t> groups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Art. 24.4: training programme of the </a:t>
          </a:r>
          <a:r>
            <a:rPr lang="fr-FR" sz="1300" kern="1200" dirty="0" err="1"/>
            <a:t>officials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Art.25.1: </a:t>
          </a:r>
          <a:r>
            <a:rPr lang="fr-FR" sz="1300" kern="1200" dirty="0" err="1"/>
            <a:t>take</a:t>
          </a:r>
          <a:r>
            <a:rPr lang="fr-FR" sz="1300" kern="1200" dirty="0"/>
            <a:t> </a:t>
          </a:r>
          <a:r>
            <a:rPr lang="fr-FR" sz="1300" kern="1200" dirty="0" err="1"/>
            <a:t>enforcement</a:t>
          </a:r>
          <a:r>
            <a:rPr lang="fr-FR" sz="1300" kern="1200" dirty="0"/>
            <a:t> </a:t>
          </a:r>
          <a:r>
            <a:rPr lang="fr-FR" sz="1300" kern="1200" dirty="0" err="1"/>
            <a:t>measures</a:t>
          </a:r>
          <a:r>
            <a:rPr lang="fr-FR" sz="1300" kern="1200" dirty="0"/>
            <a:t> (effective , </a:t>
          </a:r>
          <a:r>
            <a:rPr lang="fr-FR" sz="1300" kern="1200" dirty="0" err="1"/>
            <a:t>proportionate</a:t>
          </a:r>
          <a:r>
            <a:rPr lang="fr-FR" sz="1300" kern="1200" dirty="0"/>
            <a:t> and dissuasive)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/>
            <a:t>Art. 25.2: </a:t>
          </a:r>
          <a:r>
            <a:rPr lang="fr-FR" sz="1300" kern="1200" dirty="0" err="1"/>
            <a:t>enforcement</a:t>
          </a:r>
          <a:r>
            <a:rPr lang="fr-FR" sz="1300" kern="1200" dirty="0"/>
            <a:t> coordination </a:t>
          </a:r>
          <a:r>
            <a:rPr lang="fr-FR" sz="1300" kern="1200" dirty="0" err="1"/>
            <a:t>mechanism</a:t>
          </a:r>
          <a:endParaRPr lang="fr-FR" sz="1300" kern="1200" dirty="0"/>
        </a:p>
      </dsp:txBody>
      <dsp:txXfrm rot="5400000">
        <a:off x="4767" y="932486"/>
        <a:ext cx="3744323" cy="2797460"/>
      </dsp:txXfrm>
    </dsp:sp>
    <dsp:sp modelId="{D3E9F9F9-8428-9F43-8246-DBA799B0152E}">
      <dsp:nvSpPr>
        <dsp:cNvPr id="0" name=""/>
        <dsp:cNvSpPr/>
      </dsp:nvSpPr>
      <dsp:spPr>
        <a:xfrm rot="16200000">
          <a:off x="3292973" y="1052505"/>
          <a:ext cx="3853269" cy="255742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513" bIns="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chemeClr val="lt1"/>
              </a:solidFill>
            </a:rPr>
            <a:t>Inspiring </a:t>
          </a:r>
          <a:endParaRPr lang="fr-FR" sz="1700" kern="1200" dirty="0">
            <a:solidFill>
              <a:schemeClr val="lt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>
              <a:solidFill>
                <a:schemeClr val="lt1"/>
              </a:solidFill>
            </a:rPr>
            <a:t>Art. 23.1: information on the </a:t>
          </a:r>
          <a:r>
            <a:rPr lang="fr-FR" sz="1300" kern="1200" dirty="0" err="1">
              <a:solidFill>
                <a:schemeClr val="lt1"/>
              </a:solidFill>
            </a:rPr>
            <a:t>legal</a:t>
          </a:r>
          <a:r>
            <a:rPr lang="fr-FR" sz="1300" kern="1200" dirty="0">
              <a:solidFill>
                <a:schemeClr val="lt1"/>
              </a:solidFill>
            </a:rPr>
            <a:t> </a:t>
          </a:r>
          <a:r>
            <a:rPr lang="fr-FR" sz="1300" kern="1200" dirty="0" err="1">
              <a:solidFill>
                <a:schemeClr val="lt1"/>
              </a:solidFill>
            </a:rPr>
            <a:t>texts</a:t>
          </a:r>
          <a:endParaRPr lang="fr-FR" sz="1300" kern="1200" dirty="0">
            <a:solidFill>
              <a:schemeClr val="lt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>
              <a:solidFill>
                <a:schemeClr val="lt1"/>
              </a:solidFill>
            </a:rPr>
            <a:t>Art. 23.4: </a:t>
          </a:r>
          <a:r>
            <a:rPr lang="fr-FR" sz="1300" kern="1200" dirty="0" err="1">
              <a:solidFill>
                <a:schemeClr val="lt1"/>
              </a:solidFill>
            </a:rPr>
            <a:t>regular</a:t>
          </a:r>
          <a:r>
            <a:rPr lang="fr-FR" sz="1300" kern="1200" dirty="0">
              <a:solidFill>
                <a:schemeClr val="lt1"/>
              </a:solidFill>
            </a:rPr>
            <a:t> </a:t>
          </a:r>
          <a:r>
            <a:rPr lang="fr-FR" sz="1300" kern="1200" dirty="0" err="1">
              <a:solidFill>
                <a:schemeClr val="lt1"/>
              </a:solidFill>
            </a:rPr>
            <a:t>review</a:t>
          </a:r>
          <a:r>
            <a:rPr lang="fr-FR" sz="1300" kern="1200" dirty="0">
              <a:solidFill>
                <a:schemeClr val="lt1"/>
              </a:solidFill>
            </a:rPr>
            <a:t> of the </a:t>
          </a:r>
          <a:r>
            <a:rPr lang="fr-FR" sz="1300" kern="1200" dirty="0" err="1">
              <a:solidFill>
                <a:schemeClr val="lt1"/>
              </a:solidFill>
            </a:rPr>
            <a:t>list</a:t>
          </a:r>
          <a:r>
            <a:rPr lang="fr-FR" sz="1300" kern="1200" dirty="0">
              <a:solidFill>
                <a:schemeClr val="lt1"/>
              </a:solidFill>
            </a:rPr>
            <a:t> of </a:t>
          </a:r>
          <a:r>
            <a:rPr lang="fr-FR" sz="1300" kern="1200" dirty="0" err="1">
              <a:solidFill>
                <a:schemeClr val="lt1"/>
              </a:solidFill>
            </a:rPr>
            <a:t>criteria</a:t>
          </a:r>
          <a:r>
            <a:rPr lang="fr-FR" sz="1300" kern="1200" dirty="0">
              <a:solidFill>
                <a:schemeClr val="lt1"/>
              </a:solidFill>
            </a:rPr>
            <a:t> for </a:t>
          </a:r>
          <a:r>
            <a:rPr lang="fr-FR" sz="1300" kern="1200" dirty="0" err="1">
              <a:solidFill>
                <a:schemeClr val="lt1"/>
              </a:solidFill>
            </a:rPr>
            <a:t>decision-making</a:t>
          </a:r>
          <a:endParaRPr lang="fr-FR" sz="1300" kern="1200" dirty="0">
            <a:solidFill>
              <a:schemeClr val="lt1"/>
            </a:solidFill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>
              <a:solidFill>
                <a:schemeClr val="lt1"/>
              </a:solidFill>
            </a:rPr>
            <a:t>Art. 23.5&amp;7: </a:t>
          </a:r>
          <a:r>
            <a:rPr lang="fr-FR" sz="1300" kern="1200" dirty="0" err="1">
              <a:solidFill>
                <a:schemeClr val="lt1"/>
              </a:solidFill>
            </a:rPr>
            <a:t>confidentiality</a:t>
          </a:r>
          <a:r>
            <a:rPr lang="fr-FR" sz="1300" kern="1200" dirty="0">
              <a:solidFill>
                <a:schemeClr val="lt1"/>
              </a:solidFill>
            </a:rPr>
            <a:t> of information and protection of </a:t>
          </a:r>
          <a:r>
            <a:rPr lang="fr-FR" sz="1300" kern="1200" dirty="0" err="1">
              <a:solidFill>
                <a:schemeClr val="lt1"/>
              </a:solidFill>
            </a:rPr>
            <a:t>personal</a:t>
          </a:r>
          <a:r>
            <a:rPr lang="fr-FR" sz="1300" kern="1200" dirty="0">
              <a:solidFill>
                <a:schemeClr val="lt1"/>
              </a:solidFill>
            </a:rPr>
            <a:t> data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300" kern="1200" dirty="0">
              <a:solidFill>
                <a:schemeClr val="lt1"/>
              </a:solidFill>
            </a:rPr>
            <a:t>Art. 24.1: </a:t>
          </a:r>
          <a:r>
            <a:rPr lang="fr-FR" sz="1300" kern="1200" dirty="0" err="1">
              <a:solidFill>
                <a:schemeClr val="lt1"/>
              </a:solidFill>
            </a:rPr>
            <a:t>representation</a:t>
          </a:r>
          <a:r>
            <a:rPr lang="fr-FR" sz="1300" kern="1200" dirty="0">
              <a:solidFill>
                <a:schemeClr val="lt1"/>
              </a:solidFill>
            </a:rPr>
            <a:t> of the </a:t>
          </a:r>
          <a:r>
            <a:rPr lang="fr-FR" sz="1300" kern="1200" dirty="0" err="1">
              <a:solidFill>
                <a:schemeClr val="lt1"/>
              </a:solidFill>
            </a:rPr>
            <a:t>Member</a:t>
          </a:r>
          <a:r>
            <a:rPr lang="fr-FR" sz="1300" kern="1200" dirty="0">
              <a:solidFill>
                <a:schemeClr val="lt1"/>
              </a:solidFill>
            </a:rPr>
            <a:t> States at the DUCG</a:t>
          </a:r>
        </a:p>
      </dsp:txBody>
      <dsp:txXfrm rot="5400000">
        <a:off x="3940896" y="1175236"/>
        <a:ext cx="2557423" cy="2311961"/>
      </dsp:txXfrm>
    </dsp:sp>
    <dsp:sp modelId="{C9F0E932-5853-F548-B8F7-FB89DDF91D4E}">
      <dsp:nvSpPr>
        <dsp:cNvPr id="0" name=""/>
        <dsp:cNvSpPr/>
      </dsp:nvSpPr>
      <dsp:spPr>
        <a:xfrm rot="16200000">
          <a:off x="6199121" y="1734685"/>
          <a:ext cx="2175072" cy="1193063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9513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Possibly relevant</a:t>
          </a:r>
          <a:endParaRPr lang="fr-FR" sz="1700" kern="1200" dirty="0"/>
        </a:p>
      </dsp:txBody>
      <dsp:txXfrm rot="5400000">
        <a:off x="6690125" y="1678695"/>
        <a:ext cx="1193063" cy="13050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40FA5-A40C-8C40-B5EA-A5899AA8C13F}">
      <dsp:nvSpPr>
        <dsp:cNvPr id="0" name=""/>
        <dsp:cNvSpPr/>
      </dsp:nvSpPr>
      <dsp:spPr>
        <a:xfrm rot="16200000">
          <a:off x="-724788" y="937661"/>
          <a:ext cx="4238573" cy="278711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8607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Transposable</a:t>
          </a:r>
          <a:endParaRPr lang="fr-FR" sz="28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200" kern="1200" dirty="0"/>
            <a:t>Art. 26.2&amp;3: </a:t>
          </a:r>
          <a:r>
            <a:rPr lang="fr-FR" sz="2200" kern="1200" dirty="0" err="1"/>
            <a:t>annual</a:t>
          </a:r>
          <a:r>
            <a:rPr lang="fr-FR" sz="2200" kern="1200" dirty="0"/>
            <a:t> </a:t>
          </a:r>
          <a:r>
            <a:rPr lang="fr-FR" sz="2200" kern="1200" dirty="0" err="1"/>
            <a:t>reporting</a:t>
          </a:r>
          <a:r>
            <a:rPr lang="fr-FR" sz="2200" kern="1200" dirty="0"/>
            <a:t> to the </a:t>
          </a:r>
          <a:r>
            <a:rPr lang="fr-FR" sz="2200" kern="1200" dirty="0" err="1"/>
            <a:t>parliament</a:t>
          </a:r>
          <a:r>
            <a:rPr lang="fr-FR" sz="2200" kern="1200" dirty="0"/>
            <a:t> (and Council)</a:t>
          </a:r>
        </a:p>
      </dsp:txBody>
      <dsp:txXfrm rot="5400000">
        <a:off x="943" y="1059645"/>
        <a:ext cx="2787112" cy="2543143"/>
      </dsp:txXfrm>
    </dsp:sp>
    <dsp:sp modelId="{D3E9F9F9-8428-9F43-8246-DBA799B0152E}">
      <dsp:nvSpPr>
        <dsp:cNvPr id="0" name=""/>
        <dsp:cNvSpPr/>
      </dsp:nvSpPr>
      <dsp:spPr>
        <a:xfrm rot="16200000">
          <a:off x="2219686" y="798304"/>
          <a:ext cx="4662434" cy="306582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8607" bIns="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Inspiring </a:t>
          </a:r>
          <a:endParaRPr lang="fr-FR" sz="28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200" kern="1200" dirty="0"/>
            <a:t>Art. 26.1: </a:t>
          </a:r>
          <a:r>
            <a:rPr lang="fr-FR" sz="2200" kern="1200" dirty="0" err="1"/>
            <a:t>subsidiarity</a:t>
          </a:r>
          <a:r>
            <a:rPr lang="fr-FR" sz="2200" kern="1200" dirty="0"/>
            <a:t> in </a:t>
          </a:r>
          <a:r>
            <a:rPr lang="fr-FR" sz="2200" kern="1200" dirty="0" err="1"/>
            <a:t>providing</a:t>
          </a:r>
          <a:r>
            <a:rPr lang="fr-FR" sz="2200" kern="1200" dirty="0"/>
            <a:t> guidance / </a:t>
          </a:r>
          <a:r>
            <a:rPr lang="fr-FR" sz="2200" kern="1200" dirty="0" err="1"/>
            <a:t>recommendations</a:t>
          </a:r>
          <a:endParaRPr lang="fr-FR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200" kern="1200" dirty="0"/>
            <a:t>Art. 26.4: </a:t>
          </a:r>
          <a:r>
            <a:rPr lang="fr-FR" sz="2200" kern="1200" dirty="0" err="1"/>
            <a:t>planned</a:t>
          </a:r>
          <a:r>
            <a:rPr lang="fr-FR" sz="2200" kern="1200" dirty="0"/>
            <a:t> </a:t>
          </a:r>
          <a:r>
            <a:rPr lang="fr-FR" sz="2200" kern="1200" dirty="0" err="1"/>
            <a:t>evaluation</a:t>
          </a:r>
          <a:r>
            <a:rPr lang="fr-FR" sz="2200" kern="1200" dirty="0"/>
            <a:t> of the </a:t>
          </a:r>
          <a:r>
            <a:rPr lang="fr-FR" sz="2200" kern="1200" dirty="0" err="1"/>
            <a:t>legislation</a:t>
          </a:r>
          <a:endParaRPr lang="fr-FR" sz="2200" kern="1200" dirty="0"/>
        </a:p>
      </dsp:txBody>
      <dsp:txXfrm rot="5400000">
        <a:off x="3017990" y="932487"/>
        <a:ext cx="3065826" cy="2797460"/>
      </dsp:txXfrm>
    </dsp:sp>
    <dsp:sp modelId="{C9F0E932-5853-F548-B8F7-FB89DDF91D4E}">
      <dsp:nvSpPr>
        <dsp:cNvPr id="0" name=""/>
        <dsp:cNvSpPr/>
      </dsp:nvSpPr>
      <dsp:spPr>
        <a:xfrm rot="16200000">
          <a:off x="5904096" y="1544587"/>
          <a:ext cx="2392575" cy="1573259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0" rIns="178607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Possibly relevant</a:t>
          </a:r>
          <a:endParaRPr lang="fr-FR" sz="2800" kern="1200" dirty="0"/>
        </a:p>
      </dsp:txBody>
      <dsp:txXfrm rot="5400000">
        <a:off x="6313754" y="1613444"/>
        <a:ext cx="1573259" cy="14355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440FA5-A40C-8C40-B5EA-A5899AA8C13F}">
      <dsp:nvSpPr>
        <dsp:cNvPr id="0" name=""/>
        <dsp:cNvSpPr/>
      </dsp:nvSpPr>
      <dsp:spPr>
        <a:xfrm rot="16200000">
          <a:off x="-492567" y="1234224"/>
          <a:ext cx="3184536" cy="2193986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6067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Transposable</a:t>
          </a:r>
          <a:endParaRPr lang="fr-FR" sz="2600" kern="1200" dirty="0"/>
        </a:p>
      </dsp:txBody>
      <dsp:txXfrm rot="5400000">
        <a:off x="2708" y="1375856"/>
        <a:ext cx="2193986" cy="1910722"/>
      </dsp:txXfrm>
    </dsp:sp>
    <dsp:sp modelId="{D3E9F9F9-8428-9F43-8246-DBA799B0152E}">
      <dsp:nvSpPr>
        <dsp:cNvPr id="0" name=""/>
        <dsp:cNvSpPr/>
      </dsp:nvSpPr>
      <dsp:spPr>
        <a:xfrm rot="16200000">
          <a:off x="1712482" y="725124"/>
          <a:ext cx="4662434" cy="3212185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6067" bIns="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Inspiring</a:t>
          </a:r>
          <a:endParaRPr lang="fr-FR" sz="26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Art. 29.1: (encouragement to) engage in </a:t>
          </a:r>
          <a:r>
            <a:rPr lang="fr-FR" sz="2000" kern="1200" dirty="0" err="1"/>
            <a:t>capacity</a:t>
          </a:r>
          <a:r>
            <a:rPr lang="fr-FR" sz="2000" kern="1200" dirty="0"/>
            <a:t>-building dialogue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000" kern="1200" dirty="0"/>
            <a:t>Art. 29.2: </a:t>
          </a:r>
          <a:r>
            <a:rPr lang="fr-FR" sz="2000" kern="1200" dirty="0" err="1"/>
            <a:t>concluding</a:t>
          </a:r>
          <a:r>
            <a:rPr lang="fr-FR" sz="2000" kern="1200" dirty="0"/>
            <a:t> agreement on the </a:t>
          </a:r>
          <a:r>
            <a:rPr lang="fr-FR" sz="2000" kern="1200" dirty="0" err="1"/>
            <a:t>mutual</a:t>
          </a:r>
          <a:r>
            <a:rPr lang="fr-FR" sz="2000" kern="1200" dirty="0"/>
            <a:t> recognition of the national </a:t>
          </a:r>
          <a:r>
            <a:rPr lang="fr-FR" sz="2000" kern="1200" dirty="0" err="1"/>
            <a:t>controls</a:t>
          </a:r>
          <a:endParaRPr lang="fr-FR" sz="2000" kern="1200" dirty="0"/>
        </a:p>
      </dsp:txBody>
      <dsp:txXfrm rot="5400000">
        <a:off x="2437607" y="932486"/>
        <a:ext cx="3212185" cy="2797460"/>
      </dsp:txXfrm>
    </dsp:sp>
    <dsp:sp modelId="{C9F0E932-5853-F548-B8F7-FB89DDF91D4E}">
      <dsp:nvSpPr>
        <dsp:cNvPr id="0" name=""/>
        <dsp:cNvSpPr/>
      </dsp:nvSpPr>
      <dsp:spPr>
        <a:xfrm rot="16200000">
          <a:off x="5440454" y="1333946"/>
          <a:ext cx="2895045" cy="199454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6067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/>
            <a:t>Possibly relevant</a:t>
          </a:r>
          <a:endParaRPr lang="fr-FR" sz="2600" kern="1200" dirty="0"/>
        </a:p>
      </dsp:txBody>
      <dsp:txXfrm rot="5400000">
        <a:off x="5890706" y="1462703"/>
        <a:ext cx="1994542" cy="1737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6B6C73FD-8550-49C7-B340-7D4BE34C7F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512" y="3789040"/>
            <a:ext cx="4104456" cy="1329370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fr-BE" sz="24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TITRE</a:t>
            </a:r>
            <a:endParaRPr lang="fr-BE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D6F63451-F9F4-4383-B544-EB66FAA3232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8569" y="2931606"/>
            <a:ext cx="4104457" cy="3607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buNone/>
              <a:defRPr lang="fr-FR" sz="1600" kern="1200" dirty="0" smtClean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  <a:lvl2pPr marL="0" algn="l" defTabSz="914400" rtl="0" eaLnBrk="1" latinLnBrk="0" hangingPunct="1">
              <a:defRPr lang="fr-FR" sz="1600" kern="1200" dirty="0" smtClean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2pPr>
            <a:lvl3pPr marL="0" algn="l" defTabSz="914400" rtl="0" eaLnBrk="1" latinLnBrk="0" hangingPunct="1">
              <a:defRPr lang="fr-FR" sz="1600" kern="1200" dirty="0" smtClean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3pPr>
            <a:lvl4pPr marL="0" algn="l" defTabSz="914400" rtl="0" eaLnBrk="1" latinLnBrk="0" hangingPunct="1">
              <a:defRPr lang="fr-FR" sz="1600" kern="1200" dirty="0" smtClean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4pPr>
            <a:lvl5pPr marL="0" algn="l" defTabSz="914400" rtl="0" eaLnBrk="1" latinLnBrk="0" hangingPunct="1">
              <a:defRPr lang="fr-BE" sz="1600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5pPr>
          </a:lstStyle>
          <a:p>
            <a:pPr lvl="0"/>
            <a:r>
              <a:rPr lang="fr-FR" dirty="0"/>
              <a:t>Faculté…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E9D0464-66E0-44DB-9CAE-88A3DF1146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9388" y="6021288"/>
            <a:ext cx="5759995" cy="360709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lang="fr-FR" sz="1400" b="1" kern="1200" dirty="0" smtClean="0">
                <a:solidFill>
                  <a:schemeClr val="tx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  <a:lvl2pPr marL="0" algn="l" defTabSz="914400" rtl="0" eaLnBrk="1" latinLnBrk="0" hangingPunct="1">
              <a:defRPr lang="fr-FR" sz="1400" b="1" kern="1200" dirty="0" smtClean="0">
                <a:solidFill>
                  <a:schemeClr val="tx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2pPr>
            <a:lvl3pPr marL="0" algn="l" defTabSz="914400" rtl="0" eaLnBrk="1" latinLnBrk="0" hangingPunct="1">
              <a:defRPr lang="fr-FR" sz="1400" b="1" kern="1200" dirty="0" smtClean="0">
                <a:solidFill>
                  <a:schemeClr val="tx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3pPr>
            <a:lvl4pPr marL="0" algn="l" defTabSz="914400" rtl="0" eaLnBrk="1" latinLnBrk="0" hangingPunct="1">
              <a:defRPr lang="fr-FR" sz="1400" b="1" kern="1200" dirty="0" smtClean="0">
                <a:solidFill>
                  <a:schemeClr val="tx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4pPr>
            <a:lvl5pPr marL="0" algn="l" defTabSz="914400" rtl="0" eaLnBrk="1" latinLnBrk="0" hangingPunct="1">
              <a:defRPr lang="fr-BE" sz="1400" b="1" kern="1200" dirty="0">
                <a:solidFill>
                  <a:schemeClr val="tx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414481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803598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20540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144355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882053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186489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957662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597742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8542295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93679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  <a:solidFill>
            <a:srgbClr val="F8B80E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14621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2">
                    <a:lumMod val="50000"/>
                  </a:schemeClr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510205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5102058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8867614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2">
                    <a:lumMod val="50000"/>
                  </a:schemeClr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5037364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40713426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911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  <a:solidFill>
            <a:srgbClr val="AEAEAE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3471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  <a:solidFill>
            <a:srgbClr val="F09456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62732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  <a:solidFill>
            <a:srgbClr val="95C674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3465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  <a:solidFill>
            <a:srgbClr val="F0565A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chemeClr val="bg1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6083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362" y="1854200"/>
            <a:ext cx="6581275" cy="3149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6000" b="1" kern="1200" dirty="0">
                <a:solidFill>
                  <a:srgbClr val="9D9E9E"/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26681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u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95FE9989-A60A-4127-88D5-C686421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2">
                    <a:lumMod val="50000"/>
                  </a:schemeClr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1901FFF-38B6-4C7E-97BC-159CA910B7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5768" y="1322805"/>
            <a:ext cx="4176713" cy="4445000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80A2883-B70E-4C0C-8DB7-B9B35B4DE2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8687" y="1321719"/>
            <a:ext cx="4176713" cy="4445000"/>
          </a:xfrm>
          <a:prstGeom prst="rect">
            <a:avLst/>
          </a:prstGeom>
        </p:spPr>
        <p:txBody>
          <a:bodyPr/>
          <a:lstStyle>
            <a:lvl1pPr marL="2286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577570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itre 9">
            <a:extLst>
              <a:ext uri="{FF2B5EF4-FFF2-40B4-BE49-F238E27FC236}">
                <a16:creationId xmlns:a16="http://schemas.microsoft.com/office/drawing/2014/main" id="{A0735816-2DC6-4BDF-A54A-4E82A29F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4125" y="136526"/>
            <a:ext cx="6581275" cy="941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fr-BE" sz="3200" b="1" kern="1200" dirty="0">
                <a:solidFill>
                  <a:schemeClr val="bg2">
                    <a:lumMod val="50000"/>
                  </a:schemeClr>
                </a:solidFill>
                <a:latin typeface="Meiryo UI" pitchFamily="34" charset="-128"/>
                <a:ea typeface="Meiryo UI" pitchFamily="34" charset="-128"/>
                <a:cs typeface="Meiryo UI" pitchFamily="34" charset="-128"/>
              </a:defRPr>
            </a:lvl1pPr>
          </a:lstStyle>
          <a:p>
            <a:r>
              <a:rPr lang="fr-FR" dirty="0"/>
              <a:t>Modifiez le style du titre</a:t>
            </a:r>
            <a:endParaRPr lang="fr-BE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CDB66BD-317C-48BF-84D5-66787475EB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479550"/>
            <a:ext cx="8686800" cy="4270068"/>
          </a:xfrm>
          <a:prstGeom prst="rect">
            <a:avLst/>
          </a:prstGeom>
        </p:spPr>
        <p:txBody>
          <a:bodyPr/>
          <a:lstStyle>
            <a:lvl1pPr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>
              <a:defRPr lang="fr-FR" sz="28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2pPr>
            <a:lvl3pPr marL="1143000" indent="-228600">
              <a:defRPr lang="fr-FR" sz="2400" kern="1200" dirty="0" smtClean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Deuxième niveau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93094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3" descr="ФОН ДЛЯ ПРЕЗЫ_обложка.jpg">
            <a:extLst>
              <a:ext uri="{FF2B5EF4-FFF2-40B4-BE49-F238E27FC236}">
                <a16:creationId xmlns:a16="http://schemas.microsoft.com/office/drawing/2014/main" id="{9A1E12A8-34E4-4A0B-BDC8-CF6D6434CE7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3999" cy="70179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30" descr="ФОН ДЛЯ ПРЕЗЫ_pflyzz.jpg">
            <a:extLst>
              <a:ext uri="{FF2B5EF4-FFF2-40B4-BE49-F238E27FC236}">
                <a16:creationId xmlns:a16="http://schemas.microsoft.com/office/drawing/2014/main" id="{07289750-79C7-4122-A82E-DC9EB1638AE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7017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987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24" descr="джипег.jpg">
            <a:extLst>
              <a:ext uri="{FF2B5EF4-FFF2-40B4-BE49-F238E27FC236}">
                <a16:creationId xmlns:a16="http://schemas.microsoft.com/office/drawing/2014/main" id="{6AF69240-AD2E-4529-B7D8-170C13DB59E8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9534" cy="1196752"/>
          </a:xfrm>
          <a:prstGeom prst="rect">
            <a:avLst/>
          </a:prstGeom>
        </p:spPr>
      </p:pic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584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0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24" descr="джипег.jpg">
            <a:extLst>
              <a:ext uri="{FF2B5EF4-FFF2-40B4-BE49-F238E27FC236}">
                <a16:creationId xmlns:a16="http://schemas.microsoft.com/office/drawing/2014/main" id="{6AF69240-AD2E-4529-B7D8-170C13DB59E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9534" cy="1196752"/>
          </a:xfrm>
          <a:prstGeom prst="rect">
            <a:avLst/>
          </a:prstGeom>
        </p:spPr>
      </p:pic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59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B3F7E4-DE98-459F-99D9-BA2B20E9A0F8}"/>
              </a:ext>
            </a:extLst>
          </p:cNvPr>
          <p:cNvSpPr/>
          <p:nvPr/>
        </p:nvSpPr>
        <p:spPr>
          <a:xfrm>
            <a:off x="1633338" y="0"/>
            <a:ext cx="7510662" cy="1200318"/>
          </a:xfrm>
          <a:prstGeom prst="rect">
            <a:avLst/>
          </a:prstGeom>
          <a:solidFill>
            <a:srgbClr val="F8B8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496D6E8-4292-4A55-8F23-6004868438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8214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10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B3F7E4-DE98-459F-99D9-BA2B20E9A0F8}"/>
              </a:ext>
            </a:extLst>
          </p:cNvPr>
          <p:cNvSpPr/>
          <p:nvPr/>
        </p:nvSpPr>
        <p:spPr>
          <a:xfrm>
            <a:off x="1633338" y="0"/>
            <a:ext cx="7510662" cy="1200318"/>
          </a:xfrm>
          <a:prstGeom prst="rect">
            <a:avLst/>
          </a:prstGeom>
          <a:solidFill>
            <a:srgbClr val="AEAE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496D6E8-4292-4A55-8F23-6004868438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8214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32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B3F7E4-DE98-459F-99D9-BA2B20E9A0F8}"/>
              </a:ext>
            </a:extLst>
          </p:cNvPr>
          <p:cNvSpPr/>
          <p:nvPr/>
        </p:nvSpPr>
        <p:spPr>
          <a:xfrm>
            <a:off x="1633338" y="0"/>
            <a:ext cx="7510662" cy="1200318"/>
          </a:xfrm>
          <a:prstGeom prst="rect">
            <a:avLst/>
          </a:prstGeom>
          <a:solidFill>
            <a:srgbClr val="F094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496D6E8-4292-4A55-8F23-6004868438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8214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85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B3F7E4-DE98-459F-99D9-BA2B20E9A0F8}"/>
              </a:ext>
            </a:extLst>
          </p:cNvPr>
          <p:cNvSpPr/>
          <p:nvPr/>
        </p:nvSpPr>
        <p:spPr>
          <a:xfrm>
            <a:off x="1633338" y="0"/>
            <a:ext cx="7510662" cy="1200318"/>
          </a:xfrm>
          <a:prstGeom prst="rect">
            <a:avLst/>
          </a:prstGeom>
          <a:solidFill>
            <a:srgbClr val="95C6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496D6E8-4292-4A55-8F23-6004868438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8214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7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B3F7E4-DE98-459F-99D9-BA2B20E9A0F8}"/>
              </a:ext>
            </a:extLst>
          </p:cNvPr>
          <p:cNvSpPr/>
          <p:nvPr/>
        </p:nvSpPr>
        <p:spPr>
          <a:xfrm>
            <a:off x="1633338" y="0"/>
            <a:ext cx="7510662" cy="1200318"/>
          </a:xfrm>
          <a:prstGeom prst="rect">
            <a:avLst/>
          </a:prstGeom>
          <a:solidFill>
            <a:srgbClr val="F05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 dirty="0"/>
          </a:p>
        </p:txBody>
      </p:sp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23" descr="logo-U-liege New.png">
            <a:extLst>
              <a:ext uri="{FF2B5EF4-FFF2-40B4-BE49-F238E27FC236}">
                <a16:creationId xmlns:a16="http://schemas.microsoft.com/office/drawing/2014/main" id="{1B2CD876-178A-4898-8A9B-BE05A5AF4C1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520" y="5923847"/>
            <a:ext cx="1381818" cy="601497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496D6E8-4292-4A55-8F23-6004868438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248214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76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22">
            <a:extLst>
              <a:ext uri="{FF2B5EF4-FFF2-40B4-BE49-F238E27FC236}">
                <a16:creationId xmlns:a16="http://schemas.microsoft.com/office/drawing/2014/main" id="{0E593E41-39B7-4E6A-AEA9-4DD9EA3E80CE}"/>
              </a:ext>
            </a:extLst>
          </p:cNvPr>
          <p:cNvSpPr/>
          <p:nvPr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rgbClr val="2984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994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FFCC99-1494-A343-A39F-62A2E59F9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How the EU dual-use </a:t>
            </a:r>
            <a:r>
              <a:rPr lang="fr-FR" sz="2000" dirty="0" err="1"/>
              <a:t>Regulation</a:t>
            </a:r>
            <a:r>
              <a:rPr lang="fr-FR" sz="2000" dirty="0"/>
              <a:t> </a:t>
            </a:r>
            <a:r>
              <a:rPr lang="fr-FR" sz="2000" dirty="0" err="1"/>
              <a:t>could</a:t>
            </a:r>
            <a:r>
              <a:rPr lang="fr-FR" sz="2000" dirty="0"/>
              <a:t> </a:t>
            </a:r>
            <a:r>
              <a:rPr lang="fr-FR" sz="2000" dirty="0" err="1"/>
              <a:t>benefit</a:t>
            </a:r>
            <a:r>
              <a:rPr lang="fr-FR" sz="2000" dirty="0"/>
              <a:t> </a:t>
            </a:r>
            <a:r>
              <a:rPr lang="fr-FR" sz="2000" dirty="0" err="1"/>
              <a:t>third</a:t>
            </a:r>
            <a:r>
              <a:rPr lang="fr-FR" sz="2000" dirty="0"/>
              <a:t> countries?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23E508-F97B-7241-A458-9897F06BDE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Chaudfontaine Group </a:t>
            </a:r>
            <a:r>
              <a:rPr lang="fr-FR" dirty="0" err="1"/>
              <a:t>conference</a:t>
            </a:r>
            <a:r>
              <a:rPr lang="fr-FR" dirty="0"/>
              <a:t> 2021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09F8D03-EAB3-C04F-B8C9-D8A3C3C8E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indent="0">
              <a:buNone/>
            </a:pPr>
            <a:r>
              <a:rPr lang="fr-FR" i="1" dirty="0"/>
              <a:t>Sylvain </a:t>
            </a:r>
            <a:r>
              <a:rPr lang="fr-FR" i="1" dirty="0" err="1"/>
              <a:t>Paile</a:t>
            </a:r>
            <a:r>
              <a:rPr lang="fr-FR" i="1" dirty="0"/>
              <a:t>-Calvo, 12-14 </a:t>
            </a:r>
            <a:r>
              <a:rPr lang="fr-FR" i="1" dirty="0" err="1"/>
              <a:t>December</a:t>
            </a:r>
            <a:r>
              <a:rPr lang="fr-FR" i="1" dirty="0"/>
              <a:t> 2021</a:t>
            </a:r>
          </a:p>
        </p:txBody>
      </p:sp>
    </p:spTree>
    <p:extLst>
      <p:ext uri="{BB962C8B-B14F-4D97-AF65-F5344CB8AC3E}">
        <p14:creationId xmlns:p14="http://schemas.microsoft.com/office/powerpoint/2010/main" val="3381885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5B827FA-C7EC-944D-A37B-C72D50944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266" y="1803960"/>
            <a:ext cx="6581275" cy="3149599"/>
          </a:xfrm>
        </p:spPr>
        <p:txBody>
          <a:bodyPr>
            <a:normAutofit/>
          </a:bodyPr>
          <a:lstStyle/>
          <a:p>
            <a:r>
              <a:rPr lang="fr-BE" sz="2800" dirty="0"/>
              <a:t>Administrative Cooperation, Implementation &amp; </a:t>
            </a:r>
            <a:r>
              <a:rPr lang="fr-BE" sz="2800" dirty="0" err="1"/>
              <a:t>Enforcement</a:t>
            </a:r>
            <a:br>
              <a:rPr lang="fr-BE" sz="2800" dirty="0"/>
            </a:br>
            <a:br>
              <a:rPr lang="fr-BE" sz="2800" dirty="0"/>
            </a:br>
            <a:r>
              <a:rPr lang="fr-BE" sz="2800" dirty="0"/>
              <a:t>Transparency, Outreach, Monitoring, Evaluation</a:t>
            </a:r>
            <a:br>
              <a:rPr lang="fr-BE" sz="2800" dirty="0"/>
            </a:br>
            <a:br>
              <a:rPr lang="fr-BE" sz="2800" dirty="0"/>
            </a:br>
            <a:r>
              <a:rPr lang="fr-BE" sz="2800" dirty="0" err="1"/>
              <a:t>Cooperation</a:t>
            </a:r>
            <a:r>
              <a:rPr lang="fr-BE" sz="2800" dirty="0"/>
              <a:t> </a:t>
            </a:r>
            <a:r>
              <a:rPr lang="fr-BE" sz="2800" dirty="0" err="1"/>
              <a:t>With</a:t>
            </a:r>
            <a:r>
              <a:rPr lang="fr-BE" sz="2800" dirty="0"/>
              <a:t> </a:t>
            </a:r>
            <a:r>
              <a:rPr lang="fr-BE" sz="2800" dirty="0" err="1"/>
              <a:t>Third</a:t>
            </a:r>
            <a:r>
              <a:rPr lang="fr-BE" sz="2800" dirty="0"/>
              <a:t> Countries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51697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EF04BC8-8E93-CA4D-B63D-6180A7DB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Administrative </a:t>
            </a:r>
            <a:r>
              <a:rPr lang="fr-BE" dirty="0" err="1"/>
              <a:t>Cooperation</a:t>
            </a:r>
            <a:r>
              <a:rPr lang="fr-BE" dirty="0"/>
              <a:t>, </a:t>
            </a:r>
            <a:r>
              <a:rPr lang="fr-BE" dirty="0" err="1"/>
              <a:t>Implementation</a:t>
            </a:r>
            <a:r>
              <a:rPr lang="fr-BE" dirty="0"/>
              <a:t> &amp; </a:t>
            </a:r>
            <a:r>
              <a:rPr lang="fr-BE" dirty="0" err="1"/>
              <a:t>Enforcement</a:t>
            </a:r>
            <a:endParaRPr lang="fr-FR" dirty="0"/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E4F18DD2-2157-7549-A12D-14B4E5F621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0298978"/>
              </p:ext>
            </p:extLst>
          </p:nvPr>
        </p:nvGraphicFramePr>
        <p:xfrm>
          <a:off x="663191" y="1316333"/>
          <a:ext cx="7887956" cy="4662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794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EF04BC8-8E93-CA4D-B63D-6180A7DB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/>
              <a:t>Transparency</a:t>
            </a:r>
            <a:r>
              <a:rPr lang="fr-BE" dirty="0"/>
              <a:t>, </a:t>
            </a:r>
            <a:r>
              <a:rPr lang="fr-BE" dirty="0" err="1"/>
              <a:t>Outreach</a:t>
            </a:r>
            <a:r>
              <a:rPr lang="fr-BE" dirty="0"/>
              <a:t>, Monitoring, Evaluation</a:t>
            </a:r>
            <a:endParaRPr lang="fr-FR" dirty="0"/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E4F18DD2-2157-7549-A12D-14B4E5F621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3664503"/>
              </p:ext>
            </p:extLst>
          </p:nvPr>
        </p:nvGraphicFramePr>
        <p:xfrm>
          <a:off x="663191" y="1316333"/>
          <a:ext cx="7887956" cy="4662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0547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CEF04BC8-8E93-CA4D-B63D-6180A7DB7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 err="1"/>
              <a:t>Cooperation</a:t>
            </a:r>
            <a:r>
              <a:rPr lang="fr-BE" dirty="0"/>
              <a:t> </a:t>
            </a:r>
            <a:r>
              <a:rPr lang="fr-BE" dirty="0" err="1"/>
              <a:t>With</a:t>
            </a:r>
            <a:r>
              <a:rPr lang="fr-BE" dirty="0"/>
              <a:t> </a:t>
            </a:r>
            <a:r>
              <a:rPr lang="fr-BE" dirty="0" err="1"/>
              <a:t>Third</a:t>
            </a:r>
            <a:r>
              <a:rPr lang="fr-BE" dirty="0"/>
              <a:t> Countries</a:t>
            </a:r>
            <a:endParaRPr lang="fr-FR" dirty="0"/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E4F18DD2-2157-7549-A12D-14B4E5F621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648367"/>
              </p:ext>
            </p:extLst>
          </p:nvPr>
        </p:nvGraphicFramePr>
        <p:xfrm>
          <a:off x="663191" y="1316333"/>
          <a:ext cx="7887956" cy="4662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6302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3659850"/>
      </p:ext>
    </p:extLst>
  </p:cSld>
  <p:clrMapOvr>
    <a:masterClrMapping/>
  </p:clrMapOvr>
</p:sld>
</file>

<file path=ppt/theme/theme1.xml><?xml version="1.0" encoding="utf-8"?>
<a:theme xmlns:a="http://schemas.openxmlformats.org/drawingml/2006/main" name="ESU new template - Lectures V1.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U new template - Lectures V1.3" id="{AA0ECAD6-44A4-44D3-B992-D42CA987E3F1}" vid="{4119DFF1-9314-465B-8E59-50BC86337FE8}"/>
    </a:ext>
  </a:extLst>
</a:theme>
</file>

<file path=ppt/theme/theme10.xml><?xml version="1.0" encoding="utf-8"?>
<a:theme xmlns:a="http://schemas.openxmlformats.org/drawingml/2006/main" name="End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ody - 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ody - Yello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Body - Gre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Body - Oran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Body - G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Body - Red/Pi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Body - Max spa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ESU new template - Lectures V1</Template>
  <TotalTime>210</TotalTime>
  <Words>255</Words>
  <Application>Microsoft Macintosh PowerPoint</Application>
  <PresentationFormat>Affichage à l'écran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10</vt:i4>
      </vt:variant>
      <vt:variant>
        <vt:lpstr>Titres des diapositives</vt:lpstr>
      </vt:variant>
      <vt:variant>
        <vt:i4>6</vt:i4>
      </vt:variant>
    </vt:vector>
  </HeadingPairs>
  <TitlesOfParts>
    <vt:vector size="20" baseType="lpstr">
      <vt:lpstr>Meiryo UI</vt:lpstr>
      <vt:lpstr>ＭＳ Ｐゴシック</vt:lpstr>
      <vt:lpstr>Arial</vt:lpstr>
      <vt:lpstr>Calibri</vt:lpstr>
      <vt:lpstr>ESU new template - Lectures V1.3</vt:lpstr>
      <vt:lpstr>TITLE</vt:lpstr>
      <vt:lpstr>Body - White</vt:lpstr>
      <vt:lpstr>Body - Yellow</vt:lpstr>
      <vt:lpstr>Body - Grey</vt:lpstr>
      <vt:lpstr>Body - Orange</vt:lpstr>
      <vt:lpstr>Body - Green</vt:lpstr>
      <vt:lpstr>Body - Red/Pink</vt:lpstr>
      <vt:lpstr>Body - Max space</vt:lpstr>
      <vt:lpstr>End</vt:lpstr>
      <vt:lpstr>How the EU dual-use Regulation could benefit third countries?</vt:lpstr>
      <vt:lpstr>Administrative Cooperation, Implementation &amp; Enforcement  Transparency, Outreach, Monitoring, Evaluation  Cooperation With Third Countries</vt:lpstr>
      <vt:lpstr>Administrative Cooperation, Implementation &amp; Enforcement</vt:lpstr>
      <vt:lpstr>Transparency, Outreach, Monitoring, Evaluation</vt:lpstr>
      <vt:lpstr>Cooperation With Third Countries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SPC</cp:lastModifiedBy>
  <cp:revision>11</cp:revision>
  <dcterms:created xsi:type="dcterms:W3CDTF">2019-09-12T08:57:08Z</dcterms:created>
  <dcterms:modified xsi:type="dcterms:W3CDTF">2021-12-14T10:28:43Z</dcterms:modified>
</cp:coreProperties>
</file>