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22"/>
  </p:notesMasterIdLst>
  <p:handoutMasterIdLst>
    <p:handoutMasterId r:id="rId23"/>
  </p:handoutMasterIdLst>
  <p:sldIdLst>
    <p:sldId id="3041" r:id="rId2"/>
    <p:sldId id="3534" r:id="rId3"/>
    <p:sldId id="3649" r:id="rId4"/>
    <p:sldId id="3654" r:id="rId5"/>
    <p:sldId id="3551" r:id="rId6"/>
    <p:sldId id="3607" r:id="rId7"/>
    <p:sldId id="3584" r:id="rId8"/>
    <p:sldId id="3558" r:id="rId9"/>
    <p:sldId id="3559" r:id="rId10"/>
    <p:sldId id="3650" r:id="rId11"/>
    <p:sldId id="3663" r:id="rId12"/>
    <p:sldId id="3611" r:id="rId13"/>
    <p:sldId id="3612" r:id="rId14"/>
    <p:sldId id="3613" r:id="rId15"/>
    <p:sldId id="3668" r:id="rId16"/>
    <p:sldId id="3665" r:id="rId17"/>
    <p:sldId id="3664" r:id="rId18"/>
    <p:sldId id="3667" r:id="rId19"/>
    <p:sldId id="3671" r:id="rId20"/>
    <p:sldId id="3673" r:id="rId21"/>
  </p:sldIdLst>
  <p:sldSz cx="18288000" cy="102885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36"/>
    <a:srgbClr val="1F232E"/>
    <a:srgbClr val="4A5B72"/>
    <a:srgbClr val="1FD7B5"/>
    <a:srgbClr val="04C4DE"/>
    <a:srgbClr val="FFCF54"/>
    <a:srgbClr val="FF9D54"/>
    <a:srgbClr val="FEBC52"/>
    <a:srgbClr val="E04072"/>
    <a:srgbClr val="BD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5713" autoAdjust="0"/>
  </p:normalViewPr>
  <p:slideViewPr>
    <p:cSldViewPr snapToGrid="0">
      <p:cViewPr varScale="1">
        <p:scale>
          <a:sx n="68" d="100"/>
          <a:sy n="68" d="100"/>
        </p:scale>
        <p:origin x="102" y="198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‹N°›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12/7/2021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‹N°›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8961495" y="1290318"/>
            <a:ext cx="7855091" cy="7719268"/>
          </a:xfrm>
          <a:custGeom>
            <a:avLst/>
            <a:gdLst>
              <a:gd name="T0" fmla="*/ 2022 w 3466"/>
              <a:gd name="T1" fmla="*/ 2517 h 3410"/>
              <a:gd name="T2" fmla="*/ 1992 w 3466"/>
              <a:gd name="T3" fmla="*/ 2371 h 3410"/>
              <a:gd name="T4" fmla="*/ 2367 w 3466"/>
              <a:gd name="T5" fmla="*/ 2097 h 3410"/>
              <a:gd name="T6" fmla="*/ 2410 w 3466"/>
              <a:gd name="T7" fmla="*/ 2239 h 3410"/>
              <a:gd name="T8" fmla="*/ 3279 w 3466"/>
              <a:gd name="T9" fmla="*/ 1519 h 3410"/>
              <a:gd name="T10" fmla="*/ 3108 w 3466"/>
              <a:gd name="T11" fmla="*/ 1553 h 3410"/>
              <a:gd name="T12" fmla="*/ 2672 w 3466"/>
              <a:gd name="T13" fmla="*/ 1918 h 3410"/>
              <a:gd name="T14" fmla="*/ 2590 w 3466"/>
              <a:gd name="T15" fmla="*/ 1795 h 3410"/>
              <a:gd name="T16" fmla="*/ 3124 w 3466"/>
              <a:gd name="T17" fmla="*/ 1206 h 3410"/>
              <a:gd name="T18" fmla="*/ 3124 w 3466"/>
              <a:gd name="T19" fmla="*/ 1032 h 3410"/>
              <a:gd name="T20" fmla="*/ 2997 w 3466"/>
              <a:gd name="T21" fmla="*/ 905 h 3410"/>
              <a:gd name="T22" fmla="*/ 2824 w 3466"/>
              <a:gd name="T23" fmla="*/ 905 h 3410"/>
              <a:gd name="T24" fmla="*/ 2238 w 3466"/>
              <a:gd name="T25" fmla="*/ 1441 h 3410"/>
              <a:gd name="T26" fmla="*/ 2115 w 3466"/>
              <a:gd name="T27" fmla="*/ 1359 h 3410"/>
              <a:gd name="T28" fmla="*/ 2478 w 3466"/>
              <a:gd name="T29" fmla="*/ 921 h 3410"/>
              <a:gd name="T30" fmla="*/ 2512 w 3466"/>
              <a:gd name="T31" fmla="*/ 750 h 3410"/>
              <a:gd name="T32" fmla="*/ 2412 w 3466"/>
              <a:gd name="T33" fmla="*/ 600 h 3410"/>
              <a:gd name="T34" fmla="*/ 2242 w 3466"/>
              <a:gd name="T35" fmla="*/ 566 h 3410"/>
              <a:gd name="T36" fmla="*/ 1874 w 3466"/>
              <a:gd name="T37" fmla="*/ 877 h 3410"/>
              <a:gd name="T38" fmla="*/ 1728 w 3466"/>
              <a:gd name="T39" fmla="*/ 847 h 3410"/>
              <a:gd name="T40" fmla="*/ 1838 w 3466"/>
              <a:gd name="T41" fmla="*/ 618 h 3410"/>
              <a:gd name="T42" fmla="*/ 1907 w 3466"/>
              <a:gd name="T43" fmla="*/ 454 h 3410"/>
              <a:gd name="T44" fmla="*/ 1838 w 3466"/>
              <a:gd name="T45" fmla="*/ 290 h 3410"/>
              <a:gd name="T46" fmla="*/ 1675 w 3466"/>
              <a:gd name="T47" fmla="*/ 222 h 3410"/>
              <a:gd name="T48" fmla="*/ 1512 w 3466"/>
              <a:gd name="T49" fmla="*/ 290 h 3410"/>
              <a:gd name="T50" fmla="*/ 900 w 3466"/>
              <a:gd name="T51" fmla="*/ 812 h 3410"/>
              <a:gd name="T52" fmla="*/ 843 w 3466"/>
              <a:gd name="T53" fmla="*/ 674 h 3410"/>
              <a:gd name="T54" fmla="*/ 1170 w 3466"/>
              <a:gd name="T55" fmla="*/ 287 h 3410"/>
              <a:gd name="T56" fmla="*/ 1145 w 3466"/>
              <a:gd name="T57" fmla="*/ 114 h 3410"/>
              <a:gd name="T58" fmla="*/ 1001 w 3466"/>
              <a:gd name="T59" fmla="*/ 7 h 3410"/>
              <a:gd name="T60" fmla="*/ 828 w 3466"/>
              <a:gd name="T61" fmla="*/ 32 h 3410"/>
              <a:gd name="T62" fmla="*/ 11 w 3466"/>
              <a:gd name="T63" fmla="*/ 882 h 3410"/>
              <a:gd name="T64" fmla="*/ 27 w 3466"/>
              <a:gd name="T65" fmla="*/ 1055 h 3410"/>
              <a:gd name="T66" fmla="*/ 167 w 3466"/>
              <a:gd name="T67" fmla="*/ 1170 h 3410"/>
              <a:gd name="T68" fmla="*/ 340 w 3466"/>
              <a:gd name="T69" fmla="*/ 1152 h 3410"/>
              <a:gd name="T70" fmla="*/ 516 w 3466"/>
              <a:gd name="T71" fmla="*/ 1045 h 3410"/>
              <a:gd name="T72" fmla="*/ 609 w 3466"/>
              <a:gd name="T73" fmla="*/ 1160 h 3410"/>
              <a:gd name="T74" fmla="*/ 21 w 3466"/>
              <a:gd name="T75" fmla="*/ 1804 h 3410"/>
              <a:gd name="T76" fmla="*/ 13 w 3466"/>
              <a:gd name="T77" fmla="*/ 1978 h 3410"/>
              <a:gd name="T78" fmla="*/ 134 w 3466"/>
              <a:gd name="T79" fmla="*/ 2111 h 3410"/>
              <a:gd name="T80" fmla="*/ 307 w 3466"/>
              <a:gd name="T81" fmla="*/ 2121 h 3410"/>
              <a:gd name="T82" fmla="*/ 918 w 3466"/>
              <a:gd name="T83" fmla="*/ 1548 h 3410"/>
              <a:gd name="T84" fmla="*/ 1059 w 3466"/>
              <a:gd name="T85" fmla="*/ 1593 h 3410"/>
              <a:gd name="T86" fmla="*/ 301 w 3466"/>
              <a:gd name="T87" fmla="*/ 2458 h 3410"/>
              <a:gd name="T88" fmla="*/ 242 w 3466"/>
              <a:gd name="T89" fmla="*/ 2625 h 3410"/>
              <a:gd name="T90" fmla="*/ 309 w 3466"/>
              <a:gd name="T91" fmla="*/ 2777 h 3410"/>
              <a:gd name="T92" fmla="*/ 472 w 3466"/>
              <a:gd name="T93" fmla="*/ 2846 h 3410"/>
              <a:gd name="T94" fmla="*/ 635 w 3466"/>
              <a:gd name="T95" fmla="*/ 2777 h 3410"/>
              <a:gd name="T96" fmla="*/ 1137 w 3466"/>
              <a:gd name="T97" fmla="*/ 2409 h 3410"/>
              <a:gd name="T98" fmla="*/ 1152 w 3466"/>
              <a:gd name="T99" fmla="*/ 2556 h 3410"/>
              <a:gd name="T100" fmla="*/ 1001 w 3466"/>
              <a:gd name="T101" fmla="*/ 2784 h 3410"/>
              <a:gd name="T102" fmla="*/ 1051 w 3466"/>
              <a:gd name="T103" fmla="*/ 2952 h 3410"/>
              <a:gd name="T104" fmla="*/ 1208 w 3466"/>
              <a:gd name="T105" fmla="*/ 3036 h 3410"/>
              <a:gd name="T106" fmla="*/ 1376 w 3466"/>
              <a:gd name="T107" fmla="*/ 2986 h 3410"/>
              <a:gd name="T108" fmla="*/ 1703 w 3466"/>
              <a:gd name="T109" fmla="*/ 2749 h 3410"/>
              <a:gd name="T110" fmla="*/ 1761 w 3466"/>
              <a:gd name="T111" fmla="*/ 2886 h 3410"/>
              <a:gd name="T112" fmla="*/ 1586 w 3466"/>
              <a:gd name="T113" fmla="*/ 3113 h 3410"/>
              <a:gd name="T114" fmla="*/ 1603 w 3466"/>
              <a:gd name="T115" fmla="*/ 3287 h 3410"/>
              <a:gd name="T116" fmla="*/ 1741 w 3466"/>
              <a:gd name="T117" fmla="*/ 3401 h 3410"/>
              <a:gd name="T118" fmla="*/ 1915 w 3466"/>
              <a:gd name="T119" fmla="*/ 3384 h 3410"/>
              <a:gd name="T120" fmla="*/ 3452 w 3466"/>
              <a:gd name="T121" fmla="*/ 1824 h 3410"/>
              <a:gd name="T122" fmla="*/ 3444 w 3466"/>
              <a:gd name="T123" fmla="*/ 1650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66" h="3410">
                <a:moveTo>
                  <a:pt x="2392" y="2265"/>
                </a:moveTo>
                <a:lnTo>
                  <a:pt x="2154" y="2503"/>
                </a:lnTo>
                <a:lnTo>
                  <a:pt x="2146" y="2510"/>
                </a:lnTo>
                <a:lnTo>
                  <a:pt x="2138" y="2517"/>
                </a:lnTo>
                <a:lnTo>
                  <a:pt x="2128" y="2523"/>
                </a:lnTo>
                <a:lnTo>
                  <a:pt x="2119" y="2527"/>
                </a:lnTo>
                <a:lnTo>
                  <a:pt x="2110" y="2530"/>
                </a:lnTo>
                <a:lnTo>
                  <a:pt x="2099" y="2532"/>
                </a:lnTo>
                <a:lnTo>
                  <a:pt x="2090" y="2534"/>
                </a:lnTo>
                <a:lnTo>
                  <a:pt x="2080" y="2534"/>
                </a:lnTo>
                <a:lnTo>
                  <a:pt x="2070" y="2534"/>
                </a:lnTo>
                <a:lnTo>
                  <a:pt x="2060" y="2532"/>
                </a:lnTo>
                <a:lnTo>
                  <a:pt x="2050" y="2530"/>
                </a:lnTo>
                <a:lnTo>
                  <a:pt x="2041" y="2527"/>
                </a:lnTo>
                <a:lnTo>
                  <a:pt x="2031" y="2523"/>
                </a:lnTo>
                <a:lnTo>
                  <a:pt x="2022" y="2517"/>
                </a:lnTo>
                <a:lnTo>
                  <a:pt x="2014" y="2510"/>
                </a:lnTo>
                <a:lnTo>
                  <a:pt x="2006" y="2503"/>
                </a:lnTo>
                <a:lnTo>
                  <a:pt x="1998" y="2496"/>
                </a:lnTo>
                <a:lnTo>
                  <a:pt x="1992" y="2487"/>
                </a:lnTo>
                <a:lnTo>
                  <a:pt x="1987" y="2478"/>
                </a:lnTo>
                <a:lnTo>
                  <a:pt x="1983" y="2469"/>
                </a:lnTo>
                <a:lnTo>
                  <a:pt x="1980" y="2459"/>
                </a:lnTo>
                <a:lnTo>
                  <a:pt x="1977" y="2449"/>
                </a:lnTo>
                <a:lnTo>
                  <a:pt x="1976" y="2439"/>
                </a:lnTo>
                <a:lnTo>
                  <a:pt x="1976" y="2429"/>
                </a:lnTo>
                <a:lnTo>
                  <a:pt x="1976" y="2419"/>
                </a:lnTo>
                <a:lnTo>
                  <a:pt x="1977" y="2409"/>
                </a:lnTo>
                <a:lnTo>
                  <a:pt x="1980" y="2399"/>
                </a:lnTo>
                <a:lnTo>
                  <a:pt x="1983" y="2390"/>
                </a:lnTo>
                <a:lnTo>
                  <a:pt x="1987" y="2381"/>
                </a:lnTo>
                <a:lnTo>
                  <a:pt x="1992" y="2371"/>
                </a:lnTo>
                <a:lnTo>
                  <a:pt x="1998" y="2363"/>
                </a:lnTo>
                <a:lnTo>
                  <a:pt x="2006" y="2355"/>
                </a:lnTo>
                <a:lnTo>
                  <a:pt x="2244" y="2116"/>
                </a:lnTo>
                <a:lnTo>
                  <a:pt x="2251" y="2109"/>
                </a:lnTo>
                <a:lnTo>
                  <a:pt x="2260" y="2103"/>
                </a:lnTo>
                <a:lnTo>
                  <a:pt x="2269" y="2097"/>
                </a:lnTo>
                <a:lnTo>
                  <a:pt x="2278" y="2093"/>
                </a:lnTo>
                <a:lnTo>
                  <a:pt x="2288" y="2090"/>
                </a:lnTo>
                <a:lnTo>
                  <a:pt x="2298" y="2088"/>
                </a:lnTo>
                <a:lnTo>
                  <a:pt x="2308" y="2086"/>
                </a:lnTo>
                <a:lnTo>
                  <a:pt x="2318" y="2086"/>
                </a:lnTo>
                <a:lnTo>
                  <a:pt x="2328" y="2086"/>
                </a:lnTo>
                <a:lnTo>
                  <a:pt x="2338" y="2088"/>
                </a:lnTo>
                <a:lnTo>
                  <a:pt x="2347" y="2090"/>
                </a:lnTo>
                <a:lnTo>
                  <a:pt x="2357" y="2093"/>
                </a:lnTo>
                <a:lnTo>
                  <a:pt x="2367" y="2097"/>
                </a:lnTo>
                <a:lnTo>
                  <a:pt x="2375" y="2103"/>
                </a:lnTo>
                <a:lnTo>
                  <a:pt x="2384" y="2109"/>
                </a:lnTo>
                <a:lnTo>
                  <a:pt x="2392" y="2117"/>
                </a:lnTo>
                <a:lnTo>
                  <a:pt x="2399" y="2124"/>
                </a:lnTo>
                <a:lnTo>
                  <a:pt x="2405" y="2132"/>
                </a:lnTo>
                <a:lnTo>
                  <a:pt x="2410" y="2141"/>
                </a:lnTo>
                <a:lnTo>
                  <a:pt x="2415" y="2151"/>
                </a:lnTo>
                <a:lnTo>
                  <a:pt x="2418" y="2160"/>
                </a:lnTo>
                <a:lnTo>
                  <a:pt x="2420" y="2170"/>
                </a:lnTo>
                <a:lnTo>
                  <a:pt x="2421" y="2181"/>
                </a:lnTo>
                <a:lnTo>
                  <a:pt x="2422" y="2190"/>
                </a:lnTo>
                <a:lnTo>
                  <a:pt x="2421" y="2200"/>
                </a:lnTo>
                <a:lnTo>
                  <a:pt x="2420" y="2211"/>
                </a:lnTo>
                <a:lnTo>
                  <a:pt x="2418" y="2220"/>
                </a:lnTo>
                <a:lnTo>
                  <a:pt x="2415" y="2229"/>
                </a:lnTo>
                <a:lnTo>
                  <a:pt x="2410" y="2239"/>
                </a:lnTo>
                <a:lnTo>
                  <a:pt x="2405" y="2248"/>
                </a:lnTo>
                <a:lnTo>
                  <a:pt x="2399" y="2256"/>
                </a:lnTo>
                <a:lnTo>
                  <a:pt x="2392" y="2265"/>
                </a:lnTo>
                <a:close/>
                <a:moveTo>
                  <a:pt x="3398" y="1583"/>
                </a:moveTo>
                <a:lnTo>
                  <a:pt x="3389" y="1575"/>
                </a:lnTo>
                <a:lnTo>
                  <a:pt x="3380" y="1567"/>
                </a:lnTo>
                <a:lnTo>
                  <a:pt x="3371" y="1559"/>
                </a:lnTo>
                <a:lnTo>
                  <a:pt x="3361" y="1553"/>
                </a:lnTo>
                <a:lnTo>
                  <a:pt x="3351" y="1547"/>
                </a:lnTo>
                <a:lnTo>
                  <a:pt x="3342" y="1542"/>
                </a:lnTo>
                <a:lnTo>
                  <a:pt x="3332" y="1537"/>
                </a:lnTo>
                <a:lnTo>
                  <a:pt x="3321" y="1531"/>
                </a:lnTo>
                <a:lnTo>
                  <a:pt x="3311" y="1528"/>
                </a:lnTo>
                <a:lnTo>
                  <a:pt x="3301" y="1524"/>
                </a:lnTo>
                <a:lnTo>
                  <a:pt x="3289" y="1521"/>
                </a:lnTo>
                <a:lnTo>
                  <a:pt x="3279" y="1519"/>
                </a:lnTo>
                <a:lnTo>
                  <a:pt x="3268" y="1517"/>
                </a:lnTo>
                <a:lnTo>
                  <a:pt x="3256" y="1516"/>
                </a:lnTo>
                <a:lnTo>
                  <a:pt x="3246" y="1515"/>
                </a:lnTo>
                <a:lnTo>
                  <a:pt x="3235" y="1515"/>
                </a:lnTo>
                <a:lnTo>
                  <a:pt x="3223" y="1515"/>
                </a:lnTo>
                <a:lnTo>
                  <a:pt x="3212" y="1516"/>
                </a:lnTo>
                <a:lnTo>
                  <a:pt x="3202" y="1517"/>
                </a:lnTo>
                <a:lnTo>
                  <a:pt x="3190" y="1519"/>
                </a:lnTo>
                <a:lnTo>
                  <a:pt x="3180" y="1521"/>
                </a:lnTo>
                <a:lnTo>
                  <a:pt x="3169" y="1524"/>
                </a:lnTo>
                <a:lnTo>
                  <a:pt x="3158" y="1528"/>
                </a:lnTo>
                <a:lnTo>
                  <a:pt x="3148" y="1531"/>
                </a:lnTo>
                <a:lnTo>
                  <a:pt x="3138" y="1537"/>
                </a:lnTo>
                <a:lnTo>
                  <a:pt x="3127" y="1542"/>
                </a:lnTo>
                <a:lnTo>
                  <a:pt x="3117" y="1547"/>
                </a:lnTo>
                <a:lnTo>
                  <a:pt x="3108" y="1553"/>
                </a:lnTo>
                <a:lnTo>
                  <a:pt x="3098" y="1559"/>
                </a:lnTo>
                <a:lnTo>
                  <a:pt x="3089" y="1567"/>
                </a:lnTo>
                <a:lnTo>
                  <a:pt x="3080" y="1575"/>
                </a:lnTo>
                <a:lnTo>
                  <a:pt x="3072" y="1583"/>
                </a:lnTo>
                <a:lnTo>
                  <a:pt x="3025" y="1629"/>
                </a:lnTo>
                <a:lnTo>
                  <a:pt x="2766" y="1889"/>
                </a:lnTo>
                <a:lnTo>
                  <a:pt x="2758" y="1896"/>
                </a:lnTo>
                <a:lnTo>
                  <a:pt x="2750" y="1902"/>
                </a:lnTo>
                <a:lnTo>
                  <a:pt x="2740" y="1907"/>
                </a:lnTo>
                <a:lnTo>
                  <a:pt x="2731" y="1913"/>
                </a:lnTo>
                <a:lnTo>
                  <a:pt x="2722" y="1916"/>
                </a:lnTo>
                <a:lnTo>
                  <a:pt x="2712" y="1918"/>
                </a:lnTo>
                <a:lnTo>
                  <a:pt x="2702" y="1920"/>
                </a:lnTo>
                <a:lnTo>
                  <a:pt x="2692" y="1920"/>
                </a:lnTo>
                <a:lnTo>
                  <a:pt x="2681" y="1920"/>
                </a:lnTo>
                <a:lnTo>
                  <a:pt x="2672" y="1918"/>
                </a:lnTo>
                <a:lnTo>
                  <a:pt x="2662" y="1916"/>
                </a:lnTo>
                <a:lnTo>
                  <a:pt x="2653" y="1913"/>
                </a:lnTo>
                <a:lnTo>
                  <a:pt x="2643" y="1907"/>
                </a:lnTo>
                <a:lnTo>
                  <a:pt x="2634" y="1902"/>
                </a:lnTo>
                <a:lnTo>
                  <a:pt x="2626" y="1896"/>
                </a:lnTo>
                <a:lnTo>
                  <a:pt x="2617" y="1889"/>
                </a:lnTo>
                <a:lnTo>
                  <a:pt x="2610" y="1882"/>
                </a:lnTo>
                <a:lnTo>
                  <a:pt x="2604" y="1872"/>
                </a:lnTo>
                <a:lnTo>
                  <a:pt x="2599" y="1864"/>
                </a:lnTo>
                <a:lnTo>
                  <a:pt x="2595" y="1855"/>
                </a:lnTo>
                <a:lnTo>
                  <a:pt x="2592" y="1844"/>
                </a:lnTo>
                <a:lnTo>
                  <a:pt x="2590" y="1835"/>
                </a:lnTo>
                <a:lnTo>
                  <a:pt x="2588" y="1825"/>
                </a:lnTo>
                <a:lnTo>
                  <a:pt x="2588" y="1815"/>
                </a:lnTo>
                <a:lnTo>
                  <a:pt x="2588" y="1805"/>
                </a:lnTo>
                <a:lnTo>
                  <a:pt x="2590" y="1795"/>
                </a:lnTo>
                <a:lnTo>
                  <a:pt x="2592" y="1785"/>
                </a:lnTo>
                <a:lnTo>
                  <a:pt x="2595" y="1775"/>
                </a:lnTo>
                <a:lnTo>
                  <a:pt x="2599" y="1766"/>
                </a:lnTo>
                <a:lnTo>
                  <a:pt x="2604" y="1757"/>
                </a:lnTo>
                <a:lnTo>
                  <a:pt x="2610" y="1749"/>
                </a:lnTo>
                <a:lnTo>
                  <a:pt x="2617" y="1741"/>
                </a:lnTo>
                <a:lnTo>
                  <a:pt x="2876" y="1481"/>
                </a:lnTo>
                <a:lnTo>
                  <a:pt x="3074" y="1283"/>
                </a:lnTo>
                <a:lnTo>
                  <a:pt x="3082" y="1275"/>
                </a:lnTo>
                <a:lnTo>
                  <a:pt x="3089" y="1265"/>
                </a:lnTo>
                <a:lnTo>
                  <a:pt x="3096" y="1256"/>
                </a:lnTo>
                <a:lnTo>
                  <a:pt x="3104" y="1247"/>
                </a:lnTo>
                <a:lnTo>
                  <a:pt x="3110" y="1237"/>
                </a:lnTo>
                <a:lnTo>
                  <a:pt x="3115" y="1227"/>
                </a:lnTo>
                <a:lnTo>
                  <a:pt x="3120" y="1217"/>
                </a:lnTo>
                <a:lnTo>
                  <a:pt x="3124" y="1206"/>
                </a:lnTo>
                <a:lnTo>
                  <a:pt x="3128" y="1196"/>
                </a:lnTo>
                <a:lnTo>
                  <a:pt x="3131" y="1186"/>
                </a:lnTo>
                <a:lnTo>
                  <a:pt x="3134" y="1174"/>
                </a:lnTo>
                <a:lnTo>
                  <a:pt x="3137" y="1164"/>
                </a:lnTo>
                <a:lnTo>
                  <a:pt x="3139" y="1152"/>
                </a:lnTo>
                <a:lnTo>
                  <a:pt x="3140" y="1142"/>
                </a:lnTo>
                <a:lnTo>
                  <a:pt x="3141" y="1131"/>
                </a:lnTo>
                <a:lnTo>
                  <a:pt x="3141" y="1119"/>
                </a:lnTo>
                <a:lnTo>
                  <a:pt x="3141" y="1108"/>
                </a:lnTo>
                <a:lnTo>
                  <a:pt x="3140" y="1098"/>
                </a:lnTo>
                <a:lnTo>
                  <a:pt x="3139" y="1086"/>
                </a:lnTo>
                <a:lnTo>
                  <a:pt x="3137" y="1075"/>
                </a:lnTo>
                <a:lnTo>
                  <a:pt x="3134" y="1064"/>
                </a:lnTo>
                <a:lnTo>
                  <a:pt x="3131" y="1053"/>
                </a:lnTo>
                <a:lnTo>
                  <a:pt x="3128" y="1043"/>
                </a:lnTo>
                <a:lnTo>
                  <a:pt x="3124" y="1032"/>
                </a:lnTo>
                <a:lnTo>
                  <a:pt x="3120" y="1022"/>
                </a:lnTo>
                <a:lnTo>
                  <a:pt x="3115" y="1012"/>
                </a:lnTo>
                <a:lnTo>
                  <a:pt x="3110" y="1001"/>
                </a:lnTo>
                <a:lnTo>
                  <a:pt x="3104" y="992"/>
                </a:lnTo>
                <a:lnTo>
                  <a:pt x="3096" y="983"/>
                </a:lnTo>
                <a:lnTo>
                  <a:pt x="3089" y="973"/>
                </a:lnTo>
                <a:lnTo>
                  <a:pt x="3082" y="964"/>
                </a:lnTo>
                <a:lnTo>
                  <a:pt x="3074" y="956"/>
                </a:lnTo>
                <a:lnTo>
                  <a:pt x="3065" y="947"/>
                </a:lnTo>
                <a:lnTo>
                  <a:pt x="3056" y="940"/>
                </a:lnTo>
                <a:lnTo>
                  <a:pt x="3047" y="933"/>
                </a:lnTo>
                <a:lnTo>
                  <a:pt x="3037" y="926"/>
                </a:lnTo>
                <a:lnTo>
                  <a:pt x="3027" y="919"/>
                </a:lnTo>
                <a:lnTo>
                  <a:pt x="3018" y="914"/>
                </a:lnTo>
                <a:lnTo>
                  <a:pt x="3008" y="909"/>
                </a:lnTo>
                <a:lnTo>
                  <a:pt x="2997" y="905"/>
                </a:lnTo>
                <a:lnTo>
                  <a:pt x="2987" y="901"/>
                </a:lnTo>
                <a:lnTo>
                  <a:pt x="2976" y="898"/>
                </a:lnTo>
                <a:lnTo>
                  <a:pt x="2965" y="895"/>
                </a:lnTo>
                <a:lnTo>
                  <a:pt x="2954" y="892"/>
                </a:lnTo>
                <a:lnTo>
                  <a:pt x="2944" y="890"/>
                </a:lnTo>
                <a:lnTo>
                  <a:pt x="2932" y="888"/>
                </a:lnTo>
                <a:lnTo>
                  <a:pt x="2921" y="888"/>
                </a:lnTo>
                <a:lnTo>
                  <a:pt x="2911" y="887"/>
                </a:lnTo>
                <a:lnTo>
                  <a:pt x="2899" y="888"/>
                </a:lnTo>
                <a:lnTo>
                  <a:pt x="2888" y="888"/>
                </a:lnTo>
                <a:lnTo>
                  <a:pt x="2878" y="890"/>
                </a:lnTo>
                <a:lnTo>
                  <a:pt x="2866" y="892"/>
                </a:lnTo>
                <a:lnTo>
                  <a:pt x="2856" y="895"/>
                </a:lnTo>
                <a:lnTo>
                  <a:pt x="2845" y="898"/>
                </a:lnTo>
                <a:lnTo>
                  <a:pt x="2834" y="901"/>
                </a:lnTo>
                <a:lnTo>
                  <a:pt x="2824" y="905"/>
                </a:lnTo>
                <a:lnTo>
                  <a:pt x="2814" y="909"/>
                </a:lnTo>
                <a:lnTo>
                  <a:pt x="2803" y="914"/>
                </a:lnTo>
                <a:lnTo>
                  <a:pt x="2793" y="919"/>
                </a:lnTo>
                <a:lnTo>
                  <a:pt x="2784" y="926"/>
                </a:lnTo>
                <a:lnTo>
                  <a:pt x="2774" y="933"/>
                </a:lnTo>
                <a:lnTo>
                  <a:pt x="2765" y="940"/>
                </a:lnTo>
                <a:lnTo>
                  <a:pt x="2756" y="947"/>
                </a:lnTo>
                <a:lnTo>
                  <a:pt x="2748" y="956"/>
                </a:lnTo>
                <a:lnTo>
                  <a:pt x="2394" y="1311"/>
                </a:lnTo>
                <a:lnTo>
                  <a:pt x="2291" y="1412"/>
                </a:lnTo>
                <a:lnTo>
                  <a:pt x="2283" y="1420"/>
                </a:lnTo>
                <a:lnTo>
                  <a:pt x="2275" y="1426"/>
                </a:lnTo>
                <a:lnTo>
                  <a:pt x="2267" y="1432"/>
                </a:lnTo>
                <a:lnTo>
                  <a:pt x="2257" y="1436"/>
                </a:lnTo>
                <a:lnTo>
                  <a:pt x="2247" y="1439"/>
                </a:lnTo>
                <a:lnTo>
                  <a:pt x="2238" y="1441"/>
                </a:lnTo>
                <a:lnTo>
                  <a:pt x="2227" y="1443"/>
                </a:lnTo>
                <a:lnTo>
                  <a:pt x="2217" y="1443"/>
                </a:lnTo>
                <a:lnTo>
                  <a:pt x="2208" y="1443"/>
                </a:lnTo>
                <a:lnTo>
                  <a:pt x="2198" y="1441"/>
                </a:lnTo>
                <a:lnTo>
                  <a:pt x="2187" y="1439"/>
                </a:lnTo>
                <a:lnTo>
                  <a:pt x="2178" y="1436"/>
                </a:lnTo>
                <a:lnTo>
                  <a:pt x="2169" y="1432"/>
                </a:lnTo>
                <a:lnTo>
                  <a:pt x="2160" y="1426"/>
                </a:lnTo>
                <a:lnTo>
                  <a:pt x="2151" y="1420"/>
                </a:lnTo>
                <a:lnTo>
                  <a:pt x="2144" y="1412"/>
                </a:lnTo>
                <a:lnTo>
                  <a:pt x="2137" y="1405"/>
                </a:lnTo>
                <a:lnTo>
                  <a:pt x="2130" y="1397"/>
                </a:lnTo>
                <a:lnTo>
                  <a:pt x="2125" y="1387"/>
                </a:lnTo>
                <a:lnTo>
                  <a:pt x="2120" y="1378"/>
                </a:lnTo>
                <a:lnTo>
                  <a:pt x="2117" y="1369"/>
                </a:lnTo>
                <a:lnTo>
                  <a:pt x="2115" y="1359"/>
                </a:lnTo>
                <a:lnTo>
                  <a:pt x="2113" y="1348"/>
                </a:lnTo>
                <a:lnTo>
                  <a:pt x="2113" y="1339"/>
                </a:lnTo>
                <a:lnTo>
                  <a:pt x="2113" y="1328"/>
                </a:lnTo>
                <a:lnTo>
                  <a:pt x="2115" y="1318"/>
                </a:lnTo>
                <a:lnTo>
                  <a:pt x="2117" y="1309"/>
                </a:lnTo>
                <a:lnTo>
                  <a:pt x="2120" y="1299"/>
                </a:lnTo>
                <a:lnTo>
                  <a:pt x="2125" y="1290"/>
                </a:lnTo>
                <a:lnTo>
                  <a:pt x="2130" y="1281"/>
                </a:lnTo>
                <a:lnTo>
                  <a:pt x="2137" y="1273"/>
                </a:lnTo>
                <a:lnTo>
                  <a:pt x="2144" y="1264"/>
                </a:lnTo>
                <a:lnTo>
                  <a:pt x="2245" y="1162"/>
                </a:lnTo>
                <a:lnTo>
                  <a:pt x="2448" y="958"/>
                </a:lnTo>
                <a:lnTo>
                  <a:pt x="2457" y="949"/>
                </a:lnTo>
                <a:lnTo>
                  <a:pt x="2465" y="940"/>
                </a:lnTo>
                <a:lnTo>
                  <a:pt x="2472" y="931"/>
                </a:lnTo>
                <a:lnTo>
                  <a:pt x="2478" y="921"/>
                </a:lnTo>
                <a:lnTo>
                  <a:pt x="2484" y="912"/>
                </a:lnTo>
                <a:lnTo>
                  <a:pt x="2490" y="902"/>
                </a:lnTo>
                <a:lnTo>
                  <a:pt x="2495" y="891"/>
                </a:lnTo>
                <a:lnTo>
                  <a:pt x="2500" y="881"/>
                </a:lnTo>
                <a:lnTo>
                  <a:pt x="2503" y="871"/>
                </a:lnTo>
                <a:lnTo>
                  <a:pt x="2507" y="860"/>
                </a:lnTo>
                <a:lnTo>
                  <a:pt x="2510" y="849"/>
                </a:lnTo>
                <a:lnTo>
                  <a:pt x="2512" y="839"/>
                </a:lnTo>
                <a:lnTo>
                  <a:pt x="2514" y="827"/>
                </a:lnTo>
                <a:lnTo>
                  <a:pt x="2515" y="816"/>
                </a:lnTo>
                <a:lnTo>
                  <a:pt x="2516" y="805"/>
                </a:lnTo>
                <a:lnTo>
                  <a:pt x="2516" y="794"/>
                </a:lnTo>
                <a:lnTo>
                  <a:pt x="2516" y="783"/>
                </a:lnTo>
                <a:lnTo>
                  <a:pt x="2515" y="772"/>
                </a:lnTo>
                <a:lnTo>
                  <a:pt x="2514" y="761"/>
                </a:lnTo>
                <a:lnTo>
                  <a:pt x="2512" y="750"/>
                </a:lnTo>
                <a:lnTo>
                  <a:pt x="2510" y="739"/>
                </a:lnTo>
                <a:lnTo>
                  <a:pt x="2507" y="728"/>
                </a:lnTo>
                <a:lnTo>
                  <a:pt x="2503" y="717"/>
                </a:lnTo>
                <a:lnTo>
                  <a:pt x="2500" y="707"/>
                </a:lnTo>
                <a:lnTo>
                  <a:pt x="2495" y="697"/>
                </a:lnTo>
                <a:lnTo>
                  <a:pt x="2490" y="686"/>
                </a:lnTo>
                <a:lnTo>
                  <a:pt x="2484" y="676"/>
                </a:lnTo>
                <a:lnTo>
                  <a:pt x="2478" y="667"/>
                </a:lnTo>
                <a:lnTo>
                  <a:pt x="2472" y="657"/>
                </a:lnTo>
                <a:lnTo>
                  <a:pt x="2465" y="648"/>
                </a:lnTo>
                <a:lnTo>
                  <a:pt x="2457" y="639"/>
                </a:lnTo>
                <a:lnTo>
                  <a:pt x="2448" y="630"/>
                </a:lnTo>
                <a:lnTo>
                  <a:pt x="2440" y="622"/>
                </a:lnTo>
                <a:lnTo>
                  <a:pt x="2431" y="614"/>
                </a:lnTo>
                <a:lnTo>
                  <a:pt x="2421" y="608"/>
                </a:lnTo>
                <a:lnTo>
                  <a:pt x="2412" y="600"/>
                </a:lnTo>
                <a:lnTo>
                  <a:pt x="2403" y="594"/>
                </a:lnTo>
                <a:lnTo>
                  <a:pt x="2393" y="589"/>
                </a:lnTo>
                <a:lnTo>
                  <a:pt x="2382" y="584"/>
                </a:lnTo>
                <a:lnTo>
                  <a:pt x="2372" y="580"/>
                </a:lnTo>
                <a:lnTo>
                  <a:pt x="2362" y="576"/>
                </a:lnTo>
                <a:lnTo>
                  <a:pt x="2351" y="572"/>
                </a:lnTo>
                <a:lnTo>
                  <a:pt x="2340" y="569"/>
                </a:lnTo>
                <a:lnTo>
                  <a:pt x="2330" y="566"/>
                </a:lnTo>
                <a:lnTo>
                  <a:pt x="2318" y="565"/>
                </a:lnTo>
                <a:lnTo>
                  <a:pt x="2308" y="563"/>
                </a:lnTo>
                <a:lnTo>
                  <a:pt x="2297" y="563"/>
                </a:lnTo>
                <a:lnTo>
                  <a:pt x="2285" y="562"/>
                </a:lnTo>
                <a:lnTo>
                  <a:pt x="2275" y="563"/>
                </a:lnTo>
                <a:lnTo>
                  <a:pt x="2264" y="563"/>
                </a:lnTo>
                <a:lnTo>
                  <a:pt x="2252" y="565"/>
                </a:lnTo>
                <a:lnTo>
                  <a:pt x="2242" y="566"/>
                </a:lnTo>
                <a:lnTo>
                  <a:pt x="2231" y="569"/>
                </a:lnTo>
                <a:lnTo>
                  <a:pt x="2220" y="572"/>
                </a:lnTo>
                <a:lnTo>
                  <a:pt x="2209" y="576"/>
                </a:lnTo>
                <a:lnTo>
                  <a:pt x="2199" y="580"/>
                </a:lnTo>
                <a:lnTo>
                  <a:pt x="2188" y="584"/>
                </a:lnTo>
                <a:lnTo>
                  <a:pt x="2178" y="589"/>
                </a:lnTo>
                <a:lnTo>
                  <a:pt x="2169" y="594"/>
                </a:lnTo>
                <a:lnTo>
                  <a:pt x="2158" y="600"/>
                </a:lnTo>
                <a:lnTo>
                  <a:pt x="2149" y="608"/>
                </a:lnTo>
                <a:lnTo>
                  <a:pt x="2140" y="614"/>
                </a:lnTo>
                <a:lnTo>
                  <a:pt x="2130" y="622"/>
                </a:lnTo>
                <a:lnTo>
                  <a:pt x="2122" y="630"/>
                </a:lnTo>
                <a:lnTo>
                  <a:pt x="1960" y="793"/>
                </a:lnTo>
                <a:lnTo>
                  <a:pt x="1890" y="863"/>
                </a:lnTo>
                <a:lnTo>
                  <a:pt x="1882" y="871"/>
                </a:lnTo>
                <a:lnTo>
                  <a:pt x="1874" y="877"/>
                </a:lnTo>
                <a:lnTo>
                  <a:pt x="1864" y="882"/>
                </a:lnTo>
                <a:lnTo>
                  <a:pt x="1855" y="886"/>
                </a:lnTo>
                <a:lnTo>
                  <a:pt x="1846" y="890"/>
                </a:lnTo>
                <a:lnTo>
                  <a:pt x="1835" y="892"/>
                </a:lnTo>
                <a:lnTo>
                  <a:pt x="1826" y="893"/>
                </a:lnTo>
                <a:lnTo>
                  <a:pt x="1816" y="895"/>
                </a:lnTo>
                <a:lnTo>
                  <a:pt x="1805" y="893"/>
                </a:lnTo>
                <a:lnTo>
                  <a:pt x="1796" y="892"/>
                </a:lnTo>
                <a:lnTo>
                  <a:pt x="1786" y="890"/>
                </a:lnTo>
                <a:lnTo>
                  <a:pt x="1777" y="886"/>
                </a:lnTo>
                <a:lnTo>
                  <a:pt x="1767" y="882"/>
                </a:lnTo>
                <a:lnTo>
                  <a:pt x="1758" y="877"/>
                </a:lnTo>
                <a:lnTo>
                  <a:pt x="1750" y="871"/>
                </a:lnTo>
                <a:lnTo>
                  <a:pt x="1741" y="863"/>
                </a:lnTo>
                <a:lnTo>
                  <a:pt x="1734" y="855"/>
                </a:lnTo>
                <a:lnTo>
                  <a:pt x="1728" y="847"/>
                </a:lnTo>
                <a:lnTo>
                  <a:pt x="1723" y="839"/>
                </a:lnTo>
                <a:lnTo>
                  <a:pt x="1719" y="829"/>
                </a:lnTo>
                <a:lnTo>
                  <a:pt x="1716" y="819"/>
                </a:lnTo>
                <a:lnTo>
                  <a:pt x="1713" y="810"/>
                </a:lnTo>
                <a:lnTo>
                  <a:pt x="1712" y="799"/>
                </a:lnTo>
                <a:lnTo>
                  <a:pt x="1712" y="789"/>
                </a:lnTo>
                <a:lnTo>
                  <a:pt x="1712" y="780"/>
                </a:lnTo>
                <a:lnTo>
                  <a:pt x="1713" y="769"/>
                </a:lnTo>
                <a:lnTo>
                  <a:pt x="1716" y="760"/>
                </a:lnTo>
                <a:lnTo>
                  <a:pt x="1719" y="750"/>
                </a:lnTo>
                <a:lnTo>
                  <a:pt x="1723" y="740"/>
                </a:lnTo>
                <a:lnTo>
                  <a:pt x="1728" y="732"/>
                </a:lnTo>
                <a:lnTo>
                  <a:pt x="1734" y="723"/>
                </a:lnTo>
                <a:lnTo>
                  <a:pt x="1741" y="715"/>
                </a:lnTo>
                <a:lnTo>
                  <a:pt x="1813" y="644"/>
                </a:lnTo>
                <a:lnTo>
                  <a:pt x="1838" y="618"/>
                </a:lnTo>
                <a:lnTo>
                  <a:pt x="1847" y="609"/>
                </a:lnTo>
                <a:lnTo>
                  <a:pt x="1855" y="600"/>
                </a:lnTo>
                <a:lnTo>
                  <a:pt x="1862" y="591"/>
                </a:lnTo>
                <a:lnTo>
                  <a:pt x="1868" y="582"/>
                </a:lnTo>
                <a:lnTo>
                  <a:pt x="1875" y="571"/>
                </a:lnTo>
                <a:lnTo>
                  <a:pt x="1880" y="562"/>
                </a:lnTo>
                <a:lnTo>
                  <a:pt x="1885" y="552"/>
                </a:lnTo>
                <a:lnTo>
                  <a:pt x="1889" y="541"/>
                </a:lnTo>
                <a:lnTo>
                  <a:pt x="1893" y="531"/>
                </a:lnTo>
                <a:lnTo>
                  <a:pt x="1897" y="520"/>
                </a:lnTo>
                <a:lnTo>
                  <a:pt x="1899" y="509"/>
                </a:lnTo>
                <a:lnTo>
                  <a:pt x="1902" y="498"/>
                </a:lnTo>
                <a:lnTo>
                  <a:pt x="1903" y="488"/>
                </a:lnTo>
                <a:lnTo>
                  <a:pt x="1906" y="476"/>
                </a:lnTo>
                <a:lnTo>
                  <a:pt x="1907" y="465"/>
                </a:lnTo>
                <a:lnTo>
                  <a:pt x="1907" y="454"/>
                </a:lnTo>
                <a:lnTo>
                  <a:pt x="1907" y="443"/>
                </a:lnTo>
                <a:lnTo>
                  <a:pt x="1906" y="432"/>
                </a:lnTo>
                <a:lnTo>
                  <a:pt x="1903" y="420"/>
                </a:lnTo>
                <a:lnTo>
                  <a:pt x="1902" y="410"/>
                </a:lnTo>
                <a:lnTo>
                  <a:pt x="1899" y="398"/>
                </a:lnTo>
                <a:lnTo>
                  <a:pt x="1897" y="388"/>
                </a:lnTo>
                <a:lnTo>
                  <a:pt x="1893" y="378"/>
                </a:lnTo>
                <a:lnTo>
                  <a:pt x="1889" y="366"/>
                </a:lnTo>
                <a:lnTo>
                  <a:pt x="1885" y="356"/>
                </a:lnTo>
                <a:lnTo>
                  <a:pt x="1880" y="347"/>
                </a:lnTo>
                <a:lnTo>
                  <a:pt x="1875" y="336"/>
                </a:lnTo>
                <a:lnTo>
                  <a:pt x="1868" y="326"/>
                </a:lnTo>
                <a:lnTo>
                  <a:pt x="1862" y="317"/>
                </a:lnTo>
                <a:lnTo>
                  <a:pt x="1855" y="307"/>
                </a:lnTo>
                <a:lnTo>
                  <a:pt x="1847" y="299"/>
                </a:lnTo>
                <a:lnTo>
                  <a:pt x="1838" y="290"/>
                </a:lnTo>
                <a:lnTo>
                  <a:pt x="1830" y="281"/>
                </a:lnTo>
                <a:lnTo>
                  <a:pt x="1821" y="274"/>
                </a:lnTo>
                <a:lnTo>
                  <a:pt x="1812" y="267"/>
                </a:lnTo>
                <a:lnTo>
                  <a:pt x="1802" y="261"/>
                </a:lnTo>
                <a:lnTo>
                  <a:pt x="1793" y="254"/>
                </a:lnTo>
                <a:lnTo>
                  <a:pt x="1783" y="248"/>
                </a:lnTo>
                <a:lnTo>
                  <a:pt x="1772" y="244"/>
                </a:lnTo>
                <a:lnTo>
                  <a:pt x="1762" y="239"/>
                </a:lnTo>
                <a:lnTo>
                  <a:pt x="1752" y="235"/>
                </a:lnTo>
                <a:lnTo>
                  <a:pt x="1741" y="232"/>
                </a:lnTo>
                <a:lnTo>
                  <a:pt x="1730" y="229"/>
                </a:lnTo>
                <a:lnTo>
                  <a:pt x="1720" y="227"/>
                </a:lnTo>
                <a:lnTo>
                  <a:pt x="1708" y="224"/>
                </a:lnTo>
                <a:lnTo>
                  <a:pt x="1698" y="223"/>
                </a:lnTo>
                <a:lnTo>
                  <a:pt x="1687" y="222"/>
                </a:lnTo>
                <a:lnTo>
                  <a:pt x="1675" y="222"/>
                </a:lnTo>
                <a:lnTo>
                  <a:pt x="1664" y="222"/>
                </a:lnTo>
                <a:lnTo>
                  <a:pt x="1654" y="223"/>
                </a:lnTo>
                <a:lnTo>
                  <a:pt x="1642" y="224"/>
                </a:lnTo>
                <a:lnTo>
                  <a:pt x="1631" y="227"/>
                </a:lnTo>
                <a:lnTo>
                  <a:pt x="1621" y="229"/>
                </a:lnTo>
                <a:lnTo>
                  <a:pt x="1609" y="232"/>
                </a:lnTo>
                <a:lnTo>
                  <a:pt x="1599" y="235"/>
                </a:lnTo>
                <a:lnTo>
                  <a:pt x="1589" y="239"/>
                </a:lnTo>
                <a:lnTo>
                  <a:pt x="1578" y="244"/>
                </a:lnTo>
                <a:lnTo>
                  <a:pt x="1568" y="248"/>
                </a:lnTo>
                <a:lnTo>
                  <a:pt x="1558" y="254"/>
                </a:lnTo>
                <a:lnTo>
                  <a:pt x="1548" y="261"/>
                </a:lnTo>
                <a:lnTo>
                  <a:pt x="1539" y="267"/>
                </a:lnTo>
                <a:lnTo>
                  <a:pt x="1530" y="274"/>
                </a:lnTo>
                <a:lnTo>
                  <a:pt x="1521" y="281"/>
                </a:lnTo>
                <a:lnTo>
                  <a:pt x="1512" y="290"/>
                </a:lnTo>
                <a:lnTo>
                  <a:pt x="1260" y="543"/>
                </a:lnTo>
                <a:lnTo>
                  <a:pt x="1249" y="552"/>
                </a:lnTo>
                <a:lnTo>
                  <a:pt x="1240" y="561"/>
                </a:lnTo>
                <a:lnTo>
                  <a:pt x="1014" y="788"/>
                </a:lnTo>
                <a:lnTo>
                  <a:pt x="1006" y="795"/>
                </a:lnTo>
                <a:lnTo>
                  <a:pt x="997" y="801"/>
                </a:lnTo>
                <a:lnTo>
                  <a:pt x="988" y="808"/>
                </a:lnTo>
                <a:lnTo>
                  <a:pt x="979" y="812"/>
                </a:lnTo>
                <a:lnTo>
                  <a:pt x="970" y="815"/>
                </a:lnTo>
                <a:lnTo>
                  <a:pt x="959" y="817"/>
                </a:lnTo>
                <a:lnTo>
                  <a:pt x="950" y="819"/>
                </a:lnTo>
                <a:lnTo>
                  <a:pt x="940" y="819"/>
                </a:lnTo>
                <a:lnTo>
                  <a:pt x="929" y="819"/>
                </a:lnTo>
                <a:lnTo>
                  <a:pt x="920" y="817"/>
                </a:lnTo>
                <a:lnTo>
                  <a:pt x="910" y="815"/>
                </a:lnTo>
                <a:lnTo>
                  <a:pt x="900" y="812"/>
                </a:lnTo>
                <a:lnTo>
                  <a:pt x="891" y="808"/>
                </a:lnTo>
                <a:lnTo>
                  <a:pt x="882" y="801"/>
                </a:lnTo>
                <a:lnTo>
                  <a:pt x="874" y="795"/>
                </a:lnTo>
                <a:lnTo>
                  <a:pt x="865" y="788"/>
                </a:lnTo>
                <a:lnTo>
                  <a:pt x="858" y="781"/>
                </a:lnTo>
                <a:lnTo>
                  <a:pt x="852" y="771"/>
                </a:lnTo>
                <a:lnTo>
                  <a:pt x="847" y="763"/>
                </a:lnTo>
                <a:lnTo>
                  <a:pt x="843" y="754"/>
                </a:lnTo>
                <a:lnTo>
                  <a:pt x="840" y="744"/>
                </a:lnTo>
                <a:lnTo>
                  <a:pt x="836" y="734"/>
                </a:lnTo>
                <a:lnTo>
                  <a:pt x="835" y="724"/>
                </a:lnTo>
                <a:lnTo>
                  <a:pt x="834" y="714"/>
                </a:lnTo>
                <a:lnTo>
                  <a:pt x="835" y="704"/>
                </a:lnTo>
                <a:lnTo>
                  <a:pt x="836" y="694"/>
                </a:lnTo>
                <a:lnTo>
                  <a:pt x="840" y="684"/>
                </a:lnTo>
                <a:lnTo>
                  <a:pt x="843" y="674"/>
                </a:lnTo>
                <a:lnTo>
                  <a:pt x="847" y="665"/>
                </a:lnTo>
                <a:lnTo>
                  <a:pt x="852" y="656"/>
                </a:lnTo>
                <a:lnTo>
                  <a:pt x="858" y="648"/>
                </a:lnTo>
                <a:lnTo>
                  <a:pt x="865" y="640"/>
                </a:lnTo>
                <a:lnTo>
                  <a:pt x="1109" y="395"/>
                </a:lnTo>
                <a:lnTo>
                  <a:pt x="1117" y="387"/>
                </a:lnTo>
                <a:lnTo>
                  <a:pt x="1124" y="378"/>
                </a:lnTo>
                <a:lnTo>
                  <a:pt x="1132" y="368"/>
                </a:lnTo>
                <a:lnTo>
                  <a:pt x="1139" y="359"/>
                </a:lnTo>
                <a:lnTo>
                  <a:pt x="1145" y="349"/>
                </a:lnTo>
                <a:lnTo>
                  <a:pt x="1150" y="339"/>
                </a:lnTo>
                <a:lnTo>
                  <a:pt x="1155" y="329"/>
                </a:lnTo>
                <a:lnTo>
                  <a:pt x="1159" y="319"/>
                </a:lnTo>
                <a:lnTo>
                  <a:pt x="1164" y="308"/>
                </a:lnTo>
                <a:lnTo>
                  <a:pt x="1167" y="297"/>
                </a:lnTo>
                <a:lnTo>
                  <a:pt x="1170" y="287"/>
                </a:lnTo>
                <a:lnTo>
                  <a:pt x="1173" y="276"/>
                </a:lnTo>
                <a:lnTo>
                  <a:pt x="1174" y="265"/>
                </a:lnTo>
                <a:lnTo>
                  <a:pt x="1176" y="253"/>
                </a:lnTo>
                <a:lnTo>
                  <a:pt x="1176" y="243"/>
                </a:lnTo>
                <a:lnTo>
                  <a:pt x="1177" y="232"/>
                </a:lnTo>
                <a:lnTo>
                  <a:pt x="1176" y="220"/>
                </a:lnTo>
                <a:lnTo>
                  <a:pt x="1176" y="209"/>
                </a:lnTo>
                <a:lnTo>
                  <a:pt x="1174" y="199"/>
                </a:lnTo>
                <a:lnTo>
                  <a:pt x="1173" y="187"/>
                </a:lnTo>
                <a:lnTo>
                  <a:pt x="1170" y="177"/>
                </a:lnTo>
                <a:lnTo>
                  <a:pt x="1167" y="165"/>
                </a:lnTo>
                <a:lnTo>
                  <a:pt x="1164" y="155"/>
                </a:lnTo>
                <a:lnTo>
                  <a:pt x="1159" y="145"/>
                </a:lnTo>
                <a:lnTo>
                  <a:pt x="1155" y="134"/>
                </a:lnTo>
                <a:lnTo>
                  <a:pt x="1150" y="124"/>
                </a:lnTo>
                <a:lnTo>
                  <a:pt x="1145" y="114"/>
                </a:lnTo>
                <a:lnTo>
                  <a:pt x="1139" y="104"/>
                </a:lnTo>
                <a:lnTo>
                  <a:pt x="1132" y="95"/>
                </a:lnTo>
                <a:lnTo>
                  <a:pt x="1124" y="86"/>
                </a:lnTo>
                <a:lnTo>
                  <a:pt x="1117" y="76"/>
                </a:lnTo>
                <a:lnTo>
                  <a:pt x="1109" y="68"/>
                </a:lnTo>
                <a:lnTo>
                  <a:pt x="1101" y="60"/>
                </a:lnTo>
                <a:lnTo>
                  <a:pt x="1091" y="52"/>
                </a:lnTo>
                <a:lnTo>
                  <a:pt x="1082" y="44"/>
                </a:lnTo>
                <a:lnTo>
                  <a:pt x="1073" y="38"/>
                </a:lnTo>
                <a:lnTo>
                  <a:pt x="1063" y="32"/>
                </a:lnTo>
                <a:lnTo>
                  <a:pt x="1053" y="27"/>
                </a:lnTo>
                <a:lnTo>
                  <a:pt x="1043" y="21"/>
                </a:lnTo>
                <a:lnTo>
                  <a:pt x="1033" y="16"/>
                </a:lnTo>
                <a:lnTo>
                  <a:pt x="1022" y="13"/>
                </a:lnTo>
                <a:lnTo>
                  <a:pt x="1012" y="9"/>
                </a:lnTo>
                <a:lnTo>
                  <a:pt x="1001" y="7"/>
                </a:lnTo>
                <a:lnTo>
                  <a:pt x="990" y="4"/>
                </a:lnTo>
                <a:lnTo>
                  <a:pt x="979" y="2"/>
                </a:lnTo>
                <a:lnTo>
                  <a:pt x="968" y="1"/>
                </a:lnTo>
                <a:lnTo>
                  <a:pt x="957" y="0"/>
                </a:lnTo>
                <a:lnTo>
                  <a:pt x="946" y="0"/>
                </a:lnTo>
                <a:lnTo>
                  <a:pt x="935" y="0"/>
                </a:lnTo>
                <a:lnTo>
                  <a:pt x="924" y="1"/>
                </a:lnTo>
                <a:lnTo>
                  <a:pt x="913" y="2"/>
                </a:lnTo>
                <a:lnTo>
                  <a:pt x="901" y="4"/>
                </a:lnTo>
                <a:lnTo>
                  <a:pt x="891" y="7"/>
                </a:lnTo>
                <a:lnTo>
                  <a:pt x="880" y="9"/>
                </a:lnTo>
                <a:lnTo>
                  <a:pt x="869" y="13"/>
                </a:lnTo>
                <a:lnTo>
                  <a:pt x="859" y="16"/>
                </a:lnTo>
                <a:lnTo>
                  <a:pt x="849" y="21"/>
                </a:lnTo>
                <a:lnTo>
                  <a:pt x="839" y="27"/>
                </a:lnTo>
                <a:lnTo>
                  <a:pt x="828" y="32"/>
                </a:lnTo>
                <a:lnTo>
                  <a:pt x="819" y="38"/>
                </a:lnTo>
                <a:lnTo>
                  <a:pt x="810" y="44"/>
                </a:lnTo>
                <a:lnTo>
                  <a:pt x="800" y="52"/>
                </a:lnTo>
                <a:lnTo>
                  <a:pt x="791" y="60"/>
                </a:lnTo>
                <a:lnTo>
                  <a:pt x="783" y="68"/>
                </a:lnTo>
                <a:lnTo>
                  <a:pt x="69" y="784"/>
                </a:lnTo>
                <a:lnTo>
                  <a:pt x="61" y="792"/>
                </a:lnTo>
                <a:lnTo>
                  <a:pt x="53" y="801"/>
                </a:lnTo>
                <a:lnTo>
                  <a:pt x="46" y="811"/>
                </a:lnTo>
                <a:lnTo>
                  <a:pt x="40" y="820"/>
                </a:lnTo>
                <a:lnTo>
                  <a:pt x="34" y="830"/>
                </a:lnTo>
                <a:lnTo>
                  <a:pt x="27" y="840"/>
                </a:lnTo>
                <a:lnTo>
                  <a:pt x="23" y="850"/>
                </a:lnTo>
                <a:lnTo>
                  <a:pt x="18" y="860"/>
                </a:lnTo>
                <a:lnTo>
                  <a:pt x="14" y="871"/>
                </a:lnTo>
                <a:lnTo>
                  <a:pt x="11" y="882"/>
                </a:lnTo>
                <a:lnTo>
                  <a:pt x="8" y="892"/>
                </a:lnTo>
                <a:lnTo>
                  <a:pt x="6" y="904"/>
                </a:lnTo>
                <a:lnTo>
                  <a:pt x="4" y="914"/>
                </a:lnTo>
                <a:lnTo>
                  <a:pt x="3" y="926"/>
                </a:lnTo>
                <a:lnTo>
                  <a:pt x="2" y="937"/>
                </a:lnTo>
                <a:lnTo>
                  <a:pt x="2" y="947"/>
                </a:lnTo>
                <a:lnTo>
                  <a:pt x="2" y="959"/>
                </a:lnTo>
                <a:lnTo>
                  <a:pt x="3" y="970"/>
                </a:lnTo>
                <a:lnTo>
                  <a:pt x="4" y="980"/>
                </a:lnTo>
                <a:lnTo>
                  <a:pt x="6" y="992"/>
                </a:lnTo>
                <a:lnTo>
                  <a:pt x="8" y="1002"/>
                </a:lnTo>
                <a:lnTo>
                  <a:pt x="11" y="1014"/>
                </a:lnTo>
                <a:lnTo>
                  <a:pt x="14" y="1024"/>
                </a:lnTo>
                <a:lnTo>
                  <a:pt x="18" y="1034"/>
                </a:lnTo>
                <a:lnTo>
                  <a:pt x="23" y="1045"/>
                </a:lnTo>
                <a:lnTo>
                  <a:pt x="27" y="1055"/>
                </a:lnTo>
                <a:lnTo>
                  <a:pt x="34" y="1065"/>
                </a:lnTo>
                <a:lnTo>
                  <a:pt x="40" y="1075"/>
                </a:lnTo>
                <a:lnTo>
                  <a:pt x="46" y="1084"/>
                </a:lnTo>
                <a:lnTo>
                  <a:pt x="53" y="1093"/>
                </a:lnTo>
                <a:lnTo>
                  <a:pt x="61" y="1103"/>
                </a:lnTo>
                <a:lnTo>
                  <a:pt x="69" y="1111"/>
                </a:lnTo>
                <a:lnTo>
                  <a:pt x="78" y="1119"/>
                </a:lnTo>
                <a:lnTo>
                  <a:pt x="86" y="1128"/>
                </a:lnTo>
                <a:lnTo>
                  <a:pt x="96" y="1135"/>
                </a:lnTo>
                <a:lnTo>
                  <a:pt x="106" y="1141"/>
                </a:lnTo>
                <a:lnTo>
                  <a:pt x="115" y="1147"/>
                </a:lnTo>
                <a:lnTo>
                  <a:pt x="126" y="1152"/>
                </a:lnTo>
                <a:lnTo>
                  <a:pt x="135" y="1158"/>
                </a:lnTo>
                <a:lnTo>
                  <a:pt x="145" y="1163"/>
                </a:lnTo>
                <a:lnTo>
                  <a:pt x="156" y="1166"/>
                </a:lnTo>
                <a:lnTo>
                  <a:pt x="167" y="1170"/>
                </a:lnTo>
                <a:lnTo>
                  <a:pt x="177" y="1173"/>
                </a:lnTo>
                <a:lnTo>
                  <a:pt x="188" y="1175"/>
                </a:lnTo>
                <a:lnTo>
                  <a:pt x="199" y="1177"/>
                </a:lnTo>
                <a:lnTo>
                  <a:pt x="210" y="1178"/>
                </a:lnTo>
                <a:lnTo>
                  <a:pt x="221" y="1179"/>
                </a:lnTo>
                <a:lnTo>
                  <a:pt x="233" y="1179"/>
                </a:lnTo>
                <a:lnTo>
                  <a:pt x="243" y="1179"/>
                </a:lnTo>
                <a:lnTo>
                  <a:pt x="255" y="1178"/>
                </a:lnTo>
                <a:lnTo>
                  <a:pt x="266" y="1177"/>
                </a:lnTo>
                <a:lnTo>
                  <a:pt x="276" y="1175"/>
                </a:lnTo>
                <a:lnTo>
                  <a:pt x="288" y="1173"/>
                </a:lnTo>
                <a:lnTo>
                  <a:pt x="298" y="1170"/>
                </a:lnTo>
                <a:lnTo>
                  <a:pt x="309" y="1166"/>
                </a:lnTo>
                <a:lnTo>
                  <a:pt x="320" y="1163"/>
                </a:lnTo>
                <a:lnTo>
                  <a:pt x="330" y="1158"/>
                </a:lnTo>
                <a:lnTo>
                  <a:pt x="340" y="1152"/>
                </a:lnTo>
                <a:lnTo>
                  <a:pt x="349" y="1147"/>
                </a:lnTo>
                <a:lnTo>
                  <a:pt x="360" y="1141"/>
                </a:lnTo>
                <a:lnTo>
                  <a:pt x="369" y="1135"/>
                </a:lnTo>
                <a:lnTo>
                  <a:pt x="378" y="1128"/>
                </a:lnTo>
                <a:lnTo>
                  <a:pt x="387" y="1119"/>
                </a:lnTo>
                <a:lnTo>
                  <a:pt x="396" y="1111"/>
                </a:lnTo>
                <a:lnTo>
                  <a:pt x="432" y="1076"/>
                </a:lnTo>
                <a:lnTo>
                  <a:pt x="439" y="1069"/>
                </a:lnTo>
                <a:lnTo>
                  <a:pt x="447" y="1062"/>
                </a:lnTo>
                <a:lnTo>
                  <a:pt x="457" y="1056"/>
                </a:lnTo>
                <a:lnTo>
                  <a:pt x="466" y="1052"/>
                </a:lnTo>
                <a:lnTo>
                  <a:pt x="475" y="1049"/>
                </a:lnTo>
                <a:lnTo>
                  <a:pt x="486" y="1047"/>
                </a:lnTo>
                <a:lnTo>
                  <a:pt x="496" y="1045"/>
                </a:lnTo>
                <a:lnTo>
                  <a:pt x="505" y="1045"/>
                </a:lnTo>
                <a:lnTo>
                  <a:pt x="516" y="1045"/>
                </a:lnTo>
                <a:lnTo>
                  <a:pt x="526" y="1047"/>
                </a:lnTo>
                <a:lnTo>
                  <a:pt x="535" y="1049"/>
                </a:lnTo>
                <a:lnTo>
                  <a:pt x="544" y="1052"/>
                </a:lnTo>
                <a:lnTo>
                  <a:pt x="554" y="1056"/>
                </a:lnTo>
                <a:lnTo>
                  <a:pt x="563" y="1062"/>
                </a:lnTo>
                <a:lnTo>
                  <a:pt x="571" y="1069"/>
                </a:lnTo>
                <a:lnTo>
                  <a:pt x="580" y="1076"/>
                </a:lnTo>
                <a:lnTo>
                  <a:pt x="587" y="1083"/>
                </a:lnTo>
                <a:lnTo>
                  <a:pt x="593" y="1091"/>
                </a:lnTo>
                <a:lnTo>
                  <a:pt x="598" y="1101"/>
                </a:lnTo>
                <a:lnTo>
                  <a:pt x="602" y="1110"/>
                </a:lnTo>
                <a:lnTo>
                  <a:pt x="606" y="1119"/>
                </a:lnTo>
                <a:lnTo>
                  <a:pt x="608" y="1130"/>
                </a:lnTo>
                <a:lnTo>
                  <a:pt x="609" y="1140"/>
                </a:lnTo>
                <a:lnTo>
                  <a:pt x="610" y="1149"/>
                </a:lnTo>
                <a:lnTo>
                  <a:pt x="609" y="1160"/>
                </a:lnTo>
                <a:lnTo>
                  <a:pt x="608" y="1170"/>
                </a:lnTo>
                <a:lnTo>
                  <a:pt x="606" y="1179"/>
                </a:lnTo>
                <a:lnTo>
                  <a:pt x="602" y="1189"/>
                </a:lnTo>
                <a:lnTo>
                  <a:pt x="598" y="1198"/>
                </a:lnTo>
                <a:lnTo>
                  <a:pt x="593" y="1207"/>
                </a:lnTo>
                <a:lnTo>
                  <a:pt x="587" y="1216"/>
                </a:lnTo>
                <a:lnTo>
                  <a:pt x="580" y="1224"/>
                </a:lnTo>
                <a:lnTo>
                  <a:pt x="94" y="1712"/>
                </a:lnTo>
                <a:lnTo>
                  <a:pt x="68" y="1738"/>
                </a:lnTo>
                <a:lnTo>
                  <a:pt x="59" y="1747"/>
                </a:lnTo>
                <a:lnTo>
                  <a:pt x="52" y="1755"/>
                </a:lnTo>
                <a:lnTo>
                  <a:pt x="45" y="1764"/>
                </a:lnTo>
                <a:lnTo>
                  <a:pt x="38" y="1774"/>
                </a:lnTo>
                <a:lnTo>
                  <a:pt x="32" y="1784"/>
                </a:lnTo>
                <a:lnTo>
                  <a:pt x="26" y="1793"/>
                </a:lnTo>
                <a:lnTo>
                  <a:pt x="21" y="1804"/>
                </a:lnTo>
                <a:lnTo>
                  <a:pt x="17" y="1814"/>
                </a:lnTo>
                <a:lnTo>
                  <a:pt x="13" y="1825"/>
                </a:lnTo>
                <a:lnTo>
                  <a:pt x="10" y="1836"/>
                </a:lnTo>
                <a:lnTo>
                  <a:pt x="7" y="1846"/>
                </a:lnTo>
                <a:lnTo>
                  <a:pt x="4" y="1858"/>
                </a:lnTo>
                <a:lnTo>
                  <a:pt x="3" y="1868"/>
                </a:lnTo>
                <a:lnTo>
                  <a:pt x="1" y="1879"/>
                </a:lnTo>
                <a:lnTo>
                  <a:pt x="1" y="1891"/>
                </a:lnTo>
                <a:lnTo>
                  <a:pt x="0" y="1901"/>
                </a:lnTo>
                <a:lnTo>
                  <a:pt x="1" y="1913"/>
                </a:lnTo>
                <a:lnTo>
                  <a:pt x="1" y="1924"/>
                </a:lnTo>
                <a:lnTo>
                  <a:pt x="3" y="1935"/>
                </a:lnTo>
                <a:lnTo>
                  <a:pt x="4" y="1946"/>
                </a:lnTo>
                <a:lnTo>
                  <a:pt x="7" y="1957"/>
                </a:lnTo>
                <a:lnTo>
                  <a:pt x="10" y="1967"/>
                </a:lnTo>
                <a:lnTo>
                  <a:pt x="13" y="1978"/>
                </a:lnTo>
                <a:lnTo>
                  <a:pt x="17" y="1989"/>
                </a:lnTo>
                <a:lnTo>
                  <a:pt x="21" y="2000"/>
                </a:lnTo>
                <a:lnTo>
                  <a:pt x="26" y="2009"/>
                </a:lnTo>
                <a:lnTo>
                  <a:pt x="32" y="2019"/>
                </a:lnTo>
                <a:lnTo>
                  <a:pt x="38" y="2029"/>
                </a:lnTo>
                <a:lnTo>
                  <a:pt x="45" y="2039"/>
                </a:lnTo>
                <a:lnTo>
                  <a:pt x="52" y="2048"/>
                </a:lnTo>
                <a:lnTo>
                  <a:pt x="59" y="2057"/>
                </a:lnTo>
                <a:lnTo>
                  <a:pt x="68" y="2066"/>
                </a:lnTo>
                <a:lnTo>
                  <a:pt x="76" y="2074"/>
                </a:lnTo>
                <a:lnTo>
                  <a:pt x="85" y="2081"/>
                </a:lnTo>
                <a:lnTo>
                  <a:pt x="95" y="2089"/>
                </a:lnTo>
                <a:lnTo>
                  <a:pt x="104" y="2095"/>
                </a:lnTo>
                <a:lnTo>
                  <a:pt x="113" y="2101"/>
                </a:lnTo>
                <a:lnTo>
                  <a:pt x="123" y="2107"/>
                </a:lnTo>
                <a:lnTo>
                  <a:pt x="134" y="2111"/>
                </a:lnTo>
                <a:lnTo>
                  <a:pt x="144" y="2117"/>
                </a:lnTo>
                <a:lnTo>
                  <a:pt x="154" y="2121"/>
                </a:lnTo>
                <a:lnTo>
                  <a:pt x="165" y="2124"/>
                </a:lnTo>
                <a:lnTo>
                  <a:pt x="176" y="2127"/>
                </a:lnTo>
                <a:lnTo>
                  <a:pt x="186" y="2129"/>
                </a:lnTo>
                <a:lnTo>
                  <a:pt x="198" y="2131"/>
                </a:lnTo>
                <a:lnTo>
                  <a:pt x="209" y="2132"/>
                </a:lnTo>
                <a:lnTo>
                  <a:pt x="219" y="2133"/>
                </a:lnTo>
                <a:lnTo>
                  <a:pt x="231" y="2133"/>
                </a:lnTo>
                <a:lnTo>
                  <a:pt x="242" y="2133"/>
                </a:lnTo>
                <a:lnTo>
                  <a:pt x="252" y="2132"/>
                </a:lnTo>
                <a:lnTo>
                  <a:pt x="264" y="2131"/>
                </a:lnTo>
                <a:lnTo>
                  <a:pt x="275" y="2129"/>
                </a:lnTo>
                <a:lnTo>
                  <a:pt x="285" y="2127"/>
                </a:lnTo>
                <a:lnTo>
                  <a:pt x="297" y="2124"/>
                </a:lnTo>
                <a:lnTo>
                  <a:pt x="307" y="2121"/>
                </a:lnTo>
                <a:lnTo>
                  <a:pt x="317" y="2117"/>
                </a:lnTo>
                <a:lnTo>
                  <a:pt x="328" y="2111"/>
                </a:lnTo>
                <a:lnTo>
                  <a:pt x="338" y="2107"/>
                </a:lnTo>
                <a:lnTo>
                  <a:pt x="348" y="2101"/>
                </a:lnTo>
                <a:lnTo>
                  <a:pt x="358" y="2095"/>
                </a:lnTo>
                <a:lnTo>
                  <a:pt x="367" y="2089"/>
                </a:lnTo>
                <a:lnTo>
                  <a:pt x="376" y="2081"/>
                </a:lnTo>
                <a:lnTo>
                  <a:pt x="386" y="2074"/>
                </a:lnTo>
                <a:lnTo>
                  <a:pt x="394" y="2066"/>
                </a:lnTo>
                <a:lnTo>
                  <a:pt x="647" y="1812"/>
                </a:lnTo>
                <a:lnTo>
                  <a:pt x="657" y="1803"/>
                </a:lnTo>
                <a:lnTo>
                  <a:pt x="666" y="1795"/>
                </a:lnTo>
                <a:lnTo>
                  <a:pt x="892" y="1568"/>
                </a:lnTo>
                <a:lnTo>
                  <a:pt x="900" y="1560"/>
                </a:lnTo>
                <a:lnTo>
                  <a:pt x="909" y="1554"/>
                </a:lnTo>
                <a:lnTo>
                  <a:pt x="918" y="1548"/>
                </a:lnTo>
                <a:lnTo>
                  <a:pt x="927" y="1544"/>
                </a:lnTo>
                <a:lnTo>
                  <a:pt x="937" y="1541"/>
                </a:lnTo>
                <a:lnTo>
                  <a:pt x="947" y="1539"/>
                </a:lnTo>
                <a:lnTo>
                  <a:pt x="956" y="1537"/>
                </a:lnTo>
                <a:lnTo>
                  <a:pt x="966" y="1537"/>
                </a:lnTo>
                <a:lnTo>
                  <a:pt x="977" y="1537"/>
                </a:lnTo>
                <a:lnTo>
                  <a:pt x="987" y="1539"/>
                </a:lnTo>
                <a:lnTo>
                  <a:pt x="996" y="1541"/>
                </a:lnTo>
                <a:lnTo>
                  <a:pt x="1006" y="1544"/>
                </a:lnTo>
                <a:lnTo>
                  <a:pt x="1015" y="1548"/>
                </a:lnTo>
                <a:lnTo>
                  <a:pt x="1024" y="1554"/>
                </a:lnTo>
                <a:lnTo>
                  <a:pt x="1033" y="1560"/>
                </a:lnTo>
                <a:lnTo>
                  <a:pt x="1041" y="1568"/>
                </a:lnTo>
                <a:lnTo>
                  <a:pt x="1048" y="1575"/>
                </a:lnTo>
                <a:lnTo>
                  <a:pt x="1054" y="1583"/>
                </a:lnTo>
                <a:lnTo>
                  <a:pt x="1059" y="1593"/>
                </a:lnTo>
                <a:lnTo>
                  <a:pt x="1063" y="1602"/>
                </a:lnTo>
                <a:lnTo>
                  <a:pt x="1067" y="1611"/>
                </a:lnTo>
                <a:lnTo>
                  <a:pt x="1070" y="1622"/>
                </a:lnTo>
                <a:lnTo>
                  <a:pt x="1071" y="1632"/>
                </a:lnTo>
                <a:lnTo>
                  <a:pt x="1072" y="1641"/>
                </a:lnTo>
                <a:lnTo>
                  <a:pt x="1071" y="1652"/>
                </a:lnTo>
                <a:lnTo>
                  <a:pt x="1070" y="1662"/>
                </a:lnTo>
                <a:lnTo>
                  <a:pt x="1067" y="1671"/>
                </a:lnTo>
                <a:lnTo>
                  <a:pt x="1063" y="1681"/>
                </a:lnTo>
                <a:lnTo>
                  <a:pt x="1059" y="1690"/>
                </a:lnTo>
                <a:lnTo>
                  <a:pt x="1054" y="1699"/>
                </a:lnTo>
                <a:lnTo>
                  <a:pt x="1048" y="1708"/>
                </a:lnTo>
                <a:lnTo>
                  <a:pt x="1041" y="1716"/>
                </a:lnTo>
                <a:lnTo>
                  <a:pt x="610" y="2148"/>
                </a:lnTo>
                <a:lnTo>
                  <a:pt x="309" y="2450"/>
                </a:lnTo>
                <a:lnTo>
                  <a:pt x="301" y="2458"/>
                </a:lnTo>
                <a:lnTo>
                  <a:pt x="294" y="2468"/>
                </a:lnTo>
                <a:lnTo>
                  <a:pt x="286" y="2477"/>
                </a:lnTo>
                <a:lnTo>
                  <a:pt x="279" y="2486"/>
                </a:lnTo>
                <a:lnTo>
                  <a:pt x="273" y="2497"/>
                </a:lnTo>
                <a:lnTo>
                  <a:pt x="268" y="2506"/>
                </a:lnTo>
                <a:lnTo>
                  <a:pt x="263" y="2516"/>
                </a:lnTo>
                <a:lnTo>
                  <a:pt x="259" y="2527"/>
                </a:lnTo>
                <a:lnTo>
                  <a:pt x="255" y="2537"/>
                </a:lnTo>
                <a:lnTo>
                  <a:pt x="251" y="2548"/>
                </a:lnTo>
                <a:lnTo>
                  <a:pt x="248" y="2559"/>
                </a:lnTo>
                <a:lnTo>
                  <a:pt x="246" y="2570"/>
                </a:lnTo>
                <a:lnTo>
                  <a:pt x="244" y="2581"/>
                </a:lnTo>
                <a:lnTo>
                  <a:pt x="242" y="2592"/>
                </a:lnTo>
                <a:lnTo>
                  <a:pt x="242" y="2603"/>
                </a:lnTo>
                <a:lnTo>
                  <a:pt x="241" y="2614"/>
                </a:lnTo>
                <a:lnTo>
                  <a:pt x="242" y="2625"/>
                </a:lnTo>
                <a:lnTo>
                  <a:pt x="242" y="2637"/>
                </a:lnTo>
                <a:lnTo>
                  <a:pt x="244" y="2647"/>
                </a:lnTo>
                <a:lnTo>
                  <a:pt x="246" y="2658"/>
                </a:lnTo>
                <a:lnTo>
                  <a:pt x="248" y="2670"/>
                </a:lnTo>
                <a:lnTo>
                  <a:pt x="251" y="2680"/>
                </a:lnTo>
                <a:lnTo>
                  <a:pt x="255" y="2690"/>
                </a:lnTo>
                <a:lnTo>
                  <a:pt x="259" y="2701"/>
                </a:lnTo>
                <a:lnTo>
                  <a:pt x="263" y="2711"/>
                </a:lnTo>
                <a:lnTo>
                  <a:pt x="268" y="2721"/>
                </a:lnTo>
                <a:lnTo>
                  <a:pt x="273" y="2732"/>
                </a:lnTo>
                <a:lnTo>
                  <a:pt x="279" y="2741"/>
                </a:lnTo>
                <a:lnTo>
                  <a:pt x="286" y="2751"/>
                </a:lnTo>
                <a:lnTo>
                  <a:pt x="294" y="2760"/>
                </a:lnTo>
                <a:lnTo>
                  <a:pt x="301" y="2769"/>
                </a:lnTo>
                <a:lnTo>
                  <a:pt x="309" y="2777"/>
                </a:lnTo>
                <a:lnTo>
                  <a:pt x="309" y="2777"/>
                </a:lnTo>
                <a:lnTo>
                  <a:pt x="317" y="2786"/>
                </a:lnTo>
                <a:lnTo>
                  <a:pt x="327" y="2794"/>
                </a:lnTo>
                <a:lnTo>
                  <a:pt x="336" y="2801"/>
                </a:lnTo>
                <a:lnTo>
                  <a:pt x="345" y="2807"/>
                </a:lnTo>
                <a:lnTo>
                  <a:pt x="355" y="2814"/>
                </a:lnTo>
                <a:lnTo>
                  <a:pt x="365" y="2819"/>
                </a:lnTo>
                <a:lnTo>
                  <a:pt x="375" y="2824"/>
                </a:lnTo>
                <a:lnTo>
                  <a:pt x="386" y="2829"/>
                </a:lnTo>
                <a:lnTo>
                  <a:pt x="396" y="2832"/>
                </a:lnTo>
                <a:lnTo>
                  <a:pt x="406" y="2836"/>
                </a:lnTo>
                <a:lnTo>
                  <a:pt x="418" y="2839"/>
                </a:lnTo>
                <a:lnTo>
                  <a:pt x="428" y="2842"/>
                </a:lnTo>
                <a:lnTo>
                  <a:pt x="439" y="2844"/>
                </a:lnTo>
                <a:lnTo>
                  <a:pt x="451" y="2845"/>
                </a:lnTo>
                <a:lnTo>
                  <a:pt x="461" y="2846"/>
                </a:lnTo>
                <a:lnTo>
                  <a:pt x="472" y="2846"/>
                </a:lnTo>
                <a:lnTo>
                  <a:pt x="484" y="2846"/>
                </a:lnTo>
                <a:lnTo>
                  <a:pt x="495" y="2845"/>
                </a:lnTo>
                <a:lnTo>
                  <a:pt x="505" y="2844"/>
                </a:lnTo>
                <a:lnTo>
                  <a:pt x="517" y="2842"/>
                </a:lnTo>
                <a:lnTo>
                  <a:pt x="527" y="2839"/>
                </a:lnTo>
                <a:lnTo>
                  <a:pt x="538" y="2836"/>
                </a:lnTo>
                <a:lnTo>
                  <a:pt x="549" y="2832"/>
                </a:lnTo>
                <a:lnTo>
                  <a:pt x="559" y="2829"/>
                </a:lnTo>
                <a:lnTo>
                  <a:pt x="569" y="2824"/>
                </a:lnTo>
                <a:lnTo>
                  <a:pt x="580" y="2819"/>
                </a:lnTo>
                <a:lnTo>
                  <a:pt x="590" y="2814"/>
                </a:lnTo>
                <a:lnTo>
                  <a:pt x="599" y="2807"/>
                </a:lnTo>
                <a:lnTo>
                  <a:pt x="608" y="2801"/>
                </a:lnTo>
                <a:lnTo>
                  <a:pt x="618" y="2794"/>
                </a:lnTo>
                <a:lnTo>
                  <a:pt x="627" y="2786"/>
                </a:lnTo>
                <a:lnTo>
                  <a:pt x="635" y="2777"/>
                </a:lnTo>
                <a:lnTo>
                  <a:pt x="996" y="2416"/>
                </a:lnTo>
                <a:lnTo>
                  <a:pt x="1005" y="2409"/>
                </a:lnTo>
                <a:lnTo>
                  <a:pt x="1013" y="2402"/>
                </a:lnTo>
                <a:lnTo>
                  <a:pt x="1022" y="2396"/>
                </a:lnTo>
                <a:lnTo>
                  <a:pt x="1032" y="2392"/>
                </a:lnTo>
                <a:lnTo>
                  <a:pt x="1041" y="2389"/>
                </a:lnTo>
                <a:lnTo>
                  <a:pt x="1050" y="2387"/>
                </a:lnTo>
                <a:lnTo>
                  <a:pt x="1060" y="2385"/>
                </a:lnTo>
                <a:lnTo>
                  <a:pt x="1071" y="2385"/>
                </a:lnTo>
                <a:lnTo>
                  <a:pt x="1081" y="2385"/>
                </a:lnTo>
                <a:lnTo>
                  <a:pt x="1090" y="2387"/>
                </a:lnTo>
                <a:lnTo>
                  <a:pt x="1101" y="2389"/>
                </a:lnTo>
                <a:lnTo>
                  <a:pt x="1110" y="2392"/>
                </a:lnTo>
                <a:lnTo>
                  <a:pt x="1119" y="2396"/>
                </a:lnTo>
                <a:lnTo>
                  <a:pt x="1128" y="2402"/>
                </a:lnTo>
                <a:lnTo>
                  <a:pt x="1137" y="2409"/>
                </a:lnTo>
                <a:lnTo>
                  <a:pt x="1145" y="2416"/>
                </a:lnTo>
                <a:lnTo>
                  <a:pt x="1152" y="2423"/>
                </a:lnTo>
                <a:lnTo>
                  <a:pt x="1158" y="2431"/>
                </a:lnTo>
                <a:lnTo>
                  <a:pt x="1164" y="2441"/>
                </a:lnTo>
                <a:lnTo>
                  <a:pt x="1168" y="2450"/>
                </a:lnTo>
                <a:lnTo>
                  <a:pt x="1171" y="2459"/>
                </a:lnTo>
                <a:lnTo>
                  <a:pt x="1173" y="2470"/>
                </a:lnTo>
                <a:lnTo>
                  <a:pt x="1175" y="2480"/>
                </a:lnTo>
                <a:lnTo>
                  <a:pt x="1175" y="2489"/>
                </a:lnTo>
                <a:lnTo>
                  <a:pt x="1175" y="2500"/>
                </a:lnTo>
                <a:lnTo>
                  <a:pt x="1173" y="2510"/>
                </a:lnTo>
                <a:lnTo>
                  <a:pt x="1171" y="2519"/>
                </a:lnTo>
                <a:lnTo>
                  <a:pt x="1168" y="2529"/>
                </a:lnTo>
                <a:lnTo>
                  <a:pt x="1164" y="2538"/>
                </a:lnTo>
                <a:lnTo>
                  <a:pt x="1158" y="2547"/>
                </a:lnTo>
                <a:lnTo>
                  <a:pt x="1152" y="2556"/>
                </a:lnTo>
                <a:lnTo>
                  <a:pt x="1145" y="2564"/>
                </a:lnTo>
                <a:lnTo>
                  <a:pt x="1067" y="2642"/>
                </a:lnTo>
                <a:lnTo>
                  <a:pt x="1059" y="2651"/>
                </a:lnTo>
                <a:lnTo>
                  <a:pt x="1051" y="2659"/>
                </a:lnTo>
                <a:lnTo>
                  <a:pt x="1044" y="2669"/>
                </a:lnTo>
                <a:lnTo>
                  <a:pt x="1038" y="2678"/>
                </a:lnTo>
                <a:lnTo>
                  <a:pt x="1032" y="2688"/>
                </a:lnTo>
                <a:lnTo>
                  <a:pt x="1026" y="2698"/>
                </a:lnTo>
                <a:lnTo>
                  <a:pt x="1021" y="2708"/>
                </a:lnTo>
                <a:lnTo>
                  <a:pt x="1016" y="2718"/>
                </a:lnTo>
                <a:lnTo>
                  <a:pt x="1012" y="2729"/>
                </a:lnTo>
                <a:lnTo>
                  <a:pt x="1009" y="2740"/>
                </a:lnTo>
                <a:lnTo>
                  <a:pt x="1006" y="2750"/>
                </a:lnTo>
                <a:lnTo>
                  <a:pt x="1004" y="2762"/>
                </a:lnTo>
                <a:lnTo>
                  <a:pt x="1002" y="2772"/>
                </a:lnTo>
                <a:lnTo>
                  <a:pt x="1001" y="2784"/>
                </a:lnTo>
                <a:lnTo>
                  <a:pt x="1000" y="2795"/>
                </a:lnTo>
                <a:lnTo>
                  <a:pt x="1000" y="2805"/>
                </a:lnTo>
                <a:lnTo>
                  <a:pt x="1000" y="2817"/>
                </a:lnTo>
                <a:lnTo>
                  <a:pt x="1001" y="2828"/>
                </a:lnTo>
                <a:lnTo>
                  <a:pt x="1002" y="2839"/>
                </a:lnTo>
                <a:lnTo>
                  <a:pt x="1004" y="2850"/>
                </a:lnTo>
                <a:lnTo>
                  <a:pt x="1006" y="2861"/>
                </a:lnTo>
                <a:lnTo>
                  <a:pt x="1009" y="2872"/>
                </a:lnTo>
                <a:lnTo>
                  <a:pt x="1012" y="2882"/>
                </a:lnTo>
                <a:lnTo>
                  <a:pt x="1016" y="2893"/>
                </a:lnTo>
                <a:lnTo>
                  <a:pt x="1021" y="2904"/>
                </a:lnTo>
                <a:lnTo>
                  <a:pt x="1026" y="2913"/>
                </a:lnTo>
                <a:lnTo>
                  <a:pt x="1032" y="2923"/>
                </a:lnTo>
                <a:lnTo>
                  <a:pt x="1038" y="2933"/>
                </a:lnTo>
                <a:lnTo>
                  <a:pt x="1044" y="2943"/>
                </a:lnTo>
                <a:lnTo>
                  <a:pt x="1051" y="2952"/>
                </a:lnTo>
                <a:lnTo>
                  <a:pt x="1059" y="2961"/>
                </a:lnTo>
                <a:lnTo>
                  <a:pt x="1067" y="2970"/>
                </a:lnTo>
                <a:lnTo>
                  <a:pt x="1076" y="2977"/>
                </a:lnTo>
                <a:lnTo>
                  <a:pt x="1084" y="2986"/>
                </a:lnTo>
                <a:lnTo>
                  <a:pt x="1093" y="2993"/>
                </a:lnTo>
                <a:lnTo>
                  <a:pt x="1104" y="2999"/>
                </a:lnTo>
                <a:lnTo>
                  <a:pt x="1113" y="3005"/>
                </a:lnTo>
                <a:lnTo>
                  <a:pt x="1123" y="3010"/>
                </a:lnTo>
                <a:lnTo>
                  <a:pt x="1133" y="3016"/>
                </a:lnTo>
                <a:lnTo>
                  <a:pt x="1143" y="3021"/>
                </a:lnTo>
                <a:lnTo>
                  <a:pt x="1154" y="3025"/>
                </a:lnTo>
                <a:lnTo>
                  <a:pt x="1165" y="3028"/>
                </a:lnTo>
                <a:lnTo>
                  <a:pt x="1175" y="3031"/>
                </a:lnTo>
                <a:lnTo>
                  <a:pt x="1186" y="3033"/>
                </a:lnTo>
                <a:lnTo>
                  <a:pt x="1198" y="3035"/>
                </a:lnTo>
                <a:lnTo>
                  <a:pt x="1208" y="3036"/>
                </a:lnTo>
                <a:lnTo>
                  <a:pt x="1219" y="3037"/>
                </a:lnTo>
                <a:lnTo>
                  <a:pt x="1231" y="3037"/>
                </a:lnTo>
                <a:lnTo>
                  <a:pt x="1241" y="3037"/>
                </a:lnTo>
                <a:lnTo>
                  <a:pt x="1252" y="3036"/>
                </a:lnTo>
                <a:lnTo>
                  <a:pt x="1264" y="3035"/>
                </a:lnTo>
                <a:lnTo>
                  <a:pt x="1274" y="3033"/>
                </a:lnTo>
                <a:lnTo>
                  <a:pt x="1285" y="3031"/>
                </a:lnTo>
                <a:lnTo>
                  <a:pt x="1296" y="3028"/>
                </a:lnTo>
                <a:lnTo>
                  <a:pt x="1307" y="3025"/>
                </a:lnTo>
                <a:lnTo>
                  <a:pt x="1317" y="3021"/>
                </a:lnTo>
                <a:lnTo>
                  <a:pt x="1328" y="3016"/>
                </a:lnTo>
                <a:lnTo>
                  <a:pt x="1338" y="3010"/>
                </a:lnTo>
                <a:lnTo>
                  <a:pt x="1347" y="3005"/>
                </a:lnTo>
                <a:lnTo>
                  <a:pt x="1358" y="2999"/>
                </a:lnTo>
                <a:lnTo>
                  <a:pt x="1367" y="2993"/>
                </a:lnTo>
                <a:lnTo>
                  <a:pt x="1376" y="2986"/>
                </a:lnTo>
                <a:lnTo>
                  <a:pt x="1384" y="2977"/>
                </a:lnTo>
                <a:lnTo>
                  <a:pt x="1394" y="2970"/>
                </a:lnTo>
                <a:lnTo>
                  <a:pt x="1527" y="2836"/>
                </a:lnTo>
                <a:lnTo>
                  <a:pt x="1590" y="2772"/>
                </a:lnTo>
                <a:lnTo>
                  <a:pt x="1598" y="2765"/>
                </a:lnTo>
                <a:lnTo>
                  <a:pt x="1606" y="2759"/>
                </a:lnTo>
                <a:lnTo>
                  <a:pt x="1616" y="2754"/>
                </a:lnTo>
                <a:lnTo>
                  <a:pt x="1625" y="2749"/>
                </a:lnTo>
                <a:lnTo>
                  <a:pt x="1634" y="2746"/>
                </a:lnTo>
                <a:lnTo>
                  <a:pt x="1644" y="2743"/>
                </a:lnTo>
                <a:lnTo>
                  <a:pt x="1654" y="2742"/>
                </a:lnTo>
                <a:lnTo>
                  <a:pt x="1664" y="2741"/>
                </a:lnTo>
                <a:lnTo>
                  <a:pt x="1674" y="2742"/>
                </a:lnTo>
                <a:lnTo>
                  <a:pt x="1684" y="2743"/>
                </a:lnTo>
                <a:lnTo>
                  <a:pt x="1694" y="2746"/>
                </a:lnTo>
                <a:lnTo>
                  <a:pt x="1703" y="2749"/>
                </a:lnTo>
                <a:lnTo>
                  <a:pt x="1713" y="2754"/>
                </a:lnTo>
                <a:lnTo>
                  <a:pt x="1722" y="2759"/>
                </a:lnTo>
                <a:lnTo>
                  <a:pt x="1730" y="2765"/>
                </a:lnTo>
                <a:lnTo>
                  <a:pt x="1738" y="2772"/>
                </a:lnTo>
                <a:lnTo>
                  <a:pt x="1746" y="2780"/>
                </a:lnTo>
                <a:lnTo>
                  <a:pt x="1752" y="2789"/>
                </a:lnTo>
                <a:lnTo>
                  <a:pt x="1757" y="2798"/>
                </a:lnTo>
                <a:lnTo>
                  <a:pt x="1761" y="2807"/>
                </a:lnTo>
                <a:lnTo>
                  <a:pt x="1764" y="2817"/>
                </a:lnTo>
                <a:lnTo>
                  <a:pt x="1767" y="2826"/>
                </a:lnTo>
                <a:lnTo>
                  <a:pt x="1768" y="2836"/>
                </a:lnTo>
                <a:lnTo>
                  <a:pt x="1768" y="2847"/>
                </a:lnTo>
                <a:lnTo>
                  <a:pt x="1768" y="2857"/>
                </a:lnTo>
                <a:lnTo>
                  <a:pt x="1767" y="2866"/>
                </a:lnTo>
                <a:lnTo>
                  <a:pt x="1764" y="2877"/>
                </a:lnTo>
                <a:lnTo>
                  <a:pt x="1761" y="2886"/>
                </a:lnTo>
                <a:lnTo>
                  <a:pt x="1757" y="2895"/>
                </a:lnTo>
                <a:lnTo>
                  <a:pt x="1752" y="2905"/>
                </a:lnTo>
                <a:lnTo>
                  <a:pt x="1746" y="2913"/>
                </a:lnTo>
                <a:lnTo>
                  <a:pt x="1738" y="2921"/>
                </a:lnTo>
                <a:lnTo>
                  <a:pt x="1674" y="2984"/>
                </a:lnTo>
                <a:lnTo>
                  <a:pt x="1644" y="3016"/>
                </a:lnTo>
                <a:lnTo>
                  <a:pt x="1636" y="3024"/>
                </a:lnTo>
                <a:lnTo>
                  <a:pt x="1628" y="3033"/>
                </a:lnTo>
                <a:lnTo>
                  <a:pt x="1621" y="3042"/>
                </a:lnTo>
                <a:lnTo>
                  <a:pt x="1615" y="3052"/>
                </a:lnTo>
                <a:lnTo>
                  <a:pt x="1608" y="3061"/>
                </a:lnTo>
                <a:lnTo>
                  <a:pt x="1603" y="3071"/>
                </a:lnTo>
                <a:lnTo>
                  <a:pt x="1598" y="3082"/>
                </a:lnTo>
                <a:lnTo>
                  <a:pt x="1594" y="3092"/>
                </a:lnTo>
                <a:lnTo>
                  <a:pt x="1590" y="3103"/>
                </a:lnTo>
                <a:lnTo>
                  <a:pt x="1586" y="3113"/>
                </a:lnTo>
                <a:lnTo>
                  <a:pt x="1584" y="3124"/>
                </a:lnTo>
                <a:lnTo>
                  <a:pt x="1580" y="3135"/>
                </a:lnTo>
                <a:lnTo>
                  <a:pt x="1578" y="3146"/>
                </a:lnTo>
                <a:lnTo>
                  <a:pt x="1577" y="3156"/>
                </a:lnTo>
                <a:lnTo>
                  <a:pt x="1576" y="3168"/>
                </a:lnTo>
                <a:lnTo>
                  <a:pt x="1576" y="3179"/>
                </a:lnTo>
                <a:lnTo>
                  <a:pt x="1576" y="3191"/>
                </a:lnTo>
                <a:lnTo>
                  <a:pt x="1577" y="3201"/>
                </a:lnTo>
                <a:lnTo>
                  <a:pt x="1578" y="3212"/>
                </a:lnTo>
                <a:lnTo>
                  <a:pt x="1580" y="3224"/>
                </a:lnTo>
                <a:lnTo>
                  <a:pt x="1584" y="3234"/>
                </a:lnTo>
                <a:lnTo>
                  <a:pt x="1586" y="3244"/>
                </a:lnTo>
                <a:lnTo>
                  <a:pt x="1590" y="3256"/>
                </a:lnTo>
                <a:lnTo>
                  <a:pt x="1594" y="3266"/>
                </a:lnTo>
                <a:lnTo>
                  <a:pt x="1598" y="3277"/>
                </a:lnTo>
                <a:lnTo>
                  <a:pt x="1603" y="3287"/>
                </a:lnTo>
                <a:lnTo>
                  <a:pt x="1608" y="3296"/>
                </a:lnTo>
                <a:lnTo>
                  <a:pt x="1615" y="3307"/>
                </a:lnTo>
                <a:lnTo>
                  <a:pt x="1621" y="3316"/>
                </a:lnTo>
                <a:lnTo>
                  <a:pt x="1628" y="3325"/>
                </a:lnTo>
                <a:lnTo>
                  <a:pt x="1636" y="3335"/>
                </a:lnTo>
                <a:lnTo>
                  <a:pt x="1644" y="3343"/>
                </a:lnTo>
                <a:lnTo>
                  <a:pt x="1653" y="3351"/>
                </a:lnTo>
                <a:lnTo>
                  <a:pt x="1662" y="3358"/>
                </a:lnTo>
                <a:lnTo>
                  <a:pt x="1671" y="3366"/>
                </a:lnTo>
                <a:lnTo>
                  <a:pt x="1681" y="3373"/>
                </a:lnTo>
                <a:lnTo>
                  <a:pt x="1690" y="3379"/>
                </a:lnTo>
                <a:lnTo>
                  <a:pt x="1700" y="3384"/>
                </a:lnTo>
                <a:lnTo>
                  <a:pt x="1710" y="3389"/>
                </a:lnTo>
                <a:lnTo>
                  <a:pt x="1721" y="3394"/>
                </a:lnTo>
                <a:lnTo>
                  <a:pt x="1731" y="3398"/>
                </a:lnTo>
                <a:lnTo>
                  <a:pt x="1741" y="3401"/>
                </a:lnTo>
                <a:lnTo>
                  <a:pt x="1753" y="3404"/>
                </a:lnTo>
                <a:lnTo>
                  <a:pt x="1763" y="3406"/>
                </a:lnTo>
                <a:lnTo>
                  <a:pt x="1774" y="3408"/>
                </a:lnTo>
                <a:lnTo>
                  <a:pt x="1785" y="3409"/>
                </a:lnTo>
                <a:lnTo>
                  <a:pt x="1796" y="3410"/>
                </a:lnTo>
                <a:lnTo>
                  <a:pt x="1807" y="3410"/>
                </a:lnTo>
                <a:lnTo>
                  <a:pt x="1819" y="3410"/>
                </a:lnTo>
                <a:lnTo>
                  <a:pt x="1829" y="3409"/>
                </a:lnTo>
                <a:lnTo>
                  <a:pt x="1840" y="3408"/>
                </a:lnTo>
                <a:lnTo>
                  <a:pt x="1852" y="3406"/>
                </a:lnTo>
                <a:lnTo>
                  <a:pt x="1862" y="3404"/>
                </a:lnTo>
                <a:lnTo>
                  <a:pt x="1874" y="3401"/>
                </a:lnTo>
                <a:lnTo>
                  <a:pt x="1884" y="3398"/>
                </a:lnTo>
                <a:lnTo>
                  <a:pt x="1894" y="3394"/>
                </a:lnTo>
                <a:lnTo>
                  <a:pt x="1904" y="3389"/>
                </a:lnTo>
                <a:lnTo>
                  <a:pt x="1915" y="3384"/>
                </a:lnTo>
                <a:lnTo>
                  <a:pt x="1924" y="3379"/>
                </a:lnTo>
                <a:lnTo>
                  <a:pt x="1934" y="3373"/>
                </a:lnTo>
                <a:lnTo>
                  <a:pt x="1944" y="3366"/>
                </a:lnTo>
                <a:lnTo>
                  <a:pt x="1953" y="3358"/>
                </a:lnTo>
                <a:lnTo>
                  <a:pt x="1962" y="3351"/>
                </a:lnTo>
                <a:lnTo>
                  <a:pt x="1971" y="3343"/>
                </a:lnTo>
                <a:lnTo>
                  <a:pt x="3398" y="1911"/>
                </a:lnTo>
                <a:lnTo>
                  <a:pt x="3406" y="1902"/>
                </a:lnTo>
                <a:lnTo>
                  <a:pt x="3413" y="1893"/>
                </a:lnTo>
                <a:lnTo>
                  <a:pt x="3420" y="1884"/>
                </a:lnTo>
                <a:lnTo>
                  <a:pt x="3428" y="1874"/>
                </a:lnTo>
                <a:lnTo>
                  <a:pt x="3434" y="1864"/>
                </a:lnTo>
                <a:lnTo>
                  <a:pt x="3439" y="1855"/>
                </a:lnTo>
                <a:lnTo>
                  <a:pt x="3444" y="1844"/>
                </a:lnTo>
                <a:lnTo>
                  <a:pt x="3448" y="1834"/>
                </a:lnTo>
                <a:lnTo>
                  <a:pt x="3452" y="1824"/>
                </a:lnTo>
                <a:lnTo>
                  <a:pt x="3455" y="1812"/>
                </a:lnTo>
                <a:lnTo>
                  <a:pt x="3458" y="1802"/>
                </a:lnTo>
                <a:lnTo>
                  <a:pt x="3461" y="1790"/>
                </a:lnTo>
                <a:lnTo>
                  <a:pt x="3463" y="1780"/>
                </a:lnTo>
                <a:lnTo>
                  <a:pt x="3465" y="1769"/>
                </a:lnTo>
                <a:lnTo>
                  <a:pt x="3465" y="1757"/>
                </a:lnTo>
                <a:lnTo>
                  <a:pt x="3466" y="1747"/>
                </a:lnTo>
                <a:lnTo>
                  <a:pt x="3465" y="1735"/>
                </a:lnTo>
                <a:lnTo>
                  <a:pt x="3465" y="1724"/>
                </a:lnTo>
                <a:lnTo>
                  <a:pt x="3463" y="1714"/>
                </a:lnTo>
                <a:lnTo>
                  <a:pt x="3461" y="1702"/>
                </a:lnTo>
                <a:lnTo>
                  <a:pt x="3458" y="1691"/>
                </a:lnTo>
                <a:lnTo>
                  <a:pt x="3455" y="1681"/>
                </a:lnTo>
                <a:lnTo>
                  <a:pt x="3452" y="1670"/>
                </a:lnTo>
                <a:lnTo>
                  <a:pt x="3448" y="1660"/>
                </a:lnTo>
                <a:lnTo>
                  <a:pt x="3444" y="1650"/>
                </a:lnTo>
                <a:lnTo>
                  <a:pt x="3439" y="1639"/>
                </a:lnTo>
                <a:lnTo>
                  <a:pt x="3434" y="1629"/>
                </a:lnTo>
                <a:lnTo>
                  <a:pt x="3428" y="1619"/>
                </a:lnTo>
                <a:lnTo>
                  <a:pt x="3420" y="1609"/>
                </a:lnTo>
                <a:lnTo>
                  <a:pt x="3413" y="1601"/>
                </a:lnTo>
                <a:lnTo>
                  <a:pt x="3406" y="1592"/>
                </a:lnTo>
                <a:lnTo>
                  <a:pt x="3398" y="158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610168" y="0"/>
            <a:ext cx="10677831" cy="10288588"/>
          </a:xfrm>
          <a:custGeom>
            <a:avLst/>
            <a:gdLst>
              <a:gd name="T0" fmla="*/ 1316 w 5319"/>
              <a:gd name="T1" fmla="*/ 0 h 4548"/>
              <a:gd name="T2" fmla="*/ 1847 w 5319"/>
              <a:gd name="T3" fmla="*/ 0 h 4548"/>
              <a:gd name="T4" fmla="*/ 3110 w 5319"/>
              <a:gd name="T5" fmla="*/ 703 h 4548"/>
              <a:gd name="T6" fmla="*/ 3101 w 5319"/>
              <a:gd name="T7" fmla="*/ 403 h 4548"/>
              <a:gd name="T8" fmla="*/ 5319 w 5319"/>
              <a:gd name="T9" fmla="*/ 1596 h 4548"/>
              <a:gd name="T10" fmla="*/ 5319 w 5319"/>
              <a:gd name="T11" fmla="*/ 4506 h 4548"/>
              <a:gd name="T12" fmla="*/ 256 w 5319"/>
              <a:gd name="T13" fmla="*/ 1684 h 4548"/>
              <a:gd name="T14" fmla="*/ 960 w 5319"/>
              <a:gd name="T15" fmla="*/ 1286 h 4548"/>
              <a:gd name="T16" fmla="*/ 770 w 5319"/>
              <a:gd name="T17" fmla="*/ 1179 h 4548"/>
              <a:gd name="T18" fmla="*/ 1178 w 5319"/>
              <a:gd name="T19" fmla="*/ 1162 h 4548"/>
              <a:gd name="T20" fmla="*/ 1482 w 5319"/>
              <a:gd name="T21" fmla="*/ 991 h 4548"/>
              <a:gd name="T22" fmla="*/ 742 w 5319"/>
              <a:gd name="T23" fmla="*/ 581 h 4548"/>
              <a:gd name="T24" fmla="*/ 1490 w 5319"/>
              <a:gd name="T25" fmla="*/ 406 h 4548"/>
              <a:gd name="T26" fmla="*/ 3129 w 5319"/>
              <a:gd name="T27" fmla="*/ 1315 h 4548"/>
              <a:gd name="T28" fmla="*/ 3119 w 5319"/>
              <a:gd name="T29" fmla="*/ 1005 h 4548"/>
              <a:gd name="T30" fmla="*/ 1316 w 5319"/>
              <a:gd name="T31" fmla="*/ 0 h 4548"/>
              <a:gd name="T32" fmla="*/ 5280 w 5319"/>
              <a:gd name="T33" fmla="*/ 4548 h 4548"/>
              <a:gd name="T34" fmla="*/ 2791 w 5319"/>
              <a:gd name="T35" fmla="*/ 4548 h 4548"/>
              <a:gd name="T36" fmla="*/ 1027 w 5319"/>
              <a:gd name="T37" fmla="*/ 3565 h 4548"/>
              <a:gd name="T38" fmla="*/ 946 w 5319"/>
              <a:gd name="T39" fmla="*/ 3519 h 4548"/>
              <a:gd name="T40" fmla="*/ 905 w 5319"/>
              <a:gd name="T41" fmla="*/ 3436 h 4548"/>
              <a:gd name="T42" fmla="*/ 426 w 5319"/>
              <a:gd name="T43" fmla="*/ 2467 h 4548"/>
              <a:gd name="T44" fmla="*/ 0 w 5319"/>
              <a:gd name="T45" fmla="*/ 1603 h 4548"/>
              <a:gd name="T46" fmla="*/ 840 w 5319"/>
              <a:gd name="T47" fmla="*/ 2072 h 4548"/>
              <a:gd name="T48" fmla="*/ 5280 w 5319"/>
              <a:gd name="T49" fmla="*/ 4548 h 4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19" h="4548">
                <a:moveTo>
                  <a:pt x="1316" y="0"/>
                </a:moveTo>
                <a:lnTo>
                  <a:pt x="1847" y="0"/>
                </a:lnTo>
                <a:lnTo>
                  <a:pt x="3110" y="703"/>
                </a:lnTo>
                <a:lnTo>
                  <a:pt x="3101" y="403"/>
                </a:lnTo>
                <a:lnTo>
                  <a:pt x="5319" y="1596"/>
                </a:lnTo>
                <a:lnTo>
                  <a:pt x="5319" y="4506"/>
                </a:lnTo>
                <a:lnTo>
                  <a:pt x="256" y="1684"/>
                </a:lnTo>
                <a:lnTo>
                  <a:pt x="960" y="1286"/>
                </a:lnTo>
                <a:lnTo>
                  <a:pt x="770" y="1179"/>
                </a:lnTo>
                <a:lnTo>
                  <a:pt x="1178" y="1162"/>
                </a:lnTo>
                <a:lnTo>
                  <a:pt x="1482" y="991"/>
                </a:lnTo>
                <a:lnTo>
                  <a:pt x="742" y="581"/>
                </a:lnTo>
                <a:lnTo>
                  <a:pt x="1490" y="406"/>
                </a:lnTo>
                <a:lnTo>
                  <a:pt x="3129" y="1315"/>
                </a:lnTo>
                <a:lnTo>
                  <a:pt x="3119" y="1005"/>
                </a:lnTo>
                <a:lnTo>
                  <a:pt x="1316" y="0"/>
                </a:lnTo>
                <a:close/>
                <a:moveTo>
                  <a:pt x="5280" y="4548"/>
                </a:moveTo>
                <a:lnTo>
                  <a:pt x="2791" y="4548"/>
                </a:lnTo>
                <a:lnTo>
                  <a:pt x="1027" y="3565"/>
                </a:lnTo>
                <a:lnTo>
                  <a:pt x="946" y="3519"/>
                </a:lnTo>
                <a:lnTo>
                  <a:pt x="905" y="3436"/>
                </a:lnTo>
                <a:lnTo>
                  <a:pt x="426" y="2467"/>
                </a:lnTo>
                <a:lnTo>
                  <a:pt x="0" y="1603"/>
                </a:lnTo>
                <a:lnTo>
                  <a:pt x="840" y="2072"/>
                </a:lnTo>
                <a:lnTo>
                  <a:pt x="5280" y="4548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0264877" cy="10288588"/>
          </a:xfrm>
          <a:custGeom>
            <a:avLst/>
            <a:gdLst>
              <a:gd name="T0" fmla="*/ 0 w 5314"/>
              <a:gd name="T1" fmla="*/ 0 h 4548"/>
              <a:gd name="T2" fmla="*/ 548 w 5314"/>
              <a:gd name="T3" fmla="*/ 0 h 4548"/>
              <a:gd name="T4" fmla="*/ 4171 w 5314"/>
              <a:gd name="T5" fmla="*/ 1949 h 4548"/>
              <a:gd name="T6" fmla="*/ 4218 w 5314"/>
              <a:gd name="T7" fmla="*/ 3507 h 4548"/>
              <a:gd name="T8" fmla="*/ 1558 w 5314"/>
              <a:gd name="T9" fmla="*/ 2076 h 4548"/>
              <a:gd name="T10" fmla="*/ 1262 w 5314"/>
              <a:gd name="T11" fmla="*/ 2145 h 4548"/>
              <a:gd name="T12" fmla="*/ 3837 w 5314"/>
              <a:gd name="T13" fmla="*/ 3580 h 4548"/>
              <a:gd name="T14" fmla="*/ 3165 w 5314"/>
              <a:gd name="T15" fmla="*/ 3960 h 4548"/>
              <a:gd name="T16" fmla="*/ 4224 w 5314"/>
              <a:gd name="T17" fmla="*/ 4548 h 4548"/>
              <a:gd name="T18" fmla="*/ 3498 w 5314"/>
              <a:gd name="T19" fmla="*/ 4548 h 4548"/>
              <a:gd name="T20" fmla="*/ 2805 w 5314"/>
              <a:gd name="T21" fmla="*/ 4165 h 4548"/>
              <a:gd name="T22" fmla="*/ 2125 w 5314"/>
              <a:gd name="T23" fmla="*/ 4548 h 4548"/>
              <a:gd name="T24" fmla="*/ 1552 w 5314"/>
              <a:gd name="T25" fmla="*/ 4548 h 4548"/>
              <a:gd name="T26" fmla="*/ 0 w 5314"/>
              <a:gd name="T27" fmla="*/ 3683 h 4548"/>
              <a:gd name="T28" fmla="*/ 0 w 5314"/>
              <a:gd name="T29" fmla="*/ 0 h 4548"/>
              <a:gd name="T30" fmla="*/ 639 w 5314"/>
              <a:gd name="T31" fmla="*/ 0 h 4548"/>
              <a:gd name="T32" fmla="*/ 2382 w 5314"/>
              <a:gd name="T33" fmla="*/ 0 h 4548"/>
              <a:gd name="T34" fmla="*/ 4605 w 5314"/>
              <a:gd name="T35" fmla="*/ 1194 h 4548"/>
              <a:gd name="T36" fmla="*/ 4650 w 5314"/>
              <a:gd name="T37" fmla="*/ 1217 h 4548"/>
              <a:gd name="T38" fmla="*/ 4672 w 5314"/>
              <a:gd name="T39" fmla="*/ 1262 h 4548"/>
              <a:gd name="T40" fmla="*/ 5079 w 5314"/>
              <a:gd name="T41" fmla="*/ 2052 h 4548"/>
              <a:gd name="T42" fmla="*/ 5314 w 5314"/>
              <a:gd name="T43" fmla="*/ 2509 h 4548"/>
              <a:gd name="T44" fmla="*/ 4862 w 5314"/>
              <a:gd name="T45" fmla="*/ 2266 h 4548"/>
              <a:gd name="T46" fmla="*/ 935 w 5314"/>
              <a:gd name="T47" fmla="*/ 160 h 4548"/>
              <a:gd name="T48" fmla="*/ 639 w 5314"/>
              <a:gd name="T49" fmla="*/ 0 h 4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14" h="4548">
                <a:moveTo>
                  <a:pt x="0" y="0"/>
                </a:moveTo>
                <a:lnTo>
                  <a:pt x="548" y="0"/>
                </a:lnTo>
                <a:lnTo>
                  <a:pt x="4171" y="1949"/>
                </a:lnTo>
                <a:lnTo>
                  <a:pt x="4218" y="3507"/>
                </a:lnTo>
                <a:lnTo>
                  <a:pt x="1558" y="2076"/>
                </a:lnTo>
                <a:lnTo>
                  <a:pt x="1262" y="2145"/>
                </a:lnTo>
                <a:lnTo>
                  <a:pt x="3837" y="3580"/>
                </a:lnTo>
                <a:lnTo>
                  <a:pt x="3165" y="3960"/>
                </a:lnTo>
                <a:lnTo>
                  <a:pt x="4224" y="4548"/>
                </a:lnTo>
                <a:lnTo>
                  <a:pt x="3498" y="4548"/>
                </a:lnTo>
                <a:lnTo>
                  <a:pt x="2805" y="4165"/>
                </a:lnTo>
                <a:lnTo>
                  <a:pt x="2125" y="4548"/>
                </a:lnTo>
                <a:lnTo>
                  <a:pt x="1552" y="4548"/>
                </a:lnTo>
                <a:lnTo>
                  <a:pt x="0" y="3683"/>
                </a:lnTo>
                <a:lnTo>
                  <a:pt x="0" y="0"/>
                </a:lnTo>
                <a:close/>
                <a:moveTo>
                  <a:pt x="639" y="0"/>
                </a:moveTo>
                <a:lnTo>
                  <a:pt x="2382" y="0"/>
                </a:lnTo>
                <a:lnTo>
                  <a:pt x="4605" y="1194"/>
                </a:lnTo>
                <a:lnTo>
                  <a:pt x="4650" y="1217"/>
                </a:lnTo>
                <a:lnTo>
                  <a:pt x="4672" y="1262"/>
                </a:lnTo>
                <a:lnTo>
                  <a:pt x="5079" y="2052"/>
                </a:lnTo>
                <a:lnTo>
                  <a:pt x="5314" y="2509"/>
                </a:lnTo>
                <a:lnTo>
                  <a:pt x="4862" y="2266"/>
                </a:lnTo>
                <a:lnTo>
                  <a:pt x="935" y="160"/>
                </a:lnTo>
                <a:lnTo>
                  <a:pt x="639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4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9876394" cy="10288588"/>
          </a:xfrm>
          <a:custGeom>
            <a:avLst/>
            <a:gdLst>
              <a:gd name="T0" fmla="*/ 2630 w 4370"/>
              <a:gd name="T1" fmla="*/ 70 h 4548"/>
              <a:gd name="T2" fmla="*/ 2658 w 4370"/>
              <a:gd name="T3" fmla="*/ 256 h 4548"/>
              <a:gd name="T4" fmla="*/ 2837 w 4370"/>
              <a:gd name="T5" fmla="*/ 321 h 4548"/>
              <a:gd name="T6" fmla="*/ 3202 w 4370"/>
              <a:gd name="T7" fmla="*/ 881 h 4548"/>
              <a:gd name="T8" fmla="*/ 3193 w 4370"/>
              <a:gd name="T9" fmla="*/ 1069 h 4548"/>
              <a:gd name="T10" fmla="*/ 3332 w 4370"/>
              <a:gd name="T11" fmla="*/ 1166 h 4548"/>
              <a:gd name="T12" fmla="*/ 4063 w 4370"/>
              <a:gd name="T13" fmla="*/ 536 h 4548"/>
              <a:gd name="T14" fmla="*/ 4201 w 4370"/>
              <a:gd name="T15" fmla="*/ 489 h 4548"/>
              <a:gd name="T16" fmla="*/ 4244 w 4370"/>
              <a:gd name="T17" fmla="*/ 498 h 4548"/>
              <a:gd name="T18" fmla="*/ 4267 w 4370"/>
              <a:gd name="T19" fmla="*/ 508 h 4548"/>
              <a:gd name="T20" fmla="*/ 4288 w 4370"/>
              <a:gd name="T21" fmla="*/ 520 h 4548"/>
              <a:gd name="T22" fmla="*/ 4308 w 4370"/>
              <a:gd name="T23" fmla="*/ 536 h 4548"/>
              <a:gd name="T24" fmla="*/ 4325 w 4370"/>
              <a:gd name="T25" fmla="*/ 553 h 4548"/>
              <a:gd name="T26" fmla="*/ 4342 w 4370"/>
              <a:gd name="T27" fmla="*/ 576 h 4548"/>
              <a:gd name="T28" fmla="*/ 4353 w 4370"/>
              <a:gd name="T29" fmla="*/ 595 h 4548"/>
              <a:gd name="T30" fmla="*/ 4362 w 4370"/>
              <a:gd name="T31" fmla="*/ 621 h 4548"/>
              <a:gd name="T32" fmla="*/ 4367 w 4370"/>
              <a:gd name="T33" fmla="*/ 643 h 4548"/>
              <a:gd name="T34" fmla="*/ 4370 w 4370"/>
              <a:gd name="T35" fmla="*/ 666 h 4548"/>
              <a:gd name="T36" fmla="*/ 4369 w 4370"/>
              <a:gd name="T37" fmla="*/ 696 h 4548"/>
              <a:gd name="T38" fmla="*/ 4357 w 4370"/>
              <a:gd name="T39" fmla="*/ 744 h 4548"/>
              <a:gd name="T40" fmla="*/ 4316 w 4370"/>
              <a:gd name="T41" fmla="*/ 805 h 4548"/>
              <a:gd name="T42" fmla="*/ 2003 w 4370"/>
              <a:gd name="T43" fmla="*/ 3240 h 4548"/>
              <a:gd name="T44" fmla="*/ 2102 w 4370"/>
              <a:gd name="T45" fmla="*/ 3354 h 4548"/>
              <a:gd name="T46" fmla="*/ 2271 w 4370"/>
              <a:gd name="T47" fmla="*/ 3328 h 4548"/>
              <a:gd name="T48" fmla="*/ 2922 w 4370"/>
              <a:gd name="T49" fmla="*/ 2722 h 4548"/>
              <a:gd name="T50" fmla="*/ 3033 w 4370"/>
              <a:gd name="T51" fmla="*/ 2763 h 4548"/>
              <a:gd name="T52" fmla="*/ 3043 w 4370"/>
              <a:gd name="T53" fmla="*/ 2777 h 4548"/>
              <a:gd name="T54" fmla="*/ 3053 w 4370"/>
              <a:gd name="T55" fmla="*/ 2791 h 4548"/>
              <a:gd name="T56" fmla="*/ 3063 w 4370"/>
              <a:gd name="T57" fmla="*/ 2812 h 4548"/>
              <a:gd name="T58" fmla="*/ 3069 w 4370"/>
              <a:gd name="T59" fmla="*/ 2844 h 4548"/>
              <a:gd name="T60" fmla="*/ 3070 w 4370"/>
              <a:gd name="T61" fmla="*/ 2863 h 4548"/>
              <a:gd name="T62" fmla="*/ 3069 w 4370"/>
              <a:gd name="T63" fmla="*/ 2877 h 4548"/>
              <a:gd name="T64" fmla="*/ 3064 w 4370"/>
              <a:gd name="T65" fmla="*/ 2899 h 4548"/>
              <a:gd name="T66" fmla="*/ 3031 w 4370"/>
              <a:gd name="T67" fmla="*/ 2953 h 4548"/>
              <a:gd name="T68" fmla="*/ 1692 w 4370"/>
              <a:gd name="T69" fmla="*/ 4369 h 4548"/>
              <a:gd name="T70" fmla="*/ 1757 w 4370"/>
              <a:gd name="T71" fmla="*/ 4437 h 4548"/>
              <a:gd name="T72" fmla="*/ 1854 w 4370"/>
              <a:gd name="T73" fmla="*/ 4422 h 4548"/>
              <a:gd name="T74" fmla="*/ 2824 w 4370"/>
              <a:gd name="T75" fmla="*/ 3777 h 4548"/>
              <a:gd name="T76" fmla="*/ 2705 w 4370"/>
              <a:gd name="T77" fmla="*/ 3705 h 4548"/>
              <a:gd name="T78" fmla="*/ 2712 w 4370"/>
              <a:gd name="T79" fmla="*/ 3567 h 4548"/>
              <a:gd name="T80" fmla="*/ 3040 w 4370"/>
              <a:gd name="T81" fmla="*/ 3290 h 4548"/>
              <a:gd name="T82" fmla="*/ 3160 w 4370"/>
              <a:gd name="T83" fmla="*/ 3362 h 4548"/>
              <a:gd name="T84" fmla="*/ 3154 w 4370"/>
              <a:gd name="T85" fmla="*/ 3500 h 4548"/>
              <a:gd name="T86" fmla="*/ 2461 w 4370"/>
              <a:gd name="T87" fmla="*/ 3828 h 4548"/>
              <a:gd name="T88" fmla="*/ 2598 w 4370"/>
              <a:gd name="T89" fmla="*/ 3849 h 4548"/>
              <a:gd name="T90" fmla="*/ 2647 w 4370"/>
              <a:gd name="T91" fmla="*/ 3981 h 4548"/>
              <a:gd name="T92" fmla="*/ 3092 w 4370"/>
              <a:gd name="T93" fmla="*/ 3926 h 4548"/>
              <a:gd name="T94" fmla="*/ 3276 w 4370"/>
              <a:gd name="T95" fmla="*/ 3899 h 4548"/>
              <a:gd name="T96" fmla="*/ 3390 w 4370"/>
              <a:gd name="T97" fmla="*/ 4052 h 4548"/>
              <a:gd name="T98" fmla="*/ 3034 w 4370"/>
              <a:gd name="T99" fmla="*/ 1567 h 4548"/>
              <a:gd name="T100" fmla="*/ 3068 w 4370"/>
              <a:gd name="T101" fmla="*/ 1391 h 4548"/>
              <a:gd name="T102" fmla="*/ 2945 w 4370"/>
              <a:gd name="T103" fmla="*/ 1271 h 4548"/>
              <a:gd name="T104" fmla="*/ 2762 w 4370"/>
              <a:gd name="T105" fmla="*/ 1318 h 4548"/>
              <a:gd name="T106" fmla="*/ 2175 w 4370"/>
              <a:gd name="T107" fmla="*/ 2022 h 4548"/>
              <a:gd name="T108" fmla="*/ 2299 w 4370"/>
              <a:gd name="T109" fmla="*/ 2163 h 4548"/>
              <a:gd name="T110" fmla="*/ 2476 w 4370"/>
              <a:gd name="T111" fmla="*/ 2129 h 4548"/>
              <a:gd name="T112" fmla="*/ 1227 w 4370"/>
              <a:gd name="T113" fmla="*/ 4291 h 4548"/>
              <a:gd name="T114" fmla="*/ 1088 w 4370"/>
              <a:gd name="T115" fmla="*/ 4186 h 4548"/>
              <a:gd name="T116" fmla="*/ 1114 w 4370"/>
              <a:gd name="T117" fmla="*/ 4018 h 4548"/>
              <a:gd name="T118" fmla="*/ 1658 w 4370"/>
              <a:gd name="T119" fmla="*/ 3555 h 4548"/>
              <a:gd name="T120" fmla="*/ 1798 w 4370"/>
              <a:gd name="T121" fmla="*/ 3659 h 4548"/>
              <a:gd name="T122" fmla="*/ 1773 w 4370"/>
              <a:gd name="T123" fmla="*/ 3828 h 4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70" h="4548">
                <a:moveTo>
                  <a:pt x="1729" y="4548"/>
                </a:moveTo>
                <a:lnTo>
                  <a:pt x="1378" y="4548"/>
                </a:lnTo>
                <a:lnTo>
                  <a:pt x="977" y="4548"/>
                </a:lnTo>
                <a:lnTo>
                  <a:pt x="0" y="4548"/>
                </a:lnTo>
                <a:lnTo>
                  <a:pt x="0" y="0"/>
                </a:lnTo>
                <a:lnTo>
                  <a:pt x="2676" y="0"/>
                </a:lnTo>
                <a:lnTo>
                  <a:pt x="2672" y="9"/>
                </a:lnTo>
                <a:lnTo>
                  <a:pt x="2658" y="22"/>
                </a:lnTo>
                <a:lnTo>
                  <a:pt x="2648" y="38"/>
                </a:lnTo>
                <a:lnTo>
                  <a:pt x="2639" y="53"/>
                </a:lnTo>
                <a:lnTo>
                  <a:pt x="2630" y="70"/>
                </a:lnTo>
                <a:lnTo>
                  <a:pt x="2625" y="86"/>
                </a:lnTo>
                <a:lnTo>
                  <a:pt x="2620" y="104"/>
                </a:lnTo>
                <a:lnTo>
                  <a:pt x="2618" y="121"/>
                </a:lnTo>
                <a:lnTo>
                  <a:pt x="2617" y="139"/>
                </a:lnTo>
                <a:lnTo>
                  <a:pt x="2618" y="157"/>
                </a:lnTo>
                <a:lnTo>
                  <a:pt x="2620" y="174"/>
                </a:lnTo>
                <a:lnTo>
                  <a:pt x="2625" y="192"/>
                </a:lnTo>
                <a:lnTo>
                  <a:pt x="2630" y="208"/>
                </a:lnTo>
                <a:lnTo>
                  <a:pt x="2639" y="225"/>
                </a:lnTo>
                <a:lnTo>
                  <a:pt x="2648" y="242"/>
                </a:lnTo>
                <a:lnTo>
                  <a:pt x="2658" y="256"/>
                </a:lnTo>
                <a:lnTo>
                  <a:pt x="2672" y="271"/>
                </a:lnTo>
                <a:lnTo>
                  <a:pt x="2685" y="283"/>
                </a:lnTo>
                <a:lnTo>
                  <a:pt x="2701" y="294"/>
                </a:lnTo>
                <a:lnTo>
                  <a:pt x="2716" y="304"/>
                </a:lnTo>
                <a:lnTo>
                  <a:pt x="2733" y="311"/>
                </a:lnTo>
                <a:lnTo>
                  <a:pt x="2749" y="317"/>
                </a:lnTo>
                <a:lnTo>
                  <a:pt x="2767" y="321"/>
                </a:lnTo>
                <a:lnTo>
                  <a:pt x="2784" y="323"/>
                </a:lnTo>
                <a:lnTo>
                  <a:pt x="2802" y="324"/>
                </a:lnTo>
                <a:lnTo>
                  <a:pt x="2819" y="323"/>
                </a:lnTo>
                <a:lnTo>
                  <a:pt x="2837" y="321"/>
                </a:lnTo>
                <a:lnTo>
                  <a:pt x="2854" y="317"/>
                </a:lnTo>
                <a:lnTo>
                  <a:pt x="2871" y="311"/>
                </a:lnTo>
                <a:lnTo>
                  <a:pt x="2887" y="304"/>
                </a:lnTo>
                <a:lnTo>
                  <a:pt x="2904" y="294"/>
                </a:lnTo>
                <a:lnTo>
                  <a:pt x="2918" y="283"/>
                </a:lnTo>
                <a:lnTo>
                  <a:pt x="2933" y="271"/>
                </a:lnTo>
                <a:lnTo>
                  <a:pt x="3202" y="0"/>
                </a:lnTo>
                <a:lnTo>
                  <a:pt x="4075" y="0"/>
                </a:lnTo>
                <a:lnTo>
                  <a:pt x="3226" y="852"/>
                </a:lnTo>
                <a:lnTo>
                  <a:pt x="3213" y="866"/>
                </a:lnTo>
                <a:lnTo>
                  <a:pt x="3202" y="881"/>
                </a:lnTo>
                <a:lnTo>
                  <a:pt x="3193" y="897"/>
                </a:lnTo>
                <a:lnTo>
                  <a:pt x="3186" y="913"/>
                </a:lnTo>
                <a:lnTo>
                  <a:pt x="3179" y="930"/>
                </a:lnTo>
                <a:lnTo>
                  <a:pt x="3175" y="948"/>
                </a:lnTo>
                <a:lnTo>
                  <a:pt x="3172" y="966"/>
                </a:lnTo>
                <a:lnTo>
                  <a:pt x="3172" y="983"/>
                </a:lnTo>
                <a:lnTo>
                  <a:pt x="3172" y="1001"/>
                </a:lnTo>
                <a:lnTo>
                  <a:pt x="3175" y="1018"/>
                </a:lnTo>
                <a:lnTo>
                  <a:pt x="3179" y="1036"/>
                </a:lnTo>
                <a:lnTo>
                  <a:pt x="3186" y="1053"/>
                </a:lnTo>
                <a:lnTo>
                  <a:pt x="3193" y="1069"/>
                </a:lnTo>
                <a:lnTo>
                  <a:pt x="3202" y="1085"/>
                </a:lnTo>
                <a:lnTo>
                  <a:pt x="3213" y="1100"/>
                </a:lnTo>
                <a:lnTo>
                  <a:pt x="3226" y="1114"/>
                </a:lnTo>
                <a:lnTo>
                  <a:pt x="3226" y="1114"/>
                </a:lnTo>
                <a:lnTo>
                  <a:pt x="3239" y="1126"/>
                </a:lnTo>
                <a:lnTo>
                  <a:pt x="3254" y="1136"/>
                </a:lnTo>
                <a:lnTo>
                  <a:pt x="3268" y="1146"/>
                </a:lnTo>
                <a:lnTo>
                  <a:pt x="3284" y="1153"/>
                </a:lnTo>
                <a:lnTo>
                  <a:pt x="3299" y="1159"/>
                </a:lnTo>
                <a:lnTo>
                  <a:pt x="3316" y="1163"/>
                </a:lnTo>
                <a:lnTo>
                  <a:pt x="3332" y="1166"/>
                </a:lnTo>
                <a:lnTo>
                  <a:pt x="3349" y="1169"/>
                </a:lnTo>
                <a:lnTo>
                  <a:pt x="3365" y="1169"/>
                </a:lnTo>
                <a:lnTo>
                  <a:pt x="3383" y="1166"/>
                </a:lnTo>
                <a:lnTo>
                  <a:pt x="3399" y="1163"/>
                </a:lnTo>
                <a:lnTo>
                  <a:pt x="3415" y="1159"/>
                </a:lnTo>
                <a:lnTo>
                  <a:pt x="3431" y="1153"/>
                </a:lnTo>
                <a:lnTo>
                  <a:pt x="3447" y="1145"/>
                </a:lnTo>
                <a:lnTo>
                  <a:pt x="3461" y="1135"/>
                </a:lnTo>
                <a:lnTo>
                  <a:pt x="3475" y="1125"/>
                </a:lnTo>
                <a:lnTo>
                  <a:pt x="4055" y="543"/>
                </a:lnTo>
                <a:lnTo>
                  <a:pt x="4063" y="536"/>
                </a:lnTo>
                <a:lnTo>
                  <a:pt x="4070" y="530"/>
                </a:lnTo>
                <a:lnTo>
                  <a:pt x="4077" y="523"/>
                </a:lnTo>
                <a:lnTo>
                  <a:pt x="4085" y="518"/>
                </a:lnTo>
                <a:lnTo>
                  <a:pt x="4102" y="509"/>
                </a:lnTo>
                <a:lnTo>
                  <a:pt x="4119" y="501"/>
                </a:lnTo>
                <a:lnTo>
                  <a:pt x="4137" y="495"/>
                </a:lnTo>
                <a:lnTo>
                  <a:pt x="4155" y="491"/>
                </a:lnTo>
                <a:lnTo>
                  <a:pt x="4174" y="489"/>
                </a:lnTo>
                <a:lnTo>
                  <a:pt x="4193" y="489"/>
                </a:lnTo>
                <a:lnTo>
                  <a:pt x="4193" y="489"/>
                </a:lnTo>
                <a:lnTo>
                  <a:pt x="4201" y="489"/>
                </a:lnTo>
                <a:lnTo>
                  <a:pt x="4209" y="490"/>
                </a:lnTo>
                <a:lnTo>
                  <a:pt x="4210" y="490"/>
                </a:lnTo>
                <a:lnTo>
                  <a:pt x="4218" y="491"/>
                </a:lnTo>
                <a:lnTo>
                  <a:pt x="4226" y="493"/>
                </a:lnTo>
                <a:lnTo>
                  <a:pt x="4227" y="493"/>
                </a:lnTo>
                <a:lnTo>
                  <a:pt x="4231" y="494"/>
                </a:lnTo>
                <a:lnTo>
                  <a:pt x="4234" y="495"/>
                </a:lnTo>
                <a:lnTo>
                  <a:pt x="4235" y="495"/>
                </a:lnTo>
                <a:lnTo>
                  <a:pt x="4238" y="496"/>
                </a:lnTo>
                <a:lnTo>
                  <a:pt x="4241" y="497"/>
                </a:lnTo>
                <a:lnTo>
                  <a:pt x="4244" y="498"/>
                </a:lnTo>
                <a:lnTo>
                  <a:pt x="4247" y="499"/>
                </a:lnTo>
                <a:lnTo>
                  <a:pt x="4249" y="501"/>
                </a:lnTo>
                <a:lnTo>
                  <a:pt x="4250" y="501"/>
                </a:lnTo>
                <a:lnTo>
                  <a:pt x="4250" y="501"/>
                </a:lnTo>
                <a:lnTo>
                  <a:pt x="4254" y="502"/>
                </a:lnTo>
                <a:lnTo>
                  <a:pt x="4257" y="503"/>
                </a:lnTo>
                <a:lnTo>
                  <a:pt x="4259" y="504"/>
                </a:lnTo>
                <a:lnTo>
                  <a:pt x="4263" y="506"/>
                </a:lnTo>
                <a:lnTo>
                  <a:pt x="4263" y="506"/>
                </a:lnTo>
                <a:lnTo>
                  <a:pt x="4265" y="507"/>
                </a:lnTo>
                <a:lnTo>
                  <a:pt x="4267" y="508"/>
                </a:lnTo>
                <a:lnTo>
                  <a:pt x="4267" y="508"/>
                </a:lnTo>
                <a:lnTo>
                  <a:pt x="4270" y="509"/>
                </a:lnTo>
                <a:lnTo>
                  <a:pt x="4270" y="509"/>
                </a:lnTo>
                <a:lnTo>
                  <a:pt x="4273" y="511"/>
                </a:lnTo>
                <a:lnTo>
                  <a:pt x="4274" y="512"/>
                </a:lnTo>
                <a:lnTo>
                  <a:pt x="4277" y="513"/>
                </a:lnTo>
                <a:lnTo>
                  <a:pt x="4280" y="515"/>
                </a:lnTo>
                <a:lnTo>
                  <a:pt x="4282" y="516"/>
                </a:lnTo>
                <a:lnTo>
                  <a:pt x="4284" y="517"/>
                </a:lnTo>
                <a:lnTo>
                  <a:pt x="4286" y="518"/>
                </a:lnTo>
                <a:lnTo>
                  <a:pt x="4288" y="520"/>
                </a:lnTo>
                <a:lnTo>
                  <a:pt x="4291" y="521"/>
                </a:lnTo>
                <a:lnTo>
                  <a:pt x="4292" y="522"/>
                </a:lnTo>
                <a:lnTo>
                  <a:pt x="4294" y="523"/>
                </a:lnTo>
                <a:lnTo>
                  <a:pt x="4295" y="525"/>
                </a:lnTo>
                <a:lnTo>
                  <a:pt x="4298" y="526"/>
                </a:lnTo>
                <a:lnTo>
                  <a:pt x="4299" y="527"/>
                </a:lnTo>
                <a:lnTo>
                  <a:pt x="4300" y="530"/>
                </a:lnTo>
                <a:lnTo>
                  <a:pt x="4302" y="531"/>
                </a:lnTo>
                <a:lnTo>
                  <a:pt x="4305" y="533"/>
                </a:lnTo>
                <a:lnTo>
                  <a:pt x="4306" y="534"/>
                </a:lnTo>
                <a:lnTo>
                  <a:pt x="4308" y="536"/>
                </a:lnTo>
                <a:lnTo>
                  <a:pt x="4309" y="537"/>
                </a:lnTo>
                <a:lnTo>
                  <a:pt x="4309" y="537"/>
                </a:lnTo>
                <a:lnTo>
                  <a:pt x="4311" y="538"/>
                </a:lnTo>
                <a:lnTo>
                  <a:pt x="4313" y="541"/>
                </a:lnTo>
                <a:lnTo>
                  <a:pt x="4316" y="543"/>
                </a:lnTo>
                <a:lnTo>
                  <a:pt x="4319" y="546"/>
                </a:lnTo>
                <a:lnTo>
                  <a:pt x="4320" y="546"/>
                </a:lnTo>
                <a:lnTo>
                  <a:pt x="4321" y="547"/>
                </a:lnTo>
                <a:lnTo>
                  <a:pt x="4323" y="549"/>
                </a:lnTo>
                <a:lnTo>
                  <a:pt x="4324" y="551"/>
                </a:lnTo>
                <a:lnTo>
                  <a:pt x="4325" y="553"/>
                </a:lnTo>
                <a:lnTo>
                  <a:pt x="4327" y="554"/>
                </a:lnTo>
                <a:lnTo>
                  <a:pt x="4328" y="556"/>
                </a:lnTo>
                <a:lnTo>
                  <a:pt x="4330" y="559"/>
                </a:lnTo>
                <a:lnTo>
                  <a:pt x="4331" y="560"/>
                </a:lnTo>
                <a:lnTo>
                  <a:pt x="4332" y="562"/>
                </a:lnTo>
                <a:lnTo>
                  <a:pt x="4334" y="564"/>
                </a:lnTo>
                <a:lnTo>
                  <a:pt x="4335" y="565"/>
                </a:lnTo>
                <a:lnTo>
                  <a:pt x="4337" y="568"/>
                </a:lnTo>
                <a:lnTo>
                  <a:pt x="4338" y="571"/>
                </a:lnTo>
                <a:lnTo>
                  <a:pt x="4341" y="574"/>
                </a:lnTo>
                <a:lnTo>
                  <a:pt x="4342" y="576"/>
                </a:lnTo>
                <a:lnTo>
                  <a:pt x="4342" y="576"/>
                </a:lnTo>
                <a:lnTo>
                  <a:pt x="4344" y="579"/>
                </a:lnTo>
                <a:lnTo>
                  <a:pt x="4344" y="579"/>
                </a:lnTo>
                <a:lnTo>
                  <a:pt x="4345" y="581"/>
                </a:lnTo>
                <a:lnTo>
                  <a:pt x="4346" y="583"/>
                </a:lnTo>
                <a:lnTo>
                  <a:pt x="4347" y="584"/>
                </a:lnTo>
                <a:lnTo>
                  <a:pt x="4348" y="586"/>
                </a:lnTo>
                <a:lnTo>
                  <a:pt x="4349" y="590"/>
                </a:lnTo>
                <a:lnTo>
                  <a:pt x="4351" y="591"/>
                </a:lnTo>
                <a:lnTo>
                  <a:pt x="4352" y="593"/>
                </a:lnTo>
                <a:lnTo>
                  <a:pt x="4353" y="595"/>
                </a:lnTo>
                <a:lnTo>
                  <a:pt x="4354" y="596"/>
                </a:lnTo>
                <a:lnTo>
                  <a:pt x="4355" y="599"/>
                </a:lnTo>
                <a:lnTo>
                  <a:pt x="4355" y="601"/>
                </a:lnTo>
                <a:lnTo>
                  <a:pt x="4356" y="602"/>
                </a:lnTo>
                <a:lnTo>
                  <a:pt x="4357" y="605"/>
                </a:lnTo>
                <a:lnTo>
                  <a:pt x="4358" y="608"/>
                </a:lnTo>
                <a:lnTo>
                  <a:pt x="4358" y="608"/>
                </a:lnTo>
                <a:lnTo>
                  <a:pt x="4360" y="612"/>
                </a:lnTo>
                <a:lnTo>
                  <a:pt x="4361" y="617"/>
                </a:lnTo>
                <a:lnTo>
                  <a:pt x="4361" y="618"/>
                </a:lnTo>
                <a:lnTo>
                  <a:pt x="4362" y="621"/>
                </a:lnTo>
                <a:lnTo>
                  <a:pt x="4363" y="622"/>
                </a:lnTo>
                <a:lnTo>
                  <a:pt x="4364" y="626"/>
                </a:lnTo>
                <a:lnTo>
                  <a:pt x="4364" y="626"/>
                </a:lnTo>
                <a:lnTo>
                  <a:pt x="4365" y="629"/>
                </a:lnTo>
                <a:lnTo>
                  <a:pt x="4365" y="631"/>
                </a:lnTo>
                <a:lnTo>
                  <a:pt x="4366" y="633"/>
                </a:lnTo>
                <a:lnTo>
                  <a:pt x="4366" y="635"/>
                </a:lnTo>
                <a:lnTo>
                  <a:pt x="4366" y="636"/>
                </a:lnTo>
                <a:lnTo>
                  <a:pt x="4367" y="639"/>
                </a:lnTo>
                <a:lnTo>
                  <a:pt x="4367" y="642"/>
                </a:lnTo>
                <a:lnTo>
                  <a:pt x="4367" y="643"/>
                </a:lnTo>
                <a:lnTo>
                  <a:pt x="4368" y="643"/>
                </a:lnTo>
                <a:lnTo>
                  <a:pt x="4368" y="648"/>
                </a:lnTo>
                <a:lnTo>
                  <a:pt x="4368" y="648"/>
                </a:lnTo>
                <a:lnTo>
                  <a:pt x="4368" y="649"/>
                </a:lnTo>
                <a:lnTo>
                  <a:pt x="4369" y="652"/>
                </a:lnTo>
                <a:lnTo>
                  <a:pt x="4369" y="652"/>
                </a:lnTo>
                <a:lnTo>
                  <a:pt x="4369" y="656"/>
                </a:lnTo>
                <a:lnTo>
                  <a:pt x="4369" y="657"/>
                </a:lnTo>
                <a:lnTo>
                  <a:pt x="4369" y="661"/>
                </a:lnTo>
                <a:lnTo>
                  <a:pt x="4370" y="664"/>
                </a:lnTo>
                <a:lnTo>
                  <a:pt x="4370" y="666"/>
                </a:lnTo>
                <a:lnTo>
                  <a:pt x="4370" y="668"/>
                </a:lnTo>
                <a:lnTo>
                  <a:pt x="4370" y="670"/>
                </a:lnTo>
                <a:lnTo>
                  <a:pt x="4370" y="672"/>
                </a:lnTo>
                <a:lnTo>
                  <a:pt x="4370" y="674"/>
                </a:lnTo>
                <a:lnTo>
                  <a:pt x="4370" y="674"/>
                </a:lnTo>
                <a:lnTo>
                  <a:pt x="4370" y="679"/>
                </a:lnTo>
                <a:lnTo>
                  <a:pt x="4370" y="679"/>
                </a:lnTo>
                <a:lnTo>
                  <a:pt x="4370" y="683"/>
                </a:lnTo>
                <a:lnTo>
                  <a:pt x="4370" y="683"/>
                </a:lnTo>
                <a:lnTo>
                  <a:pt x="4369" y="690"/>
                </a:lnTo>
                <a:lnTo>
                  <a:pt x="4369" y="696"/>
                </a:lnTo>
                <a:lnTo>
                  <a:pt x="4369" y="696"/>
                </a:lnTo>
                <a:lnTo>
                  <a:pt x="4368" y="700"/>
                </a:lnTo>
                <a:lnTo>
                  <a:pt x="4368" y="701"/>
                </a:lnTo>
                <a:lnTo>
                  <a:pt x="4367" y="705"/>
                </a:lnTo>
                <a:lnTo>
                  <a:pt x="4367" y="709"/>
                </a:lnTo>
                <a:lnTo>
                  <a:pt x="4367" y="710"/>
                </a:lnTo>
                <a:lnTo>
                  <a:pt x="4366" y="711"/>
                </a:lnTo>
                <a:lnTo>
                  <a:pt x="4366" y="714"/>
                </a:lnTo>
                <a:lnTo>
                  <a:pt x="4366" y="714"/>
                </a:lnTo>
                <a:lnTo>
                  <a:pt x="4362" y="729"/>
                </a:lnTo>
                <a:lnTo>
                  <a:pt x="4357" y="744"/>
                </a:lnTo>
                <a:lnTo>
                  <a:pt x="4357" y="744"/>
                </a:lnTo>
                <a:lnTo>
                  <a:pt x="4352" y="756"/>
                </a:lnTo>
                <a:lnTo>
                  <a:pt x="4344" y="768"/>
                </a:lnTo>
                <a:lnTo>
                  <a:pt x="4344" y="769"/>
                </a:lnTo>
                <a:lnTo>
                  <a:pt x="4342" y="772"/>
                </a:lnTo>
                <a:lnTo>
                  <a:pt x="4342" y="772"/>
                </a:lnTo>
                <a:lnTo>
                  <a:pt x="4339" y="777"/>
                </a:lnTo>
                <a:lnTo>
                  <a:pt x="4336" y="781"/>
                </a:lnTo>
                <a:lnTo>
                  <a:pt x="4336" y="781"/>
                </a:lnTo>
                <a:lnTo>
                  <a:pt x="4327" y="794"/>
                </a:lnTo>
                <a:lnTo>
                  <a:pt x="4316" y="805"/>
                </a:lnTo>
                <a:lnTo>
                  <a:pt x="2028" y="3102"/>
                </a:lnTo>
                <a:lnTo>
                  <a:pt x="2020" y="3115"/>
                </a:lnTo>
                <a:lnTo>
                  <a:pt x="2013" y="3127"/>
                </a:lnTo>
                <a:lnTo>
                  <a:pt x="2008" y="3140"/>
                </a:lnTo>
                <a:lnTo>
                  <a:pt x="2003" y="3155"/>
                </a:lnTo>
                <a:lnTo>
                  <a:pt x="2000" y="3168"/>
                </a:lnTo>
                <a:lnTo>
                  <a:pt x="1999" y="3183"/>
                </a:lnTo>
                <a:lnTo>
                  <a:pt x="1998" y="3197"/>
                </a:lnTo>
                <a:lnTo>
                  <a:pt x="1999" y="3212"/>
                </a:lnTo>
                <a:lnTo>
                  <a:pt x="2000" y="3226"/>
                </a:lnTo>
                <a:lnTo>
                  <a:pt x="2003" y="3240"/>
                </a:lnTo>
                <a:lnTo>
                  <a:pt x="2007" y="3254"/>
                </a:lnTo>
                <a:lnTo>
                  <a:pt x="2013" y="3268"/>
                </a:lnTo>
                <a:lnTo>
                  <a:pt x="2020" y="3280"/>
                </a:lnTo>
                <a:lnTo>
                  <a:pt x="2028" y="3293"/>
                </a:lnTo>
                <a:lnTo>
                  <a:pt x="2037" y="3305"/>
                </a:lnTo>
                <a:lnTo>
                  <a:pt x="2047" y="3316"/>
                </a:lnTo>
                <a:lnTo>
                  <a:pt x="2047" y="3316"/>
                </a:lnTo>
                <a:lnTo>
                  <a:pt x="2060" y="3328"/>
                </a:lnTo>
                <a:lnTo>
                  <a:pt x="2073" y="3338"/>
                </a:lnTo>
                <a:lnTo>
                  <a:pt x="2088" y="3346"/>
                </a:lnTo>
                <a:lnTo>
                  <a:pt x="2102" y="3354"/>
                </a:lnTo>
                <a:lnTo>
                  <a:pt x="2118" y="3359"/>
                </a:lnTo>
                <a:lnTo>
                  <a:pt x="2133" y="3363"/>
                </a:lnTo>
                <a:lnTo>
                  <a:pt x="2150" y="3365"/>
                </a:lnTo>
                <a:lnTo>
                  <a:pt x="2165" y="3366"/>
                </a:lnTo>
                <a:lnTo>
                  <a:pt x="2182" y="3365"/>
                </a:lnTo>
                <a:lnTo>
                  <a:pt x="2197" y="3363"/>
                </a:lnTo>
                <a:lnTo>
                  <a:pt x="2213" y="3359"/>
                </a:lnTo>
                <a:lnTo>
                  <a:pt x="2228" y="3354"/>
                </a:lnTo>
                <a:lnTo>
                  <a:pt x="2243" y="3346"/>
                </a:lnTo>
                <a:lnTo>
                  <a:pt x="2258" y="3338"/>
                </a:lnTo>
                <a:lnTo>
                  <a:pt x="2271" y="3328"/>
                </a:lnTo>
                <a:lnTo>
                  <a:pt x="2284" y="3316"/>
                </a:lnTo>
                <a:lnTo>
                  <a:pt x="2733" y="2866"/>
                </a:lnTo>
                <a:lnTo>
                  <a:pt x="2734" y="2868"/>
                </a:lnTo>
                <a:lnTo>
                  <a:pt x="2840" y="2761"/>
                </a:lnTo>
                <a:lnTo>
                  <a:pt x="2849" y="2752"/>
                </a:lnTo>
                <a:lnTo>
                  <a:pt x="2860" y="2744"/>
                </a:lnTo>
                <a:lnTo>
                  <a:pt x="2872" y="2738"/>
                </a:lnTo>
                <a:lnTo>
                  <a:pt x="2884" y="2731"/>
                </a:lnTo>
                <a:lnTo>
                  <a:pt x="2897" y="2727"/>
                </a:lnTo>
                <a:lnTo>
                  <a:pt x="2909" y="2724"/>
                </a:lnTo>
                <a:lnTo>
                  <a:pt x="2922" y="2722"/>
                </a:lnTo>
                <a:lnTo>
                  <a:pt x="2935" y="2722"/>
                </a:lnTo>
                <a:lnTo>
                  <a:pt x="2948" y="2722"/>
                </a:lnTo>
                <a:lnTo>
                  <a:pt x="2961" y="2724"/>
                </a:lnTo>
                <a:lnTo>
                  <a:pt x="2973" y="2727"/>
                </a:lnTo>
                <a:lnTo>
                  <a:pt x="2985" y="2731"/>
                </a:lnTo>
                <a:lnTo>
                  <a:pt x="2998" y="2738"/>
                </a:lnTo>
                <a:lnTo>
                  <a:pt x="3009" y="2744"/>
                </a:lnTo>
                <a:lnTo>
                  <a:pt x="3020" y="2752"/>
                </a:lnTo>
                <a:lnTo>
                  <a:pt x="3031" y="2761"/>
                </a:lnTo>
                <a:lnTo>
                  <a:pt x="3031" y="2761"/>
                </a:lnTo>
                <a:lnTo>
                  <a:pt x="3033" y="2763"/>
                </a:lnTo>
                <a:lnTo>
                  <a:pt x="3033" y="2764"/>
                </a:lnTo>
                <a:lnTo>
                  <a:pt x="3033" y="2764"/>
                </a:lnTo>
                <a:lnTo>
                  <a:pt x="3035" y="2767"/>
                </a:lnTo>
                <a:lnTo>
                  <a:pt x="3037" y="2770"/>
                </a:lnTo>
                <a:lnTo>
                  <a:pt x="3038" y="2770"/>
                </a:lnTo>
                <a:lnTo>
                  <a:pt x="3039" y="2772"/>
                </a:lnTo>
                <a:lnTo>
                  <a:pt x="3040" y="2773"/>
                </a:lnTo>
                <a:lnTo>
                  <a:pt x="3040" y="2773"/>
                </a:lnTo>
                <a:lnTo>
                  <a:pt x="3042" y="2775"/>
                </a:lnTo>
                <a:lnTo>
                  <a:pt x="3042" y="2775"/>
                </a:lnTo>
                <a:lnTo>
                  <a:pt x="3043" y="2777"/>
                </a:lnTo>
                <a:lnTo>
                  <a:pt x="3044" y="2777"/>
                </a:lnTo>
                <a:lnTo>
                  <a:pt x="3044" y="2777"/>
                </a:lnTo>
                <a:lnTo>
                  <a:pt x="3044" y="2778"/>
                </a:lnTo>
                <a:lnTo>
                  <a:pt x="3046" y="2780"/>
                </a:lnTo>
                <a:lnTo>
                  <a:pt x="3048" y="2783"/>
                </a:lnTo>
                <a:lnTo>
                  <a:pt x="3050" y="2786"/>
                </a:lnTo>
                <a:lnTo>
                  <a:pt x="3050" y="2787"/>
                </a:lnTo>
                <a:lnTo>
                  <a:pt x="3051" y="2788"/>
                </a:lnTo>
                <a:lnTo>
                  <a:pt x="3051" y="2788"/>
                </a:lnTo>
                <a:lnTo>
                  <a:pt x="3052" y="2791"/>
                </a:lnTo>
                <a:lnTo>
                  <a:pt x="3053" y="2791"/>
                </a:lnTo>
                <a:lnTo>
                  <a:pt x="3054" y="2794"/>
                </a:lnTo>
                <a:lnTo>
                  <a:pt x="3054" y="2794"/>
                </a:lnTo>
                <a:lnTo>
                  <a:pt x="3056" y="2797"/>
                </a:lnTo>
                <a:lnTo>
                  <a:pt x="3056" y="2798"/>
                </a:lnTo>
                <a:lnTo>
                  <a:pt x="3058" y="2800"/>
                </a:lnTo>
                <a:lnTo>
                  <a:pt x="3059" y="2803"/>
                </a:lnTo>
                <a:lnTo>
                  <a:pt x="3059" y="2804"/>
                </a:lnTo>
                <a:lnTo>
                  <a:pt x="3060" y="2805"/>
                </a:lnTo>
                <a:lnTo>
                  <a:pt x="3061" y="2807"/>
                </a:lnTo>
                <a:lnTo>
                  <a:pt x="3062" y="2809"/>
                </a:lnTo>
                <a:lnTo>
                  <a:pt x="3063" y="2812"/>
                </a:lnTo>
                <a:lnTo>
                  <a:pt x="3063" y="2812"/>
                </a:lnTo>
                <a:lnTo>
                  <a:pt x="3064" y="2815"/>
                </a:lnTo>
                <a:lnTo>
                  <a:pt x="3064" y="2818"/>
                </a:lnTo>
                <a:lnTo>
                  <a:pt x="3065" y="2819"/>
                </a:lnTo>
                <a:lnTo>
                  <a:pt x="3065" y="2821"/>
                </a:lnTo>
                <a:lnTo>
                  <a:pt x="3066" y="2825"/>
                </a:lnTo>
                <a:lnTo>
                  <a:pt x="3066" y="2826"/>
                </a:lnTo>
                <a:lnTo>
                  <a:pt x="3068" y="2832"/>
                </a:lnTo>
                <a:lnTo>
                  <a:pt x="3069" y="2838"/>
                </a:lnTo>
                <a:lnTo>
                  <a:pt x="3069" y="2838"/>
                </a:lnTo>
                <a:lnTo>
                  <a:pt x="3069" y="2844"/>
                </a:lnTo>
                <a:lnTo>
                  <a:pt x="3070" y="2849"/>
                </a:lnTo>
                <a:lnTo>
                  <a:pt x="3070" y="2850"/>
                </a:lnTo>
                <a:lnTo>
                  <a:pt x="3070" y="2850"/>
                </a:lnTo>
                <a:lnTo>
                  <a:pt x="3070" y="2852"/>
                </a:lnTo>
                <a:lnTo>
                  <a:pt x="3070" y="2855"/>
                </a:lnTo>
                <a:lnTo>
                  <a:pt x="3070" y="2855"/>
                </a:lnTo>
                <a:lnTo>
                  <a:pt x="3070" y="2857"/>
                </a:lnTo>
                <a:lnTo>
                  <a:pt x="3070" y="2859"/>
                </a:lnTo>
                <a:lnTo>
                  <a:pt x="3070" y="2860"/>
                </a:lnTo>
                <a:lnTo>
                  <a:pt x="3070" y="2862"/>
                </a:lnTo>
                <a:lnTo>
                  <a:pt x="3070" y="2863"/>
                </a:lnTo>
                <a:lnTo>
                  <a:pt x="3070" y="2864"/>
                </a:lnTo>
                <a:lnTo>
                  <a:pt x="3070" y="2866"/>
                </a:lnTo>
                <a:lnTo>
                  <a:pt x="3070" y="2867"/>
                </a:lnTo>
                <a:lnTo>
                  <a:pt x="3070" y="2868"/>
                </a:lnTo>
                <a:lnTo>
                  <a:pt x="3069" y="2870"/>
                </a:lnTo>
                <a:lnTo>
                  <a:pt x="3069" y="2870"/>
                </a:lnTo>
                <a:lnTo>
                  <a:pt x="3069" y="2873"/>
                </a:lnTo>
                <a:lnTo>
                  <a:pt x="3069" y="2873"/>
                </a:lnTo>
                <a:lnTo>
                  <a:pt x="3069" y="2874"/>
                </a:lnTo>
                <a:lnTo>
                  <a:pt x="3069" y="2876"/>
                </a:lnTo>
                <a:lnTo>
                  <a:pt x="3069" y="2877"/>
                </a:lnTo>
                <a:lnTo>
                  <a:pt x="3068" y="2879"/>
                </a:lnTo>
                <a:lnTo>
                  <a:pt x="3068" y="2880"/>
                </a:lnTo>
                <a:lnTo>
                  <a:pt x="3068" y="2883"/>
                </a:lnTo>
                <a:lnTo>
                  <a:pt x="3067" y="2884"/>
                </a:lnTo>
                <a:lnTo>
                  <a:pt x="3067" y="2887"/>
                </a:lnTo>
                <a:lnTo>
                  <a:pt x="3066" y="2890"/>
                </a:lnTo>
                <a:lnTo>
                  <a:pt x="3066" y="2890"/>
                </a:lnTo>
                <a:lnTo>
                  <a:pt x="3065" y="2893"/>
                </a:lnTo>
                <a:lnTo>
                  <a:pt x="3065" y="2896"/>
                </a:lnTo>
                <a:lnTo>
                  <a:pt x="3064" y="2896"/>
                </a:lnTo>
                <a:lnTo>
                  <a:pt x="3064" y="2899"/>
                </a:lnTo>
                <a:lnTo>
                  <a:pt x="3064" y="2899"/>
                </a:lnTo>
                <a:lnTo>
                  <a:pt x="3063" y="2901"/>
                </a:lnTo>
                <a:lnTo>
                  <a:pt x="3063" y="2902"/>
                </a:lnTo>
                <a:lnTo>
                  <a:pt x="3060" y="2908"/>
                </a:lnTo>
                <a:lnTo>
                  <a:pt x="3058" y="2915"/>
                </a:lnTo>
                <a:lnTo>
                  <a:pt x="3058" y="2915"/>
                </a:lnTo>
                <a:lnTo>
                  <a:pt x="3053" y="2922"/>
                </a:lnTo>
                <a:lnTo>
                  <a:pt x="3049" y="2929"/>
                </a:lnTo>
                <a:lnTo>
                  <a:pt x="3049" y="2929"/>
                </a:lnTo>
                <a:lnTo>
                  <a:pt x="3041" y="2942"/>
                </a:lnTo>
                <a:lnTo>
                  <a:pt x="3031" y="2953"/>
                </a:lnTo>
                <a:lnTo>
                  <a:pt x="1702" y="4287"/>
                </a:lnTo>
                <a:lnTo>
                  <a:pt x="1698" y="4295"/>
                </a:lnTo>
                <a:lnTo>
                  <a:pt x="1694" y="4302"/>
                </a:lnTo>
                <a:lnTo>
                  <a:pt x="1691" y="4311"/>
                </a:lnTo>
                <a:lnTo>
                  <a:pt x="1689" y="4319"/>
                </a:lnTo>
                <a:lnTo>
                  <a:pt x="1688" y="4327"/>
                </a:lnTo>
                <a:lnTo>
                  <a:pt x="1688" y="4336"/>
                </a:lnTo>
                <a:lnTo>
                  <a:pt x="1688" y="4344"/>
                </a:lnTo>
                <a:lnTo>
                  <a:pt x="1688" y="4352"/>
                </a:lnTo>
                <a:lnTo>
                  <a:pt x="1690" y="4360"/>
                </a:lnTo>
                <a:lnTo>
                  <a:pt x="1692" y="4369"/>
                </a:lnTo>
                <a:lnTo>
                  <a:pt x="1694" y="4376"/>
                </a:lnTo>
                <a:lnTo>
                  <a:pt x="1698" y="4384"/>
                </a:lnTo>
                <a:lnTo>
                  <a:pt x="1702" y="4391"/>
                </a:lnTo>
                <a:lnTo>
                  <a:pt x="1707" y="4399"/>
                </a:lnTo>
                <a:lnTo>
                  <a:pt x="1712" y="4406"/>
                </a:lnTo>
                <a:lnTo>
                  <a:pt x="1718" y="4412"/>
                </a:lnTo>
                <a:lnTo>
                  <a:pt x="1725" y="4419"/>
                </a:lnTo>
                <a:lnTo>
                  <a:pt x="1733" y="4425"/>
                </a:lnTo>
                <a:lnTo>
                  <a:pt x="1741" y="4430"/>
                </a:lnTo>
                <a:lnTo>
                  <a:pt x="1749" y="4434"/>
                </a:lnTo>
                <a:lnTo>
                  <a:pt x="1757" y="4437"/>
                </a:lnTo>
                <a:lnTo>
                  <a:pt x="1767" y="4440"/>
                </a:lnTo>
                <a:lnTo>
                  <a:pt x="1776" y="4442"/>
                </a:lnTo>
                <a:lnTo>
                  <a:pt x="1785" y="4443"/>
                </a:lnTo>
                <a:lnTo>
                  <a:pt x="1794" y="4443"/>
                </a:lnTo>
                <a:lnTo>
                  <a:pt x="1803" y="4442"/>
                </a:lnTo>
                <a:lnTo>
                  <a:pt x="1812" y="4441"/>
                </a:lnTo>
                <a:lnTo>
                  <a:pt x="1821" y="4439"/>
                </a:lnTo>
                <a:lnTo>
                  <a:pt x="1830" y="4436"/>
                </a:lnTo>
                <a:lnTo>
                  <a:pt x="1838" y="4432"/>
                </a:lnTo>
                <a:lnTo>
                  <a:pt x="1846" y="4427"/>
                </a:lnTo>
                <a:lnTo>
                  <a:pt x="1854" y="4422"/>
                </a:lnTo>
                <a:lnTo>
                  <a:pt x="1729" y="4548"/>
                </a:lnTo>
                <a:close/>
                <a:moveTo>
                  <a:pt x="3136" y="3522"/>
                </a:moveTo>
                <a:lnTo>
                  <a:pt x="2920" y="3738"/>
                </a:lnTo>
                <a:lnTo>
                  <a:pt x="2910" y="3747"/>
                </a:lnTo>
                <a:lnTo>
                  <a:pt x="2899" y="3756"/>
                </a:lnTo>
                <a:lnTo>
                  <a:pt x="2887" y="3762"/>
                </a:lnTo>
                <a:lnTo>
                  <a:pt x="2875" y="3768"/>
                </a:lnTo>
                <a:lnTo>
                  <a:pt x="2863" y="3772"/>
                </a:lnTo>
                <a:lnTo>
                  <a:pt x="2850" y="3775"/>
                </a:lnTo>
                <a:lnTo>
                  <a:pt x="2838" y="3777"/>
                </a:lnTo>
                <a:lnTo>
                  <a:pt x="2824" y="3777"/>
                </a:lnTo>
                <a:lnTo>
                  <a:pt x="2811" y="3777"/>
                </a:lnTo>
                <a:lnTo>
                  <a:pt x="2799" y="3775"/>
                </a:lnTo>
                <a:lnTo>
                  <a:pt x="2786" y="3772"/>
                </a:lnTo>
                <a:lnTo>
                  <a:pt x="2774" y="3768"/>
                </a:lnTo>
                <a:lnTo>
                  <a:pt x="2761" y="3762"/>
                </a:lnTo>
                <a:lnTo>
                  <a:pt x="2750" y="3756"/>
                </a:lnTo>
                <a:lnTo>
                  <a:pt x="2739" y="3747"/>
                </a:lnTo>
                <a:lnTo>
                  <a:pt x="2728" y="3738"/>
                </a:lnTo>
                <a:lnTo>
                  <a:pt x="2719" y="3728"/>
                </a:lnTo>
                <a:lnTo>
                  <a:pt x="2712" y="3716"/>
                </a:lnTo>
                <a:lnTo>
                  <a:pt x="2705" y="3705"/>
                </a:lnTo>
                <a:lnTo>
                  <a:pt x="2700" y="3693"/>
                </a:lnTo>
                <a:lnTo>
                  <a:pt x="2695" y="3681"/>
                </a:lnTo>
                <a:lnTo>
                  <a:pt x="2692" y="3668"/>
                </a:lnTo>
                <a:lnTo>
                  <a:pt x="2690" y="3655"/>
                </a:lnTo>
                <a:lnTo>
                  <a:pt x="2689" y="3642"/>
                </a:lnTo>
                <a:lnTo>
                  <a:pt x="2690" y="3629"/>
                </a:lnTo>
                <a:lnTo>
                  <a:pt x="2692" y="3616"/>
                </a:lnTo>
                <a:lnTo>
                  <a:pt x="2695" y="3603"/>
                </a:lnTo>
                <a:lnTo>
                  <a:pt x="2700" y="3591"/>
                </a:lnTo>
                <a:lnTo>
                  <a:pt x="2705" y="3580"/>
                </a:lnTo>
                <a:lnTo>
                  <a:pt x="2712" y="3567"/>
                </a:lnTo>
                <a:lnTo>
                  <a:pt x="2719" y="3557"/>
                </a:lnTo>
                <a:lnTo>
                  <a:pt x="2728" y="3546"/>
                </a:lnTo>
                <a:lnTo>
                  <a:pt x="2945" y="3330"/>
                </a:lnTo>
                <a:lnTo>
                  <a:pt x="2955" y="3321"/>
                </a:lnTo>
                <a:lnTo>
                  <a:pt x="2966" y="3312"/>
                </a:lnTo>
                <a:lnTo>
                  <a:pt x="2977" y="3305"/>
                </a:lnTo>
                <a:lnTo>
                  <a:pt x="2989" y="3300"/>
                </a:lnTo>
                <a:lnTo>
                  <a:pt x="3002" y="3296"/>
                </a:lnTo>
                <a:lnTo>
                  <a:pt x="3014" y="3293"/>
                </a:lnTo>
                <a:lnTo>
                  <a:pt x="3028" y="3291"/>
                </a:lnTo>
                <a:lnTo>
                  <a:pt x="3040" y="3290"/>
                </a:lnTo>
                <a:lnTo>
                  <a:pt x="3053" y="3291"/>
                </a:lnTo>
                <a:lnTo>
                  <a:pt x="3066" y="3293"/>
                </a:lnTo>
                <a:lnTo>
                  <a:pt x="3078" y="3296"/>
                </a:lnTo>
                <a:lnTo>
                  <a:pt x="3091" y="3300"/>
                </a:lnTo>
                <a:lnTo>
                  <a:pt x="3103" y="3305"/>
                </a:lnTo>
                <a:lnTo>
                  <a:pt x="3114" y="3312"/>
                </a:lnTo>
                <a:lnTo>
                  <a:pt x="3126" y="3321"/>
                </a:lnTo>
                <a:lnTo>
                  <a:pt x="3136" y="3330"/>
                </a:lnTo>
                <a:lnTo>
                  <a:pt x="3145" y="3340"/>
                </a:lnTo>
                <a:lnTo>
                  <a:pt x="3154" y="3351"/>
                </a:lnTo>
                <a:lnTo>
                  <a:pt x="3160" y="3362"/>
                </a:lnTo>
                <a:lnTo>
                  <a:pt x="3166" y="3374"/>
                </a:lnTo>
                <a:lnTo>
                  <a:pt x="3170" y="3387"/>
                </a:lnTo>
                <a:lnTo>
                  <a:pt x="3173" y="3399"/>
                </a:lnTo>
                <a:lnTo>
                  <a:pt x="3175" y="3413"/>
                </a:lnTo>
                <a:lnTo>
                  <a:pt x="3175" y="3425"/>
                </a:lnTo>
                <a:lnTo>
                  <a:pt x="3175" y="3439"/>
                </a:lnTo>
                <a:lnTo>
                  <a:pt x="3173" y="3451"/>
                </a:lnTo>
                <a:lnTo>
                  <a:pt x="3170" y="3465"/>
                </a:lnTo>
                <a:lnTo>
                  <a:pt x="3166" y="3476"/>
                </a:lnTo>
                <a:lnTo>
                  <a:pt x="3160" y="3488"/>
                </a:lnTo>
                <a:lnTo>
                  <a:pt x="3154" y="3500"/>
                </a:lnTo>
                <a:lnTo>
                  <a:pt x="3145" y="3511"/>
                </a:lnTo>
                <a:lnTo>
                  <a:pt x="3136" y="3522"/>
                </a:lnTo>
                <a:close/>
                <a:moveTo>
                  <a:pt x="2609" y="4053"/>
                </a:moveTo>
                <a:lnTo>
                  <a:pt x="2104" y="4548"/>
                </a:lnTo>
                <a:lnTo>
                  <a:pt x="1729" y="4548"/>
                </a:lnTo>
                <a:lnTo>
                  <a:pt x="1854" y="4422"/>
                </a:lnTo>
                <a:lnTo>
                  <a:pt x="2416" y="3858"/>
                </a:lnTo>
                <a:lnTo>
                  <a:pt x="2426" y="3849"/>
                </a:lnTo>
                <a:lnTo>
                  <a:pt x="2436" y="3841"/>
                </a:lnTo>
                <a:lnTo>
                  <a:pt x="2449" y="3834"/>
                </a:lnTo>
                <a:lnTo>
                  <a:pt x="2461" y="3828"/>
                </a:lnTo>
                <a:lnTo>
                  <a:pt x="2474" y="3824"/>
                </a:lnTo>
                <a:lnTo>
                  <a:pt x="2486" y="3821"/>
                </a:lnTo>
                <a:lnTo>
                  <a:pt x="2499" y="3819"/>
                </a:lnTo>
                <a:lnTo>
                  <a:pt x="2512" y="3819"/>
                </a:lnTo>
                <a:lnTo>
                  <a:pt x="2525" y="3819"/>
                </a:lnTo>
                <a:lnTo>
                  <a:pt x="2539" y="3821"/>
                </a:lnTo>
                <a:lnTo>
                  <a:pt x="2551" y="3824"/>
                </a:lnTo>
                <a:lnTo>
                  <a:pt x="2563" y="3828"/>
                </a:lnTo>
                <a:lnTo>
                  <a:pt x="2576" y="3834"/>
                </a:lnTo>
                <a:lnTo>
                  <a:pt x="2587" y="3841"/>
                </a:lnTo>
                <a:lnTo>
                  <a:pt x="2598" y="3849"/>
                </a:lnTo>
                <a:lnTo>
                  <a:pt x="2609" y="3858"/>
                </a:lnTo>
                <a:lnTo>
                  <a:pt x="2618" y="3868"/>
                </a:lnTo>
                <a:lnTo>
                  <a:pt x="2626" y="3880"/>
                </a:lnTo>
                <a:lnTo>
                  <a:pt x="2633" y="3891"/>
                </a:lnTo>
                <a:lnTo>
                  <a:pt x="2639" y="3904"/>
                </a:lnTo>
                <a:lnTo>
                  <a:pt x="2643" y="3916"/>
                </a:lnTo>
                <a:lnTo>
                  <a:pt x="2647" y="3930"/>
                </a:lnTo>
                <a:lnTo>
                  <a:pt x="2648" y="3942"/>
                </a:lnTo>
                <a:lnTo>
                  <a:pt x="2649" y="3955"/>
                </a:lnTo>
                <a:lnTo>
                  <a:pt x="2648" y="3969"/>
                </a:lnTo>
                <a:lnTo>
                  <a:pt x="2647" y="3981"/>
                </a:lnTo>
                <a:lnTo>
                  <a:pt x="2643" y="3995"/>
                </a:lnTo>
                <a:lnTo>
                  <a:pt x="2639" y="4007"/>
                </a:lnTo>
                <a:lnTo>
                  <a:pt x="2633" y="4020"/>
                </a:lnTo>
                <a:lnTo>
                  <a:pt x="2626" y="4031"/>
                </a:lnTo>
                <a:lnTo>
                  <a:pt x="2618" y="4042"/>
                </a:lnTo>
                <a:lnTo>
                  <a:pt x="2609" y="4053"/>
                </a:lnTo>
                <a:close/>
                <a:moveTo>
                  <a:pt x="3337" y="4199"/>
                </a:moveTo>
                <a:lnTo>
                  <a:pt x="2991" y="4548"/>
                </a:lnTo>
                <a:lnTo>
                  <a:pt x="2471" y="4548"/>
                </a:lnTo>
                <a:lnTo>
                  <a:pt x="3077" y="3939"/>
                </a:lnTo>
                <a:lnTo>
                  <a:pt x="3092" y="3926"/>
                </a:lnTo>
                <a:lnTo>
                  <a:pt x="3106" y="3915"/>
                </a:lnTo>
                <a:lnTo>
                  <a:pt x="3122" y="3906"/>
                </a:lnTo>
                <a:lnTo>
                  <a:pt x="3138" y="3899"/>
                </a:lnTo>
                <a:lnTo>
                  <a:pt x="3156" y="3892"/>
                </a:lnTo>
                <a:lnTo>
                  <a:pt x="3172" y="3888"/>
                </a:lnTo>
                <a:lnTo>
                  <a:pt x="3190" y="3886"/>
                </a:lnTo>
                <a:lnTo>
                  <a:pt x="3207" y="3885"/>
                </a:lnTo>
                <a:lnTo>
                  <a:pt x="3225" y="3886"/>
                </a:lnTo>
                <a:lnTo>
                  <a:pt x="3242" y="3888"/>
                </a:lnTo>
                <a:lnTo>
                  <a:pt x="3260" y="3892"/>
                </a:lnTo>
                <a:lnTo>
                  <a:pt x="3276" y="3899"/>
                </a:lnTo>
                <a:lnTo>
                  <a:pt x="3293" y="3906"/>
                </a:lnTo>
                <a:lnTo>
                  <a:pt x="3308" y="3915"/>
                </a:lnTo>
                <a:lnTo>
                  <a:pt x="3323" y="3926"/>
                </a:lnTo>
                <a:lnTo>
                  <a:pt x="3337" y="3939"/>
                </a:lnTo>
                <a:lnTo>
                  <a:pt x="3350" y="3953"/>
                </a:lnTo>
                <a:lnTo>
                  <a:pt x="3361" y="3968"/>
                </a:lnTo>
                <a:lnTo>
                  <a:pt x="3370" y="3983"/>
                </a:lnTo>
                <a:lnTo>
                  <a:pt x="3377" y="4000"/>
                </a:lnTo>
                <a:lnTo>
                  <a:pt x="3384" y="4017"/>
                </a:lnTo>
                <a:lnTo>
                  <a:pt x="3388" y="4034"/>
                </a:lnTo>
                <a:lnTo>
                  <a:pt x="3390" y="4052"/>
                </a:lnTo>
                <a:lnTo>
                  <a:pt x="3391" y="4069"/>
                </a:lnTo>
                <a:lnTo>
                  <a:pt x="3390" y="4087"/>
                </a:lnTo>
                <a:lnTo>
                  <a:pt x="3388" y="4105"/>
                </a:lnTo>
                <a:lnTo>
                  <a:pt x="3384" y="4121"/>
                </a:lnTo>
                <a:lnTo>
                  <a:pt x="3377" y="4139"/>
                </a:lnTo>
                <a:lnTo>
                  <a:pt x="3370" y="4155"/>
                </a:lnTo>
                <a:lnTo>
                  <a:pt x="3361" y="4171"/>
                </a:lnTo>
                <a:lnTo>
                  <a:pt x="3350" y="4185"/>
                </a:lnTo>
                <a:lnTo>
                  <a:pt x="3337" y="4199"/>
                </a:lnTo>
                <a:close/>
                <a:moveTo>
                  <a:pt x="2476" y="2129"/>
                </a:moveTo>
                <a:lnTo>
                  <a:pt x="3034" y="1567"/>
                </a:lnTo>
                <a:lnTo>
                  <a:pt x="3045" y="1554"/>
                </a:lnTo>
                <a:lnTo>
                  <a:pt x="3054" y="1538"/>
                </a:lnTo>
                <a:lnTo>
                  <a:pt x="3062" y="1524"/>
                </a:lnTo>
                <a:lnTo>
                  <a:pt x="3068" y="1507"/>
                </a:lnTo>
                <a:lnTo>
                  <a:pt x="3072" y="1491"/>
                </a:lnTo>
                <a:lnTo>
                  <a:pt x="3075" y="1474"/>
                </a:lnTo>
                <a:lnTo>
                  <a:pt x="3077" y="1457"/>
                </a:lnTo>
                <a:lnTo>
                  <a:pt x="3077" y="1441"/>
                </a:lnTo>
                <a:lnTo>
                  <a:pt x="3076" y="1424"/>
                </a:lnTo>
                <a:lnTo>
                  <a:pt x="3073" y="1408"/>
                </a:lnTo>
                <a:lnTo>
                  <a:pt x="3068" y="1391"/>
                </a:lnTo>
                <a:lnTo>
                  <a:pt x="3063" y="1375"/>
                </a:lnTo>
                <a:lnTo>
                  <a:pt x="3054" y="1360"/>
                </a:lnTo>
                <a:lnTo>
                  <a:pt x="3046" y="1345"/>
                </a:lnTo>
                <a:lnTo>
                  <a:pt x="3035" y="1330"/>
                </a:lnTo>
                <a:lnTo>
                  <a:pt x="3024" y="1318"/>
                </a:lnTo>
                <a:lnTo>
                  <a:pt x="3024" y="1318"/>
                </a:lnTo>
                <a:lnTo>
                  <a:pt x="3009" y="1304"/>
                </a:lnTo>
                <a:lnTo>
                  <a:pt x="2995" y="1294"/>
                </a:lnTo>
                <a:lnTo>
                  <a:pt x="2978" y="1285"/>
                </a:lnTo>
                <a:lnTo>
                  <a:pt x="2963" y="1276"/>
                </a:lnTo>
                <a:lnTo>
                  <a:pt x="2945" y="1271"/>
                </a:lnTo>
                <a:lnTo>
                  <a:pt x="2928" y="1267"/>
                </a:lnTo>
                <a:lnTo>
                  <a:pt x="2910" y="1264"/>
                </a:lnTo>
                <a:lnTo>
                  <a:pt x="2892" y="1263"/>
                </a:lnTo>
                <a:lnTo>
                  <a:pt x="2875" y="1264"/>
                </a:lnTo>
                <a:lnTo>
                  <a:pt x="2857" y="1267"/>
                </a:lnTo>
                <a:lnTo>
                  <a:pt x="2840" y="1271"/>
                </a:lnTo>
                <a:lnTo>
                  <a:pt x="2823" y="1276"/>
                </a:lnTo>
                <a:lnTo>
                  <a:pt x="2807" y="1285"/>
                </a:lnTo>
                <a:lnTo>
                  <a:pt x="2791" y="1294"/>
                </a:lnTo>
                <a:lnTo>
                  <a:pt x="2776" y="1304"/>
                </a:lnTo>
                <a:lnTo>
                  <a:pt x="2762" y="1318"/>
                </a:lnTo>
                <a:lnTo>
                  <a:pt x="2226" y="1855"/>
                </a:lnTo>
                <a:lnTo>
                  <a:pt x="2213" y="1870"/>
                </a:lnTo>
                <a:lnTo>
                  <a:pt x="2202" y="1884"/>
                </a:lnTo>
                <a:lnTo>
                  <a:pt x="2193" y="1901"/>
                </a:lnTo>
                <a:lnTo>
                  <a:pt x="2186" y="1916"/>
                </a:lnTo>
                <a:lnTo>
                  <a:pt x="2179" y="1934"/>
                </a:lnTo>
                <a:lnTo>
                  <a:pt x="2175" y="1951"/>
                </a:lnTo>
                <a:lnTo>
                  <a:pt x="2173" y="1969"/>
                </a:lnTo>
                <a:lnTo>
                  <a:pt x="2172" y="1987"/>
                </a:lnTo>
                <a:lnTo>
                  <a:pt x="2173" y="2004"/>
                </a:lnTo>
                <a:lnTo>
                  <a:pt x="2175" y="2022"/>
                </a:lnTo>
                <a:lnTo>
                  <a:pt x="2179" y="2039"/>
                </a:lnTo>
                <a:lnTo>
                  <a:pt x="2186" y="2056"/>
                </a:lnTo>
                <a:lnTo>
                  <a:pt x="2193" y="2073"/>
                </a:lnTo>
                <a:lnTo>
                  <a:pt x="2202" y="2088"/>
                </a:lnTo>
                <a:lnTo>
                  <a:pt x="2213" y="2104"/>
                </a:lnTo>
                <a:lnTo>
                  <a:pt x="2226" y="2117"/>
                </a:lnTo>
                <a:lnTo>
                  <a:pt x="2239" y="2130"/>
                </a:lnTo>
                <a:lnTo>
                  <a:pt x="2254" y="2140"/>
                </a:lnTo>
                <a:lnTo>
                  <a:pt x="2268" y="2149"/>
                </a:lnTo>
                <a:lnTo>
                  <a:pt x="2284" y="2157"/>
                </a:lnTo>
                <a:lnTo>
                  <a:pt x="2299" y="2163"/>
                </a:lnTo>
                <a:lnTo>
                  <a:pt x="2316" y="2167"/>
                </a:lnTo>
                <a:lnTo>
                  <a:pt x="2332" y="2170"/>
                </a:lnTo>
                <a:lnTo>
                  <a:pt x="2349" y="2172"/>
                </a:lnTo>
                <a:lnTo>
                  <a:pt x="2366" y="2172"/>
                </a:lnTo>
                <a:lnTo>
                  <a:pt x="2383" y="2170"/>
                </a:lnTo>
                <a:lnTo>
                  <a:pt x="2399" y="2167"/>
                </a:lnTo>
                <a:lnTo>
                  <a:pt x="2416" y="2162"/>
                </a:lnTo>
                <a:lnTo>
                  <a:pt x="2431" y="2157"/>
                </a:lnTo>
                <a:lnTo>
                  <a:pt x="2447" y="2148"/>
                </a:lnTo>
                <a:lnTo>
                  <a:pt x="2461" y="2139"/>
                </a:lnTo>
                <a:lnTo>
                  <a:pt x="2476" y="2129"/>
                </a:lnTo>
                <a:close/>
                <a:moveTo>
                  <a:pt x="1762" y="3841"/>
                </a:moveTo>
                <a:lnTo>
                  <a:pt x="1361" y="4242"/>
                </a:lnTo>
                <a:lnTo>
                  <a:pt x="1349" y="4254"/>
                </a:lnTo>
                <a:lnTo>
                  <a:pt x="1335" y="4264"/>
                </a:lnTo>
                <a:lnTo>
                  <a:pt x="1321" y="4272"/>
                </a:lnTo>
                <a:lnTo>
                  <a:pt x="1305" y="4280"/>
                </a:lnTo>
                <a:lnTo>
                  <a:pt x="1291" y="4285"/>
                </a:lnTo>
                <a:lnTo>
                  <a:pt x="1274" y="4289"/>
                </a:lnTo>
                <a:lnTo>
                  <a:pt x="1259" y="4291"/>
                </a:lnTo>
                <a:lnTo>
                  <a:pt x="1243" y="4292"/>
                </a:lnTo>
                <a:lnTo>
                  <a:pt x="1227" y="4291"/>
                </a:lnTo>
                <a:lnTo>
                  <a:pt x="1211" y="4289"/>
                </a:lnTo>
                <a:lnTo>
                  <a:pt x="1195" y="4285"/>
                </a:lnTo>
                <a:lnTo>
                  <a:pt x="1180" y="4280"/>
                </a:lnTo>
                <a:lnTo>
                  <a:pt x="1165" y="4272"/>
                </a:lnTo>
                <a:lnTo>
                  <a:pt x="1151" y="4264"/>
                </a:lnTo>
                <a:lnTo>
                  <a:pt x="1137" y="4254"/>
                </a:lnTo>
                <a:lnTo>
                  <a:pt x="1125" y="4242"/>
                </a:lnTo>
                <a:lnTo>
                  <a:pt x="1114" y="4230"/>
                </a:lnTo>
                <a:lnTo>
                  <a:pt x="1103" y="4216"/>
                </a:lnTo>
                <a:lnTo>
                  <a:pt x="1095" y="4202"/>
                </a:lnTo>
                <a:lnTo>
                  <a:pt x="1088" y="4186"/>
                </a:lnTo>
                <a:lnTo>
                  <a:pt x="1083" y="4171"/>
                </a:lnTo>
                <a:lnTo>
                  <a:pt x="1078" y="4155"/>
                </a:lnTo>
                <a:lnTo>
                  <a:pt x="1076" y="4140"/>
                </a:lnTo>
                <a:lnTo>
                  <a:pt x="1075" y="4123"/>
                </a:lnTo>
                <a:lnTo>
                  <a:pt x="1076" y="4108"/>
                </a:lnTo>
                <a:lnTo>
                  <a:pt x="1078" y="4091"/>
                </a:lnTo>
                <a:lnTo>
                  <a:pt x="1083" y="4076"/>
                </a:lnTo>
                <a:lnTo>
                  <a:pt x="1088" y="4060"/>
                </a:lnTo>
                <a:lnTo>
                  <a:pt x="1095" y="4046"/>
                </a:lnTo>
                <a:lnTo>
                  <a:pt x="1103" y="4031"/>
                </a:lnTo>
                <a:lnTo>
                  <a:pt x="1114" y="4018"/>
                </a:lnTo>
                <a:lnTo>
                  <a:pt x="1125" y="4005"/>
                </a:lnTo>
                <a:lnTo>
                  <a:pt x="1524" y="3603"/>
                </a:lnTo>
                <a:lnTo>
                  <a:pt x="1537" y="3592"/>
                </a:lnTo>
                <a:lnTo>
                  <a:pt x="1551" y="3582"/>
                </a:lnTo>
                <a:lnTo>
                  <a:pt x="1564" y="3573"/>
                </a:lnTo>
                <a:lnTo>
                  <a:pt x="1580" y="3566"/>
                </a:lnTo>
                <a:lnTo>
                  <a:pt x="1595" y="3561"/>
                </a:lnTo>
                <a:lnTo>
                  <a:pt x="1611" y="3558"/>
                </a:lnTo>
                <a:lnTo>
                  <a:pt x="1626" y="3555"/>
                </a:lnTo>
                <a:lnTo>
                  <a:pt x="1643" y="3555"/>
                </a:lnTo>
                <a:lnTo>
                  <a:pt x="1658" y="3555"/>
                </a:lnTo>
                <a:lnTo>
                  <a:pt x="1675" y="3558"/>
                </a:lnTo>
                <a:lnTo>
                  <a:pt x="1690" y="3561"/>
                </a:lnTo>
                <a:lnTo>
                  <a:pt x="1706" y="3566"/>
                </a:lnTo>
                <a:lnTo>
                  <a:pt x="1720" y="3573"/>
                </a:lnTo>
                <a:lnTo>
                  <a:pt x="1735" y="3582"/>
                </a:lnTo>
                <a:lnTo>
                  <a:pt x="1748" y="3592"/>
                </a:lnTo>
                <a:lnTo>
                  <a:pt x="1762" y="3603"/>
                </a:lnTo>
                <a:lnTo>
                  <a:pt x="1773" y="3616"/>
                </a:lnTo>
                <a:lnTo>
                  <a:pt x="1782" y="3630"/>
                </a:lnTo>
                <a:lnTo>
                  <a:pt x="1791" y="3644"/>
                </a:lnTo>
                <a:lnTo>
                  <a:pt x="1798" y="3659"/>
                </a:lnTo>
                <a:lnTo>
                  <a:pt x="1803" y="3675"/>
                </a:lnTo>
                <a:lnTo>
                  <a:pt x="1807" y="3690"/>
                </a:lnTo>
                <a:lnTo>
                  <a:pt x="1809" y="3706"/>
                </a:lnTo>
                <a:lnTo>
                  <a:pt x="1810" y="3722"/>
                </a:lnTo>
                <a:lnTo>
                  <a:pt x="1809" y="3738"/>
                </a:lnTo>
                <a:lnTo>
                  <a:pt x="1807" y="3755"/>
                </a:lnTo>
                <a:lnTo>
                  <a:pt x="1803" y="3770"/>
                </a:lnTo>
                <a:lnTo>
                  <a:pt x="1798" y="3786"/>
                </a:lnTo>
                <a:lnTo>
                  <a:pt x="1791" y="3800"/>
                </a:lnTo>
                <a:lnTo>
                  <a:pt x="1782" y="3815"/>
                </a:lnTo>
                <a:lnTo>
                  <a:pt x="1773" y="3828"/>
                </a:lnTo>
                <a:lnTo>
                  <a:pt x="1762" y="384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3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765692" y="0"/>
            <a:ext cx="11522308" cy="10288588"/>
          </a:xfrm>
          <a:custGeom>
            <a:avLst/>
            <a:gdLst>
              <a:gd name="T0" fmla="*/ 1775 w 5090"/>
              <a:gd name="T1" fmla="*/ 277 h 4548"/>
              <a:gd name="T2" fmla="*/ 1637 w 5090"/>
              <a:gd name="T3" fmla="*/ 263 h 4548"/>
              <a:gd name="T4" fmla="*/ 1551 w 5090"/>
              <a:gd name="T5" fmla="*/ 164 h 4548"/>
              <a:gd name="T6" fmla="*/ 1547 w 5090"/>
              <a:gd name="T7" fmla="*/ 43 h 4548"/>
              <a:gd name="T8" fmla="*/ 2224 w 5090"/>
              <a:gd name="T9" fmla="*/ 4171 h 4548"/>
              <a:gd name="T10" fmla="*/ 2275 w 5090"/>
              <a:gd name="T11" fmla="*/ 4049 h 4548"/>
              <a:gd name="T12" fmla="*/ 2224 w 5090"/>
              <a:gd name="T13" fmla="*/ 3926 h 4548"/>
              <a:gd name="T14" fmla="*/ 2102 w 5090"/>
              <a:gd name="T15" fmla="*/ 3876 h 4548"/>
              <a:gd name="T16" fmla="*/ 1980 w 5090"/>
              <a:gd name="T17" fmla="*/ 3926 h 4548"/>
              <a:gd name="T18" fmla="*/ 1449 w 5090"/>
              <a:gd name="T19" fmla="*/ 4432 h 4548"/>
              <a:gd name="T20" fmla="*/ 1351 w 5090"/>
              <a:gd name="T21" fmla="*/ 4422 h 4548"/>
              <a:gd name="T22" fmla="*/ 1287 w 5090"/>
              <a:gd name="T23" fmla="*/ 4344 h 4548"/>
              <a:gd name="T24" fmla="*/ 1297 w 5090"/>
              <a:gd name="T25" fmla="*/ 4245 h 4548"/>
              <a:gd name="T26" fmla="*/ 1545 w 5090"/>
              <a:gd name="T27" fmla="*/ 3968 h 4548"/>
              <a:gd name="T28" fmla="*/ 1541 w 5090"/>
              <a:gd name="T29" fmla="*/ 3872 h 4548"/>
              <a:gd name="T30" fmla="*/ 1468 w 5090"/>
              <a:gd name="T31" fmla="*/ 3800 h 4548"/>
              <a:gd name="T32" fmla="*/ 1367 w 5090"/>
              <a:gd name="T33" fmla="*/ 3800 h 4548"/>
              <a:gd name="T34" fmla="*/ 780 w 5090"/>
              <a:gd name="T35" fmla="*/ 4373 h 4548"/>
              <a:gd name="T36" fmla="*/ 704 w 5090"/>
              <a:gd name="T37" fmla="*/ 4395 h 4548"/>
              <a:gd name="T38" fmla="*/ 634 w 5090"/>
              <a:gd name="T39" fmla="*/ 4357 h 4548"/>
              <a:gd name="T40" fmla="*/ 612 w 5090"/>
              <a:gd name="T41" fmla="*/ 4282 h 4548"/>
              <a:gd name="T42" fmla="*/ 1971 w 5090"/>
              <a:gd name="T43" fmla="*/ 2883 h 4548"/>
              <a:gd name="T44" fmla="*/ 1990 w 5090"/>
              <a:gd name="T45" fmla="*/ 2797 h 4548"/>
              <a:gd name="T46" fmla="*/ 1951 w 5090"/>
              <a:gd name="T47" fmla="*/ 2717 h 4548"/>
              <a:gd name="T48" fmla="*/ 1856 w 5090"/>
              <a:gd name="T49" fmla="*/ 2677 h 4548"/>
              <a:gd name="T50" fmla="*/ 1760 w 5090"/>
              <a:gd name="T51" fmla="*/ 2717 h 4548"/>
              <a:gd name="T52" fmla="*/ 1135 w 5090"/>
              <a:gd name="T53" fmla="*/ 3313 h 4548"/>
              <a:gd name="T54" fmla="*/ 1010 w 5090"/>
              <a:gd name="T55" fmla="*/ 3301 h 4548"/>
              <a:gd name="T56" fmla="*/ 927 w 5090"/>
              <a:gd name="T57" fmla="*/ 3200 h 4548"/>
              <a:gd name="T58" fmla="*/ 940 w 5090"/>
              <a:gd name="T59" fmla="*/ 3074 h 4548"/>
              <a:gd name="T60" fmla="*/ 3282 w 5090"/>
              <a:gd name="T61" fmla="*/ 681 h 4548"/>
              <a:gd name="T62" fmla="*/ 3273 w 5090"/>
              <a:gd name="T63" fmla="*/ 556 h 4548"/>
              <a:gd name="T64" fmla="*/ 3178 w 5090"/>
              <a:gd name="T65" fmla="*/ 463 h 4548"/>
              <a:gd name="T66" fmla="*/ 3046 w 5090"/>
              <a:gd name="T67" fmla="*/ 458 h 4548"/>
              <a:gd name="T68" fmla="*/ 2363 w 5090"/>
              <a:gd name="T69" fmla="*/ 1105 h 4548"/>
              <a:gd name="T70" fmla="*/ 2224 w 5090"/>
              <a:gd name="T71" fmla="*/ 1119 h 4548"/>
              <a:gd name="T72" fmla="*/ 2113 w 5090"/>
              <a:gd name="T73" fmla="*/ 1028 h 4548"/>
              <a:gd name="T74" fmla="*/ 2099 w 5090"/>
              <a:gd name="T75" fmla="*/ 889 h 4548"/>
              <a:gd name="T76" fmla="*/ 1840 w 5090"/>
              <a:gd name="T77" fmla="*/ 3692 h 4548"/>
              <a:gd name="T78" fmla="*/ 1746 w 5090"/>
              <a:gd name="T79" fmla="*/ 3732 h 4548"/>
              <a:gd name="T80" fmla="*/ 1651 w 5090"/>
              <a:gd name="T81" fmla="*/ 3692 h 4548"/>
              <a:gd name="T82" fmla="*/ 1610 w 5090"/>
              <a:gd name="T83" fmla="*/ 3596 h 4548"/>
              <a:gd name="T84" fmla="*/ 1651 w 5090"/>
              <a:gd name="T85" fmla="*/ 3501 h 4548"/>
              <a:gd name="T86" fmla="*/ 1948 w 5090"/>
              <a:gd name="T87" fmla="*/ 3245 h 4548"/>
              <a:gd name="T88" fmla="*/ 2046 w 5090"/>
              <a:gd name="T89" fmla="*/ 3275 h 4548"/>
              <a:gd name="T90" fmla="*/ 2095 w 5090"/>
              <a:gd name="T91" fmla="*/ 3367 h 4548"/>
              <a:gd name="T92" fmla="*/ 2065 w 5090"/>
              <a:gd name="T93" fmla="*/ 3465 h 4548"/>
              <a:gd name="T94" fmla="*/ 214 w 5090"/>
              <a:gd name="T95" fmla="*/ 4238 h 4548"/>
              <a:gd name="T96" fmla="*/ 88 w 5090"/>
              <a:gd name="T97" fmla="*/ 4226 h 4548"/>
              <a:gd name="T98" fmla="*/ 6 w 5090"/>
              <a:gd name="T99" fmla="*/ 4125 h 4548"/>
              <a:gd name="T100" fmla="*/ 18 w 5090"/>
              <a:gd name="T101" fmla="*/ 3999 h 4548"/>
              <a:gd name="T102" fmla="*/ 503 w 5090"/>
              <a:gd name="T103" fmla="*/ 3520 h 4548"/>
              <a:gd name="T104" fmla="*/ 629 w 5090"/>
              <a:gd name="T105" fmla="*/ 3520 h 4548"/>
              <a:gd name="T106" fmla="*/ 721 w 5090"/>
              <a:gd name="T107" fmla="*/ 3614 h 4548"/>
              <a:gd name="T108" fmla="*/ 721 w 5090"/>
              <a:gd name="T109" fmla="*/ 3739 h 4548"/>
              <a:gd name="T110" fmla="*/ 1380 w 5090"/>
              <a:gd name="T111" fmla="*/ 2097 h 4548"/>
              <a:gd name="T112" fmla="*/ 1243 w 5090"/>
              <a:gd name="T113" fmla="*/ 2125 h 4548"/>
              <a:gd name="T114" fmla="*/ 1124 w 5090"/>
              <a:gd name="T115" fmla="*/ 2045 h 4548"/>
              <a:gd name="T116" fmla="*/ 1098 w 5090"/>
              <a:gd name="T117" fmla="*/ 1908 h 4548"/>
              <a:gd name="T118" fmla="*/ 1697 w 5090"/>
              <a:gd name="T119" fmla="*/ 1263 h 4548"/>
              <a:gd name="T120" fmla="*/ 1831 w 5090"/>
              <a:gd name="T121" fmla="*/ 1222 h 4548"/>
              <a:gd name="T122" fmla="*/ 1957 w 5090"/>
              <a:gd name="T123" fmla="*/ 1290 h 4548"/>
              <a:gd name="T124" fmla="*/ 1997 w 5090"/>
              <a:gd name="T125" fmla="*/ 1424 h 4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90" h="4548">
                <a:moveTo>
                  <a:pt x="1567" y="0"/>
                </a:moveTo>
                <a:lnTo>
                  <a:pt x="2082" y="0"/>
                </a:lnTo>
                <a:lnTo>
                  <a:pt x="1853" y="230"/>
                </a:lnTo>
                <a:lnTo>
                  <a:pt x="1839" y="242"/>
                </a:lnTo>
                <a:lnTo>
                  <a:pt x="1824" y="254"/>
                </a:lnTo>
                <a:lnTo>
                  <a:pt x="1809" y="263"/>
                </a:lnTo>
                <a:lnTo>
                  <a:pt x="1792" y="270"/>
                </a:lnTo>
                <a:lnTo>
                  <a:pt x="1775" y="277"/>
                </a:lnTo>
                <a:lnTo>
                  <a:pt x="1758" y="281"/>
                </a:lnTo>
                <a:lnTo>
                  <a:pt x="1740" y="283"/>
                </a:lnTo>
                <a:lnTo>
                  <a:pt x="1723" y="284"/>
                </a:lnTo>
                <a:lnTo>
                  <a:pt x="1705" y="283"/>
                </a:lnTo>
                <a:lnTo>
                  <a:pt x="1688" y="281"/>
                </a:lnTo>
                <a:lnTo>
                  <a:pt x="1670" y="277"/>
                </a:lnTo>
                <a:lnTo>
                  <a:pt x="1654" y="270"/>
                </a:lnTo>
                <a:lnTo>
                  <a:pt x="1637" y="263"/>
                </a:lnTo>
                <a:lnTo>
                  <a:pt x="1622" y="254"/>
                </a:lnTo>
                <a:lnTo>
                  <a:pt x="1606" y="242"/>
                </a:lnTo>
                <a:lnTo>
                  <a:pt x="1593" y="230"/>
                </a:lnTo>
                <a:lnTo>
                  <a:pt x="1581" y="218"/>
                </a:lnTo>
                <a:lnTo>
                  <a:pt x="1572" y="205"/>
                </a:lnTo>
                <a:lnTo>
                  <a:pt x="1563" y="192"/>
                </a:lnTo>
                <a:lnTo>
                  <a:pt x="1556" y="177"/>
                </a:lnTo>
                <a:lnTo>
                  <a:pt x="1551" y="164"/>
                </a:lnTo>
                <a:lnTo>
                  <a:pt x="1545" y="148"/>
                </a:lnTo>
                <a:lnTo>
                  <a:pt x="1542" y="134"/>
                </a:lnTo>
                <a:lnTo>
                  <a:pt x="1539" y="118"/>
                </a:lnTo>
                <a:lnTo>
                  <a:pt x="1538" y="104"/>
                </a:lnTo>
                <a:lnTo>
                  <a:pt x="1539" y="88"/>
                </a:lnTo>
                <a:lnTo>
                  <a:pt x="1540" y="73"/>
                </a:lnTo>
                <a:lnTo>
                  <a:pt x="1543" y="57"/>
                </a:lnTo>
                <a:lnTo>
                  <a:pt x="1547" y="43"/>
                </a:lnTo>
                <a:lnTo>
                  <a:pt x="1553" y="28"/>
                </a:lnTo>
                <a:lnTo>
                  <a:pt x="1559" y="14"/>
                </a:lnTo>
                <a:lnTo>
                  <a:pt x="1567" y="0"/>
                </a:lnTo>
                <a:close/>
                <a:moveTo>
                  <a:pt x="2954" y="0"/>
                </a:moveTo>
                <a:lnTo>
                  <a:pt x="5090" y="0"/>
                </a:lnTo>
                <a:lnTo>
                  <a:pt x="5090" y="4548"/>
                </a:lnTo>
                <a:lnTo>
                  <a:pt x="1849" y="4548"/>
                </a:lnTo>
                <a:lnTo>
                  <a:pt x="2224" y="4171"/>
                </a:lnTo>
                <a:lnTo>
                  <a:pt x="2236" y="4158"/>
                </a:lnTo>
                <a:lnTo>
                  <a:pt x="2246" y="4144"/>
                </a:lnTo>
                <a:lnTo>
                  <a:pt x="2255" y="4129"/>
                </a:lnTo>
                <a:lnTo>
                  <a:pt x="2263" y="4114"/>
                </a:lnTo>
                <a:lnTo>
                  <a:pt x="2268" y="4098"/>
                </a:lnTo>
                <a:lnTo>
                  <a:pt x="2272" y="4082"/>
                </a:lnTo>
                <a:lnTo>
                  <a:pt x="2274" y="4065"/>
                </a:lnTo>
                <a:lnTo>
                  <a:pt x="2275" y="4049"/>
                </a:lnTo>
                <a:lnTo>
                  <a:pt x="2274" y="4032"/>
                </a:lnTo>
                <a:lnTo>
                  <a:pt x="2272" y="4015"/>
                </a:lnTo>
                <a:lnTo>
                  <a:pt x="2268" y="3999"/>
                </a:lnTo>
                <a:lnTo>
                  <a:pt x="2263" y="3983"/>
                </a:lnTo>
                <a:lnTo>
                  <a:pt x="2255" y="3968"/>
                </a:lnTo>
                <a:lnTo>
                  <a:pt x="2246" y="3953"/>
                </a:lnTo>
                <a:lnTo>
                  <a:pt x="2236" y="3940"/>
                </a:lnTo>
                <a:lnTo>
                  <a:pt x="2224" y="3926"/>
                </a:lnTo>
                <a:lnTo>
                  <a:pt x="2211" y="3914"/>
                </a:lnTo>
                <a:lnTo>
                  <a:pt x="2196" y="3904"/>
                </a:lnTo>
                <a:lnTo>
                  <a:pt x="2182" y="3895"/>
                </a:lnTo>
                <a:lnTo>
                  <a:pt x="2167" y="3888"/>
                </a:lnTo>
                <a:lnTo>
                  <a:pt x="2151" y="3883"/>
                </a:lnTo>
                <a:lnTo>
                  <a:pt x="2135" y="3879"/>
                </a:lnTo>
                <a:lnTo>
                  <a:pt x="2118" y="3877"/>
                </a:lnTo>
                <a:lnTo>
                  <a:pt x="2102" y="3876"/>
                </a:lnTo>
                <a:lnTo>
                  <a:pt x="2085" y="3877"/>
                </a:lnTo>
                <a:lnTo>
                  <a:pt x="2069" y="3879"/>
                </a:lnTo>
                <a:lnTo>
                  <a:pt x="2053" y="3883"/>
                </a:lnTo>
                <a:lnTo>
                  <a:pt x="2037" y="3888"/>
                </a:lnTo>
                <a:lnTo>
                  <a:pt x="2022" y="3895"/>
                </a:lnTo>
                <a:lnTo>
                  <a:pt x="2007" y="3904"/>
                </a:lnTo>
                <a:lnTo>
                  <a:pt x="1993" y="3914"/>
                </a:lnTo>
                <a:lnTo>
                  <a:pt x="1980" y="3926"/>
                </a:lnTo>
                <a:lnTo>
                  <a:pt x="1626" y="4282"/>
                </a:lnTo>
                <a:lnTo>
                  <a:pt x="1625" y="4278"/>
                </a:lnTo>
                <a:lnTo>
                  <a:pt x="1504" y="4399"/>
                </a:lnTo>
                <a:lnTo>
                  <a:pt x="1495" y="4408"/>
                </a:lnTo>
                <a:lnTo>
                  <a:pt x="1485" y="4415"/>
                </a:lnTo>
                <a:lnTo>
                  <a:pt x="1473" y="4422"/>
                </a:lnTo>
                <a:lnTo>
                  <a:pt x="1462" y="4428"/>
                </a:lnTo>
                <a:lnTo>
                  <a:pt x="1449" y="4432"/>
                </a:lnTo>
                <a:lnTo>
                  <a:pt x="1437" y="4435"/>
                </a:lnTo>
                <a:lnTo>
                  <a:pt x="1425" y="4437"/>
                </a:lnTo>
                <a:lnTo>
                  <a:pt x="1412" y="4437"/>
                </a:lnTo>
                <a:lnTo>
                  <a:pt x="1400" y="4437"/>
                </a:lnTo>
                <a:lnTo>
                  <a:pt x="1388" y="4435"/>
                </a:lnTo>
                <a:lnTo>
                  <a:pt x="1375" y="4432"/>
                </a:lnTo>
                <a:lnTo>
                  <a:pt x="1363" y="4428"/>
                </a:lnTo>
                <a:lnTo>
                  <a:pt x="1351" y="4422"/>
                </a:lnTo>
                <a:lnTo>
                  <a:pt x="1340" y="4415"/>
                </a:lnTo>
                <a:lnTo>
                  <a:pt x="1330" y="4408"/>
                </a:lnTo>
                <a:lnTo>
                  <a:pt x="1320" y="4399"/>
                </a:lnTo>
                <a:lnTo>
                  <a:pt x="1311" y="4389"/>
                </a:lnTo>
                <a:lnTo>
                  <a:pt x="1303" y="4379"/>
                </a:lnTo>
                <a:lnTo>
                  <a:pt x="1297" y="4368"/>
                </a:lnTo>
                <a:lnTo>
                  <a:pt x="1292" y="4356"/>
                </a:lnTo>
                <a:lnTo>
                  <a:pt x="1287" y="4344"/>
                </a:lnTo>
                <a:lnTo>
                  <a:pt x="1284" y="4331"/>
                </a:lnTo>
                <a:lnTo>
                  <a:pt x="1282" y="4319"/>
                </a:lnTo>
                <a:lnTo>
                  <a:pt x="1282" y="4306"/>
                </a:lnTo>
                <a:lnTo>
                  <a:pt x="1282" y="4294"/>
                </a:lnTo>
                <a:lnTo>
                  <a:pt x="1284" y="4282"/>
                </a:lnTo>
                <a:lnTo>
                  <a:pt x="1287" y="4269"/>
                </a:lnTo>
                <a:lnTo>
                  <a:pt x="1292" y="4257"/>
                </a:lnTo>
                <a:lnTo>
                  <a:pt x="1297" y="4245"/>
                </a:lnTo>
                <a:lnTo>
                  <a:pt x="1303" y="4234"/>
                </a:lnTo>
                <a:lnTo>
                  <a:pt x="1311" y="4224"/>
                </a:lnTo>
                <a:lnTo>
                  <a:pt x="1320" y="4214"/>
                </a:lnTo>
                <a:lnTo>
                  <a:pt x="1522" y="4011"/>
                </a:lnTo>
                <a:lnTo>
                  <a:pt x="1529" y="4001"/>
                </a:lnTo>
                <a:lnTo>
                  <a:pt x="1536" y="3991"/>
                </a:lnTo>
                <a:lnTo>
                  <a:pt x="1541" y="3979"/>
                </a:lnTo>
                <a:lnTo>
                  <a:pt x="1545" y="3968"/>
                </a:lnTo>
                <a:lnTo>
                  <a:pt x="1548" y="3956"/>
                </a:lnTo>
                <a:lnTo>
                  <a:pt x="1551" y="3944"/>
                </a:lnTo>
                <a:lnTo>
                  <a:pt x="1552" y="3931"/>
                </a:lnTo>
                <a:lnTo>
                  <a:pt x="1552" y="3919"/>
                </a:lnTo>
                <a:lnTo>
                  <a:pt x="1551" y="3908"/>
                </a:lnTo>
                <a:lnTo>
                  <a:pt x="1548" y="3895"/>
                </a:lnTo>
                <a:lnTo>
                  <a:pt x="1545" y="3884"/>
                </a:lnTo>
                <a:lnTo>
                  <a:pt x="1541" y="3872"/>
                </a:lnTo>
                <a:lnTo>
                  <a:pt x="1535" y="3861"/>
                </a:lnTo>
                <a:lnTo>
                  <a:pt x="1529" y="3850"/>
                </a:lnTo>
                <a:lnTo>
                  <a:pt x="1522" y="3840"/>
                </a:lnTo>
                <a:lnTo>
                  <a:pt x="1512" y="3830"/>
                </a:lnTo>
                <a:lnTo>
                  <a:pt x="1502" y="3821"/>
                </a:lnTo>
                <a:lnTo>
                  <a:pt x="1492" y="3812"/>
                </a:lnTo>
                <a:lnTo>
                  <a:pt x="1479" y="3806"/>
                </a:lnTo>
                <a:lnTo>
                  <a:pt x="1468" y="3800"/>
                </a:lnTo>
                <a:lnTo>
                  <a:pt x="1456" y="3796"/>
                </a:lnTo>
                <a:lnTo>
                  <a:pt x="1443" y="3793"/>
                </a:lnTo>
                <a:lnTo>
                  <a:pt x="1430" y="3791"/>
                </a:lnTo>
                <a:lnTo>
                  <a:pt x="1417" y="3791"/>
                </a:lnTo>
                <a:lnTo>
                  <a:pt x="1404" y="3791"/>
                </a:lnTo>
                <a:lnTo>
                  <a:pt x="1392" y="3793"/>
                </a:lnTo>
                <a:lnTo>
                  <a:pt x="1378" y="3796"/>
                </a:lnTo>
                <a:lnTo>
                  <a:pt x="1367" y="3800"/>
                </a:lnTo>
                <a:lnTo>
                  <a:pt x="1354" y="3806"/>
                </a:lnTo>
                <a:lnTo>
                  <a:pt x="1343" y="3812"/>
                </a:lnTo>
                <a:lnTo>
                  <a:pt x="1332" y="3821"/>
                </a:lnTo>
                <a:lnTo>
                  <a:pt x="1321" y="3830"/>
                </a:lnTo>
                <a:lnTo>
                  <a:pt x="1268" y="3885"/>
                </a:lnTo>
                <a:lnTo>
                  <a:pt x="1267" y="3884"/>
                </a:lnTo>
                <a:lnTo>
                  <a:pt x="787" y="4365"/>
                </a:lnTo>
                <a:lnTo>
                  <a:pt x="780" y="4373"/>
                </a:lnTo>
                <a:lnTo>
                  <a:pt x="771" y="4379"/>
                </a:lnTo>
                <a:lnTo>
                  <a:pt x="762" y="4384"/>
                </a:lnTo>
                <a:lnTo>
                  <a:pt x="753" y="4388"/>
                </a:lnTo>
                <a:lnTo>
                  <a:pt x="744" y="4391"/>
                </a:lnTo>
                <a:lnTo>
                  <a:pt x="734" y="4394"/>
                </a:lnTo>
                <a:lnTo>
                  <a:pt x="724" y="4395"/>
                </a:lnTo>
                <a:lnTo>
                  <a:pt x="714" y="4395"/>
                </a:lnTo>
                <a:lnTo>
                  <a:pt x="704" y="4395"/>
                </a:lnTo>
                <a:lnTo>
                  <a:pt x="694" y="4394"/>
                </a:lnTo>
                <a:lnTo>
                  <a:pt x="685" y="4391"/>
                </a:lnTo>
                <a:lnTo>
                  <a:pt x="676" y="4388"/>
                </a:lnTo>
                <a:lnTo>
                  <a:pt x="666" y="4384"/>
                </a:lnTo>
                <a:lnTo>
                  <a:pt x="657" y="4379"/>
                </a:lnTo>
                <a:lnTo>
                  <a:pt x="649" y="4373"/>
                </a:lnTo>
                <a:lnTo>
                  <a:pt x="640" y="4365"/>
                </a:lnTo>
                <a:lnTo>
                  <a:pt x="634" y="4357"/>
                </a:lnTo>
                <a:lnTo>
                  <a:pt x="628" y="4349"/>
                </a:lnTo>
                <a:lnTo>
                  <a:pt x="623" y="4341"/>
                </a:lnTo>
                <a:lnTo>
                  <a:pt x="618" y="4331"/>
                </a:lnTo>
                <a:lnTo>
                  <a:pt x="615" y="4322"/>
                </a:lnTo>
                <a:lnTo>
                  <a:pt x="613" y="4312"/>
                </a:lnTo>
                <a:lnTo>
                  <a:pt x="612" y="4302"/>
                </a:lnTo>
                <a:lnTo>
                  <a:pt x="611" y="4292"/>
                </a:lnTo>
                <a:lnTo>
                  <a:pt x="612" y="4282"/>
                </a:lnTo>
                <a:lnTo>
                  <a:pt x="613" y="4272"/>
                </a:lnTo>
                <a:lnTo>
                  <a:pt x="615" y="4263"/>
                </a:lnTo>
                <a:lnTo>
                  <a:pt x="618" y="4253"/>
                </a:lnTo>
                <a:lnTo>
                  <a:pt x="623" y="4243"/>
                </a:lnTo>
                <a:lnTo>
                  <a:pt x="628" y="4235"/>
                </a:lnTo>
                <a:lnTo>
                  <a:pt x="634" y="4227"/>
                </a:lnTo>
                <a:lnTo>
                  <a:pt x="640" y="4218"/>
                </a:lnTo>
                <a:lnTo>
                  <a:pt x="1971" y="2883"/>
                </a:lnTo>
                <a:lnTo>
                  <a:pt x="1977" y="2874"/>
                </a:lnTo>
                <a:lnTo>
                  <a:pt x="1981" y="2864"/>
                </a:lnTo>
                <a:lnTo>
                  <a:pt x="1985" y="2853"/>
                </a:lnTo>
                <a:lnTo>
                  <a:pt x="1987" y="2842"/>
                </a:lnTo>
                <a:lnTo>
                  <a:pt x="1989" y="2832"/>
                </a:lnTo>
                <a:lnTo>
                  <a:pt x="1990" y="2820"/>
                </a:lnTo>
                <a:lnTo>
                  <a:pt x="1991" y="2809"/>
                </a:lnTo>
                <a:lnTo>
                  <a:pt x="1990" y="2797"/>
                </a:lnTo>
                <a:lnTo>
                  <a:pt x="1988" y="2787"/>
                </a:lnTo>
                <a:lnTo>
                  <a:pt x="1986" y="2776"/>
                </a:lnTo>
                <a:lnTo>
                  <a:pt x="1982" y="2765"/>
                </a:lnTo>
                <a:lnTo>
                  <a:pt x="1978" y="2755"/>
                </a:lnTo>
                <a:lnTo>
                  <a:pt x="1973" y="2745"/>
                </a:lnTo>
                <a:lnTo>
                  <a:pt x="1966" y="2735"/>
                </a:lnTo>
                <a:lnTo>
                  <a:pt x="1959" y="2726"/>
                </a:lnTo>
                <a:lnTo>
                  <a:pt x="1951" y="2717"/>
                </a:lnTo>
                <a:lnTo>
                  <a:pt x="1941" y="2707"/>
                </a:lnTo>
                <a:lnTo>
                  <a:pt x="1930" y="2700"/>
                </a:lnTo>
                <a:lnTo>
                  <a:pt x="1919" y="2693"/>
                </a:lnTo>
                <a:lnTo>
                  <a:pt x="1907" y="2688"/>
                </a:lnTo>
                <a:lnTo>
                  <a:pt x="1894" y="2684"/>
                </a:lnTo>
                <a:lnTo>
                  <a:pt x="1882" y="2680"/>
                </a:lnTo>
                <a:lnTo>
                  <a:pt x="1868" y="2678"/>
                </a:lnTo>
                <a:lnTo>
                  <a:pt x="1856" y="2677"/>
                </a:lnTo>
                <a:lnTo>
                  <a:pt x="1843" y="2678"/>
                </a:lnTo>
                <a:lnTo>
                  <a:pt x="1830" y="2680"/>
                </a:lnTo>
                <a:lnTo>
                  <a:pt x="1818" y="2684"/>
                </a:lnTo>
                <a:lnTo>
                  <a:pt x="1805" y="2688"/>
                </a:lnTo>
                <a:lnTo>
                  <a:pt x="1793" y="2693"/>
                </a:lnTo>
                <a:lnTo>
                  <a:pt x="1782" y="2700"/>
                </a:lnTo>
                <a:lnTo>
                  <a:pt x="1770" y="2707"/>
                </a:lnTo>
                <a:lnTo>
                  <a:pt x="1760" y="2717"/>
                </a:lnTo>
                <a:lnTo>
                  <a:pt x="1655" y="2823"/>
                </a:lnTo>
                <a:lnTo>
                  <a:pt x="1655" y="2821"/>
                </a:lnTo>
                <a:lnTo>
                  <a:pt x="1206" y="3271"/>
                </a:lnTo>
                <a:lnTo>
                  <a:pt x="1192" y="3282"/>
                </a:lnTo>
                <a:lnTo>
                  <a:pt x="1179" y="3292"/>
                </a:lnTo>
                <a:lnTo>
                  <a:pt x="1166" y="3301"/>
                </a:lnTo>
                <a:lnTo>
                  <a:pt x="1150" y="3308"/>
                </a:lnTo>
                <a:lnTo>
                  <a:pt x="1135" y="3313"/>
                </a:lnTo>
                <a:lnTo>
                  <a:pt x="1119" y="3317"/>
                </a:lnTo>
                <a:lnTo>
                  <a:pt x="1104" y="3319"/>
                </a:lnTo>
                <a:lnTo>
                  <a:pt x="1087" y="3320"/>
                </a:lnTo>
                <a:lnTo>
                  <a:pt x="1072" y="3319"/>
                </a:lnTo>
                <a:lnTo>
                  <a:pt x="1055" y="3317"/>
                </a:lnTo>
                <a:lnTo>
                  <a:pt x="1040" y="3313"/>
                </a:lnTo>
                <a:lnTo>
                  <a:pt x="1024" y="3308"/>
                </a:lnTo>
                <a:lnTo>
                  <a:pt x="1010" y="3301"/>
                </a:lnTo>
                <a:lnTo>
                  <a:pt x="995" y="3292"/>
                </a:lnTo>
                <a:lnTo>
                  <a:pt x="982" y="3282"/>
                </a:lnTo>
                <a:lnTo>
                  <a:pt x="970" y="3271"/>
                </a:lnTo>
                <a:lnTo>
                  <a:pt x="958" y="3258"/>
                </a:lnTo>
                <a:lnTo>
                  <a:pt x="948" y="3245"/>
                </a:lnTo>
                <a:lnTo>
                  <a:pt x="940" y="3230"/>
                </a:lnTo>
                <a:lnTo>
                  <a:pt x="932" y="3216"/>
                </a:lnTo>
                <a:lnTo>
                  <a:pt x="927" y="3200"/>
                </a:lnTo>
                <a:lnTo>
                  <a:pt x="923" y="3185"/>
                </a:lnTo>
                <a:lnTo>
                  <a:pt x="921" y="3168"/>
                </a:lnTo>
                <a:lnTo>
                  <a:pt x="920" y="3153"/>
                </a:lnTo>
                <a:lnTo>
                  <a:pt x="921" y="3136"/>
                </a:lnTo>
                <a:lnTo>
                  <a:pt x="923" y="3121"/>
                </a:lnTo>
                <a:lnTo>
                  <a:pt x="927" y="3105"/>
                </a:lnTo>
                <a:lnTo>
                  <a:pt x="932" y="3090"/>
                </a:lnTo>
                <a:lnTo>
                  <a:pt x="940" y="3074"/>
                </a:lnTo>
                <a:lnTo>
                  <a:pt x="948" y="3061"/>
                </a:lnTo>
                <a:lnTo>
                  <a:pt x="958" y="3047"/>
                </a:lnTo>
                <a:lnTo>
                  <a:pt x="970" y="3034"/>
                </a:lnTo>
                <a:lnTo>
                  <a:pt x="3255" y="740"/>
                </a:lnTo>
                <a:lnTo>
                  <a:pt x="3264" y="726"/>
                </a:lnTo>
                <a:lnTo>
                  <a:pt x="3272" y="712"/>
                </a:lnTo>
                <a:lnTo>
                  <a:pt x="3278" y="696"/>
                </a:lnTo>
                <a:lnTo>
                  <a:pt x="3282" y="681"/>
                </a:lnTo>
                <a:lnTo>
                  <a:pt x="3286" y="665"/>
                </a:lnTo>
                <a:lnTo>
                  <a:pt x="3288" y="649"/>
                </a:lnTo>
                <a:lnTo>
                  <a:pt x="3289" y="634"/>
                </a:lnTo>
                <a:lnTo>
                  <a:pt x="3288" y="618"/>
                </a:lnTo>
                <a:lnTo>
                  <a:pt x="3286" y="602"/>
                </a:lnTo>
                <a:lnTo>
                  <a:pt x="3283" y="586"/>
                </a:lnTo>
                <a:lnTo>
                  <a:pt x="3278" y="571"/>
                </a:lnTo>
                <a:lnTo>
                  <a:pt x="3273" y="556"/>
                </a:lnTo>
                <a:lnTo>
                  <a:pt x="3264" y="542"/>
                </a:lnTo>
                <a:lnTo>
                  <a:pt x="3256" y="528"/>
                </a:lnTo>
                <a:lnTo>
                  <a:pt x="3246" y="515"/>
                </a:lnTo>
                <a:lnTo>
                  <a:pt x="3235" y="502"/>
                </a:lnTo>
                <a:lnTo>
                  <a:pt x="3221" y="490"/>
                </a:lnTo>
                <a:lnTo>
                  <a:pt x="3208" y="480"/>
                </a:lnTo>
                <a:lnTo>
                  <a:pt x="3192" y="470"/>
                </a:lnTo>
                <a:lnTo>
                  <a:pt x="3178" y="463"/>
                </a:lnTo>
                <a:lnTo>
                  <a:pt x="3161" y="457"/>
                </a:lnTo>
                <a:lnTo>
                  <a:pt x="3145" y="453"/>
                </a:lnTo>
                <a:lnTo>
                  <a:pt x="3128" y="450"/>
                </a:lnTo>
                <a:lnTo>
                  <a:pt x="3112" y="448"/>
                </a:lnTo>
                <a:lnTo>
                  <a:pt x="3095" y="448"/>
                </a:lnTo>
                <a:lnTo>
                  <a:pt x="3079" y="450"/>
                </a:lnTo>
                <a:lnTo>
                  <a:pt x="3062" y="453"/>
                </a:lnTo>
                <a:lnTo>
                  <a:pt x="3046" y="458"/>
                </a:lnTo>
                <a:lnTo>
                  <a:pt x="3030" y="464"/>
                </a:lnTo>
                <a:lnTo>
                  <a:pt x="3015" y="471"/>
                </a:lnTo>
                <a:lnTo>
                  <a:pt x="3000" y="481"/>
                </a:lnTo>
                <a:lnTo>
                  <a:pt x="2986" y="491"/>
                </a:lnTo>
                <a:lnTo>
                  <a:pt x="2407" y="1072"/>
                </a:lnTo>
                <a:lnTo>
                  <a:pt x="2393" y="1084"/>
                </a:lnTo>
                <a:lnTo>
                  <a:pt x="2378" y="1096"/>
                </a:lnTo>
                <a:lnTo>
                  <a:pt x="2363" y="1105"/>
                </a:lnTo>
                <a:lnTo>
                  <a:pt x="2346" y="1112"/>
                </a:lnTo>
                <a:lnTo>
                  <a:pt x="2330" y="1119"/>
                </a:lnTo>
                <a:lnTo>
                  <a:pt x="2312" y="1123"/>
                </a:lnTo>
                <a:lnTo>
                  <a:pt x="2295" y="1126"/>
                </a:lnTo>
                <a:lnTo>
                  <a:pt x="2277" y="1126"/>
                </a:lnTo>
                <a:lnTo>
                  <a:pt x="2259" y="1126"/>
                </a:lnTo>
                <a:lnTo>
                  <a:pt x="2242" y="1123"/>
                </a:lnTo>
                <a:lnTo>
                  <a:pt x="2224" y="1119"/>
                </a:lnTo>
                <a:lnTo>
                  <a:pt x="2207" y="1112"/>
                </a:lnTo>
                <a:lnTo>
                  <a:pt x="2191" y="1105"/>
                </a:lnTo>
                <a:lnTo>
                  <a:pt x="2175" y="1096"/>
                </a:lnTo>
                <a:lnTo>
                  <a:pt x="2160" y="1084"/>
                </a:lnTo>
                <a:lnTo>
                  <a:pt x="2146" y="1072"/>
                </a:lnTo>
                <a:lnTo>
                  <a:pt x="2134" y="1059"/>
                </a:lnTo>
                <a:lnTo>
                  <a:pt x="2123" y="1043"/>
                </a:lnTo>
                <a:lnTo>
                  <a:pt x="2113" y="1028"/>
                </a:lnTo>
                <a:lnTo>
                  <a:pt x="2106" y="1011"/>
                </a:lnTo>
                <a:lnTo>
                  <a:pt x="2099" y="994"/>
                </a:lnTo>
                <a:lnTo>
                  <a:pt x="2095" y="977"/>
                </a:lnTo>
                <a:lnTo>
                  <a:pt x="2093" y="959"/>
                </a:lnTo>
                <a:lnTo>
                  <a:pt x="2092" y="942"/>
                </a:lnTo>
                <a:lnTo>
                  <a:pt x="2093" y="924"/>
                </a:lnTo>
                <a:lnTo>
                  <a:pt x="2095" y="906"/>
                </a:lnTo>
                <a:lnTo>
                  <a:pt x="2099" y="889"/>
                </a:lnTo>
                <a:lnTo>
                  <a:pt x="2106" y="872"/>
                </a:lnTo>
                <a:lnTo>
                  <a:pt x="2113" y="856"/>
                </a:lnTo>
                <a:lnTo>
                  <a:pt x="2123" y="839"/>
                </a:lnTo>
                <a:lnTo>
                  <a:pt x="2134" y="825"/>
                </a:lnTo>
                <a:lnTo>
                  <a:pt x="2146" y="810"/>
                </a:lnTo>
                <a:lnTo>
                  <a:pt x="2954" y="0"/>
                </a:lnTo>
                <a:close/>
                <a:moveTo>
                  <a:pt x="2056" y="3476"/>
                </a:moveTo>
                <a:lnTo>
                  <a:pt x="1840" y="3692"/>
                </a:lnTo>
                <a:lnTo>
                  <a:pt x="1830" y="3702"/>
                </a:lnTo>
                <a:lnTo>
                  <a:pt x="1820" y="3709"/>
                </a:lnTo>
                <a:lnTo>
                  <a:pt x="1809" y="3716"/>
                </a:lnTo>
                <a:lnTo>
                  <a:pt x="1796" y="3721"/>
                </a:lnTo>
                <a:lnTo>
                  <a:pt x="1784" y="3726"/>
                </a:lnTo>
                <a:lnTo>
                  <a:pt x="1771" y="3730"/>
                </a:lnTo>
                <a:lnTo>
                  <a:pt x="1758" y="3731"/>
                </a:lnTo>
                <a:lnTo>
                  <a:pt x="1746" y="3732"/>
                </a:lnTo>
                <a:lnTo>
                  <a:pt x="1732" y="3731"/>
                </a:lnTo>
                <a:lnTo>
                  <a:pt x="1720" y="3730"/>
                </a:lnTo>
                <a:lnTo>
                  <a:pt x="1707" y="3726"/>
                </a:lnTo>
                <a:lnTo>
                  <a:pt x="1695" y="3721"/>
                </a:lnTo>
                <a:lnTo>
                  <a:pt x="1683" y="3716"/>
                </a:lnTo>
                <a:lnTo>
                  <a:pt x="1671" y="3709"/>
                </a:lnTo>
                <a:lnTo>
                  <a:pt x="1660" y="3702"/>
                </a:lnTo>
                <a:lnTo>
                  <a:pt x="1651" y="3692"/>
                </a:lnTo>
                <a:lnTo>
                  <a:pt x="1641" y="3682"/>
                </a:lnTo>
                <a:lnTo>
                  <a:pt x="1633" y="3671"/>
                </a:lnTo>
                <a:lnTo>
                  <a:pt x="1626" y="3659"/>
                </a:lnTo>
                <a:lnTo>
                  <a:pt x="1621" y="3647"/>
                </a:lnTo>
                <a:lnTo>
                  <a:pt x="1617" y="3635"/>
                </a:lnTo>
                <a:lnTo>
                  <a:pt x="1613" y="3622"/>
                </a:lnTo>
                <a:lnTo>
                  <a:pt x="1611" y="3609"/>
                </a:lnTo>
                <a:lnTo>
                  <a:pt x="1610" y="3596"/>
                </a:lnTo>
                <a:lnTo>
                  <a:pt x="1611" y="3584"/>
                </a:lnTo>
                <a:lnTo>
                  <a:pt x="1613" y="3570"/>
                </a:lnTo>
                <a:lnTo>
                  <a:pt x="1617" y="3558"/>
                </a:lnTo>
                <a:lnTo>
                  <a:pt x="1621" y="3545"/>
                </a:lnTo>
                <a:lnTo>
                  <a:pt x="1626" y="3534"/>
                </a:lnTo>
                <a:lnTo>
                  <a:pt x="1633" y="3521"/>
                </a:lnTo>
                <a:lnTo>
                  <a:pt x="1641" y="3511"/>
                </a:lnTo>
                <a:lnTo>
                  <a:pt x="1651" y="3501"/>
                </a:lnTo>
                <a:lnTo>
                  <a:pt x="1865" y="3284"/>
                </a:lnTo>
                <a:lnTo>
                  <a:pt x="1876" y="3275"/>
                </a:lnTo>
                <a:lnTo>
                  <a:pt x="1887" y="3267"/>
                </a:lnTo>
                <a:lnTo>
                  <a:pt x="1898" y="3260"/>
                </a:lnTo>
                <a:lnTo>
                  <a:pt x="1911" y="3254"/>
                </a:lnTo>
                <a:lnTo>
                  <a:pt x="1923" y="3250"/>
                </a:lnTo>
                <a:lnTo>
                  <a:pt x="1935" y="3247"/>
                </a:lnTo>
                <a:lnTo>
                  <a:pt x="1948" y="3245"/>
                </a:lnTo>
                <a:lnTo>
                  <a:pt x="1961" y="3245"/>
                </a:lnTo>
                <a:lnTo>
                  <a:pt x="1974" y="3245"/>
                </a:lnTo>
                <a:lnTo>
                  <a:pt x="1987" y="3247"/>
                </a:lnTo>
                <a:lnTo>
                  <a:pt x="1999" y="3250"/>
                </a:lnTo>
                <a:lnTo>
                  <a:pt x="2012" y="3254"/>
                </a:lnTo>
                <a:lnTo>
                  <a:pt x="2024" y="3260"/>
                </a:lnTo>
                <a:lnTo>
                  <a:pt x="2036" y="3267"/>
                </a:lnTo>
                <a:lnTo>
                  <a:pt x="2046" y="3275"/>
                </a:lnTo>
                <a:lnTo>
                  <a:pt x="2056" y="3284"/>
                </a:lnTo>
                <a:lnTo>
                  <a:pt x="2065" y="3295"/>
                </a:lnTo>
                <a:lnTo>
                  <a:pt x="2074" y="3306"/>
                </a:lnTo>
                <a:lnTo>
                  <a:pt x="2081" y="3317"/>
                </a:lnTo>
                <a:lnTo>
                  <a:pt x="2086" y="3329"/>
                </a:lnTo>
                <a:lnTo>
                  <a:pt x="2090" y="3341"/>
                </a:lnTo>
                <a:lnTo>
                  <a:pt x="2093" y="3354"/>
                </a:lnTo>
                <a:lnTo>
                  <a:pt x="2095" y="3367"/>
                </a:lnTo>
                <a:lnTo>
                  <a:pt x="2096" y="3379"/>
                </a:lnTo>
                <a:lnTo>
                  <a:pt x="2095" y="3393"/>
                </a:lnTo>
                <a:lnTo>
                  <a:pt x="2093" y="3405"/>
                </a:lnTo>
                <a:lnTo>
                  <a:pt x="2090" y="3419"/>
                </a:lnTo>
                <a:lnTo>
                  <a:pt x="2086" y="3431"/>
                </a:lnTo>
                <a:lnTo>
                  <a:pt x="2081" y="3443"/>
                </a:lnTo>
                <a:lnTo>
                  <a:pt x="2074" y="3454"/>
                </a:lnTo>
                <a:lnTo>
                  <a:pt x="2065" y="3465"/>
                </a:lnTo>
                <a:lnTo>
                  <a:pt x="2056" y="3476"/>
                </a:lnTo>
                <a:close/>
                <a:moveTo>
                  <a:pt x="684" y="3795"/>
                </a:moveTo>
                <a:lnTo>
                  <a:pt x="284" y="4196"/>
                </a:lnTo>
                <a:lnTo>
                  <a:pt x="272" y="4207"/>
                </a:lnTo>
                <a:lnTo>
                  <a:pt x="259" y="4217"/>
                </a:lnTo>
                <a:lnTo>
                  <a:pt x="244" y="4226"/>
                </a:lnTo>
                <a:lnTo>
                  <a:pt x="230" y="4233"/>
                </a:lnTo>
                <a:lnTo>
                  <a:pt x="214" y="4238"/>
                </a:lnTo>
                <a:lnTo>
                  <a:pt x="199" y="4241"/>
                </a:lnTo>
                <a:lnTo>
                  <a:pt x="182" y="4244"/>
                </a:lnTo>
                <a:lnTo>
                  <a:pt x="167" y="4244"/>
                </a:lnTo>
                <a:lnTo>
                  <a:pt x="150" y="4244"/>
                </a:lnTo>
                <a:lnTo>
                  <a:pt x="135" y="4241"/>
                </a:lnTo>
                <a:lnTo>
                  <a:pt x="119" y="4238"/>
                </a:lnTo>
                <a:lnTo>
                  <a:pt x="104" y="4233"/>
                </a:lnTo>
                <a:lnTo>
                  <a:pt x="88" y="4226"/>
                </a:lnTo>
                <a:lnTo>
                  <a:pt x="75" y="4217"/>
                </a:lnTo>
                <a:lnTo>
                  <a:pt x="62" y="4207"/>
                </a:lnTo>
                <a:lnTo>
                  <a:pt x="48" y="4196"/>
                </a:lnTo>
                <a:lnTo>
                  <a:pt x="37" y="4183"/>
                </a:lnTo>
                <a:lnTo>
                  <a:pt x="26" y="4170"/>
                </a:lnTo>
                <a:lnTo>
                  <a:pt x="18" y="4155"/>
                </a:lnTo>
                <a:lnTo>
                  <a:pt x="12" y="4140"/>
                </a:lnTo>
                <a:lnTo>
                  <a:pt x="6" y="4125"/>
                </a:lnTo>
                <a:lnTo>
                  <a:pt x="3" y="4109"/>
                </a:lnTo>
                <a:lnTo>
                  <a:pt x="1" y="4093"/>
                </a:lnTo>
                <a:lnTo>
                  <a:pt x="0" y="4076"/>
                </a:lnTo>
                <a:lnTo>
                  <a:pt x="1" y="4061"/>
                </a:lnTo>
                <a:lnTo>
                  <a:pt x="3" y="4044"/>
                </a:lnTo>
                <a:lnTo>
                  <a:pt x="6" y="4029"/>
                </a:lnTo>
                <a:lnTo>
                  <a:pt x="12" y="4013"/>
                </a:lnTo>
                <a:lnTo>
                  <a:pt x="18" y="3999"/>
                </a:lnTo>
                <a:lnTo>
                  <a:pt x="26" y="3984"/>
                </a:lnTo>
                <a:lnTo>
                  <a:pt x="37" y="3971"/>
                </a:lnTo>
                <a:lnTo>
                  <a:pt x="48" y="3958"/>
                </a:lnTo>
                <a:lnTo>
                  <a:pt x="447" y="3558"/>
                </a:lnTo>
                <a:lnTo>
                  <a:pt x="460" y="3546"/>
                </a:lnTo>
                <a:lnTo>
                  <a:pt x="473" y="3536"/>
                </a:lnTo>
                <a:lnTo>
                  <a:pt x="488" y="3528"/>
                </a:lnTo>
                <a:lnTo>
                  <a:pt x="503" y="3520"/>
                </a:lnTo>
                <a:lnTo>
                  <a:pt x="518" y="3515"/>
                </a:lnTo>
                <a:lnTo>
                  <a:pt x="534" y="3512"/>
                </a:lnTo>
                <a:lnTo>
                  <a:pt x="550" y="3509"/>
                </a:lnTo>
                <a:lnTo>
                  <a:pt x="566" y="3509"/>
                </a:lnTo>
                <a:lnTo>
                  <a:pt x="582" y="3509"/>
                </a:lnTo>
                <a:lnTo>
                  <a:pt x="598" y="3512"/>
                </a:lnTo>
                <a:lnTo>
                  <a:pt x="614" y="3515"/>
                </a:lnTo>
                <a:lnTo>
                  <a:pt x="629" y="3520"/>
                </a:lnTo>
                <a:lnTo>
                  <a:pt x="644" y="3528"/>
                </a:lnTo>
                <a:lnTo>
                  <a:pt x="658" y="3536"/>
                </a:lnTo>
                <a:lnTo>
                  <a:pt x="671" y="3546"/>
                </a:lnTo>
                <a:lnTo>
                  <a:pt x="684" y="3558"/>
                </a:lnTo>
                <a:lnTo>
                  <a:pt x="695" y="3570"/>
                </a:lnTo>
                <a:lnTo>
                  <a:pt x="705" y="3584"/>
                </a:lnTo>
                <a:lnTo>
                  <a:pt x="714" y="3598"/>
                </a:lnTo>
                <a:lnTo>
                  <a:pt x="721" y="3614"/>
                </a:lnTo>
                <a:lnTo>
                  <a:pt x="726" y="3628"/>
                </a:lnTo>
                <a:lnTo>
                  <a:pt x="730" y="3645"/>
                </a:lnTo>
                <a:lnTo>
                  <a:pt x="732" y="3660"/>
                </a:lnTo>
                <a:lnTo>
                  <a:pt x="733" y="3677"/>
                </a:lnTo>
                <a:lnTo>
                  <a:pt x="732" y="3692"/>
                </a:lnTo>
                <a:lnTo>
                  <a:pt x="730" y="3708"/>
                </a:lnTo>
                <a:lnTo>
                  <a:pt x="726" y="3724"/>
                </a:lnTo>
                <a:lnTo>
                  <a:pt x="721" y="3739"/>
                </a:lnTo>
                <a:lnTo>
                  <a:pt x="714" y="3754"/>
                </a:lnTo>
                <a:lnTo>
                  <a:pt x="705" y="3769"/>
                </a:lnTo>
                <a:lnTo>
                  <a:pt x="695" y="3782"/>
                </a:lnTo>
                <a:lnTo>
                  <a:pt x="684" y="3795"/>
                </a:lnTo>
                <a:close/>
                <a:moveTo>
                  <a:pt x="1944" y="1537"/>
                </a:moveTo>
                <a:lnTo>
                  <a:pt x="1409" y="2074"/>
                </a:lnTo>
                <a:lnTo>
                  <a:pt x="1395" y="2087"/>
                </a:lnTo>
                <a:lnTo>
                  <a:pt x="1380" y="2097"/>
                </a:lnTo>
                <a:lnTo>
                  <a:pt x="1364" y="2107"/>
                </a:lnTo>
                <a:lnTo>
                  <a:pt x="1348" y="2115"/>
                </a:lnTo>
                <a:lnTo>
                  <a:pt x="1331" y="2120"/>
                </a:lnTo>
                <a:lnTo>
                  <a:pt x="1313" y="2125"/>
                </a:lnTo>
                <a:lnTo>
                  <a:pt x="1296" y="2127"/>
                </a:lnTo>
                <a:lnTo>
                  <a:pt x="1278" y="2128"/>
                </a:lnTo>
                <a:lnTo>
                  <a:pt x="1261" y="2127"/>
                </a:lnTo>
                <a:lnTo>
                  <a:pt x="1243" y="2125"/>
                </a:lnTo>
                <a:lnTo>
                  <a:pt x="1227" y="2120"/>
                </a:lnTo>
                <a:lnTo>
                  <a:pt x="1209" y="2115"/>
                </a:lnTo>
                <a:lnTo>
                  <a:pt x="1192" y="2107"/>
                </a:lnTo>
                <a:lnTo>
                  <a:pt x="1177" y="2097"/>
                </a:lnTo>
                <a:lnTo>
                  <a:pt x="1163" y="2087"/>
                </a:lnTo>
                <a:lnTo>
                  <a:pt x="1148" y="2074"/>
                </a:lnTo>
                <a:lnTo>
                  <a:pt x="1136" y="2060"/>
                </a:lnTo>
                <a:lnTo>
                  <a:pt x="1124" y="2045"/>
                </a:lnTo>
                <a:lnTo>
                  <a:pt x="1115" y="2029"/>
                </a:lnTo>
                <a:lnTo>
                  <a:pt x="1108" y="2012"/>
                </a:lnTo>
                <a:lnTo>
                  <a:pt x="1102" y="1996"/>
                </a:lnTo>
                <a:lnTo>
                  <a:pt x="1098" y="1978"/>
                </a:lnTo>
                <a:lnTo>
                  <a:pt x="1095" y="1961"/>
                </a:lnTo>
                <a:lnTo>
                  <a:pt x="1094" y="1943"/>
                </a:lnTo>
                <a:lnTo>
                  <a:pt x="1095" y="1925"/>
                </a:lnTo>
                <a:lnTo>
                  <a:pt x="1098" y="1908"/>
                </a:lnTo>
                <a:lnTo>
                  <a:pt x="1102" y="1890"/>
                </a:lnTo>
                <a:lnTo>
                  <a:pt x="1108" y="1874"/>
                </a:lnTo>
                <a:lnTo>
                  <a:pt x="1115" y="1857"/>
                </a:lnTo>
                <a:lnTo>
                  <a:pt x="1124" y="1842"/>
                </a:lnTo>
                <a:lnTo>
                  <a:pt x="1136" y="1826"/>
                </a:lnTo>
                <a:lnTo>
                  <a:pt x="1148" y="1813"/>
                </a:lnTo>
                <a:lnTo>
                  <a:pt x="1684" y="1275"/>
                </a:lnTo>
                <a:lnTo>
                  <a:pt x="1697" y="1263"/>
                </a:lnTo>
                <a:lnTo>
                  <a:pt x="1713" y="1251"/>
                </a:lnTo>
                <a:lnTo>
                  <a:pt x="1728" y="1242"/>
                </a:lnTo>
                <a:lnTo>
                  <a:pt x="1745" y="1235"/>
                </a:lnTo>
                <a:lnTo>
                  <a:pt x="1761" y="1228"/>
                </a:lnTo>
                <a:lnTo>
                  <a:pt x="1779" y="1224"/>
                </a:lnTo>
                <a:lnTo>
                  <a:pt x="1796" y="1222"/>
                </a:lnTo>
                <a:lnTo>
                  <a:pt x="1814" y="1221"/>
                </a:lnTo>
                <a:lnTo>
                  <a:pt x="1831" y="1222"/>
                </a:lnTo>
                <a:lnTo>
                  <a:pt x="1849" y="1224"/>
                </a:lnTo>
                <a:lnTo>
                  <a:pt x="1866" y="1228"/>
                </a:lnTo>
                <a:lnTo>
                  <a:pt x="1883" y="1235"/>
                </a:lnTo>
                <a:lnTo>
                  <a:pt x="1899" y="1242"/>
                </a:lnTo>
                <a:lnTo>
                  <a:pt x="1915" y="1251"/>
                </a:lnTo>
                <a:lnTo>
                  <a:pt x="1930" y="1263"/>
                </a:lnTo>
                <a:lnTo>
                  <a:pt x="1944" y="1275"/>
                </a:lnTo>
                <a:lnTo>
                  <a:pt x="1957" y="1290"/>
                </a:lnTo>
                <a:lnTo>
                  <a:pt x="1967" y="1304"/>
                </a:lnTo>
                <a:lnTo>
                  <a:pt x="1977" y="1320"/>
                </a:lnTo>
                <a:lnTo>
                  <a:pt x="1985" y="1336"/>
                </a:lnTo>
                <a:lnTo>
                  <a:pt x="1990" y="1354"/>
                </a:lnTo>
                <a:lnTo>
                  <a:pt x="1995" y="1370"/>
                </a:lnTo>
                <a:lnTo>
                  <a:pt x="1997" y="1388"/>
                </a:lnTo>
                <a:lnTo>
                  <a:pt x="1998" y="1406"/>
                </a:lnTo>
                <a:lnTo>
                  <a:pt x="1997" y="1424"/>
                </a:lnTo>
                <a:lnTo>
                  <a:pt x="1995" y="1442"/>
                </a:lnTo>
                <a:lnTo>
                  <a:pt x="1990" y="1458"/>
                </a:lnTo>
                <a:lnTo>
                  <a:pt x="1985" y="1476"/>
                </a:lnTo>
                <a:lnTo>
                  <a:pt x="1977" y="1493"/>
                </a:lnTo>
                <a:lnTo>
                  <a:pt x="1967" y="1508"/>
                </a:lnTo>
                <a:lnTo>
                  <a:pt x="1957" y="1523"/>
                </a:lnTo>
                <a:lnTo>
                  <a:pt x="1944" y="153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2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555796" y="441428"/>
            <a:ext cx="10732204" cy="9847160"/>
          </a:xfrm>
          <a:custGeom>
            <a:avLst/>
            <a:gdLst>
              <a:gd name="T0" fmla="*/ 3735 w 4914"/>
              <a:gd name="T1" fmla="*/ 3767 h 4353"/>
              <a:gd name="T2" fmla="*/ 3688 w 4914"/>
              <a:gd name="T3" fmla="*/ 3476 h 4353"/>
              <a:gd name="T4" fmla="*/ 3984 w 4914"/>
              <a:gd name="T5" fmla="*/ 3177 h 4353"/>
              <a:gd name="T6" fmla="*/ 4360 w 4914"/>
              <a:gd name="T7" fmla="*/ 2336 h 4353"/>
              <a:gd name="T8" fmla="*/ 4529 w 4914"/>
              <a:gd name="T9" fmla="*/ 2776 h 4353"/>
              <a:gd name="T10" fmla="*/ 4660 w 4914"/>
              <a:gd name="T11" fmla="*/ 3122 h 4353"/>
              <a:gd name="T12" fmla="*/ 4766 w 4914"/>
              <a:gd name="T13" fmla="*/ 3419 h 4353"/>
              <a:gd name="T14" fmla="*/ 4850 w 4914"/>
              <a:gd name="T15" fmla="*/ 3485 h 4353"/>
              <a:gd name="T16" fmla="*/ 4914 w 4914"/>
              <a:gd name="T17" fmla="*/ 3653 h 4353"/>
              <a:gd name="T18" fmla="*/ 4453 w 4914"/>
              <a:gd name="T19" fmla="*/ 617 h 4353"/>
              <a:gd name="T20" fmla="*/ 4284 w 4914"/>
              <a:gd name="T21" fmla="*/ 308 h 4353"/>
              <a:gd name="T22" fmla="*/ 3566 w 4914"/>
              <a:gd name="T23" fmla="*/ 688 h 4353"/>
              <a:gd name="T24" fmla="*/ 3107 w 4914"/>
              <a:gd name="T25" fmla="*/ 50 h 4353"/>
              <a:gd name="T26" fmla="*/ 2654 w 4914"/>
              <a:gd name="T27" fmla="*/ 430 h 4353"/>
              <a:gd name="T28" fmla="*/ 3246 w 4914"/>
              <a:gd name="T29" fmla="*/ 89 h 4353"/>
              <a:gd name="T30" fmla="*/ 2777 w 4914"/>
              <a:gd name="T31" fmla="*/ 84 h 4353"/>
              <a:gd name="T32" fmla="*/ 2749 w 4914"/>
              <a:gd name="T33" fmla="*/ 1319 h 4353"/>
              <a:gd name="T34" fmla="*/ 2578 w 4914"/>
              <a:gd name="T35" fmla="*/ 1323 h 4353"/>
              <a:gd name="T36" fmla="*/ 2438 w 4914"/>
              <a:gd name="T37" fmla="*/ 2073 h 4353"/>
              <a:gd name="T38" fmla="*/ 2191 w 4914"/>
              <a:gd name="T39" fmla="*/ 1950 h 4353"/>
              <a:gd name="T40" fmla="*/ 1869 w 4914"/>
              <a:gd name="T41" fmla="*/ 1799 h 4353"/>
              <a:gd name="T42" fmla="*/ 1710 w 4914"/>
              <a:gd name="T43" fmla="*/ 2501 h 4353"/>
              <a:gd name="T44" fmla="*/ 1698 w 4914"/>
              <a:gd name="T45" fmla="*/ 2880 h 4353"/>
              <a:gd name="T46" fmla="*/ 1415 w 4914"/>
              <a:gd name="T47" fmla="*/ 2579 h 4353"/>
              <a:gd name="T48" fmla="*/ 1128 w 4914"/>
              <a:gd name="T49" fmla="*/ 3013 h 4353"/>
              <a:gd name="T50" fmla="*/ 921 w 4914"/>
              <a:gd name="T51" fmla="*/ 2648 h 4353"/>
              <a:gd name="T52" fmla="*/ 705 w 4914"/>
              <a:gd name="T53" fmla="*/ 2345 h 4353"/>
              <a:gd name="T54" fmla="*/ 559 w 4914"/>
              <a:gd name="T55" fmla="*/ 2265 h 4353"/>
              <a:gd name="T56" fmla="*/ 377 w 4914"/>
              <a:gd name="T57" fmla="*/ 2839 h 4353"/>
              <a:gd name="T58" fmla="*/ 306 w 4914"/>
              <a:gd name="T59" fmla="*/ 3090 h 4353"/>
              <a:gd name="T60" fmla="*/ 222 w 4914"/>
              <a:gd name="T61" fmla="*/ 2828 h 4353"/>
              <a:gd name="T62" fmla="*/ 122 w 4914"/>
              <a:gd name="T63" fmla="*/ 2606 h 4353"/>
              <a:gd name="T64" fmla="*/ 21 w 4914"/>
              <a:gd name="T65" fmla="*/ 2538 h 4353"/>
              <a:gd name="T66" fmla="*/ 88 w 4914"/>
              <a:gd name="T67" fmla="*/ 2746 h 4353"/>
              <a:gd name="T68" fmla="*/ 176 w 4914"/>
              <a:gd name="T69" fmla="*/ 2935 h 4353"/>
              <a:gd name="T70" fmla="*/ 443 w 4914"/>
              <a:gd name="T71" fmla="*/ 3140 h 4353"/>
              <a:gd name="T72" fmla="*/ 510 w 4914"/>
              <a:gd name="T73" fmla="*/ 2694 h 4353"/>
              <a:gd name="T74" fmla="*/ 622 w 4914"/>
              <a:gd name="T75" fmla="*/ 2818 h 4353"/>
              <a:gd name="T76" fmla="*/ 717 w 4914"/>
              <a:gd name="T77" fmla="*/ 2824 h 4353"/>
              <a:gd name="T78" fmla="*/ 780 w 4914"/>
              <a:gd name="T79" fmla="*/ 2935 h 4353"/>
              <a:gd name="T80" fmla="*/ 777 w 4914"/>
              <a:gd name="T81" fmla="*/ 3160 h 4353"/>
              <a:gd name="T82" fmla="*/ 913 w 4914"/>
              <a:gd name="T83" fmla="*/ 3206 h 4353"/>
              <a:gd name="T84" fmla="*/ 940 w 4914"/>
              <a:gd name="T85" fmla="*/ 3429 h 4353"/>
              <a:gd name="T86" fmla="*/ 1287 w 4914"/>
              <a:gd name="T87" fmla="*/ 3438 h 4353"/>
              <a:gd name="T88" fmla="*/ 1384 w 4914"/>
              <a:gd name="T89" fmla="*/ 3054 h 4353"/>
              <a:gd name="T90" fmla="*/ 1541 w 4914"/>
              <a:gd name="T91" fmla="*/ 3170 h 4353"/>
              <a:gd name="T92" fmla="*/ 1681 w 4914"/>
              <a:gd name="T93" fmla="*/ 3499 h 4353"/>
              <a:gd name="T94" fmla="*/ 1923 w 4914"/>
              <a:gd name="T95" fmla="*/ 3801 h 4353"/>
              <a:gd name="T96" fmla="*/ 2189 w 4914"/>
              <a:gd name="T97" fmla="*/ 3448 h 4353"/>
              <a:gd name="T98" fmla="*/ 2135 w 4914"/>
              <a:gd name="T99" fmla="*/ 3202 h 4353"/>
              <a:gd name="T100" fmla="*/ 2114 w 4914"/>
              <a:gd name="T101" fmla="*/ 2969 h 4353"/>
              <a:gd name="T102" fmla="*/ 2187 w 4914"/>
              <a:gd name="T103" fmla="*/ 2991 h 4353"/>
              <a:gd name="T104" fmla="*/ 2269 w 4914"/>
              <a:gd name="T105" fmla="*/ 3049 h 4353"/>
              <a:gd name="T106" fmla="*/ 2354 w 4914"/>
              <a:gd name="T107" fmla="*/ 3207 h 4353"/>
              <a:gd name="T108" fmla="*/ 2425 w 4914"/>
              <a:gd name="T109" fmla="*/ 3381 h 4353"/>
              <a:gd name="T110" fmla="*/ 2633 w 4914"/>
              <a:gd name="T111" fmla="*/ 3550 h 4353"/>
              <a:gd name="T112" fmla="*/ 2737 w 4914"/>
              <a:gd name="T113" fmla="*/ 3322 h 4353"/>
              <a:gd name="T114" fmla="*/ 2761 w 4914"/>
              <a:gd name="T115" fmla="*/ 3224 h 4353"/>
              <a:gd name="T116" fmla="*/ 2777 w 4914"/>
              <a:gd name="T117" fmla="*/ 3003 h 4353"/>
              <a:gd name="T118" fmla="*/ 2828 w 4914"/>
              <a:gd name="T119" fmla="*/ 3299 h 4353"/>
              <a:gd name="T120" fmla="*/ 2882 w 4914"/>
              <a:gd name="T121" fmla="*/ 3552 h 4353"/>
              <a:gd name="T122" fmla="*/ 3107 w 4914"/>
              <a:gd name="T123" fmla="*/ 4235 h 4353"/>
              <a:gd name="T124" fmla="*/ 2739 w 4914"/>
              <a:gd name="T125" fmla="*/ 3200 h 4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14" h="4353">
                <a:moveTo>
                  <a:pt x="3029" y="4353"/>
                </a:moveTo>
                <a:lnTo>
                  <a:pt x="3782" y="4353"/>
                </a:lnTo>
                <a:lnTo>
                  <a:pt x="3783" y="4349"/>
                </a:lnTo>
                <a:lnTo>
                  <a:pt x="3787" y="4330"/>
                </a:lnTo>
                <a:lnTo>
                  <a:pt x="3789" y="4321"/>
                </a:lnTo>
                <a:lnTo>
                  <a:pt x="3790" y="4311"/>
                </a:lnTo>
                <a:lnTo>
                  <a:pt x="3791" y="4304"/>
                </a:lnTo>
                <a:lnTo>
                  <a:pt x="3792" y="4299"/>
                </a:lnTo>
                <a:lnTo>
                  <a:pt x="3793" y="4289"/>
                </a:lnTo>
                <a:lnTo>
                  <a:pt x="3793" y="4278"/>
                </a:lnTo>
                <a:lnTo>
                  <a:pt x="3794" y="4270"/>
                </a:lnTo>
                <a:lnTo>
                  <a:pt x="3794" y="4264"/>
                </a:lnTo>
                <a:lnTo>
                  <a:pt x="3794" y="4251"/>
                </a:lnTo>
                <a:lnTo>
                  <a:pt x="3793" y="4239"/>
                </a:lnTo>
                <a:lnTo>
                  <a:pt x="3792" y="4229"/>
                </a:lnTo>
                <a:lnTo>
                  <a:pt x="3791" y="4218"/>
                </a:lnTo>
                <a:lnTo>
                  <a:pt x="3789" y="4212"/>
                </a:lnTo>
                <a:lnTo>
                  <a:pt x="3787" y="4201"/>
                </a:lnTo>
                <a:lnTo>
                  <a:pt x="3783" y="4191"/>
                </a:lnTo>
                <a:lnTo>
                  <a:pt x="3778" y="4182"/>
                </a:lnTo>
                <a:lnTo>
                  <a:pt x="3775" y="4174"/>
                </a:lnTo>
                <a:lnTo>
                  <a:pt x="3771" y="4164"/>
                </a:lnTo>
                <a:lnTo>
                  <a:pt x="3769" y="4156"/>
                </a:lnTo>
                <a:lnTo>
                  <a:pt x="3767" y="4146"/>
                </a:lnTo>
                <a:lnTo>
                  <a:pt x="3766" y="4135"/>
                </a:lnTo>
                <a:lnTo>
                  <a:pt x="3767" y="4124"/>
                </a:lnTo>
                <a:lnTo>
                  <a:pt x="3770" y="4109"/>
                </a:lnTo>
                <a:lnTo>
                  <a:pt x="3774" y="4094"/>
                </a:lnTo>
                <a:lnTo>
                  <a:pt x="3773" y="4097"/>
                </a:lnTo>
                <a:lnTo>
                  <a:pt x="3771" y="4099"/>
                </a:lnTo>
                <a:lnTo>
                  <a:pt x="3768" y="4099"/>
                </a:lnTo>
                <a:lnTo>
                  <a:pt x="3766" y="4099"/>
                </a:lnTo>
                <a:lnTo>
                  <a:pt x="3759" y="4098"/>
                </a:lnTo>
                <a:lnTo>
                  <a:pt x="3754" y="4098"/>
                </a:lnTo>
                <a:lnTo>
                  <a:pt x="3750" y="4056"/>
                </a:lnTo>
                <a:lnTo>
                  <a:pt x="3747" y="4012"/>
                </a:lnTo>
                <a:lnTo>
                  <a:pt x="3743" y="3968"/>
                </a:lnTo>
                <a:lnTo>
                  <a:pt x="3738" y="3922"/>
                </a:lnTo>
                <a:lnTo>
                  <a:pt x="3733" y="3879"/>
                </a:lnTo>
                <a:lnTo>
                  <a:pt x="3727" y="3837"/>
                </a:lnTo>
                <a:lnTo>
                  <a:pt x="3721" y="3798"/>
                </a:lnTo>
                <a:lnTo>
                  <a:pt x="3713" y="3763"/>
                </a:lnTo>
                <a:lnTo>
                  <a:pt x="3715" y="3756"/>
                </a:lnTo>
                <a:lnTo>
                  <a:pt x="3717" y="3752"/>
                </a:lnTo>
                <a:lnTo>
                  <a:pt x="3719" y="3750"/>
                </a:lnTo>
                <a:lnTo>
                  <a:pt x="3721" y="3749"/>
                </a:lnTo>
                <a:lnTo>
                  <a:pt x="3723" y="3750"/>
                </a:lnTo>
                <a:lnTo>
                  <a:pt x="3726" y="3752"/>
                </a:lnTo>
                <a:lnTo>
                  <a:pt x="3728" y="3755"/>
                </a:lnTo>
                <a:lnTo>
                  <a:pt x="3730" y="3758"/>
                </a:lnTo>
                <a:lnTo>
                  <a:pt x="3735" y="3767"/>
                </a:lnTo>
                <a:lnTo>
                  <a:pt x="3739" y="3775"/>
                </a:lnTo>
                <a:lnTo>
                  <a:pt x="3742" y="3780"/>
                </a:lnTo>
                <a:lnTo>
                  <a:pt x="3745" y="3782"/>
                </a:lnTo>
                <a:lnTo>
                  <a:pt x="3736" y="3758"/>
                </a:lnTo>
                <a:lnTo>
                  <a:pt x="3724" y="3732"/>
                </a:lnTo>
                <a:lnTo>
                  <a:pt x="3719" y="3719"/>
                </a:lnTo>
                <a:lnTo>
                  <a:pt x="3716" y="3702"/>
                </a:lnTo>
                <a:lnTo>
                  <a:pt x="3714" y="3693"/>
                </a:lnTo>
                <a:lnTo>
                  <a:pt x="3714" y="3683"/>
                </a:lnTo>
                <a:lnTo>
                  <a:pt x="3713" y="3671"/>
                </a:lnTo>
                <a:lnTo>
                  <a:pt x="3714" y="3660"/>
                </a:lnTo>
                <a:lnTo>
                  <a:pt x="3716" y="3663"/>
                </a:lnTo>
                <a:lnTo>
                  <a:pt x="3719" y="3665"/>
                </a:lnTo>
                <a:lnTo>
                  <a:pt x="3721" y="3666"/>
                </a:lnTo>
                <a:lnTo>
                  <a:pt x="3723" y="3666"/>
                </a:lnTo>
                <a:lnTo>
                  <a:pt x="3724" y="3666"/>
                </a:lnTo>
                <a:lnTo>
                  <a:pt x="3726" y="3664"/>
                </a:lnTo>
                <a:lnTo>
                  <a:pt x="3727" y="3662"/>
                </a:lnTo>
                <a:lnTo>
                  <a:pt x="3729" y="3660"/>
                </a:lnTo>
                <a:lnTo>
                  <a:pt x="3732" y="3653"/>
                </a:lnTo>
                <a:lnTo>
                  <a:pt x="3733" y="3642"/>
                </a:lnTo>
                <a:lnTo>
                  <a:pt x="3735" y="3631"/>
                </a:lnTo>
                <a:lnTo>
                  <a:pt x="3735" y="3619"/>
                </a:lnTo>
                <a:lnTo>
                  <a:pt x="3735" y="3590"/>
                </a:lnTo>
                <a:lnTo>
                  <a:pt x="3734" y="3560"/>
                </a:lnTo>
                <a:lnTo>
                  <a:pt x="3732" y="3532"/>
                </a:lnTo>
                <a:lnTo>
                  <a:pt x="3728" y="3509"/>
                </a:lnTo>
                <a:lnTo>
                  <a:pt x="3726" y="3525"/>
                </a:lnTo>
                <a:lnTo>
                  <a:pt x="3725" y="3543"/>
                </a:lnTo>
                <a:lnTo>
                  <a:pt x="3725" y="3563"/>
                </a:lnTo>
                <a:lnTo>
                  <a:pt x="3724" y="3580"/>
                </a:lnTo>
                <a:lnTo>
                  <a:pt x="3724" y="3589"/>
                </a:lnTo>
                <a:lnTo>
                  <a:pt x="3723" y="3597"/>
                </a:lnTo>
                <a:lnTo>
                  <a:pt x="3722" y="3603"/>
                </a:lnTo>
                <a:lnTo>
                  <a:pt x="3720" y="3608"/>
                </a:lnTo>
                <a:lnTo>
                  <a:pt x="3718" y="3612"/>
                </a:lnTo>
                <a:lnTo>
                  <a:pt x="3715" y="3615"/>
                </a:lnTo>
                <a:lnTo>
                  <a:pt x="3711" y="3617"/>
                </a:lnTo>
                <a:lnTo>
                  <a:pt x="3706" y="3615"/>
                </a:lnTo>
                <a:lnTo>
                  <a:pt x="3702" y="3602"/>
                </a:lnTo>
                <a:lnTo>
                  <a:pt x="3697" y="3590"/>
                </a:lnTo>
                <a:lnTo>
                  <a:pt x="3695" y="3578"/>
                </a:lnTo>
                <a:lnTo>
                  <a:pt x="3693" y="3568"/>
                </a:lnTo>
                <a:lnTo>
                  <a:pt x="3692" y="3557"/>
                </a:lnTo>
                <a:lnTo>
                  <a:pt x="3691" y="3549"/>
                </a:lnTo>
                <a:lnTo>
                  <a:pt x="3691" y="3540"/>
                </a:lnTo>
                <a:lnTo>
                  <a:pt x="3692" y="3533"/>
                </a:lnTo>
                <a:lnTo>
                  <a:pt x="3699" y="3502"/>
                </a:lnTo>
                <a:lnTo>
                  <a:pt x="3707" y="3468"/>
                </a:lnTo>
                <a:lnTo>
                  <a:pt x="3687" y="3502"/>
                </a:lnTo>
                <a:lnTo>
                  <a:pt x="3688" y="3476"/>
                </a:lnTo>
                <a:lnTo>
                  <a:pt x="3687" y="3453"/>
                </a:lnTo>
                <a:lnTo>
                  <a:pt x="3685" y="3434"/>
                </a:lnTo>
                <a:lnTo>
                  <a:pt x="3682" y="3418"/>
                </a:lnTo>
                <a:lnTo>
                  <a:pt x="3679" y="3402"/>
                </a:lnTo>
                <a:lnTo>
                  <a:pt x="3675" y="3389"/>
                </a:lnTo>
                <a:lnTo>
                  <a:pt x="3670" y="3376"/>
                </a:lnTo>
                <a:lnTo>
                  <a:pt x="3665" y="3365"/>
                </a:lnTo>
                <a:lnTo>
                  <a:pt x="3661" y="3352"/>
                </a:lnTo>
                <a:lnTo>
                  <a:pt x="3657" y="3339"/>
                </a:lnTo>
                <a:lnTo>
                  <a:pt x="3653" y="3325"/>
                </a:lnTo>
                <a:lnTo>
                  <a:pt x="3650" y="3309"/>
                </a:lnTo>
                <a:lnTo>
                  <a:pt x="3648" y="3291"/>
                </a:lnTo>
                <a:lnTo>
                  <a:pt x="3647" y="3271"/>
                </a:lnTo>
                <a:lnTo>
                  <a:pt x="3648" y="3247"/>
                </a:lnTo>
                <a:lnTo>
                  <a:pt x="3650" y="3219"/>
                </a:lnTo>
                <a:lnTo>
                  <a:pt x="3652" y="3217"/>
                </a:lnTo>
                <a:lnTo>
                  <a:pt x="3655" y="3218"/>
                </a:lnTo>
                <a:lnTo>
                  <a:pt x="3656" y="3220"/>
                </a:lnTo>
                <a:lnTo>
                  <a:pt x="3658" y="3223"/>
                </a:lnTo>
                <a:lnTo>
                  <a:pt x="3661" y="3231"/>
                </a:lnTo>
                <a:lnTo>
                  <a:pt x="3663" y="3243"/>
                </a:lnTo>
                <a:lnTo>
                  <a:pt x="3665" y="3254"/>
                </a:lnTo>
                <a:lnTo>
                  <a:pt x="3669" y="3263"/>
                </a:lnTo>
                <a:lnTo>
                  <a:pt x="3670" y="3266"/>
                </a:lnTo>
                <a:lnTo>
                  <a:pt x="3672" y="3267"/>
                </a:lnTo>
                <a:lnTo>
                  <a:pt x="3674" y="3269"/>
                </a:lnTo>
                <a:lnTo>
                  <a:pt x="3677" y="3266"/>
                </a:lnTo>
                <a:lnTo>
                  <a:pt x="3677" y="3249"/>
                </a:lnTo>
                <a:lnTo>
                  <a:pt x="3677" y="3231"/>
                </a:lnTo>
                <a:lnTo>
                  <a:pt x="3677" y="3214"/>
                </a:lnTo>
                <a:lnTo>
                  <a:pt x="3676" y="3196"/>
                </a:lnTo>
                <a:lnTo>
                  <a:pt x="3672" y="3162"/>
                </a:lnTo>
                <a:lnTo>
                  <a:pt x="3667" y="3128"/>
                </a:lnTo>
                <a:lnTo>
                  <a:pt x="3682" y="3138"/>
                </a:lnTo>
                <a:lnTo>
                  <a:pt x="3697" y="3147"/>
                </a:lnTo>
                <a:lnTo>
                  <a:pt x="3714" y="3156"/>
                </a:lnTo>
                <a:lnTo>
                  <a:pt x="3730" y="3163"/>
                </a:lnTo>
                <a:lnTo>
                  <a:pt x="3746" y="3169"/>
                </a:lnTo>
                <a:lnTo>
                  <a:pt x="3762" y="3175"/>
                </a:lnTo>
                <a:lnTo>
                  <a:pt x="3779" y="3179"/>
                </a:lnTo>
                <a:lnTo>
                  <a:pt x="3796" y="3184"/>
                </a:lnTo>
                <a:lnTo>
                  <a:pt x="3822" y="3189"/>
                </a:lnTo>
                <a:lnTo>
                  <a:pt x="3848" y="3192"/>
                </a:lnTo>
                <a:lnTo>
                  <a:pt x="3875" y="3193"/>
                </a:lnTo>
                <a:lnTo>
                  <a:pt x="3902" y="3192"/>
                </a:lnTo>
                <a:lnTo>
                  <a:pt x="3915" y="3191"/>
                </a:lnTo>
                <a:lnTo>
                  <a:pt x="3929" y="3190"/>
                </a:lnTo>
                <a:lnTo>
                  <a:pt x="3943" y="3187"/>
                </a:lnTo>
                <a:lnTo>
                  <a:pt x="3956" y="3185"/>
                </a:lnTo>
                <a:lnTo>
                  <a:pt x="3971" y="3182"/>
                </a:lnTo>
                <a:lnTo>
                  <a:pt x="3984" y="3177"/>
                </a:lnTo>
                <a:lnTo>
                  <a:pt x="3999" y="3173"/>
                </a:lnTo>
                <a:lnTo>
                  <a:pt x="4013" y="3168"/>
                </a:lnTo>
                <a:lnTo>
                  <a:pt x="4029" y="3161"/>
                </a:lnTo>
                <a:lnTo>
                  <a:pt x="4044" y="3155"/>
                </a:lnTo>
                <a:lnTo>
                  <a:pt x="4059" y="3146"/>
                </a:lnTo>
                <a:lnTo>
                  <a:pt x="4073" y="3138"/>
                </a:lnTo>
                <a:lnTo>
                  <a:pt x="4090" y="3128"/>
                </a:lnTo>
                <a:lnTo>
                  <a:pt x="4105" y="3117"/>
                </a:lnTo>
                <a:lnTo>
                  <a:pt x="4121" y="3105"/>
                </a:lnTo>
                <a:lnTo>
                  <a:pt x="4134" y="3092"/>
                </a:lnTo>
                <a:lnTo>
                  <a:pt x="4149" y="3077"/>
                </a:lnTo>
                <a:lnTo>
                  <a:pt x="4164" y="3060"/>
                </a:lnTo>
                <a:lnTo>
                  <a:pt x="4178" y="3044"/>
                </a:lnTo>
                <a:lnTo>
                  <a:pt x="4191" y="3025"/>
                </a:lnTo>
                <a:lnTo>
                  <a:pt x="4203" y="3005"/>
                </a:lnTo>
                <a:lnTo>
                  <a:pt x="4213" y="2985"/>
                </a:lnTo>
                <a:lnTo>
                  <a:pt x="4224" y="2962"/>
                </a:lnTo>
                <a:lnTo>
                  <a:pt x="4233" y="2938"/>
                </a:lnTo>
                <a:lnTo>
                  <a:pt x="4237" y="2923"/>
                </a:lnTo>
                <a:lnTo>
                  <a:pt x="4241" y="2906"/>
                </a:lnTo>
                <a:lnTo>
                  <a:pt x="4244" y="2889"/>
                </a:lnTo>
                <a:lnTo>
                  <a:pt x="4246" y="2874"/>
                </a:lnTo>
                <a:lnTo>
                  <a:pt x="4247" y="2866"/>
                </a:lnTo>
                <a:lnTo>
                  <a:pt x="4248" y="2857"/>
                </a:lnTo>
                <a:lnTo>
                  <a:pt x="4250" y="2849"/>
                </a:lnTo>
                <a:lnTo>
                  <a:pt x="4250" y="2841"/>
                </a:lnTo>
                <a:lnTo>
                  <a:pt x="4251" y="2819"/>
                </a:lnTo>
                <a:lnTo>
                  <a:pt x="4250" y="2813"/>
                </a:lnTo>
                <a:lnTo>
                  <a:pt x="4246" y="2769"/>
                </a:lnTo>
                <a:lnTo>
                  <a:pt x="4246" y="2765"/>
                </a:lnTo>
                <a:lnTo>
                  <a:pt x="4245" y="2731"/>
                </a:lnTo>
                <a:lnTo>
                  <a:pt x="4239" y="2663"/>
                </a:lnTo>
                <a:lnTo>
                  <a:pt x="4244" y="2462"/>
                </a:lnTo>
                <a:lnTo>
                  <a:pt x="4244" y="2435"/>
                </a:lnTo>
                <a:lnTo>
                  <a:pt x="4245" y="2408"/>
                </a:lnTo>
                <a:lnTo>
                  <a:pt x="4245" y="2382"/>
                </a:lnTo>
                <a:lnTo>
                  <a:pt x="4245" y="2355"/>
                </a:lnTo>
                <a:lnTo>
                  <a:pt x="4246" y="2329"/>
                </a:lnTo>
                <a:lnTo>
                  <a:pt x="4246" y="2302"/>
                </a:lnTo>
                <a:lnTo>
                  <a:pt x="4246" y="2276"/>
                </a:lnTo>
                <a:lnTo>
                  <a:pt x="4247" y="2249"/>
                </a:lnTo>
                <a:lnTo>
                  <a:pt x="4247" y="2213"/>
                </a:lnTo>
                <a:lnTo>
                  <a:pt x="4248" y="2176"/>
                </a:lnTo>
                <a:lnTo>
                  <a:pt x="4250" y="2140"/>
                </a:lnTo>
                <a:lnTo>
                  <a:pt x="4251" y="2102"/>
                </a:lnTo>
                <a:lnTo>
                  <a:pt x="4263" y="2132"/>
                </a:lnTo>
                <a:lnTo>
                  <a:pt x="4276" y="2162"/>
                </a:lnTo>
                <a:lnTo>
                  <a:pt x="4289" y="2191"/>
                </a:lnTo>
                <a:lnTo>
                  <a:pt x="4303" y="2220"/>
                </a:lnTo>
                <a:lnTo>
                  <a:pt x="4331" y="2277"/>
                </a:lnTo>
                <a:lnTo>
                  <a:pt x="4360" y="2336"/>
                </a:lnTo>
                <a:lnTo>
                  <a:pt x="4374" y="2368"/>
                </a:lnTo>
                <a:lnTo>
                  <a:pt x="4389" y="2399"/>
                </a:lnTo>
                <a:lnTo>
                  <a:pt x="4402" y="2431"/>
                </a:lnTo>
                <a:lnTo>
                  <a:pt x="4416" y="2464"/>
                </a:lnTo>
                <a:lnTo>
                  <a:pt x="4429" y="2498"/>
                </a:lnTo>
                <a:lnTo>
                  <a:pt x="4442" y="2534"/>
                </a:lnTo>
                <a:lnTo>
                  <a:pt x="4454" y="2572"/>
                </a:lnTo>
                <a:lnTo>
                  <a:pt x="4466" y="2611"/>
                </a:lnTo>
                <a:lnTo>
                  <a:pt x="4464" y="2604"/>
                </a:lnTo>
                <a:lnTo>
                  <a:pt x="4462" y="2596"/>
                </a:lnTo>
                <a:lnTo>
                  <a:pt x="4462" y="2590"/>
                </a:lnTo>
                <a:lnTo>
                  <a:pt x="4462" y="2584"/>
                </a:lnTo>
                <a:lnTo>
                  <a:pt x="4463" y="2574"/>
                </a:lnTo>
                <a:lnTo>
                  <a:pt x="4465" y="2565"/>
                </a:lnTo>
                <a:lnTo>
                  <a:pt x="4473" y="2551"/>
                </a:lnTo>
                <a:lnTo>
                  <a:pt x="4481" y="2540"/>
                </a:lnTo>
                <a:lnTo>
                  <a:pt x="4496" y="2655"/>
                </a:lnTo>
                <a:lnTo>
                  <a:pt x="4501" y="2663"/>
                </a:lnTo>
                <a:lnTo>
                  <a:pt x="4504" y="2667"/>
                </a:lnTo>
                <a:lnTo>
                  <a:pt x="4506" y="2668"/>
                </a:lnTo>
                <a:lnTo>
                  <a:pt x="4507" y="2668"/>
                </a:lnTo>
                <a:lnTo>
                  <a:pt x="4509" y="2668"/>
                </a:lnTo>
                <a:lnTo>
                  <a:pt x="4509" y="2667"/>
                </a:lnTo>
                <a:lnTo>
                  <a:pt x="4510" y="2660"/>
                </a:lnTo>
                <a:lnTo>
                  <a:pt x="4507" y="2647"/>
                </a:lnTo>
                <a:lnTo>
                  <a:pt x="4506" y="2634"/>
                </a:lnTo>
                <a:lnTo>
                  <a:pt x="4505" y="2621"/>
                </a:lnTo>
                <a:lnTo>
                  <a:pt x="4506" y="2617"/>
                </a:lnTo>
                <a:lnTo>
                  <a:pt x="4507" y="2613"/>
                </a:lnTo>
                <a:lnTo>
                  <a:pt x="4509" y="2613"/>
                </a:lnTo>
                <a:lnTo>
                  <a:pt x="4511" y="2612"/>
                </a:lnTo>
                <a:lnTo>
                  <a:pt x="4512" y="2612"/>
                </a:lnTo>
                <a:lnTo>
                  <a:pt x="4514" y="2613"/>
                </a:lnTo>
                <a:lnTo>
                  <a:pt x="4520" y="2631"/>
                </a:lnTo>
                <a:lnTo>
                  <a:pt x="4524" y="2646"/>
                </a:lnTo>
                <a:lnTo>
                  <a:pt x="4526" y="2657"/>
                </a:lnTo>
                <a:lnTo>
                  <a:pt x="4526" y="2667"/>
                </a:lnTo>
                <a:lnTo>
                  <a:pt x="4525" y="2675"/>
                </a:lnTo>
                <a:lnTo>
                  <a:pt x="4523" y="2681"/>
                </a:lnTo>
                <a:lnTo>
                  <a:pt x="4520" y="2686"/>
                </a:lnTo>
                <a:lnTo>
                  <a:pt x="4517" y="2692"/>
                </a:lnTo>
                <a:lnTo>
                  <a:pt x="4514" y="2697"/>
                </a:lnTo>
                <a:lnTo>
                  <a:pt x="4511" y="2703"/>
                </a:lnTo>
                <a:lnTo>
                  <a:pt x="4509" y="2709"/>
                </a:lnTo>
                <a:lnTo>
                  <a:pt x="4509" y="2718"/>
                </a:lnTo>
                <a:lnTo>
                  <a:pt x="4509" y="2728"/>
                </a:lnTo>
                <a:lnTo>
                  <a:pt x="4512" y="2740"/>
                </a:lnTo>
                <a:lnTo>
                  <a:pt x="4516" y="2757"/>
                </a:lnTo>
                <a:lnTo>
                  <a:pt x="4523" y="2777"/>
                </a:lnTo>
                <a:lnTo>
                  <a:pt x="4526" y="2776"/>
                </a:lnTo>
                <a:lnTo>
                  <a:pt x="4529" y="2776"/>
                </a:lnTo>
                <a:lnTo>
                  <a:pt x="4531" y="2777"/>
                </a:lnTo>
                <a:lnTo>
                  <a:pt x="4534" y="2778"/>
                </a:lnTo>
                <a:lnTo>
                  <a:pt x="4538" y="2783"/>
                </a:lnTo>
                <a:lnTo>
                  <a:pt x="4543" y="2789"/>
                </a:lnTo>
                <a:lnTo>
                  <a:pt x="4547" y="2797"/>
                </a:lnTo>
                <a:lnTo>
                  <a:pt x="4551" y="2807"/>
                </a:lnTo>
                <a:lnTo>
                  <a:pt x="4554" y="2816"/>
                </a:lnTo>
                <a:lnTo>
                  <a:pt x="4557" y="2827"/>
                </a:lnTo>
                <a:lnTo>
                  <a:pt x="4563" y="2850"/>
                </a:lnTo>
                <a:lnTo>
                  <a:pt x="4569" y="2871"/>
                </a:lnTo>
                <a:lnTo>
                  <a:pt x="4571" y="2879"/>
                </a:lnTo>
                <a:lnTo>
                  <a:pt x="4575" y="2886"/>
                </a:lnTo>
                <a:lnTo>
                  <a:pt x="4578" y="2893"/>
                </a:lnTo>
                <a:lnTo>
                  <a:pt x="4581" y="2896"/>
                </a:lnTo>
                <a:lnTo>
                  <a:pt x="4581" y="2903"/>
                </a:lnTo>
                <a:lnTo>
                  <a:pt x="4580" y="2910"/>
                </a:lnTo>
                <a:lnTo>
                  <a:pt x="4578" y="2918"/>
                </a:lnTo>
                <a:lnTo>
                  <a:pt x="4576" y="2928"/>
                </a:lnTo>
                <a:lnTo>
                  <a:pt x="4574" y="2937"/>
                </a:lnTo>
                <a:lnTo>
                  <a:pt x="4574" y="2947"/>
                </a:lnTo>
                <a:lnTo>
                  <a:pt x="4575" y="2953"/>
                </a:lnTo>
                <a:lnTo>
                  <a:pt x="4577" y="2959"/>
                </a:lnTo>
                <a:lnTo>
                  <a:pt x="4579" y="2964"/>
                </a:lnTo>
                <a:lnTo>
                  <a:pt x="4582" y="2970"/>
                </a:lnTo>
                <a:lnTo>
                  <a:pt x="4583" y="2976"/>
                </a:lnTo>
                <a:lnTo>
                  <a:pt x="4583" y="2976"/>
                </a:lnTo>
                <a:lnTo>
                  <a:pt x="4583" y="2971"/>
                </a:lnTo>
                <a:lnTo>
                  <a:pt x="4584" y="2964"/>
                </a:lnTo>
                <a:lnTo>
                  <a:pt x="4585" y="2956"/>
                </a:lnTo>
                <a:lnTo>
                  <a:pt x="4586" y="2950"/>
                </a:lnTo>
                <a:lnTo>
                  <a:pt x="4587" y="2947"/>
                </a:lnTo>
                <a:lnTo>
                  <a:pt x="4588" y="2946"/>
                </a:lnTo>
                <a:lnTo>
                  <a:pt x="4590" y="2946"/>
                </a:lnTo>
                <a:lnTo>
                  <a:pt x="4591" y="2949"/>
                </a:lnTo>
                <a:lnTo>
                  <a:pt x="4619" y="3126"/>
                </a:lnTo>
                <a:lnTo>
                  <a:pt x="4622" y="3124"/>
                </a:lnTo>
                <a:lnTo>
                  <a:pt x="4625" y="3125"/>
                </a:lnTo>
                <a:lnTo>
                  <a:pt x="4627" y="3126"/>
                </a:lnTo>
                <a:lnTo>
                  <a:pt x="4630" y="3129"/>
                </a:lnTo>
                <a:lnTo>
                  <a:pt x="4635" y="3135"/>
                </a:lnTo>
                <a:lnTo>
                  <a:pt x="4641" y="3142"/>
                </a:lnTo>
                <a:lnTo>
                  <a:pt x="4643" y="3145"/>
                </a:lnTo>
                <a:lnTo>
                  <a:pt x="4645" y="3146"/>
                </a:lnTo>
                <a:lnTo>
                  <a:pt x="4647" y="3147"/>
                </a:lnTo>
                <a:lnTo>
                  <a:pt x="4649" y="3145"/>
                </a:lnTo>
                <a:lnTo>
                  <a:pt x="4650" y="3142"/>
                </a:lnTo>
                <a:lnTo>
                  <a:pt x="4651" y="3136"/>
                </a:lnTo>
                <a:lnTo>
                  <a:pt x="4651" y="3127"/>
                </a:lnTo>
                <a:lnTo>
                  <a:pt x="4651" y="3114"/>
                </a:lnTo>
                <a:lnTo>
                  <a:pt x="4656" y="3118"/>
                </a:lnTo>
                <a:lnTo>
                  <a:pt x="4660" y="3122"/>
                </a:lnTo>
                <a:lnTo>
                  <a:pt x="4663" y="3127"/>
                </a:lnTo>
                <a:lnTo>
                  <a:pt x="4666" y="3131"/>
                </a:lnTo>
                <a:lnTo>
                  <a:pt x="4672" y="3141"/>
                </a:lnTo>
                <a:lnTo>
                  <a:pt x="4675" y="3151"/>
                </a:lnTo>
                <a:lnTo>
                  <a:pt x="4676" y="3163"/>
                </a:lnTo>
                <a:lnTo>
                  <a:pt x="4677" y="3175"/>
                </a:lnTo>
                <a:lnTo>
                  <a:pt x="4677" y="3188"/>
                </a:lnTo>
                <a:lnTo>
                  <a:pt x="4677" y="3199"/>
                </a:lnTo>
                <a:lnTo>
                  <a:pt x="4677" y="3212"/>
                </a:lnTo>
                <a:lnTo>
                  <a:pt x="4677" y="3222"/>
                </a:lnTo>
                <a:lnTo>
                  <a:pt x="4677" y="3232"/>
                </a:lnTo>
                <a:lnTo>
                  <a:pt x="4679" y="3242"/>
                </a:lnTo>
                <a:lnTo>
                  <a:pt x="4680" y="3246"/>
                </a:lnTo>
                <a:lnTo>
                  <a:pt x="4681" y="3250"/>
                </a:lnTo>
                <a:lnTo>
                  <a:pt x="4683" y="3253"/>
                </a:lnTo>
                <a:lnTo>
                  <a:pt x="4686" y="3256"/>
                </a:lnTo>
                <a:lnTo>
                  <a:pt x="4689" y="3258"/>
                </a:lnTo>
                <a:lnTo>
                  <a:pt x="4692" y="3260"/>
                </a:lnTo>
                <a:lnTo>
                  <a:pt x="4696" y="3262"/>
                </a:lnTo>
                <a:lnTo>
                  <a:pt x="4700" y="3263"/>
                </a:lnTo>
                <a:lnTo>
                  <a:pt x="4700" y="3280"/>
                </a:lnTo>
                <a:lnTo>
                  <a:pt x="4698" y="3315"/>
                </a:lnTo>
                <a:lnTo>
                  <a:pt x="4698" y="3351"/>
                </a:lnTo>
                <a:lnTo>
                  <a:pt x="4699" y="3367"/>
                </a:lnTo>
                <a:lnTo>
                  <a:pt x="4707" y="3373"/>
                </a:lnTo>
                <a:lnTo>
                  <a:pt x="4711" y="3375"/>
                </a:lnTo>
                <a:lnTo>
                  <a:pt x="4711" y="3372"/>
                </a:lnTo>
                <a:lnTo>
                  <a:pt x="4710" y="3367"/>
                </a:lnTo>
                <a:lnTo>
                  <a:pt x="4708" y="3360"/>
                </a:lnTo>
                <a:lnTo>
                  <a:pt x="4707" y="3353"/>
                </a:lnTo>
                <a:lnTo>
                  <a:pt x="4707" y="3349"/>
                </a:lnTo>
                <a:lnTo>
                  <a:pt x="4708" y="3346"/>
                </a:lnTo>
                <a:lnTo>
                  <a:pt x="4710" y="3344"/>
                </a:lnTo>
                <a:lnTo>
                  <a:pt x="4713" y="3342"/>
                </a:lnTo>
                <a:lnTo>
                  <a:pt x="4714" y="3345"/>
                </a:lnTo>
                <a:lnTo>
                  <a:pt x="4716" y="3354"/>
                </a:lnTo>
                <a:lnTo>
                  <a:pt x="4719" y="3366"/>
                </a:lnTo>
                <a:lnTo>
                  <a:pt x="4722" y="3380"/>
                </a:lnTo>
                <a:lnTo>
                  <a:pt x="4726" y="3394"/>
                </a:lnTo>
                <a:lnTo>
                  <a:pt x="4729" y="3406"/>
                </a:lnTo>
                <a:lnTo>
                  <a:pt x="4731" y="3416"/>
                </a:lnTo>
                <a:lnTo>
                  <a:pt x="4732" y="3419"/>
                </a:lnTo>
                <a:lnTo>
                  <a:pt x="4738" y="3416"/>
                </a:lnTo>
                <a:lnTo>
                  <a:pt x="4743" y="3414"/>
                </a:lnTo>
                <a:lnTo>
                  <a:pt x="4748" y="3410"/>
                </a:lnTo>
                <a:lnTo>
                  <a:pt x="4754" y="3409"/>
                </a:lnTo>
                <a:lnTo>
                  <a:pt x="4756" y="3410"/>
                </a:lnTo>
                <a:lnTo>
                  <a:pt x="4759" y="3411"/>
                </a:lnTo>
                <a:lnTo>
                  <a:pt x="4761" y="3412"/>
                </a:lnTo>
                <a:lnTo>
                  <a:pt x="4764" y="3416"/>
                </a:lnTo>
                <a:lnTo>
                  <a:pt x="4766" y="3419"/>
                </a:lnTo>
                <a:lnTo>
                  <a:pt x="4770" y="3424"/>
                </a:lnTo>
                <a:lnTo>
                  <a:pt x="4772" y="3430"/>
                </a:lnTo>
                <a:lnTo>
                  <a:pt x="4774" y="3437"/>
                </a:lnTo>
                <a:lnTo>
                  <a:pt x="4776" y="3448"/>
                </a:lnTo>
                <a:lnTo>
                  <a:pt x="4777" y="3455"/>
                </a:lnTo>
                <a:lnTo>
                  <a:pt x="4776" y="3460"/>
                </a:lnTo>
                <a:lnTo>
                  <a:pt x="4775" y="3461"/>
                </a:lnTo>
                <a:lnTo>
                  <a:pt x="4773" y="3461"/>
                </a:lnTo>
                <a:lnTo>
                  <a:pt x="4770" y="3460"/>
                </a:lnTo>
                <a:lnTo>
                  <a:pt x="4768" y="3458"/>
                </a:lnTo>
                <a:lnTo>
                  <a:pt x="4764" y="3455"/>
                </a:lnTo>
                <a:lnTo>
                  <a:pt x="4761" y="3453"/>
                </a:lnTo>
                <a:lnTo>
                  <a:pt x="4759" y="3451"/>
                </a:lnTo>
                <a:lnTo>
                  <a:pt x="4759" y="3450"/>
                </a:lnTo>
                <a:lnTo>
                  <a:pt x="4758" y="3450"/>
                </a:lnTo>
                <a:lnTo>
                  <a:pt x="4758" y="3451"/>
                </a:lnTo>
                <a:lnTo>
                  <a:pt x="4758" y="3452"/>
                </a:lnTo>
                <a:lnTo>
                  <a:pt x="4762" y="3462"/>
                </a:lnTo>
                <a:lnTo>
                  <a:pt x="4773" y="3486"/>
                </a:lnTo>
                <a:lnTo>
                  <a:pt x="4775" y="3492"/>
                </a:lnTo>
                <a:lnTo>
                  <a:pt x="4777" y="3496"/>
                </a:lnTo>
                <a:lnTo>
                  <a:pt x="4778" y="3496"/>
                </a:lnTo>
                <a:lnTo>
                  <a:pt x="4779" y="3497"/>
                </a:lnTo>
                <a:lnTo>
                  <a:pt x="4780" y="3496"/>
                </a:lnTo>
                <a:lnTo>
                  <a:pt x="4780" y="3495"/>
                </a:lnTo>
                <a:lnTo>
                  <a:pt x="4781" y="3492"/>
                </a:lnTo>
                <a:lnTo>
                  <a:pt x="4782" y="3487"/>
                </a:lnTo>
                <a:lnTo>
                  <a:pt x="4783" y="3481"/>
                </a:lnTo>
                <a:lnTo>
                  <a:pt x="4783" y="3473"/>
                </a:lnTo>
                <a:lnTo>
                  <a:pt x="4781" y="3454"/>
                </a:lnTo>
                <a:lnTo>
                  <a:pt x="4778" y="3433"/>
                </a:lnTo>
                <a:lnTo>
                  <a:pt x="4775" y="3423"/>
                </a:lnTo>
                <a:lnTo>
                  <a:pt x="4772" y="3412"/>
                </a:lnTo>
                <a:lnTo>
                  <a:pt x="4768" y="3403"/>
                </a:lnTo>
                <a:lnTo>
                  <a:pt x="4763" y="3395"/>
                </a:lnTo>
                <a:lnTo>
                  <a:pt x="4804" y="3451"/>
                </a:lnTo>
                <a:lnTo>
                  <a:pt x="4797" y="3435"/>
                </a:lnTo>
                <a:lnTo>
                  <a:pt x="4800" y="3436"/>
                </a:lnTo>
                <a:lnTo>
                  <a:pt x="4803" y="3437"/>
                </a:lnTo>
                <a:lnTo>
                  <a:pt x="4805" y="3438"/>
                </a:lnTo>
                <a:lnTo>
                  <a:pt x="4808" y="3438"/>
                </a:lnTo>
                <a:lnTo>
                  <a:pt x="4813" y="3437"/>
                </a:lnTo>
                <a:lnTo>
                  <a:pt x="4820" y="3437"/>
                </a:lnTo>
                <a:lnTo>
                  <a:pt x="4823" y="3438"/>
                </a:lnTo>
                <a:lnTo>
                  <a:pt x="4826" y="3440"/>
                </a:lnTo>
                <a:lnTo>
                  <a:pt x="4830" y="3444"/>
                </a:lnTo>
                <a:lnTo>
                  <a:pt x="4834" y="3448"/>
                </a:lnTo>
                <a:lnTo>
                  <a:pt x="4838" y="3454"/>
                </a:lnTo>
                <a:lnTo>
                  <a:pt x="4842" y="3462"/>
                </a:lnTo>
                <a:lnTo>
                  <a:pt x="4846" y="3473"/>
                </a:lnTo>
                <a:lnTo>
                  <a:pt x="4850" y="3485"/>
                </a:lnTo>
                <a:lnTo>
                  <a:pt x="4845" y="3459"/>
                </a:lnTo>
                <a:lnTo>
                  <a:pt x="4853" y="3475"/>
                </a:lnTo>
                <a:lnTo>
                  <a:pt x="4860" y="3488"/>
                </a:lnTo>
                <a:lnTo>
                  <a:pt x="4866" y="3502"/>
                </a:lnTo>
                <a:lnTo>
                  <a:pt x="4869" y="3515"/>
                </a:lnTo>
                <a:lnTo>
                  <a:pt x="4871" y="3526"/>
                </a:lnTo>
                <a:lnTo>
                  <a:pt x="4871" y="3538"/>
                </a:lnTo>
                <a:lnTo>
                  <a:pt x="4871" y="3549"/>
                </a:lnTo>
                <a:lnTo>
                  <a:pt x="4869" y="3560"/>
                </a:lnTo>
                <a:lnTo>
                  <a:pt x="4865" y="3578"/>
                </a:lnTo>
                <a:lnTo>
                  <a:pt x="4858" y="3597"/>
                </a:lnTo>
                <a:lnTo>
                  <a:pt x="4856" y="3605"/>
                </a:lnTo>
                <a:lnTo>
                  <a:pt x="4854" y="3613"/>
                </a:lnTo>
                <a:lnTo>
                  <a:pt x="4852" y="3622"/>
                </a:lnTo>
                <a:lnTo>
                  <a:pt x="4851" y="3630"/>
                </a:lnTo>
                <a:lnTo>
                  <a:pt x="4858" y="3634"/>
                </a:lnTo>
                <a:lnTo>
                  <a:pt x="4866" y="3639"/>
                </a:lnTo>
                <a:lnTo>
                  <a:pt x="4872" y="3646"/>
                </a:lnTo>
                <a:lnTo>
                  <a:pt x="4879" y="3653"/>
                </a:lnTo>
                <a:lnTo>
                  <a:pt x="4885" y="3660"/>
                </a:lnTo>
                <a:lnTo>
                  <a:pt x="4890" y="3664"/>
                </a:lnTo>
                <a:lnTo>
                  <a:pt x="4891" y="3664"/>
                </a:lnTo>
                <a:lnTo>
                  <a:pt x="4892" y="3665"/>
                </a:lnTo>
                <a:lnTo>
                  <a:pt x="4893" y="3665"/>
                </a:lnTo>
                <a:lnTo>
                  <a:pt x="4892" y="3665"/>
                </a:lnTo>
                <a:lnTo>
                  <a:pt x="4892" y="3665"/>
                </a:lnTo>
                <a:lnTo>
                  <a:pt x="4889" y="3667"/>
                </a:lnTo>
                <a:lnTo>
                  <a:pt x="4887" y="3668"/>
                </a:lnTo>
                <a:lnTo>
                  <a:pt x="4884" y="3670"/>
                </a:lnTo>
                <a:lnTo>
                  <a:pt x="4881" y="3672"/>
                </a:lnTo>
                <a:lnTo>
                  <a:pt x="4881" y="3672"/>
                </a:lnTo>
                <a:lnTo>
                  <a:pt x="4880" y="3673"/>
                </a:lnTo>
                <a:lnTo>
                  <a:pt x="4880" y="3672"/>
                </a:lnTo>
                <a:lnTo>
                  <a:pt x="4881" y="3672"/>
                </a:lnTo>
                <a:lnTo>
                  <a:pt x="4879" y="3675"/>
                </a:lnTo>
                <a:lnTo>
                  <a:pt x="4878" y="3676"/>
                </a:lnTo>
                <a:lnTo>
                  <a:pt x="4881" y="3673"/>
                </a:lnTo>
                <a:lnTo>
                  <a:pt x="4884" y="3671"/>
                </a:lnTo>
                <a:lnTo>
                  <a:pt x="4892" y="3665"/>
                </a:lnTo>
                <a:lnTo>
                  <a:pt x="4902" y="3660"/>
                </a:lnTo>
                <a:lnTo>
                  <a:pt x="4908" y="3657"/>
                </a:lnTo>
                <a:lnTo>
                  <a:pt x="4914" y="3653"/>
                </a:lnTo>
                <a:lnTo>
                  <a:pt x="4914" y="3653"/>
                </a:lnTo>
                <a:lnTo>
                  <a:pt x="4909" y="3656"/>
                </a:lnTo>
                <a:lnTo>
                  <a:pt x="4905" y="3658"/>
                </a:lnTo>
                <a:lnTo>
                  <a:pt x="4909" y="3656"/>
                </a:lnTo>
                <a:lnTo>
                  <a:pt x="4912" y="3654"/>
                </a:lnTo>
                <a:lnTo>
                  <a:pt x="4905" y="3658"/>
                </a:lnTo>
                <a:lnTo>
                  <a:pt x="4899" y="3662"/>
                </a:lnTo>
                <a:lnTo>
                  <a:pt x="4902" y="3660"/>
                </a:lnTo>
                <a:lnTo>
                  <a:pt x="4914" y="3653"/>
                </a:lnTo>
                <a:lnTo>
                  <a:pt x="4914" y="2740"/>
                </a:lnTo>
                <a:lnTo>
                  <a:pt x="4911" y="2712"/>
                </a:lnTo>
                <a:lnTo>
                  <a:pt x="4907" y="2684"/>
                </a:lnTo>
                <a:lnTo>
                  <a:pt x="4903" y="2656"/>
                </a:lnTo>
                <a:lnTo>
                  <a:pt x="4899" y="2628"/>
                </a:lnTo>
                <a:lnTo>
                  <a:pt x="4894" y="2599"/>
                </a:lnTo>
                <a:lnTo>
                  <a:pt x="4890" y="2572"/>
                </a:lnTo>
                <a:lnTo>
                  <a:pt x="4886" y="2543"/>
                </a:lnTo>
                <a:lnTo>
                  <a:pt x="4882" y="2512"/>
                </a:lnTo>
                <a:lnTo>
                  <a:pt x="4875" y="2467"/>
                </a:lnTo>
                <a:lnTo>
                  <a:pt x="4868" y="2421"/>
                </a:lnTo>
                <a:lnTo>
                  <a:pt x="4861" y="2375"/>
                </a:lnTo>
                <a:lnTo>
                  <a:pt x="4854" y="2327"/>
                </a:lnTo>
                <a:lnTo>
                  <a:pt x="4846" y="2279"/>
                </a:lnTo>
                <a:lnTo>
                  <a:pt x="4838" y="2233"/>
                </a:lnTo>
                <a:lnTo>
                  <a:pt x="4829" y="2185"/>
                </a:lnTo>
                <a:lnTo>
                  <a:pt x="4820" y="2139"/>
                </a:lnTo>
                <a:lnTo>
                  <a:pt x="4810" y="2093"/>
                </a:lnTo>
                <a:lnTo>
                  <a:pt x="4800" y="2046"/>
                </a:lnTo>
                <a:lnTo>
                  <a:pt x="4790" y="2000"/>
                </a:lnTo>
                <a:lnTo>
                  <a:pt x="4780" y="1952"/>
                </a:lnTo>
                <a:lnTo>
                  <a:pt x="4770" y="1906"/>
                </a:lnTo>
                <a:lnTo>
                  <a:pt x="4759" y="1858"/>
                </a:lnTo>
                <a:lnTo>
                  <a:pt x="4749" y="1810"/>
                </a:lnTo>
                <a:lnTo>
                  <a:pt x="4739" y="1763"/>
                </a:lnTo>
                <a:lnTo>
                  <a:pt x="4727" y="1715"/>
                </a:lnTo>
                <a:lnTo>
                  <a:pt x="4717" y="1667"/>
                </a:lnTo>
                <a:lnTo>
                  <a:pt x="4706" y="1620"/>
                </a:lnTo>
                <a:lnTo>
                  <a:pt x="4694" y="1572"/>
                </a:lnTo>
                <a:lnTo>
                  <a:pt x="4684" y="1523"/>
                </a:lnTo>
                <a:lnTo>
                  <a:pt x="4673" y="1476"/>
                </a:lnTo>
                <a:lnTo>
                  <a:pt x="4661" y="1428"/>
                </a:lnTo>
                <a:lnTo>
                  <a:pt x="4650" y="1379"/>
                </a:lnTo>
                <a:lnTo>
                  <a:pt x="4639" y="1332"/>
                </a:lnTo>
                <a:lnTo>
                  <a:pt x="4627" y="1284"/>
                </a:lnTo>
                <a:lnTo>
                  <a:pt x="4616" y="1237"/>
                </a:lnTo>
                <a:lnTo>
                  <a:pt x="4604" y="1188"/>
                </a:lnTo>
                <a:lnTo>
                  <a:pt x="4593" y="1141"/>
                </a:lnTo>
                <a:lnTo>
                  <a:pt x="4581" y="1094"/>
                </a:lnTo>
                <a:lnTo>
                  <a:pt x="4569" y="1046"/>
                </a:lnTo>
                <a:lnTo>
                  <a:pt x="4558" y="999"/>
                </a:lnTo>
                <a:lnTo>
                  <a:pt x="4546" y="956"/>
                </a:lnTo>
                <a:lnTo>
                  <a:pt x="4533" y="912"/>
                </a:lnTo>
                <a:lnTo>
                  <a:pt x="4521" y="869"/>
                </a:lnTo>
                <a:lnTo>
                  <a:pt x="4509" y="825"/>
                </a:lnTo>
                <a:lnTo>
                  <a:pt x="4497" y="783"/>
                </a:lnTo>
                <a:lnTo>
                  <a:pt x="4485" y="739"/>
                </a:lnTo>
                <a:lnTo>
                  <a:pt x="4473" y="697"/>
                </a:lnTo>
                <a:lnTo>
                  <a:pt x="4461" y="656"/>
                </a:lnTo>
                <a:lnTo>
                  <a:pt x="4455" y="629"/>
                </a:lnTo>
                <a:lnTo>
                  <a:pt x="4453" y="617"/>
                </a:lnTo>
                <a:lnTo>
                  <a:pt x="4453" y="613"/>
                </a:lnTo>
                <a:lnTo>
                  <a:pt x="4453" y="612"/>
                </a:lnTo>
                <a:lnTo>
                  <a:pt x="4453" y="612"/>
                </a:lnTo>
                <a:lnTo>
                  <a:pt x="4415" y="616"/>
                </a:lnTo>
                <a:lnTo>
                  <a:pt x="4394" y="618"/>
                </a:lnTo>
                <a:lnTo>
                  <a:pt x="4374" y="620"/>
                </a:lnTo>
                <a:lnTo>
                  <a:pt x="4354" y="622"/>
                </a:lnTo>
                <a:lnTo>
                  <a:pt x="4334" y="624"/>
                </a:lnTo>
                <a:lnTo>
                  <a:pt x="4315" y="626"/>
                </a:lnTo>
                <a:lnTo>
                  <a:pt x="4295" y="628"/>
                </a:lnTo>
                <a:lnTo>
                  <a:pt x="4275" y="629"/>
                </a:lnTo>
                <a:lnTo>
                  <a:pt x="4257" y="631"/>
                </a:lnTo>
                <a:lnTo>
                  <a:pt x="4187" y="634"/>
                </a:lnTo>
                <a:lnTo>
                  <a:pt x="4169" y="634"/>
                </a:lnTo>
                <a:lnTo>
                  <a:pt x="4165" y="635"/>
                </a:lnTo>
                <a:lnTo>
                  <a:pt x="4164" y="635"/>
                </a:lnTo>
                <a:lnTo>
                  <a:pt x="4166" y="634"/>
                </a:lnTo>
                <a:lnTo>
                  <a:pt x="4172" y="633"/>
                </a:lnTo>
                <a:lnTo>
                  <a:pt x="4191" y="630"/>
                </a:lnTo>
                <a:lnTo>
                  <a:pt x="4220" y="624"/>
                </a:lnTo>
                <a:lnTo>
                  <a:pt x="4255" y="618"/>
                </a:lnTo>
                <a:lnTo>
                  <a:pt x="4295" y="611"/>
                </a:lnTo>
                <a:lnTo>
                  <a:pt x="4337" y="603"/>
                </a:lnTo>
                <a:lnTo>
                  <a:pt x="4380" y="595"/>
                </a:lnTo>
                <a:lnTo>
                  <a:pt x="4420" y="588"/>
                </a:lnTo>
                <a:lnTo>
                  <a:pt x="4455" y="581"/>
                </a:lnTo>
                <a:lnTo>
                  <a:pt x="4484" y="576"/>
                </a:lnTo>
                <a:lnTo>
                  <a:pt x="4504" y="573"/>
                </a:lnTo>
                <a:lnTo>
                  <a:pt x="4513" y="571"/>
                </a:lnTo>
                <a:lnTo>
                  <a:pt x="4509" y="572"/>
                </a:lnTo>
                <a:lnTo>
                  <a:pt x="4488" y="575"/>
                </a:lnTo>
                <a:lnTo>
                  <a:pt x="4450" y="582"/>
                </a:lnTo>
                <a:lnTo>
                  <a:pt x="4449" y="579"/>
                </a:lnTo>
                <a:lnTo>
                  <a:pt x="4446" y="559"/>
                </a:lnTo>
                <a:lnTo>
                  <a:pt x="4444" y="547"/>
                </a:lnTo>
                <a:lnTo>
                  <a:pt x="4440" y="534"/>
                </a:lnTo>
                <a:lnTo>
                  <a:pt x="4437" y="522"/>
                </a:lnTo>
                <a:lnTo>
                  <a:pt x="4433" y="510"/>
                </a:lnTo>
                <a:lnTo>
                  <a:pt x="4425" y="486"/>
                </a:lnTo>
                <a:lnTo>
                  <a:pt x="4414" y="461"/>
                </a:lnTo>
                <a:lnTo>
                  <a:pt x="4402" y="439"/>
                </a:lnTo>
                <a:lnTo>
                  <a:pt x="4393" y="423"/>
                </a:lnTo>
                <a:lnTo>
                  <a:pt x="4384" y="408"/>
                </a:lnTo>
                <a:lnTo>
                  <a:pt x="4373" y="395"/>
                </a:lnTo>
                <a:lnTo>
                  <a:pt x="4363" y="381"/>
                </a:lnTo>
                <a:lnTo>
                  <a:pt x="4353" y="369"/>
                </a:lnTo>
                <a:lnTo>
                  <a:pt x="4341" y="356"/>
                </a:lnTo>
                <a:lnTo>
                  <a:pt x="4330" y="345"/>
                </a:lnTo>
                <a:lnTo>
                  <a:pt x="4319" y="335"/>
                </a:lnTo>
                <a:lnTo>
                  <a:pt x="4307" y="325"/>
                </a:lnTo>
                <a:lnTo>
                  <a:pt x="4284" y="308"/>
                </a:lnTo>
                <a:lnTo>
                  <a:pt x="4261" y="292"/>
                </a:lnTo>
                <a:lnTo>
                  <a:pt x="4237" y="279"/>
                </a:lnTo>
                <a:lnTo>
                  <a:pt x="4215" y="268"/>
                </a:lnTo>
                <a:lnTo>
                  <a:pt x="4193" y="259"/>
                </a:lnTo>
                <a:lnTo>
                  <a:pt x="4171" y="252"/>
                </a:lnTo>
                <a:lnTo>
                  <a:pt x="4150" y="245"/>
                </a:lnTo>
                <a:lnTo>
                  <a:pt x="4130" y="240"/>
                </a:lnTo>
                <a:lnTo>
                  <a:pt x="4110" y="238"/>
                </a:lnTo>
                <a:lnTo>
                  <a:pt x="4091" y="236"/>
                </a:lnTo>
                <a:lnTo>
                  <a:pt x="4072" y="234"/>
                </a:lnTo>
                <a:lnTo>
                  <a:pt x="4055" y="234"/>
                </a:lnTo>
                <a:lnTo>
                  <a:pt x="4036" y="234"/>
                </a:lnTo>
                <a:lnTo>
                  <a:pt x="4019" y="234"/>
                </a:lnTo>
                <a:lnTo>
                  <a:pt x="4002" y="236"/>
                </a:lnTo>
                <a:lnTo>
                  <a:pt x="3985" y="238"/>
                </a:lnTo>
                <a:lnTo>
                  <a:pt x="3970" y="240"/>
                </a:lnTo>
                <a:lnTo>
                  <a:pt x="3953" y="243"/>
                </a:lnTo>
                <a:lnTo>
                  <a:pt x="3939" y="248"/>
                </a:lnTo>
                <a:lnTo>
                  <a:pt x="3923" y="252"/>
                </a:lnTo>
                <a:lnTo>
                  <a:pt x="3909" y="257"/>
                </a:lnTo>
                <a:lnTo>
                  <a:pt x="3896" y="262"/>
                </a:lnTo>
                <a:lnTo>
                  <a:pt x="3882" y="267"/>
                </a:lnTo>
                <a:lnTo>
                  <a:pt x="3869" y="273"/>
                </a:lnTo>
                <a:lnTo>
                  <a:pt x="3843" y="287"/>
                </a:lnTo>
                <a:lnTo>
                  <a:pt x="3820" y="301"/>
                </a:lnTo>
                <a:lnTo>
                  <a:pt x="3798" y="317"/>
                </a:lnTo>
                <a:lnTo>
                  <a:pt x="3777" y="333"/>
                </a:lnTo>
                <a:lnTo>
                  <a:pt x="3758" y="350"/>
                </a:lnTo>
                <a:lnTo>
                  <a:pt x="3741" y="368"/>
                </a:lnTo>
                <a:lnTo>
                  <a:pt x="3725" y="386"/>
                </a:lnTo>
                <a:lnTo>
                  <a:pt x="3711" y="404"/>
                </a:lnTo>
                <a:lnTo>
                  <a:pt x="3697" y="423"/>
                </a:lnTo>
                <a:lnTo>
                  <a:pt x="3685" y="441"/>
                </a:lnTo>
                <a:lnTo>
                  <a:pt x="3676" y="459"/>
                </a:lnTo>
                <a:lnTo>
                  <a:pt x="3667" y="476"/>
                </a:lnTo>
                <a:lnTo>
                  <a:pt x="3658" y="494"/>
                </a:lnTo>
                <a:lnTo>
                  <a:pt x="3652" y="511"/>
                </a:lnTo>
                <a:lnTo>
                  <a:pt x="3646" y="527"/>
                </a:lnTo>
                <a:lnTo>
                  <a:pt x="3641" y="544"/>
                </a:lnTo>
                <a:lnTo>
                  <a:pt x="3629" y="584"/>
                </a:lnTo>
                <a:lnTo>
                  <a:pt x="3618" y="633"/>
                </a:lnTo>
                <a:lnTo>
                  <a:pt x="3612" y="657"/>
                </a:lnTo>
                <a:lnTo>
                  <a:pt x="3608" y="684"/>
                </a:lnTo>
                <a:lnTo>
                  <a:pt x="3604" y="711"/>
                </a:lnTo>
                <a:lnTo>
                  <a:pt x="3600" y="740"/>
                </a:lnTo>
                <a:lnTo>
                  <a:pt x="3598" y="754"/>
                </a:lnTo>
                <a:lnTo>
                  <a:pt x="3597" y="768"/>
                </a:lnTo>
                <a:lnTo>
                  <a:pt x="3590" y="748"/>
                </a:lnTo>
                <a:lnTo>
                  <a:pt x="3582" y="728"/>
                </a:lnTo>
                <a:lnTo>
                  <a:pt x="3575" y="708"/>
                </a:lnTo>
                <a:lnTo>
                  <a:pt x="3566" y="688"/>
                </a:lnTo>
                <a:lnTo>
                  <a:pt x="3558" y="668"/>
                </a:lnTo>
                <a:lnTo>
                  <a:pt x="3549" y="647"/>
                </a:lnTo>
                <a:lnTo>
                  <a:pt x="3540" y="627"/>
                </a:lnTo>
                <a:lnTo>
                  <a:pt x="3529" y="606"/>
                </a:lnTo>
                <a:lnTo>
                  <a:pt x="3509" y="565"/>
                </a:lnTo>
                <a:lnTo>
                  <a:pt x="3488" y="528"/>
                </a:lnTo>
                <a:lnTo>
                  <a:pt x="3467" y="491"/>
                </a:lnTo>
                <a:lnTo>
                  <a:pt x="3446" y="455"/>
                </a:lnTo>
                <a:lnTo>
                  <a:pt x="3424" y="419"/>
                </a:lnTo>
                <a:lnTo>
                  <a:pt x="3402" y="384"/>
                </a:lnTo>
                <a:lnTo>
                  <a:pt x="3381" y="350"/>
                </a:lnTo>
                <a:lnTo>
                  <a:pt x="3362" y="321"/>
                </a:lnTo>
                <a:lnTo>
                  <a:pt x="3355" y="310"/>
                </a:lnTo>
                <a:lnTo>
                  <a:pt x="3349" y="299"/>
                </a:lnTo>
                <a:lnTo>
                  <a:pt x="3341" y="289"/>
                </a:lnTo>
                <a:lnTo>
                  <a:pt x="3334" y="279"/>
                </a:lnTo>
                <a:lnTo>
                  <a:pt x="3327" y="268"/>
                </a:lnTo>
                <a:lnTo>
                  <a:pt x="3324" y="263"/>
                </a:lnTo>
                <a:lnTo>
                  <a:pt x="3323" y="263"/>
                </a:lnTo>
                <a:lnTo>
                  <a:pt x="3318" y="264"/>
                </a:lnTo>
                <a:lnTo>
                  <a:pt x="3309" y="266"/>
                </a:lnTo>
                <a:lnTo>
                  <a:pt x="3300" y="268"/>
                </a:lnTo>
                <a:lnTo>
                  <a:pt x="3267" y="278"/>
                </a:lnTo>
                <a:lnTo>
                  <a:pt x="3200" y="294"/>
                </a:lnTo>
                <a:lnTo>
                  <a:pt x="3183" y="298"/>
                </a:lnTo>
                <a:lnTo>
                  <a:pt x="3178" y="299"/>
                </a:lnTo>
                <a:lnTo>
                  <a:pt x="3176" y="299"/>
                </a:lnTo>
                <a:lnTo>
                  <a:pt x="3175" y="299"/>
                </a:lnTo>
                <a:lnTo>
                  <a:pt x="3251" y="250"/>
                </a:lnTo>
                <a:lnTo>
                  <a:pt x="3292" y="222"/>
                </a:lnTo>
                <a:lnTo>
                  <a:pt x="3309" y="209"/>
                </a:lnTo>
                <a:lnTo>
                  <a:pt x="3311" y="209"/>
                </a:lnTo>
                <a:lnTo>
                  <a:pt x="3302" y="214"/>
                </a:lnTo>
                <a:lnTo>
                  <a:pt x="3292" y="222"/>
                </a:lnTo>
                <a:lnTo>
                  <a:pt x="3289" y="224"/>
                </a:lnTo>
                <a:lnTo>
                  <a:pt x="3300" y="216"/>
                </a:lnTo>
                <a:lnTo>
                  <a:pt x="3299" y="215"/>
                </a:lnTo>
                <a:lnTo>
                  <a:pt x="3284" y="186"/>
                </a:lnTo>
                <a:lnTo>
                  <a:pt x="3275" y="174"/>
                </a:lnTo>
                <a:lnTo>
                  <a:pt x="3266" y="162"/>
                </a:lnTo>
                <a:lnTo>
                  <a:pt x="3256" y="149"/>
                </a:lnTo>
                <a:lnTo>
                  <a:pt x="3247" y="138"/>
                </a:lnTo>
                <a:lnTo>
                  <a:pt x="3235" y="126"/>
                </a:lnTo>
                <a:lnTo>
                  <a:pt x="3225" y="116"/>
                </a:lnTo>
                <a:lnTo>
                  <a:pt x="3209" y="104"/>
                </a:lnTo>
                <a:lnTo>
                  <a:pt x="3193" y="91"/>
                </a:lnTo>
                <a:lnTo>
                  <a:pt x="3175" y="80"/>
                </a:lnTo>
                <a:lnTo>
                  <a:pt x="3158" y="70"/>
                </a:lnTo>
                <a:lnTo>
                  <a:pt x="3141" y="62"/>
                </a:lnTo>
                <a:lnTo>
                  <a:pt x="3124" y="56"/>
                </a:lnTo>
                <a:lnTo>
                  <a:pt x="3107" y="50"/>
                </a:lnTo>
                <a:lnTo>
                  <a:pt x="3091" y="45"/>
                </a:lnTo>
                <a:lnTo>
                  <a:pt x="3074" y="41"/>
                </a:lnTo>
                <a:lnTo>
                  <a:pt x="3058" y="38"/>
                </a:lnTo>
                <a:lnTo>
                  <a:pt x="3042" y="36"/>
                </a:lnTo>
                <a:lnTo>
                  <a:pt x="3028" y="35"/>
                </a:lnTo>
                <a:lnTo>
                  <a:pt x="3013" y="35"/>
                </a:lnTo>
                <a:lnTo>
                  <a:pt x="2992" y="36"/>
                </a:lnTo>
                <a:lnTo>
                  <a:pt x="2971" y="37"/>
                </a:lnTo>
                <a:lnTo>
                  <a:pt x="2951" y="40"/>
                </a:lnTo>
                <a:lnTo>
                  <a:pt x="2933" y="45"/>
                </a:lnTo>
                <a:lnTo>
                  <a:pt x="2914" y="49"/>
                </a:lnTo>
                <a:lnTo>
                  <a:pt x="2898" y="54"/>
                </a:lnTo>
                <a:lnTo>
                  <a:pt x="2881" y="60"/>
                </a:lnTo>
                <a:lnTo>
                  <a:pt x="2866" y="67"/>
                </a:lnTo>
                <a:lnTo>
                  <a:pt x="2851" y="75"/>
                </a:lnTo>
                <a:lnTo>
                  <a:pt x="2838" y="82"/>
                </a:lnTo>
                <a:lnTo>
                  <a:pt x="2825" y="90"/>
                </a:lnTo>
                <a:lnTo>
                  <a:pt x="2812" y="99"/>
                </a:lnTo>
                <a:lnTo>
                  <a:pt x="2800" y="109"/>
                </a:lnTo>
                <a:lnTo>
                  <a:pt x="2788" y="118"/>
                </a:lnTo>
                <a:lnTo>
                  <a:pt x="2778" y="127"/>
                </a:lnTo>
                <a:lnTo>
                  <a:pt x="2768" y="138"/>
                </a:lnTo>
                <a:lnTo>
                  <a:pt x="2757" y="148"/>
                </a:lnTo>
                <a:lnTo>
                  <a:pt x="2748" y="158"/>
                </a:lnTo>
                <a:lnTo>
                  <a:pt x="2740" y="169"/>
                </a:lnTo>
                <a:lnTo>
                  <a:pt x="2732" y="179"/>
                </a:lnTo>
                <a:lnTo>
                  <a:pt x="2718" y="201"/>
                </a:lnTo>
                <a:lnTo>
                  <a:pt x="2706" y="224"/>
                </a:lnTo>
                <a:lnTo>
                  <a:pt x="2694" y="245"/>
                </a:lnTo>
                <a:lnTo>
                  <a:pt x="2686" y="267"/>
                </a:lnTo>
                <a:lnTo>
                  <a:pt x="2680" y="288"/>
                </a:lnTo>
                <a:lnTo>
                  <a:pt x="2674" y="308"/>
                </a:lnTo>
                <a:lnTo>
                  <a:pt x="2671" y="327"/>
                </a:lnTo>
                <a:lnTo>
                  <a:pt x="2668" y="346"/>
                </a:lnTo>
                <a:lnTo>
                  <a:pt x="2666" y="365"/>
                </a:lnTo>
                <a:lnTo>
                  <a:pt x="2665" y="382"/>
                </a:lnTo>
                <a:lnTo>
                  <a:pt x="2665" y="390"/>
                </a:lnTo>
                <a:lnTo>
                  <a:pt x="2665" y="399"/>
                </a:lnTo>
                <a:lnTo>
                  <a:pt x="2665" y="407"/>
                </a:lnTo>
                <a:lnTo>
                  <a:pt x="2665" y="415"/>
                </a:lnTo>
                <a:lnTo>
                  <a:pt x="2666" y="427"/>
                </a:lnTo>
                <a:lnTo>
                  <a:pt x="2666" y="428"/>
                </a:lnTo>
                <a:lnTo>
                  <a:pt x="2666" y="430"/>
                </a:lnTo>
                <a:lnTo>
                  <a:pt x="2666" y="433"/>
                </a:lnTo>
                <a:lnTo>
                  <a:pt x="2665" y="445"/>
                </a:lnTo>
                <a:lnTo>
                  <a:pt x="2664" y="460"/>
                </a:lnTo>
                <a:lnTo>
                  <a:pt x="2661" y="455"/>
                </a:lnTo>
                <a:lnTo>
                  <a:pt x="2657" y="441"/>
                </a:lnTo>
                <a:lnTo>
                  <a:pt x="2656" y="437"/>
                </a:lnTo>
                <a:lnTo>
                  <a:pt x="2655" y="432"/>
                </a:lnTo>
                <a:lnTo>
                  <a:pt x="2654" y="430"/>
                </a:lnTo>
                <a:lnTo>
                  <a:pt x="2654" y="428"/>
                </a:lnTo>
                <a:lnTo>
                  <a:pt x="2652" y="411"/>
                </a:lnTo>
                <a:lnTo>
                  <a:pt x="2651" y="397"/>
                </a:lnTo>
                <a:lnTo>
                  <a:pt x="2650" y="382"/>
                </a:lnTo>
                <a:lnTo>
                  <a:pt x="2650" y="367"/>
                </a:lnTo>
                <a:lnTo>
                  <a:pt x="2650" y="349"/>
                </a:lnTo>
                <a:lnTo>
                  <a:pt x="2652" y="331"/>
                </a:lnTo>
                <a:lnTo>
                  <a:pt x="2654" y="313"/>
                </a:lnTo>
                <a:lnTo>
                  <a:pt x="2658" y="292"/>
                </a:lnTo>
                <a:lnTo>
                  <a:pt x="2663" y="271"/>
                </a:lnTo>
                <a:lnTo>
                  <a:pt x="2670" y="251"/>
                </a:lnTo>
                <a:lnTo>
                  <a:pt x="2678" y="228"/>
                </a:lnTo>
                <a:lnTo>
                  <a:pt x="2688" y="205"/>
                </a:lnTo>
                <a:lnTo>
                  <a:pt x="2700" y="182"/>
                </a:lnTo>
                <a:lnTo>
                  <a:pt x="2714" y="161"/>
                </a:lnTo>
                <a:lnTo>
                  <a:pt x="2730" y="139"/>
                </a:lnTo>
                <a:lnTo>
                  <a:pt x="2748" y="119"/>
                </a:lnTo>
                <a:lnTo>
                  <a:pt x="2768" y="99"/>
                </a:lnTo>
                <a:lnTo>
                  <a:pt x="2778" y="90"/>
                </a:lnTo>
                <a:lnTo>
                  <a:pt x="2788" y="81"/>
                </a:lnTo>
                <a:lnTo>
                  <a:pt x="2800" y="72"/>
                </a:lnTo>
                <a:lnTo>
                  <a:pt x="2812" y="64"/>
                </a:lnTo>
                <a:lnTo>
                  <a:pt x="2825" y="56"/>
                </a:lnTo>
                <a:lnTo>
                  <a:pt x="2837" y="49"/>
                </a:lnTo>
                <a:lnTo>
                  <a:pt x="2849" y="41"/>
                </a:lnTo>
                <a:lnTo>
                  <a:pt x="2863" y="35"/>
                </a:lnTo>
                <a:lnTo>
                  <a:pt x="2876" y="29"/>
                </a:lnTo>
                <a:lnTo>
                  <a:pt x="2891" y="24"/>
                </a:lnTo>
                <a:lnTo>
                  <a:pt x="2905" y="19"/>
                </a:lnTo>
                <a:lnTo>
                  <a:pt x="2919" y="14"/>
                </a:lnTo>
                <a:lnTo>
                  <a:pt x="2934" y="10"/>
                </a:lnTo>
                <a:lnTo>
                  <a:pt x="2949" y="7"/>
                </a:lnTo>
                <a:lnTo>
                  <a:pt x="2965" y="5"/>
                </a:lnTo>
                <a:lnTo>
                  <a:pt x="2980" y="3"/>
                </a:lnTo>
                <a:lnTo>
                  <a:pt x="2997" y="2"/>
                </a:lnTo>
                <a:lnTo>
                  <a:pt x="3012" y="2"/>
                </a:lnTo>
                <a:lnTo>
                  <a:pt x="3029" y="2"/>
                </a:lnTo>
                <a:lnTo>
                  <a:pt x="3046" y="3"/>
                </a:lnTo>
                <a:lnTo>
                  <a:pt x="3063" y="5"/>
                </a:lnTo>
                <a:lnTo>
                  <a:pt x="3079" y="8"/>
                </a:lnTo>
                <a:lnTo>
                  <a:pt x="3096" y="11"/>
                </a:lnTo>
                <a:lnTo>
                  <a:pt x="3113" y="17"/>
                </a:lnTo>
                <a:lnTo>
                  <a:pt x="3130" y="22"/>
                </a:lnTo>
                <a:lnTo>
                  <a:pt x="3145" y="28"/>
                </a:lnTo>
                <a:lnTo>
                  <a:pt x="3162" y="34"/>
                </a:lnTo>
                <a:lnTo>
                  <a:pt x="3176" y="41"/>
                </a:lnTo>
                <a:lnTo>
                  <a:pt x="3192" y="51"/>
                </a:lnTo>
                <a:lnTo>
                  <a:pt x="3206" y="60"/>
                </a:lnTo>
                <a:lnTo>
                  <a:pt x="3220" y="68"/>
                </a:lnTo>
                <a:lnTo>
                  <a:pt x="3233" y="79"/>
                </a:lnTo>
                <a:lnTo>
                  <a:pt x="3246" y="89"/>
                </a:lnTo>
                <a:lnTo>
                  <a:pt x="3259" y="101"/>
                </a:lnTo>
                <a:lnTo>
                  <a:pt x="3272" y="115"/>
                </a:lnTo>
                <a:lnTo>
                  <a:pt x="3286" y="132"/>
                </a:lnTo>
                <a:lnTo>
                  <a:pt x="3298" y="146"/>
                </a:lnTo>
                <a:lnTo>
                  <a:pt x="3308" y="162"/>
                </a:lnTo>
                <a:lnTo>
                  <a:pt x="3317" y="175"/>
                </a:lnTo>
                <a:lnTo>
                  <a:pt x="3325" y="188"/>
                </a:lnTo>
                <a:lnTo>
                  <a:pt x="3329" y="197"/>
                </a:lnTo>
                <a:lnTo>
                  <a:pt x="3329" y="198"/>
                </a:lnTo>
                <a:lnTo>
                  <a:pt x="3330" y="198"/>
                </a:lnTo>
                <a:lnTo>
                  <a:pt x="3330" y="199"/>
                </a:lnTo>
                <a:lnTo>
                  <a:pt x="3330" y="199"/>
                </a:lnTo>
                <a:lnTo>
                  <a:pt x="3330" y="199"/>
                </a:lnTo>
                <a:lnTo>
                  <a:pt x="3329" y="198"/>
                </a:lnTo>
                <a:lnTo>
                  <a:pt x="3328" y="195"/>
                </a:lnTo>
                <a:lnTo>
                  <a:pt x="3326" y="192"/>
                </a:lnTo>
                <a:lnTo>
                  <a:pt x="3322" y="183"/>
                </a:lnTo>
                <a:lnTo>
                  <a:pt x="3318" y="175"/>
                </a:lnTo>
                <a:lnTo>
                  <a:pt x="3313" y="167"/>
                </a:lnTo>
                <a:lnTo>
                  <a:pt x="3306" y="158"/>
                </a:lnTo>
                <a:lnTo>
                  <a:pt x="3294" y="141"/>
                </a:lnTo>
                <a:lnTo>
                  <a:pt x="3280" y="122"/>
                </a:lnTo>
                <a:lnTo>
                  <a:pt x="3263" y="105"/>
                </a:lnTo>
                <a:lnTo>
                  <a:pt x="3246" y="88"/>
                </a:lnTo>
                <a:lnTo>
                  <a:pt x="3232" y="77"/>
                </a:lnTo>
                <a:lnTo>
                  <a:pt x="3217" y="65"/>
                </a:lnTo>
                <a:lnTo>
                  <a:pt x="3199" y="54"/>
                </a:lnTo>
                <a:lnTo>
                  <a:pt x="3182" y="43"/>
                </a:lnTo>
                <a:lnTo>
                  <a:pt x="3163" y="34"/>
                </a:lnTo>
                <a:lnTo>
                  <a:pt x="3144" y="26"/>
                </a:lnTo>
                <a:lnTo>
                  <a:pt x="3125" y="19"/>
                </a:lnTo>
                <a:lnTo>
                  <a:pt x="3103" y="12"/>
                </a:lnTo>
                <a:lnTo>
                  <a:pt x="3082" y="7"/>
                </a:lnTo>
                <a:lnTo>
                  <a:pt x="3061" y="3"/>
                </a:lnTo>
                <a:lnTo>
                  <a:pt x="3038" y="1"/>
                </a:lnTo>
                <a:lnTo>
                  <a:pt x="3016" y="0"/>
                </a:lnTo>
                <a:lnTo>
                  <a:pt x="3003" y="0"/>
                </a:lnTo>
                <a:lnTo>
                  <a:pt x="2988" y="0"/>
                </a:lnTo>
                <a:lnTo>
                  <a:pt x="2973" y="1"/>
                </a:lnTo>
                <a:lnTo>
                  <a:pt x="2959" y="3"/>
                </a:lnTo>
                <a:lnTo>
                  <a:pt x="2944" y="6"/>
                </a:lnTo>
                <a:lnTo>
                  <a:pt x="2926" y="9"/>
                </a:lnTo>
                <a:lnTo>
                  <a:pt x="2907" y="14"/>
                </a:lnTo>
                <a:lnTo>
                  <a:pt x="2890" y="21"/>
                </a:lnTo>
                <a:lnTo>
                  <a:pt x="2872" y="27"/>
                </a:lnTo>
                <a:lnTo>
                  <a:pt x="2854" y="35"/>
                </a:lnTo>
                <a:lnTo>
                  <a:pt x="2838" y="43"/>
                </a:lnTo>
                <a:lnTo>
                  <a:pt x="2822" y="53"/>
                </a:lnTo>
                <a:lnTo>
                  <a:pt x="2806" y="62"/>
                </a:lnTo>
                <a:lnTo>
                  <a:pt x="2791" y="72"/>
                </a:lnTo>
                <a:lnTo>
                  <a:pt x="2777" y="84"/>
                </a:lnTo>
                <a:lnTo>
                  <a:pt x="2764" y="96"/>
                </a:lnTo>
                <a:lnTo>
                  <a:pt x="2750" y="109"/>
                </a:lnTo>
                <a:lnTo>
                  <a:pt x="2738" y="121"/>
                </a:lnTo>
                <a:lnTo>
                  <a:pt x="2726" y="135"/>
                </a:lnTo>
                <a:lnTo>
                  <a:pt x="2716" y="149"/>
                </a:lnTo>
                <a:lnTo>
                  <a:pt x="2706" y="164"/>
                </a:lnTo>
                <a:lnTo>
                  <a:pt x="2697" y="178"/>
                </a:lnTo>
                <a:lnTo>
                  <a:pt x="2688" y="193"/>
                </a:lnTo>
                <a:lnTo>
                  <a:pt x="2680" y="207"/>
                </a:lnTo>
                <a:lnTo>
                  <a:pt x="2673" y="223"/>
                </a:lnTo>
                <a:lnTo>
                  <a:pt x="2668" y="237"/>
                </a:lnTo>
                <a:lnTo>
                  <a:pt x="2661" y="252"/>
                </a:lnTo>
                <a:lnTo>
                  <a:pt x="2657" y="266"/>
                </a:lnTo>
                <a:lnTo>
                  <a:pt x="2653" y="281"/>
                </a:lnTo>
                <a:lnTo>
                  <a:pt x="2647" y="310"/>
                </a:lnTo>
                <a:lnTo>
                  <a:pt x="2643" y="337"/>
                </a:lnTo>
                <a:lnTo>
                  <a:pt x="2642" y="361"/>
                </a:lnTo>
                <a:lnTo>
                  <a:pt x="2641" y="385"/>
                </a:lnTo>
                <a:lnTo>
                  <a:pt x="2642" y="397"/>
                </a:lnTo>
                <a:lnTo>
                  <a:pt x="2642" y="408"/>
                </a:lnTo>
                <a:lnTo>
                  <a:pt x="2643" y="419"/>
                </a:lnTo>
                <a:lnTo>
                  <a:pt x="2645" y="431"/>
                </a:lnTo>
                <a:lnTo>
                  <a:pt x="2646" y="439"/>
                </a:lnTo>
                <a:lnTo>
                  <a:pt x="2649" y="454"/>
                </a:lnTo>
                <a:lnTo>
                  <a:pt x="2652" y="468"/>
                </a:lnTo>
                <a:lnTo>
                  <a:pt x="2654" y="481"/>
                </a:lnTo>
                <a:lnTo>
                  <a:pt x="2658" y="499"/>
                </a:lnTo>
                <a:lnTo>
                  <a:pt x="2659" y="506"/>
                </a:lnTo>
                <a:lnTo>
                  <a:pt x="2664" y="487"/>
                </a:lnTo>
                <a:lnTo>
                  <a:pt x="2669" y="519"/>
                </a:lnTo>
                <a:lnTo>
                  <a:pt x="2672" y="551"/>
                </a:lnTo>
                <a:lnTo>
                  <a:pt x="2676" y="583"/>
                </a:lnTo>
                <a:lnTo>
                  <a:pt x="2679" y="615"/>
                </a:lnTo>
                <a:lnTo>
                  <a:pt x="2683" y="679"/>
                </a:lnTo>
                <a:lnTo>
                  <a:pt x="2686" y="744"/>
                </a:lnTo>
                <a:lnTo>
                  <a:pt x="2688" y="808"/>
                </a:lnTo>
                <a:lnTo>
                  <a:pt x="2690" y="869"/>
                </a:lnTo>
                <a:lnTo>
                  <a:pt x="2692" y="929"/>
                </a:lnTo>
                <a:lnTo>
                  <a:pt x="2694" y="985"/>
                </a:lnTo>
                <a:lnTo>
                  <a:pt x="2705" y="1024"/>
                </a:lnTo>
                <a:lnTo>
                  <a:pt x="2714" y="1064"/>
                </a:lnTo>
                <a:lnTo>
                  <a:pt x="2723" y="1104"/>
                </a:lnTo>
                <a:lnTo>
                  <a:pt x="2733" y="1145"/>
                </a:lnTo>
                <a:lnTo>
                  <a:pt x="2741" y="1187"/>
                </a:lnTo>
                <a:lnTo>
                  <a:pt x="2748" y="1229"/>
                </a:lnTo>
                <a:lnTo>
                  <a:pt x="2755" y="1271"/>
                </a:lnTo>
                <a:lnTo>
                  <a:pt x="2763" y="1313"/>
                </a:lnTo>
                <a:lnTo>
                  <a:pt x="2758" y="1305"/>
                </a:lnTo>
                <a:lnTo>
                  <a:pt x="2753" y="1298"/>
                </a:lnTo>
                <a:lnTo>
                  <a:pt x="2754" y="1321"/>
                </a:lnTo>
                <a:lnTo>
                  <a:pt x="2749" y="1319"/>
                </a:lnTo>
                <a:lnTo>
                  <a:pt x="2744" y="1317"/>
                </a:lnTo>
                <a:lnTo>
                  <a:pt x="2740" y="1314"/>
                </a:lnTo>
                <a:lnTo>
                  <a:pt x="2737" y="1311"/>
                </a:lnTo>
                <a:lnTo>
                  <a:pt x="2730" y="1303"/>
                </a:lnTo>
                <a:lnTo>
                  <a:pt x="2723" y="1295"/>
                </a:lnTo>
                <a:lnTo>
                  <a:pt x="2718" y="1286"/>
                </a:lnTo>
                <a:lnTo>
                  <a:pt x="2713" y="1278"/>
                </a:lnTo>
                <a:lnTo>
                  <a:pt x="2707" y="1272"/>
                </a:lnTo>
                <a:lnTo>
                  <a:pt x="2701" y="1267"/>
                </a:lnTo>
                <a:lnTo>
                  <a:pt x="2699" y="1268"/>
                </a:lnTo>
                <a:lnTo>
                  <a:pt x="2697" y="1269"/>
                </a:lnTo>
                <a:lnTo>
                  <a:pt x="2696" y="1271"/>
                </a:lnTo>
                <a:lnTo>
                  <a:pt x="2694" y="1274"/>
                </a:lnTo>
                <a:lnTo>
                  <a:pt x="2694" y="1279"/>
                </a:lnTo>
                <a:lnTo>
                  <a:pt x="2694" y="1285"/>
                </a:lnTo>
                <a:lnTo>
                  <a:pt x="2694" y="1287"/>
                </a:lnTo>
                <a:lnTo>
                  <a:pt x="2694" y="1289"/>
                </a:lnTo>
                <a:lnTo>
                  <a:pt x="2693" y="1290"/>
                </a:lnTo>
                <a:lnTo>
                  <a:pt x="2692" y="1291"/>
                </a:lnTo>
                <a:lnTo>
                  <a:pt x="2688" y="1289"/>
                </a:lnTo>
                <a:lnTo>
                  <a:pt x="2681" y="1283"/>
                </a:lnTo>
                <a:lnTo>
                  <a:pt x="2679" y="1275"/>
                </a:lnTo>
                <a:lnTo>
                  <a:pt x="2676" y="1267"/>
                </a:lnTo>
                <a:lnTo>
                  <a:pt x="2675" y="1261"/>
                </a:lnTo>
                <a:lnTo>
                  <a:pt x="2672" y="1257"/>
                </a:lnTo>
                <a:lnTo>
                  <a:pt x="2671" y="1255"/>
                </a:lnTo>
                <a:lnTo>
                  <a:pt x="2668" y="1253"/>
                </a:lnTo>
                <a:lnTo>
                  <a:pt x="2664" y="1252"/>
                </a:lnTo>
                <a:lnTo>
                  <a:pt x="2659" y="1250"/>
                </a:lnTo>
                <a:lnTo>
                  <a:pt x="2640" y="1247"/>
                </a:lnTo>
                <a:lnTo>
                  <a:pt x="2625" y="1245"/>
                </a:lnTo>
                <a:lnTo>
                  <a:pt x="2619" y="1245"/>
                </a:lnTo>
                <a:lnTo>
                  <a:pt x="2615" y="1244"/>
                </a:lnTo>
                <a:lnTo>
                  <a:pt x="2612" y="1243"/>
                </a:lnTo>
                <a:lnTo>
                  <a:pt x="2610" y="1242"/>
                </a:lnTo>
                <a:lnTo>
                  <a:pt x="2612" y="1234"/>
                </a:lnTo>
                <a:lnTo>
                  <a:pt x="2611" y="1237"/>
                </a:lnTo>
                <a:lnTo>
                  <a:pt x="2608" y="1245"/>
                </a:lnTo>
                <a:lnTo>
                  <a:pt x="2604" y="1257"/>
                </a:lnTo>
                <a:lnTo>
                  <a:pt x="2599" y="1272"/>
                </a:lnTo>
                <a:lnTo>
                  <a:pt x="2593" y="1284"/>
                </a:lnTo>
                <a:lnTo>
                  <a:pt x="2590" y="1288"/>
                </a:lnTo>
                <a:lnTo>
                  <a:pt x="2588" y="1290"/>
                </a:lnTo>
                <a:lnTo>
                  <a:pt x="2587" y="1290"/>
                </a:lnTo>
                <a:lnTo>
                  <a:pt x="2585" y="1290"/>
                </a:lnTo>
                <a:lnTo>
                  <a:pt x="2584" y="1289"/>
                </a:lnTo>
                <a:lnTo>
                  <a:pt x="2583" y="1287"/>
                </a:lnTo>
                <a:lnTo>
                  <a:pt x="2588" y="1301"/>
                </a:lnTo>
                <a:lnTo>
                  <a:pt x="2582" y="1311"/>
                </a:lnTo>
                <a:lnTo>
                  <a:pt x="2577" y="1321"/>
                </a:lnTo>
                <a:lnTo>
                  <a:pt x="2578" y="1323"/>
                </a:lnTo>
                <a:lnTo>
                  <a:pt x="2579" y="1328"/>
                </a:lnTo>
                <a:lnTo>
                  <a:pt x="2578" y="1328"/>
                </a:lnTo>
                <a:lnTo>
                  <a:pt x="2577" y="1329"/>
                </a:lnTo>
                <a:lnTo>
                  <a:pt x="2576" y="1332"/>
                </a:lnTo>
                <a:lnTo>
                  <a:pt x="2576" y="1335"/>
                </a:lnTo>
                <a:lnTo>
                  <a:pt x="2575" y="1344"/>
                </a:lnTo>
                <a:lnTo>
                  <a:pt x="2575" y="1355"/>
                </a:lnTo>
                <a:lnTo>
                  <a:pt x="2575" y="1364"/>
                </a:lnTo>
                <a:lnTo>
                  <a:pt x="2575" y="1372"/>
                </a:lnTo>
                <a:lnTo>
                  <a:pt x="2575" y="1375"/>
                </a:lnTo>
                <a:lnTo>
                  <a:pt x="2575" y="1377"/>
                </a:lnTo>
                <a:lnTo>
                  <a:pt x="2574" y="1377"/>
                </a:lnTo>
                <a:lnTo>
                  <a:pt x="2573" y="1376"/>
                </a:lnTo>
                <a:lnTo>
                  <a:pt x="2575" y="1386"/>
                </a:lnTo>
                <a:lnTo>
                  <a:pt x="2574" y="1394"/>
                </a:lnTo>
                <a:lnTo>
                  <a:pt x="2573" y="1401"/>
                </a:lnTo>
                <a:lnTo>
                  <a:pt x="2572" y="1408"/>
                </a:lnTo>
                <a:lnTo>
                  <a:pt x="2569" y="1417"/>
                </a:lnTo>
                <a:lnTo>
                  <a:pt x="2561" y="1437"/>
                </a:lnTo>
                <a:lnTo>
                  <a:pt x="2548" y="1472"/>
                </a:lnTo>
                <a:lnTo>
                  <a:pt x="2554" y="1510"/>
                </a:lnTo>
                <a:lnTo>
                  <a:pt x="2546" y="1517"/>
                </a:lnTo>
                <a:lnTo>
                  <a:pt x="2526" y="1533"/>
                </a:lnTo>
                <a:lnTo>
                  <a:pt x="2506" y="1547"/>
                </a:lnTo>
                <a:lnTo>
                  <a:pt x="2496" y="1555"/>
                </a:lnTo>
                <a:lnTo>
                  <a:pt x="2513" y="1596"/>
                </a:lnTo>
                <a:lnTo>
                  <a:pt x="2488" y="1684"/>
                </a:lnTo>
                <a:lnTo>
                  <a:pt x="2490" y="1679"/>
                </a:lnTo>
                <a:lnTo>
                  <a:pt x="2492" y="1677"/>
                </a:lnTo>
                <a:lnTo>
                  <a:pt x="2493" y="1678"/>
                </a:lnTo>
                <a:lnTo>
                  <a:pt x="2494" y="1681"/>
                </a:lnTo>
                <a:lnTo>
                  <a:pt x="2496" y="1691"/>
                </a:lnTo>
                <a:lnTo>
                  <a:pt x="2497" y="1706"/>
                </a:lnTo>
                <a:lnTo>
                  <a:pt x="2492" y="1704"/>
                </a:lnTo>
                <a:lnTo>
                  <a:pt x="2487" y="1704"/>
                </a:lnTo>
                <a:lnTo>
                  <a:pt x="2483" y="1706"/>
                </a:lnTo>
                <a:lnTo>
                  <a:pt x="2479" y="1710"/>
                </a:lnTo>
                <a:lnTo>
                  <a:pt x="2475" y="1715"/>
                </a:lnTo>
                <a:lnTo>
                  <a:pt x="2472" y="1722"/>
                </a:lnTo>
                <a:lnTo>
                  <a:pt x="2469" y="1732"/>
                </a:lnTo>
                <a:lnTo>
                  <a:pt x="2465" y="1742"/>
                </a:lnTo>
                <a:lnTo>
                  <a:pt x="2460" y="1767"/>
                </a:lnTo>
                <a:lnTo>
                  <a:pt x="2457" y="1795"/>
                </a:lnTo>
                <a:lnTo>
                  <a:pt x="2454" y="1828"/>
                </a:lnTo>
                <a:lnTo>
                  <a:pt x="2452" y="1862"/>
                </a:lnTo>
                <a:lnTo>
                  <a:pt x="2450" y="1898"/>
                </a:lnTo>
                <a:lnTo>
                  <a:pt x="2449" y="1936"/>
                </a:lnTo>
                <a:lnTo>
                  <a:pt x="2447" y="1973"/>
                </a:lnTo>
                <a:lnTo>
                  <a:pt x="2445" y="2009"/>
                </a:lnTo>
                <a:lnTo>
                  <a:pt x="2442" y="2042"/>
                </a:lnTo>
                <a:lnTo>
                  <a:pt x="2438" y="2073"/>
                </a:lnTo>
                <a:lnTo>
                  <a:pt x="2434" y="2088"/>
                </a:lnTo>
                <a:lnTo>
                  <a:pt x="2431" y="2100"/>
                </a:lnTo>
                <a:lnTo>
                  <a:pt x="2428" y="2113"/>
                </a:lnTo>
                <a:lnTo>
                  <a:pt x="2424" y="2123"/>
                </a:lnTo>
                <a:lnTo>
                  <a:pt x="2434" y="2125"/>
                </a:lnTo>
                <a:lnTo>
                  <a:pt x="2438" y="2144"/>
                </a:lnTo>
                <a:lnTo>
                  <a:pt x="2439" y="2161"/>
                </a:lnTo>
                <a:lnTo>
                  <a:pt x="2440" y="2178"/>
                </a:lnTo>
                <a:lnTo>
                  <a:pt x="2440" y="2192"/>
                </a:lnTo>
                <a:lnTo>
                  <a:pt x="2438" y="2220"/>
                </a:lnTo>
                <a:lnTo>
                  <a:pt x="2433" y="2246"/>
                </a:lnTo>
                <a:lnTo>
                  <a:pt x="2426" y="2227"/>
                </a:lnTo>
                <a:lnTo>
                  <a:pt x="2420" y="2208"/>
                </a:lnTo>
                <a:lnTo>
                  <a:pt x="2416" y="2192"/>
                </a:lnTo>
                <a:lnTo>
                  <a:pt x="2414" y="2179"/>
                </a:lnTo>
                <a:lnTo>
                  <a:pt x="2412" y="2167"/>
                </a:lnTo>
                <a:lnTo>
                  <a:pt x="2412" y="2157"/>
                </a:lnTo>
                <a:lnTo>
                  <a:pt x="2413" y="2150"/>
                </a:lnTo>
                <a:lnTo>
                  <a:pt x="2415" y="2144"/>
                </a:lnTo>
                <a:lnTo>
                  <a:pt x="2414" y="2147"/>
                </a:lnTo>
                <a:lnTo>
                  <a:pt x="2412" y="2149"/>
                </a:lnTo>
                <a:lnTo>
                  <a:pt x="2410" y="2150"/>
                </a:lnTo>
                <a:lnTo>
                  <a:pt x="2408" y="2149"/>
                </a:lnTo>
                <a:lnTo>
                  <a:pt x="2402" y="2145"/>
                </a:lnTo>
                <a:lnTo>
                  <a:pt x="2396" y="2138"/>
                </a:lnTo>
                <a:lnTo>
                  <a:pt x="2382" y="2114"/>
                </a:lnTo>
                <a:lnTo>
                  <a:pt x="2364" y="2083"/>
                </a:lnTo>
                <a:lnTo>
                  <a:pt x="2346" y="2050"/>
                </a:lnTo>
                <a:lnTo>
                  <a:pt x="2326" y="2020"/>
                </a:lnTo>
                <a:lnTo>
                  <a:pt x="2317" y="2006"/>
                </a:lnTo>
                <a:lnTo>
                  <a:pt x="2309" y="1995"/>
                </a:lnTo>
                <a:lnTo>
                  <a:pt x="2299" y="1984"/>
                </a:lnTo>
                <a:lnTo>
                  <a:pt x="2292" y="1977"/>
                </a:lnTo>
                <a:lnTo>
                  <a:pt x="2312" y="2046"/>
                </a:lnTo>
                <a:lnTo>
                  <a:pt x="2305" y="2032"/>
                </a:lnTo>
                <a:lnTo>
                  <a:pt x="2299" y="2020"/>
                </a:lnTo>
                <a:lnTo>
                  <a:pt x="2292" y="2009"/>
                </a:lnTo>
                <a:lnTo>
                  <a:pt x="2284" y="2001"/>
                </a:lnTo>
                <a:lnTo>
                  <a:pt x="2269" y="1987"/>
                </a:lnTo>
                <a:lnTo>
                  <a:pt x="2256" y="1978"/>
                </a:lnTo>
                <a:lnTo>
                  <a:pt x="2264" y="1991"/>
                </a:lnTo>
                <a:lnTo>
                  <a:pt x="2272" y="2004"/>
                </a:lnTo>
                <a:lnTo>
                  <a:pt x="2276" y="2012"/>
                </a:lnTo>
                <a:lnTo>
                  <a:pt x="2279" y="2021"/>
                </a:lnTo>
                <a:lnTo>
                  <a:pt x="2281" y="2029"/>
                </a:lnTo>
                <a:lnTo>
                  <a:pt x="2282" y="2039"/>
                </a:lnTo>
                <a:lnTo>
                  <a:pt x="2263" y="2017"/>
                </a:lnTo>
                <a:lnTo>
                  <a:pt x="2246" y="1999"/>
                </a:lnTo>
                <a:lnTo>
                  <a:pt x="2227" y="1982"/>
                </a:lnTo>
                <a:lnTo>
                  <a:pt x="2208" y="1966"/>
                </a:lnTo>
                <a:lnTo>
                  <a:pt x="2191" y="1950"/>
                </a:lnTo>
                <a:lnTo>
                  <a:pt x="2173" y="1935"/>
                </a:lnTo>
                <a:lnTo>
                  <a:pt x="2157" y="1917"/>
                </a:lnTo>
                <a:lnTo>
                  <a:pt x="2141" y="1897"/>
                </a:lnTo>
                <a:lnTo>
                  <a:pt x="2141" y="1891"/>
                </a:lnTo>
                <a:lnTo>
                  <a:pt x="2138" y="1880"/>
                </a:lnTo>
                <a:lnTo>
                  <a:pt x="2131" y="1878"/>
                </a:lnTo>
                <a:lnTo>
                  <a:pt x="2123" y="1873"/>
                </a:lnTo>
                <a:lnTo>
                  <a:pt x="2114" y="1868"/>
                </a:lnTo>
                <a:lnTo>
                  <a:pt x="2103" y="1861"/>
                </a:lnTo>
                <a:lnTo>
                  <a:pt x="2082" y="1843"/>
                </a:lnTo>
                <a:lnTo>
                  <a:pt x="2059" y="1824"/>
                </a:lnTo>
                <a:lnTo>
                  <a:pt x="2048" y="1813"/>
                </a:lnTo>
                <a:lnTo>
                  <a:pt x="2035" y="1803"/>
                </a:lnTo>
                <a:lnTo>
                  <a:pt x="2024" y="1793"/>
                </a:lnTo>
                <a:lnTo>
                  <a:pt x="2012" y="1782"/>
                </a:lnTo>
                <a:lnTo>
                  <a:pt x="2006" y="1777"/>
                </a:lnTo>
                <a:lnTo>
                  <a:pt x="2000" y="1773"/>
                </a:lnTo>
                <a:lnTo>
                  <a:pt x="1993" y="1769"/>
                </a:lnTo>
                <a:lnTo>
                  <a:pt x="1984" y="1766"/>
                </a:lnTo>
                <a:lnTo>
                  <a:pt x="1973" y="1764"/>
                </a:lnTo>
                <a:lnTo>
                  <a:pt x="1961" y="1764"/>
                </a:lnTo>
                <a:lnTo>
                  <a:pt x="1948" y="1765"/>
                </a:lnTo>
                <a:lnTo>
                  <a:pt x="1937" y="1767"/>
                </a:lnTo>
                <a:lnTo>
                  <a:pt x="1952" y="1766"/>
                </a:lnTo>
                <a:lnTo>
                  <a:pt x="1969" y="1767"/>
                </a:lnTo>
                <a:lnTo>
                  <a:pt x="1977" y="1768"/>
                </a:lnTo>
                <a:lnTo>
                  <a:pt x="1986" y="1770"/>
                </a:lnTo>
                <a:lnTo>
                  <a:pt x="1992" y="1772"/>
                </a:lnTo>
                <a:lnTo>
                  <a:pt x="1996" y="1775"/>
                </a:lnTo>
                <a:lnTo>
                  <a:pt x="2002" y="1781"/>
                </a:lnTo>
                <a:lnTo>
                  <a:pt x="2005" y="1785"/>
                </a:lnTo>
                <a:lnTo>
                  <a:pt x="2005" y="1788"/>
                </a:lnTo>
                <a:lnTo>
                  <a:pt x="2003" y="1790"/>
                </a:lnTo>
                <a:lnTo>
                  <a:pt x="1999" y="1791"/>
                </a:lnTo>
                <a:lnTo>
                  <a:pt x="1993" y="1792"/>
                </a:lnTo>
                <a:lnTo>
                  <a:pt x="1984" y="1789"/>
                </a:lnTo>
                <a:lnTo>
                  <a:pt x="1974" y="1788"/>
                </a:lnTo>
                <a:lnTo>
                  <a:pt x="1965" y="1788"/>
                </a:lnTo>
                <a:lnTo>
                  <a:pt x="1957" y="1788"/>
                </a:lnTo>
                <a:lnTo>
                  <a:pt x="1942" y="1790"/>
                </a:lnTo>
                <a:lnTo>
                  <a:pt x="1932" y="1792"/>
                </a:lnTo>
                <a:lnTo>
                  <a:pt x="1924" y="1793"/>
                </a:lnTo>
                <a:lnTo>
                  <a:pt x="1919" y="1793"/>
                </a:lnTo>
                <a:lnTo>
                  <a:pt x="1913" y="1793"/>
                </a:lnTo>
                <a:lnTo>
                  <a:pt x="1909" y="1792"/>
                </a:lnTo>
                <a:lnTo>
                  <a:pt x="1902" y="1790"/>
                </a:lnTo>
                <a:lnTo>
                  <a:pt x="1893" y="1789"/>
                </a:lnTo>
                <a:lnTo>
                  <a:pt x="1888" y="1790"/>
                </a:lnTo>
                <a:lnTo>
                  <a:pt x="1882" y="1792"/>
                </a:lnTo>
                <a:lnTo>
                  <a:pt x="1876" y="1794"/>
                </a:lnTo>
                <a:lnTo>
                  <a:pt x="1869" y="1799"/>
                </a:lnTo>
                <a:lnTo>
                  <a:pt x="1869" y="1802"/>
                </a:lnTo>
                <a:lnTo>
                  <a:pt x="1870" y="1805"/>
                </a:lnTo>
                <a:lnTo>
                  <a:pt x="1871" y="1806"/>
                </a:lnTo>
                <a:lnTo>
                  <a:pt x="1873" y="1807"/>
                </a:lnTo>
                <a:lnTo>
                  <a:pt x="1876" y="1807"/>
                </a:lnTo>
                <a:lnTo>
                  <a:pt x="1880" y="1807"/>
                </a:lnTo>
                <a:lnTo>
                  <a:pt x="1882" y="1807"/>
                </a:lnTo>
                <a:lnTo>
                  <a:pt x="1884" y="1807"/>
                </a:lnTo>
                <a:lnTo>
                  <a:pt x="1886" y="1808"/>
                </a:lnTo>
                <a:lnTo>
                  <a:pt x="1887" y="1811"/>
                </a:lnTo>
                <a:lnTo>
                  <a:pt x="1888" y="1814"/>
                </a:lnTo>
                <a:lnTo>
                  <a:pt x="1888" y="1819"/>
                </a:lnTo>
                <a:lnTo>
                  <a:pt x="1887" y="1825"/>
                </a:lnTo>
                <a:lnTo>
                  <a:pt x="1884" y="1833"/>
                </a:lnTo>
                <a:lnTo>
                  <a:pt x="1879" y="1835"/>
                </a:lnTo>
                <a:lnTo>
                  <a:pt x="1867" y="1838"/>
                </a:lnTo>
                <a:lnTo>
                  <a:pt x="1854" y="1840"/>
                </a:lnTo>
                <a:lnTo>
                  <a:pt x="1848" y="1841"/>
                </a:lnTo>
                <a:lnTo>
                  <a:pt x="1859" y="1875"/>
                </a:lnTo>
                <a:lnTo>
                  <a:pt x="1852" y="1882"/>
                </a:lnTo>
                <a:lnTo>
                  <a:pt x="1845" y="1891"/>
                </a:lnTo>
                <a:lnTo>
                  <a:pt x="1839" y="1901"/>
                </a:lnTo>
                <a:lnTo>
                  <a:pt x="1834" y="1912"/>
                </a:lnTo>
                <a:lnTo>
                  <a:pt x="1828" y="1924"/>
                </a:lnTo>
                <a:lnTo>
                  <a:pt x="1823" y="1938"/>
                </a:lnTo>
                <a:lnTo>
                  <a:pt x="1817" y="1952"/>
                </a:lnTo>
                <a:lnTo>
                  <a:pt x="1813" y="1968"/>
                </a:lnTo>
                <a:lnTo>
                  <a:pt x="1804" y="2002"/>
                </a:lnTo>
                <a:lnTo>
                  <a:pt x="1797" y="2038"/>
                </a:lnTo>
                <a:lnTo>
                  <a:pt x="1791" y="2078"/>
                </a:lnTo>
                <a:lnTo>
                  <a:pt x="1784" y="2120"/>
                </a:lnTo>
                <a:lnTo>
                  <a:pt x="1779" y="2162"/>
                </a:lnTo>
                <a:lnTo>
                  <a:pt x="1775" y="2205"/>
                </a:lnTo>
                <a:lnTo>
                  <a:pt x="1769" y="2246"/>
                </a:lnTo>
                <a:lnTo>
                  <a:pt x="1764" y="2286"/>
                </a:lnTo>
                <a:lnTo>
                  <a:pt x="1761" y="2304"/>
                </a:lnTo>
                <a:lnTo>
                  <a:pt x="1757" y="2323"/>
                </a:lnTo>
                <a:lnTo>
                  <a:pt x="1752" y="2340"/>
                </a:lnTo>
                <a:lnTo>
                  <a:pt x="1748" y="2356"/>
                </a:lnTo>
                <a:lnTo>
                  <a:pt x="1743" y="2372"/>
                </a:lnTo>
                <a:lnTo>
                  <a:pt x="1738" y="2386"/>
                </a:lnTo>
                <a:lnTo>
                  <a:pt x="1732" y="2399"/>
                </a:lnTo>
                <a:lnTo>
                  <a:pt x="1726" y="2410"/>
                </a:lnTo>
                <a:lnTo>
                  <a:pt x="1693" y="2329"/>
                </a:lnTo>
                <a:lnTo>
                  <a:pt x="1698" y="2360"/>
                </a:lnTo>
                <a:lnTo>
                  <a:pt x="1702" y="2388"/>
                </a:lnTo>
                <a:lnTo>
                  <a:pt x="1705" y="2414"/>
                </a:lnTo>
                <a:lnTo>
                  <a:pt x="1707" y="2437"/>
                </a:lnTo>
                <a:lnTo>
                  <a:pt x="1708" y="2460"/>
                </a:lnTo>
                <a:lnTo>
                  <a:pt x="1709" y="2480"/>
                </a:lnTo>
                <a:lnTo>
                  <a:pt x="1710" y="2501"/>
                </a:lnTo>
                <a:lnTo>
                  <a:pt x="1710" y="2521"/>
                </a:lnTo>
                <a:lnTo>
                  <a:pt x="1711" y="2541"/>
                </a:lnTo>
                <a:lnTo>
                  <a:pt x="1712" y="2562"/>
                </a:lnTo>
                <a:lnTo>
                  <a:pt x="1713" y="2584"/>
                </a:lnTo>
                <a:lnTo>
                  <a:pt x="1716" y="2606"/>
                </a:lnTo>
                <a:lnTo>
                  <a:pt x="1720" y="2630"/>
                </a:lnTo>
                <a:lnTo>
                  <a:pt x="1726" y="2655"/>
                </a:lnTo>
                <a:lnTo>
                  <a:pt x="1734" y="2682"/>
                </a:lnTo>
                <a:lnTo>
                  <a:pt x="1743" y="2711"/>
                </a:lnTo>
                <a:lnTo>
                  <a:pt x="1730" y="2722"/>
                </a:lnTo>
                <a:lnTo>
                  <a:pt x="1761" y="2810"/>
                </a:lnTo>
                <a:lnTo>
                  <a:pt x="1753" y="2811"/>
                </a:lnTo>
                <a:lnTo>
                  <a:pt x="1740" y="2815"/>
                </a:lnTo>
                <a:lnTo>
                  <a:pt x="1727" y="2820"/>
                </a:lnTo>
                <a:lnTo>
                  <a:pt x="1720" y="2823"/>
                </a:lnTo>
                <a:lnTo>
                  <a:pt x="1748" y="2851"/>
                </a:lnTo>
                <a:lnTo>
                  <a:pt x="1738" y="2918"/>
                </a:lnTo>
                <a:lnTo>
                  <a:pt x="1740" y="2920"/>
                </a:lnTo>
                <a:lnTo>
                  <a:pt x="1743" y="2923"/>
                </a:lnTo>
                <a:lnTo>
                  <a:pt x="1745" y="2927"/>
                </a:lnTo>
                <a:lnTo>
                  <a:pt x="1748" y="2932"/>
                </a:lnTo>
                <a:lnTo>
                  <a:pt x="1751" y="2937"/>
                </a:lnTo>
                <a:lnTo>
                  <a:pt x="1754" y="2941"/>
                </a:lnTo>
                <a:lnTo>
                  <a:pt x="1755" y="2942"/>
                </a:lnTo>
                <a:lnTo>
                  <a:pt x="1757" y="2943"/>
                </a:lnTo>
                <a:lnTo>
                  <a:pt x="1759" y="2943"/>
                </a:lnTo>
                <a:lnTo>
                  <a:pt x="1760" y="2943"/>
                </a:lnTo>
                <a:lnTo>
                  <a:pt x="1758" y="2953"/>
                </a:lnTo>
                <a:lnTo>
                  <a:pt x="1757" y="2961"/>
                </a:lnTo>
                <a:lnTo>
                  <a:pt x="1755" y="2969"/>
                </a:lnTo>
                <a:lnTo>
                  <a:pt x="1754" y="2978"/>
                </a:lnTo>
                <a:lnTo>
                  <a:pt x="1748" y="2975"/>
                </a:lnTo>
                <a:lnTo>
                  <a:pt x="1743" y="2972"/>
                </a:lnTo>
                <a:lnTo>
                  <a:pt x="1737" y="2968"/>
                </a:lnTo>
                <a:lnTo>
                  <a:pt x="1731" y="2963"/>
                </a:lnTo>
                <a:lnTo>
                  <a:pt x="1723" y="2956"/>
                </a:lnTo>
                <a:lnTo>
                  <a:pt x="1716" y="2945"/>
                </a:lnTo>
                <a:lnTo>
                  <a:pt x="1708" y="2931"/>
                </a:lnTo>
                <a:lnTo>
                  <a:pt x="1700" y="2913"/>
                </a:lnTo>
                <a:lnTo>
                  <a:pt x="1704" y="2906"/>
                </a:lnTo>
                <a:lnTo>
                  <a:pt x="1707" y="2900"/>
                </a:lnTo>
                <a:lnTo>
                  <a:pt x="1708" y="2896"/>
                </a:lnTo>
                <a:lnTo>
                  <a:pt x="1708" y="2893"/>
                </a:lnTo>
                <a:lnTo>
                  <a:pt x="1708" y="2888"/>
                </a:lnTo>
                <a:lnTo>
                  <a:pt x="1707" y="2884"/>
                </a:lnTo>
                <a:lnTo>
                  <a:pt x="1703" y="2873"/>
                </a:lnTo>
                <a:lnTo>
                  <a:pt x="1697" y="2858"/>
                </a:lnTo>
                <a:lnTo>
                  <a:pt x="1686" y="2839"/>
                </a:lnTo>
                <a:lnTo>
                  <a:pt x="1673" y="2812"/>
                </a:lnTo>
                <a:lnTo>
                  <a:pt x="1700" y="2879"/>
                </a:lnTo>
                <a:lnTo>
                  <a:pt x="1698" y="2880"/>
                </a:lnTo>
                <a:lnTo>
                  <a:pt x="1695" y="2879"/>
                </a:lnTo>
                <a:lnTo>
                  <a:pt x="1693" y="2878"/>
                </a:lnTo>
                <a:lnTo>
                  <a:pt x="1689" y="2875"/>
                </a:lnTo>
                <a:lnTo>
                  <a:pt x="1682" y="2867"/>
                </a:lnTo>
                <a:lnTo>
                  <a:pt x="1675" y="2856"/>
                </a:lnTo>
                <a:lnTo>
                  <a:pt x="1658" y="2828"/>
                </a:lnTo>
                <a:lnTo>
                  <a:pt x="1643" y="2799"/>
                </a:lnTo>
                <a:lnTo>
                  <a:pt x="1636" y="2789"/>
                </a:lnTo>
                <a:lnTo>
                  <a:pt x="1630" y="2780"/>
                </a:lnTo>
                <a:lnTo>
                  <a:pt x="1625" y="2775"/>
                </a:lnTo>
                <a:lnTo>
                  <a:pt x="1622" y="2772"/>
                </a:lnTo>
                <a:lnTo>
                  <a:pt x="1621" y="2772"/>
                </a:lnTo>
                <a:lnTo>
                  <a:pt x="1621" y="2775"/>
                </a:lnTo>
                <a:lnTo>
                  <a:pt x="1621" y="2778"/>
                </a:lnTo>
                <a:lnTo>
                  <a:pt x="1622" y="2783"/>
                </a:lnTo>
                <a:lnTo>
                  <a:pt x="1627" y="2796"/>
                </a:lnTo>
                <a:lnTo>
                  <a:pt x="1634" y="2816"/>
                </a:lnTo>
                <a:lnTo>
                  <a:pt x="1627" y="2811"/>
                </a:lnTo>
                <a:lnTo>
                  <a:pt x="1620" y="2805"/>
                </a:lnTo>
                <a:lnTo>
                  <a:pt x="1614" y="2798"/>
                </a:lnTo>
                <a:lnTo>
                  <a:pt x="1609" y="2790"/>
                </a:lnTo>
                <a:lnTo>
                  <a:pt x="1600" y="2775"/>
                </a:lnTo>
                <a:lnTo>
                  <a:pt x="1590" y="2756"/>
                </a:lnTo>
                <a:lnTo>
                  <a:pt x="1582" y="2738"/>
                </a:lnTo>
                <a:lnTo>
                  <a:pt x="1573" y="2720"/>
                </a:lnTo>
                <a:lnTo>
                  <a:pt x="1564" y="2703"/>
                </a:lnTo>
                <a:lnTo>
                  <a:pt x="1553" y="2688"/>
                </a:lnTo>
                <a:lnTo>
                  <a:pt x="1558" y="2688"/>
                </a:lnTo>
                <a:lnTo>
                  <a:pt x="1569" y="2692"/>
                </a:lnTo>
                <a:lnTo>
                  <a:pt x="1580" y="2696"/>
                </a:lnTo>
                <a:lnTo>
                  <a:pt x="1585" y="2699"/>
                </a:lnTo>
                <a:lnTo>
                  <a:pt x="1579" y="2690"/>
                </a:lnTo>
                <a:lnTo>
                  <a:pt x="1563" y="2669"/>
                </a:lnTo>
                <a:lnTo>
                  <a:pt x="1551" y="2660"/>
                </a:lnTo>
                <a:lnTo>
                  <a:pt x="1539" y="2649"/>
                </a:lnTo>
                <a:lnTo>
                  <a:pt x="1525" y="2638"/>
                </a:lnTo>
                <a:lnTo>
                  <a:pt x="1511" y="2625"/>
                </a:lnTo>
                <a:lnTo>
                  <a:pt x="1484" y="2603"/>
                </a:lnTo>
                <a:lnTo>
                  <a:pt x="1460" y="2582"/>
                </a:lnTo>
                <a:lnTo>
                  <a:pt x="1444" y="2567"/>
                </a:lnTo>
                <a:lnTo>
                  <a:pt x="1438" y="2562"/>
                </a:lnTo>
                <a:lnTo>
                  <a:pt x="1441" y="2575"/>
                </a:lnTo>
                <a:lnTo>
                  <a:pt x="1445" y="2587"/>
                </a:lnTo>
                <a:lnTo>
                  <a:pt x="1446" y="2593"/>
                </a:lnTo>
                <a:lnTo>
                  <a:pt x="1448" y="2597"/>
                </a:lnTo>
                <a:lnTo>
                  <a:pt x="1448" y="2603"/>
                </a:lnTo>
                <a:lnTo>
                  <a:pt x="1447" y="2606"/>
                </a:lnTo>
                <a:lnTo>
                  <a:pt x="1416" y="2564"/>
                </a:lnTo>
                <a:lnTo>
                  <a:pt x="1428" y="2584"/>
                </a:lnTo>
                <a:lnTo>
                  <a:pt x="1422" y="2582"/>
                </a:lnTo>
                <a:lnTo>
                  <a:pt x="1415" y="2579"/>
                </a:lnTo>
                <a:lnTo>
                  <a:pt x="1410" y="2575"/>
                </a:lnTo>
                <a:lnTo>
                  <a:pt x="1404" y="2570"/>
                </a:lnTo>
                <a:lnTo>
                  <a:pt x="1397" y="2566"/>
                </a:lnTo>
                <a:lnTo>
                  <a:pt x="1390" y="2562"/>
                </a:lnTo>
                <a:lnTo>
                  <a:pt x="1383" y="2558"/>
                </a:lnTo>
                <a:lnTo>
                  <a:pt x="1375" y="2555"/>
                </a:lnTo>
                <a:lnTo>
                  <a:pt x="1370" y="2554"/>
                </a:lnTo>
                <a:lnTo>
                  <a:pt x="1364" y="2554"/>
                </a:lnTo>
                <a:lnTo>
                  <a:pt x="1360" y="2554"/>
                </a:lnTo>
                <a:lnTo>
                  <a:pt x="1355" y="2554"/>
                </a:lnTo>
                <a:lnTo>
                  <a:pt x="1351" y="2555"/>
                </a:lnTo>
                <a:lnTo>
                  <a:pt x="1347" y="2557"/>
                </a:lnTo>
                <a:lnTo>
                  <a:pt x="1343" y="2558"/>
                </a:lnTo>
                <a:lnTo>
                  <a:pt x="1340" y="2560"/>
                </a:lnTo>
                <a:lnTo>
                  <a:pt x="1336" y="2565"/>
                </a:lnTo>
                <a:lnTo>
                  <a:pt x="1331" y="2569"/>
                </a:lnTo>
                <a:lnTo>
                  <a:pt x="1329" y="2574"/>
                </a:lnTo>
                <a:lnTo>
                  <a:pt x="1326" y="2579"/>
                </a:lnTo>
                <a:lnTo>
                  <a:pt x="1318" y="2593"/>
                </a:lnTo>
                <a:lnTo>
                  <a:pt x="1309" y="2609"/>
                </a:lnTo>
                <a:lnTo>
                  <a:pt x="1300" y="2625"/>
                </a:lnTo>
                <a:lnTo>
                  <a:pt x="1292" y="2643"/>
                </a:lnTo>
                <a:lnTo>
                  <a:pt x="1284" y="2664"/>
                </a:lnTo>
                <a:lnTo>
                  <a:pt x="1276" y="2685"/>
                </a:lnTo>
                <a:lnTo>
                  <a:pt x="1268" y="2711"/>
                </a:lnTo>
                <a:lnTo>
                  <a:pt x="1261" y="2740"/>
                </a:lnTo>
                <a:lnTo>
                  <a:pt x="1257" y="2711"/>
                </a:lnTo>
                <a:lnTo>
                  <a:pt x="1257" y="2729"/>
                </a:lnTo>
                <a:lnTo>
                  <a:pt x="1253" y="2733"/>
                </a:lnTo>
                <a:lnTo>
                  <a:pt x="1249" y="2738"/>
                </a:lnTo>
                <a:lnTo>
                  <a:pt x="1246" y="2743"/>
                </a:lnTo>
                <a:lnTo>
                  <a:pt x="1243" y="2750"/>
                </a:lnTo>
                <a:lnTo>
                  <a:pt x="1236" y="2763"/>
                </a:lnTo>
                <a:lnTo>
                  <a:pt x="1231" y="2778"/>
                </a:lnTo>
                <a:lnTo>
                  <a:pt x="1225" y="2790"/>
                </a:lnTo>
                <a:lnTo>
                  <a:pt x="1221" y="2800"/>
                </a:lnTo>
                <a:lnTo>
                  <a:pt x="1218" y="2805"/>
                </a:lnTo>
                <a:lnTo>
                  <a:pt x="1216" y="2808"/>
                </a:lnTo>
                <a:lnTo>
                  <a:pt x="1213" y="2809"/>
                </a:lnTo>
                <a:lnTo>
                  <a:pt x="1211" y="2809"/>
                </a:lnTo>
                <a:lnTo>
                  <a:pt x="1212" y="2815"/>
                </a:lnTo>
                <a:lnTo>
                  <a:pt x="1211" y="2822"/>
                </a:lnTo>
                <a:lnTo>
                  <a:pt x="1209" y="2830"/>
                </a:lnTo>
                <a:lnTo>
                  <a:pt x="1205" y="2841"/>
                </a:lnTo>
                <a:lnTo>
                  <a:pt x="1196" y="2865"/>
                </a:lnTo>
                <a:lnTo>
                  <a:pt x="1184" y="2892"/>
                </a:lnTo>
                <a:lnTo>
                  <a:pt x="1170" y="2921"/>
                </a:lnTo>
                <a:lnTo>
                  <a:pt x="1157" y="2951"/>
                </a:lnTo>
                <a:lnTo>
                  <a:pt x="1145" y="2982"/>
                </a:lnTo>
                <a:lnTo>
                  <a:pt x="1135" y="3010"/>
                </a:lnTo>
                <a:lnTo>
                  <a:pt x="1128" y="3013"/>
                </a:lnTo>
                <a:lnTo>
                  <a:pt x="1122" y="3016"/>
                </a:lnTo>
                <a:lnTo>
                  <a:pt x="1116" y="3020"/>
                </a:lnTo>
                <a:lnTo>
                  <a:pt x="1110" y="3027"/>
                </a:lnTo>
                <a:lnTo>
                  <a:pt x="1103" y="3037"/>
                </a:lnTo>
                <a:lnTo>
                  <a:pt x="1095" y="3049"/>
                </a:lnTo>
                <a:lnTo>
                  <a:pt x="1087" y="3067"/>
                </a:lnTo>
                <a:lnTo>
                  <a:pt x="1075" y="3088"/>
                </a:lnTo>
                <a:lnTo>
                  <a:pt x="1071" y="3102"/>
                </a:lnTo>
                <a:lnTo>
                  <a:pt x="1068" y="3114"/>
                </a:lnTo>
                <a:lnTo>
                  <a:pt x="1061" y="3085"/>
                </a:lnTo>
                <a:lnTo>
                  <a:pt x="1055" y="3054"/>
                </a:lnTo>
                <a:lnTo>
                  <a:pt x="1048" y="3023"/>
                </a:lnTo>
                <a:lnTo>
                  <a:pt x="1039" y="2990"/>
                </a:lnTo>
                <a:lnTo>
                  <a:pt x="1034" y="2974"/>
                </a:lnTo>
                <a:lnTo>
                  <a:pt x="1029" y="2958"/>
                </a:lnTo>
                <a:lnTo>
                  <a:pt x="1024" y="2942"/>
                </a:lnTo>
                <a:lnTo>
                  <a:pt x="1017" y="2926"/>
                </a:lnTo>
                <a:lnTo>
                  <a:pt x="1010" y="2910"/>
                </a:lnTo>
                <a:lnTo>
                  <a:pt x="1002" y="2895"/>
                </a:lnTo>
                <a:lnTo>
                  <a:pt x="994" y="2879"/>
                </a:lnTo>
                <a:lnTo>
                  <a:pt x="985" y="2865"/>
                </a:lnTo>
                <a:lnTo>
                  <a:pt x="1003" y="2852"/>
                </a:lnTo>
                <a:lnTo>
                  <a:pt x="997" y="2836"/>
                </a:lnTo>
                <a:lnTo>
                  <a:pt x="991" y="2824"/>
                </a:lnTo>
                <a:lnTo>
                  <a:pt x="989" y="2821"/>
                </a:lnTo>
                <a:lnTo>
                  <a:pt x="987" y="2818"/>
                </a:lnTo>
                <a:lnTo>
                  <a:pt x="985" y="2817"/>
                </a:lnTo>
                <a:lnTo>
                  <a:pt x="983" y="2816"/>
                </a:lnTo>
                <a:lnTo>
                  <a:pt x="981" y="2816"/>
                </a:lnTo>
                <a:lnTo>
                  <a:pt x="980" y="2816"/>
                </a:lnTo>
                <a:lnTo>
                  <a:pt x="977" y="2817"/>
                </a:lnTo>
                <a:lnTo>
                  <a:pt x="976" y="2818"/>
                </a:lnTo>
                <a:lnTo>
                  <a:pt x="974" y="2822"/>
                </a:lnTo>
                <a:lnTo>
                  <a:pt x="971" y="2826"/>
                </a:lnTo>
                <a:lnTo>
                  <a:pt x="969" y="2829"/>
                </a:lnTo>
                <a:lnTo>
                  <a:pt x="967" y="2833"/>
                </a:lnTo>
                <a:lnTo>
                  <a:pt x="966" y="2833"/>
                </a:lnTo>
                <a:lnTo>
                  <a:pt x="964" y="2833"/>
                </a:lnTo>
                <a:lnTo>
                  <a:pt x="963" y="2831"/>
                </a:lnTo>
                <a:lnTo>
                  <a:pt x="962" y="2829"/>
                </a:lnTo>
                <a:lnTo>
                  <a:pt x="959" y="2823"/>
                </a:lnTo>
                <a:lnTo>
                  <a:pt x="955" y="2812"/>
                </a:lnTo>
                <a:lnTo>
                  <a:pt x="951" y="2795"/>
                </a:lnTo>
                <a:lnTo>
                  <a:pt x="945" y="2772"/>
                </a:lnTo>
                <a:lnTo>
                  <a:pt x="964" y="2769"/>
                </a:lnTo>
                <a:lnTo>
                  <a:pt x="954" y="2735"/>
                </a:lnTo>
                <a:lnTo>
                  <a:pt x="945" y="2708"/>
                </a:lnTo>
                <a:lnTo>
                  <a:pt x="939" y="2689"/>
                </a:lnTo>
                <a:lnTo>
                  <a:pt x="932" y="2674"/>
                </a:lnTo>
                <a:lnTo>
                  <a:pt x="927" y="2661"/>
                </a:lnTo>
                <a:lnTo>
                  <a:pt x="921" y="2648"/>
                </a:lnTo>
                <a:lnTo>
                  <a:pt x="915" y="2635"/>
                </a:lnTo>
                <a:lnTo>
                  <a:pt x="906" y="2619"/>
                </a:lnTo>
                <a:lnTo>
                  <a:pt x="905" y="2626"/>
                </a:lnTo>
                <a:lnTo>
                  <a:pt x="904" y="2631"/>
                </a:lnTo>
                <a:lnTo>
                  <a:pt x="904" y="2632"/>
                </a:lnTo>
                <a:lnTo>
                  <a:pt x="902" y="2632"/>
                </a:lnTo>
                <a:lnTo>
                  <a:pt x="901" y="2632"/>
                </a:lnTo>
                <a:lnTo>
                  <a:pt x="900" y="2631"/>
                </a:lnTo>
                <a:lnTo>
                  <a:pt x="894" y="2623"/>
                </a:lnTo>
                <a:lnTo>
                  <a:pt x="887" y="2613"/>
                </a:lnTo>
                <a:lnTo>
                  <a:pt x="879" y="2604"/>
                </a:lnTo>
                <a:lnTo>
                  <a:pt x="875" y="2601"/>
                </a:lnTo>
                <a:lnTo>
                  <a:pt x="875" y="2603"/>
                </a:lnTo>
                <a:lnTo>
                  <a:pt x="875" y="2607"/>
                </a:lnTo>
                <a:lnTo>
                  <a:pt x="876" y="2615"/>
                </a:lnTo>
                <a:lnTo>
                  <a:pt x="879" y="2626"/>
                </a:lnTo>
                <a:lnTo>
                  <a:pt x="853" y="2566"/>
                </a:lnTo>
                <a:lnTo>
                  <a:pt x="851" y="2576"/>
                </a:lnTo>
                <a:lnTo>
                  <a:pt x="834" y="2543"/>
                </a:lnTo>
                <a:lnTo>
                  <a:pt x="822" y="2514"/>
                </a:lnTo>
                <a:lnTo>
                  <a:pt x="819" y="2502"/>
                </a:lnTo>
                <a:lnTo>
                  <a:pt x="816" y="2494"/>
                </a:lnTo>
                <a:lnTo>
                  <a:pt x="816" y="2490"/>
                </a:lnTo>
                <a:lnTo>
                  <a:pt x="818" y="2488"/>
                </a:lnTo>
                <a:lnTo>
                  <a:pt x="819" y="2486"/>
                </a:lnTo>
                <a:lnTo>
                  <a:pt x="821" y="2485"/>
                </a:lnTo>
                <a:lnTo>
                  <a:pt x="791" y="2469"/>
                </a:lnTo>
                <a:lnTo>
                  <a:pt x="791" y="2416"/>
                </a:lnTo>
                <a:lnTo>
                  <a:pt x="784" y="2409"/>
                </a:lnTo>
                <a:lnTo>
                  <a:pt x="778" y="2403"/>
                </a:lnTo>
                <a:lnTo>
                  <a:pt x="774" y="2400"/>
                </a:lnTo>
                <a:lnTo>
                  <a:pt x="771" y="2399"/>
                </a:lnTo>
                <a:lnTo>
                  <a:pt x="769" y="2398"/>
                </a:lnTo>
                <a:lnTo>
                  <a:pt x="767" y="2399"/>
                </a:lnTo>
                <a:lnTo>
                  <a:pt x="765" y="2401"/>
                </a:lnTo>
                <a:lnTo>
                  <a:pt x="764" y="2403"/>
                </a:lnTo>
                <a:lnTo>
                  <a:pt x="761" y="2407"/>
                </a:lnTo>
                <a:lnTo>
                  <a:pt x="757" y="2411"/>
                </a:lnTo>
                <a:lnTo>
                  <a:pt x="754" y="2412"/>
                </a:lnTo>
                <a:lnTo>
                  <a:pt x="749" y="2411"/>
                </a:lnTo>
                <a:lnTo>
                  <a:pt x="744" y="2409"/>
                </a:lnTo>
                <a:lnTo>
                  <a:pt x="737" y="2405"/>
                </a:lnTo>
                <a:lnTo>
                  <a:pt x="736" y="2402"/>
                </a:lnTo>
                <a:lnTo>
                  <a:pt x="733" y="2394"/>
                </a:lnTo>
                <a:lnTo>
                  <a:pt x="728" y="2383"/>
                </a:lnTo>
                <a:lnTo>
                  <a:pt x="722" y="2370"/>
                </a:lnTo>
                <a:lnTo>
                  <a:pt x="716" y="2357"/>
                </a:lnTo>
                <a:lnTo>
                  <a:pt x="710" y="2346"/>
                </a:lnTo>
                <a:lnTo>
                  <a:pt x="707" y="2339"/>
                </a:lnTo>
                <a:lnTo>
                  <a:pt x="705" y="2335"/>
                </a:lnTo>
                <a:lnTo>
                  <a:pt x="705" y="2345"/>
                </a:lnTo>
                <a:lnTo>
                  <a:pt x="704" y="2343"/>
                </a:lnTo>
                <a:lnTo>
                  <a:pt x="699" y="2334"/>
                </a:lnTo>
                <a:lnTo>
                  <a:pt x="693" y="2324"/>
                </a:lnTo>
                <a:lnTo>
                  <a:pt x="685" y="2312"/>
                </a:lnTo>
                <a:lnTo>
                  <a:pt x="677" y="2299"/>
                </a:lnTo>
                <a:lnTo>
                  <a:pt x="671" y="2289"/>
                </a:lnTo>
                <a:lnTo>
                  <a:pt x="666" y="2282"/>
                </a:lnTo>
                <a:lnTo>
                  <a:pt x="664" y="2278"/>
                </a:lnTo>
                <a:lnTo>
                  <a:pt x="671" y="2289"/>
                </a:lnTo>
                <a:lnTo>
                  <a:pt x="676" y="2299"/>
                </a:lnTo>
                <a:lnTo>
                  <a:pt x="681" y="2310"/>
                </a:lnTo>
                <a:lnTo>
                  <a:pt x="686" y="2319"/>
                </a:lnTo>
                <a:lnTo>
                  <a:pt x="690" y="2328"/>
                </a:lnTo>
                <a:lnTo>
                  <a:pt x="693" y="2337"/>
                </a:lnTo>
                <a:lnTo>
                  <a:pt x="696" y="2347"/>
                </a:lnTo>
                <a:lnTo>
                  <a:pt x="697" y="2354"/>
                </a:lnTo>
                <a:lnTo>
                  <a:pt x="698" y="2361"/>
                </a:lnTo>
                <a:lnTo>
                  <a:pt x="697" y="2368"/>
                </a:lnTo>
                <a:lnTo>
                  <a:pt x="696" y="2372"/>
                </a:lnTo>
                <a:lnTo>
                  <a:pt x="695" y="2375"/>
                </a:lnTo>
                <a:lnTo>
                  <a:pt x="692" y="2377"/>
                </a:lnTo>
                <a:lnTo>
                  <a:pt x="687" y="2378"/>
                </a:lnTo>
                <a:lnTo>
                  <a:pt x="683" y="2377"/>
                </a:lnTo>
                <a:lnTo>
                  <a:pt x="678" y="2374"/>
                </a:lnTo>
                <a:lnTo>
                  <a:pt x="657" y="2336"/>
                </a:lnTo>
                <a:lnTo>
                  <a:pt x="638" y="2300"/>
                </a:lnTo>
                <a:lnTo>
                  <a:pt x="629" y="2284"/>
                </a:lnTo>
                <a:lnTo>
                  <a:pt x="617" y="2268"/>
                </a:lnTo>
                <a:lnTo>
                  <a:pt x="611" y="2262"/>
                </a:lnTo>
                <a:lnTo>
                  <a:pt x="604" y="2255"/>
                </a:lnTo>
                <a:lnTo>
                  <a:pt x="597" y="2248"/>
                </a:lnTo>
                <a:lnTo>
                  <a:pt x="587" y="2243"/>
                </a:lnTo>
                <a:lnTo>
                  <a:pt x="600" y="2258"/>
                </a:lnTo>
                <a:lnTo>
                  <a:pt x="608" y="2268"/>
                </a:lnTo>
                <a:lnTo>
                  <a:pt x="610" y="2271"/>
                </a:lnTo>
                <a:lnTo>
                  <a:pt x="611" y="2273"/>
                </a:lnTo>
                <a:lnTo>
                  <a:pt x="611" y="2275"/>
                </a:lnTo>
                <a:lnTo>
                  <a:pt x="610" y="2276"/>
                </a:lnTo>
                <a:lnTo>
                  <a:pt x="607" y="2275"/>
                </a:lnTo>
                <a:lnTo>
                  <a:pt x="602" y="2272"/>
                </a:lnTo>
                <a:lnTo>
                  <a:pt x="595" y="2269"/>
                </a:lnTo>
                <a:lnTo>
                  <a:pt x="587" y="2264"/>
                </a:lnTo>
                <a:lnTo>
                  <a:pt x="578" y="2260"/>
                </a:lnTo>
                <a:lnTo>
                  <a:pt x="570" y="2258"/>
                </a:lnTo>
                <a:lnTo>
                  <a:pt x="567" y="2257"/>
                </a:lnTo>
                <a:lnTo>
                  <a:pt x="563" y="2257"/>
                </a:lnTo>
                <a:lnTo>
                  <a:pt x="561" y="2257"/>
                </a:lnTo>
                <a:lnTo>
                  <a:pt x="559" y="2258"/>
                </a:lnTo>
                <a:lnTo>
                  <a:pt x="557" y="2260"/>
                </a:lnTo>
                <a:lnTo>
                  <a:pt x="557" y="2262"/>
                </a:lnTo>
                <a:lnTo>
                  <a:pt x="559" y="2265"/>
                </a:lnTo>
                <a:lnTo>
                  <a:pt x="561" y="2268"/>
                </a:lnTo>
                <a:lnTo>
                  <a:pt x="570" y="2278"/>
                </a:lnTo>
                <a:lnTo>
                  <a:pt x="583" y="2295"/>
                </a:lnTo>
                <a:lnTo>
                  <a:pt x="573" y="2285"/>
                </a:lnTo>
                <a:lnTo>
                  <a:pt x="562" y="2276"/>
                </a:lnTo>
                <a:lnTo>
                  <a:pt x="551" y="2270"/>
                </a:lnTo>
                <a:lnTo>
                  <a:pt x="540" y="2265"/>
                </a:lnTo>
                <a:lnTo>
                  <a:pt x="529" y="2261"/>
                </a:lnTo>
                <a:lnTo>
                  <a:pt x="518" y="2259"/>
                </a:lnTo>
                <a:lnTo>
                  <a:pt x="507" y="2258"/>
                </a:lnTo>
                <a:lnTo>
                  <a:pt x="497" y="2257"/>
                </a:lnTo>
                <a:lnTo>
                  <a:pt x="487" y="2258"/>
                </a:lnTo>
                <a:lnTo>
                  <a:pt x="478" y="2260"/>
                </a:lnTo>
                <a:lnTo>
                  <a:pt x="469" y="2263"/>
                </a:lnTo>
                <a:lnTo>
                  <a:pt x="462" y="2266"/>
                </a:lnTo>
                <a:lnTo>
                  <a:pt x="454" y="2279"/>
                </a:lnTo>
                <a:lnTo>
                  <a:pt x="450" y="2294"/>
                </a:lnTo>
                <a:lnTo>
                  <a:pt x="441" y="2321"/>
                </a:lnTo>
                <a:lnTo>
                  <a:pt x="432" y="2347"/>
                </a:lnTo>
                <a:lnTo>
                  <a:pt x="422" y="2373"/>
                </a:lnTo>
                <a:lnTo>
                  <a:pt x="411" y="2400"/>
                </a:lnTo>
                <a:lnTo>
                  <a:pt x="415" y="2411"/>
                </a:lnTo>
                <a:lnTo>
                  <a:pt x="418" y="2423"/>
                </a:lnTo>
                <a:lnTo>
                  <a:pt x="419" y="2436"/>
                </a:lnTo>
                <a:lnTo>
                  <a:pt x="418" y="2449"/>
                </a:lnTo>
                <a:lnTo>
                  <a:pt x="417" y="2463"/>
                </a:lnTo>
                <a:lnTo>
                  <a:pt x="415" y="2475"/>
                </a:lnTo>
                <a:lnTo>
                  <a:pt x="413" y="2489"/>
                </a:lnTo>
                <a:lnTo>
                  <a:pt x="409" y="2502"/>
                </a:lnTo>
                <a:lnTo>
                  <a:pt x="401" y="2527"/>
                </a:lnTo>
                <a:lnTo>
                  <a:pt x="391" y="2551"/>
                </a:lnTo>
                <a:lnTo>
                  <a:pt x="386" y="2563"/>
                </a:lnTo>
                <a:lnTo>
                  <a:pt x="382" y="2575"/>
                </a:lnTo>
                <a:lnTo>
                  <a:pt x="379" y="2586"/>
                </a:lnTo>
                <a:lnTo>
                  <a:pt x="376" y="2598"/>
                </a:lnTo>
                <a:lnTo>
                  <a:pt x="385" y="2633"/>
                </a:lnTo>
                <a:lnTo>
                  <a:pt x="353" y="2782"/>
                </a:lnTo>
                <a:lnTo>
                  <a:pt x="357" y="2772"/>
                </a:lnTo>
                <a:lnTo>
                  <a:pt x="359" y="2767"/>
                </a:lnTo>
                <a:lnTo>
                  <a:pt x="361" y="2765"/>
                </a:lnTo>
                <a:lnTo>
                  <a:pt x="362" y="2765"/>
                </a:lnTo>
                <a:lnTo>
                  <a:pt x="363" y="2765"/>
                </a:lnTo>
                <a:lnTo>
                  <a:pt x="365" y="2765"/>
                </a:lnTo>
                <a:lnTo>
                  <a:pt x="367" y="2768"/>
                </a:lnTo>
                <a:lnTo>
                  <a:pt x="368" y="2773"/>
                </a:lnTo>
                <a:lnTo>
                  <a:pt x="369" y="2781"/>
                </a:lnTo>
                <a:lnTo>
                  <a:pt x="370" y="2789"/>
                </a:lnTo>
                <a:lnTo>
                  <a:pt x="372" y="2807"/>
                </a:lnTo>
                <a:lnTo>
                  <a:pt x="374" y="2825"/>
                </a:lnTo>
                <a:lnTo>
                  <a:pt x="375" y="2833"/>
                </a:lnTo>
                <a:lnTo>
                  <a:pt x="377" y="2839"/>
                </a:lnTo>
                <a:lnTo>
                  <a:pt x="378" y="2844"/>
                </a:lnTo>
                <a:lnTo>
                  <a:pt x="380" y="2846"/>
                </a:lnTo>
                <a:lnTo>
                  <a:pt x="338" y="2909"/>
                </a:lnTo>
                <a:lnTo>
                  <a:pt x="348" y="2907"/>
                </a:lnTo>
                <a:lnTo>
                  <a:pt x="359" y="2906"/>
                </a:lnTo>
                <a:lnTo>
                  <a:pt x="366" y="2906"/>
                </a:lnTo>
                <a:lnTo>
                  <a:pt x="371" y="2905"/>
                </a:lnTo>
                <a:lnTo>
                  <a:pt x="376" y="2903"/>
                </a:lnTo>
                <a:lnTo>
                  <a:pt x="381" y="2899"/>
                </a:lnTo>
                <a:lnTo>
                  <a:pt x="383" y="2907"/>
                </a:lnTo>
                <a:lnTo>
                  <a:pt x="384" y="2914"/>
                </a:lnTo>
                <a:lnTo>
                  <a:pt x="384" y="2922"/>
                </a:lnTo>
                <a:lnTo>
                  <a:pt x="383" y="2929"/>
                </a:lnTo>
                <a:lnTo>
                  <a:pt x="379" y="2942"/>
                </a:lnTo>
                <a:lnTo>
                  <a:pt x="374" y="2956"/>
                </a:lnTo>
                <a:lnTo>
                  <a:pt x="375" y="2958"/>
                </a:lnTo>
                <a:lnTo>
                  <a:pt x="376" y="2961"/>
                </a:lnTo>
                <a:lnTo>
                  <a:pt x="374" y="2975"/>
                </a:lnTo>
                <a:lnTo>
                  <a:pt x="369" y="3007"/>
                </a:lnTo>
                <a:lnTo>
                  <a:pt x="366" y="3023"/>
                </a:lnTo>
                <a:lnTo>
                  <a:pt x="362" y="3037"/>
                </a:lnTo>
                <a:lnTo>
                  <a:pt x="360" y="3047"/>
                </a:lnTo>
                <a:lnTo>
                  <a:pt x="358" y="3050"/>
                </a:lnTo>
                <a:lnTo>
                  <a:pt x="360" y="3053"/>
                </a:lnTo>
                <a:lnTo>
                  <a:pt x="362" y="3054"/>
                </a:lnTo>
                <a:lnTo>
                  <a:pt x="366" y="3053"/>
                </a:lnTo>
                <a:lnTo>
                  <a:pt x="368" y="3051"/>
                </a:lnTo>
                <a:lnTo>
                  <a:pt x="374" y="3044"/>
                </a:lnTo>
                <a:lnTo>
                  <a:pt x="379" y="3034"/>
                </a:lnTo>
                <a:lnTo>
                  <a:pt x="382" y="3031"/>
                </a:lnTo>
                <a:lnTo>
                  <a:pt x="384" y="3028"/>
                </a:lnTo>
                <a:lnTo>
                  <a:pt x="386" y="3026"/>
                </a:lnTo>
                <a:lnTo>
                  <a:pt x="388" y="3026"/>
                </a:lnTo>
                <a:lnTo>
                  <a:pt x="390" y="3027"/>
                </a:lnTo>
                <a:lnTo>
                  <a:pt x="391" y="3031"/>
                </a:lnTo>
                <a:lnTo>
                  <a:pt x="391" y="3039"/>
                </a:lnTo>
                <a:lnTo>
                  <a:pt x="392" y="3048"/>
                </a:lnTo>
                <a:lnTo>
                  <a:pt x="389" y="3056"/>
                </a:lnTo>
                <a:lnTo>
                  <a:pt x="386" y="3064"/>
                </a:lnTo>
                <a:lnTo>
                  <a:pt x="385" y="3069"/>
                </a:lnTo>
                <a:lnTo>
                  <a:pt x="383" y="3073"/>
                </a:lnTo>
                <a:lnTo>
                  <a:pt x="381" y="3075"/>
                </a:lnTo>
                <a:lnTo>
                  <a:pt x="379" y="3077"/>
                </a:lnTo>
                <a:lnTo>
                  <a:pt x="372" y="3084"/>
                </a:lnTo>
                <a:lnTo>
                  <a:pt x="361" y="3090"/>
                </a:lnTo>
                <a:lnTo>
                  <a:pt x="353" y="3095"/>
                </a:lnTo>
                <a:lnTo>
                  <a:pt x="343" y="3098"/>
                </a:lnTo>
                <a:lnTo>
                  <a:pt x="334" y="3098"/>
                </a:lnTo>
                <a:lnTo>
                  <a:pt x="324" y="3097"/>
                </a:lnTo>
                <a:lnTo>
                  <a:pt x="314" y="3095"/>
                </a:lnTo>
                <a:lnTo>
                  <a:pt x="306" y="3090"/>
                </a:lnTo>
                <a:lnTo>
                  <a:pt x="301" y="3087"/>
                </a:lnTo>
                <a:lnTo>
                  <a:pt x="296" y="3084"/>
                </a:lnTo>
                <a:lnTo>
                  <a:pt x="288" y="3077"/>
                </a:lnTo>
                <a:lnTo>
                  <a:pt x="285" y="3072"/>
                </a:lnTo>
                <a:lnTo>
                  <a:pt x="280" y="3063"/>
                </a:lnTo>
                <a:lnTo>
                  <a:pt x="277" y="3057"/>
                </a:lnTo>
                <a:lnTo>
                  <a:pt x="275" y="3047"/>
                </a:lnTo>
                <a:lnTo>
                  <a:pt x="274" y="3039"/>
                </a:lnTo>
                <a:lnTo>
                  <a:pt x="273" y="3032"/>
                </a:lnTo>
                <a:lnTo>
                  <a:pt x="274" y="3026"/>
                </a:lnTo>
                <a:lnTo>
                  <a:pt x="274" y="3021"/>
                </a:lnTo>
                <a:lnTo>
                  <a:pt x="276" y="3016"/>
                </a:lnTo>
                <a:lnTo>
                  <a:pt x="274" y="3023"/>
                </a:lnTo>
                <a:lnTo>
                  <a:pt x="272" y="3028"/>
                </a:lnTo>
                <a:lnTo>
                  <a:pt x="270" y="3034"/>
                </a:lnTo>
                <a:lnTo>
                  <a:pt x="269" y="3044"/>
                </a:lnTo>
                <a:lnTo>
                  <a:pt x="268" y="3031"/>
                </a:lnTo>
                <a:lnTo>
                  <a:pt x="268" y="3021"/>
                </a:lnTo>
                <a:lnTo>
                  <a:pt x="268" y="3011"/>
                </a:lnTo>
                <a:lnTo>
                  <a:pt x="269" y="3002"/>
                </a:lnTo>
                <a:lnTo>
                  <a:pt x="272" y="2987"/>
                </a:lnTo>
                <a:lnTo>
                  <a:pt x="275" y="2970"/>
                </a:lnTo>
                <a:lnTo>
                  <a:pt x="278" y="2954"/>
                </a:lnTo>
                <a:lnTo>
                  <a:pt x="281" y="2938"/>
                </a:lnTo>
                <a:lnTo>
                  <a:pt x="284" y="2922"/>
                </a:lnTo>
                <a:lnTo>
                  <a:pt x="286" y="2905"/>
                </a:lnTo>
                <a:lnTo>
                  <a:pt x="287" y="2889"/>
                </a:lnTo>
                <a:lnTo>
                  <a:pt x="288" y="2872"/>
                </a:lnTo>
                <a:lnTo>
                  <a:pt x="287" y="2855"/>
                </a:lnTo>
                <a:lnTo>
                  <a:pt x="284" y="2838"/>
                </a:lnTo>
                <a:lnTo>
                  <a:pt x="280" y="2820"/>
                </a:lnTo>
                <a:lnTo>
                  <a:pt x="274" y="2801"/>
                </a:lnTo>
                <a:lnTo>
                  <a:pt x="265" y="2783"/>
                </a:lnTo>
                <a:lnTo>
                  <a:pt x="254" y="2763"/>
                </a:lnTo>
                <a:lnTo>
                  <a:pt x="256" y="2780"/>
                </a:lnTo>
                <a:lnTo>
                  <a:pt x="257" y="2793"/>
                </a:lnTo>
                <a:lnTo>
                  <a:pt x="258" y="2805"/>
                </a:lnTo>
                <a:lnTo>
                  <a:pt x="257" y="2813"/>
                </a:lnTo>
                <a:lnTo>
                  <a:pt x="257" y="2820"/>
                </a:lnTo>
                <a:lnTo>
                  <a:pt x="255" y="2824"/>
                </a:lnTo>
                <a:lnTo>
                  <a:pt x="253" y="2828"/>
                </a:lnTo>
                <a:lnTo>
                  <a:pt x="251" y="2830"/>
                </a:lnTo>
                <a:lnTo>
                  <a:pt x="246" y="2835"/>
                </a:lnTo>
                <a:lnTo>
                  <a:pt x="239" y="2839"/>
                </a:lnTo>
                <a:lnTo>
                  <a:pt x="236" y="2841"/>
                </a:lnTo>
                <a:lnTo>
                  <a:pt x="232" y="2845"/>
                </a:lnTo>
                <a:lnTo>
                  <a:pt x="228" y="2850"/>
                </a:lnTo>
                <a:lnTo>
                  <a:pt x="225" y="2857"/>
                </a:lnTo>
                <a:lnTo>
                  <a:pt x="224" y="2846"/>
                </a:lnTo>
                <a:lnTo>
                  <a:pt x="223" y="2836"/>
                </a:lnTo>
                <a:lnTo>
                  <a:pt x="222" y="2828"/>
                </a:lnTo>
                <a:lnTo>
                  <a:pt x="220" y="2823"/>
                </a:lnTo>
                <a:lnTo>
                  <a:pt x="218" y="2820"/>
                </a:lnTo>
                <a:lnTo>
                  <a:pt x="216" y="2818"/>
                </a:lnTo>
                <a:lnTo>
                  <a:pt x="214" y="2817"/>
                </a:lnTo>
                <a:lnTo>
                  <a:pt x="212" y="2817"/>
                </a:lnTo>
                <a:lnTo>
                  <a:pt x="207" y="2817"/>
                </a:lnTo>
                <a:lnTo>
                  <a:pt x="200" y="2818"/>
                </a:lnTo>
                <a:lnTo>
                  <a:pt x="197" y="2817"/>
                </a:lnTo>
                <a:lnTo>
                  <a:pt x="195" y="2815"/>
                </a:lnTo>
                <a:lnTo>
                  <a:pt x="192" y="2812"/>
                </a:lnTo>
                <a:lnTo>
                  <a:pt x="189" y="2807"/>
                </a:lnTo>
                <a:lnTo>
                  <a:pt x="235" y="2780"/>
                </a:lnTo>
                <a:lnTo>
                  <a:pt x="229" y="2766"/>
                </a:lnTo>
                <a:lnTo>
                  <a:pt x="224" y="2756"/>
                </a:lnTo>
                <a:lnTo>
                  <a:pt x="220" y="2749"/>
                </a:lnTo>
                <a:lnTo>
                  <a:pt x="216" y="2744"/>
                </a:lnTo>
                <a:lnTo>
                  <a:pt x="212" y="2742"/>
                </a:lnTo>
                <a:lnTo>
                  <a:pt x="208" y="2741"/>
                </a:lnTo>
                <a:lnTo>
                  <a:pt x="205" y="2743"/>
                </a:lnTo>
                <a:lnTo>
                  <a:pt x="200" y="2746"/>
                </a:lnTo>
                <a:lnTo>
                  <a:pt x="193" y="2752"/>
                </a:lnTo>
                <a:lnTo>
                  <a:pt x="186" y="2758"/>
                </a:lnTo>
                <a:lnTo>
                  <a:pt x="183" y="2760"/>
                </a:lnTo>
                <a:lnTo>
                  <a:pt x="179" y="2761"/>
                </a:lnTo>
                <a:lnTo>
                  <a:pt x="175" y="2761"/>
                </a:lnTo>
                <a:lnTo>
                  <a:pt x="171" y="2758"/>
                </a:lnTo>
                <a:lnTo>
                  <a:pt x="171" y="2747"/>
                </a:lnTo>
                <a:lnTo>
                  <a:pt x="168" y="2732"/>
                </a:lnTo>
                <a:lnTo>
                  <a:pt x="164" y="2715"/>
                </a:lnTo>
                <a:lnTo>
                  <a:pt x="161" y="2701"/>
                </a:lnTo>
                <a:lnTo>
                  <a:pt x="159" y="2688"/>
                </a:lnTo>
                <a:lnTo>
                  <a:pt x="159" y="2677"/>
                </a:lnTo>
                <a:lnTo>
                  <a:pt x="159" y="2673"/>
                </a:lnTo>
                <a:lnTo>
                  <a:pt x="161" y="2671"/>
                </a:lnTo>
                <a:lnTo>
                  <a:pt x="164" y="2671"/>
                </a:lnTo>
                <a:lnTo>
                  <a:pt x="168" y="2672"/>
                </a:lnTo>
                <a:lnTo>
                  <a:pt x="160" y="2656"/>
                </a:lnTo>
                <a:lnTo>
                  <a:pt x="151" y="2640"/>
                </a:lnTo>
                <a:lnTo>
                  <a:pt x="149" y="2638"/>
                </a:lnTo>
                <a:lnTo>
                  <a:pt x="147" y="2636"/>
                </a:lnTo>
                <a:lnTo>
                  <a:pt x="145" y="2636"/>
                </a:lnTo>
                <a:lnTo>
                  <a:pt x="144" y="2637"/>
                </a:lnTo>
                <a:lnTo>
                  <a:pt x="142" y="2640"/>
                </a:lnTo>
                <a:lnTo>
                  <a:pt x="141" y="2644"/>
                </a:lnTo>
                <a:lnTo>
                  <a:pt x="140" y="2651"/>
                </a:lnTo>
                <a:lnTo>
                  <a:pt x="139" y="2660"/>
                </a:lnTo>
                <a:lnTo>
                  <a:pt x="132" y="2646"/>
                </a:lnTo>
                <a:lnTo>
                  <a:pt x="128" y="2635"/>
                </a:lnTo>
                <a:lnTo>
                  <a:pt x="125" y="2623"/>
                </a:lnTo>
                <a:lnTo>
                  <a:pt x="123" y="2614"/>
                </a:lnTo>
                <a:lnTo>
                  <a:pt x="122" y="2606"/>
                </a:lnTo>
                <a:lnTo>
                  <a:pt x="123" y="2598"/>
                </a:lnTo>
                <a:lnTo>
                  <a:pt x="124" y="2592"/>
                </a:lnTo>
                <a:lnTo>
                  <a:pt x="125" y="2587"/>
                </a:lnTo>
                <a:lnTo>
                  <a:pt x="135" y="2569"/>
                </a:lnTo>
                <a:lnTo>
                  <a:pt x="145" y="2554"/>
                </a:lnTo>
                <a:lnTo>
                  <a:pt x="120" y="2516"/>
                </a:lnTo>
                <a:lnTo>
                  <a:pt x="103" y="2488"/>
                </a:lnTo>
                <a:lnTo>
                  <a:pt x="93" y="2467"/>
                </a:lnTo>
                <a:lnTo>
                  <a:pt x="86" y="2449"/>
                </a:lnTo>
                <a:lnTo>
                  <a:pt x="79" y="2432"/>
                </a:lnTo>
                <a:lnTo>
                  <a:pt x="68" y="2411"/>
                </a:lnTo>
                <a:lnTo>
                  <a:pt x="60" y="2398"/>
                </a:lnTo>
                <a:lnTo>
                  <a:pt x="50" y="2383"/>
                </a:lnTo>
                <a:lnTo>
                  <a:pt x="37" y="2366"/>
                </a:lnTo>
                <a:lnTo>
                  <a:pt x="22" y="2347"/>
                </a:lnTo>
                <a:lnTo>
                  <a:pt x="21" y="2362"/>
                </a:lnTo>
                <a:lnTo>
                  <a:pt x="21" y="2382"/>
                </a:lnTo>
                <a:lnTo>
                  <a:pt x="22" y="2406"/>
                </a:lnTo>
                <a:lnTo>
                  <a:pt x="25" y="2431"/>
                </a:lnTo>
                <a:lnTo>
                  <a:pt x="28" y="2444"/>
                </a:lnTo>
                <a:lnTo>
                  <a:pt x="31" y="2457"/>
                </a:lnTo>
                <a:lnTo>
                  <a:pt x="35" y="2468"/>
                </a:lnTo>
                <a:lnTo>
                  <a:pt x="39" y="2480"/>
                </a:lnTo>
                <a:lnTo>
                  <a:pt x="46" y="2491"/>
                </a:lnTo>
                <a:lnTo>
                  <a:pt x="53" y="2500"/>
                </a:lnTo>
                <a:lnTo>
                  <a:pt x="60" y="2508"/>
                </a:lnTo>
                <a:lnTo>
                  <a:pt x="69" y="2515"/>
                </a:lnTo>
                <a:lnTo>
                  <a:pt x="66" y="2521"/>
                </a:lnTo>
                <a:lnTo>
                  <a:pt x="63" y="2524"/>
                </a:lnTo>
                <a:lnTo>
                  <a:pt x="58" y="2527"/>
                </a:lnTo>
                <a:lnTo>
                  <a:pt x="53" y="2528"/>
                </a:lnTo>
                <a:lnTo>
                  <a:pt x="48" y="2527"/>
                </a:lnTo>
                <a:lnTo>
                  <a:pt x="42" y="2526"/>
                </a:lnTo>
                <a:lnTo>
                  <a:pt x="35" y="2523"/>
                </a:lnTo>
                <a:lnTo>
                  <a:pt x="29" y="2519"/>
                </a:lnTo>
                <a:lnTo>
                  <a:pt x="24" y="2512"/>
                </a:lnTo>
                <a:lnTo>
                  <a:pt x="18" y="2506"/>
                </a:lnTo>
                <a:lnTo>
                  <a:pt x="13" y="2499"/>
                </a:lnTo>
                <a:lnTo>
                  <a:pt x="9" y="2491"/>
                </a:lnTo>
                <a:lnTo>
                  <a:pt x="5" y="2481"/>
                </a:lnTo>
                <a:lnTo>
                  <a:pt x="2" y="2472"/>
                </a:lnTo>
                <a:lnTo>
                  <a:pt x="0" y="2461"/>
                </a:lnTo>
                <a:lnTo>
                  <a:pt x="0" y="2449"/>
                </a:lnTo>
                <a:lnTo>
                  <a:pt x="0" y="2461"/>
                </a:lnTo>
                <a:lnTo>
                  <a:pt x="2" y="2473"/>
                </a:lnTo>
                <a:lnTo>
                  <a:pt x="4" y="2486"/>
                </a:lnTo>
                <a:lnTo>
                  <a:pt x="6" y="2499"/>
                </a:lnTo>
                <a:lnTo>
                  <a:pt x="10" y="2511"/>
                </a:lnTo>
                <a:lnTo>
                  <a:pt x="14" y="2523"/>
                </a:lnTo>
                <a:lnTo>
                  <a:pt x="17" y="2531"/>
                </a:lnTo>
                <a:lnTo>
                  <a:pt x="21" y="2538"/>
                </a:lnTo>
                <a:lnTo>
                  <a:pt x="28" y="2537"/>
                </a:lnTo>
                <a:lnTo>
                  <a:pt x="35" y="2535"/>
                </a:lnTo>
                <a:lnTo>
                  <a:pt x="39" y="2534"/>
                </a:lnTo>
                <a:lnTo>
                  <a:pt x="44" y="2534"/>
                </a:lnTo>
                <a:lnTo>
                  <a:pt x="48" y="2534"/>
                </a:lnTo>
                <a:lnTo>
                  <a:pt x="53" y="2535"/>
                </a:lnTo>
                <a:lnTo>
                  <a:pt x="57" y="2538"/>
                </a:lnTo>
                <a:lnTo>
                  <a:pt x="61" y="2541"/>
                </a:lnTo>
                <a:lnTo>
                  <a:pt x="66" y="2548"/>
                </a:lnTo>
                <a:lnTo>
                  <a:pt x="70" y="2555"/>
                </a:lnTo>
                <a:lnTo>
                  <a:pt x="75" y="2564"/>
                </a:lnTo>
                <a:lnTo>
                  <a:pt x="80" y="2576"/>
                </a:lnTo>
                <a:lnTo>
                  <a:pt x="84" y="2590"/>
                </a:lnTo>
                <a:lnTo>
                  <a:pt x="88" y="2608"/>
                </a:lnTo>
                <a:lnTo>
                  <a:pt x="87" y="2622"/>
                </a:lnTo>
                <a:lnTo>
                  <a:pt x="85" y="2634"/>
                </a:lnTo>
                <a:lnTo>
                  <a:pt x="83" y="2639"/>
                </a:lnTo>
                <a:lnTo>
                  <a:pt x="81" y="2642"/>
                </a:lnTo>
                <a:lnTo>
                  <a:pt x="79" y="2645"/>
                </a:lnTo>
                <a:lnTo>
                  <a:pt x="76" y="2647"/>
                </a:lnTo>
                <a:lnTo>
                  <a:pt x="64" y="2653"/>
                </a:lnTo>
                <a:lnTo>
                  <a:pt x="54" y="2656"/>
                </a:lnTo>
                <a:lnTo>
                  <a:pt x="49" y="2660"/>
                </a:lnTo>
                <a:lnTo>
                  <a:pt x="45" y="2664"/>
                </a:lnTo>
                <a:lnTo>
                  <a:pt x="44" y="2667"/>
                </a:lnTo>
                <a:lnTo>
                  <a:pt x="43" y="2670"/>
                </a:lnTo>
                <a:lnTo>
                  <a:pt x="42" y="2674"/>
                </a:lnTo>
                <a:lnTo>
                  <a:pt x="41" y="2679"/>
                </a:lnTo>
                <a:lnTo>
                  <a:pt x="42" y="2692"/>
                </a:lnTo>
                <a:lnTo>
                  <a:pt x="45" y="2708"/>
                </a:lnTo>
                <a:lnTo>
                  <a:pt x="50" y="2730"/>
                </a:lnTo>
                <a:lnTo>
                  <a:pt x="57" y="2757"/>
                </a:lnTo>
                <a:lnTo>
                  <a:pt x="67" y="2771"/>
                </a:lnTo>
                <a:lnTo>
                  <a:pt x="64" y="2752"/>
                </a:lnTo>
                <a:lnTo>
                  <a:pt x="61" y="2734"/>
                </a:lnTo>
                <a:lnTo>
                  <a:pt x="60" y="2726"/>
                </a:lnTo>
                <a:lnTo>
                  <a:pt x="60" y="2717"/>
                </a:lnTo>
                <a:lnTo>
                  <a:pt x="61" y="2708"/>
                </a:lnTo>
                <a:lnTo>
                  <a:pt x="63" y="2701"/>
                </a:lnTo>
                <a:lnTo>
                  <a:pt x="68" y="2696"/>
                </a:lnTo>
                <a:lnTo>
                  <a:pt x="72" y="2695"/>
                </a:lnTo>
                <a:lnTo>
                  <a:pt x="75" y="2695"/>
                </a:lnTo>
                <a:lnTo>
                  <a:pt x="77" y="2696"/>
                </a:lnTo>
                <a:lnTo>
                  <a:pt x="78" y="2697"/>
                </a:lnTo>
                <a:lnTo>
                  <a:pt x="79" y="2699"/>
                </a:lnTo>
                <a:lnTo>
                  <a:pt x="81" y="2703"/>
                </a:lnTo>
                <a:lnTo>
                  <a:pt x="82" y="2709"/>
                </a:lnTo>
                <a:lnTo>
                  <a:pt x="83" y="2715"/>
                </a:lnTo>
                <a:lnTo>
                  <a:pt x="84" y="2723"/>
                </a:lnTo>
                <a:lnTo>
                  <a:pt x="86" y="2736"/>
                </a:lnTo>
                <a:lnTo>
                  <a:pt x="88" y="2746"/>
                </a:lnTo>
                <a:lnTo>
                  <a:pt x="89" y="2747"/>
                </a:lnTo>
                <a:lnTo>
                  <a:pt x="90" y="2748"/>
                </a:lnTo>
                <a:lnTo>
                  <a:pt x="91" y="2748"/>
                </a:lnTo>
                <a:lnTo>
                  <a:pt x="93" y="2748"/>
                </a:lnTo>
                <a:lnTo>
                  <a:pt x="96" y="2746"/>
                </a:lnTo>
                <a:lnTo>
                  <a:pt x="101" y="2740"/>
                </a:lnTo>
                <a:lnTo>
                  <a:pt x="108" y="2756"/>
                </a:lnTo>
                <a:lnTo>
                  <a:pt x="112" y="2770"/>
                </a:lnTo>
                <a:lnTo>
                  <a:pt x="115" y="2786"/>
                </a:lnTo>
                <a:lnTo>
                  <a:pt x="117" y="2800"/>
                </a:lnTo>
                <a:lnTo>
                  <a:pt x="118" y="2814"/>
                </a:lnTo>
                <a:lnTo>
                  <a:pt x="117" y="2828"/>
                </a:lnTo>
                <a:lnTo>
                  <a:pt x="116" y="2842"/>
                </a:lnTo>
                <a:lnTo>
                  <a:pt x="115" y="2855"/>
                </a:lnTo>
                <a:lnTo>
                  <a:pt x="111" y="2881"/>
                </a:lnTo>
                <a:lnTo>
                  <a:pt x="108" y="2908"/>
                </a:lnTo>
                <a:lnTo>
                  <a:pt x="107" y="2922"/>
                </a:lnTo>
                <a:lnTo>
                  <a:pt x="107" y="2935"/>
                </a:lnTo>
                <a:lnTo>
                  <a:pt x="108" y="2949"/>
                </a:lnTo>
                <a:lnTo>
                  <a:pt x="109" y="2963"/>
                </a:lnTo>
                <a:lnTo>
                  <a:pt x="114" y="2968"/>
                </a:lnTo>
                <a:lnTo>
                  <a:pt x="118" y="2972"/>
                </a:lnTo>
                <a:lnTo>
                  <a:pt x="121" y="2975"/>
                </a:lnTo>
                <a:lnTo>
                  <a:pt x="124" y="2978"/>
                </a:lnTo>
                <a:lnTo>
                  <a:pt x="127" y="2978"/>
                </a:lnTo>
                <a:lnTo>
                  <a:pt x="129" y="2978"/>
                </a:lnTo>
                <a:lnTo>
                  <a:pt x="131" y="2978"/>
                </a:lnTo>
                <a:lnTo>
                  <a:pt x="133" y="2975"/>
                </a:lnTo>
                <a:lnTo>
                  <a:pt x="135" y="2970"/>
                </a:lnTo>
                <a:lnTo>
                  <a:pt x="138" y="2963"/>
                </a:lnTo>
                <a:lnTo>
                  <a:pt x="139" y="2954"/>
                </a:lnTo>
                <a:lnTo>
                  <a:pt x="140" y="2944"/>
                </a:lnTo>
                <a:lnTo>
                  <a:pt x="141" y="2925"/>
                </a:lnTo>
                <a:lnTo>
                  <a:pt x="143" y="2909"/>
                </a:lnTo>
                <a:lnTo>
                  <a:pt x="144" y="2907"/>
                </a:lnTo>
                <a:lnTo>
                  <a:pt x="145" y="2905"/>
                </a:lnTo>
                <a:lnTo>
                  <a:pt x="147" y="2903"/>
                </a:lnTo>
                <a:lnTo>
                  <a:pt x="148" y="2903"/>
                </a:lnTo>
                <a:lnTo>
                  <a:pt x="150" y="2903"/>
                </a:lnTo>
                <a:lnTo>
                  <a:pt x="153" y="2904"/>
                </a:lnTo>
                <a:lnTo>
                  <a:pt x="155" y="2906"/>
                </a:lnTo>
                <a:lnTo>
                  <a:pt x="159" y="2909"/>
                </a:lnTo>
                <a:lnTo>
                  <a:pt x="166" y="2979"/>
                </a:lnTo>
                <a:lnTo>
                  <a:pt x="166" y="2962"/>
                </a:lnTo>
                <a:lnTo>
                  <a:pt x="166" y="2949"/>
                </a:lnTo>
                <a:lnTo>
                  <a:pt x="167" y="2940"/>
                </a:lnTo>
                <a:lnTo>
                  <a:pt x="169" y="2935"/>
                </a:lnTo>
                <a:lnTo>
                  <a:pt x="171" y="2934"/>
                </a:lnTo>
                <a:lnTo>
                  <a:pt x="173" y="2934"/>
                </a:lnTo>
                <a:lnTo>
                  <a:pt x="174" y="2934"/>
                </a:lnTo>
                <a:lnTo>
                  <a:pt x="176" y="2935"/>
                </a:lnTo>
                <a:lnTo>
                  <a:pt x="180" y="2938"/>
                </a:lnTo>
                <a:lnTo>
                  <a:pt x="184" y="2942"/>
                </a:lnTo>
                <a:lnTo>
                  <a:pt x="193" y="2956"/>
                </a:lnTo>
                <a:lnTo>
                  <a:pt x="203" y="2969"/>
                </a:lnTo>
                <a:lnTo>
                  <a:pt x="207" y="2975"/>
                </a:lnTo>
                <a:lnTo>
                  <a:pt x="211" y="2980"/>
                </a:lnTo>
                <a:lnTo>
                  <a:pt x="215" y="2982"/>
                </a:lnTo>
                <a:lnTo>
                  <a:pt x="218" y="2983"/>
                </a:lnTo>
                <a:lnTo>
                  <a:pt x="213" y="2988"/>
                </a:lnTo>
                <a:lnTo>
                  <a:pt x="209" y="2994"/>
                </a:lnTo>
                <a:lnTo>
                  <a:pt x="207" y="3000"/>
                </a:lnTo>
                <a:lnTo>
                  <a:pt x="205" y="3007"/>
                </a:lnTo>
                <a:lnTo>
                  <a:pt x="205" y="3014"/>
                </a:lnTo>
                <a:lnTo>
                  <a:pt x="205" y="3021"/>
                </a:lnTo>
                <a:lnTo>
                  <a:pt x="206" y="3029"/>
                </a:lnTo>
                <a:lnTo>
                  <a:pt x="207" y="3040"/>
                </a:lnTo>
                <a:lnTo>
                  <a:pt x="209" y="3049"/>
                </a:lnTo>
                <a:lnTo>
                  <a:pt x="211" y="3059"/>
                </a:lnTo>
                <a:lnTo>
                  <a:pt x="212" y="3068"/>
                </a:lnTo>
                <a:lnTo>
                  <a:pt x="213" y="3075"/>
                </a:lnTo>
                <a:lnTo>
                  <a:pt x="212" y="3077"/>
                </a:lnTo>
                <a:lnTo>
                  <a:pt x="210" y="3078"/>
                </a:lnTo>
                <a:lnTo>
                  <a:pt x="208" y="3078"/>
                </a:lnTo>
                <a:lnTo>
                  <a:pt x="205" y="3076"/>
                </a:lnTo>
                <a:lnTo>
                  <a:pt x="195" y="3070"/>
                </a:lnTo>
                <a:lnTo>
                  <a:pt x="184" y="3059"/>
                </a:lnTo>
                <a:lnTo>
                  <a:pt x="185" y="3067"/>
                </a:lnTo>
                <a:lnTo>
                  <a:pt x="187" y="3075"/>
                </a:lnTo>
                <a:lnTo>
                  <a:pt x="191" y="3084"/>
                </a:lnTo>
                <a:lnTo>
                  <a:pt x="196" y="3097"/>
                </a:lnTo>
                <a:lnTo>
                  <a:pt x="199" y="3104"/>
                </a:lnTo>
                <a:lnTo>
                  <a:pt x="205" y="3113"/>
                </a:lnTo>
                <a:lnTo>
                  <a:pt x="213" y="3126"/>
                </a:lnTo>
                <a:lnTo>
                  <a:pt x="224" y="3140"/>
                </a:lnTo>
                <a:lnTo>
                  <a:pt x="236" y="3150"/>
                </a:lnTo>
                <a:lnTo>
                  <a:pt x="248" y="3161"/>
                </a:lnTo>
                <a:lnTo>
                  <a:pt x="255" y="3165"/>
                </a:lnTo>
                <a:lnTo>
                  <a:pt x="263" y="3170"/>
                </a:lnTo>
                <a:lnTo>
                  <a:pt x="276" y="3176"/>
                </a:lnTo>
                <a:lnTo>
                  <a:pt x="290" y="3180"/>
                </a:lnTo>
                <a:lnTo>
                  <a:pt x="305" y="3185"/>
                </a:lnTo>
                <a:lnTo>
                  <a:pt x="319" y="3187"/>
                </a:lnTo>
                <a:lnTo>
                  <a:pt x="334" y="3188"/>
                </a:lnTo>
                <a:lnTo>
                  <a:pt x="348" y="3187"/>
                </a:lnTo>
                <a:lnTo>
                  <a:pt x="362" y="3185"/>
                </a:lnTo>
                <a:lnTo>
                  <a:pt x="377" y="3182"/>
                </a:lnTo>
                <a:lnTo>
                  <a:pt x="390" y="3176"/>
                </a:lnTo>
                <a:lnTo>
                  <a:pt x="404" y="3170"/>
                </a:lnTo>
                <a:lnTo>
                  <a:pt x="418" y="3161"/>
                </a:lnTo>
                <a:lnTo>
                  <a:pt x="431" y="3151"/>
                </a:lnTo>
                <a:lnTo>
                  <a:pt x="443" y="3140"/>
                </a:lnTo>
                <a:lnTo>
                  <a:pt x="446" y="3136"/>
                </a:lnTo>
                <a:lnTo>
                  <a:pt x="449" y="3133"/>
                </a:lnTo>
                <a:lnTo>
                  <a:pt x="451" y="3130"/>
                </a:lnTo>
                <a:lnTo>
                  <a:pt x="453" y="3126"/>
                </a:lnTo>
                <a:lnTo>
                  <a:pt x="454" y="3122"/>
                </a:lnTo>
                <a:lnTo>
                  <a:pt x="459" y="3107"/>
                </a:lnTo>
                <a:lnTo>
                  <a:pt x="464" y="3091"/>
                </a:lnTo>
                <a:lnTo>
                  <a:pt x="468" y="3077"/>
                </a:lnTo>
                <a:lnTo>
                  <a:pt x="472" y="3061"/>
                </a:lnTo>
                <a:lnTo>
                  <a:pt x="476" y="3047"/>
                </a:lnTo>
                <a:lnTo>
                  <a:pt x="479" y="3031"/>
                </a:lnTo>
                <a:lnTo>
                  <a:pt x="482" y="3016"/>
                </a:lnTo>
                <a:lnTo>
                  <a:pt x="484" y="3000"/>
                </a:lnTo>
                <a:lnTo>
                  <a:pt x="485" y="2984"/>
                </a:lnTo>
                <a:lnTo>
                  <a:pt x="486" y="2965"/>
                </a:lnTo>
                <a:lnTo>
                  <a:pt x="485" y="2945"/>
                </a:lnTo>
                <a:lnTo>
                  <a:pt x="484" y="2925"/>
                </a:lnTo>
                <a:lnTo>
                  <a:pt x="481" y="2902"/>
                </a:lnTo>
                <a:lnTo>
                  <a:pt x="477" y="2876"/>
                </a:lnTo>
                <a:lnTo>
                  <a:pt x="480" y="2878"/>
                </a:lnTo>
                <a:lnTo>
                  <a:pt x="482" y="2880"/>
                </a:lnTo>
                <a:lnTo>
                  <a:pt x="484" y="2883"/>
                </a:lnTo>
                <a:lnTo>
                  <a:pt x="485" y="2887"/>
                </a:lnTo>
                <a:lnTo>
                  <a:pt x="486" y="2896"/>
                </a:lnTo>
                <a:lnTo>
                  <a:pt x="487" y="2903"/>
                </a:lnTo>
                <a:lnTo>
                  <a:pt x="488" y="2909"/>
                </a:lnTo>
                <a:lnTo>
                  <a:pt x="489" y="2912"/>
                </a:lnTo>
                <a:lnTo>
                  <a:pt x="490" y="2913"/>
                </a:lnTo>
                <a:lnTo>
                  <a:pt x="492" y="2912"/>
                </a:lnTo>
                <a:lnTo>
                  <a:pt x="495" y="2909"/>
                </a:lnTo>
                <a:lnTo>
                  <a:pt x="497" y="2906"/>
                </a:lnTo>
                <a:lnTo>
                  <a:pt x="496" y="2885"/>
                </a:lnTo>
                <a:lnTo>
                  <a:pt x="495" y="2864"/>
                </a:lnTo>
                <a:lnTo>
                  <a:pt x="496" y="2843"/>
                </a:lnTo>
                <a:lnTo>
                  <a:pt x="497" y="2821"/>
                </a:lnTo>
                <a:lnTo>
                  <a:pt x="499" y="2800"/>
                </a:lnTo>
                <a:lnTo>
                  <a:pt x="501" y="2781"/>
                </a:lnTo>
                <a:lnTo>
                  <a:pt x="502" y="2761"/>
                </a:lnTo>
                <a:lnTo>
                  <a:pt x="504" y="2742"/>
                </a:lnTo>
                <a:lnTo>
                  <a:pt x="500" y="2732"/>
                </a:lnTo>
                <a:lnTo>
                  <a:pt x="497" y="2721"/>
                </a:lnTo>
                <a:lnTo>
                  <a:pt x="495" y="2710"/>
                </a:lnTo>
                <a:lnTo>
                  <a:pt x="494" y="2700"/>
                </a:lnTo>
                <a:lnTo>
                  <a:pt x="492" y="2690"/>
                </a:lnTo>
                <a:lnTo>
                  <a:pt x="494" y="2680"/>
                </a:lnTo>
                <a:lnTo>
                  <a:pt x="495" y="2670"/>
                </a:lnTo>
                <a:lnTo>
                  <a:pt x="497" y="2661"/>
                </a:lnTo>
                <a:lnTo>
                  <a:pt x="502" y="2676"/>
                </a:lnTo>
                <a:lnTo>
                  <a:pt x="507" y="2691"/>
                </a:lnTo>
                <a:lnTo>
                  <a:pt x="509" y="2693"/>
                </a:lnTo>
                <a:lnTo>
                  <a:pt x="510" y="2694"/>
                </a:lnTo>
                <a:lnTo>
                  <a:pt x="512" y="2695"/>
                </a:lnTo>
                <a:lnTo>
                  <a:pt x="514" y="2694"/>
                </a:lnTo>
                <a:lnTo>
                  <a:pt x="516" y="2692"/>
                </a:lnTo>
                <a:lnTo>
                  <a:pt x="518" y="2688"/>
                </a:lnTo>
                <a:lnTo>
                  <a:pt x="520" y="2682"/>
                </a:lnTo>
                <a:lnTo>
                  <a:pt x="523" y="2675"/>
                </a:lnTo>
                <a:lnTo>
                  <a:pt x="521" y="2664"/>
                </a:lnTo>
                <a:lnTo>
                  <a:pt x="519" y="2651"/>
                </a:lnTo>
                <a:lnTo>
                  <a:pt x="519" y="2641"/>
                </a:lnTo>
                <a:lnTo>
                  <a:pt x="518" y="2630"/>
                </a:lnTo>
                <a:lnTo>
                  <a:pt x="520" y="2620"/>
                </a:lnTo>
                <a:lnTo>
                  <a:pt x="522" y="2611"/>
                </a:lnTo>
                <a:lnTo>
                  <a:pt x="523" y="2602"/>
                </a:lnTo>
                <a:lnTo>
                  <a:pt x="524" y="2591"/>
                </a:lnTo>
                <a:lnTo>
                  <a:pt x="528" y="2590"/>
                </a:lnTo>
                <a:lnTo>
                  <a:pt x="531" y="2590"/>
                </a:lnTo>
                <a:lnTo>
                  <a:pt x="534" y="2590"/>
                </a:lnTo>
                <a:lnTo>
                  <a:pt x="537" y="2591"/>
                </a:lnTo>
                <a:lnTo>
                  <a:pt x="542" y="2594"/>
                </a:lnTo>
                <a:lnTo>
                  <a:pt x="546" y="2599"/>
                </a:lnTo>
                <a:lnTo>
                  <a:pt x="549" y="2606"/>
                </a:lnTo>
                <a:lnTo>
                  <a:pt x="552" y="2613"/>
                </a:lnTo>
                <a:lnTo>
                  <a:pt x="554" y="2620"/>
                </a:lnTo>
                <a:lnTo>
                  <a:pt x="555" y="2628"/>
                </a:lnTo>
                <a:lnTo>
                  <a:pt x="557" y="2622"/>
                </a:lnTo>
                <a:lnTo>
                  <a:pt x="564" y="2608"/>
                </a:lnTo>
                <a:lnTo>
                  <a:pt x="570" y="2594"/>
                </a:lnTo>
                <a:lnTo>
                  <a:pt x="572" y="2589"/>
                </a:lnTo>
                <a:lnTo>
                  <a:pt x="575" y="2592"/>
                </a:lnTo>
                <a:lnTo>
                  <a:pt x="580" y="2603"/>
                </a:lnTo>
                <a:lnTo>
                  <a:pt x="588" y="2617"/>
                </a:lnTo>
                <a:lnTo>
                  <a:pt x="596" y="2635"/>
                </a:lnTo>
                <a:lnTo>
                  <a:pt x="603" y="2652"/>
                </a:lnTo>
                <a:lnTo>
                  <a:pt x="608" y="2669"/>
                </a:lnTo>
                <a:lnTo>
                  <a:pt x="612" y="2680"/>
                </a:lnTo>
                <a:lnTo>
                  <a:pt x="613" y="2684"/>
                </a:lnTo>
                <a:lnTo>
                  <a:pt x="612" y="2667"/>
                </a:lnTo>
                <a:lnTo>
                  <a:pt x="619" y="2679"/>
                </a:lnTo>
                <a:lnTo>
                  <a:pt x="626" y="2690"/>
                </a:lnTo>
                <a:lnTo>
                  <a:pt x="629" y="2699"/>
                </a:lnTo>
                <a:lnTo>
                  <a:pt x="632" y="2707"/>
                </a:lnTo>
                <a:lnTo>
                  <a:pt x="633" y="2714"/>
                </a:lnTo>
                <a:lnTo>
                  <a:pt x="633" y="2722"/>
                </a:lnTo>
                <a:lnTo>
                  <a:pt x="632" y="2728"/>
                </a:lnTo>
                <a:lnTo>
                  <a:pt x="630" y="2733"/>
                </a:lnTo>
                <a:lnTo>
                  <a:pt x="618" y="2752"/>
                </a:lnTo>
                <a:lnTo>
                  <a:pt x="608" y="2768"/>
                </a:lnTo>
                <a:lnTo>
                  <a:pt x="627" y="2787"/>
                </a:lnTo>
                <a:lnTo>
                  <a:pt x="625" y="2797"/>
                </a:lnTo>
                <a:lnTo>
                  <a:pt x="622" y="2808"/>
                </a:lnTo>
                <a:lnTo>
                  <a:pt x="622" y="2818"/>
                </a:lnTo>
                <a:lnTo>
                  <a:pt x="624" y="2828"/>
                </a:lnTo>
                <a:lnTo>
                  <a:pt x="626" y="2839"/>
                </a:lnTo>
                <a:lnTo>
                  <a:pt x="628" y="2849"/>
                </a:lnTo>
                <a:lnTo>
                  <a:pt x="631" y="2858"/>
                </a:lnTo>
                <a:lnTo>
                  <a:pt x="634" y="2868"/>
                </a:lnTo>
                <a:lnTo>
                  <a:pt x="649" y="2902"/>
                </a:lnTo>
                <a:lnTo>
                  <a:pt x="661" y="2925"/>
                </a:lnTo>
                <a:lnTo>
                  <a:pt x="657" y="2911"/>
                </a:lnTo>
                <a:lnTo>
                  <a:pt x="654" y="2896"/>
                </a:lnTo>
                <a:lnTo>
                  <a:pt x="653" y="2878"/>
                </a:lnTo>
                <a:lnTo>
                  <a:pt x="653" y="2858"/>
                </a:lnTo>
                <a:lnTo>
                  <a:pt x="653" y="2838"/>
                </a:lnTo>
                <a:lnTo>
                  <a:pt x="653" y="2815"/>
                </a:lnTo>
                <a:lnTo>
                  <a:pt x="652" y="2792"/>
                </a:lnTo>
                <a:lnTo>
                  <a:pt x="650" y="2767"/>
                </a:lnTo>
                <a:lnTo>
                  <a:pt x="651" y="2763"/>
                </a:lnTo>
                <a:lnTo>
                  <a:pt x="652" y="2759"/>
                </a:lnTo>
                <a:lnTo>
                  <a:pt x="653" y="2758"/>
                </a:lnTo>
                <a:lnTo>
                  <a:pt x="654" y="2758"/>
                </a:lnTo>
                <a:lnTo>
                  <a:pt x="659" y="2760"/>
                </a:lnTo>
                <a:lnTo>
                  <a:pt x="663" y="2765"/>
                </a:lnTo>
                <a:lnTo>
                  <a:pt x="668" y="2771"/>
                </a:lnTo>
                <a:lnTo>
                  <a:pt x="672" y="2778"/>
                </a:lnTo>
                <a:lnTo>
                  <a:pt x="674" y="2780"/>
                </a:lnTo>
                <a:lnTo>
                  <a:pt x="676" y="2782"/>
                </a:lnTo>
                <a:lnTo>
                  <a:pt x="678" y="2783"/>
                </a:lnTo>
                <a:lnTo>
                  <a:pt x="679" y="2782"/>
                </a:lnTo>
                <a:lnTo>
                  <a:pt x="682" y="2791"/>
                </a:lnTo>
                <a:lnTo>
                  <a:pt x="684" y="2798"/>
                </a:lnTo>
                <a:lnTo>
                  <a:pt x="685" y="2805"/>
                </a:lnTo>
                <a:lnTo>
                  <a:pt x="685" y="2810"/>
                </a:lnTo>
                <a:lnTo>
                  <a:pt x="685" y="2814"/>
                </a:lnTo>
                <a:lnTo>
                  <a:pt x="684" y="2818"/>
                </a:lnTo>
                <a:lnTo>
                  <a:pt x="683" y="2821"/>
                </a:lnTo>
                <a:lnTo>
                  <a:pt x="681" y="2823"/>
                </a:lnTo>
                <a:lnTo>
                  <a:pt x="678" y="2829"/>
                </a:lnTo>
                <a:lnTo>
                  <a:pt x="674" y="2836"/>
                </a:lnTo>
                <a:lnTo>
                  <a:pt x="673" y="2840"/>
                </a:lnTo>
                <a:lnTo>
                  <a:pt x="671" y="2845"/>
                </a:lnTo>
                <a:lnTo>
                  <a:pt x="671" y="2851"/>
                </a:lnTo>
                <a:lnTo>
                  <a:pt x="670" y="2858"/>
                </a:lnTo>
                <a:lnTo>
                  <a:pt x="681" y="2858"/>
                </a:lnTo>
                <a:lnTo>
                  <a:pt x="694" y="2860"/>
                </a:lnTo>
                <a:lnTo>
                  <a:pt x="690" y="2839"/>
                </a:lnTo>
                <a:lnTo>
                  <a:pt x="694" y="2835"/>
                </a:lnTo>
                <a:lnTo>
                  <a:pt x="699" y="2830"/>
                </a:lnTo>
                <a:lnTo>
                  <a:pt x="704" y="2827"/>
                </a:lnTo>
                <a:lnTo>
                  <a:pt x="709" y="2824"/>
                </a:lnTo>
                <a:lnTo>
                  <a:pt x="712" y="2823"/>
                </a:lnTo>
                <a:lnTo>
                  <a:pt x="714" y="2823"/>
                </a:lnTo>
                <a:lnTo>
                  <a:pt x="717" y="2824"/>
                </a:lnTo>
                <a:lnTo>
                  <a:pt x="721" y="2825"/>
                </a:lnTo>
                <a:lnTo>
                  <a:pt x="724" y="2827"/>
                </a:lnTo>
                <a:lnTo>
                  <a:pt x="726" y="2830"/>
                </a:lnTo>
                <a:lnTo>
                  <a:pt x="729" y="2835"/>
                </a:lnTo>
                <a:lnTo>
                  <a:pt x="732" y="2840"/>
                </a:lnTo>
                <a:lnTo>
                  <a:pt x="732" y="2847"/>
                </a:lnTo>
                <a:lnTo>
                  <a:pt x="732" y="2853"/>
                </a:lnTo>
                <a:lnTo>
                  <a:pt x="731" y="2857"/>
                </a:lnTo>
                <a:lnTo>
                  <a:pt x="730" y="2862"/>
                </a:lnTo>
                <a:lnTo>
                  <a:pt x="726" y="2867"/>
                </a:lnTo>
                <a:lnTo>
                  <a:pt x="722" y="2871"/>
                </a:lnTo>
                <a:lnTo>
                  <a:pt x="716" y="2874"/>
                </a:lnTo>
                <a:lnTo>
                  <a:pt x="712" y="2879"/>
                </a:lnTo>
                <a:lnTo>
                  <a:pt x="711" y="2881"/>
                </a:lnTo>
                <a:lnTo>
                  <a:pt x="710" y="2885"/>
                </a:lnTo>
                <a:lnTo>
                  <a:pt x="710" y="2889"/>
                </a:lnTo>
                <a:lnTo>
                  <a:pt x="710" y="2895"/>
                </a:lnTo>
                <a:lnTo>
                  <a:pt x="711" y="2886"/>
                </a:lnTo>
                <a:lnTo>
                  <a:pt x="713" y="2880"/>
                </a:lnTo>
                <a:lnTo>
                  <a:pt x="716" y="2876"/>
                </a:lnTo>
                <a:lnTo>
                  <a:pt x="719" y="2873"/>
                </a:lnTo>
                <a:lnTo>
                  <a:pt x="728" y="2869"/>
                </a:lnTo>
                <a:lnTo>
                  <a:pt x="736" y="2867"/>
                </a:lnTo>
                <a:lnTo>
                  <a:pt x="740" y="2866"/>
                </a:lnTo>
                <a:lnTo>
                  <a:pt x="743" y="2863"/>
                </a:lnTo>
                <a:lnTo>
                  <a:pt x="746" y="2859"/>
                </a:lnTo>
                <a:lnTo>
                  <a:pt x="749" y="2854"/>
                </a:lnTo>
                <a:lnTo>
                  <a:pt x="750" y="2848"/>
                </a:lnTo>
                <a:lnTo>
                  <a:pt x="751" y="2839"/>
                </a:lnTo>
                <a:lnTo>
                  <a:pt x="750" y="2826"/>
                </a:lnTo>
                <a:lnTo>
                  <a:pt x="749" y="2812"/>
                </a:lnTo>
                <a:lnTo>
                  <a:pt x="751" y="2808"/>
                </a:lnTo>
                <a:lnTo>
                  <a:pt x="754" y="2806"/>
                </a:lnTo>
                <a:lnTo>
                  <a:pt x="756" y="2805"/>
                </a:lnTo>
                <a:lnTo>
                  <a:pt x="758" y="2806"/>
                </a:lnTo>
                <a:lnTo>
                  <a:pt x="761" y="2807"/>
                </a:lnTo>
                <a:lnTo>
                  <a:pt x="763" y="2809"/>
                </a:lnTo>
                <a:lnTo>
                  <a:pt x="766" y="2812"/>
                </a:lnTo>
                <a:lnTo>
                  <a:pt x="768" y="2816"/>
                </a:lnTo>
                <a:lnTo>
                  <a:pt x="772" y="2825"/>
                </a:lnTo>
                <a:lnTo>
                  <a:pt x="776" y="2836"/>
                </a:lnTo>
                <a:lnTo>
                  <a:pt x="777" y="2846"/>
                </a:lnTo>
                <a:lnTo>
                  <a:pt x="778" y="2855"/>
                </a:lnTo>
                <a:lnTo>
                  <a:pt x="775" y="2856"/>
                </a:lnTo>
                <a:lnTo>
                  <a:pt x="773" y="2858"/>
                </a:lnTo>
                <a:lnTo>
                  <a:pt x="771" y="2862"/>
                </a:lnTo>
                <a:lnTo>
                  <a:pt x="770" y="2865"/>
                </a:lnTo>
                <a:lnTo>
                  <a:pt x="769" y="2873"/>
                </a:lnTo>
                <a:lnTo>
                  <a:pt x="770" y="2883"/>
                </a:lnTo>
                <a:lnTo>
                  <a:pt x="774" y="2908"/>
                </a:lnTo>
                <a:lnTo>
                  <a:pt x="780" y="2935"/>
                </a:lnTo>
                <a:lnTo>
                  <a:pt x="782" y="2950"/>
                </a:lnTo>
                <a:lnTo>
                  <a:pt x="784" y="2962"/>
                </a:lnTo>
                <a:lnTo>
                  <a:pt x="784" y="2974"/>
                </a:lnTo>
                <a:lnTo>
                  <a:pt x="783" y="2986"/>
                </a:lnTo>
                <a:lnTo>
                  <a:pt x="782" y="2991"/>
                </a:lnTo>
                <a:lnTo>
                  <a:pt x="781" y="2996"/>
                </a:lnTo>
                <a:lnTo>
                  <a:pt x="779" y="3000"/>
                </a:lnTo>
                <a:lnTo>
                  <a:pt x="777" y="3004"/>
                </a:lnTo>
                <a:lnTo>
                  <a:pt x="774" y="3008"/>
                </a:lnTo>
                <a:lnTo>
                  <a:pt x="771" y="3011"/>
                </a:lnTo>
                <a:lnTo>
                  <a:pt x="767" y="3013"/>
                </a:lnTo>
                <a:lnTo>
                  <a:pt x="763" y="3015"/>
                </a:lnTo>
                <a:lnTo>
                  <a:pt x="765" y="3013"/>
                </a:lnTo>
                <a:lnTo>
                  <a:pt x="768" y="3014"/>
                </a:lnTo>
                <a:lnTo>
                  <a:pt x="769" y="3016"/>
                </a:lnTo>
                <a:lnTo>
                  <a:pt x="770" y="3020"/>
                </a:lnTo>
                <a:lnTo>
                  <a:pt x="771" y="3032"/>
                </a:lnTo>
                <a:lnTo>
                  <a:pt x="771" y="3048"/>
                </a:lnTo>
                <a:lnTo>
                  <a:pt x="768" y="3081"/>
                </a:lnTo>
                <a:lnTo>
                  <a:pt x="767" y="3098"/>
                </a:lnTo>
                <a:lnTo>
                  <a:pt x="761" y="3105"/>
                </a:lnTo>
                <a:lnTo>
                  <a:pt x="756" y="3108"/>
                </a:lnTo>
                <a:lnTo>
                  <a:pt x="754" y="3109"/>
                </a:lnTo>
                <a:lnTo>
                  <a:pt x="751" y="3108"/>
                </a:lnTo>
                <a:lnTo>
                  <a:pt x="749" y="3107"/>
                </a:lnTo>
                <a:lnTo>
                  <a:pt x="747" y="3106"/>
                </a:lnTo>
                <a:lnTo>
                  <a:pt x="745" y="3112"/>
                </a:lnTo>
                <a:lnTo>
                  <a:pt x="742" y="3120"/>
                </a:lnTo>
                <a:lnTo>
                  <a:pt x="731" y="3122"/>
                </a:lnTo>
                <a:lnTo>
                  <a:pt x="718" y="3126"/>
                </a:lnTo>
                <a:lnTo>
                  <a:pt x="725" y="3131"/>
                </a:lnTo>
                <a:lnTo>
                  <a:pt x="730" y="3133"/>
                </a:lnTo>
                <a:lnTo>
                  <a:pt x="736" y="3134"/>
                </a:lnTo>
                <a:lnTo>
                  <a:pt x="741" y="3134"/>
                </a:lnTo>
                <a:lnTo>
                  <a:pt x="747" y="3131"/>
                </a:lnTo>
                <a:lnTo>
                  <a:pt x="755" y="3126"/>
                </a:lnTo>
                <a:lnTo>
                  <a:pt x="762" y="3117"/>
                </a:lnTo>
                <a:lnTo>
                  <a:pt x="770" y="3106"/>
                </a:lnTo>
                <a:lnTo>
                  <a:pt x="773" y="3120"/>
                </a:lnTo>
                <a:lnTo>
                  <a:pt x="773" y="3131"/>
                </a:lnTo>
                <a:lnTo>
                  <a:pt x="772" y="3138"/>
                </a:lnTo>
                <a:lnTo>
                  <a:pt x="770" y="3143"/>
                </a:lnTo>
                <a:lnTo>
                  <a:pt x="768" y="3149"/>
                </a:lnTo>
                <a:lnTo>
                  <a:pt x="766" y="3157"/>
                </a:lnTo>
                <a:lnTo>
                  <a:pt x="765" y="3167"/>
                </a:lnTo>
                <a:lnTo>
                  <a:pt x="765" y="3182"/>
                </a:lnTo>
                <a:lnTo>
                  <a:pt x="768" y="3173"/>
                </a:lnTo>
                <a:lnTo>
                  <a:pt x="770" y="3167"/>
                </a:lnTo>
                <a:lnTo>
                  <a:pt x="773" y="3163"/>
                </a:lnTo>
                <a:lnTo>
                  <a:pt x="775" y="3161"/>
                </a:lnTo>
                <a:lnTo>
                  <a:pt x="777" y="3160"/>
                </a:lnTo>
                <a:lnTo>
                  <a:pt x="778" y="3161"/>
                </a:lnTo>
                <a:lnTo>
                  <a:pt x="780" y="3164"/>
                </a:lnTo>
                <a:lnTo>
                  <a:pt x="782" y="3167"/>
                </a:lnTo>
                <a:lnTo>
                  <a:pt x="786" y="3150"/>
                </a:lnTo>
                <a:lnTo>
                  <a:pt x="790" y="3130"/>
                </a:lnTo>
                <a:lnTo>
                  <a:pt x="791" y="3118"/>
                </a:lnTo>
                <a:lnTo>
                  <a:pt x="792" y="3106"/>
                </a:lnTo>
                <a:lnTo>
                  <a:pt x="791" y="3092"/>
                </a:lnTo>
                <a:lnTo>
                  <a:pt x="790" y="3079"/>
                </a:lnTo>
                <a:lnTo>
                  <a:pt x="793" y="3088"/>
                </a:lnTo>
                <a:lnTo>
                  <a:pt x="798" y="3096"/>
                </a:lnTo>
                <a:lnTo>
                  <a:pt x="800" y="3098"/>
                </a:lnTo>
                <a:lnTo>
                  <a:pt x="802" y="3100"/>
                </a:lnTo>
                <a:lnTo>
                  <a:pt x="805" y="3101"/>
                </a:lnTo>
                <a:lnTo>
                  <a:pt x="807" y="3102"/>
                </a:lnTo>
                <a:lnTo>
                  <a:pt x="812" y="3101"/>
                </a:lnTo>
                <a:lnTo>
                  <a:pt x="818" y="3098"/>
                </a:lnTo>
                <a:lnTo>
                  <a:pt x="823" y="3093"/>
                </a:lnTo>
                <a:lnTo>
                  <a:pt x="828" y="3088"/>
                </a:lnTo>
                <a:lnTo>
                  <a:pt x="833" y="3081"/>
                </a:lnTo>
                <a:lnTo>
                  <a:pt x="837" y="3073"/>
                </a:lnTo>
                <a:lnTo>
                  <a:pt x="840" y="3064"/>
                </a:lnTo>
                <a:lnTo>
                  <a:pt x="843" y="3055"/>
                </a:lnTo>
                <a:lnTo>
                  <a:pt x="845" y="3047"/>
                </a:lnTo>
                <a:lnTo>
                  <a:pt x="846" y="3038"/>
                </a:lnTo>
                <a:lnTo>
                  <a:pt x="846" y="3029"/>
                </a:lnTo>
                <a:lnTo>
                  <a:pt x="845" y="3021"/>
                </a:lnTo>
                <a:lnTo>
                  <a:pt x="851" y="3030"/>
                </a:lnTo>
                <a:lnTo>
                  <a:pt x="857" y="3038"/>
                </a:lnTo>
                <a:lnTo>
                  <a:pt x="863" y="3044"/>
                </a:lnTo>
                <a:lnTo>
                  <a:pt x="870" y="3050"/>
                </a:lnTo>
                <a:lnTo>
                  <a:pt x="876" y="3057"/>
                </a:lnTo>
                <a:lnTo>
                  <a:pt x="883" y="3067"/>
                </a:lnTo>
                <a:lnTo>
                  <a:pt x="885" y="3073"/>
                </a:lnTo>
                <a:lnTo>
                  <a:pt x="888" y="3079"/>
                </a:lnTo>
                <a:lnTo>
                  <a:pt x="890" y="3086"/>
                </a:lnTo>
                <a:lnTo>
                  <a:pt x="892" y="3093"/>
                </a:lnTo>
                <a:lnTo>
                  <a:pt x="888" y="3103"/>
                </a:lnTo>
                <a:lnTo>
                  <a:pt x="879" y="3121"/>
                </a:lnTo>
                <a:lnTo>
                  <a:pt x="871" y="3139"/>
                </a:lnTo>
                <a:lnTo>
                  <a:pt x="867" y="3146"/>
                </a:lnTo>
                <a:lnTo>
                  <a:pt x="872" y="3146"/>
                </a:lnTo>
                <a:lnTo>
                  <a:pt x="886" y="3144"/>
                </a:lnTo>
                <a:lnTo>
                  <a:pt x="899" y="3143"/>
                </a:lnTo>
                <a:lnTo>
                  <a:pt x="904" y="3143"/>
                </a:lnTo>
                <a:lnTo>
                  <a:pt x="909" y="3154"/>
                </a:lnTo>
                <a:lnTo>
                  <a:pt x="913" y="3164"/>
                </a:lnTo>
                <a:lnTo>
                  <a:pt x="916" y="3176"/>
                </a:lnTo>
                <a:lnTo>
                  <a:pt x="917" y="3188"/>
                </a:lnTo>
                <a:lnTo>
                  <a:pt x="916" y="3198"/>
                </a:lnTo>
                <a:lnTo>
                  <a:pt x="913" y="3206"/>
                </a:lnTo>
                <a:lnTo>
                  <a:pt x="911" y="3209"/>
                </a:lnTo>
                <a:lnTo>
                  <a:pt x="909" y="3212"/>
                </a:lnTo>
                <a:lnTo>
                  <a:pt x="906" y="3213"/>
                </a:lnTo>
                <a:lnTo>
                  <a:pt x="903" y="3213"/>
                </a:lnTo>
                <a:lnTo>
                  <a:pt x="900" y="3207"/>
                </a:lnTo>
                <a:lnTo>
                  <a:pt x="896" y="3203"/>
                </a:lnTo>
                <a:lnTo>
                  <a:pt x="893" y="3200"/>
                </a:lnTo>
                <a:lnTo>
                  <a:pt x="890" y="3198"/>
                </a:lnTo>
                <a:lnTo>
                  <a:pt x="887" y="3197"/>
                </a:lnTo>
                <a:lnTo>
                  <a:pt x="884" y="3197"/>
                </a:lnTo>
                <a:lnTo>
                  <a:pt x="880" y="3197"/>
                </a:lnTo>
                <a:lnTo>
                  <a:pt x="877" y="3198"/>
                </a:lnTo>
                <a:lnTo>
                  <a:pt x="871" y="3201"/>
                </a:lnTo>
                <a:lnTo>
                  <a:pt x="865" y="3206"/>
                </a:lnTo>
                <a:lnTo>
                  <a:pt x="860" y="3214"/>
                </a:lnTo>
                <a:lnTo>
                  <a:pt x="855" y="3220"/>
                </a:lnTo>
                <a:lnTo>
                  <a:pt x="848" y="3227"/>
                </a:lnTo>
                <a:lnTo>
                  <a:pt x="844" y="3236"/>
                </a:lnTo>
                <a:lnTo>
                  <a:pt x="840" y="3249"/>
                </a:lnTo>
                <a:lnTo>
                  <a:pt x="837" y="3260"/>
                </a:lnTo>
                <a:lnTo>
                  <a:pt x="835" y="3266"/>
                </a:lnTo>
                <a:lnTo>
                  <a:pt x="833" y="3272"/>
                </a:lnTo>
                <a:lnTo>
                  <a:pt x="831" y="3276"/>
                </a:lnTo>
                <a:lnTo>
                  <a:pt x="828" y="3277"/>
                </a:lnTo>
                <a:lnTo>
                  <a:pt x="835" y="3280"/>
                </a:lnTo>
                <a:lnTo>
                  <a:pt x="841" y="3282"/>
                </a:lnTo>
                <a:lnTo>
                  <a:pt x="847" y="3283"/>
                </a:lnTo>
                <a:lnTo>
                  <a:pt x="853" y="3283"/>
                </a:lnTo>
                <a:lnTo>
                  <a:pt x="858" y="3285"/>
                </a:lnTo>
                <a:lnTo>
                  <a:pt x="864" y="3289"/>
                </a:lnTo>
                <a:lnTo>
                  <a:pt x="869" y="3296"/>
                </a:lnTo>
                <a:lnTo>
                  <a:pt x="874" y="3309"/>
                </a:lnTo>
                <a:lnTo>
                  <a:pt x="873" y="3302"/>
                </a:lnTo>
                <a:lnTo>
                  <a:pt x="874" y="3296"/>
                </a:lnTo>
                <a:lnTo>
                  <a:pt x="876" y="3292"/>
                </a:lnTo>
                <a:lnTo>
                  <a:pt x="878" y="3289"/>
                </a:lnTo>
                <a:lnTo>
                  <a:pt x="881" y="3288"/>
                </a:lnTo>
                <a:lnTo>
                  <a:pt x="885" y="3289"/>
                </a:lnTo>
                <a:lnTo>
                  <a:pt x="889" y="3292"/>
                </a:lnTo>
                <a:lnTo>
                  <a:pt x="893" y="3298"/>
                </a:lnTo>
                <a:lnTo>
                  <a:pt x="896" y="3313"/>
                </a:lnTo>
                <a:lnTo>
                  <a:pt x="900" y="3327"/>
                </a:lnTo>
                <a:lnTo>
                  <a:pt x="904" y="3340"/>
                </a:lnTo>
                <a:lnTo>
                  <a:pt x="908" y="3351"/>
                </a:lnTo>
                <a:lnTo>
                  <a:pt x="918" y="3373"/>
                </a:lnTo>
                <a:lnTo>
                  <a:pt x="927" y="3391"/>
                </a:lnTo>
                <a:lnTo>
                  <a:pt x="931" y="3399"/>
                </a:lnTo>
                <a:lnTo>
                  <a:pt x="934" y="3407"/>
                </a:lnTo>
                <a:lnTo>
                  <a:pt x="937" y="3415"/>
                </a:lnTo>
                <a:lnTo>
                  <a:pt x="939" y="3422"/>
                </a:lnTo>
                <a:lnTo>
                  <a:pt x="940" y="3429"/>
                </a:lnTo>
                <a:lnTo>
                  <a:pt x="939" y="3436"/>
                </a:lnTo>
                <a:lnTo>
                  <a:pt x="938" y="3445"/>
                </a:lnTo>
                <a:lnTo>
                  <a:pt x="935" y="3452"/>
                </a:lnTo>
                <a:lnTo>
                  <a:pt x="937" y="3455"/>
                </a:lnTo>
                <a:lnTo>
                  <a:pt x="943" y="3463"/>
                </a:lnTo>
                <a:lnTo>
                  <a:pt x="956" y="3477"/>
                </a:lnTo>
                <a:lnTo>
                  <a:pt x="973" y="3494"/>
                </a:lnTo>
                <a:lnTo>
                  <a:pt x="985" y="3503"/>
                </a:lnTo>
                <a:lnTo>
                  <a:pt x="998" y="3512"/>
                </a:lnTo>
                <a:lnTo>
                  <a:pt x="1014" y="3521"/>
                </a:lnTo>
                <a:lnTo>
                  <a:pt x="1030" y="3528"/>
                </a:lnTo>
                <a:lnTo>
                  <a:pt x="1043" y="3533"/>
                </a:lnTo>
                <a:lnTo>
                  <a:pt x="1056" y="3536"/>
                </a:lnTo>
                <a:lnTo>
                  <a:pt x="1037" y="3533"/>
                </a:lnTo>
                <a:lnTo>
                  <a:pt x="1023" y="3528"/>
                </a:lnTo>
                <a:lnTo>
                  <a:pt x="1013" y="3525"/>
                </a:lnTo>
                <a:lnTo>
                  <a:pt x="1005" y="3522"/>
                </a:lnTo>
                <a:lnTo>
                  <a:pt x="1000" y="3520"/>
                </a:lnTo>
                <a:lnTo>
                  <a:pt x="997" y="3519"/>
                </a:lnTo>
                <a:lnTo>
                  <a:pt x="996" y="3519"/>
                </a:lnTo>
                <a:lnTo>
                  <a:pt x="995" y="3520"/>
                </a:lnTo>
                <a:lnTo>
                  <a:pt x="999" y="3525"/>
                </a:lnTo>
                <a:lnTo>
                  <a:pt x="1010" y="3534"/>
                </a:lnTo>
                <a:lnTo>
                  <a:pt x="1019" y="3539"/>
                </a:lnTo>
                <a:lnTo>
                  <a:pt x="1030" y="3544"/>
                </a:lnTo>
                <a:lnTo>
                  <a:pt x="1045" y="3549"/>
                </a:lnTo>
                <a:lnTo>
                  <a:pt x="1062" y="3554"/>
                </a:lnTo>
                <a:lnTo>
                  <a:pt x="1071" y="3555"/>
                </a:lnTo>
                <a:lnTo>
                  <a:pt x="1082" y="3557"/>
                </a:lnTo>
                <a:lnTo>
                  <a:pt x="1092" y="3559"/>
                </a:lnTo>
                <a:lnTo>
                  <a:pt x="1104" y="3559"/>
                </a:lnTo>
                <a:lnTo>
                  <a:pt x="1117" y="3559"/>
                </a:lnTo>
                <a:lnTo>
                  <a:pt x="1129" y="3556"/>
                </a:lnTo>
                <a:lnTo>
                  <a:pt x="1140" y="3554"/>
                </a:lnTo>
                <a:lnTo>
                  <a:pt x="1153" y="3551"/>
                </a:lnTo>
                <a:lnTo>
                  <a:pt x="1165" y="3548"/>
                </a:lnTo>
                <a:lnTo>
                  <a:pt x="1177" y="3544"/>
                </a:lnTo>
                <a:lnTo>
                  <a:pt x="1187" y="3539"/>
                </a:lnTo>
                <a:lnTo>
                  <a:pt x="1197" y="3534"/>
                </a:lnTo>
                <a:lnTo>
                  <a:pt x="1215" y="3523"/>
                </a:lnTo>
                <a:lnTo>
                  <a:pt x="1229" y="3512"/>
                </a:lnTo>
                <a:lnTo>
                  <a:pt x="1242" y="3501"/>
                </a:lnTo>
                <a:lnTo>
                  <a:pt x="1252" y="3491"/>
                </a:lnTo>
                <a:lnTo>
                  <a:pt x="1259" y="3483"/>
                </a:lnTo>
                <a:lnTo>
                  <a:pt x="1266" y="3474"/>
                </a:lnTo>
                <a:lnTo>
                  <a:pt x="1272" y="3469"/>
                </a:lnTo>
                <a:lnTo>
                  <a:pt x="1276" y="3465"/>
                </a:lnTo>
                <a:lnTo>
                  <a:pt x="1272" y="3454"/>
                </a:lnTo>
                <a:lnTo>
                  <a:pt x="1266" y="3443"/>
                </a:lnTo>
                <a:lnTo>
                  <a:pt x="1273" y="3440"/>
                </a:lnTo>
                <a:lnTo>
                  <a:pt x="1287" y="3438"/>
                </a:lnTo>
                <a:lnTo>
                  <a:pt x="1300" y="3436"/>
                </a:lnTo>
                <a:lnTo>
                  <a:pt x="1307" y="3436"/>
                </a:lnTo>
                <a:lnTo>
                  <a:pt x="1308" y="3421"/>
                </a:lnTo>
                <a:lnTo>
                  <a:pt x="1310" y="3403"/>
                </a:lnTo>
                <a:lnTo>
                  <a:pt x="1312" y="3386"/>
                </a:lnTo>
                <a:lnTo>
                  <a:pt x="1315" y="3366"/>
                </a:lnTo>
                <a:lnTo>
                  <a:pt x="1317" y="3347"/>
                </a:lnTo>
                <a:lnTo>
                  <a:pt x="1319" y="3329"/>
                </a:lnTo>
                <a:lnTo>
                  <a:pt x="1320" y="3311"/>
                </a:lnTo>
                <a:lnTo>
                  <a:pt x="1318" y="3294"/>
                </a:lnTo>
                <a:lnTo>
                  <a:pt x="1332" y="3301"/>
                </a:lnTo>
                <a:lnTo>
                  <a:pt x="1326" y="3277"/>
                </a:lnTo>
                <a:lnTo>
                  <a:pt x="1319" y="3248"/>
                </a:lnTo>
                <a:lnTo>
                  <a:pt x="1316" y="3232"/>
                </a:lnTo>
                <a:lnTo>
                  <a:pt x="1315" y="3217"/>
                </a:lnTo>
                <a:lnTo>
                  <a:pt x="1315" y="3208"/>
                </a:lnTo>
                <a:lnTo>
                  <a:pt x="1316" y="3201"/>
                </a:lnTo>
                <a:lnTo>
                  <a:pt x="1317" y="3194"/>
                </a:lnTo>
                <a:lnTo>
                  <a:pt x="1319" y="3187"/>
                </a:lnTo>
                <a:lnTo>
                  <a:pt x="1323" y="3194"/>
                </a:lnTo>
                <a:lnTo>
                  <a:pt x="1326" y="3198"/>
                </a:lnTo>
                <a:lnTo>
                  <a:pt x="1328" y="3199"/>
                </a:lnTo>
                <a:lnTo>
                  <a:pt x="1330" y="3199"/>
                </a:lnTo>
                <a:lnTo>
                  <a:pt x="1331" y="3199"/>
                </a:lnTo>
                <a:lnTo>
                  <a:pt x="1333" y="3198"/>
                </a:lnTo>
                <a:lnTo>
                  <a:pt x="1340" y="3191"/>
                </a:lnTo>
                <a:lnTo>
                  <a:pt x="1347" y="3180"/>
                </a:lnTo>
                <a:lnTo>
                  <a:pt x="1350" y="3175"/>
                </a:lnTo>
                <a:lnTo>
                  <a:pt x="1353" y="3171"/>
                </a:lnTo>
                <a:lnTo>
                  <a:pt x="1356" y="3168"/>
                </a:lnTo>
                <a:lnTo>
                  <a:pt x="1359" y="3167"/>
                </a:lnTo>
                <a:lnTo>
                  <a:pt x="1360" y="3168"/>
                </a:lnTo>
                <a:lnTo>
                  <a:pt x="1362" y="3169"/>
                </a:lnTo>
                <a:lnTo>
                  <a:pt x="1363" y="3170"/>
                </a:lnTo>
                <a:lnTo>
                  <a:pt x="1365" y="3173"/>
                </a:lnTo>
                <a:lnTo>
                  <a:pt x="1369" y="3180"/>
                </a:lnTo>
                <a:lnTo>
                  <a:pt x="1372" y="3193"/>
                </a:lnTo>
                <a:lnTo>
                  <a:pt x="1370" y="3171"/>
                </a:lnTo>
                <a:lnTo>
                  <a:pt x="1370" y="3153"/>
                </a:lnTo>
                <a:lnTo>
                  <a:pt x="1370" y="3138"/>
                </a:lnTo>
                <a:lnTo>
                  <a:pt x="1371" y="3127"/>
                </a:lnTo>
                <a:lnTo>
                  <a:pt x="1373" y="3118"/>
                </a:lnTo>
                <a:lnTo>
                  <a:pt x="1375" y="3111"/>
                </a:lnTo>
                <a:lnTo>
                  <a:pt x="1377" y="3106"/>
                </a:lnTo>
                <a:lnTo>
                  <a:pt x="1379" y="3101"/>
                </a:lnTo>
                <a:lnTo>
                  <a:pt x="1381" y="3097"/>
                </a:lnTo>
                <a:lnTo>
                  <a:pt x="1383" y="3092"/>
                </a:lnTo>
                <a:lnTo>
                  <a:pt x="1384" y="3086"/>
                </a:lnTo>
                <a:lnTo>
                  <a:pt x="1385" y="3078"/>
                </a:lnTo>
                <a:lnTo>
                  <a:pt x="1385" y="3068"/>
                </a:lnTo>
                <a:lnTo>
                  <a:pt x="1384" y="3054"/>
                </a:lnTo>
                <a:lnTo>
                  <a:pt x="1382" y="3037"/>
                </a:lnTo>
                <a:lnTo>
                  <a:pt x="1379" y="3015"/>
                </a:lnTo>
                <a:lnTo>
                  <a:pt x="1380" y="3012"/>
                </a:lnTo>
                <a:lnTo>
                  <a:pt x="1382" y="3009"/>
                </a:lnTo>
                <a:lnTo>
                  <a:pt x="1384" y="3005"/>
                </a:lnTo>
                <a:lnTo>
                  <a:pt x="1387" y="3002"/>
                </a:lnTo>
                <a:lnTo>
                  <a:pt x="1391" y="3000"/>
                </a:lnTo>
                <a:lnTo>
                  <a:pt x="1395" y="3000"/>
                </a:lnTo>
                <a:lnTo>
                  <a:pt x="1401" y="3001"/>
                </a:lnTo>
                <a:lnTo>
                  <a:pt x="1406" y="3005"/>
                </a:lnTo>
                <a:lnTo>
                  <a:pt x="1410" y="3010"/>
                </a:lnTo>
                <a:lnTo>
                  <a:pt x="1414" y="3015"/>
                </a:lnTo>
                <a:lnTo>
                  <a:pt x="1417" y="3020"/>
                </a:lnTo>
                <a:lnTo>
                  <a:pt x="1420" y="3026"/>
                </a:lnTo>
                <a:lnTo>
                  <a:pt x="1425" y="3038"/>
                </a:lnTo>
                <a:lnTo>
                  <a:pt x="1430" y="3050"/>
                </a:lnTo>
                <a:lnTo>
                  <a:pt x="1435" y="3063"/>
                </a:lnTo>
                <a:lnTo>
                  <a:pt x="1439" y="3076"/>
                </a:lnTo>
                <a:lnTo>
                  <a:pt x="1443" y="3089"/>
                </a:lnTo>
                <a:lnTo>
                  <a:pt x="1445" y="3104"/>
                </a:lnTo>
                <a:lnTo>
                  <a:pt x="1448" y="3119"/>
                </a:lnTo>
                <a:lnTo>
                  <a:pt x="1449" y="3135"/>
                </a:lnTo>
                <a:lnTo>
                  <a:pt x="1450" y="3151"/>
                </a:lnTo>
                <a:lnTo>
                  <a:pt x="1451" y="3169"/>
                </a:lnTo>
                <a:lnTo>
                  <a:pt x="1451" y="3099"/>
                </a:lnTo>
                <a:lnTo>
                  <a:pt x="1451" y="3114"/>
                </a:lnTo>
                <a:lnTo>
                  <a:pt x="1453" y="3125"/>
                </a:lnTo>
                <a:lnTo>
                  <a:pt x="1456" y="3132"/>
                </a:lnTo>
                <a:lnTo>
                  <a:pt x="1460" y="3137"/>
                </a:lnTo>
                <a:lnTo>
                  <a:pt x="1469" y="3144"/>
                </a:lnTo>
                <a:lnTo>
                  <a:pt x="1477" y="3153"/>
                </a:lnTo>
                <a:lnTo>
                  <a:pt x="1478" y="3145"/>
                </a:lnTo>
                <a:lnTo>
                  <a:pt x="1479" y="3141"/>
                </a:lnTo>
                <a:lnTo>
                  <a:pt x="1481" y="3140"/>
                </a:lnTo>
                <a:lnTo>
                  <a:pt x="1482" y="3140"/>
                </a:lnTo>
                <a:lnTo>
                  <a:pt x="1484" y="3141"/>
                </a:lnTo>
                <a:lnTo>
                  <a:pt x="1485" y="3142"/>
                </a:lnTo>
                <a:lnTo>
                  <a:pt x="1493" y="3153"/>
                </a:lnTo>
                <a:lnTo>
                  <a:pt x="1503" y="3165"/>
                </a:lnTo>
                <a:lnTo>
                  <a:pt x="1507" y="3171"/>
                </a:lnTo>
                <a:lnTo>
                  <a:pt x="1511" y="3176"/>
                </a:lnTo>
                <a:lnTo>
                  <a:pt x="1515" y="3180"/>
                </a:lnTo>
                <a:lnTo>
                  <a:pt x="1519" y="3182"/>
                </a:lnTo>
                <a:lnTo>
                  <a:pt x="1521" y="3182"/>
                </a:lnTo>
                <a:lnTo>
                  <a:pt x="1523" y="3180"/>
                </a:lnTo>
                <a:lnTo>
                  <a:pt x="1525" y="3178"/>
                </a:lnTo>
                <a:lnTo>
                  <a:pt x="1527" y="3176"/>
                </a:lnTo>
                <a:lnTo>
                  <a:pt x="1532" y="3168"/>
                </a:lnTo>
                <a:lnTo>
                  <a:pt x="1535" y="3155"/>
                </a:lnTo>
                <a:lnTo>
                  <a:pt x="1538" y="3163"/>
                </a:lnTo>
                <a:lnTo>
                  <a:pt x="1541" y="3170"/>
                </a:lnTo>
                <a:lnTo>
                  <a:pt x="1542" y="3177"/>
                </a:lnTo>
                <a:lnTo>
                  <a:pt x="1543" y="3184"/>
                </a:lnTo>
                <a:lnTo>
                  <a:pt x="1543" y="3191"/>
                </a:lnTo>
                <a:lnTo>
                  <a:pt x="1543" y="3198"/>
                </a:lnTo>
                <a:lnTo>
                  <a:pt x="1542" y="3204"/>
                </a:lnTo>
                <a:lnTo>
                  <a:pt x="1541" y="3209"/>
                </a:lnTo>
                <a:lnTo>
                  <a:pt x="1537" y="3219"/>
                </a:lnTo>
                <a:lnTo>
                  <a:pt x="1532" y="3227"/>
                </a:lnTo>
                <a:lnTo>
                  <a:pt x="1526" y="3233"/>
                </a:lnTo>
                <a:lnTo>
                  <a:pt x="1522" y="3240"/>
                </a:lnTo>
                <a:lnTo>
                  <a:pt x="1528" y="3237"/>
                </a:lnTo>
                <a:lnTo>
                  <a:pt x="1536" y="3236"/>
                </a:lnTo>
                <a:lnTo>
                  <a:pt x="1542" y="3238"/>
                </a:lnTo>
                <a:lnTo>
                  <a:pt x="1545" y="3240"/>
                </a:lnTo>
                <a:lnTo>
                  <a:pt x="1548" y="3242"/>
                </a:lnTo>
                <a:lnTo>
                  <a:pt x="1552" y="3245"/>
                </a:lnTo>
                <a:lnTo>
                  <a:pt x="1555" y="3248"/>
                </a:lnTo>
                <a:lnTo>
                  <a:pt x="1561" y="3258"/>
                </a:lnTo>
                <a:lnTo>
                  <a:pt x="1568" y="3271"/>
                </a:lnTo>
                <a:lnTo>
                  <a:pt x="1573" y="3288"/>
                </a:lnTo>
                <a:lnTo>
                  <a:pt x="1579" y="3310"/>
                </a:lnTo>
                <a:lnTo>
                  <a:pt x="1583" y="3328"/>
                </a:lnTo>
                <a:lnTo>
                  <a:pt x="1590" y="3353"/>
                </a:lnTo>
                <a:lnTo>
                  <a:pt x="1593" y="3366"/>
                </a:lnTo>
                <a:lnTo>
                  <a:pt x="1596" y="3378"/>
                </a:lnTo>
                <a:lnTo>
                  <a:pt x="1596" y="3383"/>
                </a:lnTo>
                <a:lnTo>
                  <a:pt x="1596" y="3389"/>
                </a:lnTo>
                <a:lnTo>
                  <a:pt x="1595" y="3394"/>
                </a:lnTo>
                <a:lnTo>
                  <a:pt x="1593" y="3397"/>
                </a:lnTo>
                <a:lnTo>
                  <a:pt x="1587" y="3398"/>
                </a:lnTo>
                <a:lnTo>
                  <a:pt x="1577" y="3399"/>
                </a:lnTo>
                <a:lnTo>
                  <a:pt x="1590" y="3399"/>
                </a:lnTo>
                <a:lnTo>
                  <a:pt x="1607" y="3399"/>
                </a:lnTo>
                <a:lnTo>
                  <a:pt x="1621" y="3400"/>
                </a:lnTo>
                <a:lnTo>
                  <a:pt x="1628" y="3402"/>
                </a:lnTo>
                <a:lnTo>
                  <a:pt x="1623" y="3408"/>
                </a:lnTo>
                <a:lnTo>
                  <a:pt x="1622" y="3415"/>
                </a:lnTo>
                <a:lnTo>
                  <a:pt x="1622" y="3420"/>
                </a:lnTo>
                <a:lnTo>
                  <a:pt x="1623" y="3424"/>
                </a:lnTo>
                <a:lnTo>
                  <a:pt x="1625" y="3429"/>
                </a:lnTo>
                <a:lnTo>
                  <a:pt x="1629" y="3433"/>
                </a:lnTo>
                <a:lnTo>
                  <a:pt x="1633" y="3437"/>
                </a:lnTo>
                <a:lnTo>
                  <a:pt x="1638" y="3443"/>
                </a:lnTo>
                <a:lnTo>
                  <a:pt x="1648" y="3454"/>
                </a:lnTo>
                <a:lnTo>
                  <a:pt x="1661" y="3468"/>
                </a:lnTo>
                <a:lnTo>
                  <a:pt x="1666" y="3478"/>
                </a:lnTo>
                <a:lnTo>
                  <a:pt x="1671" y="3489"/>
                </a:lnTo>
                <a:lnTo>
                  <a:pt x="1676" y="3502"/>
                </a:lnTo>
                <a:lnTo>
                  <a:pt x="1680" y="3516"/>
                </a:lnTo>
                <a:lnTo>
                  <a:pt x="1680" y="3507"/>
                </a:lnTo>
                <a:lnTo>
                  <a:pt x="1681" y="3499"/>
                </a:lnTo>
                <a:lnTo>
                  <a:pt x="1682" y="3497"/>
                </a:lnTo>
                <a:lnTo>
                  <a:pt x="1683" y="3496"/>
                </a:lnTo>
                <a:lnTo>
                  <a:pt x="1684" y="3495"/>
                </a:lnTo>
                <a:lnTo>
                  <a:pt x="1686" y="3496"/>
                </a:lnTo>
                <a:lnTo>
                  <a:pt x="1715" y="3581"/>
                </a:lnTo>
                <a:lnTo>
                  <a:pt x="1711" y="3585"/>
                </a:lnTo>
                <a:lnTo>
                  <a:pt x="1708" y="3589"/>
                </a:lnTo>
                <a:lnTo>
                  <a:pt x="1703" y="3589"/>
                </a:lnTo>
                <a:lnTo>
                  <a:pt x="1699" y="3588"/>
                </a:lnTo>
                <a:lnTo>
                  <a:pt x="1694" y="3585"/>
                </a:lnTo>
                <a:lnTo>
                  <a:pt x="1688" y="3582"/>
                </a:lnTo>
                <a:lnTo>
                  <a:pt x="1682" y="3578"/>
                </a:lnTo>
                <a:lnTo>
                  <a:pt x="1677" y="3573"/>
                </a:lnTo>
                <a:lnTo>
                  <a:pt x="1666" y="3565"/>
                </a:lnTo>
                <a:lnTo>
                  <a:pt x="1656" y="3556"/>
                </a:lnTo>
                <a:lnTo>
                  <a:pt x="1652" y="3554"/>
                </a:lnTo>
                <a:lnTo>
                  <a:pt x="1648" y="3553"/>
                </a:lnTo>
                <a:lnTo>
                  <a:pt x="1645" y="3553"/>
                </a:lnTo>
                <a:lnTo>
                  <a:pt x="1643" y="3555"/>
                </a:lnTo>
                <a:lnTo>
                  <a:pt x="1651" y="3579"/>
                </a:lnTo>
                <a:lnTo>
                  <a:pt x="1661" y="3601"/>
                </a:lnTo>
                <a:lnTo>
                  <a:pt x="1671" y="3622"/>
                </a:lnTo>
                <a:lnTo>
                  <a:pt x="1682" y="3641"/>
                </a:lnTo>
                <a:lnTo>
                  <a:pt x="1695" y="3659"/>
                </a:lnTo>
                <a:lnTo>
                  <a:pt x="1697" y="3663"/>
                </a:lnTo>
                <a:lnTo>
                  <a:pt x="1698" y="3664"/>
                </a:lnTo>
                <a:lnTo>
                  <a:pt x="1698" y="3665"/>
                </a:lnTo>
                <a:lnTo>
                  <a:pt x="1699" y="3665"/>
                </a:lnTo>
                <a:lnTo>
                  <a:pt x="1696" y="3659"/>
                </a:lnTo>
                <a:lnTo>
                  <a:pt x="1696" y="3659"/>
                </a:lnTo>
                <a:lnTo>
                  <a:pt x="1696" y="3659"/>
                </a:lnTo>
                <a:lnTo>
                  <a:pt x="1696" y="3659"/>
                </a:lnTo>
                <a:lnTo>
                  <a:pt x="1698" y="3663"/>
                </a:lnTo>
                <a:lnTo>
                  <a:pt x="1706" y="3677"/>
                </a:lnTo>
                <a:lnTo>
                  <a:pt x="1715" y="3689"/>
                </a:lnTo>
                <a:lnTo>
                  <a:pt x="1725" y="3701"/>
                </a:lnTo>
                <a:lnTo>
                  <a:pt x="1735" y="3713"/>
                </a:lnTo>
                <a:lnTo>
                  <a:pt x="1745" y="3724"/>
                </a:lnTo>
                <a:lnTo>
                  <a:pt x="1760" y="3741"/>
                </a:lnTo>
                <a:lnTo>
                  <a:pt x="1773" y="3751"/>
                </a:lnTo>
                <a:lnTo>
                  <a:pt x="1787" y="3763"/>
                </a:lnTo>
                <a:lnTo>
                  <a:pt x="1804" y="3773"/>
                </a:lnTo>
                <a:lnTo>
                  <a:pt x="1822" y="3782"/>
                </a:lnTo>
                <a:lnTo>
                  <a:pt x="1841" y="3790"/>
                </a:lnTo>
                <a:lnTo>
                  <a:pt x="1851" y="3795"/>
                </a:lnTo>
                <a:lnTo>
                  <a:pt x="1863" y="3798"/>
                </a:lnTo>
                <a:lnTo>
                  <a:pt x="1875" y="3800"/>
                </a:lnTo>
                <a:lnTo>
                  <a:pt x="1888" y="3802"/>
                </a:lnTo>
                <a:lnTo>
                  <a:pt x="1900" y="3802"/>
                </a:lnTo>
                <a:lnTo>
                  <a:pt x="1911" y="3802"/>
                </a:lnTo>
                <a:lnTo>
                  <a:pt x="1923" y="3801"/>
                </a:lnTo>
                <a:lnTo>
                  <a:pt x="1933" y="3799"/>
                </a:lnTo>
                <a:lnTo>
                  <a:pt x="1941" y="3797"/>
                </a:lnTo>
                <a:lnTo>
                  <a:pt x="1948" y="3794"/>
                </a:lnTo>
                <a:lnTo>
                  <a:pt x="1955" y="3790"/>
                </a:lnTo>
                <a:lnTo>
                  <a:pt x="1959" y="3787"/>
                </a:lnTo>
                <a:lnTo>
                  <a:pt x="1961" y="3785"/>
                </a:lnTo>
                <a:lnTo>
                  <a:pt x="1962" y="3783"/>
                </a:lnTo>
                <a:lnTo>
                  <a:pt x="1962" y="3782"/>
                </a:lnTo>
                <a:lnTo>
                  <a:pt x="1960" y="3780"/>
                </a:lnTo>
                <a:lnTo>
                  <a:pt x="1953" y="3779"/>
                </a:lnTo>
                <a:lnTo>
                  <a:pt x="1939" y="3778"/>
                </a:lnTo>
                <a:lnTo>
                  <a:pt x="1947" y="3777"/>
                </a:lnTo>
                <a:lnTo>
                  <a:pt x="1956" y="3776"/>
                </a:lnTo>
                <a:lnTo>
                  <a:pt x="1963" y="3775"/>
                </a:lnTo>
                <a:lnTo>
                  <a:pt x="1971" y="3773"/>
                </a:lnTo>
                <a:lnTo>
                  <a:pt x="1985" y="3768"/>
                </a:lnTo>
                <a:lnTo>
                  <a:pt x="1998" y="3760"/>
                </a:lnTo>
                <a:lnTo>
                  <a:pt x="2009" y="3754"/>
                </a:lnTo>
                <a:lnTo>
                  <a:pt x="2019" y="3747"/>
                </a:lnTo>
                <a:lnTo>
                  <a:pt x="2027" y="3740"/>
                </a:lnTo>
                <a:lnTo>
                  <a:pt x="2033" y="3734"/>
                </a:lnTo>
                <a:lnTo>
                  <a:pt x="2043" y="3721"/>
                </a:lnTo>
                <a:lnTo>
                  <a:pt x="2052" y="3711"/>
                </a:lnTo>
                <a:lnTo>
                  <a:pt x="2057" y="3701"/>
                </a:lnTo>
                <a:lnTo>
                  <a:pt x="2062" y="3693"/>
                </a:lnTo>
                <a:lnTo>
                  <a:pt x="2069" y="3679"/>
                </a:lnTo>
                <a:lnTo>
                  <a:pt x="2073" y="3665"/>
                </a:lnTo>
                <a:lnTo>
                  <a:pt x="2077" y="3652"/>
                </a:lnTo>
                <a:lnTo>
                  <a:pt x="2081" y="3642"/>
                </a:lnTo>
                <a:lnTo>
                  <a:pt x="2084" y="3630"/>
                </a:lnTo>
                <a:lnTo>
                  <a:pt x="2088" y="3614"/>
                </a:lnTo>
                <a:lnTo>
                  <a:pt x="2093" y="3594"/>
                </a:lnTo>
                <a:lnTo>
                  <a:pt x="2100" y="3566"/>
                </a:lnTo>
                <a:lnTo>
                  <a:pt x="2105" y="3600"/>
                </a:lnTo>
                <a:lnTo>
                  <a:pt x="2105" y="3589"/>
                </a:lnTo>
                <a:lnTo>
                  <a:pt x="2105" y="3577"/>
                </a:lnTo>
                <a:lnTo>
                  <a:pt x="2106" y="3566"/>
                </a:lnTo>
                <a:lnTo>
                  <a:pt x="2107" y="3556"/>
                </a:lnTo>
                <a:lnTo>
                  <a:pt x="2109" y="3545"/>
                </a:lnTo>
                <a:lnTo>
                  <a:pt x="2114" y="3535"/>
                </a:lnTo>
                <a:lnTo>
                  <a:pt x="2119" y="3526"/>
                </a:lnTo>
                <a:lnTo>
                  <a:pt x="2125" y="3518"/>
                </a:lnTo>
                <a:lnTo>
                  <a:pt x="2131" y="3512"/>
                </a:lnTo>
                <a:lnTo>
                  <a:pt x="2138" y="3505"/>
                </a:lnTo>
                <a:lnTo>
                  <a:pt x="2152" y="3493"/>
                </a:lnTo>
                <a:lnTo>
                  <a:pt x="2166" y="3481"/>
                </a:lnTo>
                <a:lnTo>
                  <a:pt x="2172" y="3474"/>
                </a:lnTo>
                <a:lnTo>
                  <a:pt x="2178" y="3465"/>
                </a:lnTo>
                <a:lnTo>
                  <a:pt x="2182" y="3455"/>
                </a:lnTo>
                <a:lnTo>
                  <a:pt x="2184" y="3444"/>
                </a:lnTo>
                <a:lnTo>
                  <a:pt x="2189" y="3448"/>
                </a:lnTo>
                <a:lnTo>
                  <a:pt x="2192" y="3452"/>
                </a:lnTo>
                <a:lnTo>
                  <a:pt x="2195" y="3456"/>
                </a:lnTo>
                <a:lnTo>
                  <a:pt x="2197" y="3460"/>
                </a:lnTo>
                <a:lnTo>
                  <a:pt x="2201" y="3468"/>
                </a:lnTo>
                <a:lnTo>
                  <a:pt x="2203" y="3477"/>
                </a:lnTo>
                <a:lnTo>
                  <a:pt x="2206" y="3484"/>
                </a:lnTo>
                <a:lnTo>
                  <a:pt x="2210" y="3490"/>
                </a:lnTo>
                <a:lnTo>
                  <a:pt x="2212" y="3492"/>
                </a:lnTo>
                <a:lnTo>
                  <a:pt x="2215" y="3494"/>
                </a:lnTo>
                <a:lnTo>
                  <a:pt x="2219" y="3495"/>
                </a:lnTo>
                <a:lnTo>
                  <a:pt x="2223" y="3496"/>
                </a:lnTo>
                <a:lnTo>
                  <a:pt x="2226" y="3490"/>
                </a:lnTo>
                <a:lnTo>
                  <a:pt x="2228" y="3483"/>
                </a:lnTo>
                <a:lnTo>
                  <a:pt x="2229" y="3474"/>
                </a:lnTo>
                <a:lnTo>
                  <a:pt x="2228" y="3464"/>
                </a:lnTo>
                <a:lnTo>
                  <a:pt x="2226" y="3453"/>
                </a:lnTo>
                <a:lnTo>
                  <a:pt x="2223" y="3439"/>
                </a:lnTo>
                <a:lnTo>
                  <a:pt x="2217" y="3426"/>
                </a:lnTo>
                <a:lnTo>
                  <a:pt x="2208" y="3410"/>
                </a:lnTo>
                <a:lnTo>
                  <a:pt x="2202" y="3406"/>
                </a:lnTo>
                <a:lnTo>
                  <a:pt x="2197" y="3401"/>
                </a:lnTo>
                <a:lnTo>
                  <a:pt x="2192" y="3396"/>
                </a:lnTo>
                <a:lnTo>
                  <a:pt x="2188" y="3391"/>
                </a:lnTo>
                <a:lnTo>
                  <a:pt x="2182" y="3378"/>
                </a:lnTo>
                <a:lnTo>
                  <a:pt x="2175" y="3365"/>
                </a:lnTo>
                <a:lnTo>
                  <a:pt x="2170" y="3351"/>
                </a:lnTo>
                <a:lnTo>
                  <a:pt x="2164" y="3338"/>
                </a:lnTo>
                <a:lnTo>
                  <a:pt x="2161" y="3333"/>
                </a:lnTo>
                <a:lnTo>
                  <a:pt x="2157" y="3327"/>
                </a:lnTo>
                <a:lnTo>
                  <a:pt x="2152" y="3321"/>
                </a:lnTo>
                <a:lnTo>
                  <a:pt x="2147" y="3316"/>
                </a:lnTo>
                <a:lnTo>
                  <a:pt x="2147" y="3310"/>
                </a:lnTo>
                <a:lnTo>
                  <a:pt x="2147" y="3306"/>
                </a:lnTo>
                <a:lnTo>
                  <a:pt x="2148" y="3304"/>
                </a:lnTo>
                <a:lnTo>
                  <a:pt x="2150" y="3304"/>
                </a:lnTo>
                <a:lnTo>
                  <a:pt x="2155" y="3307"/>
                </a:lnTo>
                <a:lnTo>
                  <a:pt x="2162" y="3314"/>
                </a:lnTo>
                <a:lnTo>
                  <a:pt x="2169" y="3323"/>
                </a:lnTo>
                <a:lnTo>
                  <a:pt x="2178" y="3332"/>
                </a:lnTo>
                <a:lnTo>
                  <a:pt x="2185" y="3340"/>
                </a:lnTo>
                <a:lnTo>
                  <a:pt x="2191" y="3343"/>
                </a:lnTo>
                <a:lnTo>
                  <a:pt x="2187" y="3340"/>
                </a:lnTo>
                <a:lnTo>
                  <a:pt x="2181" y="3331"/>
                </a:lnTo>
                <a:lnTo>
                  <a:pt x="2171" y="3317"/>
                </a:lnTo>
                <a:lnTo>
                  <a:pt x="2161" y="3302"/>
                </a:lnTo>
                <a:lnTo>
                  <a:pt x="2139" y="3267"/>
                </a:lnTo>
                <a:lnTo>
                  <a:pt x="2123" y="3240"/>
                </a:lnTo>
                <a:lnTo>
                  <a:pt x="2115" y="3163"/>
                </a:lnTo>
                <a:lnTo>
                  <a:pt x="2123" y="3177"/>
                </a:lnTo>
                <a:lnTo>
                  <a:pt x="2131" y="3194"/>
                </a:lnTo>
                <a:lnTo>
                  <a:pt x="2135" y="3202"/>
                </a:lnTo>
                <a:lnTo>
                  <a:pt x="2139" y="3208"/>
                </a:lnTo>
                <a:lnTo>
                  <a:pt x="2140" y="3211"/>
                </a:lnTo>
                <a:lnTo>
                  <a:pt x="2142" y="3212"/>
                </a:lnTo>
                <a:lnTo>
                  <a:pt x="2143" y="3212"/>
                </a:lnTo>
                <a:lnTo>
                  <a:pt x="2145" y="3211"/>
                </a:lnTo>
                <a:lnTo>
                  <a:pt x="2138" y="3197"/>
                </a:lnTo>
                <a:lnTo>
                  <a:pt x="2134" y="3184"/>
                </a:lnTo>
                <a:lnTo>
                  <a:pt x="2130" y="3170"/>
                </a:lnTo>
                <a:lnTo>
                  <a:pt x="2127" y="3158"/>
                </a:lnTo>
                <a:lnTo>
                  <a:pt x="2125" y="3147"/>
                </a:lnTo>
                <a:lnTo>
                  <a:pt x="2124" y="3139"/>
                </a:lnTo>
                <a:lnTo>
                  <a:pt x="2125" y="3136"/>
                </a:lnTo>
                <a:lnTo>
                  <a:pt x="2125" y="3134"/>
                </a:lnTo>
                <a:lnTo>
                  <a:pt x="2126" y="3133"/>
                </a:lnTo>
                <a:lnTo>
                  <a:pt x="2127" y="3133"/>
                </a:lnTo>
                <a:lnTo>
                  <a:pt x="2123" y="3122"/>
                </a:lnTo>
                <a:lnTo>
                  <a:pt x="2120" y="3110"/>
                </a:lnTo>
                <a:lnTo>
                  <a:pt x="2116" y="3097"/>
                </a:lnTo>
                <a:lnTo>
                  <a:pt x="2114" y="3082"/>
                </a:lnTo>
                <a:lnTo>
                  <a:pt x="2108" y="3054"/>
                </a:lnTo>
                <a:lnTo>
                  <a:pt x="2104" y="3028"/>
                </a:lnTo>
                <a:lnTo>
                  <a:pt x="2104" y="3027"/>
                </a:lnTo>
                <a:lnTo>
                  <a:pt x="2106" y="3028"/>
                </a:lnTo>
                <a:lnTo>
                  <a:pt x="2108" y="3030"/>
                </a:lnTo>
                <a:lnTo>
                  <a:pt x="2110" y="3033"/>
                </a:lnTo>
                <a:lnTo>
                  <a:pt x="2117" y="3040"/>
                </a:lnTo>
                <a:lnTo>
                  <a:pt x="2122" y="3047"/>
                </a:lnTo>
                <a:lnTo>
                  <a:pt x="2124" y="3049"/>
                </a:lnTo>
                <a:lnTo>
                  <a:pt x="2126" y="3049"/>
                </a:lnTo>
                <a:lnTo>
                  <a:pt x="2126" y="3048"/>
                </a:lnTo>
                <a:lnTo>
                  <a:pt x="2126" y="3046"/>
                </a:lnTo>
                <a:lnTo>
                  <a:pt x="2123" y="3031"/>
                </a:lnTo>
                <a:lnTo>
                  <a:pt x="2115" y="3005"/>
                </a:lnTo>
                <a:lnTo>
                  <a:pt x="2115" y="3012"/>
                </a:lnTo>
                <a:lnTo>
                  <a:pt x="2115" y="3015"/>
                </a:lnTo>
                <a:lnTo>
                  <a:pt x="2114" y="3014"/>
                </a:lnTo>
                <a:lnTo>
                  <a:pt x="2111" y="3012"/>
                </a:lnTo>
                <a:lnTo>
                  <a:pt x="2109" y="3009"/>
                </a:lnTo>
                <a:lnTo>
                  <a:pt x="2107" y="3007"/>
                </a:lnTo>
                <a:lnTo>
                  <a:pt x="2106" y="3007"/>
                </a:lnTo>
                <a:lnTo>
                  <a:pt x="2106" y="3007"/>
                </a:lnTo>
                <a:lnTo>
                  <a:pt x="2105" y="3007"/>
                </a:lnTo>
                <a:lnTo>
                  <a:pt x="2105" y="3009"/>
                </a:lnTo>
                <a:lnTo>
                  <a:pt x="2086" y="2913"/>
                </a:lnTo>
                <a:lnTo>
                  <a:pt x="2091" y="2933"/>
                </a:lnTo>
                <a:lnTo>
                  <a:pt x="2096" y="2947"/>
                </a:lnTo>
                <a:lnTo>
                  <a:pt x="2100" y="2958"/>
                </a:lnTo>
                <a:lnTo>
                  <a:pt x="2104" y="2964"/>
                </a:lnTo>
                <a:lnTo>
                  <a:pt x="2107" y="2968"/>
                </a:lnTo>
                <a:lnTo>
                  <a:pt x="2110" y="2969"/>
                </a:lnTo>
                <a:lnTo>
                  <a:pt x="2114" y="2969"/>
                </a:lnTo>
                <a:lnTo>
                  <a:pt x="2116" y="2969"/>
                </a:lnTo>
                <a:lnTo>
                  <a:pt x="2118" y="2968"/>
                </a:lnTo>
                <a:lnTo>
                  <a:pt x="2120" y="2967"/>
                </a:lnTo>
                <a:lnTo>
                  <a:pt x="2122" y="2968"/>
                </a:lnTo>
                <a:lnTo>
                  <a:pt x="2124" y="2970"/>
                </a:lnTo>
                <a:lnTo>
                  <a:pt x="2126" y="2974"/>
                </a:lnTo>
                <a:lnTo>
                  <a:pt x="2129" y="2982"/>
                </a:lnTo>
                <a:lnTo>
                  <a:pt x="2132" y="2993"/>
                </a:lnTo>
                <a:lnTo>
                  <a:pt x="2135" y="3009"/>
                </a:lnTo>
                <a:lnTo>
                  <a:pt x="2142" y="3023"/>
                </a:lnTo>
                <a:lnTo>
                  <a:pt x="2147" y="3030"/>
                </a:lnTo>
                <a:lnTo>
                  <a:pt x="2149" y="3032"/>
                </a:lnTo>
                <a:lnTo>
                  <a:pt x="2150" y="3033"/>
                </a:lnTo>
                <a:lnTo>
                  <a:pt x="2151" y="3032"/>
                </a:lnTo>
                <a:lnTo>
                  <a:pt x="2152" y="3031"/>
                </a:lnTo>
                <a:lnTo>
                  <a:pt x="2152" y="3025"/>
                </a:lnTo>
                <a:lnTo>
                  <a:pt x="2152" y="3015"/>
                </a:lnTo>
                <a:lnTo>
                  <a:pt x="2150" y="3002"/>
                </a:lnTo>
                <a:lnTo>
                  <a:pt x="2147" y="2988"/>
                </a:lnTo>
                <a:lnTo>
                  <a:pt x="2147" y="2993"/>
                </a:lnTo>
                <a:lnTo>
                  <a:pt x="2147" y="2995"/>
                </a:lnTo>
                <a:lnTo>
                  <a:pt x="2146" y="2994"/>
                </a:lnTo>
                <a:lnTo>
                  <a:pt x="2145" y="2993"/>
                </a:lnTo>
                <a:lnTo>
                  <a:pt x="2140" y="2984"/>
                </a:lnTo>
                <a:lnTo>
                  <a:pt x="2136" y="2971"/>
                </a:lnTo>
                <a:lnTo>
                  <a:pt x="2126" y="2940"/>
                </a:lnTo>
                <a:lnTo>
                  <a:pt x="2117" y="2913"/>
                </a:lnTo>
                <a:lnTo>
                  <a:pt x="2116" y="2883"/>
                </a:lnTo>
                <a:lnTo>
                  <a:pt x="2115" y="2859"/>
                </a:lnTo>
                <a:lnTo>
                  <a:pt x="2115" y="2850"/>
                </a:lnTo>
                <a:lnTo>
                  <a:pt x="2116" y="2842"/>
                </a:lnTo>
                <a:lnTo>
                  <a:pt x="2117" y="2835"/>
                </a:lnTo>
                <a:lnTo>
                  <a:pt x="2119" y="2829"/>
                </a:lnTo>
                <a:lnTo>
                  <a:pt x="2125" y="2838"/>
                </a:lnTo>
                <a:lnTo>
                  <a:pt x="2130" y="2848"/>
                </a:lnTo>
                <a:lnTo>
                  <a:pt x="2134" y="2860"/>
                </a:lnTo>
                <a:lnTo>
                  <a:pt x="2138" y="2876"/>
                </a:lnTo>
                <a:lnTo>
                  <a:pt x="2148" y="2914"/>
                </a:lnTo>
                <a:lnTo>
                  <a:pt x="2160" y="2965"/>
                </a:lnTo>
                <a:lnTo>
                  <a:pt x="2161" y="2899"/>
                </a:lnTo>
                <a:lnTo>
                  <a:pt x="2166" y="2910"/>
                </a:lnTo>
                <a:lnTo>
                  <a:pt x="2170" y="2926"/>
                </a:lnTo>
                <a:lnTo>
                  <a:pt x="2173" y="2944"/>
                </a:lnTo>
                <a:lnTo>
                  <a:pt x="2178" y="2963"/>
                </a:lnTo>
                <a:lnTo>
                  <a:pt x="2182" y="2982"/>
                </a:lnTo>
                <a:lnTo>
                  <a:pt x="2185" y="2997"/>
                </a:lnTo>
                <a:lnTo>
                  <a:pt x="2188" y="3004"/>
                </a:lnTo>
                <a:lnTo>
                  <a:pt x="2190" y="3010"/>
                </a:lnTo>
                <a:lnTo>
                  <a:pt x="2192" y="3014"/>
                </a:lnTo>
                <a:lnTo>
                  <a:pt x="2195" y="3016"/>
                </a:lnTo>
                <a:lnTo>
                  <a:pt x="2187" y="2991"/>
                </a:lnTo>
                <a:lnTo>
                  <a:pt x="2179" y="2958"/>
                </a:lnTo>
                <a:lnTo>
                  <a:pt x="2169" y="2918"/>
                </a:lnTo>
                <a:lnTo>
                  <a:pt x="2161" y="2876"/>
                </a:lnTo>
                <a:lnTo>
                  <a:pt x="2158" y="2855"/>
                </a:lnTo>
                <a:lnTo>
                  <a:pt x="2155" y="2835"/>
                </a:lnTo>
                <a:lnTo>
                  <a:pt x="2154" y="2816"/>
                </a:lnTo>
                <a:lnTo>
                  <a:pt x="2153" y="2799"/>
                </a:lnTo>
                <a:lnTo>
                  <a:pt x="2153" y="2785"/>
                </a:lnTo>
                <a:lnTo>
                  <a:pt x="2155" y="2775"/>
                </a:lnTo>
                <a:lnTo>
                  <a:pt x="2156" y="2770"/>
                </a:lnTo>
                <a:lnTo>
                  <a:pt x="2158" y="2767"/>
                </a:lnTo>
                <a:lnTo>
                  <a:pt x="2160" y="2765"/>
                </a:lnTo>
                <a:lnTo>
                  <a:pt x="2163" y="2765"/>
                </a:lnTo>
                <a:lnTo>
                  <a:pt x="2158" y="2751"/>
                </a:lnTo>
                <a:lnTo>
                  <a:pt x="2153" y="2735"/>
                </a:lnTo>
                <a:lnTo>
                  <a:pt x="2148" y="2723"/>
                </a:lnTo>
                <a:lnTo>
                  <a:pt x="2145" y="2713"/>
                </a:lnTo>
                <a:lnTo>
                  <a:pt x="2142" y="2711"/>
                </a:lnTo>
                <a:lnTo>
                  <a:pt x="2141" y="2711"/>
                </a:lnTo>
                <a:lnTo>
                  <a:pt x="2140" y="2712"/>
                </a:lnTo>
                <a:lnTo>
                  <a:pt x="2139" y="2717"/>
                </a:lnTo>
                <a:lnTo>
                  <a:pt x="2139" y="2731"/>
                </a:lnTo>
                <a:lnTo>
                  <a:pt x="2140" y="2758"/>
                </a:lnTo>
                <a:lnTo>
                  <a:pt x="2136" y="2744"/>
                </a:lnTo>
                <a:lnTo>
                  <a:pt x="2132" y="2731"/>
                </a:lnTo>
                <a:lnTo>
                  <a:pt x="2129" y="2715"/>
                </a:lnTo>
                <a:lnTo>
                  <a:pt x="2126" y="2700"/>
                </a:lnTo>
                <a:lnTo>
                  <a:pt x="2123" y="2682"/>
                </a:lnTo>
                <a:lnTo>
                  <a:pt x="2121" y="2665"/>
                </a:lnTo>
                <a:lnTo>
                  <a:pt x="2119" y="2645"/>
                </a:lnTo>
                <a:lnTo>
                  <a:pt x="2118" y="2625"/>
                </a:lnTo>
                <a:lnTo>
                  <a:pt x="2130" y="2643"/>
                </a:lnTo>
                <a:lnTo>
                  <a:pt x="2145" y="2665"/>
                </a:lnTo>
                <a:lnTo>
                  <a:pt x="2152" y="2678"/>
                </a:lnTo>
                <a:lnTo>
                  <a:pt x="2158" y="2693"/>
                </a:lnTo>
                <a:lnTo>
                  <a:pt x="2165" y="2707"/>
                </a:lnTo>
                <a:lnTo>
                  <a:pt x="2171" y="2724"/>
                </a:lnTo>
                <a:lnTo>
                  <a:pt x="2183" y="2756"/>
                </a:lnTo>
                <a:lnTo>
                  <a:pt x="2192" y="2790"/>
                </a:lnTo>
                <a:lnTo>
                  <a:pt x="2201" y="2823"/>
                </a:lnTo>
                <a:lnTo>
                  <a:pt x="2208" y="2855"/>
                </a:lnTo>
                <a:lnTo>
                  <a:pt x="2217" y="2885"/>
                </a:lnTo>
                <a:lnTo>
                  <a:pt x="2224" y="2914"/>
                </a:lnTo>
                <a:lnTo>
                  <a:pt x="2231" y="2940"/>
                </a:lnTo>
                <a:lnTo>
                  <a:pt x="2238" y="2965"/>
                </a:lnTo>
                <a:lnTo>
                  <a:pt x="2245" y="2986"/>
                </a:lnTo>
                <a:lnTo>
                  <a:pt x="2251" y="3004"/>
                </a:lnTo>
                <a:lnTo>
                  <a:pt x="2257" y="3020"/>
                </a:lnTo>
                <a:lnTo>
                  <a:pt x="2263" y="3032"/>
                </a:lnTo>
                <a:lnTo>
                  <a:pt x="2266" y="3043"/>
                </a:lnTo>
                <a:lnTo>
                  <a:pt x="2269" y="3049"/>
                </a:lnTo>
                <a:lnTo>
                  <a:pt x="2271" y="3052"/>
                </a:lnTo>
                <a:lnTo>
                  <a:pt x="2273" y="3053"/>
                </a:lnTo>
                <a:lnTo>
                  <a:pt x="2277" y="3051"/>
                </a:lnTo>
                <a:lnTo>
                  <a:pt x="2280" y="3047"/>
                </a:lnTo>
                <a:lnTo>
                  <a:pt x="2281" y="3046"/>
                </a:lnTo>
                <a:lnTo>
                  <a:pt x="2283" y="3047"/>
                </a:lnTo>
                <a:lnTo>
                  <a:pt x="2284" y="3049"/>
                </a:lnTo>
                <a:lnTo>
                  <a:pt x="2286" y="3054"/>
                </a:lnTo>
                <a:lnTo>
                  <a:pt x="2290" y="3076"/>
                </a:lnTo>
                <a:lnTo>
                  <a:pt x="2295" y="3114"/>
                </a:lnTo>
                <a:lnTo>
                  <a:pt x="2294" y="3107"/>
                </a:lnTo>
                <a:lnTo>
                  <a:pt x="2294" y="3100"/>
                </a:lnTo>
                <a:lnTo>
                  <a:pt x="2315" y="3161"/>
                </a:lnTo>
                <a:lnTo>
                  <a:pt x="2313" y="3139"/>
                </a:lnTo>
                <a:lnTo>
                  <a:pt x="2311" y="3126"/>
                </a:lnTo>
                <a:lnTo>
                  <a:pt x="2308" y="3118"/>
                </a:lnTo>
                <a:lnTo>
                  <a:pt x="2305" y="3113"/>
                </a:lnTo>
                <a:lnTo>
                  <a:pt x="2302" y="3108"/>
                </a:lnTo>
                <a:lnTo>
                  <a:pt x="2300" y="3101"/>
                </a:lnTo>
                <a:lnTo>
                  <a:pt x="2298" y="3088"/>
                </a:lnTo>
                <a:lnTo>
                  <a:pt x="2296" y="3067"/>
                </a:lnTo>
                <a:lnTo>
                  <a:pt x="2299" y="3070"/>
                </a:lnTo>
                <a:lnTo>
                  <a:pt x="2302" y="3074"/>
                </a:lnTo>
                <a:lnTo>
                  <a:pt x="2305" y="3078"/>
                </a:lnTo>
                <a:lnTo>
                  <a:pt x="2308" y="3083"/>
                </a:lnTo>
                <a:lnTo>
                  <a:pt x="2312" y="3093"/>
                </a:lnTo>
                <a:lnTo>
                  <a:pt x="2315" y="3104"/>
                </a:lnTo>
                <a:lnTo>
                  <a:pt x="2318" y="3111"/>
                </a:lnTo>
                <a:lnTo>
                  <a:pt x="2321" y="3115"/>
                </a:lnTo>
                <a:lnTo>
                  <a:pt x="2323" y="3115"/>
                </a:lnTo>
                <a:lnTo>
                  <a:pt x="2324" y="3113"/>
                </a:lnTo>
                <a:lnTo>
                  <a:pt x="2326" y="3110"/>
                </a:lnTo>
                <a:lnTo>
                  <a:pt x="2328" y="3105"/>
                </a:lnTo>
                <a:lnTo>
                  <a:pt x="2321" y="3087"/>
                </a:lnTo>
                <a:lnTo>
                  <a:pt x="2315" y="3069"/>
                </a:lnTo>
                <a:lnTo>
                  <a:pt x="2312" y="3056"/>
                </a:lnTo>
                <a:lnTo>
                  <a:pt x="2309" y="3041"/>
                </a:lnTo>
                <a:lnTo>
                  <a:pt x="2308" y="3021"/>
                </a:lnTo>
                <a:lnTo>
                  <a:pt x="2307" y="2996"/>
                </a:lnTo>
                <a:lnTo>
                  <a:pt x="2311" y="3001"/>
                </a:lnTo>
                <a:lnTo>
                  <a:pt x="2314" y="3009"/>
                </a:lnTo>
                <a:lnTo>
                  <a:pt x="2318" y="3017"/>
                </a:lnTo>
                <a:lnTo>
                  <a:pt x="2321" y="3026"/>
                </a:lnTo>
                <a:lnTo>
                  <a:pt x="2327" y="3048"/>
                </a:lnTo>
                <a:lnTo>
                  <a:pt x="2333" y="3074"/>
                </a:lnTo>
                <a:lnTo>
                  <a:pt x="2338" y="3101"/>
                </a:lnTo>
                <a:lnTo>
                  <a:pt x="2344" y="3129"/>
                </a:lnTo>
                <a:lnTo>
                  <a:pt x="2349" y="3157"/>
                </a:lnTo>
                <a:lnTo>
                  <a:pt x="2355" y="3184"/>
                </a:lnTo>
                <a:lnTo>
                  <a:pt x="2355" y="3196"/>
                </a:lnTo>
                <a:lnTo>
                  <a:pt x="2354" y="3207"/>
                </a:lnTo>
                <a:lnTo>
                  <a:pt x="2353" y="3218"/>
                </a:lnTo>
                <a:lnTo>
                  <a:pt x="2352" y="3226"/>
                </a:lnTo>
                <a:lnTo>
                  <a:pt x="2353" y="3226"/>
                </a:lnTo>
                <a:lnTo>
                  <a:pt x="2355" y="3227"/>
                </a:lnTo>
                <a:lnTo>
                  <a:pt x="2357" y="3230"/>
                </a:lnTo>
                <a:lnTo>
                  <a:pt x="2359" y="3234"/>
                </a:lnTo>
                <a:lnTo>
                  <a:pt x="2362" y="3245"/>
                </a:lnTo>
                <a:lnTo>
                  <a:pt x="2366" y="3258"/>
                </a:lnTo>
                <a:lnTo>
                  <a:pt x="2374" y="3287"/>
                </a:lnTo>
                <a:lnTo>
                  <a:pt x="2382" y="3311"/>
                </a:lnTo>
                <a:lnTo>
                  <a:pt x="2376" y="3372"/>
                </a:lnTo>
                <a:lnTo>
                  <a:pt x="2373" y="3378"/>
                </a:lnTo>
                <a:lnTo>
                  <a:pt x="2369" y="3381"/>
                </a:lnTo>
                <a:lnTo>
                  <a:pt x="2367" y="3382"/>
                </a:lnTo>
                <a:lnTo>
                  <a:pt x="2366" y="3382"/>
                </a:lnTo>
                <a:lnTo>
                  <a:pt x="2366" y="3381"/>
                </a:lnTo>
                <a:lnTo>
                  <a:pt x="2365" y="3380"/>
                </a:lnTo>
                <a:lnTo>
                  <a:pt x="2363" y="3373"/>
                </a:lnTo>
                <a:lnTo>
                  <a:pt x="2362" y="3361"/>
                </a:lnTo>
                <a:lnTo>
                  <a:pt x="2361" y="3346"/>
                </a:lnTo>
                <a:lnTo>
                  <a:pt x="2360" y="3334"/>
                </a:lnTo>
                <a:lnTo>
                  <a:pt x="2359" y="3330"/>
                </a:lnTo>
                <a:lnTo>
                  <a:pt x="2357" y="3329"/>
                </a:lnTo>
                <a:lnTo>
                  <a:pt x="2356" y="3329"/>
                </a:lnTo>
                <a:lnTo>
                  <a:pt x="2353" y="3333"/>
                </a:lnTo>
                <a:lnTo>
                  <a:pt x="2353" y="3356"/>
                </a:lnTo>
                <a:lnTo>
                  <a:pt x="2355" y="3370"/>
                </a:lnTo>
                <a:lnTo>
                  <a:pt x="2357" y="3379"/>
                </a:lnTo>
                <a:lnTo>
                  <a:pt x="2359" y="3386"/>
                </a:lnTo>
                <a:lnTo>
                  <a:pt x="2362" y="3390"/>
                </a:lnTo>
                <a:lnTo>
                  <a:pt x="2364" y="3394"/>
                </a:lnTo>
                <a:lnTo>
                  <a:pt x="2366" y="3401"/>
                </a:lnTo>
                <a:lnTo>
                  <a:pt x="2367" y="3411"/>
                </a:lnTo>
                <a:lnTo>
                  <a:pt x="2372" y="3394"/>
                </a:lnTo>
                <a:lnTo>
                  <a:pt x="2376" y="3380"/>
                </a:lnTo>
                <a:lnTo>
                  <a:pt x="2379" y="3369"/>
                </a:lnTo>
                <a:lnTo>
                  <a:pt x="2383" y="3361"/>
                </a:lnTo>
                <a:lnTo>
                  <a:pt x="2387" y="3354"/>
                </a:lnTo>
                <a:lnTo>
                  <a:pt x="2390" y="3350"/>
                </a:lnTo>
                <a:lnTo>
                  <a:pt x="2393" y="3347"/>
                </a:lnTo>
                <a:lnTo>
                  <a:pt x="2396" y="3344"/>
                </a:lnTo>
                <a:lnTo>
                  <a:pt x="2399" y="3359"/>
                </a:lnTo>
                <a:lnTo>
                  <a:pt x="2404" y="3368"/>
                </a:lnTo>
                <a:lnTo>
                  <a:pt x="2405" y="3371"/>
                </a:lnTo>
                <a:lnTo>
                  <a:pt x="2407" y="3373"/>
                </a:lnTo>
                <a:lnTo>
                  <a:pt x="2409" y="3375"/>
                </a:lnTo>
                <a:lnTo>
                  <a:pt x="2411" y="3375"/>
                </a:lnTo>
                <a:lnTo>
                  <a:pt x="2416" y="3377"/>
                </a:lnTo>
                <a:lnTo>
                  <a:pt x="2420" y="3378"/>
                </a:lnTo>
                <a:lnTo>
                  <a:pt x="2423" y="3379"/>
                </a:lnTo>
                <a:lnTo>
                  <a:pt x="2425" y="3381"/>
                </a:lnTo>
                <a:lnTo>
                  <a:pt x="2427" y="3383"/>
                </a:lnTo>
                <a:lnTo>
                  <a:pt x="2429" y="3387"/>
                </a:lnTo>
                <a:lnTo>
                  <a:pt x="2428" y="3398"/>
                </a:lnTo>
                <a:lnTo>
                  <a:pt x="2426" y="3403"/>
                </a:lnTo>
                <a:lnTo>
                  <a:pt x="2424" y="3403"/>
                </a:lnTo>
                <a:lnTo>
                  <a:pt x="2422" y="3401"/>
                </a:lnTo>
                <a:lnTo>
                  <a:pt x="2421" y="3400"/>
                </a:lnTo>
                <a:lnTo>
                  <a:pt x="2420" y="3400"/>
                </a:lnTo>
                <a:lnTo>
                  <a:pt x="2419" y="3400"/>
                </a:lnTo>
                <a:lnTo>
                  <a:pt x="2418" y="3402"/>
                </a:lnTo>
                <a:lnTo>
                  <a:pt x="2418" y="3409"/>
                </a:lnTo>
                <a:lnTo>
                  <a:pt x="2418" y="3424"/>
                </a:lnTo>
                <a:lnTo>
                  <a:pt x="2419" y="3429"/>
                </a:lnTo>
                <a:lnTo>
                  <a:pt x="2420" y="3432"/>
                </a:lnTo>
                <a:lnTo>
                  <a:pt x="2422" y="3434"/>
                </a:lnTo>
                <a:lnTo>
                  <a:pt x="2424" y="3435"/>
                </a:lnTo>
                <a:lnTo>
                  <a:pt x="2426" y="3436"/>
                </a:lnTo>
                <a:lnTo>
                  <a:pt x="2428" y="3435"/>
                </a:lnTo>
                <a:lnTo>
                  <a:pt x="2431" y="3434"/>
                </a:lnTo>
                <a:lnTo>
                  <a:pt x="2433" y="3432"/>
                </a:lnTo>
                <a:lnTo>
                  <a:pt x="2445" y="3419"/>
                </a:lnTo>
                <a:lnTo>
                  <a:pt x="2456" y="3402"/>
                </a:lnTo>
                <a:lnTo>
                  <a:pt x="2461" y="3395"/>
                </a:lnTo>
                <a:lnTo>
                  <a:pt x="2465" y="3390"/>
                </a:lnTo>
                <a:lnTo>
                  <a:pt x="2467" y="3388"/>
                </a:lnTo>
                <a:lnTo>
                  <a:pt x="2469" y="3387"/>
                </a:lnTo>
                <a:lnTo>
                  <a:pt x="2470" y="3387"/>
                </a:lnTo>
                <a:lnTo>
                  <a:pt x="2471" y="3388"/>
                </a:lnTo>
                <a:lnTo>
                  <a:pt x="2472" y="3392"/>
                </a:lnTo>
                <a:lnTo>
                  <a:pt x="2471" y="3401"/>
                </a:lnTo>
                <a:lnTo>
                  <a:pt x="2469" y="3416"/>
                </a:lnTo>
                <a:lnTo>
                  <a:pt x="2464" y="3437"/>
                </a:lnTo>
                <a:lnTo>
                  <a:pt x="2444" y="3452"/>
                </a:lnTo>
                <a:lnTo>
                  <a:pt x="2447" y="3458"/>
                </a:lnTo>
                <a:lnTo>
                  <a:pt x="2452" y="3464"/>
                </a:lnTo>
                <a:lnTo>
                  <a:pt x="2453" y="3466"/>
                </a:lnTo>
                <a:lnTo>
                  <a:pt x="2460" y="3475"/>
                </a:lnTo>
                <a:lnTo>
                  <a:pt x="2464" y="3479"/>
                </a:lnTo>
                <a:lnTo>
                  <a:pt x="2473" y="3487"/>
                </a:lnTo>
                <a:lnTo>
                  <a:pt x="2487" y="3499"/>
                </a:lnTo>
                <a:lnTo>
                  <a:pt x="2503" y="3510"/>
                </a:lnTo>
                <a:lnTo>
                  <a:pt x="2512" y="3516"/>
                </a:lnTo>
                <a:lnTo>
                  <a:pt x="2525" y="3523"/>
                </a:lnTo>
                <a:lnTo>
                  <a:pt x="2540" y="3531"/>
                </a:lnTo>
                <a:lnTo>
                  <a:pt x="2554" y="3536"/>
                </a:lnTo>
                <a:lnTo>
                  <a:pt x="2569" y="3541"/>
                </a:lnTo>
                <a:lnTo>
                  <a:pt x="2588" y="3546"/>
                </a:lnTo>
                <a:lnTo>
                  <a:pt x="2599" y="3547"/>
                </a:lnTo>
                <a:lnTo>
                  <a:pt x="2610" y="3549"/>
                </a:lnTo>
                <a:lnTo>
                  <a:pt x="2621" y="3550"/>
                </a:lnTo>
                <a:lnTo>
                  <a:pt x="2633" y="3550"/>
                </a:lnTo>
                <a:lnTo>
                  <a:pt x="2644" y="3550"/>
                </a:lnTo>
                <a:lnTo>
                  <a:pt x="2654" y="3549"/>
                </a:lnTo>
                <a:lnTo>
                  <a:pt x="2666" y="3548"/>
                </a:lnTo>
                <a:lnTo>
                  <a:pt x="2676" y="3546"/>
                </a:lnTo>
                <a:lnTo>
                  <a:pt x="2698" y="3541"/>
                </a:lnTo>
                <a:lnTo>
                  <a:pt x="2719" y="3534"/>
                </a:lnTo>
                <a:lnTo>
                  <a:pt x="2740" y="3525"/>
                </a:lnTo>
                <a:lnTo>
                  <a:pt x="2748" y="3520"/>
                </a:lnTo>
                <a:lnTo>
                  <a:pt x="2751" y="3518"/>
                </a:lnTo>
                <a:lnTo>
                  <a:pt x="2752" y="3517"/>
                </a:lnTo>
                <a:lnTo>
                  <a:pt x="2756" y="3514"/>
                </a:lnTo>
                <a:lnTo>
                  <a:pt x="2757" y="3513"/>
                </a:lnTo>
                <a:lnTo>
                  <a:pt x="2758" y="3511"/>
                </a:lnTo>
                <a:lnTo>
                  <a:pt x="2761" y="3507"/>
                </a:lnTo>
                <a:lnTo>
                  <a:pt x="2763" y="3501"/>
                </a:lnTo>
                <a:lnTo>
                  <a:pt x="2765" y="3497"/>
                </a:lnTo>
                <a:lnTo>
                  <a:pt x="2766" y="3496"/>
                </a:lnTo>
                <a:lnTo>
                  <a:pt x="2767" y="3498"/>
                </a:lnTo>
                <a:lnTo>
                  <a:pt x="2769" y="3501"/>
                </a:lnTo>
                <a:lnTo>
                  <a:pt x="2771" y="3505"/>
                </a:lnTo>
                <a:lnTo>
                  <a:pt x="2768" y="3499"/>
                </a:lnTo>
                <a:lnTo>
                  <a:pt x="2765" y="3494"/>
                </a:lnTo>
                <a:lnTo>
                  <a:pt x="2764" y="3489"/>
                </a:lnTo>
                <a:lnTo>
                  <a:pt x="2763" y="3485"/>
                </a:lnTo>
                <a:lnTo>
                  <a:pt x="2763" y="3477"/>
                </a:lnTo>
                <a:lnTo>
                  <a:pt x="2763" y="3470"/>
                </a:lnTo>
                <a:lnTo>
                  <a:pt x="2764" y="3465"/>
                </a:lnTo>
                <a:lnTo>
                  <a:pt x="2764" y="3461"/>
                </a:lnTo>
                <a:lnTo>
                  <a:pt x="2763" y="3459"/>
                </a:lnTo>
                <a:lnTo>
                  <a:pt x="2762" y="3458"/>
                </a:lnTo>
                <a:lnTo>
                  <a:pt x="2760" y="3457"/>
                </a:lnTo>
                <a:lnTo>
                  <a:pt x="2756" y="3456"/>
                </a:lnTo>
                <a:lnTo>
                  <a:pt x="2760" y="3463"/>
                </a:lnTo>
                <a:lnTo>
                  <a:pt x="2761" y="3467"/>
                </a:lnTo>
                <a:lnTo>
                  <a:pt x="2760" y="3469"/>
                </a:lnTo>
                <a:lnTo>
                  <a:pt x="2758" y="3469"/>
                </a:lnTo>
                <a:lnTo>
                  <a:pt x="2757" y="3468"/>
                </a:lnTo>
                <a:lnTo>
                  <a:pt x="2753" y="3464"/>
                </a:lnTo>
                <a:lnTo>
                  <a:pt x="2750" y="3459"/>
                </a:lnTo>
                <a:lnTo>
                  <a:pt x="2746" y="3449"/>
                </a:lnTo>
                <a:lnTo>
                  <a:pt x="2744" y="3439"/>
                </a:lnTo>
                <a:lnTo>
                  <a:pt x="2742" y="3430"/>
                </a:lnTo>
                <a:lnTo>
                  <a:pt x="2740" y="3421"/>
                </a:lnTo>
                <a:lnTo>
                  <a:pt x="2739" y="3404"/>
                </a:lnTo>
                <a:lnTo>
                  <a:pt x="2738" y="3387"/>
                </a:lnTo>
                <a:lnTo>
                  <a:pt x="2739" y="3370"/>
                </a:lnTo>
                <a:lnTo>
                  <a:pt x="2739" y="3352"/>
                </a:lnTo>
                <a:lnTo>
                  <a:pt x="2739" y="3334"/>
                </a:lnTo>
                <a:lnTo>
                  <a:pt x="2737" y="3313"/>
                </a:lnTo>
                <a:lnTo>
                  <a:pt x="2738" y="3318"/>
                </a:lnTo>
                <a:lnTo>
                  <a:pt x="2737" y="3322"/>
                </a:lnTo>
                <a:lnTo>
                  <a:pt x="2736" y="3324"/>
                </a:lnTo>
                <a:lnTo>
                  <a:pt x="2734" y="3325"/>
                </a:lnTo>
                <a:lnTo>
                  <a:pt x="2733" y="3304"/>
                </a:lnTo>
                <a:lnTo>
                  <a:pt x="2734" y="3292"/>
                </a:lnTo>
                <a:lnTo>
                  <a:pt x="2734" y="3290"/>
                </a:lnTo>
                <a:lnTo>
                  <a:pt x="2735" y="3289"/>
                </a:lnTo>
                <a:lnTo>
                  <a:pt x="2736" y="3290"/>
                </a:lnTo>
                <a:lnTo>
                  <a:pt x="2737" y="3291"/>
                </a:lnTo>
                <a:lnTo>
                  <a:pt x="2739" y="3295"/>
                </a:lnTo>
                <a:lnTo>
                  <a:pt x="2742" y="3299"/>
                </a:lnTo>
                <a:lnTo>
                  <a:pt x="2743" y="3300"/>
                </a:lnTo>
                <a:lnTo>
                  <a:pt x="2745" y="3299"/>
                </a:lnTo>
                <a:lnTo>
                  <a:pt x="2746" y="3296"/>
                </a:lnTo>
                <a:lnTo>
                  <a:pt x="2747" y="3292"/>
                </a:lnTo>
                <a:lnTo>
                  <a:pt x="2748" y="3295"/>
                </a:lnTo>
                <a:lnTo>
                  <a:pt x="2744" y="3276"/>
                </a:lnTo>
                <a:lnTo>
                  <a:pt x="2741" y="3262"/>
                </a:lnTo>
                <a:lnTo>
                  <a:pt x="2739" y="3249"/>
                </a:lnTo>
                <a:lnTo>
                  <a:pt x="2738" y="3236"/>
                </a:lnTo>
                <a:lnTo>
                  <a:pt x="2739" y="3227"/>
                </a:lnTo>
                <a:lnTo>
                  <a:pt x="2740" y="3226"/>
                </a:lnTo>
                <a:lnTo>
                  <a:pt x="2741" y="3228"/>
                </a:lnTo>
                <a:lnTo>
                  <a:pt x="2743" y="3230"/>
                </a:lnTo>
                <a:lnTo>
                  <a:pt x="2744" y="3234"/>
                </a:lnTo>
                <a:lnTo>
                  <a:pt x="2746" y="3245"/>
                </a:lnTo>
                <a:lnTo>
                  <a:pt x="2749" y="3259"/>
                </a:lnTo>
                <a:lnTo>
                  <a:pt x="2755" y="3292"/>
                </a:lnTo>
                <a:lnTo>
                  <a:pt x="2763" y="3324"/>
                </a:lnTo>
                <a:lnTo>
                  <a:pt x="2763" y="3317"/>
                </a:lnTo>
                <a:lnTo>
                  <a:pt x="2763" y="3308"/>
                </a:lnTo>
                <a:lnTo>
                  <a:pt x="2762" y="3300"/>
                </a:lnTo>
                <a:lnTo>
                  <a:pt x="2763" y="3291"/>
                </a:lnTo>
                <a:lnTo>
                  <a:pt x="2778" y="3364"/>
                </a:lnTo>
                <a:lnTo>
                  <a:pt x="2775" y="3344"/>
                </a:lnTo>
                <a:lnTo>
                  <a:pt x="2774" y="3332"/>
                </a:lnTo>
                <a:lnTo>
                  <a:pt x="2774" y="3329"/>
                </a:lnTo>
                <a:lnTo>
                  <a:pt x="2775" y="3328"/>
                </a:lnTo>
                <a:lnTo>
                  <a:pt x="2777" y="3327"/>
                </a:lnTo>
                <a:lnTo>
                  <a:pt x="2778" y="3329"/>
                </a:lnTo>
                <a:lnTo>
                  <a:pt x="2771" y="3309"/>
                </a:lnTo>
                <a:lnTo>
                  <a:pt x="2763" y="3278"/>
                </a:lnTo>
                <a:lnTo>
                  <a:pt x="2752" y="3240"/>
                </a:lnTo>
                <a:lnTo>
                  <a:pt x="2742" y="3198"/>
                </a:lnTo>
                <a:lnTo>
                  <a:pt x="2755" y="3184"/>
                </a:lnTo>
                <a:lnTo>
                  <a:pt x="2756" y="3193"/>
                </a:lnTo>
                <a:lnTo>
                  <a:pt x="2757" y="3203"/>
                </a:lnTo>
                <a:lnTo>
                  <a:pt x="2758" y="3214"/>
                </a:lnTo>
                <a:lnTo>
                  <a:pt x="2760" y="3226"/>
                </a:lnTo>
                <a:lnTo>
                  <a:pt x="2760" y="3224"/>
                </a:lnTo>
                <a:lnTo>
                  <a:pt x="2760" y="3224"/>
                </a:lnTo>
                <a:lnTo>
                  <a:pt x="2761" y="3224"/>
                </a:lnTo>
                <a:lnTo>
                  <a:pt x="2761" y="3225"/>
                </a:lnTo>
                <a:lnTo>
                  <a:pt x="2763" y="3229"/>
                </a:lnTo>
                <a:lnTo>
                  <a:pt x="2765" y="3235"/>
                </a:lnTo>
                <a:lnTo>
                  <a:pt x="2769" y="3249"/>
                </a:lnTo>
                <a:lnTo>
                  <a:pt x="2772" y="3259"/>
                </a:lnTo>
                <a:lnTo>
                  <a:pt x="2769" y="3250"/>
                </a:lnTo>
                <a:lnTo>
                  <a:pt x="2769" y="3234"/>
                </a:lnTo>
                <a:lnTo>
                  <a:pt x="2768" y="3215"/>
                </a:lnTo>
                <a:lnTo>
                  <a:pt x="2767" y="3194"/>
                </a:lnTo>
                <a:lnTo>
                  <a:pt x="2766" y="3173"/>
                </a:lnTo>
                <a:lnTo>
                  <a:pt x="2774" y="3165"/>
                </a:lnTo>
                <a:lnTo>
                  <a:pt x="2774" y="3167"/>
                </a:lnTo>
                <a:lnTo>
                  <a:pt x="2774" y="3168"/>
                </a:lnTo>
                <a:lnTo>
                  <a:pt x="2774" y="3165"/>
                </a:lnTo>
                <a:lnTo>
                  <a:pt x="2778" y="3160"/>
                </a:lnTo>
                <a:lnTo>
                  <a:pt x="2779" y="3167"/>
                </a:lnTo>
                <a:lnTo>
                  <a:pt x="2780" y="3174"/>
                </a:lnTo>
                <a:lnTo>
                  <a:pt x="2780" y="3173"/>
                </a:lnTo>
                <a:lnTo>
                  <a:pt x="2782" y="3186"/>
                </a:lnTo>
                <a:lnTo>
                  <a:pt x="2784" y="3205"/>
                </a:lnTo>
                <a:lnTo>
                  <a:pt x="2786" y="3225"/>
                </a:lnTo>
                <a:lnTo>
                  <a:pt x="2788" y="3238"/>
                </a:lnTo>
                <a:lnTo>
                  <a:pt x="2788" y="3241"/>
                </a:lnTo>
                <a:lnTo>
                  <a:pt x="2787" y="3224"/>
                </a:lnTo>
                <a:lnTo>
                  <a:pt x="2782" y="3183"/>
                </a:lnTo>
                <a:lnTo>
                  <a:pt x="2784" y="3198"/>
                </a:lnTo>
                <a:lnTo>
                  <a:pt x="2784" y="3203"/>
                </a:lnTo>
                <a:lnTo>
                  <a:pt x="2783" y="3196"/>
                </a:lnTo>
                <a:lnTo>
                  <a:pt x="2780" y="3169"/>
                </a:lnTo>
                <a:lnTo>
                  <a:pt x="2780" y="3164"/>
                </a:lnTo>
                <a:lnTo>
                  <a:pt x="2779" y="3159"/>
                </a:lnTo>
                <a:lnTo>
                  <a:pt x="2781" y="3158"/>
                </a:lnTo>
                <a:lnTo>
                  <a:pt x="2797" y="3141"/>
                </a:lnTo>
                <a:lnTo>
                  <a:pt x="2799" y="3140"/>
                </a:lnTo>
                <a:lnTo>
                  <a:pt x="2802" y="3140"/>
                </a:lnTo>
                <a:lnTo>
                  <a:pt x="2809" y="3139"/>
                </a:lnTo>
                <a:lnTo>
                  <a:pt x="2813" y="3139"/>
                </a:lnTo>
                <a:lnTo>
                  <a:pt x="2816" y="3138"/>
                </a:lnTo>
                <a:lnTo>
                  <a:pt x="2817" y="3138"/>
                </a:lnTo>
                <a:lnTo>
                  <a:pt x="2817" y="3137"/>
                </a:lnTo>
                <a:lnTo>
                  <a:pt x="2817" y="3137"/>
                </a:lnTo>
                <a:lnTo>
                  <a:pt x="2816" y="3136"/>
                </a:lnTo>
                <a:lnTo>
                  <a:pt x="2812" y="3124"/>
                </a:lnTo>
                <a:lnTo>
                  <a:pt x="2808" y="3111"/>
                </a:lnTo>
                <a:lnTo>
                  <a:pt x="2804" y="3099"/>
                </a:lnTo>
                <a:lnTo>
                  <a:pt x="2799" y="3086"/>
                </a:lnTo>
                <a:lnTo>
                  <a:pt x="2795" y="3072"/>
                </a:lnTo>
                <a:lnTo>
                  <a:pt x="2789" y="3056"/>
                </a:lnTo>
                <a:lnTo>
                  <a:pt x="2784" y="3042"/>
                </a:lnTo>
                <a:lnTo>
                  <a:pt x="2779" y="3027"/>
                </a:lnTo>
                <a:lnTo>
                  <a:pt x="2777" y="3003"/>
                </a:lnTo>
                <a:lnTo>
                  <a:pt x="2776" y="2982"/>
                </a:lnTo>
                <a:lnTo>
                  <a:pt x="2777" y="2964"/>
                </a:lnTo>
                <a:lnTo>
                  <a:pt x="2778" y="2949"/>
                </a:lnTo>
                <a:lnTo>
                  <a:pt x="2780" y="2941"/>
                </a:lnTo>
                <a:lnTo>
                  <a:pt x="2782" y="2935"/>
                </a:lnTo>
                <a:lnTo>
                  <a:pt x="2784" y="2931"/>
                </a:lnTo>
                <a:lnTo>
                  <a:pt x="2786" y="2928"/>
                </a:lnTo>
                <a:lnTo>
                  <a:pt x="2788" y="2926"/>
                </a:lnTo>
                <a:lnTo>
                  <a:pt x="2789" y="2927"/>
                </a:lnTo>
                <a:lnTo>
                  <a:pt x="2790" y="2927"/>
                </a:lnTo>
                <a:lnTo>
                  <a:pt x="2791" y="2927"/>
                </a:lnTo>
                <a:lnTo>
                  <a:pt x="2793" y="2927"/>
                </a:lnTo>
                <a:lnTo>
                  <a:pt x="2794" y="2925"/>
                </a:lnTo>
                <a:lnTo>
                  <a:pt x="2796" y="2912"/>
                </a:lnTo>
                <a:lnTo>
                  <a:pt x="2797" y="2885"/>
                </a:lnTo>
                <a:lnTo>
                  <a:pt x="2799" y="2900"/>
                </a:lnTo>
                <a:lnTo>
                  <a:pt x="2801" y="2921"/>
                </a:lnTo>
                <a:lnTo>
                  <a:pt x="2803" y="2942"/>
                </a:lnTo>
                <a:lnTo>
                  <a:pt x="2805" y="2964"/>
                </a:lnTo>
                <a:lnTo>
                  <a:pt x="2807" y="2983"/>
                </a:lnTo>
                <a:lnTo>
                  <a:pt x="2809" y="2993"/>
                </a:lnTo>
                <a:lnTo>
                  <a:pt x="2810" y="2995"/>
                </a:lnTo>
                <a:lnTo>
                  <a:pt x="2810" y="2995"/>
                </a:lnTo>
                <a:lnTo>
                  <a:pt x="2810" y="2995"/>
                </a:lnTo>
                <a:lnTo>
                  <a:pt x="2811" y="2994"/>
                </a:lnTo>
                <a:lnTo>
                  <a:pt x="2811" y="2991"/>
                </a:lnTo>
                <a:lnTo>
                  <a:pt x="2812" y="2983"/>
                </a:lnTo>
                <a:lnTo>
                  <a:pt x="2813" y="3027"/>
                </a:lnTo>
                <a:lnTo>
                  <a:pt x="2815" y="3057"/>
                </a:lnTo>
                <a:lnTo>
                  <a:pt x="2817" y="3080"/>
                </a:lnTo>
                <a:lnTo>
                  <a:pt x="2818" y="3099"/>
                </a:lnTo>
                <a:lnTo>
                  <a:pt x="2820" y="3119"/>
                </a:lnTo>
                <a:lnTo>
                  <a:pt x="2821" y="3146"/>
                </a:lnTo>
                <a:lnTo>
                  <a:pt x="2823" y="3187"/>
                </a:lnTo>
                <a:lnTo>
                  <a:pt x="2826" y="3244"/>
                </a:lnTo>
                <a:lnTo>
                  <a:pt x="2826" y="3260"/>
                </a:lnTo>
                <a:lnTo>
                  <a:pt x="2826" y="3267"/>
                </a:lnTo>
                <a:lnTo>
                  <a:pt x="2825" y="3267"/>
                </a:lnTo>
                <a:lnTo>
                  <a:pt x="2825" y="3260"/>
                </a:lnTo>
                <a:lnTo>
                  <a:pt x="2822" y="3233"/>
                </a:lnTo>
                <a:lnTo>
                  <a:pt x="2820" y="3199"/>
                </a:lnTo>
                <a:lnTo>
                  <a:pt x="2818" y="3170"/>
                </a:lnTo>
                <a:lnTo>
                  <a:pt x="2818" y="3158"/>
                </a:lnTo>
                <a:lnTo>
                  <a:pt x="2818" y="3174"/>
                </a:lnTo>
                <a:lnTo>
                  <a:pt x="2819" y="3231"/>
                </a:lnTo>
                <a:lnTo>
                  <a:pt x="2821" y="3252"/>
                </a:lnTo>
                <a:lnTo>
                  <a:pt x="2823" y="3271"/>
                </a:lnTo>
                <a:lnTo>
                  <a:pt x="2826" y="3295"/>
                </a:lnTo>
                <a:lnTo>
                  <a:pt x="2829" y="3334"/>
                </a:lnTo>
                <a:lnTo>
                  <a:pt x="2827" y="3302"/>
                </a:lnTo>
                <a:lnTo>
                  <a:pt x="2828" y="3299"/>
                </a:lnTo>
                <a:lnTo>
                  <a:pt x="2829" y="3300"/>
                </a:lnTo>
                <a:lnTo>
                  <a:pt x="2830" y="3303"/>
                </a:lnTo>
                <a:lnTo>
                  <a:pt x="2831" y="3309"/>
                </a:lnTo>
                <a:lnTo>
                  <a:pt x="2832" y="3329"/>
                </a:lnTo>
                <a:lnTo>
                  <a:pt x="2834" y="3357"/>
                </a:lnTo>
                <a:lnTo>
                  <a:pt x="2835" y="3390"/>
                </a:lnTo>
                <a:lnTo>
                  <a:pt x="2836" y="3427"/>
                </a:lnTo>
                <a:lnTo>
                  <a:pt x="2837" y="3466"/>
                </a:lnTo>
                <a:lnTo>
                  <a:pt x="2838" y="3505"/>
                </a:lnTo>
                <a:lnTo>
                  <a:pt x="2838" y="3542"/>
                </a:lnTo>
                <a:lnTo>
                  <a:pt x="2838" y="3576"/>
                </a:lnTo>
                <a:lnTo>
                  <a:pt x="2838" y="3604"/>
                </a:lnTo>
                <a:lnTo>
                  <a:pt x="2837" y="3626"/>
                </a:lnTo>
                <a:lnTo>
                  <a:pt x="2837" y="3640"/>
                </a:lnTo>
                <a:lnTo>
                  <a:pt x="2837" y="3647"/>
                </a:lnTo>
                <a:lnTo>
                  <a:pt x="2837" y="3641"/>
                </a:lnTo>
                <a:lnTo>
                  <a:pt x="2838" y="3626"/>
                </a:lnTo>
                <a:lnTo>
                  <a:pt x="2839" y="3602"/>
                </a:lnTo>
                <a:lnTo>
                  <a:pt x="2840" y="3584"/>
                </a:lnTo>
                <a:lnTo>
                  <a:pt x="2841" y="3565"/>
                </a:lnTo>
                <a:lnTo>
                  <a:pt x="2843" y="3537"/>
                </a:lnTo>
                <a:lnTo>
                  <a:pt x="2843" y="3534"/>
                </a:lnTo>
                <a:lnTo>
                  <a:pt x="2843" y="3533"/>
                </a:lnTo>
                <a:lnTo>
                  <a:pt x="2844" y="3535"/>
                </a:lnTo>
                <a:lnTo>
                  <a:pt x="2843" y="3540"/>
                </a:lnTo>
                <a:lnTo>
                  <a:pt x="2843" y="3554"/>
                </a:lnTo>
                <a:lnTo>
                  <a:pt x="2842" y="3574"/>
                </a:lnTo>
                <a:lnTo>
                  <a:pt x="2840" y="3595"/>
                </a:lnTo>
                <a:lnTo>
                  <a:pt x="2839" y="3614"/>
                </a:lnTo>
                <a:lnTo>
                  <a:pt x="2838" y="3627"/>
                </a:lnTo>
                <a:lnTo>
                  <a:pt x="2838" y="3631"/>
                </a:lnTo>
                <a:lnTo>
                  <a:pt x="2838" y="3632"/>
                </a:lnTo>
                <a:lnTo>
                  <a:pt x="2839" y="3635"/>
                </a:lnTo>
                <a:lnTo>
                  <a:pt x="2844" y="3608"/>
                </a:lnTo>
                <a:lnTo>
                  <a:pt x="2847" y="3590"/>
                </a:lnTo>
                <a:lnTo>
                  <a:pt x="2850" y="3577"/>
                </a:lnTo>
                <a:lnTo>
                  <a:pt x="2852" y="3569"/>
                </a:lnTo>
                <a:lnTo>
                  <a:pt x="2856" y="3559"/>
                </a:lnTo>
                <a:lnTo>
                  <a:pt x="2863" y="3543"/>
                </a:lnTo>
                <a:lnTo>
                  <a:pt x="2848" y="3605"/>
                </a:lnTo>
                <a:lnTo>
                  <a:pt x="2853" y="3588"/>
                </a:lnTo>
                <a:lnTo>
                  <a:pt x="2855" y="3576"/>
                </a:lnTo>
                <a:lnTo>
                  <a:pt x="2858" y="3567"/>
                </a:lnTo>
                <a:lnTo>
                  <a:pt x="2862" y="3552"/>
                </a:lnTo>
                <a:lnTo>
                  <a:pt x="2862" y="3559"/>
                </a:lnTo>
                <a:lnTo>
                  <a:pt x="2859" y="3571"/>
                </a:lnTo>
                <a:lnTo>
                  <a:pt x="2856" y="3583"/>
                </a:lnTo>
                <a:lnTo>
                  <a:pt x="2855" y="3589"/>
                </a:lnTo>
                <a:lnTo>
                  <a:pt x="2883" y="3507"/>
                </a:lnTo>
                <a:lnTo>
                  <a:pt x="2883" y="3530"/>
                </a:lnTo>
                <a:lnTo>
                  <a:pt x="2882" y="3552"/>
                </a:lnTo>
                <a:lnTo>
                  <a:pt x="2880" y="3565"/>
                </a:lnTo>
                <a:lnTo>
                  <a:pt x="2877" y="3578"/>
                </a:lnTo>
                <a:lnTo>
                  <a:pt x="2871" y="3593"/>
                </a:lnTo>
                <a:lnTo>
                  <a:pt x="2864" y="3609"/>
                </a:lnTo>
                <a:lnTo>
                  <a:pt x="2866" y="3614"/>
                </a:lnTo>
                <a:lnTo>
                  <a:pt x="2868" y="3621"/>
                </a:lnTo>
                <a:lnTo>
                  <a:pt x="2869" y="3627"/>
                </a:lnTo>
                <a:lnTo>
                  <a:pt x="2870" y="3634"/>
                </a:lnTo>
                <a:lnTo>
                  <a:pt x="2870" y="3641"/>
                </a:lnTo>
                <a:lnTo>
                  <a:pt x="2870" y="3643"/>
                </a:lnTo>
                <a:lnTo>
                  <a:pt x="2870" y="3644"/>
                </a:lnTo>
                <a:lnTo>
                  <a:pt x="2871" y="3652"/>
                </a:lnTo>
                <a:lnTo>
                  <a:pt x="2878" y="3684"/>
                </a:lnTo>
                <a:lnTo>
                  <a:pt x="2884" y="3717"/>
                </a:lnTo>
                <a:lnTo>
                  <a:pt x="2892" y="3750"/>
                </a:lnTo>
                <a:lnTo>
                  <a:pt x="2898" y="3783"/>
                </a:lnTo>
                <a:lnTo>
                  <a:pt x="2905" y="3816"/>
                </a:lnTo>
                <a:lnTo>
                  <a:pt x="2911" y="3850"/>
                </a:lnTo>
                <a:lnTo>
                  <a:pt x="2917" y="3883"/>
                </a:lnTo>
                <a:lnTo>
                  <a:pt x="2924" y="3917"/>
                </a:lnTo>
                <a:lnTo>
                  <a:pt x="2931" y="3949"/>
                </a:lnTo>
                <a:lnTo>
                  <a:pt x="2937" y="3982"/>
                </a:lnTo>
                <a:lnTo>
                  <a:pt x="2943" y="4015"/>
                </a:lnTo>
                <a:lnTo>
                  <a:pt x="2950" y="4048"/>
                </a:lnTo>
                <a:lnTo>
                  <a:pt x="2958" y="4080"/>
                </a:lnTo>
                <a:lnTo>
                  <a:pt x="2966" y="4113"/>
                </a:lnTo>
                <a:lnTo>
                  <a:pt x="2974" y="4145"/>
                </a:lnTo>
                <a:lnTo>
                  <a:pt x="2982" y="4177"/>
                </a:lnTo>
                <a:lnTo>
                  <a:pt x="2991" y="4208"/>
                </a:lnTo>
                <a:lnTo>
                  <a:pt x="2999" y="4239"/>
                </a:lnTo>
                <a:lnTo>
                  <a:pt x="3006" y="4269"/>
                </a:lnTo>
                <a:lnTo>
                  <a:pt x="3014" y="4299"/>
                </a:lnTo>
                <a:lnTo>
                  <a:pt x="3022" y="4328"/>
                </a:lnTo>
                <a:lnTo>
                  <a:pt x="3023" y="4333"/>
                </a:lnTo>
                <a:lnTo>
                  <a:pt x="3029" y="4353"/>
                </a:lnTo>
                <a:close/>
                <a:moveTo>
                  <a:pt x="4052" y="637"/>
                </a:moveTo>
                <a:lnTo>
                  <a:pt x="4056" y="637"/>
                </a:lnTo>
                <a:lnTo>
                  <a:pt x="4052" y="637"/>
                </a:lnTo>
                <a:close/>
                <a:moveTo>
                  <a:pt x="3883" y="2820"/>
                </a:moveTo>
                <a:lnTo>
                  <a:pt x="3883" y="2820"/>
                </a:lnTo>
                <a:lnTo>
                  <a:pt x="3883" y="2820"/>
                </a:lnTo>
                <a:lnTo>
                  <a:pt x="3897" y="2818"/>
                </a:lnTo>
                <a:lnTo>
                  <a:pt x="3905" y="2817"/>
                </a:lnTo>
                <a:lnTo>
                  <a:pt x="3902" y="2817"/>
                </a:lnTo>
                <a:lnTo>
                  <a:pt x="3883" y="2820"/>
                </a:lnTo>
                <a:close/>
                <a:moveTo>
                  <a:pt x="3773" y="637"/>
                </a:moveTo>
                <a:lnTo>
                  <a:pt x="3773" y="637"/>
                </a:lnTo>
                <a:lnTo>
                  <a:pt x="3784" y="637"/>
                </a:lnTo>
                <a:lnTo>
                  <a:pt x="3796" y="637"/>
                </a:lnTo>
                <a:lnTo>
                  <a:pt x="3773" y="637"/>
                </a:lnTo>
                <a:close/>
                <a:moveTo>
                  <a:pt x="3107" y="4235"/>
                </a:moveTo>
                <a:lnTo>
                  <a:pt x="3107" y="4232"/>
                </a:lnTo>
                <a:lnTo>
                  <a:pt x="3107" y="4232"/>
                </a:lnTo>
                <a:lnTo>
                  <a:pt x="3107" y="4232"/>
                </a:lnTo>
                <a:lnTo>
                  <a:pt x="3107" y="4235"/>
                </a:lnTo>
                <a:lnTo>
                  <a:pt x="3107" y="4235"/>
                </a:lnTo>
                <a:close/>
                <a:moveTo>
                  <a:pt x="3009" y="359"/>
                </a:moveTo>
                <a:lnTo>
                  <a:pt x="3009" y="359"/>
                </a:lnTo>
                <a:lnTo>
                  <a:pt x="3009" y="359"/>
                </a:lnTo>
                <a:lnTo>
                  <a:pt x="3032" y="352"/>
                </a:lnTo>
                <a:lnTo>
                  <a:pt x="3035" y="351"/>
                </a:lnTo>
                <a:lnTo>
                  <a:pt x="3026" y="354"/>
                </a:lnTo>
                <a:lnTo>
                  <a:pt x="3009" y="359"/>
                </a:lnTo>
                <a:close/>
                <a:moveTo>
                  <a:pt x="2748" y="2835"/>
                </a:moveTo>
                <a:lnTo>
                  <a:pt x="2753" y="2880"/>
                </a:lnTo>
                <a:lnTo>
                  <a:pt x="2755" y="2907"/>
                </a:lnTo>
                <a:lnTo>
                  <a:pt x="2757" y="2922"/>
                </a:lnTo>
                <a:lnTo>
                  <a:pt x="2757" y="2930"/>
                </a:lnTo>
                <a:lnTo>
                  <a:pt x="2758" y="2935"/>
                </a:lnTo>
                <a:lnTo>
                  <a:pt x="2760" y="2943"/>
                </a:lnTo>
                <a:lnTo>
                  <a:pt x="2761" y="2961"/>
                </a:lnTo>
                <a:lnTo>
                  <a:pt x="2764" y="2991"/>
                </a:lnTo>
                <a:lnTo>
                  <a:pt x="2768" y="2998"/>
                </a:lnTo>
                <a:lnTo>
                  <a:pt x="2771" y="3007"/>
                </a:lnTo>
                <a:lnTo>
                  <a:pt x="2774" y="3014"/>
                </a:lnTo>
                <a:lnTo>
                  <a:pt x="2777" y="3022"/>
                </a:lnTo>
                <a:lnTo>
                  <a:pt x="2773" y="2993"/>
                </a:lnTo>
                <a:lnTo>
                  <a:pt x="2769" y="2959"/>
                </a:lnTo>
                <a:lnTo>
                  <a:pt x="2765" y="2925"/>
                </a:lnTo>
                <a:lnTo>
                  <a:pt x="2760" y="2892"/>
                </a:lnTo>
                <a:lnTo>
                  <a:pt x="2755" y="2864"/>
                </a:lnTo>
                <a:lnTo>
                  <a:pt x="2752" y="2843"/>
                </a:lnTo>
                <a:lnTo>
                  <a:pt x="2751" y="2837"/>
                </a:lnTo>
                <a:lnTo>
                  <a:pt x="2750" y="2833"/>
                </a:lnTo>
                <a:lnTo>
                  <a:pt x="2749" y="2831"/>
                </a:lnTo>
                <a:lnTo>
                  <a:pt x="2749" y="2831"/>
                </a:lnTo>
                <a:lnTo>
                  <a:pt x="2748" y="2833"/>
                </a:lnTo>
                <a:lnTo>
                  <a:pt x="2748" y="2835"/>
                </a:lnTo>
                <a:close/>
                <a:moveTo>
                  <a:pt x="2762" y="2986"/>
                </a:moveTo>
                <a:lnTo>
                  <a:pt x="2763" y="2987"/>
                </a:lnTo>
                <a:lnTo>
                  <a:pt x="2763" y="2988"/>
                </a:lnTo>
                <a:lnTo>
                  <a:pt x="2758" y="2954"/>
                </a:lnTo>
                <a:lnTo>
                  <a:pt x="2760" y="2962"/>
                </a:lnTo>
                <a:lnTo>
                  <a:pt x="2761" y="2970"/>
                </a:lnTo>
                <a:lnTo>
                  <a:pt x="2762" y="2979"/>
                </a:lnTo>
                <a:lnTo>
                  <a:pt x="2762" y="2986"/>
                </a:lnTo>
                <a:close/>
                <a:moveTo>
                  <a:pt x="2739" y="3200"/>
                </a:moveTo>
                <a:lnTo>
                  <a:pt x="2734" y="3205"/>
                </a:lnTo>
                <a:lnTo>
                  <a:pt x="2737" y="3211"/>
                </a:lnTo>
                <a:lnTo>
                  <a:pt x="2738" y="3213"/>
                </a:lnTo>
                <a:lnTo>
                  <a:pt x="2739" y="3209"/>
                </a:lnTo>
                <a:lnTo>
                  <a:pt x="2739" y="3200"/>
                </a:lnTo>
                <a:close/>
                <a:moveTo>
                  <a:pt x="2028" y="3545"/>
                </a:moveTo>
                <a:lnTo>
                  <a:pt x="2028" y="3545"/>
                </a:lnTo>
                <a:lnTo>
                  <a:pt x="2028" y="3545"/>
                </a:lnTo>
                <a:close/>
                <a:moveTo>
                  <a:pt x="2020" y="3545"/>
                </a:moveTo>
                <a:lnTo>
                  <a:pt x="2020" y="3545"/>
                </a:lnTo>
                <a:lnTo>
                  <a:pt x="2020" y="3545"/>
                </a:lnTo>
                <a:lnTo>
                  <a:pt x="2022" y="3543"/>
                </a:lnTo>
                <a:lnTo>
                  <a:pt x="2020" y="354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6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0706100" cy="10288588"/>
          </a:xfrm>
          <a:custGeom>
            <a:avLst/>
            <a:gdLst>
              <a:gd name="T0" fmla="*/ 3057 w 5081"/>
              <a:gd name="T1" fmla="*/ 48 h 4548"/>
              <a:gd name="T2" fmla="*/ 2301 w 5081"/>
              <a:gd name="T3" fmla="*/ 462 h 4548"/>
              <a:gd name="T4" fmla="*/ 2362 w 5081"/>
              <a:gd name="T5" fmla="*/ 673 h 4548"/>
              <a:gd name="T6" fmla="*/ 1068 w 5081"/>
              <a:gd name="T7" fmla="*/ 0 h 4548"/>
              <a:gd name="T8" fmla="*/ 955 w 5081"/>
              <a:gd name="T9" fmla="*/ 92 h 4548"/>
              <a:gd name="T10" fmla="*/ 876 w 5081"/>
              <a:gd name="T11" fmla="*/ 226 h 4548"/>
              <a:gd name="T12" fmla="*/ 911 w 5081"/>
              <a:gd name="T13" fmla="*/ 445 h 4548"/>
              <a:gd name="T14" fmla="*/ 1196 w 5081"/>
              <a:gd name="T15" fmla="*/ 1011 h 4548"/>
              <a:gd name="T16" fmla="*/ 1535 w 5081"/>
              <a:gd name="T17" fmla="*/ 1602 h 4548"/>
              <a:gd name="T18" fmla="*/ 1882 w 5081"/>
              <a:gd name="T19" fmla="*/ 2271 h 4548"/>
              <a:gd name="T20" fmla="*/ 2260 w 5081"/>
              <a:gd name="T21" fmla="*/ 3009 h 4548"/>
              <a:gd name="T22" fmla="*/ 2420 w 5081"/>
              <a:gd name="T23" fmla="*/ 3375 h 4548"/>
              <a:gd name="T24" fmla="*/ 1910 w 5081"/>
              <a:gd name="T25" fmla="*/ 2795 h 4548"/>
              <a:gd name="T26" fmla="*/ 1405 w 5081"/>
              <a:gd name="T27" fmla="*/ 2100 h 4548"/>
              <a:gd name="T28" fmla="*/ 905 w 5081"/>
              <a:gd name="T29" fmla="*/ 1369 h 4548"/>
              <a:gd name="T30" fmla="*/ 429 w 5081"/>
              <a:gd name="T31" fmla="*/ 614 h 4548"/>
              <a:gd name="T32" fmla="*/ 250 w 5081"/>
              <a:gd name="T33" fmla="*/ 351 h 4548"/>
              <a:gd name="T34" fmla="*/ 25 w 5081"/>
              <a:gd name="T35" fmla="*/ 1136 h 4548"/>
              <a:gd name="T36" fmla="*/ 329 w 5081"/>
              <a:gd name="T37" fmla="*/ 1899 h 4548"/>
              <a:gd name="T38" fmla="*/ 654 w 5081"/>
              <a:gd name="T39" fmla="*/ 2711 h 4548"/>
              <a:gd name="T40" fmla="*/ 902 w 5081"/>
              <a:gd name="T41" fmla="*/ 3391 h 4548"/>
              <a:gd name="T42" fmla="*/ 1073 w 5081"/>
              <a:gd name="T43" fmla="*/ 3647 h 4548"/>
              <a:gd name="T44" fmla="*/ 1219 w 5081"/>
              <a:gd name="T45" fmla="*/ 3698 h 4548"/>
              <a:gd name="T46" fmla="*/ 1369 w 5081"/>
              <a:gd name="T47" fmla="*/ 3664 h 4548"/>
              <a:gd name="T48" fmla="*/ 1494 w 5081"/>
              <a:gd name="T49" fmla="*/ 3514 h 4548"/>
              <a:gd name="T50" fmla="*/ 1519 w 5081"/>
              <a:gd name="T51" fmla="*/ 3309 h 4548"/>
              <a:gd name="T52" fmla="*/ 1647 w 5081"/>
              <a:gd name="T53" fmla="*/ 3318 h 4548"/>
              <a:gd name="T54" fmla="*/ 2145 w 5081"/>
              <a:gd name="T55" fmla="*/ 3859 h 4548"/>
              <a:gd name="T56" fmla="*/ 2698 w 5081"/>
              <a:gd name="T57" fmla="*/ 4363 h 4548"/>
              <a:gd name="T58" fmla="*/ 3004 w 5081"/>
              <a:gd name="T59" fmla="*/ 4544 h 4548"/>
              <a:gd name="T60" fmla="*/ 3333 w 5081"/>
              <a:gd name="T61" fmla="*/ 4426 h 4548"/>
              <a:gd name="T62" fmla="*/ 3339 w 5081"/>
              <a:gd name="T63" fmla="*/ 4095 h 4548"/>
              <a:gd name="T64" fmla="*/ 3264 w 5081"/>
              <a:gd name="T65" fmla="*/ 3817 h 4548"/>
              <a:gd name="T66" fmla="*/ 3495 w 5081"/>
              <a:gd name="T67" fmla="*/ 3824 h 4548"/>
              <a:gd name="T68" fmla="*/ 3654 w 5081"/>
              <a:gd name="T69" fmla="*/ 3678 h 4548"/>
              <a:gd name="T70" fmla="*/ 3609 w 5081"/>
              <a:gd name="T71" fmla="*/ 3381 h 4548"/>
              <a:gd name="T72" fmla="*/ 3254 w 5081"/>
              <a:gd name="T73" fmla="*/ 2724 h 4548"/>
              <a:gd name="T74" fmla="*/ 2853 w 5081"/>
              <a:gd name="T75" fmla="*/ 1975 h 4548"/>
              <a:gd name="T76" fmla="*/ 3258 w 5081"/>
              <a:gd name="T77" fmla="*/ 2380 h 4548"/>
              <a:gd name="T78" fmla="*/ 3558 w 5081"/>
              <a:gd name="T79" fmla="*/ 2499 h 4548"/>
              <a:gd name="T80" fmla="*/ 3725 w 5081"/>
              <a:gd name="T81" fmla="*/ 2438 h 4548"/>
              <a:gd name="T82" fmla="*/ 3822 w 5081"/>
              <a:gd name="T83" fmla="*/ 2279 h 4548"/>
              <a:gd name="T84" fmla="*/ 3664 w 5081"/>
              <a:gd name="T85" fmla="*/ 1828 h 4548"/>
              <a:gd name="T86" fmla="*/ 3138 w 5081"/>
              <a:gd name="T87" fmla="*/ 869 h 4548"/>
              <a:gd name="T88" fmla="*/ 3696 w 5081"/>
              <a:gd name="T89" fmla="*/ 1345 h 4548"/>
              <a:gd name="T90" fmla="*/ 4050 w 5081"/>
              <a:gd name="T91" fmla="*/ 1628 h 4548"/>
              <a:gd name="T92" fmla="*/ 4302 w 5081"/>
              <a:gd name="T93" fmla="*/ 1681 h 4548"/>
              <a:gd name="T94" fmla="*/ 4559 w 5081"/>
              <a:gd name="T95" fmla="*/ 1928 h 4548"/>
              <a:gd name="T96" fmla="*/ 4814 w 5081"/>
              <a:gd name="T97" fmla="*/ 2056 h 4548"/>
              <a:gd name="T98" fmla="*/ 5054 w 5081"/>
              <a:gd name="T99" fmla="*/ 1906 h 4548"/>
              <a:gd name="T100" fmla="*/ 5030 w 5081"/>
              <a:gd name="T101" fmla="*/ 1618 h 4548"/>
              <a:gd name="T102" fmla="*/ 4913 w 5081"/>
              <a:gd name="T103" fmla="*/ 1525 h 4548"/>
              <a:gd name="T104" fmla="*/ 4742 w 5081"/>
              <a:gd name="T105" fmla="*/ 1326 h 4548"/>
              <a:gd name="T106" fmla="*/ 4288 w 5081"/>
              <a:gd name="T107" fmla="*/ 831 h 4548"/>
              <a:gd name="T108" fmla="*/ 3767 w 5081"/>
              <a:gd name="T109" fmla="*/ 183 h 4548"/>
              <a:gd name="T110" fmla="*/ 281 w 5081"/>
              <a:gd name="T111" fmla="*/ 3494 h 4548"/>
              <a:gd name="T112" fmla="*/ 800 w 5081"/>
              <a:gd name="T113" fmla="*/ 4548 h 4548"/>
              <a:gd name="T114" fmla="*/ 1278 w 5081"/>
              <a:gd name="T115" fmla="*/ 4356 h 4548"/>
              <a:gd name="T116" fmla="*/ 748 w 5081"/>
              <a:gd name="T117" fmla="*/ 3237 h 4548"/>
              <a:gd name="T118" fmla="*/ 219 w 5081"/>
              <a:gd name="T119" fmla="*/ 1967 h 4548"/>
              <a:gd name="T120" fmla="*/ 982 w 5081"/>
              <a:gd name="T121" fmla="*/ 3344 h 4548"/>
              <a:gd name="T122" fmla="*/ 988 w 5081"/>
              <a:gd name="T123" fmla="*/ 3344 h 4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81" h="4548">
                <a:moveTo>
                  <a:pt x="3631" y="0"/>
                </a:moveTo>
                <a:lnTo>
                  <a:pt x="3130" y="0"/>
                </a:lnTo>
                <a:lnTo>
                  <a:pt x="3125" y="12"/>
                </a:lnTo>
                <a:lnTo>
                  <a:pt x="3121" y="24"/>
                </a:lnTo>
                <a:lnTo>
                  <a:pt x="3117" y="35"/>
                </a:lnTo>
                <a:lnTo>
                  <a:pt x="3114" y="48"/>
                </a:lnTo>
                <a:lnTo>
                  <a:pt x="3111" y="59"/>
                </a:lnTo>
                <a:lnTo>
                  <a:pt x="3109" y="72"/>
                </a:lnTo>
                <a:lnTo>
                  <a:pt x="3108" y="84"/>
                </a:lnTo>
                <a:lnTo>
                  <a:pt x="3107" y="96"/>
                </a:lnTo>
                <a:lnTo>
                  <a:pt x="3082" y="73"/>
                </a:lnTo>
                <a:lnTo>
                  <a:pt x="3057" y="48"/>
                </a:lnTo>
                <a:lnTo>
                  <a:pt x="3034" y="24"/>
                </a:lnTo>
                <a:lnTo>
                  <a:pt x="3009" y="0"/>
                </a:lnTo>
                <a:lnTo>
                  <a:pt x="2038" y="0"/>
                </a:lnTo>
                <a:lnTo>
                  <a:pt x="2067" y="52"/>
                </a:lnTo>
                <a:lnTo>
                  <a:pt x="2096" y="103"/>
                </a:lnTo>
                <a:lnTo>
                  <a:pt x="2126" y="154"/>
                </a:lnTo>
                <a:lnTo>
                  <a:pt x="2155" y="205"/>
                </a:lnTo>
                <a:lnTo>
                  <a:pt x="2183" y="257"/>
                </a:lnTo>
                <a:lnTo>
                  <a:pt x="2213" y="308"/>
                </a:lnTo>
                <a:lnTo>
                  <a:pt x="2242" y="360"/>
                </a:lnTo>
                <a:lnTo>
                  <a:pt x="2272" y="410"/>
                </a:lnTo>
                <a:lnTo>
                  <a:pt x="2301" y="462"/>
                </a:lnTo>
                <a:lnTo>
                  <a:pt x="2330" y="513"/>
                </a:lnTo>
                <a:lnTo>
                  <a:pt x="2359" y="565"/>
                </a:lnTo>
                <a:lnTo>
                  <a:pt x="2388" y="615"/>
                </a:lnTo>
                <a:lnTo>
                  <a:pt x="2417" y="667"/>
                </a:lnTo>
                <a:lnTo>
                  <a:pt x="2445" y="718"/>
                </a:lnTo>
                <a:lnTo>
                  <a:pt x="2473" y="770"/>
                </a:lnTo>
                <a:lnTo>
                  <a:pt x="2502" y="821"/>
                </a:lnTo>
                <a:lnTo>
                  <a:pt x="2474" y="791"/>
                </a:lnTo>
                <a:lnTo>
                  <a:pt x="2447" y="762"/>
                </a:lnTo>
                <a:lnTo>
                  <a:pt x="2418" y="732"/>
                </a:lnTo>
                <a:lnTo>
                  <a:pt x="2390" y="703"/>
                </a:lnTo>
                <a:lnTo>
                  <a:pt x="2362" y="673"/>
                </a:lnTo>
                <a:lnTo>
                  <a:pt x="2334" y="644"/>
                </a:lnTo>
                <a:lnTo>
                  <a:pt x="2306" y="614"/>
                </a:lnTo>
                <a:lnTo>
                  <a:pt x="2279" y="585"/>
                </a:lnTo>
                <a:lnTo>
                  <a:pt x="2213" y="514"/>
                </a:lnTo>
                <a:lnTo>
                  <a:pt x="2147" y="441"/>
                </a:lnTo>
                <a:lnTo>
                  <a:pt x="2082" y="369"/>
                </a:lnTo>
                <a:lnTo>
                  <a:pt x="2018" y="296"/>
                </a:lnTo>
                <a:lnTo>
                  <a:pt x="1954" y="223"/>
                </a:lnTo>
                <a:lnTo>
                  <a:pt x="1890" y="149"/>
                </a:lnTo>
                <a:lnTo>
                  <a:pt x="1827" y="75"/>
                </a:lnTo>
                <a:lnTo>
                  <a:pt x="1765" y="0"/>
                </a:lnTo>
                <a:lnTo>
                  <a:pt x="1068" y="0"/>
                </a:lnTo>
                <a:lnTo>
                  <a:pt x="1080" y="24"/>
                </a:lnTo>
                <a:lnTo>
                  <a:pt x="1068" y="27"/>
                </a:lnTo>
                <a:lnTo>
                  <a:pt x="1056" y="31"/>
                </a:lnTo>
                <a:lnTo>
                  <a:pt x="1043" y="36"/>
                </a:lnTo>
                <a:lnTo>
                  <a:pt x="1031" y="42"/>
                </a:lnTo>
                <a:lnTo>
                  <a:pt x="1019" y="47"/>
                </a:lnTo>
                <a:lnTo>
                  <a:pt x="1008" y="53"/>
                </a:lnTo>
                <a:lnTo>
                  <a:pt x="997" y="60"/>
                </a:lnTo>
                <a:lnTo>
                  <a:pt x="986" y="67"/>
                </a:lnTo>
                <a:lnTo>
                  <a:pt x="975" y="75"/>
                </a:lnTo>
                <a:lnTo>
                  <a:pt x="965" y="83"/>
                </a:lnTo>
                <a:lnTo>
                  <a:pt x="955" y="92"/>
                </a:lnTo>
                <a:lnTo>
                  <a:pt x="946" y="102"/>
                </a:lnTo>
                <a:lnTo>
                  <a:pt x="937" y="111"/>
                </a:lnTo>
                <a:lnTo>
                  <a:pt x="929" y="120"/>
                </a:lnTo>
                <a:lnTo>
                  <a:pt x="920" y="131"/>
                </a:lnTo>
                <a:lnTo>
                  <a:pt x="913" y="141"/>
                </a:lnTo>
                <a:lnTo>
                  <a:pt x="906" y="152"/>
                </a:lnTo>
                <a:lnTo>
                  <a:pt x="900" y="164"/>
                </a:lnTo>
                <a:lnTo>
                  <a:pt x="894" y="175"/>
                </a:lnTo>
                <a:lnTo>
                  <a:pt x="888" y="188"/>
                </a:lnTo>
                <a:lnTo>
                  <a:pt x="883" y="200"/>
                </a:lnTo>
                <a:lnTo>
                  <a:pt x="880" y="212"/>
                </a:lnTo>
                <a:lnTo>
                  <a:pt x="876" y="226"/>
                </a:lnTo>
                <a:lnTo>
                  <a:pt x="874" y="238"/>
                </a:lnTo>
                <a:lnTo>
                  <a:pt x="872" y="252"/>
                </a:lnTo>
                <a:lnTo>
                  <a:pt x="871" y="266"/>
                </a:lnTo>
                <a:lnTo>
                  <a:pt x="871" y="280"/>
                </a:lnTo>
                <a:lnTo>
                  <a:pt x="871" y="294"/>
                </a:lnTo>
                <a:lnTo>
                  <a:pt x="872" y="308"/>
                </a:lnTo>
                <a:lnTo>
                  <a:pt x="874" y="322"/>
                </a:lnTo>
                <a:lnTo>
                  <a:pt x="877" y="338"/>
                </a:lnTo>
                <a:lnTo>
                  <a:pt x="881" y="352"/>
                </a:lnTo>
                <a:lnTo>
                  <a:pt x="890" y="383"/>
                </a:lnTo>
                <a:lnTo>
                  <a:pt x="900" y="414"/>
                </a:lnTo>
                <a:lnTo>
                  <a:pt x="911" y="445"/>
                </a:lnTo>
                <a:lnTo>
                  <a:pt x="922" y="477"/>
                </a:lnTo>
                <a:lnTo>
                  <a:pt x="934" y="507"/>
                </a:lnTo>
                <a:lnTo>
                  <a:pt x="946" y="538"/>
                </a:lnTo>
                <a:lnTo>
                  <a:pt x="960" y="568"/>
                </a:lnTo>
                <a:lnTo>
                  <a:pt x="973" y="599"/>
                </a:lnTo>
                <a:lnTo>
                  <a:pt x="1001" y="659"/>
                </a:lnTo>
                <a:lnTo>
                  <a:pt x="1031" y="719"/>
                </a:lnTo>
                <a:lnTo>
                  <a:pt x="1062" y="778"/>
                </a:lnTo>
                <a:lnTo>
                  <a:pt x="1094" y="837"/>
                </a:lnTo>
                <a:lnTo>
                  <a:pt x="1128" y="895"/>
                </a:lnTo>
                <a:lnTo>
                  <a:pt x="1161" y="953"/>
                </a:lnTo>
                <a:lnTo>
                  <a:pt x="1196" y="1011"/>
                </a:lnTo>
                <a:lnTo>
                  <a:pt x="1230" y="1069"/>
                </a:lnTo>
                <a:lnTo>
                  <a:pt x="1265" y="1126"/>
                </a:lnTo>
                <a:lnTo>
                  <a:pt x="1299" y="1182"/>
                </a:lnTo>
                <a:lnTo>
                  <a:pt x="1332" y="1239"/>
                </a:lnTo>
                <a:lnTo>
                  <a:pt x="1365" y="1295"/>
                </a:lnTo>
                <a:lnTo>
                  <a:pt x="1387" y="1330"/>
                </a:lnTo>
                <a:lnTo>
                  <a:pt x="1407" y="1365"/>
                </a:lnTo>
                <a:lnTo>
                  <a:pt x="1428" y="1400"/>
                </a:lnTo>
                <a:lnTo>
                  <a:pt x="1450" y="1435"/>
                </a:lnTo>
                <a:lnTo>
                  <a:pt x="1479" y="1490"/>
                </a:lnTo>
                <a:lnTo>
                  <a:pt x="1508" y="1546"/>
                </a:lnTo>
                <a:lnTo>
                  <a:pt x="1535" y="1602"/>
                </a:lnTo>
                <a:lnTo>
                  <a:pt x="1564" y="1658"/>
                </a:lnTo>
                <a:lnTo>
                  <a:pt x="1593" y="1714"/>
                </a:lnTo>
                <a:lnTo>
                  <a:pt x="1622" y="1770"/>
                </a:lnTo>
                <a:lnTo>
                  <a:pt x="1651" y="1826"/>
                </a:lnTo>
                <a:lnTo>
                  <a:pt x="1680" y="1881"/>
                </a:lnTo>
                <a:lnTo>
                  <a:pt x="1709" y="1937"/>
                </a:lnTo>
                <a:lnTo>
                  <a:pt x="1738" y="1993"/>
                </a:lnTo>
                <a:lnTo>
                  <a:pt x="1767" y="2049"/>
                </a:lnTo>
                <a:lnTo>
                  <a:pt x="1795" y="2105"/>
                </a:lnTo>
                <a:lnTo>
                  <a:pt x="1824" y="2161"/>
                </a:lnTo>
                <a:lnTo>
                  <a:pt x="1853" y="2216"/>
                </a:lnTo>
                <a:lnTo>
                  <a:pt x="1882" y="2271"/>
                </a:lnTo>
                <a:lnTo>
                  <a:pt x="1911" y="2327"/>
                </a:lnTo>
                <a:lnTo>
                  <a:pt x="1943" y="2389"/>
                </a:lnTo>
                <a:lnTo>
                  <a:pt x="1976" y="2451"/>
                </a:lnTo>
                <a:lnTo>
                  <a:pt x="2008" y="2513"/>
                </a:lnTo>
                <a:lnTo>
                  <a:pt x="2040" y="2575"/>
                </a:lnTo>
                <a:lnTo>
                  <a:pt x="2071" y="2637"/>
                </a:lnTo>
                <a:lnTo>
                  <a:pt x="2103" y="2698"/>
                </a:lnTo>
                <a:lnTo>
                  <a:pt x="2135" y="2760"/>
                </a:lnTo>
                <a:lnTo>
                  <a:pt x="2166" y="2822"/>
                </a:lnTo>
                <a:lnTo>
                  <a:pt x="2198" y="2884"/>
                </a:lnTo>
                <a:lnTo>
                  <a:pt x="2229" y="2947"/>
                </a:lnTo>
                <a:lnTo>
                  <a:pt x="2260" y="3009"/>
                </a:lnTo>
                <a:lnTo>
                  <a:pt x="2291" y="3071"/>
                </a:lnTo>
                <a:lnTo>
                  <a:pt x="2322" y="3134"/>
                </a:lnTo>
                <a:lnTo>
                  <a:pt x="2352" y="3196"/>
                </a:lnTo>
                <a:lnTo>
                  <a:pt x="2383" y="3259"/>
                </a:lnTo>
                <a:lnTo>
                  <a:pt x="2412" y="3321"/>
                </a:lnTo>
                <a:lnTo>
                  <a:pt x="2423" y="3344"/>
                </a:lnTo>
                <a:lnTo>
                  <a:pt x="2434" y="3367"/>
                </a:lnTo>
                <a:lnTo>
                  <a:pt x="2444" y="3389"/>
                </a:lnTo>
                <a:lnTo>
                  <a:pt x="2455" y="3412"/>
                </a:lnTo>
                <a:lnTo>
                  <a:pt x="2443" y="3400"/>
                </a:lnTo>
                <a:lnTo>
                  <a:pt x="2431" y="3388"/>
                </a:lnTo>
                <a:lnTo>
                  <a:pt x="2420" y="3375"/>
                </a:lnTo>
                <a:lnTo>
                  <a:pt x="2407" y="3364"/>
                </a:lnTo>
                <a:lnTo>
                  <a:pt x="2359" y="3314"/>
                </a:lnTo>
                <a:lnTo>
                  <a:pt x="2311" y="3265"/>
                </a:lnTo>
                <a:lnTo>
                  <a:pt x="2264" y="3215"/>
                </a:lnTo>
                <a:lnTo>
                  <a:pt x="2217" y="3164"/>
                </a:lnTo>
                <a:lnTo>
                  <a:pt x="2172" y="3112"/>
                </a:lnTo>
                <a:lnTo>
                  <a:pt x="2128" y="3061"/>
                </a:lnTo>
                <a:lnTo>
                  <a:pt x="2082" y="3009"/>
                </a:lnTo>
                <a:lnTo>
                  <a:pt x="2039" y="2956"/>
                </a:lnTo>
                <a:lnTo>
                  <a:pt x="1996" y="2902"/>
                </a:lnTo>
                <a:lnTo>
                  <a:pt x="1952" y="2849"/>
                </a:lnTo>
                <a:lnTo>
                  <a:pt x="1910" y="2795"/>
                </a:lnTo>
                <a:lnTo>
                  <a:pt x="1869" y="2740"/>
                </a:lnTo>
                <a:lnTo>
                  <a:pt x="1827" y="2686"/>
                </a:lnTo>
                <a:lnTo>
                  <a:pt x="1786" y="2631"/>
                </a:lnTo>
                <a:lnTo>
                  <a:pt x="1745" y="2575"/>
                </a:lnTo>
                <a:lnTo>
                  <a:pt x="1705" y="2519"/>
                </a:lnTo>
                <a:lnTo>
                  <a:pt x="1661" y="2459"/>
                </a:lnTo>
                <a:lnTo>
                  <a:pt x="1619" y="2400"/>
                </a:lnTo>
                <a:lnTo>
                  <a:pt x="1576" y="2340"/>
                </a:lnTo>
                <a:lnTo>
                  <a:pt x="1533" y="2280"/>
                </a:lnTo>
                <a:lnTo>
                  <a:pt x="1490" y="2220"/>
                </a:lnTo>
                <a:lnTo>
                  <a:pt x="1448" y="2161"/>
                </a:lnTo>
                <a:lnTo>
                  <a:pt x="1405" y="2100"/>
                </a:lnTo>
                <a:lnTo>
                  <a:pt x="1362" y="2040"/>
                </a:lnTo>
                <a:lnTo>
                  <a:pt x="1320" y="1980"/>
                </a:lnTo>
                <a:lnTo>
                  <a:pt x="1277" y="1920"/>
                </a:lnTo>
                <a:lnTo>
                  <a:pt x="1235" y="1859"/>
                </a:lnTo>
                <a:lnTo>
                  <a:pt x="1194" y="1799"/>
                </a:lnTo>
                <a:lnTo>
                  <a:pt x="1152" y="1739"/>
                </a:lnTo>
                <a:lnTo>
                  <a:pt x="1110" y="1678"/>
                </a:lnTo>
                <a:lnTo>
                  <a:pt x="1069" y="1617"/>
                </a:lnTo>
                <a:lnTo>
                  <a:pt x="1028" y="1557"/>
                </a:lnTo>
                <a:lnTo>
                  <a:pt x="986" y="1495"/>
                </a:lnTo>
                <a:lnTo>
                  <a:pt x="945" y="1432"/>
                </a:lnTo>
                <a:lnTo>
                  <a:pt x="905" y="1369"/>
                </a:lnTo>
                <a:lnTo>
                  <a:pt x="866" y="1307"/>
                </a:lnTo>
                <a:lnTo>
                  <a:pt x="825" y="1244"/>
                </a:lnTo>
                <a:lnTo>
                  <a:pt x="786" y="1181"/>
                </a:lnTo>
                <a:lnTo>
                  <a:pt x="747" y="1118"/>
                </a:lnTo>
                <a:lnTo>
                  <a:pt x="708" y="1054"/>
                </a:lnTo>
                <a:lnTo>
                  <a:pt x="669" y="991"/>
                </a:lnTo>
                <a:lnTo>
                  <a:pt x="629" y="928"/>
                </a:lnTo>
                <a:lnTo>
                  <a:pt x="590" y="865"/>
                </a:lnTo>
                <a:lnTo>
                  <a:pt x="550" y="802"/>
                </a:lnTo>
                <a:lnTo>
                  <a:pt x="511" y="740"/>
                </a:lnTo>
                <a:lnTo>
                  <a:pt x="470" y="676"/>
                </a:lnTo>
                <a:lnTo>
                  <a:pt x="429" y="614"/>
                </a:lnTo>
                <a:lnTo>
                  <a:pt x="388" y="552"/>
                </a:lnTo>
                <a:lnTo>
                  <a:pt x="380" y="541"/>
                </a:lnTo>
                <a:lnTo>
                  <a:pt x="371" y="529"/>
                </a:lnTo>
                <a:lnTo>
                  <a:pt x="362" y="519"/>
                </a:lnTo>
                <a:lnTo>
                  <a:pt x="353" y="509"/>
                </a:lnTo>
                <a:lnTo>
                  <a:pt x="343" y="499"/>
                </a:lnTo>
                <a:lnTo>
                  <a:pt x="332" y="491"/>
                </a:lnTo>
                <a:lnTo>
                  <a:pt x="322" y="483"/>
                </a:lnTo>
                <a:lnTo>
                  <a:pt x="312" y="476"/>
                </a:lnTo>
                <a:lnTo>
                  <a:pt x="291" y="434"/>
                </a:lnTo>
                <a:lnTo>
                  <a:pt x="270" y="393"/>
                </a:lnTo>
                <a:lnTo>
                  <a:pt x="250" y="351"/>
                </a:lnTo>
                <a:lnTo>
                  <a:pt x="229" y="311"/>
                </a:lnTo>
                <a:lnTo>
                  <a:pt x="207" y="269"/>
                </a:lnTo>
                <a:lnTo>
                  <a:pt x="187" y="229"/>
                </a:lnTo>
                <a:lnTo>
                  <a:pt x="164" y="189"/>
                </a:lnTo>
                <a:lnTo>
                  <a:pt x="142" y="148"/>
                </a:lnTo>
                <a:lnTo>
                  <a:pt x="123" y="111"/>
                </a:lnTo>
                <a:lnTo>
                  <a:pt x="103" y="75"/>
                </a:lnTo>
                <a:lnTo>
                  <a:pt x="84" y="37"/>
                </a:lnTo>
                <a:lnTo>
                  <a:pt x="64" y="0"/>
                </a:lnTo>
                <a:lnTo>
                  <a:pt x="0" y="0"/>
                </a:lnTo>
                <a:lnTo>
                  <a:pt x="0" y="1076"/>
                </a:lnTo>
                <a:lnTo>
                  <a:pt x="25" y="1136"/>
                </a:lnTo>
                <a:lnTo>
                  <a:pt x="51" y="1196"/>
                </a:lnTo>
                <a:lnTo>
                  <a:pt x="75" y="1256"/>
                </a:lnTo>
                <a:lnTo>
                  <a:pt x="99" y="1316"/>
                </a:lnTo>
                <a:lnTo>
                  <a:pt x="124" y="1378"/>
                </a:lnTo>
                <a:lnTo>
                  <a:pt x="148" y="1438"/>
                </a:lnTo>
                <a:lnTo>
                  <a:pt x="171" y="1499"/>
                </a:lnTo>
                <a:lnTo>
                  <a:pt x="195" y="1560"/>
                </a:lnTo>
                <a:lnTo>
                  <a:pt x="221" y="1628"/>
                </a:lnTo>
                <a:lnTo>
                  <a:pt x="248" y="1696"/>
                </a:lnTo>
                <a:lnTo>
                  <a:pt x="274" y="1764"/>
                </a:lnTo>
                <a:lnTo>
                  <a:pt x="301" y="1831"/>
                </a:lnTo>
                <a:lnTo>
                  <a:pt x="329" y="1899"/>
                </a:lnTo>
                <a:lnTo>
                  <a:pt x="356" y="1967"/>
                </a:lnTo>
                <a:lnTo>
                  <a:pt x="384" y="2034"/>
                </a:lnTo>
                <a:lnTo>
                  <a:pt x="411" y="2101"/>
                </a:lnTo>
                <a:lnTo>
                  <a:pt x="438" y="2169"/>
                </a:lnTo>
                <a:lnTo>
                  <a:pt x="465" y="2236"/>
                </a:lnTo>
                <a:lnTo>
                  <a:pt x="493" y="2304"/>
                </a:lnTo>
                <a:lnTo>
                  <a:pt x="520" y="2372"/>
                </a:lnTo>
                <a:lnTo>
                  <a:pt x="548" y="2439"/>
                </a:lnTo>
                <a:lnTo>
                  <a:pt x="575" y="2507"/>
                </a:lnTo>
                <a:lnTo>
                  <a:pt x="602" y="2575"/>
                </a:lnTo>
                <a:lnTo>
                  <a:pt x="627" y="2643"/>
                </a:lnTo>
                <a:lnTo>
                  <a:pt x="654" y="2711"/>
                </a:lnTo>
                <a:lnTo>
                  <a:pt x="680" y="2779"/>
                </a:lnTo>
                <a:lnTo>
                  <a:pt x="706" y="2847"/>
                </a:lnTo>
                <a:lnTo>
                  <a:pt x="732" y="2916"/>
                </a:lnTo>
                <a:lnTo>
                  <a:pt x="756" y="2985"/>
                </a:lnTo>
                <a:lnTo>
                  <a:pt x="781" y="3053"/>
                </a:lnTo>
                <a:lnTo>
                  <a:pt x="806" y="3122"/>
                </a:lnTo>
                <a:lnTo>
                  <a:pt x="831" y="3191"/>
                </a:lnTo>
                <a:lnTo>
                  <a:pt x="850" y="3247"/>
                </a:lnTo>
                <a:lnTo>
                  <a:pt x="870" y="3305"/>
                </a:lnTo>
                <a:lnTo>
                  <a:pt x="880" y="3334"/>
                </a:lnTo>
                <a:lnTo>
                  <a:pt x="890" y="3363"/>
                </a:lnTo>
                <a:lnTo>
                  <a:pt x="902" y="3391"/>
                </a:lnTo>
                <a:lnTo>
                  <a:pt x="913" y="3419"/>
                </a:lnTo>
                <a:lnTo>
                  <a:pt x="926" y="3447"/>
                </a:lnTo>
                <a:lnTo>
                  <a:pt x="939" y="3474"/>
                </a:lnTo>
                <a:lnTo>
                  <a:pt x="953" y="3501"/>
                </a:lnTo>
                <a:lnTo>
                  <a:pt x="969" y="3527"/>
                </a:lnTo>
                <a:lnTo>
                  <a:pt x="985" y="3551"/>
                </a:lnTo>
                <a:lnTo>
                  <a:pt x="1003" y="3576"/>
                </a:lnTo>
                <a:lnTo>
                  <a:pt x="1022" y="3599"/>
                </a:lnTo>
                <a:lnTo>
                  <a:pt x="1043" y="3621"/>
                </a:lnTo>
                <a:lnTo>
                  <a:pt x="1052" y="3630"/>
                </a:lnTo>
                <a:lnTo>
                  <a:pt x="1063" y="3638"/>
                </a:lnTo>
                <a:lnTo>
                  <a:pt x="1073" y="3647"/>
                </a:lnTo>
                <a:lnTo>
                  <a:pt x="1083" y="3654"/>
                </a:lnTo>
                <a:lnTo>
                  <a:pt x="1095" y="3661"/>
                </a:lnTo>
                <a:lnTo>
                  <a:pt x="1106" y="3667"/>
                </a:lnTo>
                <a:lnTo>
                  <a:pt x="1118" y="3673"/>
                </a:lnTo>
                <a:lnTo>
                  <a:pt x="1130" y="3678"/>
                </a:lnTo>
                <a:lnTo>
                  <a:pt x="1142" y="3683"/>
                </a:lnTo>
                <a:lnTo>
                  <a:pt x="1155" y="3687"/>
                </a:lnTo>
                <a:lnTo>
                  <a:pt x="1167" y="3690"/>
                </a:lnTo>
                <a:lnTo>
                  <a:pt x="1180" y="3693"/>
                </a:lnTo>
                <a:lnTo>
                  <a:pt x="1193" y="3695"/>
                </a:lnTo>
                <a:lnTo>
                  <a:pt x="1206" y="3697"/>
                </a:lnTo>
                <a:lnTo>
                  <a:pt x="1219" y="3698"/>
                </a:lnTo>
                <a:lnTo>
                  <a:pt x="1232" y="3698"/>
                </a:lnTo>
                <a:lnTo>
                  <a:pt x="1245" y="3698"/>
                </a:lnTo>
                <a:lnTo>
                  <a:pt x="1258" y="3698"/>
                </a:lnTo>
                <a:lnTo>
                  <a:pt x="1271" y="3697"/>
                </a:lnTo>
                <a:lnTo>
                  <a:pt x="1284" y="3695"/>
                </a:lnTo>
                <a:lnTo>
                  <a:pt x="1296" y="3692"/>
                </a:lnTo>
                <a:lnTo>
                  <a:pt x="1309" y="3689"/>
                </a:lnTo>
                <a:lnTo>
                  <a:pt x="1322" y="3686"/>
                </a:lnTo>
                <a:lnTo>
                  <a:pt x="1334" y="3681"/>
                </a:lnTo>
                <a:lnTo>
                  <a:pt x="1346" y="3676"/>
                </a:lnTo>
                <a:lnTo>
                  <a:pt x="1358" y="3671"/>
                </a:lnTo>
                <a:lnTo>
                  <a:pt x="1369" y="3664"/>
                </a:lnTo>
                <a:lnTo>
                  <a:pt x="1381" y="3657"/>
                </a:lnTo>
                <a:lnTo>
                  <a:pt x="1391" y="3650"/>
                </a:lnTo>
                <a:lnTo>
                  <a:pt x="1401" y="3642"/>
                </a:lnTo>
                <a:lnTo>
                  <a:pt x="1412" y="3632"/>
                </a:lnTo>
                <a:lnTo>
                  <a:pt x="1421" y="3623"/>
                </a:lnTo>
                <a:lnTo>
                  <a:pt x="1434" y="3608"/>
                </a:lnTo>
                <a:lnTo>
                  <a:pt x="1447" y="3593"/>
                </a:lnTo>
                <a:lnTo>
                  <a:pt x="1458" y="3577"/>
                </a:lnTo>
                <a:lnTo>
                  <a:pt x="1468" y="3562"/>
                </a:lnTo>
                <a:lnTo>
                  <a:pt x="1478" y="3546"/>
                </a:lnTo>
                <a:lnTo>
                  <a:pt x="1486" y="3530"/>
                </a:lnTo>
                <a:lnTo>
                  <a:pt x="1494" y="3514"/>
                </a:lnTo>
                <a:lnTo>
                  <a:pt x="1500" y="3498"/>
                </a:lnTo>
                <a:lnTo>
                  <a:pt x="1505" y="3481"/>
                </a:lnTo>
                <a:lnTo>
                  <a:pt x="1511" y="3464"/>
                </a:lnTo>
                <a:lnTo>
                  <a:pt x="1514" y="3448"/>
                </a:lnTo>
                <a:lnTo>
                  <a:pt x="1517" y="3430"/>
                </a:lnTo>
                <a:lnTo>
                  <a:pt x="1520" y="3414"/>
                </a:lnTo>
                <a:lnTo>
                  <a:pt x="1521" y="3396"/>
                </a:lnTo>
                <a:lnTo>
                  <a:pt x="1522" y="3378"/>
                </a:lnTo>
                <a:lnTo>
                  <a:pt x="1522" y="3361"/>
                </a:lnTo>
                <a:lnTo>
                  <a:pt x="1522" y="3344"/>
                </a:lnTo>
                <a:lnTo>
                  <a:pt x="1521" y="3327"/>
                </a:lnTo>
                <a:lnTo>
                  <a:pt x="1519" y="3309"/>
                </a:lnTo>
                <a:lnTo>
                  <a:pt x="1517" y="3291"/>
                </a:lnTo>
                <a:lnTo>
                  <a:pt x="1511" y="3255"/>
                </a:lnTo>
                <a:lnTo>
                  <a:pt x="1503" y="3220"/>
                </a:lnTo>
                <a:lnTo>
                  <a:pt x="1493" y="3185"/>
                </a:lnTo>
                <a:lnTo>
                  <a:pt x="1483" y="3151"/>
                </a:lnTo>
                <a:lnTo>
                  <a:pt x="1470" y="3115"/>
                </a:lnTo>
                <a:lnTo>
                  <a:pt x="1458" y="3081"/>
                </a:lnTo>
                <a:lnTo>
                  <a:pt x="1495" y="3129"/>
                </a:lnTo>
                <a:lnTo>
                  <a:pt x="1532" y="3178"/>
                </a:lnTo>
                <a:lnTo>
                  <a:pt x="1570" y="3225"/>
                </a:lnTo>
                <a:lnTo>
                  <a:pt x="1608" y="3272"/>
                </a:lnTo>
                <a:lnTo>
                  <a:pt x="1647" y="3318"/>
                </a:lnTo>
                <a:lnTo>
                  <a:pt x="1685" y="3365"/>
                </a:lnTo>
                <a:lnTo>
                  <a:pt x="1724" y="3412"/>
                </a:lnTo>
                <a:lnTo>
                  <a:pt x="1764" y="3457"/>
                </a:lnTo>
                <a:lnTo>
                  <a:pt x="1804" y="3503"/>
                </a:lnTo>
                <a:lnTo>
                  <a:pt x="1845" y="3548"/>
                </a:lnTo>
                <a:lnTo>
                  <a:pt x="1885" y="3593"/>
                </a:lnTo>
                <a:lnTo>
                  <a:pt x="1926" y="3637"/>
                </a:lnTo>
                <a:lnTo>
                  <a:pt x="1969" y="3681"/>
                </a:lnTo>
                <a:lnTo>
                  <a:pt x="2011" y="3725"/>
                </a:lnTo>
                <a:lnTo>
                  <a:pt x="2054" y="3769"/>
                </a:lnTo>
                <a:lnTo>
                  <a:pt x="2098" y="3811"/>
                </a:lnTo>
                <a:lnTo>
                  <a:pt x="2145" y="3859"/>
                </a:lnTo>
                <a:lnTo>
                  <a:pt x="2195" y="3907"/>
                </a:lnTo>
                <a:lnTo>
                  <a:pt x="2244" y="3956"/>
                </a:lnTo>
                <a:lnTo>
                  <a:pt x="2295" y="4006"/>
                </a:lnTo>
                <a:lnTo>
                  <a:pt x="2345" y="4056"/>
                </a:lnTo>
                <a:lnTo>
                  <a:pt x="2398" y="4105"/>
                </a:lnTo>
                <a:lnTo>
                  <a:pt x="2451" y="4155"/>
                </a:lnTo>
                <a:lnTo>
                  <a:pt x="2504" y="4204"/>
                </a:lnTo>
                <a:lnTo>
                  <a:pt x="2559" y="4252"/>
                </a:lnTo>
                <a:lnTo>
                  <a:pt x="2614" y="4298"/>
                </a:lnTo>
                <a:lnTo>
                  <a:pt x="2642" y="4320"/>
                </a:lnTo>
                <a:lnTo>
                  <a:pt x="2670" y="4343"/>
                </a:lnTo>
                <a:lnTo>
                  <a:pt x="2698" y="4363"/>
                </a:lnTo>
                <a:lnTo>
                  <a:pt x="2727" y="4385"/>
                </a:lnTo>
                <a:lnTo>
                  <a:pt x="2756" y="4405"/>
                </a:lnTo>
                <a:lnTo>
                  <a:pt x="2785" y="4424"/>
                </a:lnTo>
                <a:lnTo>
                  <a:pt x="2814" y="4444"/>
                </a:lnTo>
                <a:lnTo>
                  <a:pt x="2843" y="4462"/>
                </a:lnTo>
                <a:lnTo>
                  <a:pt x="2873" y="4479"/>
                </a:lnTo>
                <a:lnTo>
                  <a:pt x="2903" y="4497"/>
                </a:lnTo>
                <a:lnTo>
                  <a:pt x="2933" y="4513"/>
                </a:lnTo>
                <a:lnTo>
                  <a:pt x="2962" y="4528"/>
                </a:lnTo>
                <a:lnTo>
                  <a:pt x="2976" y="4534"/>
                </a:lnTo>
                <a:lnTo>
                  <a:pt x="2990" y="4539"/>
                </a:lnTo>
                <a:lnTo>
                  <a:pt x="3004" y="4544"/>
                </a:lnTo>
                <a:lnTo>
                  <a:pt x="3017" y="4548"/>
                </a:lnTo>
                <a:lnTo>
                  <a:pt x="3174" y="4548"/>
                </a:lnTo>
                <a:lnTo>
                  <a:pt x="3194" y="4542"/>
                </a:lnTo>
                <a:lnTo>
                  <a:pt x="3213" y="4534"/>
                </a:lnTo>
                <a:lnTo>
                  <a:pt x="3232" y="4525"/>
                </a:lnTo>
                <a:lnTo>
                  <a:pt x="3249" y="4515"/>
                </a:lnTo>
                <a:lnTo>
                  <a:pt x="3266" y="4503"/>
                </a:lnTo>
                <a:lnTo>
                  <a:pt x="3281" y="4490"/>
                </a:lnTo>
                <a:lnTo>
                  <a:pt x="3296" y="4475"/>
                </a:lnTo>
                <a:lnTo>
                  <a:pt x="3310" y="4460"/>
                </a:lnTo>
                <a:lnTo>
                  <a:pt x="3322" y="4443"/>
                </a:lnTo>
                <a:lnTo>
                  <a:pt x="3333" y="4426"/>
                </a:lnTo>
                <a:lnTo>
                  <a:pt x="3342" y="4406"/>
                </a:lnTo>
                <a:lnTo>
                  <a:pt x="3350" y="4386"/>
                </a:lnTo>
                <a:lnTo>
                  <a:pt x="3357" y="4364"/>
                </a:lnTo>
                <a:lnTo>
                  <a:pt x="3362" y="4342"/>
                </a:lnTo>
                <a:lnTo>
                  <a:pt x="3365" y="4319"/>
                </a:lnTo>
                <a:lnTo>
                  <a:pt x="3366" y="4294"/>
                </a:lnTo>
                <a:lnTo>
                  <a:pt x="3365" y="4259"/>
                </a:lnTo>
                <a:lnTo>
                  <a:pt x="3363" y="4226"/>
                </a:lnTo>
                <a:lnTo>
                  <a:pt x="3359" y="4192"/>
                </a:lnTo>
                <a:lnTo>
                  <a:pt x="3354" y="4159"/>
                </a:lnTo>
                <a:lnTo>
                  <a:pt x="3347" y="4127"/>
                </a:lnTo>
                <a:lnTo>
                  <a:pt x="3339" y="4095"/>
                </a:lnTo>
                <a:lnTo>
                  <a:pt x="3331" y="4064"/>
                </a:lnTo>
                <a:lnTo>
                  <a:pt x="3321" y="4034"/>
                </a:lnTo>
                <a:lnTo>
                  <a:pt x="3310" y="4003"/>
                </a:lnTo>
                <a:lnTo>
                  <a:pt x="3299" y="3973"/>
                </a:lnTo>
                <a:lnTo>
                  <a:pt x="3286" y="3943"/>
                </a:lnTo>
                <a:lnTo>
                  <a:pt x="3273" y="3913"/>
                </a:lnTo>
                <a:lnTo>
                  <a:pt x="3246" y="3853"/>
                </a:lnTo>
                <a:lnTo>
                  <a:pt x="3218" y="3793"/>
                </a:lnTo>
                <a:lnTo>
                  <a:pt x="3230" y="3799"/>
                </a:lnTo>
                <a:lnTo>
                  <a:pt x="3240" y="3805"/>
                </a:lnTo>
                <a:lnTo>
                  <a:pt x="3251" y="3811"/>
                </a:lnTo>
                <a:lnTo>
                  <a:pt x="3264" y="3817"/>
                </a:lnTo>
                <a:lnTo>
                  <a:pt x="3282" y="3824"/>
                </a:lnTo>
                <a:lnTo>
                  <a:pt x="3302" y="3830"/>
                </a:lnTo>
                <a:lnTo>
                  <a:pt x="3322" y="3834"/>
                </a:lnTo>
                <a:lnTo>
                  <a:pt x="3341" y="3838"/>
                </a:lnTo>
                <a:lnTo>
                  <a:pt x="3361" y="3840"/>
                </a:lnTo>
                <a:lnTo>
                  <a:pt x="3380" y="3841"/>
                </a:lnTo>
                <a:lnTo>
                  <a:pt x="3400" y="3841"/>
                </a:lnTo>
                <a:lnTo>
                  <a:pt x="3420" y="3840"/>
                </a:lnTo>
                <a:lnTo>
                  <a:pt x="3439" y="3837"/>
                </a:lnTo>
                <a:lnTo>
                  <a:pt x="3458" y="3834"/>
                </a:lnTo>
                <a:lnTo>
                  <a:pt x="3476" y="3829"/>
                </a:lnTo>
                <a:lnTo>
                  <a:pt x="3495" y="3824"/>
                </a:lnTo>
                <a:lnTo>
                  <a:pt x="3512" y="3817"/>
                </a:lnTo>
                <a:lnTo>
                  <a:pt x="3530" y="3809"/>
                </a:lnTo>
                <a:lnTo>
                  <a:pt x="3546" y="3800"/>
                </a:lnTo>
                <a:lnTo>
                  <a:pt x="3563" y="3791"/>
                </a:lnTo>
                <a:lnTo>
                  <a:pt x="3577" y="3779"/>
                </a:lnTo>
                <a:lnTo>
                  <a:pt x="3592" y="3768"/>
                </a:lnTo>
                <a:lnTo>
                  <a:pt x="3605" y="3754"/>
                </a:lnTo>
                <a:lnTo>
                  <a:pt x="3617" y="3741"/>
                </a:lnTo>
                <a:lnTo>
                  <a:pt x="3628" y="3726"/>
                </a:lnTo>
                <a:lnTo>
                  <a:pt x="3638" y="3711"/>
                </a:lnTo>
                <a:lnTo>
                  <a:pt x="3647" y="3695"/>
                </a:lnTo>
                <a:lnTo>
                  <a:pt x="3654" y="3678"/>
                </a:lnTo>
                <a:lnTo>
                  <a:pt x="3660" y="3660"/>
                </a:lnTo>
                <a:lnTo>
                  <a:pt x="3665" y="3642"/>
                </a:lnTo>
                <a:lnTo>
                  <a:pt x="3668" y="3622"/>
                </a:lnTo>
                <a:lnTo>
                  <a:pt x="3669" y="3601"/>
                </a:lnTo>
                <a:lnTo>
                  <a:pt x="3669" y="3580"/>
                </a:lnTo>
                <a:lnTo>
                  <a:pt x="3667" y="3559"/>
                </a:lnTo>
                <a:lnTo>
                  <a:pt x="3663" y="3537"/>
                </a:lnTo>
                <a:lnTo>
                  <a:pt x="3657" y="3514"/>
                </a:lnTo>
                <a:lnTo>
                  <a:pt x="3647" y="3480"/>
                </a:lnTo>
                <a:lnTo>
                  <a:pt x="3635" y="3446"/>
                </a:lnTo>
                <a:lnTo>
                  <a:pt x="3623" y="3413"/>
                </a:lnTo>
                <a:lnTo>
                  <a:pt x="3609" y="3381"/>
                </a:lnTo>
                <a:lnTo>
                  <a:pt x="3595" y="3348"/>
                </a:lnTo>
                <a:lnTo>
                  <a:pt x="3581" y="3316"/>
                </a:lnTo>
                <a:lnTo>
                  <a:pt x="3565" y="3285"/>
                </a:lnTo>
                <a:lnTo>
                  <a:pt x="3549" y="3254"/>
                </a:lnTo>
                <a:lnTo>
                  <a:pt x="3516" y="3193"/>
                </a:lnTo>
                <a:lnTo>
                  <a:pt x="3480" y="3132"/>
                </a:lnTo>
                <a:lnTo>
                  <a:pt x="3445" y="3071"/>
                </a:lnTo>
                <a:lnTo>
                  <a:pt x="3409" y="3010"/>
                </a:lnTo>
                <a:lnTo>
                  <a:pt x="3369" y="2939"/>
                </a:lnTo>
                <a:lnTo>
                  <a:pt x="3330" y="2868"/>
                </a:lnTo>
                <a:lnTo>
                  <a:pt x="3292" y="2796"/>
                </a:lnTo>
                <a:lnTo>
                  <a:pt x="3254" y="2724"/>
                </a:lnTo>
                <a:lnTo>
                  <a:pt x="3217" y="2651"/>
                </a:lnTo>
                <a:lnTo>
                  <a:pt x="3180" y="2579"/>
                </a:lnTo>
                <a:lnTo>
                  <a:pt x="3143" y="2506"/>
                </a:lnTo>
                <a:lnTo>
                  <a:pt x="3106" y="2434"/>
                </a:lnTo>
                <a:lnTo>
                  <a:pt x="3075" y="2376"/>
                </a:lnTo>
                <a:lnTo>
                  <a:pt x="3044" y="2318"/>
                </a:lnTo>
                <a:lnTo>
                  <a:pt x="3013" y="2261"/>
                </a:lnTo>
                <a:lnTo>
                  <a:pt x="2981" y="2203"/>
                </a:lnTo>
                <a:lnTo>
                  <a:pt x="2950" y="2146"/>
                </a:lnTo>
                <a:lnTo>
                  <a:pt x="2918" y="2089"/>
                </a:lnTo>
                <a:lnTo>
                  <a:pt x="2886" y="2032"/>
                </a:lnTo>
                <a:lnTo>
                  <a:pt x="2853" y="1975"/>
                </a:lnTo>
                <a:lnTo>
                  <a:pt x="2927" y="2061"/>
                </a:lnTo>
                <a:lnTo>
                  <a:pt x="3004" y="2147"/>
                </a:lnTo>
                <a:lnTo>
                  <a:pt x="3044" y="2191"/>
                </a:lnTo>
                <a:lnTo>
                  <a:pt x="3084" y="2232"/>
                </a:lnTo>
                <a:lnTo>
                  <a:pt x="3105" y="2253"/>
                </a:lnTo>
                <a:lnTo>
                  <a:pt x="3127" y="2272"/>
                </a:lnTo>
                <a:lnTo>
                  <a:pt x="3147" y="2292"/>
                </a:lnTo>
                <a:lnTo>
                  <a:pt x="3169" y="2311"/>
                </a:lnTo>
                <a:lnTo>
                  <a:pt x="3191" y="2329"/>
                </a:lnTo>
                <a:lnTo>
                  <a:pt x="3212" y="2347"/>
                </a:lnTo>
                <a:lnTo>
                  <a:pt x="3235" y="2365"/>
                </a:lnTo>
                <a:lnTo>
                  <a:pt x="3258" y="2380"/>
                </a:lnTo>
                <a:lnTo>
                  <a:pt x="3280" y="2397"/>
                </a:lnTo>
                <a:lnTo>
                  <a:pt x="3304" y="2411"/>
                </a:lnTo>
                <a:lnTo>
                  <a:pt x="3328" y="2425"/>
                </a:lnTo>
                <a:lnTo>
                  <a:pt x="3351" y="2437"/>
                </a:lnTo>
                <a:lnTo>
                  <a:pt x="3376" y="2449"/>
                </a:lnTo>
                <a:lnTo>
                  <a:pt x="3401" y="2460"/>
                </a:lnTo>
                <a:lnTo>
                  <a:pt x="3426" y="2470"/>
                </a:lnTo>
                <a:lnTo>
                  <a:pt x="3452" y="2478"/>
                </a:lnTo>
                <a:lnTo>
                  <a:pt x="3477" y="2486"/>
                </a:lnTo>
                <a:lnTo>
                  <a:pt x="3503" y="2491"/>
                </a:lnTo>
                <a:lnTo>
                  <a:pt x="3530" y="2496"/>
                </a:lnTo>
                <a:lnTo>
                  <a:pt x="3558" y="2499"/>
                </a:lnTo>
                <a:lnTo>
                  <a:pt x="3572" y="2499"/>
                </a:lnTo>
                <a:lnTo>
                  <a:pt x="3588" y="2499"/>
                </a:lnTo>
                <a:lnTo>
                  <a:pt x="3602" y="2497"/>
                </a:lnTo>
                <a:lnTo>
                  <a:pt x="3617" y="2494"/>
                </a:lnTo>
                <a:lnTo>
                  <a:pt x="3631" y="2491"/>
                </a:lnTo>
                <a:lnTo>
                  <a:pt x="3646" y="2486"/>
                </a:lnTo>
                <a:lnTo>
                  <a:pt x="3660" y="2480"/>
                </a:lnTo>
                <a:lnTo>
                  <a:pt x="3673" y="2473"/>
                </a:lnTo>
                <a:lnTo>
                  <a:pt x="3687" y="2465"/>
                </a:lnTo>
                <a:lnTo>
                  <a:pt x="3700" y="2457"/>
                </a:lnTo>
                <a:lnTo>
                  <a:pt x="3713" y="2447"/>
                </a:lnTo>
                <a:lnTo>
                  <a:pt x="3725" y="2438"/>
                </a:lnTo>
                <a:lnTo>
                  <a:pt x="3736" y="2427"/>
                </a:lnTo>
                <a:lnTo>
                  <a:pt x="3748" y="2415"/>
                </a:lnTo>
                <a:lnTo>
                  <a:pt x="3759" y="2404"/>
                </a:lnTo>
                <a:lnTo>
                  <a:pt x="3768" y="2391"/>
                </a:lnTo>
                <a:lnTo>
                  <a:pt x="3779" y="2379"/>
                </a:lnTo>
                <a:lnTo>
                  <a:pt x="3787" y="2366"/>
                </a:lnTo>
                <a:lnTo>
                  <a:pt x="3795" y="2351"/>
                </a:lnTo>
                <a:lnTo>
                  <a:pt x="3802" y="2338"/>
                </a:lnTo>
                <a:lnTo>
                  <a:pt x="3809" y="2323"/>
                </a:lnTo>
                <a:lnTo>
                  <a:pt x="3814" y="2309"/>
                </a:lnTo>
                <a:lnTo>
                  <a:pt x="3819" y="2294"/>
                </a:lnTo>
                <a:lnTo>
                  <a:pt x="3822" y="2279"/>
                </a:lnTo>
                <a:lnTo>
                  <a:pt x="3825" y="2264"/>
                </a:lnTo>
                <a:lnTo>
                  <a:pt x="3827" y="2249"/>
                </a:lnTo>
                <a:lnTo>
                  <a:pt x="3827" y="2233"/>
                </a:lnTo>
                <a:lnTo>
                  <a:pt x="3827" y="2219"/>
                </a:lnTo>
                <a:lnTo>
                  <a:pt x="3826" y="2203"/>
                </a:lnTo>
                <a:lnTo>
                  <a:pt x="3823" y="2188"/>
                </a:lnTo>
                <a:lnTo>
                  <a:pt x="3819" y="2174"/>
                </a:lnTo>
                <a:lnTo>
                  <a:pt x="3814" y="2159"/>
                </a:lnTo>
                <a:lnTo>
                  <a:pt x="3779" y="2076"/>
                </a:lnTo>
                <a:lnTo>
                  <a:pt x="3742" y="1993"/>
                </a:lnTo>
                <a:lnTo>
                  <a:pt x="3703" y="1910"/>
                </a:lnTo>
                <a:lnTo>
                  <a:pt x="3664" y="1828"/>
                </a:lnTo>
                <a:lnTo>
                  <a:pt x="3624" y="1747"/>
                </a:lnTo>
                <a:lnTo>
                  <a:pt x="3582" y="1667"/>
                </a:lnTo>
                <a:lnTo>
                  <a:pt x="3539" y="1586"/>
                </a:lnTo>
                <a:lnTo>
                  <a:pt x="3496" y="1505"/>
                </a:lnTo>
                <a:lnTo>
                  <a:pt x="3452" y="1425"/>
                </a:lnTo>
                <a:lnTo>
                  <a:pt x="3407" y="1345"/>
                </a:lnTo>
                <a:lnTo>
                  <a:pt x="3363" y="1266"/>
                </a:lnTo>
                <a:lnTo>
                  <a:pt x="3317" y="1186"/>
                </a:lnTo>
                <a:lnTo>
                  <a:pt x="3272" y="1107"/>
                </a:lnTo>
                <a:lnTo>
                  <a:pt x="3228" y="1028"/>
                </a:lnTo>
                <a:lnTo>
                  <a:pt x="3182" y="948"/>
                </a:lnTo>
                <a:lnTo>
                  <a:pt x="3138" y="869"/>
                </a:lnTo>
                <a:lnTo>
                  <a:pt x="3186" y="914"/>
                </a:lnTo>
                <a:lnTo>
                  <a:pt x="3236" y="958"/>
                </a:lnTo>
                <a:lnTo>
                  <a:pt x="3284" y="1002"/>
                </a:lnTo>
                <a:lnTo>
                  <a:pt x="3334" y="1045"/>
                </a:lnTo>
                <a:lnTo>
                  <a:pt x="3384" y="1089"/>
                </a:lnTo>
                <a:lnTo>
                  <a:pt x="3434" y="1132"/>
                </a:lnTo>
                <a:lnTo>
                  <a:pt x="3485" y="1175"/>
                </a:lnTo>
                <a:lnTo>
                  <a:pt x="3536" y="1216"/>
                </a:lnTo>
                <a:lnTo>
                  <a:pt x="3575" y="1249"/>
                </a:lnTo>
                <a:lnTo>
                  <a:pt x="3616" y="1281"/>
                </a:lnTo>
                <a:lnTo>
                  <a:pt x="3656" y="1313"/>
                </a:lnTo>
                <a:lnTo>
                  <a:pt x="3696" y="1345"/>
                </a:lnTo>
                <a:lnTo>
                  <a:pt x="3735" y="1378"/>
                </a:lnTo>
                <a:lnTo>
                  <a:pt x="3776" y="1410"/>
                </a:lnTo>
                <a:lnTo>
                  <a:pt x="3815" y="1443"/>
                </a:lnTo>
                <a:lnTo>
                  <a:pt x="3854" y="1476"/>
                </a:lnTo>
                <a:lnTo>
                  <a:pt x="3893" y="1510"/>
                </a:lnTo>
                <a:lnTo>
                  <a:pt x="3931" y="1543"/>
                </a:lnTo>
                <a:lnTo>
                  <a:pt x="3951" y="1559"/>
                </a:lnTo>
                <a:lnTo>
                  <a:pt x="3970" y="1574"/>
                </a:lnTo>
                <a:lnTo>
                  <a:pt x="3989" y="1589"/>
                </a:lnTo>
                <a:lnTo>
                  <a:pt x="4009" y="1603"/>
                </a:lnTo>
                <a:lnTo>
                  <a:pt x="4029" y="1616"/>
                </a:lnTo>
                <a:lnTo>
                  <a:pt x="4050" y="1628"/>
                </a:lnTo>
                <a:lnTo>
                  <a:pt x="4071" y="1640"/>
                </a:lnTo>
                <a:lnTo>
                  <a:pt x="4093" y="1650"/>
                </a:lnTo>
                <a:lnTo>
                  <a:pt x="4116" y="1659"/>
                </a:lnTo>
                <a:lnTo>
                  <a:pt x="4141" y="1668"/>
                </a:lnTo>
                <a:lnTo>
                  <a:pt x="4166" y="1675"/>
                </a:lnTo>
                <a:lnTo>
                  <a:pt x="4191" y="1680"/>
                </a:lnTo>
                <a:lnTo>
                  <a:pt x="4210" y="1683"/>
                </a:lnTo>
                <a:lnTo>
                  <a:pt x="4229" y="1685"/>
                </a:lnTo>
                <a:lnTo>
                  <a:pt x="4247" y="1685"/>
                </a:lnTo>
                <a:lnTo>
                  <a:pt x="4266" y="1685"/>
                </a:lnTo>
                <a:lnTo>
                  <a:pt x="4284" y="1683"/>
                </a:lnTo>
                <a:lnTo>
                  <a:pt x="4302" y="1681"/>
                </a:lnTo>
                <a:lnTo>
                  <a:pt x="4320" y="1677"/>
                </a:lnTo>
                <a:lnTo>
                  <a:pt x="4338" y="1673"/>
                </a:lnTo>
                <a:lnTo>
                  <a:pt x="4355" y="1692"/>
                </a:lnTo>
                <a:lnTo>
                  <a:pt x="4373" y="1713"/>
                </a:lnTo>
                <a:lnTo>
                  <a:pt x="4391" y="1734"/>
                </a:lnTo>
                <a:lnTo>
                  <a:pt x="4408" y="1755"/>
                </a:lnTo>
                <a:lnTo>
                  <a:pt x="4446" y="1800"/>
                </a:lnTo>
                <a:lnTo>
                  <a:pt x="4482" y="1846"/>
                </a:lnTo>
                <a:lnTo>
                  <a:pt x="4501" y="1867"/>
                </a:lnTo>
                <a:lnTo>
                  <a:pt x="4520" y="1888"/>
                </a:lnTo>
                <a:lnTo>
                  <a:pt x="4539" y="1908"/>
                </a:lnTo>
                <a:lnTo>
                  <a:pt x="4559" y="1928"/>
                </a:lnTo>
                <a:lnTo>
                  <a:pt x="4579" y="1946"/>
                </a:lnTo>
                <a:lnTo>
                  <a:pt x="4600" y="1964"/>
                </a:lnTo>
                <a:lnTo>
                  <a:pt x="4623" y="1980"/>
                </a:lnTo>
                <a:lnTo>
                  <a:pt x="4645" y="1996"/>
                </a:lnTo>
                <a:lnTo>
                  <a:pt x="4670" y="2010"/>
                </a:lnTo>
                <a:lnTo>
                  <a:pt x="4696" y="2023"/>
                </a:lnTo>
                <a:lnTo>
                  <a:pt x="4710" y="2029"/>
                </a:lnTo>
                <a:lnTo>
                  <a:pt x="4724" y="2034"/>
                </a:lnTo>
                <a:lnTo>
                  <a:pt x="4738" y="2039"/>
                </a:lnTo>
                <a:lnTo>
                  <a:pt x="4754" y="2045"/>
                </a:lnTo>
                <a:lnTo>
                  <a:pt x="4784" y="2052"/>
                </a:lnTo>
                <a:lnTo>
                  <a:pt x="4814" y="2056"/>
                </a:lnTo>
                <a:lnTo>
                  <a:pt x="4842" y="2057"/>
                </a:lnTo>
                <a:lnTo>
                  <a:pt x="4868" y="2055"/>
                </a:lnTo>
                <a:lnTo>
                  <a:pt x="4894" y="2050"/>
                </a:lnTo>
                <a:lnTo>
                  <a:pt x="4918" y="2041"/>
                </a:lnTo>
                <a:lnTo>
                  <a:pt x="4941" y="2031"/>
                </a:lnTo>
                <a:lnTo>
                  <a:pt x="4961" y="2019"/>
                </a:lnTo>
                <a:lnTo>
                  <a:pt x="4981" y="2004"/>
                </a:lnTo>
                <a:lnTo>
                  <a:pt x="4999" y="1988"/>
                </a:lnTo>
                <a:lnTo>
                  <a:pt x="5015" y="1969"/>
                </a:lnTo>
                <a:lnTo>
                  <a:pt x="5030" y="1949"/>
                </a:lnTo>
                <a:lnTo>
                  <a:pt x="5043" y="1929"/>
                </a:lnTo>
                <a:lnTo>
                  <a:pt x="5054" y="1906"/>
                </a:lnTo>
                <a:lnTo>
                  <a:pt x="5063" y="1883"/>
                </a:lnTo>
                <a:lnTo>
                  <a:pt x="5071" y="1859"/>
                </a:lnTo>
                <a:lnTo>
                  <a:pt x="5077" y="1834"/>
                </a:lnTo>
                <a:lnTo>
                  <a:pt x="5080" y="1809"/>
                </a:lnTo>
                <a:lnTo>
                  <a:pt x="5081" y="1784"/>
                </a:lnTo>
                <a:lnTo>
                  <a:pt x="5081" y="1759"/>
                </a:lnTo>
                <a:lnTo>
                  <a:pt x="5078" y="1734"/>
                </a:lnTo>
                <a:lnTo>
                  <a:pt x="5073" y="1709"/>
                </a:lnTo>
                <a:lnTo>
                  <a:pt x="5065" y="1685"/>
                </a:lnTo>
                <a:lnTo>
                  <a:pt x="5056" y="1661"/>
                </a:lnTo>
                <a:lnTo>
                  <a:pt x="5045" y="1640"/>
                </a:lnTo>
                <a:lnTo>
                  <a:pt x="5030" y="1618"/>
                </a:lnTo>
                <a:lnTo>
                  <a:pt x="5014" y="1598"/>
                </a:lnTo>
                <a:lnTo>
                  <a:pt x="4994" y="1580"/>
                </a:lnTo>
                <a:lnTo>
                  <a:pt x="4973" y="1563"/>
                </a:lnTo>
                <a:lnTo>
                  <a:pt x="4949" y="1548"/>
                </a:lnTo>
                <a:lnTo>
                  <a:pt x="4922" y="1536"/>
                </a:lnTo>
                <a:lnTo>
                  <a:pt x="4892" y="1526"/>
                </a:lnTo>
                <a:lnTo>
                  <a:pt x="4909" y="1530"/>
                </a:lnTo>
                <a:lnTo>
                  <a:pt x="4916" y="1531"/>
                </a:lnTo>
                <a:lnTo>
                  <a:pt x="4917" y="1531"/>
                </a:lnTo>
                <a:lnTo>
                  <a:pt x="4917" y="1529"/>
                </a:lnTo>
                <a:lnTo>
                  <a:pt x="4916" y="1528"/>
                </a:lnTo>
                <a:lnTo>
                  <a:pt x="4913" y="1525"/>
                </a:lnTo>
                <a:lnTo>
                  <a:pt x="4905" y="1519"/>
                </a:lnTo>
                <a:lnTo>
                  <a:pt x="4896" y="1511"/>
                </a:lnTo>
                <a:lnTo>
                  <a:pt x="4888" y="1503"/>
                </a:lnTo>
                <a:lnTo>
                  <a:pt x="4881" y="1495"/>
                </a:lnTo>
                <a:lnTo>
                  <a:pt x="4868" y="1477"/>
                </a:lnTo>
                <a:lnTo>
                  <a:pt x="4856" y="1460"/>
                </a:lnTo>
                <a:lnTo>
                  <a:pt x="4843" y="1444"/>
                </a:lnTo>
                <a:lnTo>
                  <a:pt x="4829" y="1427"/>
                </a:lnTo>
                <a:lnTo>
                  <a:pt x="4808" y="1401"/>
                </a:lnTo>
                <a:lnTo>
                  <a:pt x="4787" y="1377"/>
                </a:lnTo>
                <a:lnTo>
                  <a:pt x="4765" y="1351"/>
                </a:lnTo>
                <a:lnTo>
                  <a:pt x="4742" y="1326"/>
                </a:lnTo>
                <a:lnTo>
                  <a:pt x="4721" y="1301"/>
                </a:lnTo>
                <a:lnTo>
                  <a:pt x="4697" y="1277"/>
                </a:lnTo>
                <a:lnTo>
                  <a:pt x="4674" y="1252"/>
                </a:lnTo>
                <a:lnTo>
                  <a:pt x="4652" y="1228"/>
                </a:lnTo>
                <a:lnTo>
                  <a:pt x="4605" y="1179"/>
                </a:lnTo>
                <a:lnTo>
                  <a:pt x="4560" y="1130"/>
                </a:lnTo>
                <a:lnTo>
                  <a:pt x="4513" y="1081"/>
                </a:lnTo>
                <a:lnTo>
                  <a:pt x="4468" y="1032"/>
                </a:lnTo>
                <a:lnTo>
                  <a:pt x="4423" y="982"/>
                </a:lnTo>
                <a:lnTo>
                  <a:pt x="4377" y="932"/>
                </a:lnTo>
                <a:lnTo>
                  <a:pt x="4333" y="881"/>
                </a:lnTo>
                <a:lnTo>
                  <a:pt x="4288" y="831"/>
                </a:lnTo>
                <a:lnTo>
                  <a:pt x="4240" y="774"/>
                </a:lnTo>
                <a:lnTo>
                  <a:pt x="4191" y="716"/>
                </a:lnTo>
                <a:lnTo>
                  <a:pt x="4143" y="658"/>
                </a:lnTo>
                <a:lnTo>
                  <a:pt x="4094" y="600"/>
                </a:lnTo>
                <a:lnTo>
                  <a:pt x="4046" y="542"/>
                </a:lnTo>
                <a:lnTo>
                  <a:pt x="3998" y="484"/>
                </a:lnTo>
                <a:lnTo>
                  <a:pt x="3951" y="426"/>
                </a:lnTo>
                <a:lnTo>
                  <a:pt x="3904" y="367"/>
                </a:lnTo>
                <a:lnTo>
                  <a:pt x="3869" y="321"/>
                </a:lnTo>
                <a:lnTo>
                  <a:pt x="3835" y="275"/>
                </a:lnTo>
                <a:lnTo>
                  <a:pt x="3801" y="229"/>
                </a:lnTo>
                <a:lnTo>
                  <a:pt x="3767" y="183"/>
                </a:lnTo>
                <a:lnTo>
                  <a:pt x="3733" y="138"/>
                </a:lnTo>
                <a:lnTo>
                  <a:pt x="3699" y="92"/>
                </a:lnTo>
                <a:lnTo>
                  <a:pt x="3665" y="47"/>
                </a:lnTo>
                <a:lnTo>
                  <a:pt x="3631" y="0"/>
                </a:lnTo>
                <a:close/>
                <a:moveTo>
                  <a:pt x="0" y="1275"/>
                </a:moveTo>
                <a:lnTo>
                  <a:pt x="0" y="2867"/>
                </a:lnTo>
                <a:lnTo>
                  <a:pt x="45" y="2972"/>
                </a:lnTo>
                <a:lnTo>
                  <a:pt x="91" y="3077"/>
                </a:lnTo>
                <a:lnTo>
                  <a:pt x="137" y="3182"/>
                </a:lnTo>
                <a:lnTo>
                  <a:pt x="185" y="3286"/>
                </a:lnTo>
                <a:lnTo>
                  <a:pt x="232" y="3390"/>
                </a:lnTo>
                <a:lnTo>
                  <a:pt x="281" y="3494"/>
                </a:lnTo>
                <a:lnTo>
                  <a:pt x="329" y="3598"/>
                </a:lnTo>
                <a:lnTo>
                  <a:pt x="379" y="3702"/>
                </a:lnTo>
                <a:lnTo>
                  <a:pt x="428" y="3804"/>
                </a:lnTo>
                <a:lnTo>
                  <a:pt x="478" y="3908"/>
                </a:lnTo>
                <a:lnTo>
                  <a:pt x="528" y="4010"/>
                </a:lnTo>
                <a:lnTo>
                  <a:pt x="579" y="4113"/>
                </a:lnTo>
                <a:lnTo>
                  <a:pt x="630" y="4215"/>
                </a:lnTo>
                <a:lnTo>
                  <a:pt x="682" y="4318"/>
                </a:lnTo>
                <a:lnTo>
                  <a:pt x="733" y="4420"/>
                </a:lnTo>
                <a:lnTo>
                  <a:pt x="784" y="4522"/>
                </a:lnTo>
                <a:lnTo>
                  <a:pt x="791" y="4535"/>
                </a:lnTo>
                <a:lnTo>
                  <a:pt x="800" y="4548"/>
                </a:lnTo>
                <a:lnTo>
                  <a:pt x="1218" y="4548"/>
                </a:lnTo>
                <a:lnTo>
                  <a:pt x="1228" y="4533"/>
                </a:lnTo>
                <a:lnTo>
                  <a:pt x="1238" y="4519"/>
                </a:lnTo>
                <a:lnTo>
                  <a:pt x="1247" y="4502"/>
                </a:lnTo>
                <a:lnTo>
                  <a:pt x="1256" y="4486"/>
                </a:lnTo>
                <a:lnTo>
                  <a:pt x="1263" y="4469"/>
                </a:lnTo>
                <a:lnTo>
                  <a:pt x="1269" y="4451"/>
                </a:lnTo>
                <a:lnTo>
                  <a:pt x="1274" y="4433"/>
                </a:lnTo>
                <a:lnTo>
                  <a:pt x="1277" y="4414"/>
                </a:lnTo>
                <a:lnTo>
                  <a:pt x="1279" y="4395"/>
                </a:lnTo>
                <a:lnTo>
                  <a:pt x="1279" y="4376"/>
                </a:lnTo>
                <a:lnTo>
                  <a:pt x="1278" y="4356"/>
                </a:lnTo>
                <a:lnTo>
                  <a:pt x="1276" y="4336"/>
                </a:lnTo>
                <a:lnTo>
                  <a:pt x="1271" y="4316"/>
                </a:lnTo>
                <a:lnTo>
                  <a:pt x="1266" y="4295"/>
                </a:lnTo>
                <a:lnTo>
                  <a:pt x="1258" y="4274"/>
                </a:lnTo>
                <a:lnTo>
                  <a:pt x="1249" y="4254"/>
                </a:lnTo>
                <a:lnTo>
                  <a:pt x="1175" y="4110"/>
                </a:lnTo>
                <a:lnTo>
                  <a:pt x="1103" y="3965"/>
                </a:lnTo>
                <a:lnTo>
                  <a:pt x="1031" y="3820"/>
                </a:lnTo>
                <a:lnTo>
                  <a:pt x="959" y="3675"/>
                </a:lnTo>
                <a:lnTo>
                  <a:pt x="887" y="3529"/>
                </a:lnTo>
                <a:lnTo>
                  <a:pt x="817" y="3383"/>
                </a:lnTo>
                <a:lnTo>
                  <a:pt x="748" y="3237"/>
                </a:lnTo>
                <a:lnTo>
                  <a:pt x="680" y="3090"/>
                </a:lnTo>
                <a:lnTo>
                  <a:pt x="613" y="2942"/>
                </a:lnTo>
                <a:lnTo>
                  <a:pt x="548" y="2794"/>
                </a:lnTo>
                <a:lnTo>
                  <a:pt x="484" y="2645"/>
                </a:lnTo>
                <a:lnTo>
                  <a:pt x="422" y="2496"/>
                </a:lnTo>
                <a:lnTo>
                  <a:pt x="391" y="2422"/>
                </a:lnTo>
                <a:lnTo>
                  <a:pt x="361" y="2346"/>
                </a:lnTo>
                <a:lnTo>
                  <a:pt x="332" y="2270"/>
                </a:lnTo>
                <a:lnTo>
                  <a:pt x="303" y="2195"/>
                </a:lnTo>
                <a:lnTo>
                  <a:pt x="274" y="2119"/>
                </a:lnTo>
                <a:lnTo>
                  <a:pt x="247" y="2043"/>
                </a:lnTo>
                <a:lnTo>
                  <a:pt x="219" y="1967"/>
                </a:lnTo>
                <a:lnTo>
                  <a:pt x="192" y="1890"/>
                </a:lnTo>
                <a:lnTo>
                  <a:pt x="166" y="1815"/>
                </a:lnTo>
                <a:lnTo>
                  <a:pt x="141" y="1738"/>
                </a:lnTo>
                <a:lnTo>
                  <a:pt x="117" y="1661"/>
                </a:lnTo>
                <a:lnTo>
                  <a:pt x="92" y="1585"/>
                </a:lnTo>
                <a:lnTo>
                  <a:pt x="68" y="1507"/>
                </a:lnTo>
                <a:lnTo>
                  <a:pt x="44" y="1429"/>
                </a:lnTo>
                <a:lnTo>
                  <a:pt x="22" y="1353"/>
                </a:lnTo>
                <a:lnTo>
                  <a:pt x="0" y="1275"/>
                </a:lnTo>
                <a:close/>
                <a:moveTo>
                  <a:pt x="984" y="3331"/>
                </a:moveTo>
                <a:lnTo>
                  <a:pt x="982" y="3338"/>
                </a:lnTo>
                <a:lnTo>
                  <a:pt x="982" y="3344"/>
                </a:lnTo>
                <a:lnTo>
                  <a:pt x="981" y="3349"/>
                </a:lnTo>
                <a:lnTo>
                  <a:pt x="982" y="3354"/>
                </a:lnTo>
                <a:lnTo>
                  <a:pt x="983" y="3357"/>
                </a:lnTo>
                <a:lnTo>
                  <a:pt x="984" y="3359"/>
                </a:lnTo>
                <a:lnTo>
                  <a:pt x="985" y="3360"/>
                </a:lnTo>
                <a:lnTo>
                  <a:pt x="986" y="3361"/>
                </a:lnTo>
                <a:lnTo>
                  <a:pt x="987" y="3360"/>
                </a:lnTo>
                <a:lnTo>
                  <a:pt x="990" y="3359"/>
                </a:lnTo>
                <a:lnTo>
                  <a:pt x="990" y="3357"/>
                </a:lnTo>
                <a:lnTo>
                  <a:pt x="991" y="3354"/>
                </a:lnTo>
                <a:lnTo>
                  <a:pt x="990" y="3349"/>
                </a:lnTo>
                <a:lnTo>
                  <a:pt x="988" y="3344"/>
                </a:lnTo>
                <a:lnTo>
                  <a:pt x="987" y="3338"/>
                </a:lnTo>
                <a:lnTo>
                  <a:pt x="984" y="333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4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1612560"/>
            <a:ext cx="18288000" cy="8676028"/>
          </a:xfrm>
          <a:custGeom>
            <a:avLst/>
            <a:gdLst>
              <a:gd name="T0" fmla="*/ 14030 w 14312"/>
              <a:gd name="T1" fmla="*/ 4320 h 6877"/>
              <a:gd name="T2" fmla="*/ 13660 w 14312"/>
              <a:gd name="T3" fmla="*/ 4157 h 6877"/>
              <a:gd name="T4" fmla="*/ 13457 w 14312"/>
              <a:gd name="T5" fmla="*/ 3864 h 6877"/>
              <a:gd name="T6" fmla="*/ 13023 w 14312"/>
              <a:gd name="T7" fmla="*/ 3655 h 6877"/>
              <a:gd name="T8" fmla="*/ 11783 w 14312"/>
              <a:gd name="T9" fmla="*/ 2895 h 6877"/>
              <a:gd name="T10" fmla="*/ 10665 w 14312"/>
              <a:gd name="T11" fmla="*/ 2087 h 6877"/>
              <a:gd name="T12" fmla="*/ 13982 w 14312"/>
              <a:gd name="T13" fmla="*/ 4039 h 6877"/>
              <a:gd name="T14" fmla="*/ 13742 w 14312"/>
              <a:gd name="T15" fmla="*/ 3734 h 6877"/>
              <a:gd name="T16" fmla="*/ 14287 w 14312"/>
              <a:gd name="T17" fmla="*/ 3776 h 6877"/>
              <a:gd name="T18" fmla="*/ 2775 w 14312"/>
              <a:gd name="T19" fmla="*/ 6756 h 6877"/>
              <a:gd name="T20" fmla="*/ 853 w 14312"/>
              <a:gd name="T21" fmla="*/ 6296 h 6877"/>
              <a:gd name="T22" fmla="*/ 319 w 14312"/>
              <a:gd name="T23" fmla="*/ 6075 h 6877"/>
              <a:gd name="T24" fmla="*/ 1053 w 14312"/>
              <a:gd name="T25" fmla="*/ 6638 h 6877"/>
              <a:gd name="T26" fmla="*/ 754 w 14312"/>
              <a:gd name="T27" fmla="*/ 6571 h 6877"/>
              <a:gd name="T28" fmla="*/ 793 w 14312"/>
              <a:gd name="T29" fmla="*/ 6856 h 6877"/>
              <a:gd name="T30" fmla="*/ 2378 w 14312"/>
              <a:gd name="T31" fmla="*/ 1660 h 6877"/>
              <a:gd name="T32" fmla="*/ 2101 w 14312"/>
              <a:gd name="T33" fmla="*/ 1366 h 6877"/>
              <a:gd name="T34" fmla="*/ 3067 w 14312"/>
              <a:gd name="T35" fmla="*/ 1810 h 6877"/>
              <a:gd name="T36" fmla="*/ 1702 w 14312"/>
              <a:gd name="T37" fmla="*/ 995 h 6877"/>
              <a:gd name="T38" fmla="*/ 795 w 14312"/>
              <a:gd name="T39" fmla="*/ 363 h 6877"/>
              <a:gd name="T40" fmla="*/ 3780 w 14312"/>
              <a:gd name="T41" fmla="*/ 2093 h 6877"/>
              <a:gd name="T42" fmla="*/ 5452 w 14312"/>
              <a:gd name="T43" fmla="*/ 2940 h 6877"/>
              <a:gd name="T44" fmla="*/ 7301 w 14312"/>
              <a:gd name="T45" fmla="*/ 4118 h 6877"/>
              <a:gd name="T46" fmla="*/ 6345 w 14312"/>
              <a:gd name="T47" fmla="*/ 3419 h 6877"/>
              <a:gd name="T48" fmla="*/ 6120 w 14312"/>
              <a:gd name="T49" fmla="*/ 3153 h 6877"/>
              <a:gd name="T50" fmla="*/ 7327 w 14312"/>
              <a:gd name="T51" fmla="*/ 3827 h 6877"/>
              <a:gd name="T52" fmla="*/ 6843 w 14312"/>
              <a:gd name="T53" fmla="*/ 3428 h 6877"/>
              <a:gd name="T54" fmla="*/ 6719 w 14312"/>
              <a:gd name="T55" fmla="*/ 3123 h 6877"/>
              <a:gd name="T56" fmla="*/ 6402 w 14312"/>
              <a:gd name="T57" fmla="*/ 3057 h 6877"/>
              <a:gd name="T58" fmla="*/ 4678 w 14312"/>
              <a:gd name="T59" fmla="*/ 1914 h 6877"/>
              <a:gd name="T60" fmla="*/ 5592 w 14312"/>
              <a:gd name="T61" fmla="*/ 2413 h 6877"/>
              <a:gd name="T62" fmla="*/ 7443 w 14312"/>
              <a:gd name="T63" fmla="*/ 3517 h 6877"/>
              <a:gd name="T64" fmla="*/ 6993 w 14312"/>
              <a:gd name="T65" fmla="*/ 3066 h 6877"/>
              <a:gd name="T66" fmla="*/ 7896 w 14312"/>
              <a:gd name="T67" fmla="*/ 3456 h 6877"/>
              <a:gd name="T68" fmla="*/ 7687 w 14312"/>
              <a:gd name="T69" fmla="*/ 3175 h 6877"/>
              <a:gd name="T70" fmla="*/ 8023 w 14312"/>
              <a:gd name="T71" fmla="*/ 3066 h 6877"/>
              <a:gd name="T72" fmla="*/ 9372 w 14312"/>
              <a:gd name="T73" fmla="*/ 3797 h 6877"/>
              <a:gd name="T74" fmla="*/ 8970 w 14312"/>
              <a:gd name="T75" fmla="*/ 3545 h 6877"/>
              <a:gd name="T76" fmla="*/ 8105 w 14312"/>
              <a:gd name="T77" fmla="*/ 2971 h 6877"/>
              <a:gd name="T78" fmla="*/ 6731 w 14312"/>
              <a:gd name="T79" fmla="*/ 2135 h 6877"/>
              <a:gd name="T80" fmla="*/ 9698 w 14312"/>
              <a:gd name="T81" fmla="*/ 3863 h 6877"/>
              <a:gd name="T82" fmla="*/ 9103 w 14312"/>
              <a:gd name="T83" fmla="*/ 3360 h 6877"/>
              <a:gd name="T84" fmla="*/ 9978 w 14312"/>
              <a:gd name="T85" fmla="*/ 3562 h 6877"/>
              <a:gd name="T86" fmla="*/ 10410 w 14312"/>
              <a:gd name="T87" fmla="*/ 3555 h 6877"/>
              <a:gd name="T88" fmla="*/ 9923 w 14312"/>
              <a:gd name="T89" fmla="*/ 3224 h 6877"/>
              <a:gd name="T90" fmla="*/ 10751 w 14312"/>
              <a:gd name="T91" fmla="*/ 3700 h 6877"/>
              <a:gd name="T92" fmla="*/ 9273 w 14312"/>
              <a:gd name="T93" fmla="*/ 2594 h 6877"/>
              <a:gd name="T94" fmla="*/ 10521 w 14312"/>
              <a:gd name="T95" fmla="*/ 3175 h 6877"/>
              <a:gd name="T96" fmla="*/ 10892 w 14312"/>
              <a:gd name="T97" fmla="*/ 3319 h 6877"/>
              <a:gd name="T98" fmla="*/ 10541 w 14312"/>
              <a:gd name="T99" fmla="*/ 2895 h 6877"/>
              <a:gd name="T100" fmla="*/ 10077 w 14312"/>
              <a:gd name="T101" fmla="*/ 2467 h 6877"/>
              <a:gd name="T102" fmla="*/ 8816 w 14312"/>
              <a:gd name="T103" fmla="*/ 1747 h 6877"/>
              <a:gd name="T104" fmla="*/ 8950 w 14312"/>
              <a:gd name="T105" fmla="*/ 1763 h 6877"/>
              <a:gd name="T106" fmla="*/ 10012 w 14312"/>
              <a:gd name="T107" fmla="*/ 2200 h 6877"/>
              <a:gd name="T108" fmla="*/ 9814 w 14312"/>
              <a:gd name="T109" fmla="*/ 2027 h 6877"/>
              <a:gd name="T110" fmla="*/ 11961 w 14312"/>
              <a:gd name="T111" fmla="*/ 3249 h 6877"/>
              <a:gd name="T112" fmla="*/ 12856 w 14312"/>
              <a:gd name="T113" fmla="*/ 3781 h 6877"/>
              <a:gd name="T114" fmla="*/ 14143 w 14312"/>
              <a:gd name="T115" fmla="*/ 4529 h 6877"/>
              <a:gd name="T116" fmla="*/ 12470 w 14312"/>
              <a:gd name="T117" fmla="*/ 3019 h 6877"/>
              <a:gd name="T118" fmla="*/ 10927 w 14312"/>
              <a:gd name="T119" fmla="*/ 2476 h 6877"/>
              <a:gd name="T120" fmla="*/ 4273 w 14312"/>
              <a:gd name="T121" fmla="*/ 1687 h 6877"/>
              <a:gd name="T122" fmla="*/ 2497 w 14312"/>
              <a:gd name="T123" fmla="*/ 861 h 6877"/>
              <a:gd name="T124" fmla="*/ 10547 w 14312"/>
              <a:gd name="T125" fmla="*/ 2212 h 6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12" h="6877">
                <a:moveTo>
                  <a:pt x="14312" y="3615"/>
                </a:moveTo>
                <a:lnTo>
                  <a:pt x="14312" y="3777"/>
                </a:lnTo>
                <a:lnTo>
                  <a:pt x="14290" y="3765"/>
                </a:lnTo>
                <a:lnTo>
                  <a:pt x="14268" y="3751"/>
                </a:lnTo>
                <a:lnTo>
                  <a:pt x="14246" y="3738"/>
                </a:lnTo>
                <a:lnTo>
                  <a:pt x="14224" y="3725"/>
                </a:lnTo>
                <a:lnTo>
                  <a:pt x="14202" y="3712"/>
                </a:lnTo>
                <a:lnTo>
                  <a:pt x="14179" y="3698"/>
                </a:lnTo>
                <a:lnTo>
                  <a:pt x="14158" y="3685"/>
                </a:lnTo>
                <a:lnTo>
                  <a:pt x="14135" y="3673"/>
                </a:lnTo>
                <a:lnTo>
                  <a:pt x="14114" y="3656"/>
                </a:lnTo>
                <a:lnTo>
                  <a:pt x="14091" y="3639"/>
                </a:lnTo>
                <a:lnTo>
                  <a:pt x="14070" y="3623"/>
                </a:lnTo>
                <a:lnTo>
                  <a:pt x="14047" y="3606"/>
                </a:lnTo>
                <a:lnTo>
                  <a:pt x="14026" y="3590"/>
                </a:lnTo>
                <a:lnTo>
                  <a:pt x="14004" y="3573"/>
                </a:lnTo>
                <a:lnTo>
                  <a:pt x="13983" y="3557"/>
                </a:lnTo>
                <a:lnTo>
                  <a:pt x="13961" y="3540"/>
                </a:lnTo>
                <a:lnTo>
                  <a:pt x="13971" y="3540"/>
                </a:lnTo>
                <a:lnTo>
                  <a:pt x="13979" y="3539"/>
                </a:lnTo>
                <a:lnTo>
                  <a:pt x="13985" y="3537"/>
                </a:lnTo>
                <a:lnTo>
                  <a:pt x="13989" y="3534"/>
                </a:lnTo>
                <a:lnTo>
                  <a:pt x="13991" y="3531"/>
                </a:lnTo>
                <a:lnTo>
                  <a:pt x="13992" y="3528"/>
                </a:lnTo>
                <a:lnTo>
                  <a:pt x="13992" y="3525"/>
                </a:lnTo>
                <a:lnTo>
                  <a:pt x="13992" y="3520"/>
                </a:lnTo>
                <a:lnTo>
                  <a:pt x="13991" y="3512"/>
                </a:lnTo>
                <a:lnTo>
                  <a:pt x="13991" y="3504"/>
                </a:lnTo>
                <a:lnTo>
                  <a:pt x="13992" y="3501"/>
                </a:lnTo>
                <a:lnTo>
                  <a:pt x="13996" y="3499"/>
                </a:lnTo>
                <a:lnTo>
                  <a:pt x="14000" y="3497"/>
                </a:lnTo>
                <a:lnTo>
                  <a:pt x="14006" y="3495"/>
                </a:lnTo>
                <a:lnTo>
                  <a:pt x="14029" y="3494"/>
                </a:lnTo>
                <a:lnTo>
                  <a:pt x="14050" y="3494"/>
                </a:lnTo>
                <a:lnTo>
                  <a:pt x="14071" y="3495"/>
                </a:lnTo>
                <a:lnTo>
                  <a:pt x="14090" y="3498"/>
                </a:lnTo>
                <a:lnTo>
                  <a:pt x="14108" y="3501"/>
                </a:lnTo>
                <a:lnTo>
                  <a:pt x="14126" y="3505"/>
                </a:lnTo>
                <a:lnTo>
                  <a:pt x="14143" y="3512"/>
                </a:lnTo>
                <a:lnTo>
                  <a:pt x="14158" y="3517"/>
                </a:lnTo>
                <a:lnTo>
                  <a:pt x="14173" y="3525"/>
                </a:lnTo>
                <a:lnTo>
                  <a:pt x="14188" y="3532"/>
                </a:lnTo>
                <a:lnTo>
                  <a:pt x="14201" y="3540"/>
                </a:lnTo>
                <a:lnTo>
                  <a:pt x="14215" y="3548"/>
                </a:lnTo>
                <a:lnTo>
                  <a:pt x="14240" y="3565"/>
                </a:lnTo>
                <a:lnTo>
                  <a:pt x="14265" y="3583"/>
                </a:lnTo>
                <a:lnTo>
                  <a:pt x="14312" y="3615"/>
                </a:lnTo>
                <a:close/>
                <a:moveTo>
                  <a:pt x="14312" y="3790"/>
                </a:moveTo>
                <a:lnTo>
                  <a:pt x="14312" y="4504"/>
                </a:lnTo>
                <a:lnTo>
                  <a:pt x="14304" y="4500"/>
                </a:lnTo>
                <a:lnTo>
                  <a:pt x="14295" y="4496"/>
                </a:lnTo>
                <a:lnTo>
                  <a:pt x="14235" y="4469"/>
                </a:lnTo>
                <a:lnTo>
                  <a:pt x="14176" y="4443"/>
                </a:lnTo>
                <a:lnTo>
                  <a:pt x="14148" y="4429"/>
                </a:lnTo>
                <a:lnTo>
                  <a:pt x="14121" y="4416"/>
                </a:lnTo>
                <a:lnTo>
                  <a:pt x="14097" y="4403"/>
                </a:lnTo>
                <a:lnTo>
                  <a:pt x="14075" y="4390"/>
                </a:lnTo>
                <a:lnTo>
                  <a:pt x="14057" y="4378"/>
                </a:lnTo>
                <a:lnTo>
                  <a:pt x="14042" y="4365"/>
                </a:lnTo>
                <a:lnTo>
                  <a:pt x="14036" y="4360"/>
                </a:lnTo>
                <a:lnTo>
                  <a:pt x="14031" y="4354"/>
                </a:lnTo>
                <a:lnTo>
                  <a:pt x="14028" y="4348"/>
                </a:lnTo>
                <a:lnTo>
                  <a:pt x="14026" y="4343"/>
                </a:lnTo>
                <a:lnTo>
                  <a:pt x="14025" y="4337"/>
                </a:lnTo>
                <a:lnTo>
                  <a:pt x="14025" y="4331"/>
                </a:lnTo>
                <a:lnTo>
                  <a:pt x="14027" y="4326"/>
                </a:lnTo>
                <a:lnTo>
                  <a:pt x="14030" y="4320"/>
                </a:lnTo>
                <a:lnTo>
                  <a:pt x="14034" y="4316"/>
                </a:lnTo>
                <a:lnTo>
                  <a:pt x="14041" y="4311"/>
                </a:lnTo>
                <a:lnTo>
                  <a:pt x="14049" y="4305"/>
                </a:lnTo>
                <a:lnTo>
                  <a:pt x="14059" y="4301"/>
                </a:lnTo>
                <a:lnTo>
                  <a:pt x="14063" y="4299"/>
                </a:lnTo>
                <a:lnTo>
                  <a:pt x="14066" y="4297"/>
                </a:lnTo>
                <a:lnTo>
                  <a:pt x="14069" y="4295"/>
                </a:lnTo>
                <a:lnTo>
                  <a:pt x="14070" y="4293"/>
                </a:lnTo>
                <a:lnTo>
                  <a:pt x="14071" y="4289"/>
                </a:lnTo>
                <a:lnTo>
                  <a:pt x="14071" y="4286"/>
                </a:lnTo>
                <a:lnTo>
                  <a:pt x="14070" y="4284"/>
                </a:lnTo>
                <a:lnTo>
                  <a:pt x="14069" y="4281"/>
                </a:lnTo>
                <a:lnTo>
                  <a:pt x="14064" y="4273"/>
                </a:lnTo>
                <a:lnTo>
                  <a:pt x="14058" y="4267"/>
                </a:lnTo>
                <a:lnTo>
                  <a:pt x="14049" y="4258"/>
                </a:lnTo>
                <a:lnTo>
                  <a:pt x="14039" y="4251"/>
                </a:lnTo>
                <a:lnTo>
                  <a:pt x="14026" y="4243"/>
                </a:lnTo>
                <a:lnTo>
                  <a:pt x="14012" y="4235"/>
                </a:lnTo>
                <a:lnTo>
                  <a:pt x="13997" y="4226"/>
                </a:lnTo>
                <a:lnTo>
                  <a:pt x="13979" y="4219"/>
                </a:lnTo>
                <a:lnTo>
                  <a:pt x="13944" y="4203"/>
                </a:lnTo>
                <a:lnTo>
                  <a:pt x="13906" y="4189"/>
                </a:lnTo>
                <a:lnTo>
                  <a:pt x="13875" y="4177"/>
                </a:lnTo>
                <a:lnTo>
                  <a:pt x="13846" y="4165"/>
                </a:lnTo>
                <a:lnTo>
                  <a:pt x="13819" y="4153"/>
                </a:lnTo>
                <a:lnTo>
                  <a:pt x="13792" y="4141"/>
                </a:lnTo>
                <a:lnTo>
                  <a:pt x="13767" y="4129"/>
                </a:lnTo>
                <a:lnTo>
                  <a:pt x="13741" y="4117"/>
                </a:lnTo>
                <a:lnTo>
                  <a:pt x="13713" y="4105"/>
                </a:lnTo>
                <a:lnTo>
                  <a:pt x="13684" y="4094"/>
                </a:lnTo>
                <a:lnTo>
                  <a:pt x="13657" y="4073"/>
                </a:lnTo>
                <a:lnTo>
                  <a:pt x="13629" y="4052"/>
                </a:lnTo>
                <a:lnTo>
                  <a:pt x="13602" y="4030"/>
                </a:lnTo>
                <a:lnTo>
                  <a:pt x="13574" y="4009"/>
                </a:lnTo>
                <a:lnTo>
                  <a:pt x="13570" y="3999"/>
                </a:lnTo>
                <a:lnTo>
                  <a:pt x="13564" y="3988"/>
                </a:lnTo>
                <a:lnTo>
                  <a:pt x="13556" y="3979"/>
                </a:lnTo>
                <a:lnTo>
                  <a:pt x="13545" y="3969"/>
                </a:lnTo>
                <a:lnTo>
                  <a:pt x="13531" y="3958"/>
                </a:lnTo>
                <a:lnTo>
                  <a:pt x="13513" y="3948"/>
                </a:lnTo>
                <a:lnTo>
                  <a:pt x="13490" y="3936"/>
                </a:lnTo>
                <a:lnTo>
                  <a:pt x="13460" y="3924"/>
                </a:lnTo>
                <a:lnTo>
                  <a:pt x="13457" y="3927"/>
                </a:lnTo>
                <a:lnTo>
                  <a:pt x="13455" y="3931"/>
                </a:lnTo>
                <a:lnTo>
                  <a:pt x="13454" y="3934"/>
                </a:lnTo>
                <a:lnTo>
                  <a:pt x="13454" y="3937"/>
                </a:lnTo>
                <a:lnTo>
                  <a:pt x="13454" y="3941"/>
                </a:lnTo>
                <a:lnTo>
                  <a:pt x="13455" y="3945"/>
                </a:lnTo>
                <a:lnTo>
                  <a:pt x="13458" y="3949"/>
                </a:lnTo>
                <a:lnTo>
                  <a:pt x="13460" y="3953"/>
                </a:lnTo>
                <a:lnTo>
                  <a:pt x="13468" y="3962"/>
                </a:lnTo>
                <a:lnTo>
                  <a:pt x="13478" y="3970"/>
                </a:lnTo>
                <a:lnTo>
                  <a:pt x="13488" y="3980"/>
                </a:lnTo>
                <a:lnTo>
                  <a:pt x="13501" y="3990"/>
                </a:lnTo>
                <a:lnTo>
                  <a:pt x="13530" y="4017"/>
                </a:lnTo>
                <a:lnTo>
                  <a:pt x="13560" y="4044"/>
                </a:lnTo>
                <a:lnTo>
                  <a:pt x="13589" y="4071"/>
                </a:lnTo>
                <a:lnTo>
                  <a:pt x="13618" y="4099"/>
                </a:lnTo>
                <a:lnTo>
                  <a:pt x="13640" y="4113"/>
                </a:lnTo>
                <a:lnTo>
                  <a:pt x="13655" y="4126"/>
                </a:lnTo>
                <a:lnTo>
                  <a:pt x="13660" y="4131"/>
                </a:lnTo>
                <a:lnTo>
                  <a:pt x="13664" y="4136"/>
                </a:lnTo>
                <a:lnTo>
                  <a:pt x="13666" y="4141"/>
                </a:lnTo>
                <a:lnTo>
                  <a:pt x="13667" y="4146"/>
                </a:lnTo>
                <a:lnTo>
                  <a:pt x="13667" y="4149"/>
                </a:lnTo>
                <a:lnTo>
                  <a:pt x="13665" y="4153"/>
                </a:lnTo>
                <a:lnTo>
                  <a:pt x="13660" y="4157"/>
                </a:lnTo>
                <a:lnTo>
                  <a:pt x="13655" y="4159"/>
                </a:lnTo>
                <a:lnTo>
                  <a:pt x="13649" y="4161"/>
                </a:lnTo>
                <a:lnTo>
                  <a:pt x="13640" y="4163"/>
                </a:lnTo>
                <a:lnTo>
                  <a:pt x="13630" y="4164"/>
                </a:lnTo>
                <a:lnTo>
                  <a:pt x="13618" y="4165"/>
                </a:lnTo>
                <a:lnTo>
                  <a:pt x="13600" y="4161"/>
                </a:lnTo>
                <a:lnTo>
                  <a:pt x="13586" y="4156"/>
                </a:lnTo>
                <a:lnTo>
                  <a:pt x="13578" y="4150"/>
                </a:lnTo>
                <a:lnTo>
                  <a:pt x="13570" y="4145"/>
                </a:lnTo>
                <a:lnTo>
                  <a:pt x="13565" y="4139"/>
                </a:lnTo>
                <a:lnTo>
                  <a:pt x="13558" y="4134"/>
                </a:lnTo>
                <a:lnTo>
                  <a:pt x="13552" y="4128"/>
                </a:lnTo>
                <a:lnTo>
                  <a:pt x="13541" y="4122"/>
                </a:lnTo>
                <a:lnTo>
                  <a:pt x="13490" y="4088"/>
                </a:lnTo>
                <a:lnTo>
                  <a:pt x="13437" y="4055"/>
                </a:lnTo>
                <a:lnTo>
                  <a:pt x="13384" y="4021"/>
                </a:lnTo>
                <a:lnTo>
                  <a:pt x="13333" y="3986"/>
                </a:lnTo>
                <a:lnTo>
                  <a:pt x="13280" y="3953"/>
                </a:lnTo>
                <a:lnTo>
                  <a:pt x="13228" y="3919"/>
                </a:lnTo>
                <a:lnTo>
                  <a:pt x="13176" y="3885"/>
                </a:lnTo>
                <a:lnTo>
                  <a:pt x="13123" y="3850"/>
                </a:lnTo>
                <a:lnTo>
                  <a:pt x="13072" y="3817"/>
                </a:lnTo>
                <a:lnTo>
                  <a:pt x="13019" y="3783"/>
                </a:lnTo>
                <a:lnTo>
                  <a:pt x="12967" y="3749"/>
                </a:lnTo>
                <a:lnTo>
                  <a:pt x="12915" y="3714"/>
                </a:lnTo>
                <a:lnTo>
                  <a:pt x="12863" y="3681"/>
                </a:lnTo>
                <a:lnTo>
                  <a:pt x="12810" y="3647"/>
                </a:lnTo>
                <a:lnTo>
                  <a:pt x="12758" y="3613"/>
                </a:lnTo>
                <a:lnTo>
                  <a:pt x="12706" y="3578"/>
                </a:lnTo>
                <a:lnTo>
                  <a:pt x="12732" y="3589"/>
                </a:lnTo>
                <a:lnTo>
                  <a:pt x="12759" y="3600"/>
                </a:lnTo>
                <a:lnTo>
                  <a:pt x="12787" y="3609"/>
                </a:lnTo>
                <a:lnTo>
                  <a:pt x="12815" y="3620"/>
                </a:lnTo>
                <a:lnTo>
                  <a:pt x="12841" y="3631"/>
                </a:lnTo>
                <a:lnTo>
                  <a:pt x="12864" y="3640"/>
                </a:lnTo>
                <a:lnTo>
                  <a:pt x="12885" y="3650"/>
                </a:lnTo>
                <a:lnTo>
                  <a:pt x="12900" y="3661"/>
                </a:lnTo>
                <a:lnTo>
                  <a:pt x="12933" y="3683"/>
                </a:lnTo>
                <a:lnTo>
                  <a:pt x="12966" y="3704"/>
                </a:lnTo>
                <a:lnTo>
                  <a:pt x="12999" y="3722"/>
                </a:lnTo>
                <a:lnTo>
                  <a:pt x="13032" y="3738"/>
                </a:lnTo>
                <a:lnTo>
                  <a:pt x="13065" y="3753"/>
                </a:lnTo>
                <a:lnTo>
                  <a:pt x="13097" y="3765"/>
                </a:lnTo>
                <a:lnTo>
                  <a:pt x="13131" y="3776"/>
                </a:lnTo>
                <a:lnTo>
                  <a:pt x="13164" y="3785"/>
                </a:lnTo>
                <a:lnTo>
                  <a:pt x="13197" y="3794"/>
                </a:lnTo>
                <a:lnTo>
                  <a:pt x="13231" y="3800"/>
                </a:lnTo>
                <a:lnTo>
                  <a:pt x="13264" y="3804"/>
                </a:lnTo>
                <a:lnTo>
                  <a:pt x="13297" y="3809"/>
                </a:lnTo>
                <a:lnTo>
                  <a:pt x="13332" y="3811"/>
                </a:lnTo>
                <a:lnTo>
                  <a:pt x="13365" y="3812"/>
                </a:lnTo>
                <a:lnTo>
                  <a:pt x="13399" y="3812"/>
                </a:lnTo>
                <a:lnTo>
                  <a:pt x="13435" y="3811"/>
                </a:lnTo>
                <a:lnTo>
                  <a:pt x="13425" y="3818"/>
                </a:lnTo>
                <a:lnTo>
                  <a:pt x="13416" y="3827"/>
                </a:lnTo>
                <a:lnTo>
                  <a:pt x="13415" y="3830"/>
                </a:lnTo>
                <a:lnTo>
                  <a:pt x="13414" y="3832"/>
                </a:lnTo>
                <a:lnTo>
                  <a:pt x="13414" y="3834"/>
                </a:lnTo>
                <a:lnTo>
                  <a:pt x="13415" y="3837"/>
                </a:lnTo>
                <a:lnTo>
                  <a:pt x="13416" y="3841"/>
                </a:lnTo>
                <a:lnTo>
                  <a:pt x="13420" y="3844"/>
                </a:lnTo>
                <a:lnTo>
                  <a:pt x="13424" y="3848"/>
                </a:lnTo>
                <a:lnTo>
                  <a:pt x="13429" y="3852"/>
                </a:lnTo>
                <a:lnTo>
                  <a:pt x="13436" y="3856"/>
                </a:lnTo>
                <a:lnTo>
                  <a:pt x="13442" y="3860"/>
                </a:lnTo>
                <a:lnTo>
                  <a:pt x="13450" y="3862"/>
                </a:lnTo>
                <a:lnTo>
                  <a:pt x="13457" y="3864"/>
                </a:lnTo>
                <a:lnTo>
                  <a:pt x="13465" y="3866"/>
                </a:lnTo>
                <a:lnTo>
                  <a:pt x="13472" y="3866"/>
                </a:lnTo>
                <a:lnTo>
                  <a:pt x="13480" y="3866"/>
                </a:lnTo>
                <a:lnTo>
                  <a:pt x="13486" y="3865"/>
                </a:lnTo>
                <a:lnTo>
                  <a:pt x="13496" y="3862"/>
                </a:lnTo>
                <a:lnTo>
                  <a:pt x="13503" y="3858"/>
                </a:lnTo>
                <a:lnTo>
                  <a:pt x="13507" y="3856"/>
                </a:lnTo>
                <a:lnTo>
                  <a:pt x="13509" y="3854"/>
                </a:lnTo>
                <a:lnTo>
                  <a:pt x="13511" y="3851"/>
                </a:lnTo>
                <a:lnTo>
                  <a:pt x="13512" y="3848"/>
                </a:lnTo>
                <a:lnTo>
                  <a:pt x="13512" y="3845"/>
                </a:lnTo>
                <a:lnTo>
                  <a:pt x="13511" y="3842"/>
                </a:lnTo>
                <a:lnTo>
                  <a:pt x="13509" y="3839"/>
                </a:lnTo>
                <a:lnTo>
                  <a:pt x="13506" y="3834"/>
                </a:lnTo>
                <a:lnTo>
                  <a:pt x="13495" y="3826"/>
                </a:lnTo>
                <a:lnTo>
                  <a:pt x="13479" y="3815"/>
                </a:lnTo>
                <a:lnTo>
                  <a:pt x="13477" y="3813"/>
                </a:lnTo>
                <a:lnTo>
                  <a:pt x="13476" y="3811"/>
                </a:lnTo>
                <a:lnTo>
                  <a:pt x="13476" y="3809"/>
                </a:lnTo>
                <a:lnTo>
                  <a:pt x="13477" y="3807"/>
                </a:lnTo>
                <a:lnTo>
                  <a:pt x="13482" y="3806"/>
                </a:lnTo>
                <a:lnTo>
                  <a:pt x="13492" y="3806"/>
                </a:lnTo>
                <a:lnTo>
                  <a:pt x="13517" y="3809"/>
                </a:lnTo>
                <a:lnTo>
                  <a:pt x="13545" y="3812"/>
                </a:lnTo>
                <a:lnTo>
                  <a:pt x="13558" y="3814"/>
                </a:lnTo>
                <a:lnTo>
                  <a:pt x="13568" y="3814"/>
                </a:lnTo>
                <a:lnTo>
                  <a:pt x="13572" y="3814"/>
                </a:lnTo>
                <a:lnTo>
                  <a:pt x="13575" y="3813"/>
                </a:lnTo>
                <a:lnTo>
                  <a:pt x="13578" y="3812"/>
                </a:lnTo>
                <a:lnTo>
                  <a:pt x="13580" y="3811"/>
                </a:lnTo>
                <a:lnTo>
                  <a:pt x="13579" y="3809"/>
                </a:lnTo>
                <a:lnTo>
                  <a:pt x="13578" y="3806"/>
                </a:lnTo>
                <a:lnTo>
                  <a:pt x="13574" y="3803"/>
                </a:lnTo>
                <a:lnTo>
                  <a:pt x="13570" y="3799"/>
                </a:lnTo>
                <a:lnTo>
                  <a:pt x="13556" y="3790"/>
                </a:lnTo>
                <a:lnTo>
                  <a:pt x="13535" y="3777"/>
                </a:lnTo>
                <a:lnTo>
                  <a:pt x="13503" y="3762"/>
                </a:lnTo>
                <a:lnTo>
                  <a:pt x="13470" y="3749"/>
                </a:lnTo>
                <a:lnTo>
                  <a:pt x="13438" y="3736"/>
                </a:lnTo>
                <a:lnTo>
                  <a:pt x="13407" y="3726"/>
                </a:lnTo>
                <a:lnTo>
                  <a:pt x="13392" y="3722"/>
                </a:lnTo>
                <a:lnTo>
                  <a:pt x="13379" y="3719"/>
                </a:lnTo>
                <a:lnTo>
                  <a:pt x="13365" y="3716"/>
                </a:lnTo>
                <a:lnTo>
                  <a:pt x="13353" y="3715"/>
                </a:lnTo>
                <a:lnTo>
                  <a:pt x="13343" y="3714"/>
                </a:lnTo>
                <a:lnTo>
                  <a:pt x="13334" y="3714"/>
                </a:lnTo>
                <a:lnTo>
                  <a:pt x="13326" y="3716"/>
                </a:lnTo>
                <a:lnTo>
                  <a:pt x="13321" y="3719"/>
                </a:lnTo>
                <a:lnTo>
                  <a:pt x="13310" y="3724"/>
                </a:lnTo>
                <a:lnTo>
                  <a:pt x="13300" y="3729"/>
                </a:lnTo>
                <a:lnTo>
                  <a:pt x="13291" y="3734"/>
                </a:lnTo>
                <a:lnTo>
                  <a:pt x="13280" y="3737"/>
                </a:lnTo>
                <a:lnTo>
                  <a:pt x="13269" y="3739"/>
                </a:lnTo>
                <a:lnTo>
                  <a:pt x="13260" y="3740"/>
                </a:lnTo>
                <a:lnTo>
                  <a:pt x="13249" y="3741"/>
                </a:lnTo>
                <a:lnTo>
                  <a:pt x="13238" y="3741"/>
                </a:lnTo>
                <a:lnTo>
                  <a:pt x="13228" y="3741"/>
                </a:lnTo>
                <a:lnTo>
                  <a:pt x="13218" y="3740"/>
                </a:lnTo>
                <a:lnTo>
                  <a:pt x="13207" y="3738"/>
                </a:lnTo>
                <a:lnTo>
                  <a:pt x="13196" y="3736"/>
                </a:lnTo>
                <a:lnTo>
                  <a:pt x="13175" y="3729"/>
                </a:lnTo>
                <a:lnTo>
                  <a:pt x="13153" y="3722"/>
                </a:lnTo>
                <a:lnTo>
                  <a:pt x="13132" y="3712"/>
                </a:lnTo>
                <a:lnTo>
                  <a:pt x="13110" y="3703"/>
                </a:lnTo>
                <a:lnTo>
                  <a:pt x="13089" y="3691"/>
                </a:lnTo>
                <a:lnTo>
                  <a:pt x="13066" y="3679"/>
                </a:lnTo>
                <a:lnTo>
                  <a:pt x="13023" y="3655"/>
                </a:lnTo>
                <a:lnTo>
                  <a:pt x="12979" y="3633"/>
                </a:lnTo>
                <a:lnTo>
                  <a:pt x="12944" y="3613"/>
                </a:lnTo>
                <a:lnTo>
                  <a:pt x="12909" y="3591"/>
                </a:lnTo>
                <a:lnTo>
                  <a:pt x="12874" y="3571"/>
                </a:lnTo>
                <a:lnTo>
                  <a:pt x="12839" y="3549"/>
                </a:lnTo>
                <a:lnTo>
                  <a:pt x="12816" y="3531"/>
                </a:lnTo>
                <a:lnTo>
                  <a:pt x="12793" y="3516"/>
                </a:lnTo>
                <a:lnTo>
                  <a:pt x="12772" y="3503"/>
                </a:lnTo>
                <a:lnTo>
                  <a:pt x="12750" y="3494"/>
                </a:lnTo>
                <a:lnTo>
                  <a:pt x="12730" y="3486"/>
                </a:lnTo>
                <a:lnTo>
                  <a:pt x="12709" y="3481"/>
                </a:lnTo>
                <a:lnTo>
                  <a:pt x="12690" y="3477"/>
                </a:lnTo>
                <a:lnTo>
                  <a:pt x="12672" y="3474"/>
                </a:lnTo>
                <a:lnTo>
                  <a:pt x="12654" y="3473"/>
                </a:lnTo>
                <a:lnTo>
                  <a:pt x="12635" y="3473"/>
                </a:lnTo>
                <a:lnTo>
                  <a:pt x="12617" y="3473"/>
                </a:lnTo>
                <a:lnTo>
                  <a:pt x="12599" y="3474"/>
                </a:lnTo>
                <a:lnTo>
                  <a:pt x="12563" y="3475"/>
                </a:lnTo>
                <a:lnTo>
                  <a:pt x="12527" y="3475"/>
                </a:lnTo>
                <a:lnTo>
                  <a:pt x="12505" y="3465"/>
                </a:lnTo>
                <a:lnTo>
                  <a:pt x="12494" y="3455"/>
                </a:lnTo>
                <a:lnTo>
                  <a:pt x="12485" y="3449"/>
                </a:lnTo>
                <a:lnTo>
                  <a:pt x="12479" y="3443"/>
                </a:lnTo>
                <a:lnTo>
                  <a:pt x="12473" y="3438"/>
                </a:lnTo>
                <a:lnTo>
                  <a:pt x="12469" y="3433"/>
                </a:lnTo>
                <a:lnTo>
                  <a:pt x="12465" y="3428"/>
                </a:lnTo>
                <a:lnTo>
                  <a:pt x="12462" y="3423"/>
                </a:lnTo>
                <a:lnTo>
                  <a:pt x="12460" y="3419"/>
                </a:lnTo>
                <a:lnTo>
                  <a:pt x="12459" y="3414"/>
                </a:lnTo>
                <a:lnTo>
                  <a:pt x="12459" y="3410"/>
                </a:lnTo>
                <a:lnTo>
                  <a:pt x="12459" y="3407"/>
                </a:lnTo>
                <a:lnTo>
                  <a:pt x="12460" y="3403"/>
                </a:lnTo>
                <a:lnTo>
                  <a:pt x="12461" y="3399"/>
                </a:lnTo>
                <a:lnTo>
                  <a:pt x="12466" y="3392"/>
                </a:lnTo>
                <a:lnTo>
                  <a:pt x="12470" y="3385"/>
                </a:lnTo>
                <a:lnTo>
                  <a:pt x="12475" y="3378"/>
                </a:lnTo>
                <a:lnTo>
                  <a:pt x="12480" y="3372"/>
                </a:lnTo>
                <a:lnTo>
                  <a:pt x="12483" y="3364"/>
                </a:lnTo>
                <a:lnTo>
                  <a:pt x="12486" y="3356"/>
                </a:lnTo>
                <a:lnTo>
                  <a:pt x="12486" y="3352"/>
                </a:lnTo>
                <a:lnTo>
                  <a:pt x="12486" y="3348"/>
                </a:lnTo>
                <a:lnTo>
                  <a:pt x="12485" y="3343"/>
                </a:lnTo>
                <a:lnTo>
                  <a:pt x="12484" y="3338"/>
                </a:lnTo>
                <a:lnTo>
                  <a:pt x="12481" y="3333"/>
                </a:lnTo>
                <a:lnTo>
                  <a:pt x="12477" y="3328"/>
                </a:lnTo>
                <a:lnTo>
                  <a:pt x="12473" y="3322"/>
                </a:lnTo>
                <a:lnTo>
                  <a:pt x="12468" y="3317"/>
                </a:lnTo>
                <a:lnTo>
                  <a:pt x="12446" y="3297"/>
                </a:lnTo>
                <a:lnTo>
                  <a:pt x="12423" y="3276"/>
                </a:lnTo>
                <a:lnTo>
                  <a:pt x="12396" y="3257"/>
                </a:lnTo>
                <a:lnTo>
                  <a:pt x="12366" y="3237"/>
                </a:lnTo>
                <a:lnTo>
                  <a:pt x="12335" y="3217"/>
                </a:lnTo>
                <a:lnTo>
                  <a:pt x="12302" y="3198"/>
                </a:lnTo>
                <a:lnTo>
                  <a:pt x="12269" y="3179"/>
                </a:lnTo>
                <a:lnTo>
                  <a:pt x="12235" y="3160"/>
                </a:lnTo>
                <a:lnTo>
                  <a:pt x="12167" y="3121"/>
                </a:lnTo>
                <a:lnTo>
                  <a:pt x="12100" y="3082"/>
                </a:lnTo>
                <a:lnTo>
                  <a:pt x="12069" y="3063"/>
                </a:lnTo>
                <a:lnTo>
                  <a:pt x="12040" y="3044"/>
                </a:lnTo>
                <a:lnTo>
                  <a:pt x="12013" y="3025"/>
                </a:lnTo>
                <a:lnTo>
                  <a:pt x="11989" y="3005"/>
                </a:lnTo>
                <a:lnTo>
                  <a:pt x="11953" y="2984"/>
                </a:lnTo>
                <a:lnTo>
                  <a:pt x="11918" y="2964"/>
                </a:lnTo>
                <a:lnTo>
                  <a:pt x="11882" y="2944"/>
                </a:lnTo>
                <a:lnTo>
                  <a:pt x="11847" y="2924"/>
                </a:lnTo>
                <a:lnTo>
                  <a:pt x="11813" y="2910"/>
                </a:lnTo>
                <a:lnTo>
                  <a:pt x="11783" y="2895"/>
                </a:lnTo>
                <a:lnTo>
                  <a:pt x="11755" y="2881"/>
                </a:lnTo>
                <a:lnTo>
                  <a:pt x="11731" y="2866"/>
                </a:lnTo>
                <a:lnTo>
                  <a:pt x="11707" y="2852"/>
                </a:lnTo>
                <a:lnTo>
                  <a:pt x="11686" y="2837"/>
                </a:lnTo>
                <a:lnTo>
                  <a:pt x="11665" y="2823"/>
                </a:lnTo>
                <a:lnTo>
                  <a:pt x="11646" y="2808"/>
                </a:lnTo>
                <a:lnTo>
                  <a:pt x="11609" y="2779"/>
                </a:lnTo>
                <a:lnTo>
                  <a:pt x="11573" y="2750"/>
                </a:lnTo>
                <a:lnTo>
                  <a:pt x="11555" y="2735"/>
                </a:lnTo>
                <a:lnTo>
                  <a:pt x="11534" y="2720"/>
                </a:lnTo>
                <a:lnTo>
                  <a:pt x="11514" y="2706"/>
                </a:lnTo>
                <a:lnTo>
                  <a:pt x="11491" y="2691"/>
                </a:lnTo>
                <a:lnTo>
                  <a:pt x="11460" y="2674"/>
                </a:lnTo>
                <a:lnTo>
                  <a:pt x="11431" y="2658"/>
                </a:lnTo>
                <a:lnTo>
                  <a:pt x="11403" y="2641"/>
                </a:lnTo>
                <a:lnTo>
                  <a:pt x="11377" y="2624"/>
                </a:lnTo>
                <a:lnTo>
                  <a:pt x="11329" y="2590"/>
                </a:lnTo>
                <a:lnTo>
                  <a:pt x="11281" y="2555"/>
                </a:lnTo>
                <a:lnTo>
                  <a:pt x="11233" y="2521"/>
                </a:lnTo>
                <a:lnTo>
                  <a:pt x="11182" y="2487"/>
                </a:lnTo>
                <a:lnTo>
                  <a:pt x="11154" y="2470"/>
                </a:lnTo>
                <a:lnTo>
                  <a:pt x="11125" y="2454"/>
                </a:lnTo>
                <a:lnTo>
                  <a:pt x="11093" y="2437"/>
                </a:lnTo>
                <a:lnTo>
                  <a:pt x="11059" y="2419"/>
                </a:lnTo>
                <a:lnTo>
                  <a:pt x="11027" y="2400"/>
                </a:lnTo>
                <a:lnTo>
                  <a:pt x="10994" y="2380"/>
                </a:lnTo>
                <a:lnTo>
                  <a:pt x="10961" y="2359"/>
                </a:lnTo>
                <a:lnTo>
                  <a:pt x="10929" y="2340"/>
                </a:lnTo>
                <a:lnTo>
                  <a:pt x="10897" y="2320"/>
                </a:lnTo>
                <a:lnTo>
                  <a:pt x="10864" y="2299"/>
                </a:lnTo>
                <a:lnTo>
                  <a:pt x="10831" y="2280"/>
                </a:lnTo>
                <a:lnTo>
                  <a:pt x="10799" y="2260"/>
                </a:lnTo>
                <a:lnTo>
                  <a:pt x="10767" y="2236"/>
                </a:lnTo>
                <a:lnTo>
                  <a:pt x="10733" y="2213"/>
                </a:lnTo>
                <a:lnTo>
                  <a:pt x="10697" y="2188"/>
                </a:lnTo>
                <a:lnTo>
                  <a:pt x="10661" y="2165"/>
                </a:lnTo>
                <a:lnTo>
                  <a:pt x="10587" y="2117"/>
                </a:lnTo>
                <a:lnTo>
                  <a:pt x="10509" y="2071"/>
                </a:lnTo>
                <a:lnTo>
                  <a:pt x="10430" y="2024"/>
                </a:lnTo>
                <a:lnTo>
                  <a:pt x="10350" y="1978"/>
                </a:lnTo>
                <a:lnTo>
                  <a:pt x="10271" y="1931"/>
                </a:lnTo>
                <a:lnTo>
                  <a:pt x="10191" y="1885"/>
                </a:lnTo>
                <a:lnTo>
                  <a:pt x="10158" y="1865"/>
                </a:lnTo>
                <a:lnTo>
                  <a:pt x="10123" y="1844"/>
                </a:lnTo>
                <a:lnTo>
                  <a:pt x="10090" y="1824"/>
                </a:lnTo>
                <a:lnTo>
                  <a:pt x="10057" y="1804"/>
                </a:lnTo>
                <a:lnTo>
                  <a:pt x="10067" y="1803"/>
                </a:lnTo>
                <a:lnTo>
                  <a:pt x="10078" y="1801"/>
                </a:lnTo>
                <a:lnTo>
                  <a:pt x="10089" y="1801"/>
                </a:lnTo>
                <a:lnTo>
                  <a:pt x="10102" y="1803"/>
                </a:lnTo>
                <a:lnTo>
                  <a:pt x="10115" y="1805"/>
                </a:lnTo>
                <a:lnTo>
                  <a:pt x="10128" y="1809"/>
                </a:lnTo>
                <a:lnTo>
                  <a:pt x="10142" y="1813"/>
                </a:lnTo>
                <a:lnTo>
                  <a:pt x="10155" y="1821"/>
                </a:lnTo>
                <a:lnTo>
                  <a:pt x="10220" y="1855"/>
                </a:lnTo>
                <a:lnTo>
                  <a:pt x="10284" y="1890"/>
                </a:lnTo>
                <a:lnTo>
                  <a:pt x="10348" y="1925"/>
                </a:lnTo>
                <a:lnTo>
                  <a:pt x="10412" y="1960"/>
                </a:lnTo>
                <a:lnTo>
                  <a:pt x="10476" y="1994"/>
                </a:lnTo>
                <a:lnTo>
                  <a:pt x="10539" y="2030"/>
                </a:lnTo>
                <a:lnTo>
                  <a:pt x="10604" y="2064"/>
                </a:lnTo>
                <a:lnTo>
                  <a:pt x="10667" y="2099"/>
                </a:lnTo>
                <a:lnTo>
                  <a:pt x="10654" y="2083"/>
                </a:lnTo>
                <a:lnTo>
                  <a:pt x="10639" y="2067"/>
                </a:lnTo>
                <a:lnTo>
                  <a:pt x="10652" y="2076"/>
                </a:lnTo>
                <a:lnTo>
                  <a:pt x="10662" y="2084"/>
                </a:lnTo>
                <a:lnTo>
                  <a:pt x="10665" y="2087"/>
                </a:lnTo>
                <a:lnTo>
                  <a:pt x="10667" y="2092"/>
                </a:lnTo>
                <a:lnTo>
                  <a:pt x="10668" y="2096"/>
                </a:lnTo>
                <a:lnTo>
                  <a:pt x="10667" y="2099"/>
                </a:lnTo>
                <a:lnTo>
                  <a:pt x="10749" y="2147"/>
                </a:lnTo>
                <a:lnTo>
                  <a:pt x="10830" y="2195"/>
                </a:lnTo>
                <a:lnTo>
                  <a:pt x="10912" y="2242"/>
                </a:lnTo>
                <a:lnTo>
                  <a:pt x="10995" y="2290"/>
                </a:lnTo>
                <a:lnTo>
                  <a:pt x="11078" y="2337"/>
                </a:lnTo>
                <a:lnTo>
                  <a:pt x="11159" y="2385"/>
                </a:lnTo>
                <a:lnTo>
                  <a:pt x="11240" y="2432"/>
                </a:lnTo>
                <a:lnTo>
                  <a:pt x="11319" y="2480"/>
                </a:lnTo>
                <a:lnTo>
                  <a:pt x="11390" y="2523"/>
                </a:lnTo>
                <a:lnTo>
                  <a:pt x="11465" y="2567"/>
                </a:lnTo>
                <a:lnTo>
                  <a:pt x="11543" y="2610"/>
                </a:lnTo>
                <a:lnTo>
                  <a:pt x="11621" y="2653"/>
                </a:lnTo>
                <a:lnTo>
                  <a:pt x="11702" y="2696"/>
                </a:lnTo>
                <a:lnTo>
                  <a:pt x="11782" y="2739"/>
                </a:lnTo>
                <a:lnTo>
                  <a:pt x="11863" y="2781"/>
                </a:lnTo>
                <a:lnTo>
                  <a:pt x="11942" y="2824"/>
                </a:lnTo>
                <a:lnTo>
                  <a:pt x="12001" y="2857"/>
                </a:lnTo>
                <a:lnTo>
                  <a:pt x="12062" y="2891"/>
                </a:lnTo>
                <a:lnTo>
                  <a:pt x="12121" y="2924"/>
                </a:lnTo>
                <a:lnTo>
                  <a:pt x="12181" y="2957"/>
                </a:lnTo>
                <a:lnTo>
                  <a:pt x="12240" y="2990"/>
                </a:lnTo>
                <a:lnTo>
                  <a:pt x="12300" y="3023"/>
                </a:lnTo>
                <a:lnTo>
                  <a:pt x="12359" y="3058"/>
                </a:lnTo>
                <a:lnTo>
                  <a:pt x="12417" y="3091"/>
                </a:lnTo>
                <a:lnTo>
                  <a:pt x="12476" y="3124"/>
                </a:lnTo>
                <a:lnTo>
                  <a:pt x="12534" y="3157"/>
                </a:lnTo>
                <a:lnTo>
                  <a:pt x="12591" y="3192"/>
                </a:lnTo>
                <a:lnTo>
                  <a:pt x="12648" y="3225"/>
                </a:lnTo>
                <a:lnTo>
                  <a:pt x="12704" y="3259"/>
                </a:lnTo>
                <a:lnTo>
                  <a:pt x="12759" y="3292"/>
                </a:lnTo>
                <a:lnTo>
                  <a:pt x="12814" y="3327"/>
                </a:lnTo>
                <a:lnTo>
                  <a:pt x="12866" y="3360"/>
                </a:lnTo>
                <a:lnTo>
                  <a:pt x="12896" y="3379"/>
                </a:lnTo>
                <a:lnTo>
                  <a:pt x="12927" y="3397"/>
                </a:lnTo>
                <a:lnTo>
                  <a:pt x="12959" y="3415"/>
                </a:lnTo>
                <a:lnTo>
                  <a:pt x="12992" y="3434"/>
                </a:lnTo>
                <a:lnTo>
                  <a:pt x="13026" y="3451"/>
                </a:lnTo>
                <a:lnTo>
                  <a:pt x="13063" y="3469"/>
                </a:lnTo>
                <a:lnTo>
                  <a:pt x="13099" y="3486"/>
                </a:lnTo>
                <a:lnTo>
                  <a:pt x="13137" y="3504"/>
                </a:lnTo>
                <a:lnTo>
                  <a:pt x="13170" y="3530"/>
                </a:lnTo>
                <a:lnTo>
                  <a:pt x="13206" y="3555"/>
                </a:lnTo>
                <a:lnTo>
                  <a:pt x="13243" y="3580"/>
                </a:lnTo>
                <a:lnTo>
                  <a:pt x="13283" y="3606"/>
                </a:lnTo>
                <a:lnTo>
                  <a:pt x="13366" y="3658"/>
                </a:lnTo>
                <a:lnTo>
                  <a:pt x="13453" y="3708"/>
                </a:lnTo>
                <a:lnTo>
                  <a:pt x="13542" y="3759"/>
                </a:lnTo>
                <a:lnTo>
                  <a:pt x="13630" y="3811"/>
                </a:lnTo>
                <a:lnTo>
                  <a:pt x="13674" y="3835"/>
                </a:lnTo>
                <a:lnTo>
                  <a:pt x="13717" y="3861"/>
                </a:lnTo>
                <a:lnTo>
                  <a:pt x="13758" y="3887"/>
                </a:lnTo>
                <a:lnTo>
                  <a:pt x="13798" y="3912"/>
                </a:lnTo>
                <a:lnTo>
                  <a:pt x="13800" y="3918"/>
                </a:lnTo>
                <a:lnTo>
                  <a:pt x="13802" y="3922"/>
                </a:lnTo>
                <a:lnTo>
                  <a:pt x="13805" y="3927"/>
                </a:lnTo>
                <a:lnTo>
                  <a:pt x="13809" y="3932"/>
                </a:lnTo>
                <a:lnTo>
                  <a:pt x="13818" y="3942"/>
                </a:lnTo>
                <a:lnTo>
                  <a:pt x="13830" y="3952"/>
                </a:lnTo>
                <a:lnTo>
                  <a:pt x="13844" y="3963"/>
                </a:lnTo>
                <a:lnTo>
                  <a:pt x="13860" y="3972"/>
                </a:lnTo>
                <a:lnTo>
                  <a:pt x="13877" y="3983"/>
                </a:lnTo>
                <a:lnTo>
                  <a:pt x="13897" y="3994"/>
                </a:lnTo>
                <a:lnTo>
                  <a:pt x="13938" y="4015"/>
                </a:lnTo>
                <a:lnTo>
                  <a:pt x="13982" y="4039"/>
                </a:lnTo>
                <a:lnTo>
                  <a:pt x="14026" y="4065"/>
                </a:lnTo>
                <a:lnTo>
                  <a:pt x="14071" y="4091"/>
                </a:lnTo>
                <a:lnTo>
                  <a:pt x="14071" y="4086"/>
                </a:lnTo>
                <a:lnTo>
                  <a:pt x="14070" y="4079"/>
                </a:lnTo>
                <a:lnTo>
                  <a:pt x="14068" y="4074"/>
                </a:lnTo>
                <a:lnTo>
                  <a:pt x="14065" y="4068"/>
                </a:lnTo>
                <a:lnTo>
                  <a:pt x="14059" y="4057"/>
                </a:lnTo>
                <a:lnTo>
                  <a:pt x="14049" y="4045"/>
                </a:lnTo>
                <a:lnTo>
                  <a:pt x="14037" y="4035"/>
                </a:lnTo>
                <a:lnTo>
                  <a:pt x="14025" y="4025"/>
                </a:lnTo>
                <a:lnTo>
                  <a:pt x="14010" y="4014"/>
                </a:lnTo>
                <a:lnTo>
                  <a:pt x="13994" y="4005"/>
                </a:lnTo>
                <a:lnTo>
                  <a:pt x="13960" y="3985"/>
                </a:lnTo>
                <a:lnTo>
                  <a:pt x="13926" y="3966"/>
                </a:lnTo>
                <a:lnTo>
                  <a:pt x="13893" y="3949"/>
                </a:lnTo>
                <a:lnTo>
                  <a:pt x="13867" y="3931"/>
                </a:lnTo>
                <a:lnTo>
                  <a:pt x="13876" y="3933"/>
                </a:lnTo>
                <a:lnTo>
                  <a:pt x="13883" y="3926"/>
                </a:lnTo>
                <a:lnTo>
                  <a:pt x="13889" y="3920"/>
                </a:lnTo>
                <a:lnTo>
                  <a:pt x="13898" y="3913"/>
                </a:lnTo>
                <a:lnTo>
                  <a:pt x="13906" y="3909"/>
                </a:lnTo>
                <a:lnTo>
                  <a:pt x="13916" y="3905"/>
                </a:lnTo>
                <a:lnTo>
                  <a:pt x="13928" y="3903"/>
                </a:lnTo>
                <a:lnTo>
                  <a:pt x="13941" y="3901"/>
                </a:lnTo>
                <a:lnTo>
                  <a:pt x="13957" y="3901"/>
                </a:lnTo>
                <a:lnTo>
                  <a:pt x="13974" y="3903"/>
                </a:lnTo>
                <a:lnTo>
                  <a:pt x="13993" y="3907"/>
                </a:lnTo>
                <a:lnTo>
                  <a:pt x="14016" y="3912"/>
                </a:lnTo>
                <a:lnTo>
                  <a:pt x="14042" y="3921"/>
                </a:lnTo>
                <a:lnTo>
                  <a:pt x="14070" y="3932"/>
                </a:lnTo>
                <a:lnTo>
                  <a:pt x="14102" y="3945"/>
                </a:lnTo>
                <a:lnTo>
                  <a:pt x="14136" y="3961"/>
                </a:lnTo>
                <a:lnTo>
                  <a:pt x="14176" y="3980"/>
                </a:lnTo>
                <a:lnTo>
                  <a:pt x="14158" y="3953"/>
                </a:lnTo>
                <a:lnTo>
                  <a:pt x="14143" y="3928"/>
                </a:lnTo>
                <a:lnTo>
                  <a:pt x="14128" y="3906"/>
                </a:lnTo>
                <a:lnTo>
                  <a:pt x="14110" y="3884"/>
                </a:lnTo>
                <a:lnTo>
                  <a:pt x="14101" y="3872"/>
                </a:lnTo>
                <a:lnTo>
                  <a:pt x="14090" y="3861"/>
                </a:lnTo>
                <a:lnTo>
                  <a:pt x="14077" y="3850"/>
                </a:lnTo>
                <a:lnTo>
                  <a:pt x="14063" y="3839"/>
                </a:lnTo>
                <a:lnTo>
                  <a:pt x="14047" y="3828"/>
                </a:lnTo>
                <a:lnTo>
                  <a:pt x="14030" y="3816"/>
                </a:lnTo>
                <a:lnTo>
                  <a:pt x="14010" y="3804"/>
                </a:lnTo>
                <a:lnTo>
                  <a:pt x="13986" y="3791"/>
                </a:lnTo>
                <a:lnTo>
                  <a:pt x="13978" y="3791"/>
                </a:lnTo>
                <a:lnTo>
                  <a:pt x="13974" y="3794"/>
                </a:lnTo>
                <a:lnTo>
                  <a:pt x="13971" y="3797"/>
                </a:lnTo>
                <a:lnTo>
                  <a:pt x="13969" y="3800"/>
                </a:lnTo>
                <a:lnTo>
                  <a:pt x="13969" y="3810"/>
                </a:lnTo>
                <a:lnTo>
                  <a:pt x="13967" y="3818"/>
                </a:lnTo>
                <a:lnTo>
                  <a:pt x="13964" y="3821"/>
                </a:lnTo>
                <a:lnTo>
                  <a:pt x="13960" y="3824"/>
                </a:lnTo>
                <a:lnTo>
                  <a:pt x="13954" y="3825"/>
                </a:lnTo>
                <a:lnTo>
                  <a:pt x="13944" y="3822"/>
                </a:lnTo>
                <a:lnTo>
                  <a:pt x="13931" y="3819"/>
                </a:lnTo>
                <a:lnTo>
                  <a:pt x="13914" y="3814"/>
                </a:lnTo>
                <a:lnTo>
                  <a:pt x="13892" y="3804"/>
                </a:lnTo>
                <a:lnTo>
                  <a:pt x="13866" y="3792"/>
                </a:lnTo>
                <a:lnTo>
                  <a:pt x="13841" y="3786"/>
                </a:lnTo>
                <a:lnTo>
                  <a:pt x="13819" y="3779"/>
                </a:lnTo>
                <a:lnTo>
                  <a:pt x="13801" y="3771"/>
                </a:lnTo>
                <a:lnTo>
                  <a:pt x="13785" y="3764"/>
                </a:lnTo>
                <a:lnTo>
                  <a:pt x="13772" y="3756"/>
                </a:lnTo>
                <a:lnTo>
                  <a:pt x="13760" y="3749"/>
                </a:lnTo>
                <a:lnTo>
                  <a:pt x="13751" y="3741"/>
                </a:lnTo>
                <a:lnTo>
                  <a:pt x="13742" y="3734"/>
                </a:lnTo>
                <a:lnTo>
                  <a:pt x="13726" y="3717"/>
                </a:lnTo>
                <a:lnTo>
                  <a:pt x="13709" y="3703"/>
                </a:lnTo>
                <a:lnTo>
                  <a:pt x="13700" y="3694"/>
                </a:lnTo>
                <a:lnTo>
                  <a:pt x="13689" y="3686"/>
                </a:lnTo>
                <a:lnTo>
                  <a:pt x="13676" y="3679"/>
                </a:lnTo>
                <a:lnTo>
                  <a:pt x="13661" y="3671"/>
                </a:lnTo>
                <a:lnTo>
                  <a:pt x="13661" y="3668"/>
                </a:lnTo>
                <a:lnTo>
                  <a:pt x="13661" y="3664"/>
                </a:lnTo>
                <a:lnTo>
                  <a:pt x="13662" y="3662"/>
                </a:lnTo>
                <a:lnTo>
                  <a:pt x="13665" y="3659"/>
                </a:lnTo>
                <a:lnTo>
                  <a:pt x="13668" y="3656"/>
                </a:lnTo>
                <a:lnTo>
                  <a:pt x="13671" y="3654"/>
                </a:lnTo>
                <a:lnTo>
                  <a:pt x="13676" y="3653"/>
                </a:lnTo>
                <a:lnTo>
                  <a:pt x="13681" y="3651"/>
                </a:lnTo>
                <a:lnTo>
                  <a:pt x="13693" y="3649"/>
                </a:lnTo>
                <a:lnTo>
                  <a:pt x="13707" y="3648"/>
                </a:lnTo>
                <a:lnTo>
                  <a:pt x="13722" y="3648"/>
                </a:lnTo>
                <a:lnTo>
                  <a:pt x="13737" y="3648"/>
                </a:lnTo>
                <a:lnTo>
                  <a:pt x="13769" y="3650"/>
                </a:lnTo>
                <a:lnTo>
                  <a:pt x="13798" y="3653"/>
                </a:lnTo>
                <a:lnTo>
                  <a:pt x="13819" y="3656"/>
                </a:lnTo>
                <a:lnTo>
                  <a:pt x="13831" y="3659"/>
                </a:lnTo>
                <a:lnTo>
                  <a:pt x="13877" y="3670"/>
                </a:lnTo>
                <a:lnTo>
                  <a:pt x="13912" y="3677"/>
                </a:lnTo>
                <a:lnTo>
                  <a:pt x="13935" y="3681"/>
                </a:lnTo>
                <a:lnTo>
                  <a:pt x="13949" y="3682"/>
                </a:lnTo>
                <a:lnTo>
                  <a:pt x="13954" y="3682"/>
                </a:lnTo>
                <a:lnTo>
                  <a:pt x="13956" y="3681"/>
                </a:lnTo>
                <a:lnTo>
                  <a:pt x="13956" y="3680"/>
                </a:lnTo>
                <a:lnTo>
                  <a:pt x="13955" y="3678"/>
                </a:lnTo>
                <a:lnTo>
                  <a:pt x="13948" y="3673"/>
                </a:lnTo>
                <a:lnTo>
                  <a:pt x="13938" y="3667"/>
                </a:lnTo>
                <a:lnTo>
                  <a:pt x="13909" y="3652"/>
                </a:lnTo>
                <a:lnTo>
                  <a:pt x="13877" y="3637"/>
                </a:lnTo>
                <a:lnTo>
                  <a:pt x="13863" y="3630"/>
                </a:lnTo>
                <a:lnTo>
                  <a:pt x="13854" y="3624"/>
                </a:lnTo>
                <a:lnTo>
                  <a:pt x="13850" y="3622"/>
                </a:lnTo>
                <a:lnTo>
                  <a:pt x="13848" y="3620"/>
                </a:lnTo>
                <a:lnTo>
                  <a:pt x="13848" y="3618"/>
                </a:lnTo>
                <a:lnTo>
                  <a:pt x="13849" y="3618"/>
                </a:lnTo>
                <a:lnTo>
                  <a:pt x="13846" y="3614"/>
                </a:lnTo>
                <a:lnTo>
                  <a:pt x="13844" y="3610"/>
                </a:lnTo>
                <a:lnTo>
                  <a:pt x="13842" y="3607"/>
                </a:lnTo>
                <a:lnTo>
                  <a:pt x="13842" y="3605"/>
                </a:lnTo>
                <a:lnTo>
                  <a:pt x="13842" y="3603"/>
                </a:lnTo>
                <a:lnTo>
                  <a:pt x="13843" y="3601"/>
                </a:lnTo>
                <a:lnTo>
                  <a:pt x="13845" y="3599"/>
                </a:lnTo>
                <a:lnTo>
                  <a:pt x="13848" y="3596"/>
                </a:lnTo>
                <a:lnTo>
                  <a:pt x="13855" y="3594"/>
                </a:lnTo>
                <a:lnTo>
                  <a:pt x="13863" y="3592"/>
                </a:lnTo>
                <a:lnTo>
                  <a:pt x="13874" y="3591"/>
                </a:lnTo>
                <a:lnTo>
                  <a:pt x="13885" y="3590"/>
                </a:lnTo>
                <a:lnTo>
                  <a:pt x="13901" y="3590"/>
                </a:lnTo>
                <a:lnTo>
                  <a:pt x="13918" y="3589"/>
                </a:lnTo>
                <a:lnTo>
                  <a:pt x="13934" y="3588"/>
                </a:lnTo>
                <a:lnTo>
                  <a:pt x="13951" y="3587"/>
                </a:lnTo>
                <a:lnTo>
                  <a:pt x="13991" y="3608"/>
                </a:lnTo>
                <a:lnTo>
                  <a:pt x="14030" y="3631"/>
                </a:lnTo>
                <a:lnTo>
                  <a:pt x="14070" y="3652"/>
                </a:lnTo>
                <a:lnTo>
                  <a:pt x="14109" y="3674"/>
                </a:lnTo>
                <a:lnTo>
                  <a:pt x="14134" y="3689"/>
                </a:lnTo>
                <a:lnTo>
                  <a:pt x="14160" y="3703"/>
                </a:lnTo>
                <a:lnTo>
                  <a:pt x="14186" y="3717"/>
                </a:lnTo>
                <a:lnTo>
                  <a:pt x="14210" y="3732"/>
                </a:lnTo>
                <a:lnTo>
                  <a:pt x="14236" y="3746"/>
                </a:lnTo>
                <a:lnTo>
                  <a:pt x="14262" y="3761"/>
                </a:lnTo>
                <a:lnTo>
                  <a:pt x="14287" y="3776"/>
                </a:lnTo>
                <a:lnTo>
                  <a:pt x="14312" y="3790"/>
                </a:lnTo>
                <a:close/>
                <a:moveTo>
                  <a:pt x="14312" y="4587"/>
                </a:moveTo>
                <a:lnTo>
                  <a:pt x="14312" y="6877"/>
                </a:lnTo>
                <a:lnTo>
                  <a:pt x="3154" y="6877"/>
                </a:lnTo>
                <a:lnTo>
                  <a:pt x="3139" y="6869"/>
                </a:lnTo>
                <a:lnTo>
                  <a:pt x="3123" y="6862"/>
                </a:lnTo>
                <a:lnTo>
                  <a:pt x="3108" y="6853"/>
                </a:lnTo>
                <a:lnTo>
                  <a:pt x="3094" y="6846"/>
                </a:lnTo>
                <a:lnTo>
                  <a:pt x="3066" y="6835"/>
                </a:lnTo>
                <a:lnTo>
                  <a:pt x="3038" y="6824"/>
                </a:lnTo>
                <a:lnTo>
                  <a:pt x="3010" y="6813"/>
                </a:lnTo>
                <a:lnTo>
                  <a:pt x="2982" y="6802"/>
                </a:lnTo>
                <a:lnTo>
                  <a:pt x="2957" y="6781"/>
                </a:lnTo>
                <a:lnTo>
                  <a:pt x="2930" y="6759"/>
                </a:lnTo>
                <a:lnTo>
                  <a:pt x="2901" y="6738"/>
                </a:lnTo>
                <a:lnTo>
                  <a:pt x="2870" y="6716"/>
                </a:lnTo>
                <a:lnTo>
                  <a:pt x="2837" y="6695"/>
                </a:lnTo>
                <a:lnTo>
                  <a:pt x="2803" y="6673"/>
                </a:lnTo>
                <a:lnTo>
                  <a:pt x="2766" y="6652"/>
                </a:lnTo>
                <a:lnTo>
                  <a:pt x="2730" y="6631"/>
                </a:lnTo>
                <a:lnTo>
                  <a:pt x="2652" y="6588"/>
                </a:lnTo>
                <a:lnTo>
                  <a:pt x="2573" y="6545"/>
                </a:lnTo>
                <a:lnTo>
                  <a:pt x="2492" y="6502"/>
                </a:lnTo>
                <a:lnTo>
                  <a:pt x="2413" y="6459"/>
                </a:lnTo>
                <a:lnTo>
                  <a:pt x="2389" y="6443"/>
                </a:lnTo>
                <a:lnTo>
                  <a:pt x="2369" y="6427"/>
                </a:lnTo>
                <a:lnTo>
                  <a:pt x="2348" y="6411"/>
                </a:lnTo>
                <a:lnTo>
                  <a:pt x="2326" y="6394"/>
                </a:lnTo>
                <a:lnTo>
                  <a:pt x="2312" y="6384"/>
                </a:lnTo>
                <a:lnTo>
                  <a:pt x="2297" y="6376"/>
                </a:lnTo>
                <a:lnTo>
                  <a:pt x="2279" y="6367"/>
                </a:lnTo>
                <a:lnTo>
                  <a:pt x="2260" y="6358"/>
                </a:lnTo>
                <a:lnTo>
                  <a:pt x="2237" y="6348"/>
                </a:lnTo>
                <a:lnTo>
                  <a:pt x="2213" y="6338"/>
                </a:lnTo>
                <a:lnTo>
                  <a:pt x="2184" y="6329"/>
                </a:lnTo>
                <a:lnTo>
                  <a:pt x="2152" y="6318"/>
                </a:lnTo>
                <a:lnTo>
                  <a:pt x="2162" y="6329"/>
                </a:lnTo>
                <a:lnTo>
                  <a:pt x="2173" y="6338"/>
                </a:lnTo>
                <a:lnTo>
                  <a:pt x="2185" y="6348"/>
                </a:lnTo>
                <a:lnTo>
                  <a:pt x="2198" y="6358"/>
                </a:lnTo>
                <a:lnTo>
                  <a:pt x="2226" y="6376"/>
                </a:lnTo>
                <a:lnTo>
                  <a:pt x="2255" y="6394"/>
                </a:lnTo>
                <a:lnTo>
                  <a:pt x="2286" y="6411"/>
                </a:lnTo>
                <a:lnTo>
                  <a:pt x="2317" y="6428"/>
                </a:lnTo>
                <a:lnTo>
                  <a:pt x="2348" y="6445"/>
                </a:lnTo>
                <a:lnTo>
                  <a:pt x="2379" y="6461"/>
                </a:lnTo>
                <a:lnTo>
                  <a:pt x="2428" y="6489"/>
                </a:lnTo>
                <a:lnTo>
                  <a:pt x="2476" y="6517"/>
                </a:lnTo>
                <a:lnTo>
                  <a:pt x="2524" y="6545"/>
                </a:lnTo>
                <a:lnTo>
                  <a:pt x="2573" y="6573"/>
                </a:lnTo>
                <a:lnTo>
                  <a:pt x="2621" y="6601"/>
                </a:lnTo>
                <a:lnTo>
                  <a:pt x="2669" y="6627"/>
                </a:lnTo>
                <a:lnTo>
                  <a:pt x="2717" y="6655"/>
                </a:lnTo>
                <a:lnTo>
                  <a:pt x="2765" y="6683"/>
                </a:lnTo>
                <a:lnTo>
                  <a:pt x="2759" y="6687"/>
                </a:lnTo>
                <a:lnTo>
                  <a:pt x="2753" y="6692"/>
                </a:lnTo>
                <a:lnTo>
                  <a:pt x="2750" y="6696"/>
                </a:lnTo>
                <a:lnTo>
                  <a:pt x="2748" y="6700"/>
                </a:lnTo>
                <a:lnTo>
                  <a:pt x="2746" y="6706"/>
                </a:lnTo>
                <a:lnTo>
                  <a:pt x="2746" y="6710"/>
                </a:lnTo>
                <a:lnTo>
                  <a:pt x="2747" y="6715"/>
                </a:lnTo>
                <a:lnTo>
                  <a:pt x="2748" y="6721"/>
                </a:lnTo>
                <a:lnTo>
                  <a:pt x="2751" y="6727"/>
                </a:lnTo>
                <a:lnTo>
                  <a:pt x="2754" y="6732"/>
                </a:lnTo>
                <a:lnTo>
                  <a:pt x="2759" y="6738"/>
                </a:lnTo>
                <a:lnTo>
                  <a:pt x="2763" y="6744"/>
                </a:lnTo>
                <a:lnTo>
                  <a:pt x="2775" y="6756"/>
                </a:lnTo>
                <a:lnTo>
                  <a:pt x="2789" y="6769"/>
                </a:lnTo>
                <a:lnTo>
                  <a:pt x="2821" y="6794"/>
                </a:lnTo>
                <a:lnTo>
                  <a:pt x="2856" y="6821"/>
                </a:lnTo>
                <a:lnTo>
                  <a:pt x="2874" y="6835"/>
                </a:lnTo>
                <a:lnTo>
                  <a:pt x="2891" y="6848"/>
                </a:lnTo>
                <a:lnTo>
                  <a:pt x="2907" y="6861"/>
                </a:lnTo>
                <a:lnTo>
                  <a:pt x="2921" y="6874"/>
                </a:lnTo>
                <a:lnTo>
                  <a:pt x="2921" y="6876"/>
                </a:lnTo>
                <a:lnTo>
                  <a:pt x="2922" y="6877"/>
                </a:lnTo>
                <a:lnTo>
                  <a:pt x="1627" y="6877"/>
                </a:lnTo>
                <a:lnTo>
                  <a:pt x="1621" y="6873"/>
                </a:lnTo>
                <a:lnTo>
                  <a:pt x="1603" y="6851"/>
                </a:lnTo>
                <a:lnTo>
                  <a:pt x="1585" y="6829"/>
                </a:lnTo>
                <a:lnTo>
                  <a:pt x="1577" y="6819"/>
                </a:lnTo>
                <a:lnTo>
                  <a:pt x="1567" y="6808"/>
                </a:lnTo>
                <a:lnTo>
                  <a:pt x="1556" y="6797"/>
                </a:lnTo>
                <a:lnTo>
                  <a:pt x="1543" y="6786"/>
                </a:lnTo>
                <a:lnTo>
                  <a:pt x="1528" y="6774"/>
                </a:lnTo>
                <a:lnTo>
                  <a:pt x="1511" y="6762"/>
                </a:lnTo>
                <a:lnTo>
                  <a:pt x="1491" y="6751"/>
                </a:lnTo>
                <a:lnTo>
                  <a:pt x="1467" y="6738"/>
                </a:lnTo>
                <a:lnTo>
                  <a:pt x="1440" y="6724"/>
                </a:lnTo>
                <a:lnTo>
                  <a:pt x="1409" y="6709"/>
                </a:lnTo>
                <a:lnTo>
                  <a:pt x="1374" y="6694"/>
                </a:lnTo>
                <a:lnTo>
                  <a:pt x="1333" y="6678"/>
                </a:lnTo>
                <a:lnTo>
                  <a:pt x="1293" y="6661"/>
                </a:lnTo>
                <a:lnTo>
                  <a:pt x="1255" y="6643"/>
                </a:lnTo>
                <a:lnTo>
                  <a:pt x="1221" y="6626"/>
                </a:lnTo>
                <a:lnTo>
                  <a:pt x="1189" y="6608"/>
                </a:lnTo>
                <a:lnTo>
                  <a:pt x="1160" y="6589"/>
                </a:lnTo>
                <a:lnTo>
                  <a:pt x="1134" y="6571"/>
                </a:lnTo>
                <a:lnTo>
                  <a:pt x="1110" y="6551"/>
                </a:lnTo>
                <a:lnTo>
                  <a:pt x="1091" y="6533"/>
                </a:lnTo>
                <a:lnTo>
                  <a:pt x="1081" y="6524"/>
                </a:lnTo>
                <a:lnTo>
                  <a:pt x="1074" y="6515"/>
                </a:lnTo>
                <a:lnTo>
                  <a:pt x="1066" y="6505"/>
                </a:lnTo>
                <a:lnTo>
                  <a:pt x="1060" y="6497"/>
                </a:lnTo>
                <a:lnTo>
                  <a:pt x="1055" y="6487"/>
                </a:lnTo>
                <a:lnTo>
                  <a:pt x="1049" y="6479"/>
                </a:lnTo>
                <a:lnTo>
                  <a:pt x="1046" y="6470"/>
                </a:lnTo>
                <a:lnTo>
                  <a:pt x="1043" y="6461"/>
                </a:lnTo>
                <a:lnTo>
                  <a:pt x="1041" y="6453"/>
                </a:lnTo>
                <a:lnTo>
                  <a:pt x="1040" y="6444"/>
                </a:lnTo>
                <a:lnTo>
                  <a:pt x="1038" y="6437"/>
                </a:lnTo>
                <a:lnTo>
                  <a:pt x="1040" y="6428"/>
                </a:lnTo>
                <a:lnTo>
                  <a:pt x="1041" y="6421"/>
                </a:lnTo>
                <a:lnTo>
                  <a:pt x="1043" y="6413"/>
                </a:lnTo>
                <a:lnTo>
                  <a:pt x="1046" y="6406"/>
                </a:lnTo>
                <a:lnTo>
                  <a:pt x="1050" y="6399"/>
                </a:lnTo>
                <a:lnTo>
                  <a:pt x="1057" y="6393"/>
                </a:lnTo>
                <a:lnTo>
                  <a:pt x="1065" y="6386"/>
                </a:lnTo>
                <a:lnTo>
                  <a:pt x="1075" y="6381"/>
                </a:lnTo>
                <a:lnTo>
                  <a:pt x="1085" y="6375"/>
                </a:lnTo>
                <a:lnTo>
                  <a:pt x="1089" y="6371"/>
                </a:lnTo>
                <a:lnTo>
                  <a:pt x="1091" y="6368"/>
                </a:lnTo>
                <a:lnTo>
                  <a:pt x="1093" y="6364"/>
                </a:lnTo>
                <a:lnTo>
                  <a:pt x="1094" y="6360"/>
                </a:lnTo>
                <a:lnTo>
                  <a:pt x="1094" y="6354"/>
                </a:lnTo>
                <a:lnTo>
                  <a:pt x="1092" y="6349"/>
                </a:lnTo>
                <a:lnTo>
                  <a:pt x="1089" y="6343"/>
                </a:lnTo>
                <a:lnTo>
                  <a:pt x="1084" y="6336"/>
                </a:lnTo>
                <a:lnTo>
                  <a:pt x="1046" y="6330"/>
                </a:lnTo>
                <a:lnTo>
                  <a:pt x="1007" y="6323"/>
                </a:lnTo>
                <a:lnTo>
                  <a:pt x="969" y="6317"/>
                </a:lnTo>
                <a:lnTo>
                  <a:pt x="930" y="6310"/>
                </a:lnTo>
                <a:lnTo>
                  <a:pt x="891" y="6304"/>
                </a:lnTo>
                <a:lnTo>
                  <a:pt x="853" y="6296"/>
                </a:lnTo>
                <a:lnTo>
                  <a:pt x="814" y="6290"/>
                </a:lnTo>
                <a:lnTo>
                  <a:pt x="774" y="6283"/>
                </a:lnTo>
                <a:lnTo>
                  <a:pt x="747" y="6263"/>
                </a:lnTo>
                <a:lnTo>
                  <a:pt x="720" y="6243"/>
                </a:lnTo>
                <a:lnTo>
                  <a:pt x="694" y="6221"/>
                </a:lnTo>
                <a:lnTo>
                  <a:pt x="667" y="6201"/>
                </a:lnTo>
                <a:lnTo>
                  <a:pt x="657" y="6196"/>
                </a:lnTo>
                <a:lnTo>
                  <a:pt x="646" y="6190"/>
                </a:lnTo>
                <a:lnTo>
                  <a:pt x="637" y="6186"/>
                </a:lnTo>
                <a:lnTo>
                  <a:pt x="627" y="6181"/>
                </a:lnTo>
                <a:lnTo>
                  <a:pt x="594" y="6159"/>
                </a:lnTo>
                <a:lnTo>
                  <a:pt x="561" y="6138"/>
                </a:lnTo>
                <a:lnTo>
                  <a:pt x="528" y="6117"/>
                </a:lnTo>
                <a:lnTo>
                  <a:pt x="496" y="6095"/>
                </a:lnTo>
                <a:lnTo>
                  <a:pt x="463" y="6075"/>
                </a:lnTo>
                <a:lnTo>
                  <a:pt x="430" y="6053"/>
                </a:lnTo>
                <a:lnTo>
                  <a:pt x="398" y="6033"/>
                </a:lnTo>
                <a:lnTo>
                  <a:pt x="366" y="6012"/>
                </a:lnTo>
                <a:lnTo>
                  <a:pt x="349" y="6001"/>
                </a:lnTo>
                <a:lnTo>
                  <a:pt x="330" y="5990"/>
                </a:lnTo>
                <a:lnTo>
                  <a:pt x="313" y="5978"/>
                </a:lnTo>
                <a:lnTo>
                  <a:pt x="295" y="5968"/>
                </a:lnTo>
                <a:lnTo>
                  <a:pt x="273" y="5956"/>
                </a:lnTo>
                <a:lnTo>
                  <a:pt x="250" y="5945"/>
                </a:lnTo>
                <a:lnTo>
                  <a:pt x="223" y="5934"/>
                </a:lnTo>
                <a:lnTo>
                  <a:pt x="192" y="5923"/>
                </a:lnTo>
                <a:lnTo>
                  <a:pt x="195" y="5928"/>
                </a:lnTo>
                <a:lnTo>
                  <a:pt x="199" y="5934"/>
                </a:lnTo>
                <a:lnTo>
                  <a:pt x="205" y="5940"/>
                </a:lnTo>
                <a:lnTo>
                  <a:pt x="211" y="5945"/>
                </a:lnTo>
                <a:lnTo>
                  <a:pt x="227" y="5956"/>
                </a:lnTo>
                <a:lnTo>
                  <a:pt x="246" y="5968"/>
                </a:lnTo>
                <a:lnTo>
                  <a:pt x="287" y="5990"/>
                </a:lnTo>
                <a:lnTo>
                  <a:pt x="332" y="6013"/>
                </a:lnTo>
                <a:lnTo>
                  <a:pt x="328" y="6023"/>
                </a:lnTo>
                <a:lnTo>
                  <a:pt x="326" y="6034"/>
                </a:lnTo>
                <a:lnTo>
                  <a:pt x="310" y="6034"/>
                </a:lnTo>
                <a:lnTo>
                  <a:pt x="294" y="6034"/>
                </a:lnTo>
                <a:lnTo>
                  <a:pt x="282" y="6030"/>
                </a:lnTo>
                <a:lnTo>
                  <a:pt x="271" y="6026"/>
                </a:lnTo>
                <a:lnTo>
                  <a:pt x="261" y="6021"/>
                </a:lnTo>
                <a:lnTo>
                  <a:pt x="251" y="6016"/>
                </a:lnTo>
                <a:lnTo>
                  <a:pt x="233" y="6003"/>
                </a:lnTo>
                <a:lnTo>
                  <a:pt x="218" y="5989"/>
                </a:lnTo>
                <a:lnTo>
                  <a:pt x="203" y="5976"/>
                </a:lnTo>
                <a:lnTo>
                  <a:pt x="188" y="5963"/>
                </a:lnTo>
                <a:lnTo>
                  <a:pt x="170" y="5949"/>
                </a:lnTo>
                <a:lnTo>
                  <a:pt x="149" y="5936"/>
                </a:lnTo>
                <a:lnTo>
                  <a:pt x="135" y="5928"/>
                </a:lnTo>
                <a:lnTo>
                  <a:pt x="120" y="5921"/>
                </a:lnTo>
                <a:lnTo>
                  <a:pt x="103" y="5912"/>
                </a:lnTo>
                <a:lnTo>
                  <a:pt x="83" y="5903"/>
                </a:lnTo>
                <a:lnTo>
                  <a:pt x="80" y="5910"/>
                </a:lnTo>
                <a:lnTo>
                  <a:pt x="80" y="5916"/>
                </a:lnTo>
                <a:lnTo>
                  <a:pt x="81" y="5923"/>
                </a:lnTo>
                <a:lnTo>
                  <a:pt x="84" y="5929"/>
                </a:lnTo>
                <a:lnTo>
                  <a:pt x="89" y="5936"/>
                </a:lnTo>
                <a:lnTo>
                  <a:pt x="95" y="5942"/>
                </a:lnTo>
                <a:lnTo>
                  <a:pt x="104" y="5949"/>
                </a:lnTo>
                <a:lnTo>
                  <a:pt x="113" y="5956"/>
                </a:lnTo>
                <a:lnTo>
                  <a:pt x="135" y="5971"/>
                </a:lnTo>
                <a:lnTo>
                  <a:pt x="162" y="5986"/>
                </a:lnTo>
                <a:lnTo>
                  <a:pt x="191" y="6001"/>
                </a:lnTo>
                <a:lnTo>
                  <a:pt x="222" y="6017"/>
                </a:lnTo>
                <a:lnTo>
                  <a:pt x="254" y="6036"/>
                </a:lnTo>
                <a:lnTo>
                  <a:pt x="286" y="6055"/>
                </a:lnTo>
                <a:lnTo>
                  <a:pt x="319" y="6075"/>
                </a:lnTo>
                <a:lnTo>
                  <a:pt x="352" y="6095"/>
                </a:lnTo>
                <a:lnTo>
                  <a:pt x="351" y="6099"/>
                </a:lnTo>
                <a:lnTo>
                  <a:pt x="352" y="6104"/>
                </a:lnTo>
                <a:lnTo>
                  <a:pt x="355" y="6109"/>
                </a:lnTo>
                <a:lnTo>
                  <a:pt x="359" y="6114"/>
                </a:lnTo>
                <a:lnTo>
                  <a:pt x="372" y="6125"/>
                </a:lnTo>
                <a:lnTo>
                  <a:pt x="390" y="6136"/>
                </a:lnTo>
                <a:lnTo>
                  <a:pt x="428" y="6158"/>
                </a:lnTo>
                <a:lnTo>
                  <a:pt x="465" y="6181"/>
                </a:lnTo>
                <a:lnTo>
                  <a:pt x="463" y="6183"/>
                </a:lnTo>
                <a:lnTo>
                  <a:pt x="463" y="6185"/>
                </a:lnTo>
                <a:lnTo>
                  <a:pt x="462" y="6187"/>
                </a:lnTo>
                <a:lnTo>
                  <a:pt x="463" y="6189"/>
                </a:lnTo>
                <a:lnTo>
                  <a:pt x="465" y="6195"/>
                </a:lnTo>
                <a:lnTo>
                  <a:pt x="470" y="6200"/>
                </a:lnTo>
                <a:lnTo>
                  <a:pt x="477" y="6205"/>
                </a:lnTo>
                <a:lnTo>
                  <a:pt x="485" y="6212"/>
                </a:lnTo>
                <a:lnTo>
                  <a:pt x="497" y="6218"/>
                </a:lnTo>
                <a:lnTo>
                  <a:pt x="510" y="6225"/>
                </a:lnTo>
                <a:lnTo>
                  <a:pt x="535" y="6243"/>
                </a:lnTo>
                <a:lnTo>
                  <a:pt x="558" y="6261"/>
                </a:lnTo>
                <a:lnTo>
                  <a:pt x="581" y="6278"/>
                </a:lnTo>
                <a:lnTo>
                  <a:pt x="604" y="6296"/>
                </a:lnTo>
                <a:lnTo>
                  <a:pt x="629" y="6315"/>
                </a:lnTo>
                <a:lnTo>
                  <a:pt x="657" y="6333"/>
                </a:lnTo>
                <a:lnTo>
                  <a:pt x="688" y="6351"/>
                </a:lnTo>
                <a:lnTo>
                  <a:pt x="724" y="6370"/>
                </a:lnTo>
                <a:lnTo>
                  <a:pt x="724" y="6374"/>
                </a:lnTo>
                <a:lnTo>
                  <a:pt x="724" y="6376"/>
                </a:lnTo>
                <a:lnTo>
                  <a:pt x="724" y="6379"/>
                </a:lnTo>
                <a:lnTo>
                  <a:pt x="725" y="6382"/>
                </a:lnTo>
                <a:lnTo>
                  <a:pt x="729" y="6389"/>
                </a:lnTo>
                <a:lnTo>
                  <a:pt x="734" y="6395"/>
                </a:lnTo>
                <a:lnTo>
                  <a:pt x="742" y="6401"/>
                </a:lnTo>
                <a:lnTo>
                  <a:pt x="751" y="6408"/>
                </a:lnTo>
                <a:lnTo>
                  <a:pt x="760" y="6415"/>
                </a:lnTo>
                <a:lnTo>
                  <a:pt x="772" y="6422"/>
                </a:lnTo>
                <a:lnTo>
                  <a:pt x="797" y="6436"/>
                </a:lnTo>
                <a:lnTo>
                  <a:pt x="824" y="6450"/>
                </a:lnTo>
                <a:lnTo>
                  <a:pt x="852" y="6464"/>
                </a:lnTo>
                <a:lnTo>
                  <a:pt x="879" y="6476"/>
                </a:lnTo>
                <a:lnTo>
                  <a:pt x="919" y="6505"/>
                </a:lnTo>
                <a:lnTo>
                  <a:pt x="957" y="6533"/>
                </a:lnTo>
                <a:lnTo>
                  <a:pt x="972" y="6547"/>
                </a:lnTo>
                <a:lnTo>
                  <a:pt x="984" y="6560"/>
                </a:lnTo>
                <a:lnTo>
                  <a:pt x="987" y="6566"/>
                </a:lnTo>
                <a:lnTo>
                  <a:pt x="990" y="6572"/>
                </a:lnTo>
                <a:lnTo>
                  <a:pt x="991" y="6578"/>
                </a:lnTo>
                <a:lnTo>
                  <a:pt x="991" y="6583"/>
                </a:lnTo>
                <a:lnTo>
                  <a:pt x="991" y="6583"/>
                </a:lnTo>
                <a:lnTo>
                  <a:pt x="991" y="6585"/>
                </a:lnTo>
                <a:lnTo>
                  <a:pt x="968" y="6585"/>
                </a:lnTo>
                <a:lnTo>
                  <a:pt x="946" y="6585"/>
                </a:lnTo>
                <a:lnTo>
                  <a:pt x="943" y="6586"/>
                </a:lnTo>
                <a:lnTo>
                  <a:pt x="940" y="6587"/>
                </a:lnTo>
                <a:lnTo>
                  <a:pt x="939" y="6588"/>
                </a:lnTo>
                <a:lnTo>
                  <a:pt x="939" y="6590"/>
                </a:lnTo>
                <a:lnTo>
                  <a:pt x="939" y="6592"/>
                </a:lnTo>
                <a:lnTo>
                  <a:pt x="942" y="6594"/>
                </a:lnTo>
                <a:lnTo>
                  <a:pt x="946" y="6598"/>
                </a:lnTo>
                <a:lnTo>
                  <a:pt x="951" y="6602"/>
                </a:lnTo>
                <a:lnTo>
                  <a:pt x="965" y="6609"/>
                </a:lnTo>
                <a:lnTo>
                  <a:pt x="982" y="6617"/>
                </a:lnTo>
                <a:lnTo>
                  <a:pt x="998" y="6623"/>
                </a:lnTo>
                <a:lnTo>
                  <a:pt x="1016" y="6628"/>
                </a:lnTo>
                <a:lnTo>
                  <a:pt x="1034" y="6634"/>
                </a:lnTo>
                <a:lnTo>
                  <a:pt x="1053" y="6638"/>
                </a:lnTo>
                <a:lnTo>
                  <a:pt x="1073" y="6642"/>
                </a:lnTo>
                <a:lnTo>
                  <a:pt x="1092" y="6646"/>
                </a:lnTo>
                <a:lnTo>
                  <a:pt x="1122" y="6661"/>
                </a:lnTo>
                <a:lnTo>
                  <a:pt x="1150" y="6676"/>
                </a:lnTo>
                <a:lnTo>
                  <a:pt x="1174" y="6691"/>
                </a:lnTo>
                <a:lnTo>
                  <a:pt x="1194" y="6705"/>
                </a:lnTo>
                <a:lnTo>
                  <a:pt x="1213" y="6718"/>
                </a:lnTo>
                <a:lnTo>
                  <a:pt x="1230" y="6733"/>
                </a:lnTo>
                <a:lnTo>
                  <a:pt x="1245" y="6747"/>
                </a:lnTo>
                <a:lnTo>
                  <a:pt x="1260" y="6761"/>
                </a:lnTo>
                <a:lnTo>
                  <a:pt x="1289" y="6789"/>
                </a:lnTo>
                <a:lnTo>
                  <a:pt x="1320" y="6817"/>
                </a:lnTo>
                <a:lnTo>
                  <a:pt x="1338" y="6832"/>
                </a:lnTo>
                <a:lnTo>
                  <a:pt x="1359" y="6846"/>
                </a:lnTo>
                <a:lnTo>
                  <a:pt x="1382" y="6861"/>
                </a:lnTo>
                <a:lnTo>
                  <a:pt x="1408" y="6876"/>
                </a:lnTo>
                <a:lnTo>
                  <a:pt x="1409" y="6877"/>
                </a:lnTo>
                <a:lnTo>
                  <a:pt x="1312" y="6877"/>
                </a:lnTo>
                <a:lnTo>
                  <a:pt x="1243" y="6841"/>
                </a:lnTo>
                <a:lnTo>
                  <a:pt x="1174" y="6804"/>
                </a:lnTo>
                <a:lnTo>
                  <a:pt x="1108" y="6768"/>
                </a:lnTo>
                <a:lnTo>
                  <a:pt x="1045" y="6731"/>
                </a:lnTo>
                <a:lnTo>
                  <a:pt x="985" y="6694"/>
                </a:lnTo>
                <a:lnTo>
                  <a:pt x="928" y="6657"/>
                </a:lnTo>
                <a:lnTo>
                  <a:pt x="900" y="6639"/>
                </a:lnTo>
                <a:lnTo>
                  <a:pt x="874" y="6621"/>
                </a:lnTo>
                <a:lnTo>
                  <a:pt x="848" y="6603"/>
                </a:lnTo>
                <a:lnTo>
                  <a:pt x="825" y="6583"/>
                </a:lnTo>
                <a:lnTo>
                  <a:pt x="825" y="6577"/>
                </a:lnTo>
                <a:lnTo>
                  <a:pt x="825" y="6570"/>
                </a:lnTo>
                <a:lnTo>
                  <a:pt x="824" y="6566"/>
                </a:lnTo>
                <a:lnTo>
                  <a:pt x="821" y="6562"/>
                </a:lnTo>
                <a:lnTo>
                  <a:pt x="819" y="6559"/>
                </a:lnTo>
                <a:lnTo>
                  <a:pt x="816" y="6555"/>
                </a:lnTo>
                <a:lnTo>
                  <a:pt x="812" y="6550"/>
                </a:lnTo>
                <a:lnTo>
                  <a:pt x="806" y="6546"/>
                </a:lnTo>
                <a:lnTo>
                  <a:pt x="800" y="6542"/>
                </a:lnTo>
                <a:lnTo>
                  <a:pt x="792" y="6537"/>
                </a:lnTo>
                <a:lnTo>
                  <a:pt x="773" y="6528"/>
                </a:lnTo>
                <a:lnTo>
                  <a:pt x="747" y="6518"/>
                </a:lnTo>
                <a:lnTo>
                  <a:pt x="725" y="6505"/>
                </a:lnTo>
                <a:lnTo>
                  <a:pt x="701" y="6492"/>
                </a:lnTo>
                <a:lnTo>
                  <a:pt x="677" y="6479"/>
                </a:lnTo>
                <a:lnTo>
                  <a:pt x="653" y="6466"/>
                </a:lnTo>
                <a:lnTo>
                  <a:pt x="627" y="6451"/>
                </a:lnTo>
                <a:lnTo>
                  <a:pt x="600" y="6436"/>
                </a:lnTo>
                <a:lnTo>
                  <a:pt x="570" y="6420"/>
                </a:lnTo>
                <a:lnTo>
                  <a:pt x="540" y="6401"/>
                </a:lnTo>
                <a:lnTo>
                  <a:pt x="542" y="6410"/>
                </a:lnTo>
                <a:lnTo>
                  <a:pt x="544" y="6419"/>
                </a:lnTo>
                <a:lnTo>
                  <a:pt x="549" y="6426"/>
                </a:lnTo>
                <a:lnTo>
                  <a:pt x="553" y="6434"/>
                </a:lnTo>
                <a:lnTo>
                  <a:pt x="558" y="6441"/>
                </a:lnTo>
                <a:lnTo>
                  <a:pt x="565" y="6449"/>
                </a:lnTo>
                <a:lnTo>
                  <a:pt x="571" y="6456"/>
                </a:lnTo>
                <a:lnTo>
                  <a:pt x="579" y="6464"/>
                </a:lnTo>
                <a:lnTo>
                  <a:pt x="587" y="6471"/>
                </a:lnTo>
                <a:lnTo>
                  <a:pt x="597" y="6479"/>
                </a:lnTo>
                <a:lnTo>
                  <a:pt x="608" y="6486"/>
                </a:lnTo>
                <a:lnTo>
                  <a:pt x="619" y="6492"/>
                </a:lnTo>
                <a:lnTo>
                  <a:pt x="644" y="6507"/>
                </a:lnTo>
                <a:lnTo>
                  <a:pt x="673" y="6522"/>
                </a:lnTo>
                <a:lnTo>
                  <a:pt x="692" y="6533"/>
                </a:lnTo>
                <a:lnTo>
                  <a:pt x="712" y="6543"/>
                </a:lnTo>
                <a:lnTo>
                  <a:pt x="731" y="6554"/>
                </a:lnTo>
                <a:lnTo>
                  <a:pt x="751" y="6564"/>
                </a:lnTo>
                <a:lnTo>
                  <a:pt x="754" y="6571"/>
                </a:lnTo>
                <a:lnTo>
                  <a:pt x="759" y="6577"/>
                </a:lnTo>
                <a:lnTo>
                  <a:pt x="766" y="6583"/>
                </a:lnTo>
                <a:lnTo>
                  <a:pt x="774" y="6590"/>
                </a:lnTo>
                <a:lnTo>
                  <a:pt x="792" y="6604"/>
                </a:lnTo>
                <a:lnTo>
                  <a:pt x="812" y="6618"/>
                </a:lnTo>
                <a:lnTo>
                  <a:pt x="820" y="6624"/>
                </a:lnTo>
                <a:lnTo>
                  <a:pt x="829" y="6631"/>
                </a:lnTo>
                <a:lnTo>
                  <a:pt x="836" y="6638"/>
                </a:lnTo>
                <a:lnTo>
                  <a:pt x="843" y="6643"/>
                </a:lnTo>
                <a:lnTo>
                  <a:pt x="847" y="6650"/>
                </a:lnTo>
                <a:lnTo>
                  <a:pt x="849" y="6656"/>
                </a:lnTo>
                <a:lnTo>
                  <a:pt x="849" y="6658"/>
                </a:lnTo>
                <a:lnTo>
                  <a:pt x="849" y="6662"/>
                </a:lnTo>
                <a:lnTo>
                  <a:pt x="848" y="6664"/>
                </a:lnTo>
                <a:lnTo>
                  <a:pt x="846" y="6666"/>
                </a:lnTo>
                <a:lnTo>
                  <a:pt x="819" y="6651"/>
                </a:lnTo>
                <a:lnTo>
                  <a:pt x="791" y="6634"/>
                </a:lnTo>
                <a:lnTo>
                  <a:pt x="776" y="6626"/>
                </a:lnTo>
                <a:lnTo>
                  <a:pt x="760" y="6620"/>
                </a:lnTo>
                <a:lnTo>
                  <a:pt x="743" y="6615"/>
                </a:lnTo>
                <a:lnTo>
                  <a:pt x="723" y="6611"/>
                </a:lnTo>
                <a:lnTo>
                  <a:pt x="710" y="6610"/>
                </a:lnTo>
                <a:lnTo>
                  <a:pt x="700" y="6610"/>
                </a:lnTo>
                <a:lnTo>
                  <a:pt x="694" y="6611"/>
                </a:lnTo>
                <a:lnTo>
                  <a:pt x="689" y="6612"/>
                </a:lnTo>
                <a:lnTo>
                  <a:pt x="687" y="6615"/>
                </a:lnTo>
                <a:lnTo>
                  <a:pt x="687" y="6617"/>
                </a:lnTo>
                <a:lnTo>
                  <a:pt x="689" y="6619"/>
                </a:lnTo>
                <a:lnTo>
                  <a:pt x="692" y="6622"/>
                </a:lnTo>
                <a:lnTo>
                  <a:pt x="702" y="6630"/>
                </a:lnTo>
                <a:lnTo>
                  <a:pt x="714" y="6638"/>
                </a:lnTo>
                <a:lnTo>
                  <a:pt x="728" y="6646"/>
                </a:lnTo>
                <a:lnTo>
                  <a:pt x="740" y="6653"/>
                </a:lnTo>
                <a:lnTo>
                  <a:pt x="770" y="6672"/>
                </a:lnTo>
                <a:lnTo>
                  <a:pt x="803" y="6691"/>
                </a:lnTo>
                <a:lnTo>
                  <a:pt x="840" y="6709"/>
                </a:lnTo>
                <a:lnTo>
                  <a:pt x="877" y="6726"/>
                </a:lnTo>
                <a:lnTo>
                  <a:pt x="918" y="6744"/>
                </a:lnTo>
                <a:lnTo>
                  <a:pt x="959" y="6761"/>
                </a:lnTo>
                <a:lnTo>
                  <a:pt x="1001" y="6779"/>
                </a:lnTo>
                <a:lnTo>
                  <a:pt x="1044" y="6797"/>
                </a:lnTo>
                <a:lnTo>
                  <a:pt x="1066" y="6817"/>
                </a:lnTo>
                <a:lnTo>
                  <a:pt x="1092" y="6836"/>
                </a:lnTo>
                <a:lnTo>
                  <a:pt x="1119" y="6857"/>
                </a:lnTo>
                <a:lnTo>
                  <a:pt x="1148" y="6877"/>
                </a:lnTo>
                <a:lnTo>
                  <a:pt x="980" y="6877"/>
                </a:lnTo>
                <a:lnTo>
                  <a:pt x="964" y="6867"/>
                </a:lnTo>
                <a:lnTo>
                  <a:pt x="949" y="6858"/>
                </a:lnTo>
                <a:lnTo>
                  <a:pt x="932" y="6849"/>
                </a:lnTo>
                <a:lnTo>
                  <a:pt x="914" y="6841"/>
                </a:lnTo>
                <a:lnTo>
                  <a:pt x="894" y="6833"/>
                </a:lnTo>
                <a:lnTo>
                  <a:pt x="874" y="6826"/>
                </a:lnTo>
                <a:lnTo>
                  <a:pt x="850" y="6819"/>
                </a:lnTo>
                <a:lnTo>
                  <a:pt x="825" y="6813"/>
                </a:lnTo>
                <a:lnTo>
                  <a:pt x="807" y="6811"/>
                </a:lnTo>
                <a:lnTo>
                  <a:pt x="795" y="6809"/>
                </a:lnTo>
                <a:lnTo>
                  <a:pt x="785" y="6809"/>
                </a:lnTo>
                <a:lnTo>
                  <a:pt x="778" y="6812"/>
                </a:lnTo>
                <a:lnTo>
                  <a:pt x="776" y="6813"/>
                </a:lnTo>
                <a:lnTo>
                  <a:pt x="775" y="6814"/>
                </a:lnTo>
                <a:lnTo>
                  <a:pt x="775" y="6816"/>
                </a:lnTo>
                <a:lnTo>
                  <a:pt x="774" y="6818"/>
                </a:lnTo>
                <a:lnTo>
                  <a:pt x="775" y="6822"/>
                </a:lnTo>
                <a:lnTo>
                  <a:pt x="778" y="6828"/>
                </a:lnTo>
                <a:lnTo>
                  <a:pt x="785" y="6838"/>
                </a:lnTo>
                <a:lnTo>
                  <a:pt x="791" y="6850"/>
                </a:lnTo>
                <a:lnTo>
                  <a:pt x="793" y="6856"/>
                </a:lnTo>
                <a:lnTo>
                  <a:pt x="793" y="6860"/>
                </a:lnTo>
                <a:lnTo>
                  <a:pt x="792" y="6862"/>
                </a:lnTo>
                <a:lnTo>
                  <a:pt x="791" y="6864"/>
                </a:lnTo>
                <a:lnTo>
                  <a:pt x="790" y="6865"/>
                </a:lnTo>
                <a:lnTo>
                  <a:pt x="787" y="6867"/>
                </a:lnTo>
                <a:lnTo>
                  <a:pt x="738" y="6853"/>
                </a:lnTo>
                <a:lnTo>
                  <a:pt x="699" y="6845"/>
                </a:lnTo>
                <a:lnTo>
                  <a:pt x="684" y="6843"/>
                </a:lnTo>
                <a:lnTo>
                  <a:pt x="671" y="6842"/>
                </a:lnTo>
                <a:lnTo>
                  <a:pt x="660" y="6841"/>
                </a:lnTo>
                <a:lnTo>
                  <a:pt x="653" y="6842"/>
                </a:lnTo>
                <a:lnTo>
                  <a:pt x="647" y="6843"/>
                </a:lnTo>
                <a:lnTo>
                  <a:pt x="644" y="6845"/>
                </a:lnTo>
                <a:lnTo>
                  <a:pt x="643" y="6847"/>
                </a:lnTo>
                <a:lnTo>
                  <a:pt x="643" y="6849"/>
                </a:lnTo>
                <a:lnTo>
                  <a:pt x="643" y="6850"/>
                </a:lnTo>
                <a:lnTo>
                  <a:pt x="644" y="6852"/>
                </a:lnTo>
                <a:lnTo>
                  <a:pt x="647" y="6858"/>
                </a:lnTo>
                <a:lnTo>
                  <a:pt x="653" y="6864"/>
                </a:lnTo>
                <a:lnTo>
                  <a:pt x="660" y="6871"/>
                </a:lnTo>
                <a:lnTo>
                  <a:pt x="670" y="6877"/>
                </a:lnTo>
                <a:lnTo>
                  <a:pt x="0" y="6877"/>
                </a:lnTo>
                <a:lnTo>
                  <a:pt x="0" y="266"/>
                </a:lnTo>
                <a:lnTo>
                  <a:pt x="51" y="296"/>
                </a:lnTo>
                <a:lnTo>
                  <a:pt x="103" y="326"/>
                </a:lnTo>
                <a:lnTo>
                  <a:pt x="153" y="356"/>
                </a:lnTo>
                <a:lnTo>
                  <a:pt x="205" y="385"/>
                </a:lnTo>
                <a:lnTo>
                  <a:pt x="256" y="415"/>
                </a:lnTo>
                <a:lnTo>
                  <a:pt x="307" y="445"/>
                </a:lnTo>
                <a:lnTo>
                  <a:pt x="358" y="475"/>
                </a:lnTo>
                <a:lnTo>
                  <a:pt x="409" y="504"/>
                </a:lnTo>
                <a:lnTo>
                  <a:pt x="460" y="533"/>
                </a:lnTo>
                <a:lnTo>
                  <a:pt x="511" y="563"/>
                </a:lnTo>
                <a:lnTo>
                  <a:pt x="561" y="593"/>
                </a:lnTo>
                <a:lnTo>
                  <a:pt x="612" y="623"/>
                </a:lnTo>
                <a:lnTo>
                  <a:pt x="662" y="653"/>
                </a:lnTo>
                <a:lnTo>
                  <a:pt x="714" y="683"/>
                </a:lnTo>
                <a:lnTo>
                  <a:pt x="763" y="713"/>
                </a:lnTo>
                <a:lnTo>
                  <a:pt x="814" y="743"/>
                </a:lnTo>
                <a:lnTo>
                  <a:pt x="900" y="794"/>
                </a:lnTo>
                <a:lnTo>
                  <a:pt x="987" y="845"/>
                </a:lnTo>
                <a:lnTo>
                  <a:pt x="1075" y="896"/>
                </a:lnTo>
                <a:lnTo>
                  <a:pt x="1162" y="947"/>
                </a:lnTo>
                <a:lnTo>
                  <a:pt x="1251" y="998"/>
                </a:lnTo>
                <a:lnTo>
                  <a:pt x="1339" y="1049"/>
                </a:lnTo>
                <a:lnTo>
                  <a:pt x="1428" y="1100"/>
                </a:lnTo>
                <a:lnTo>
                  <a:pt x="1517" y="1150"/>
                </a:lnTo>
                <a:lnTo>
                  <a:pt x="1605" y="1202"/>
                </a:lnTo>
                <a:lnTo>
                  <a:pt x="1694" y="1253"/>
                </a:lnTo>
                <a:lnTo>
                  <a:pt x="1781" y="1305"/>
                </a:lnTo>
                <a:lnTo>
                  <a:pt x="1869" y="1355"/>
                </a:lnTo>
                <a:lnTo>
                  <a:pt x="1955" y="1406"/>
                </a:lnTo>
                <a:lnTo>
                  <a:pt x="2041" y="1459"/>
                </a:lnTo>
                <a:lnTo>
                  <a:pt x="2126" y="1510"/>
                </a:lnTo>
                <a:lnTo>
                  <a:pt x="2211" y="1563"/>
                </a:lnTo>
                <a:lnTo>
                  <a:pt x="2203" y="1563"/>
                </a:lnTo>
                <a:lnTo>
                  <a:pt x="2220" y="1578"/>
                </a:lnTo>
                <a:lnTo>
                  <a:pt x="2239" y="1593"/>
                </a:lnTo>
                <a:lnTo>
                  <a:pt x="2256" y="1608"/>
                </a:lnTo>
                <a:lnTo>
                  <a:pt x="2276" y="1622"/>
                </a:lnTo>
                <a:lnTo>
                  <a:pt x="2287" y="1628"/>
                </a:lnTo>
                <a:lnTo>
                  <a:pt x="2300" y="1634"/>
                </a:lnTo>
                <a:lnTo>
                  <a:pt x="2313" y="1641"/>
                </a:lnTo>
                <a:lnTo>
                  <a:pt x="2327" y="1646"/>
                </a:lnTo>
                <a:lnTo>
                  <a:pt x="2343" y="1652"/>
                </a:lnTo>
                <a:lnTo>
                  <a:pt x="2359" y="1656"/>
                </a:lnTo>
                <a:lnTo>
                  <a:pt x="2378" y="1660"/>
                </a:lnTo>
                <a:lnTo>
                  <a:pt x="2399" y="1664"/>
                </a:lnTo>
                <a:lnTo>
                  <a:pt x="2419" y="1676"/>
                </a:lnTo>
                <a:lnTo>
                  <a:pt x="2439" y="1688"/>
                </a:lnTo>
                <a:lnTo>
                  <a:pt x="2460" y="1700"/>
                </a:lnTo>
                <a:lnTo>
                  <a:pt x="2480" y="1712"/>
                </a:lnTo>
                <a:lnTo>
                  <a:pt x="2501" y="1723"/>
                </a:lnTo>
                <a:lnTo>
                  <a:pt x="2522" y="1736"/>
                </a:lnTo>
                <a:lnTo>
                  <a:pt x="2543" y="1748"/>
                </a:lnTo>
                <a:lnTo>
                  <a:pt x="2564" y="1760"/>
                </a:lnTo>
                <a:lnTo>
                  <a:pt x="2558" y="1752"/>
                </a:lnTo>
                <a:lnTo>
                  <a:pt x="2549" y="1745"/>
                </a:lnTo>
                <a:lnTo>
                  <a:pt x="2540" y="1737"/>
                </a:lnTo>
                <a:lnTo>
                  <a:pt x="2531" y="1730"/>
                </a:lnTo>
                <a:lnTo>
                  <a:pt x="2509" y="1715"/>
                </a:lnTo>
                <a:lnTo>
                  <a:pt x="2486" y="1700"/>
                </a:lnTo>
                <a:lnTo>
                  <a:pt x="2463" y="1685"/>
                </a:lnTo>
                <a:lnTo>
                  <a:pt x="2443" y="1670"/>
                </a:lnTo>
                <a:lnTo>
                  <a:pt x="2433" y="1662"/>
                </a:lnTo>
                <a:lnTo>
                  <a:pt x="2424" y="1655"/>
                </a:lnTo>
                <a:lnTo>
                  <a:pt x="2418" y="1647"/>
                </a:lnTo>
                <a:lnTo>
                  <a:pt x="2413" y="1641"/>
                </a:lnTo>
                <a:lnTo>
                  <a:pt x="2398" y="1631"/>
                </a:lnTo>
                <a:lnTo>
                  <a:pt x="2384" y="1623"/>
                </a:lnTo>
                <a:lnTo>
                  <a:pt x="2369" y="1613"/>
                </a:lnTo>
                <a:lnTo>
                  <a:pt x="2355" y="1604"/>
                </a:lnTo>
                <a:lnTo>
                  <a:pt x="2326" y="1586"/>
                </a:lnTo>
                <a:lnTo>
                  <a:pt x="2294" y="1568"/>
                </a:lnTo>
                <a:lnTo>
                  <a:pt x="2280" y="1559"/>
                </a:lnTo>
                <a:lnTo>
                  <a:pt x="2271" y="1551"/>
                </a:lnTo>
                <a:lnTo>
                  <a:pt x="2266" y="1547"/>
                </a:lnTo>
                <a:lnTo>
                  <a:pt x="2265" y="1542"/>
                </a:lnTo>
                <a:lnTo>
                  <a:pt x="2265" y="1538"/>
                </a:lnTo>
                <a:lnTo>
                  <a:pt x="2266" y="1535"/>
                </a:lnTo>
                <a:lnTo>
                  <a:pt x="2274" y="1533"/>
                </a:lnTo>
                <a:lnTo>
                  <a:pt x="2277" y="1532"/>
                </a:lnTo>
                <a:lnTo>
                  <a:pt x="2278" y="1529"/>
                </a:lnTo>
                <a:lnTo>
                  <a:pt x="2279" y="1528"/>
                </a:lnTo>
                <a:lnTo>
                  <a:pt x="2278" y="1527"/>
                </a:lnTo>
                <a:lnTo>
                  <a:pt x="2278" y="1525"/>
                </a:lnTo>
                <a:lnTo>
                  <a:pt x="2271" y="1518"/>
                </a:lnTo>
                <a:lnTo>
                  <a:pt x="2259" y="1509"/>
                </a:lnTo>
                <a:lnTo>
                  <a:pt x="2246" y="1501"/>
                </a:lnTo>
                <a:lnTo>
                  <a:pt x="2234" y="1492"/>
                </a:lnTo>
                <a:lnTo>
                  <a:pt x="2230" y="1488"/>
                </a:lnTo>
                <a:lnTo>
                  <a:pt x="2227" y="1484"/>
                </a:lnTo>
                <a:lnTo>
                  <a:pt x="2227" y="1482"/>
                </a:lnTo>
                <a:lnTo>
                  <a:pt x="2226" y="1481"/>
                </a:lnTo>
                <a:lnTo>
                  <a:pt x="2227" y="1480"/>
                </a:lnTo>
                <a:lnTo>
                  <a:pt x="2228" y="1478"/>
                </a:lnTo>
                <a:lnTo>
                  <a:pt x="2246" y="1482"/>
                </a:lnTo>
                <a:lnTo>
                  <a:pt x="2265" y="1487"/>
                </a:lnTo>
                <a:lnTo>
                  <a:pt x="2280" y="1490"/>
                </a:lnTo>
                <a:lnTo>
                  <a:pt x="2286" y="1490"/>
                </a:lnTo>
                <a:lnTo>
                  <a:pt x="2285" y="1487"/>
                </a:lnTo>
                <a:lnTo>
                  <a:pt x="2282" y="1483"/>
                </a:lnTo>
                <a:lnTo>
                  <a:pt x="2278" y="1480"/>
                </a:lnTo>
                <a:lnTo>
                  <a:pt x="2275" y="1477"/>
                </a:lnTo>
                <a:lnTo>
                  <a:pt x="2265" y="1471"/>
                </a:lnTo>
                <a:lnTo>
                  <a:pt x="2255" y="1463"/>
                </a:lnTo>
                <a:lnTo>
                  <a:pt x="2230" y="1450"/>
                </a:lnTo>
                <a:lnTo>
                  <a:pt x="2205" y="1436"/>
                </a:lnTo>
                <a:lnTo>
                  <a:pt x="2173" y="1416"/>
                </a:lnTo>
                <a:lnTo>
                  <a:pt x="2139" y="1396"/>
                </a:lnTo>
                <a:lnTo>
                  <a:pt x="2123" y="1386"/>
                </a:lnTo>
                <a:lnTo>
                  <a:pt x="2110" y="1375"/>
                </a:lnTo>
                <a:lnTo>
                  <a:pt x="2104" y="1371"/>
                </a:lnTo>
                <a:lnTo>
                  <a:pt x="2101" y="1366"/>
                </a:lnTo>
                <a:lnTo>
                  <a:pt x="2098" y="1360"/>
                </a:lnTo>
                <a:lnTo>
                  <a:pt x="2096" y="1355"/>
                </a:lnTo>
                <a:lnTo>
                  <a:pt x="2132" y="1375"/>
                </a:lnTo>
                <a:lnTo>
                  <a:pt x="2169" y="1396"/>
                </a:lnTo>
                <a:lnTo>
                  <a:pt x="2205" y="1416"/>
                </a:lnTo>
                <a:lnTo>
                  <a:pt x="2242" y="1436"/>
                </a:lnTo>
                <a:lnTo>
                  <a:pt x="2248" y="1435"/>
                </a:lnTo>
                <a:lnTo>
                  <a:pt x="2255" y="1433"/>
                </a:lnTo>
                <a:lnTo>
                  <a:pt x="2218" y="1412"/>
                </a:lnTo>
                <a:lnTo>
                  <a:pt x="2183" y="1390"/>
                </a:lnTo>
                <a:lnTo>
                  <a:pt x="2146" y="1369"/>
                </a:lnTo>
                <a:lnTo>
                  <a:pt x="2111" y="1346"/>
                </a:lnTo>
                <a:lnTo>
                  <a:pt x="2078" y="1326"/>
                </a:lnTo>
                <a:lnTo>
                  <a:pt x="2045" y="1306"/>
                </a:lnTo>
                <a:lnTo>
                  <a:pt x="2013" y="1284"/>
                </a:lnTo>
                <a:lnTo>
                  <a:pt x="1980" y="1264"/>
                </a:lnTo>
                <a:lnTo>
                  <a:pt x="1984" y="1252"/>
                </a:lnTo>
                <a:lnTo>
                  <a:pt x="1987" y="1241"/>
                </a:lnTo>
                <a:lnTo>
                  <a:pt x="2016" y="1257"/>
                </a:lnTo>
                <a:lnTo>
                  <a:pt x="2044" y="1273"/>
                </a:lnTo>
                <a:lnTo>
                  <a:pt x="2072" y="1291"/>
                </a:lnTo>
                <a:lnTo>
                  <a:pt x="2100" y="1307"/>
                </a:lnTo>
                <a:lnTo>
                  <a:pt x="2128" y="1323"/>
                </a:lnTo>
                <a:lnTo>
                  <a:pt x="2156" y="1339"/>
                </a:lnTo>
                <a:lnTo>
                  <a:pt x="2184" y="1355"/>
                </a:lnTo>
                <a:lnTo>
                  <a:pt x="2212" y="1371"/>
                </a:lnTo>
                <a:lnTo>
                  <a:pt x="2235" y="1388"/>
                </a:lnTo>
                <a:lnTo>
                  <a:pt x="2260" y="1404"/>
                </a:lnTo>
                <a:lnTo>
                  <a:pt x="2286" y="1420"/>
                </a:lnTo>
                <a:lnTo>
                  <a:pt x="2312" y="1436"/>
                </a:lnTo>
                <a:lnTo>
                  <a:pt x="2366" y="1468"/>
                </a:lnTo>
                <a:lnTo>
                  <a:pt x="2423" y="1499"/>
                </a:lnTo>
                <a:lnTo>
                  <a:pt x="2481" y="1532"/>
                </a:lnTo>
                <a:lnTo>
                  <a:pt x="2540" y="1563"/>
                </a:lnTo>
                <a:lnTo>
                  <a:pt x="2598" y="1594"/>
                </a:lnTo>
                <a:lnTo>
                  <a:pt x="2655" y="1626"/>
                </a:lnTo>
                <a:lnTo>
                  <a:pt x="2670" y="1635"/>
                </a:lnTo>
                <a:lnTo>
                  <a:pt x="2684" y="1644"/>
                </a:lnTo>
                <a:lnTo>
                  <a:pt x="2720" y="1665"/>
                </a:lnTo>
                <a:lnTo>
                  <a:pt x="2755" y="1687"/>
                </a:lnTo>
                <a:lnTo>
                  <a:pt x="2790" y="1708"/>
                </a:lnTo>
                <a:lnTo>
                  <a:pt x="2824" y="1729"/>
                </a:lnTo>
                <a:lnTo>
                  <a:pt x="2853" y="1742"/>
                </a:lnTo>
                <a:lnTo>
                  <a:pt x="2881" y="1754"/>
                </a:lnTo>
                <a:lnTo>
                  <a:pt x="2909" y="1767"/>
                </a:lnTo>
                <a:lnTo>
                  <a:pt x="2937" y="1780"/>
                </a:lnTo>
                <a:lnTo>
                  <a:pt x="2963" y="1795"/>
                </a:lnTo>
                <a:lnTo>
                  <a:pt x="2986" y="1810"/>
                </a:lnTo>
                <a:lnTo>
                  <a:pt x="3010" y="1826"/>
                </a:lnTo>
                <a:lnTo>
                  <a:pt x="3034" y="1841"/>
                </a:lnTo>
                <a:lnTo>
                  <a:pt x="3058" y="1857"/>
                </a:lnTo>
                <a:lnTo>
                  <a:pt x="3087" y="1871"/>
                </a:lnTo>
                <a:lnTo>
                  <a:pt x="3102" y="1878"/>
                </a:lnTo>
                <a:lnTo>
                  <a:pt x="3120" y="1884"/>
                </a:lnTo>
                <a:lnTo>
                  <a:pt x="3137" y="1890"/>
                </a:lnTo>
                <a:lnTo>
                  <a:pt x="3156" y="1896"/>
                </a:lnTo>
                <a:lnTo>
                  <a:pt x="3156" y="1888"/>
                </a:lnTo>
                <a:lnTo>
                  <a:pt x="3154" y="1880"/>
                </a:lnTo>
                <a:lnTo>
                  <a:pt x="3150" y="1872"/>
                </a:lnTo>
                <a:lnTo>
                  <a:pt x="3144" y="1865"/>
                </a:lnTo>
                <a:lnTo>
                  <a:pt x="3137" y="1857"/>
                </a:lnTo>
                <a:lnTo>
                  <a:pt x="3129" y="1849"/>
                </a:lnTo>
                <a:lnTo>
                  <a:pt x="3118" y="1841"/>
                </a:lnTo>
                <a:lnTo>
                  <a:pt x="3108" y="1834"/>
                </a:lnTo>
                <a:lnTo>
                  <a:pt x="3095" y="1826"/>
                </a:lnTo>
                <a:lnTo>
                  <a:pt x="3082" y="1818"/>
                </a:lnTo>
                <a:lnTo>
                  <a:pt x="3067" y="1810"/>
                </a:lnTo>
                <a:lnTo>
                  <a:pt x="3051" y="1803"/>
                </a:lnTo>
                <a:lnTo>
                  <a:pt x="3015" y="1788"/>
                </a:lnTo>
                <a:lnTo>
                  <a:pt x="2977" y="1771"/>
                </a:lnTo>
                <a:lnTo>
                  <a:pt x="2954" y="1752"/>
                </a:lnTo>
                <a:lnTo>
                  <a:pt x="2930" y="1733"/>
                </a:lnTo>
                <a:lnTo>
                  <a:pt x="2908" y="1715"/>
                </a:lnTo>
                <a:lnTo>
                  <a:pt x="2885" y="1698"/>
                </a:lnTo>
                <a:lnTo>
                  <a:pt x="2862" y="1683"/>
                </a:lnTo>
                <a:lnTo>
                  <a:pt x="2839" y="1668"/>
                </a:lnTo>
                <a:lnTo>
                  <a:pt x="2815" y="1654"/>
                </a:lnTo>
                <a:lnTo>
                  <a:pt x="2793" y="1641"/>
                </a:lnTo>
                <a:lnTo>
                  <a:pt x="2769" y="1629"/>
                </a:lnTo>
                <a:lnTo>
                  <a:pt x="2746" y="1618"/>
                </a:lnTo>
                <a:lnTo>
                  <a:pt x="2721" y="1609"/>
                </a:lnTo>
                <a:lnTo>
                  <a:pt x="2697" y="1599"/>
                </a:lnTo>
                <a:lnTo>
                  <a:pt x="2673" y="1592"/>
                </a:lnTo>
                <a:lnTo>
                  <a:pt x="2647" y="1584"/>
                </a:lnTo>
                <a:lnTo>
                  <a:pt x="2622" y="1578"/>
                </a:lnTo>
                <a:lnTo>
                  <a:pt x="2595" y="1572"/>
                </a:lnTo>
                <a:lnTo>
                  <a:pt x="2536" y="1539"/>
                </a:lnTo>
                <a:lnTo>
                  <a:pt x="2478" y="1505"/>
                </a:lnTo>
                <a:lnTo>
                  <a:pt x="2423" y="1471"/>
                </a:lnTo>
                <a:lnTo>
                  <a:pt x="2367" y="1435"/>
                </a:lnTo>
                <a:lnTo>
                  <a:pt x="2311" y="1401"/>
                </a:lnTo>
                <a:lnTo>
                  <a:pt x="2251" y="1368"/>
                </a:lnTo>
                <a:lnTo>
                  <a:pt x="2221" y="1351"/>
                </a:lnTo>
                <a:lnTo>
                  <a:pt x="2189" y="1335"/>
                </a:lnTo>
                <a:lnTo>
                  <a:pt x="2156" y="1318"/>
                </a:lnTo>
                <a:lnTo>
                  <a:pt x="2121" y="1302"/>
                </a:lnTo>
                <a:lnTo>
                  <a:pt x="2083" y="1280"/>
                </a:lnTo>
                <a:lnTo>
                  <a:pt x="2044" y="1256"/>
                </a:lnTo>
                <a:lnTo>
                  <a:pt x="2005" y="1234"/>
                </a:lnTo>
                <a:lnTo>
                  <a:pt x="1967" y="1211"/>
                </a:lnTo>
                <a:lnTo>
                  <a:pt x="1928" y="1188"/>
                </a:lnTo>
                <a:lnTo>
                  <a:pt x="1889" y="1165"/>
                </a:lnTo>
                <a:lnTo>
                  <a:pt x="1851" y="1142"/>
                </a:lnTo>
                <a:lnTo>
                  <a:pt x="1812" y="1119"/>
                </a:lnTo>
                <a:lnTo>
                  <a:pt x="1787" y="1105"/>
                </a:lnTo>
                <a:lnTo>
                  <a:pt x="1764" y="1090"/>
                </a:lnTo>
                <a:lnTo>
                  <a:pt x="1739" y="1075"/>
                </a:lnTo>
                <a:lnTo>
                  <a:pt x="1715" y="1061"/>
                </a:lnTo>
                <a:lnTo>
                  <a:pt x="1691" y="1046"/>
                </a:lnTo>
                <a:lnTo>
                  <a:pt x="1667" y="1033"/>
                </a:lnTo>
                <a:lnTo>
                  <a:pt x="1643" y="1018"/>
                </a:lnTo>
                <a:lnTo>
                  <a:pt x="1620" y="1004"/>
                </a:lnTo>
                <a:lnTo>
                  <a:pt x="1578" y="976"/>
                </a:lnTo>
                <a:lnTo>
                  <a:pt x="1538" y="948"/>
                </a:lnTo>
                <a:lnTo>
                  <a:pt x="1521" y="934"/>
                </a:lnTo>
                <a:lnTo>
                  <a:pt x="1506" y="921"/>
                </a:lnTo>
                <a:lnTo>
                  <a:pt x="1500" y="914"/>
                </a:lnTo>
                <a:lnTo>
                  <a:pt x="1495" y="907"/>
                </a:lnTo>
                <a:lnTo>
                  <a:pt x="1492" y="901"/>
                </a:lnTo>
                <a:lnTo>
                  <a:pt x="1490" y="894"/>
                </a:lnTo>
                <a:lnTo>
                  <a:pt x="1525" y="916"/>
                </a:lnTo>
                <a:lnTo>
                  <a:pt x="1562" y="936"/>
                </a:lnTo>
                <a:lnTo>
                  <a:pt x="1597" y="958"/>
                </a:lnTo>
                <a:lnTo>
                  <a:pt x="1633" y="978"/>
                </a:lnTo>
                <a:lnTo>
                  <a:pt x="1640" y="985"/>
                </a:lnTo>
                <a:lnTo>
                  <a:pt x="1649" y="992"/>
                </a:lnTo>
                <a:lnTo>
                  <a:pt x="1656" y="997"/>
                </a:lnTo>
                <a:lnTo>
                  <a:pt x="1665" y="1003"/>
                </a:lnTo>
                <a:lnTo>
                  <a:pt x="1674" y="1006"/>
                </a:lnTo>
                <a:lnTo>
                  <a:pt x="1685" y="1008"/>
                </a:lnTo>
                <a:lnTo>
                  <a:pt x="1696" y="1009"/>
                </a:lnTo>
                <a:lnTo>
                  <a:pt x="1709" y="1008"/>
                </a:lnTo>
                <a:lnTo>
                  <a:pt x="1709" y="1006"/>
                </a:lnTo>
                <a:lnTo>
                  <a:pt x="1702" y="995"/>
                </a:lnTo>
                <a:lnTo>
                  <a:pt x="1694" y="984"/>
                </a:lnTo>
                <a:lnTo>
                  <a:pt x="1682" y="974"/>
                </a:lnTo>
                <a:lnTo>
                  <a:pt x="1667" y="962"/>
                </a:lnTo>
                <a:lnTo>
                  <a:pt x="1651" y="951"/>
                </a:lnTo>
                <a:lnTo>
                  <a:pt x="1632" y="940"/>
                </a:lnTo>
                <a:lnTo>
                  <a:pt x="1610" y="930"/>
                </a:lnTo>
                <a:lnTo>
                  <a:pt x="1586" y="919"/>
                </a:lnTo>
                <a:lnTo>
                  <a:pt x="1571" y="910"/>
                </a:lnTo>
                <a:lnTo>
                  <a:pt x="1557" y="901"/>
                </a:lnTo>
                <a:lnTo>
                  <a:pt x="1543" y="892"/>
                </a:lnTo>
                <a:lnTo>
                  <a:pt x="1529" y="884"/>
                </a:lnTo>
                <a:lnTo>
                  <a:pt x="1496" y="865"/>
                </a:lnTo>
                <a:lnTo>
                  <a:pt x="1463" y="846"/>
                </a:lnTo>
                <a:lnTo>
                  <a:pt x="1430" y="826"/>
                </a:lnTo>
                <a:lnTo>
                  <a:pt x="1397" y="807"/>
                </a:lnTo>
                <a:lnTo>
                  <a:pt x="1363" y="796"/>
                </a:lnTo>
                <a:lnTo>
                  <a:pt x="1329" y="785"/>
                </a:lnTo>
                <a:lnTo>
                  <a:pt x="1294" y="775"/>
                </a:lnTo>
                <a:lnTo>
                  <a:pt x="1261" y="765"/>
                </a:lnTo>
                <a:lnTo>
                  <a:pt x="1254" y="751"/>
                </a:lnTo>
                <a:lnTo>
                  <a:pt x="1249" y="737"/>
                </a:lnTo>
                <a:lnTo>
                  <a:pt x="1246" y="730"/>
                </a:lnTo>
                <a:lnTo>
                  <a:pt x="1243" y="723"/>
                </a:lnTo>
                <a:lnTo>
                  <a:pt x="1237" y="715"/>
                </a:lnTo>
                <a:lnTo>
                  <a:pt x="1232" y="708"/>
                </a:lnTo>
                <a:lnTo>
                  <a:pt x="1217" y="692"/>
                </a:lnTo>
                <a:lnTo>
                  <a:pt x="1201" y="677"/>
                </a:lnTo>
                <a:lnTo>
                  <a:pt x="1192" y="669"/>
                </a:lnTo>
                <a:lnTo>
                  <a:pt x="1182" y="662"/>
                </a:lnTo>
                <a:lnTo>
                  <a:pt x="1173" y="656"/>
                </a:lnTo>
                <a:lnTo>
                  <a:pt x="1162" y="649"/>
                </a:lnTo>
                <a:lnTo>
                  <a:pt x="1150" y="644"/>
                </a:lnTo>
                <a:lnTo>
                  <a:pt x="1138" y="638"/>
                </a:lnTo>
                <a:lnTo>
                  <a:pt x="1125" y="634"/>
                </a:lnTo>
                <a:lnTo>
                  <a:pt x="1112" y="630"/>
                </a:lnTo>
                <a:lnTo>
                  <a:pt x="1096" y="627"/>
                </a:lnTo>
                <a:lnTo>
                  <a:pt x="1080" y="624"/>
                </a:lnTo>
                <a:lnTo>
                  <a:pt x="1063" y="622"/>
                </a:lnTo>
                <a:lnTo>
                  <a:pt x="1045" y="622"/>
                </a:lnTo>
                <a:lnTo>
                  <a:pt x="1018" y="603"/>
                </a:lnTo>
                <a:lnTo>
                  <a:pt x="993" y="584"/>
                </a:lnTo>
                <a:lnTo>
                  <a:pt x="970" y="564"/>
                </a:lnTo>
                <a:lnTo>
                  <a:pt x="946" y="545"/>
                </a:lnTo>
                <a:lnTo>
                  <a:pt x="920" y="526"/>
                </a:lnTo>
                <a:lnTo>
                  <a:pt x="892" y="507"/>
                </a:lnTo>
                <a:lnTo>
                  <a:pt x="877" y="498"/>
                </a:lnTo>
                <a:lnTo>
                  <a:pt x="860" y="488"/>
                </a:lnTo>
                <a:lnTo>
                  <a:pt x="842" y="480"/>
                </a:lnTo>
                <a:lnTo>
                  <a:pt x="822" y="470"/>
                </a:lnTo>
                <a:lnTo>
                  <a:pt x="828" y="465"/>
                </a:lnTo>
                <a:lnTo>
                  <a:pt x="834" y="460"/>
                </a:lnTo>
                <a:lnTo>
                  <a:pt x="839" y="457"/>
                </a:lnTo>
                <a:lnTo>
                  <a:pt x="843" y="455"/>
                </a:lnTo>
                <a:lnTo>
                  <a:pt x="847" y="453"/>
                </a:lnTo>
                <a:lnTo>
                  <a:pt x="854" y="452"/>
                </a:lnTo>
                <a:lnTo>
                  <a:pt x="860" y="451"/>
                </a:lnTo>
                <a:lnTo>
                  <a:pt x="868" y="451"/>
                </a:lnTo>
                <a:lnTo>
                  <a:pt x="876" y="451"/>
                </a:lnTo>
                <a:lnTo>
                  <a:pt x="886" y="452"/>
                </a:lnTo>
                <a:lnTo>
                  <a:pt x="908" y="456"/>
                </a:lnTo>
                <a:lnTo>
                  <a:pt x="937" y="464"/>
                </a:lnTo>
                <a:lnTo>
                  <a:pt x="894" y="436"/>
                </a:lnTo>
                <a:lnTo>
                  <a:pt x="855" y="411"/>
                </a:lnTo>
                <a:lnTo>
                  <a:pt x="818" y="388"/>
                </a:lnTo>
                <a:lnTo>
                  <a:pt x="783" y="365"/>
                </a:lnTo>
                <a:lnTo>
                  <a:pt x="788" y="364"/>
                </a:lnTo>
                <a:lnTo>
                  <a:pt x="795" y="363"/>
                </a:lnTo>
                <a:lnTo>
                  <a:pt x="858" y="396"/>
                </a:lnTo>
                <a:lnTo>
                  <a:pt x="920" y="430"/>
                </a:lnTo>
                <a:lnTo>
                  <a:pt x="983" y="464"/>
                </a:lnTo>
                <a:lnTo>
                  <a:pt x="1046" y="497"/>
                </a:lnTo>
                <a:lnTo>
                  <a:pt x="1108" y="530"/>
                </a:lnTo>
                <a:lnTo>
                  <a:pt x="1171" y="564"/>
                </a:lnTo>
                <a:lnTo>
                  <a:pt x="1232" y="598"/>
                </a:lnTo>
                <a:lnTo>
                  <a:pt x="1294" y="632"/>
                </a:lnTo>
                <a:lnTo>
                  <a:pt x="1356" y="665"/>
                </a:lnTo>
                <a:lnTo>
                  <a:pt x="1418" y="699"/>
                </a:lnTo>
                <a:lnTo>
                  <a:pt x="1479" y="734"/>
                </a:lnTo>
                <a:lnTo>
                  <a:pt x="1540" y="768"/>
                </a:lnTo>
                <a:lnTo>
                  <a:pt x="1600" y="802"/>
                </a:lnTo>
                <a:lnTo>
                  <a:pt x="1662" y="837"/>
                </a:lnTo>
                <a:lnTo>
                  <a:pt x="1722" y="871"/>
                </a:lnTo>
                <a:lnTo>
                  <a:pt x="1782" y="906"/>
                </a:lnTo>
                <a:lnTo>
                  <a:pt x="1800" y="915"/>
                </a:lnTo>
                <a:lnTo>
                  <a:pt x="1821" y="924"/>
                </a:lnTo>
                <a:lnTo>
                  <a:pt x="1842" y="933"/>
                </a:lnTo>
                <a:lnTo>
                  <a:pt x="1864" y="941"/>
                </a:lnTo>
                <a:lnTo>
                  <a:pt x="1902" y="964"/>
                </a:lnTo>
                <a:lnTo>
                  <a:pt x="1941" y="988"/>
                </a:lnTo>
                <a:lnTo>
                  <a:pt x="1980" y="1010"/>
                </a:lnTo>
                <a:lnTo>
                  <a:pt x="2019" y="1034"/>
                </a:lnTo>
                <a:lnTo>
                  <a:pt x="2058" y="1056"/>
                </a:lnTo>
                <a:lnTo>
                  <a:pt x="2097" y="1080"/>
                </a:lnTo>
                <a:lnTo>
                  <a:pt x="2136" y="1103"/>
                </a:lnTo>
                <a:lnTo>
                  <a:pt x="2175" y="1127"/>
                </a:lnTo>
                <a:lnTo>
                  <a:pt x="2197" y="1139"/>
                </a:lnTo>
                <a:lnTo>
                  <a:pt x="2217" y="1148"/>
                </a:lnTo>
                <a:lnTo>
                  <a:pt x="2227" y="1150"/>
                </a:lnTo>
                <a:lnTo>
                  <a:pt x="2234" y="1151"/>
                </a:lnTo>
                <a:lnTo>
                  <a:pt x="2237" y="1150"/>
                </a:lnTo>
                <a:lnTo>
                  <a:pt x="2241" y="1148"/>
                </a:lnTo>
                <a:lnTo>
                  <a:pt x="2243" y="1146"/>
                </a:lnTo>
                <a:lnTo>
                  <a:pt x="2245" y="1142"/>
                </a:lnTo>
                <a:lnTo>
                  <a:pt x="2265" y="1149"/>
                </a:lnTo>
                <a:lnTo>
                  <a:pt x="2285" y="1156"/>
                </a:lnTo>
                <a:lnTo>
                  <a:pt x="2305" y="1163"/>
                </a:lnTo>
                <a:lnTo>
                  <a:pt x="2324" y="1170"/>
                </a:lnTo>
                <a:lnTo>
                  <a:pt x="2403" y="1217"/>
                </a:lnTo>
                <a:lnTo>
                  <a:pt x="2480" y="1264"/>
                </a:lnTo>
                <a:lnTo>
                  <a:pt x="2557" y="1311"/>
                </a:lnTo>
                <a:lnTo>
                  <a:pt x="2633" y="1359"/>
                </a:lnTo>
                <a:lnTo>
                  <a:pt x="2709" y="1406"/>
                </a:lnTo>
                <a:lnTo>
                  <a:pt x="2784" y="1454"/>
                </a:lnTo>
                <a:lnTo>
                  <a:pt x="2860" y="1502"/>
                </a:lnTo>
                <a:lnTo>
                  <a:pt x="2935" y="1550"/>
                </a:lnTo>
                <a:lnTo>
                  <a:pt x="3010" y="1598"/>
                </a:lnTo>
                <a:lnTo>
                  <a:pt x="3086" y="1645"/>
                </a:lnTo>
                <a:lnTo>
                  <a:pt x="3163" y="1693"/>
                </a:lnTo>
                <a:lnTo>
                  <a:pt x="3239" y="1740"/>
                </a:lnTo>
                <a:lnTo>
                  <a:pt x="3317" y="1789"/>
                </a:lnTo>
                <a:lnTo>
                  <a:pt x="3396" y="1836"/>
                </a:lnTo>
                <a:lnTo>
                  <a:pt x="3475" y="1883"/>
                </a:lnTo>
                <a:lnTo>
                  <a:pt x="3557" y="1930"/>
                </a:lnTo>
                <a:lnTo>
                  <a:pt x="3570" y="1943"/>
                </a:lnTo>
                <a:lnTo>
                  <a:pt x="3585" y="1957"/>
                </a:lnTo>
                <a:lnTo>
                  <a:pt x="3602" y="1970"/>
                </a:lnTo>
                <a:lnTo>
                  <a:pt x="3620" y="1982"/>
                </a:lnTo>
                <a:lnTo>
                  <a:pt x="3662" y="2008"/>
                </a:lnTo>
                <a:lnTo>
                  <a:pt x="3706" y="2033"/>
                </a:lnTo>
                <a:lnTo>
                  <a:pt x="3729" y="2056"/>
                </a:lnTo>
                <a:lnTo>
                  <a:pt x="3753" y="2079"/>
                </a:lnTo>
                <a:lnTo>
                  <a:pt x="3762" y="2084"/>
                </a:lnTo>
                <a:lnTo>
                  <a:pt x="3771" y="2089"/>
                </a:lnTo>
                <a:lnTo>
                  <a:pt x="3780" y="2093"/>
                </a:lnTo>
                <a:lnTo>
                  <a:pt x="3792" y="2097"/>
                </a:lnTo>
                <a:lnTo>
                  <a:pt x="3805" y="2100"/>
                </a:lnTo>
                <a:lnTo>
                  <a:pt x="3820" y="2104"/>
                </a:lnTo>
                <a:lnTo>
                  <a:pt x="3837" y="2106"/>
                </a:lnTo>
                <a:lnTo>
                  <a:pt x="3857" y="2108"/>
                </a:lnTo>
                <a:lnTo>
                  <a:pt x="3869" y="2110"/>
                </a:lnTo>
                <a:lnTo>
                  <a:pt x="3884" y="2115"/>
                </a:lnTo>
                <a:lnTo>
                  <a:pt x="3903" y="2122"/>
                </a:lnTo>
                <a:lnTo>
                  <a:pt x="3923" y="2130"/>
                </a:lnTo>
                <a:lnTo>
                  <a:pt x="3965" y="2151"/>
                </a:lnTo>
                <a:lnTo>
                  <a:pt x="4006" y="2169"/>
                </a:lnTo>
                <a:lnTo>
                  <a:pt x="4060" y="2199"/>
                </a:lnTo>
                <a:lnTo>
                  <a:pt x="4111" y="2229"/>
                </a:lnTo>
                <a:lnTo>
                  <a:pt x="4163" y="2261"/>
                </a:lnTo>
                <a:lnTo>
                  <a:pt x="4214" y="2293"/>
                </a:lnTo>
                <a:lnTo>
                  <a:pt x="4270" y="2325"/>
                </a:lnTo>
                <a:lnTo>
                  <a:pt x="4329" y="2358"/>
                </a:lnTo>
                <a:lnTo>
                  <a:pt x="4362" y="2374"/>
                </a:lnTo>
                <a:lnTo>
                  <a:pt x="4395" y="2392"/>
                </a:lnTo>
                <a:lnTo>
                  <a:pt x="4430" y="2408"/>
                </a:lnTo>
                <a:lnTo>
                  <a:pt x="4468" y="2425"/>
                </a:lnTo>
                <a:lnTo>
                  <a:pt x="4455" y="2413"/>
                </a:lnTo>
                <a:lnTo>
                  <a:pt x="4441" y="2402"/>
                </a:lnTo>
                <a:lnTo>
                  <a:pt x="4426" y="2391"/>
                </a:lnTo>
                <a:lnTo>
                  <a:pt x="4411" y="2380"/>
                </a:lnTo>
                <a:lnTo>
                  <a:pt x="4379" y="2359"/>
                </a:lnTo>
                <a:lnTo>
                  <a:pt x="4348" y="2339"/>
                </a:lnTo>
                <a:lnTo>
                  <a:pt x="4334" y="2328"/>
                </a:lnTo>
                <a:lnTo>
                  <a:pt x="4320" y="2319"/>
                </a:lnTo>
                <a:lnTo>
                  <a:pt x="4308" y="2310"/>
                </a:lnTo>
                <a:lnTo>
                  <a:pt x="4297" y="2301"/>
                </a:lnTo>
                <a:lnTo>
                  <a:pt x="4288" y="2291"/>
                </a:lnTo>
                <a:lnTo>
                  <a:pt x="4282" y="2282"/>
                </a:lnTo>
                <a:lnTo>
                  <a:pt x="4280" y="2277"/>
                </a:lnTo>
                <a:lnTo>
                  <a:pt x="4278" y="2273"/>
                </a:lnTo>
                <a:lnTo>
                  <a:pt x="4277" y="2268"/>
                </a:lnTo>
                <a:lnTo>
                  <a:pt x="4277" y="2264"/>
                </a:lnTo>
                <a:lnTo>
                  <a:pt x="4335" y="2295"/>
                </a:lnTo>
                <a:lnTo>
                  <a:pt x="4393" y="2326"/>
                </a:lnTo>
                <a:lnTo>
                  <a:pt x="4451" y="2358"/>
                </a:lnTo>
                <a:lnTo>
                  <a:pt x="4508" y="2389"/>
                </a:lnTo>
                <a:lnTo>
                  <a:pt x="4564" y="2421"/>
                </a:lnTo>
                <a:lnTo>
                  <a:pt x="4619" y="2452"/>
                </a:lnTo>
                <a:lnTo>
                  <a:pt x="4675" y="2483"/>
                </a:lnTo>
                <a:lnTo>
                  <a:pt x="4730" y="2515"/>
                </a:lnTo>
                <a:lnTo>
                  <a:pt x="4785" y="2546"/>
                </a:lnTo>
                <a:lnTo>
                  <a:pt x="4840" y="2577"/>
                </a:lnTo>
                <a:lnTo>
                  <a:pt x="4893" y="2608"/>
                </a:lnTo>
                <a:lnTo>
                  <a:pt x="4947" y="2640"/>
                </a:lnTo>
                <a:lnTo>
                  <a:pt x="5001" y="2671"/>
                </a:lnTo>
                <a:lnTo>
                  <a:pt x="5055" y="2702"/>
                </a:lnTo>
                <a:lnTo>
                  <a:pt x="5107" y="2733"/>
                </a:lnTo>
                <a:lnTo>
                  <a:pt x="5161" y="2765"/>
                </a:lnTo>
                <a:lnTo>
                  <a:pt x="5169" y="2774"/>
                </a:lnTo>
                <a:lnTo>
                  <a:pt x="5179" y="2784"/>
                </a:lnTo>
                <a:lnTo>
                  <a:pt x="5189" y="2793"/>
                </a:lnTo>
                <a:lnTo>
                  <a:pt x="5201" y="2802"/>
                </a:lnTo>
                <a:lnTo>
                  <a:pt x="5225" y="2820"/>
                </a:lnTo>
                <a:lnTo>
                  <a:pt x="5253" y="2837"/>
                </a:lnTo>
                <a:lnTo>
                  <a:pt x="5284" y="2855"/>
                </a:lnTo>
                <a:lnTo>
                  <a:pt x="5319" y="2872"/>
                </a:lnTo>
                <a:lnTo>
                  <a:pt x="5355" y="2890"/>
                </a:lnTo>
                <a:lnTo>
                  <a:pt x="5396" y="2906"/>
                </a:lnTo>
                <a:lnTo>
                  <a:pt x="5410" y="2914"/>
                </a:lnTo>
                <a:lnTo>
                  <a:pt x="5424" y="2923"/>
                </a:lnTo>
                <a:lnTo>
                  <a:pt x="5438" y="2931"/>
                </a:lnTo>
                <a:lnTo>
                  <a:pt x="5452" y="2940"/>
                </a:lnTo>
                <a:lnTo>
                  <a:pt x="5463" y="2953"/>
                </a:lnTo>
                <a:lnTo>
                  <a:pt x="5477" y="2965"/>
                </a:lnTo>
                <a:lnTo>
                  <a:pt x="5493" y="2977"/>
                </a:lnTo>
                <a:lnTo>
                  <a:pt x="5509" y="2989"/>
                </a:lnTo>
                <a:lnTo>
                  <a:pt x="5548" y="3015"/>
                </a:lnTo>
                <a:lnTo>
                  <a:pt x="5588" y="3040"/>
                </a:lnTo>
                <a:lnTo>
                  <a:pt x="5630" y="3064"/>
                </a:lnTo>
                <a:lnTo>
                  <a:pt x="5673" y="3089"/>
                </a:lnTo>
                <a:lnTo>
                  <a:pt x="5694" y="3101"/>
                </a:lnTo>
                <a:lnTo>
                  <a:pt x="5713" y="3113"/>
                </a:lnTo>
                <a:lnTo>
                  <a:pt x="5731" y="3125"/>
                </a:lnTo>
                <a:lnTo>
                  <a:pt x="5749" y="3138"/>
                </a:lnTo>
                <a:lnTo>
                  <a:pt x="5757" y="3137"/>
                </a:lnTo>
                <a:lnTo>
                  <a:pt x="5761" y="3140"/>
                </a:lnTo>
                <a:lnTo>
                  <a:pt x="5767" y="3142"/>
                </a:lnTo>
                <a:lnTo>
                  <a:pt x="5758" y="3140"/>
                </a:lnTo>
                <a:lnTo>
                  <a:pt x="5749" y="3138"/>
                </a:lnTo>
                <a:lnTo>
                  <a:pt x="5766" y="3153"/>
                </a:lnTo>
                <a:lnTo>
                  <a:pt x="5785" y="3169"/>
                </a:lnTo>
                <a:lnTo>
                  <a:pt x="5805" y="3184"/>
                </a:lnTo>
                <a:lnTo>
                  <a:pt x="5827" y="3199"/>
                </a:lnTo>
                <a:lnTo>
                  <a:pt x="5874" y="3230"/>
                </a:lnTo>
                <a:lnTo>
                  <a:pt x="5926" y="3260"/>
                </a:lnTo>
                <a:lnTo>
                  <a:pt x="5978" y="3291"/>
                </a:lnTo>
                <a:lnTo>
                  <a:pt x="6031" y="3321"/>
                </a:lnTo>
                <a:lnTo>
                  <a:pt x="6083" y="3351"/>
                </a:lnTo>
                <a:lnTo>
                  <a:pt x="6132" y="3382"/>
                </a:lnTo>
                <a:lnTo>
                  <a:pt x="6192" y="3422"/>
                </a:lnTo>
                <a:lnTo>
                  <a:pt x="6250" y="3462"/>
                </a:lnTo>
                <a:lnTo>
                  <a:pt x="6306" y="3501"/>
                </a:lnTo>
                <a:lnTo>
                  <a:pt x="6360" y="3540"/>
                </a:lnTo>
                <a:lnTo>
                  <a:pt x="6409" y="3578"/>
                </a:lnTo>
                <a:lnTo>
                  <a:pt x="6457" y="3617"/>
                </a:lnTo>
                <a:lnTo>
                  <a:pt x="6478" y="3636"/>
                </a:lnTo>
                <a:lnTo>
                  <a:pt x="6498" y="3655"/>
                </a:lnTo>
                <a:lnTo>
                  <a:pt x="6519" y="3674"/>
                </a:lnTo>
                <a:lnTo>
                  <a:pt x="6538" y="3693"/>
                </a:lnTo>
                <a:lnTo>
                  <a:pt x="6552" y="3701"/>
                </a:lnTo>
                <a:lnTo>
                  <a:pt x="6566" y="3710"/>
                </a:lnTo>
                <a:lnTo>
                  <a:pt x="6581" y="3720"/>
                </a:lnTo>
                <a:lnTo>
                  <a:pt x="6596" y="3728"/>
                </a:lnTo>
                <a:lnTo>
                  <a:pt x="6618" y="3745"/>
                </a:lnTo>
                <a:lnTo>
                  <a:pt x="6641" y="3762"/>
                </a:lnTo>
                <a:lnTo>
                  <a:pt x="6667" y="3780"/>
                </a:lnTo>
                <a:lnTo>
                  <a:pt x="6695" y="3797"/>
                </a:lnTo>
                <a:lnTo>
                  <a:pt x="6753" y="3832"/>
                </a:lnTo>
                <a:lnTo>
                  <a:pt x="6814" y="3866"/>
                </a:lnTo>
                <a:lnTo>
                  <a:pt x="6877" y="3901"/>
                </a:lnTo>
                <a:lnTo>
                  <a:pt x="6936" y="3935"/>
                </a:lnTo>
                <a:lnTo>
                  <a:pt x="6964" y="3952"/>
                </a:lnTo>
                <a:lnTo>
                  <a:pt x="6989" y="3970"/>
                </a:lnTo>
                <a:lnTo>
                  <a:pt x="7014" y="3987"/>
                </a:lnTo>
                <a:lnTo>
                  <a:pt x="7037" y="4005"/>
                </a:lnTo>
                <a:lnTo>
                  <a:pt x="7051" y="4015"/>
                </a:lnTo>
                <a:lnTo>
                  <a:pt x="7070" y="4027"/>
                </a:lnTo>
                <a:lnTo>
                  <a:pt x="7093" y="4040"/>
                </a:lnTo>
                <a:lnTo>
                  <a:pt x="7119" y="4052"/>
                </a:lnTo>
                <a:lnTo>
                  <a:pt x="7133" y="4058"/>
                </a:lnTo>
                <a:lnTo>
                  <a:pt x="7148" y="4063"/>
                </a:lnTo>
                <a:lnTo>
                  <a:pt x="7164" y="4068"/>
                </a:lnTo>
                <a:lnTo>
                  <a:pt x="7180" y="4073"/>
                </a:lnTo>
                <a:lnTo>
                  <a:pt x="7195" y="4076"/>
                </a:lnTo>
                <a:lnTo>
                  <a:pt x="7211" y="4079"/>
                </a:lnTo>
                <a:lnTo>
                  <a:pt x="7227" y="4082"/>
                </a:lnTo>
                <a:lnTo>
                  <a:pt x="7242" y="4083"/>
                </a:lnTo>
                <a:lnTo>
                  <a:pt x="7271" y="4100"/>
                </a:lnTo>
                <a:lnTo>
                  <a:pt x="7301" y="4118"/>
                </a:lnTo>
                <a:lnTo>
                  <a:pt x="7330" y="4135"/>
                </a:lnTo>
                <a:lnTo>
                  <a:pt x="7360" y="4153"/>
                </a:lnTo>
                <a:lnTo>
                  <a:pt x="7372" y="4152"/>
                </a:lnTo>
                <a:lnTo>
                  <a:pt x="7384" y="4152"/>
                </a:lnTo>
                <a:lnTo>
                  <a:pt x="7397" y="4152"/>
                </a:lnTo>
                <a:lnTo>
                  <a:pt x="7410" y="4151"/>
                </a:lnTo>
                <a:lnTo>
                  <a:pt x="7411" y="4152"/>
                </a:lnTo>
                <a:lnTo>
                  <a:pt x="7413" y="4153"/>
                </a:lnTo>
                <a:lnTo>
                  <a:pt x="7393" y="4135"/>
                </a:lnTo>
                <a:lnTo>
                  <a:pt x="7372" y="4118"/>
                </a:lnTo>
                <a:lnTo>
                  <a:pt x="7349" y="4101"/>
                </a:lnTo>
                <a:lnTo>
                  <a:pt x="7326" y="4083"/>
                </a:lnTo>
                <a:lnTo>
                  <a:pt x="7275" y="4047"/>
                </a:lnTo>
                <a:lnTo>
                  <a:pt x="7222" y="4012"/>
                </a:lnTo>
                <a:lnTo>
                  <a:pt x="7166" y="3978"/>
                </a:lnTo>
                <a:lnTo>
                  <a:pt x="7108" y="3942"/>
                </a:lnTo>
                <a:lnTo>
                  <a:pt x="7049" y="3908"/>
                </a:lnTo>
                <a:lnTo>
                  <a:pt x="6989" y="3875"/>
                </a:lnTo>
                <a:lnTo>
                  <a:pt x="6960" y="3860"/>
                </a:lnTo>
                <a:lnTo>
                  <a:pt x="6930" y="3845"/>
                </a:lnTo>
                <a:lnTo>
                  <a:pt x="6901" y="3831"/>
                </a:lnTo>
                <a:lnTo>
                  <a:pt x="6873" y="3817"/>
                </a:lnTo>
                <a:lnTo>
                  <a:pt x="6861" y="3811"/>
                </a:lnTo>
                <a:lnTo>
                  <a:pt x="6849" y="3804"/>
                </a:lnTo>
                <a:lnTo>
                  <a:pt x="6838" y="3797"/>
                </a:lnTo>
                <a:lnTo>
                  <a:pt x="6828" y="3790"/>
                </a:lnTo>
                <a:lnTo>
                  <a:pt x="6821" y="3783"/>
                </a:lnTo>
                <a:lnTo>
                  <a:pt x="6815" y="3775"/>
                </a:lnTo>
                <a:lnTo>
                  <a:pt x="6811" y="3768"/>
                </a:lnTo>
                <a:lnTo>
                  <a:pt x="6809" y="3760"/>
                </a:lnTo>
                <a:lnTo>
                  <a:pt x="6771" y="3751"/>
                </a:lnTo>
                <a:lnTo>
                  <a:pt x="6741" y="3740"/>
                </a:lnTo>
                <a:lnTo>
                  <a:pt x="6729" y="3736"/>
                </a:lnTo>
                <a:lnTo>
                  <a:pt x="6719" y="3730"/>
                </a:lnTo>
                <a:lnTo>
                  <a:pt x="6710" y="3726"/>
                </a:lnTo>
                <a:lnTo>
                  <a:pt x="6703" y="3721"/>
                </a:lnTo>
                <a:lnTo>
                  <a:pt x="6696" y="3716"/>
                </a:lnTo>
                <a:lnTo>
                  <a:pt x="6691" y="3712"/>
                </a:lnTo>
                <a:lnTo>
                  <a:pt x="6688" y="3707"/>
                </a:lnTo>
                <a:lnTo>
                  <a:pt x="6684" y="3703"/>
                </a:lnTo>
                <a:lnTo>
                  <a:pt x="6680" y="3694"/>
                </a:lnTo>
                <a:lnTo>
                  <a:pt x="6677" y="3685"/>
                </a:lnTo>
                <a:lnTo>
                  <a:pt x="6676" y="3676"/>
                </a:lnTo>
                <a:lnTo>
                  <a:pt x="6674" y="3667"/>
                </a:lnTo>
                <a:lnTo>
                  <a:pt x="6670" y="3659"/>
                </a:lnTo>
                <a:lnTo>
                  <a:pt x="6665" y="3649"/>
                </a:lnTo>
                <a:lnTo>
                  <a:pt x="6661" y="3645"/>
                </a:lnTo>
                <a:lnTo>
                  <a:pt x="6655" y="3640"/>
                </a:lnTo>
                <a:lnTo>
                  <a:pt x="6649" y="3635"/>
                </a:lnTo>
                <a:lnTo>
                  <a:pt x="6641" y="3631"/>
                </a:lnTo>
                <a:lnTo>
                  <a:pt x="6633" y="3625"/>
                </a:lnTo>
                <a:lnTo>
                  <a:pt x="6622" y="3621"/>
                </a:lnTo>
                <a:lnTo>
                  <a:pt x="6609" y="3616"/>
                </a:lnTo>
                <a:lnTo>
                  <a:pt x="6595" y="3611"/>
                </a:lnTo>
                <a:lnTo>
                  <a:pt x="6582" y="3603"/>
                </a:lnTo>
                <a:lnTo>
                  <a:pt x="6572" y="3595"/>
                </a:lnTo>
                <a:lnTo>
                  <a:pt x="6567" y="3584"/>
                </a:lnTo>
                <a:lnTo>
                  <a:pt x="6563" y="3572"/>
                </a:lnTo>
                <a:lnTo>
                  <a:pt x="6555" y="3560"/>
                </a:lnTo>
                <a:lnTo>
                  <a:pt x="6547" y="3548"/>
                </a:lnTo>
                <a:lnTo>
                  <a:pt x="6534" y="3535"/>
                </a:lnTo>
                <a:lnTo>
                  <a:pt x="6518" y="3522"/>
                </a:lnTo>
                <a:lnTo>
                  <a:pt x="6495" y="3505"/>
                </a:lnTo>
                <a:lnTo>
                  <a:pt x="6468" y="3488"/>
                </a:lnTo>
                <a:lnTo>
                  <a:pt x="6429" y="3465"/>
                </a:lnTo>
                <a:lnTo>
                  <a:pt x="6387" y="3441"/>
                </a:lnTo>
                <a:lnTo>
                  <a:pt x="6345" y="3419"/>
                </a:lnTo>
                <a:lnTo>
                  <a:pt x="6303" y="3395"/>
                </a:lnTo>
                <a:lnTo>
                  <a:pt x="6263" y="3372"/>
                </a:lnTo>
                <a:lnTo>
                  <a:pt x="6226" y="3348"/>
                </a:lnTo>
                <a:lnTo>
                  <a:pt x="6208" y="3336"/>
                </a:lnTo>
                <a:lnTo>
                  <a:pt x="6191" y="3323"/>
                </a:lnTo>
                <a:lnTo>
                  <a:pt x="6176" y="3312"/>
                </a:lnTo>
                <a:lnTo>
                  <a:pt x="6162" y="3300"/>
                </a:lnTo>
                <a:lnTo>
                  <a:pt x="6151" y="3290"/>
                </a:lnTo>
                <a:lnTo>
                  <a:pt x="6141" y="3283"/>
                </a:lnTo>
                <a:lnTo>
                  <a:pt x="6131" y="3276"/>
                </a:lnTo>
                <a:lnTo>
                  <a:pt x="6120" y="3270"/>
                </a:lnTo>
                <a:lnTo>
                  <a:pt x="6111" y="3266"/>
                </a:lnTo>
                <a:lnTo>
                  <a:pt x="6101" y="3261"/>
                </a:lnTo>
                <a:lnTo>
                  <a:pt x="6091" y="3259"/>
                </a:lnTo>
                <a:lnTo>
                  <a:pt x="6082" y="3257"/>
                </a:lnTo>
                <a:lnTo>
                  <a:pt x="6062" y="3255"/>
                </a:lnTo>
                <a:lnTo>
                  <a:pt x="6045" y="3254"/>
                </a:lnTo>
                <a:lnTo>
                  <a:pt x="6027" y="3255"/>
                </a:lnTo>
                <a:lnTo>
                  <a:pt x="6010" y="3256"/>
                </a:lnTo>
                <a:lnTo>
                  <a:pt x="6014" y="3241"/>
                </a:lnTo>
                <a:lnTo>
                  <a:pt x="6019" y="3227"/>
                </a:lnTo>
                <a:lnTo>
                  <a:pt x="6019" y="3223"/>
                </a:lnTo>
                <a:lnTo>
                  <a:pt x="6018" y="3218"/>
                </a:lnTo>
                <a:lnTo>
                  <a:pt x="6015" y="3213"/>
                </a:lnTo>
                <a:lnTo>
                  <a:pt x="6010" y="3208"/>
                </a:lnTo>
                <a:lnTo>
                  <a:pt x="6003" y="3202"/>
                </a:lnTo>
                <a:lnTo>
                  <a:pt x="5994" y="3196"/>
                </a:lnTo>
                <a:lnTo>
                  <a:pt x="5982" y="3189"/>
                </a:lnTo>
                <a:lnTo>
                  <a:pt x="5967" y="3182"/>
                </a:lnTo>
                <a:lnTo>
                  <a:pt x="5962" y="3176"/>
                </a:lnTo>
                <a:lnTo>
                  <a:pt x="5957" y="3168"/>
                </a:lnTo>
                <a:lnTo>
                  <a:pt x="5949" y="3162"/>
                </a:lnTo>
                <a:lnTo>
                  <a:pt x="5941" y="3155"/>
                </a:lnTo>
                <a:lnTo>
                  <a:pt x="5920" y="3140"/>
                </a:lnTo>
                <a:lnTo>
                  <a:pt x="5899" y="3126"/>
                </a:lnTo>
                <a:lnTo>
                  <a:pt x="5877" y="3111"/>
                </a:lnTo>
                <a:lnTo>
                  <a:pt x="5859" y="3097"/>
                </a:lnTo>
                <a:lnTo>
                  <a:pt x="5852" y="3091"/>
                </a:lnTo>
                <a:lnTo>
                  <a:pt x="5845" y="3085"/>
                </a:lnTo>
                <a:lnTo>
                  <a:pt x="5841" y="3078"/>
                </a:lnTo>
                <a:lnTo>
                  <a:pt x="5840" y="3072"/>
                </a:lnTo>
                <a:lnTo>
                  <a:pt x="5852" y="3070"/>
                </a:lnTo>
                <a:lnTo>
                  <a:pt x="5864" y="3068"/>
                </a:lnTo>
                <a:lnTo>
                  <a:pt x="5875" y="3071"/>
                </a:lnTo>
                <a:lnTo>
                  <a:pt x="5885" y="3073"/>
                </a:lnTo>
                <a:lnTo>
                  <a:pt x="5894" y="3074"/>
                </a:lnTo>
                <a:lnTo>
                  <a:pt x="5900" y="3074"/>
                </a:lnTo>
                <a:lnTo>
                  <a:pt x="5904" y="3074"/>
                </a:lnTo>
                <a:lnTo>
                  <a:pt x="5908" y="3073"/>
                </a:lnTo>
                <a:lnTo>
                  <a:pt x="5909" y="3071"/>
                </a:lnTo>
                <a:lnTo>
                  <a:pt x="5910" y="3068"/>
                </a:lnTo>
                <a:lnTo>
                  <a:pt x="5908" y="3058"/>
                </a:lnTo>
                <a:lnTo>
                  <a:pt x="5905" y="3046"/>
                </a:lnTo>
                <a:lnTo>
                  <a:pt x="5931" y="3051"/>
                </a:lnTo>
                <a:lnTo>
                  <a:pt x="5955" y="3057"/>
                </a:lnTo>
                <a:lnTo>
                  <a:pt x="5977" y="3064"/>
                </a:lnTo>
                <a:lnTo>
                  <a:pt x="5998" y="3072"/>
                </a:lnTo>
                <a:lnTo>
                  <a:pt x="6017" y="3080"/>
                </a:lnTo>
                <a:lnTo>
                  <a:pt x="6035" y="3089"/>
                </a:lnTo>
                <a:lnTo>
                  <a:pt x="6052" y="3097"/>
                </a:lnTo>
                <a:lnTo>
                  <a:pt x="6067" y="3107"/>
                </a:lnTo>
                <a:lnTo>
                  <a:pt x="6079" y="3116"/>
                </a:lnTo>
                <a:lnTo>
                  <a:pt x="6091" y="3124"/>
                </a:lnTo>
                <a:lnTo>
                  <a:pt x="6101" y="3133"/>
                </a:lnTo>
                <a:lnTo>
                  <a:pt x="6110" y="3140"/>
                </a:lnTo>
                <a:lnTo>
                  <a:pt x="6116" y="3147"/>
                </a:lnTo>
                <a:lnTo>
                  <a:pt x="6120" y="3153"/>
                </a:lnTo>
                <a:lnTo>
                  <a:pt x="6124" y="3157"/>
                </a:lnTo>
                <a:lnTo>
                  <a:pt x="6126" y="3162"/>
                </a:lnTo>
                <a:lnTo>
                  <a:pt x="6128" y="3171"/>
                </a:lnTo>
                <a:lnTo>
                  <a:pt x="6131" y="3180"/>
                </a:lnTo>
                <a:lnTo>
                  <a:pt x="6136" y="3188"/>
                </a:lnTo>
                <a:lnTo>
                  <a:pt x="6142" y="3196"/>
                </a:lnTo>
                <a:lnTo>
                  <a:pt x="6149" y="3204"/>
                </a:lnTo>
                <a:lnTo>
                  <a:pt x="6158" y="3212"/>
                </a:lnTo>
                <a:lnTo>
                  <a:pt x="6168" y="3218"/>
                </a:lnTo>
                <a:lnTo>
                  <a:pt x="6178" y="3226"/>
                </a:lnTo>
                <a:lnTo>
                  <a:pt x="6191" y="3233"/>
                </a:lnTo>
                <a:lnTo>
                  <a:pt x="6205" y="3240"/>
                </a:lnTo>
                <a:lnTo>
                  <a:pt x="6221" y="3247"/>
                </a:lnTo>
                <a:lnTo>
                  <a:pt x="6238" y="3254"/>
                </a:lnTo>
                <a:lnTo>
                  <a:pt x="6278" y="3269"/>
                </a:lnTo>
                <a:lnTo>
                  <a:pt x="6324" y="3284"/>
                </a:lnTo>
                <a:lnTo>
                  <a:pt x="6347" y="3292"/>
                </a:lnTo>
                <a:lnTo>
                  <a:pt x="6370" y="3302"/>
                </a:lnTo>
                <a:lnTo>
                  <a:pt x="6391" y="3314"/>
                </a:lnTo>
                <a:lnTo>
                  <a:pt x="6413" y="3326"/>
                </a:lnTo>
                <a:lnTo>
                  <a:pt x="6433" y="3338"/>
                </a:lnTo>
                <a:lnTo>
                  <a:pt x="6452" y="3351"/>
                </a:lnTo>
                <a:lnTo>
                  <a:pt x="6472" y="3364"/>
                </a:lnTo>
                <a:lnTo>
                  <a:pt x="6490" y="3377"/>
                </a:lnTo>
                <a:lnTo>
                  <a:pt x="6506" y="3389"/>
                </a:lnTo>
                <a:lnTo>
                  <a:pt x="6523" y="3400"/>
                </a:lnTo>
                <a:lnTo>
                  <a:pt x="6541" y="3412"/>
                </a:lnTo>
                <a:lnTo>
                  <a:pt x="6562" y="3424"/>
                </a:lnTo>
                <a:lnTo>
                  <a:pt x="6573" y="3429"/>
                </a:lnTo>
                <a:lnTo>
                  <a:pt x="6583" y="3434"/>
                </a:lnTo>
                <a:lnTo>
                  <a:pt x="6595" y="3438"/>
                </a:lnTo>
                <a:lnTo>
                  <a:pt x="6608" y="3442"/>
                </a:lnTo>
                <a:lnTo>
                  <a:pt x="6621" y="3445"/>
                </a:lnTo>
                <a:lnTo>
                  <a:pt x="6635" y="3449"/>
                </a:lnTo>
                <a:lnTo>
                  <a:pt x="6650" y="3450"/>
                </a:lnTo>
                <a:lnTo>
                  <a:pt x="6665" y="3451"/>
                </a:lnTo>
                <a:lnTo>
                  <a:pt x="6666" y="3456"/>
                </a:lnTo>
                <a:lnTo>
                  <a:pt x="6667" y="3462"/>
                </a:lnTo>
                <a:lnTo>
                  <a:pt x="6667" y="3465"/>
                </a:lnTo>
                <a:lnTo>
                  <a:pt x="6668" y="3467"/>
                </a:lnTo>
                <a:lnTo>
                  <a:pt x="6671" y="3470"/>
                </a:lnTo>
                <a:lnTo>
                  <a:pt x="6675" y="3472"/>
                </a:lnTo>
                <a:lnTo>
                  <a:pt x="6719" y="3497"/>
                </a:lnTo>
                <a:lnTo>
                  <a:pt x="6763" y="3522"/>
                </a:lnTo>
                <a:lnTo>
                  <a:pt x="6808" y="3545"/>
                </a:lnTo>
                <a:lnTo>
                  <a:pt x="6852" y="3570"/>
                </a:lnTo>
                <a:lnTo>
                  <a:pt x="6897" y="3594"/>
                </a:lnTo>
                <a:lnTo>
                  <a:pt x="6942" y="3619"/>
                </a:lnTo>
                <a:lnTo>
                  <a:pt x="6987" y="3644"/>
                </a:lnTo>
                <a:lnTo>
                  <a:pt x="7032" y="3668"/>
                </a:lnTo>
                <a:lnTo>
                  <a:pt x="7039" y="3669"/>
                </a:lnTo>
                <a:lnTo>
                  <a:pt x="7044" y="3669"/>
                </a:lnTo>
                <a:lnTo>
                  <a:pt x="7049" y="3668"/>
                </a:lnTo>
                <a:lnTo>
                  <a:pt x="7052" y="3667"/>
                </a:lnTo>
                <a:lnTo>
                  <a:pt x="7052" y="3667"/>
                </a:lnTo>
                <a:lnTo>
                  <a:pt x="7053" y="3667"/>
                </a:lnTo>
                <a:lnTo>
                  <a:pt x="7043" y="3668"/>
                </a:lnTo>
                <a:lnTo>
                  <a:pt x="7032" y="3668"/>
                </a:lnTo>
                <a:lnTo>
                  <a:pt x="7064" y="3685"/>
                </a:lnTo>
                <a:lnTo>
                  <a:pt x="7096" y="3703"/>
                </a:lnTo>
                <a:lnTo>
                  <a:pt x="7128" y="3720"/>
                </a:lnTo>
                <a:lnTo>
                  <a:pt x="7159" y="3737"/>
                </a:lnTo>
                <a:lnTo>
                  <a:pt x="7191" y="3754"/>
                </a:lnTo>
                <a:lnTo>
                  <a:pt x="7223" y="3771"/>
                </a:lnTo>
                <a:lnTo>
                  <a:pt x="7255" y="3788"/>
                </a:lnTo>
                <a:lnTo>
                  <a:pt x="7286" y="3805"/>
                </a:lnTo>
                <a:lnTo>
                  <a:pt x="7327" y="3827"/>
                </a:lnTo>
                <a:lnTo>
                  <a:pt x="7369" y="3849"/>
                </a:lnTo>
                <a:lnTo>
                  <a:pt x="7411" y="3871"/>
                </a:lnTo>
                <a:lnTo>
                  <a:pt x="7454" y="3893"/>
                </a:lnTo>
                <a:lnTo>
                  <a:pt x="7498" y="3917"/>
                </a:lnTo>
                <a:lnTo>
                  <a:pt x="7543" y="3940"/>
                </a:lnTo>
                <a:lnTo>
                  <a:pt x="7590" y="3965"/>
                </a:lnTo>
                <a:lnTo>
                  <a:pt x="7639" y="3991"/>
                </a:lnTo>
                <a:lnTo>
                  <a:pt x="7636" y="3983"/>
                </a:lnTo>
                <a:lnTo>
                  <a:pt x="7631" y="3975"/>
                </a:lnTo>
                <a:lnTo>
                  <a:pt x="7623" y="3967"/>
                </a:lnTo>
                <a:lnTo>
                  <a:pt x="7615" y="3958"/>
                </a:lnTo>
                <a:lnTo>
                  <a:pt x="7605" y="3951"/>
                </a:lnTo>
                <a:lnTo>
                  <a:pt x="7594" y="3942"/>
                </a:lnTo>
                <a:lnTo>
                  <a:pt x="7583" y="3934"/>
                </a:lnTo>
                <a:lnTo>
                  <a:pt x="7570" y="3926"/>
                </a:lnTo>
                <a:lnTo>
                  <a:pt x="7542" y="3909"/>
                </a:lnTo>
                <a:lnTo>
                  <a:pt x="7512" y="3893"/>
                </a:lnTo>
                <a:lnTo>
                  <a:pt x="7480" y="3877"/>
                </a:lnTo>
                <a:lnTo>
                  <a:pt x="7450" y="3861"/>
                </a:lnTo>
                <a:lnTo>
                  <a:pt x="7420" y="3845"/>
                </a:lnTo>
                <a:lnTo>
                  <a:pt x="7392" y="3830"/>
                </a:lnTo>
                <a:lnTo>
                  <a:pt x="7368" y="3815"/>
                </a:lnTo>
                <a:lnTo>
                  <a:pt x="7347" y="3800"/>
                </a:lnTo>
                <a:lnTo>
                  <a:pt x="7340" y="3794"/>
                </a:lnTo>
                <a:lnTo>
                  <a:pt x="7332" y="3786"/>
                </a:lnTo>
                <a:lnTo>
                  <a:pt x="7327" y="3780"/>
                </a:lnTo>
                <a:lnTo>
                  <a:pt x="7324" y="3772"/>
                </a:lnTo>
                <a:lnTo>
                  <a:pt x="7321" y="3766"/>
                </a:lnTo>
                <a:lnTo>
                  <a:pt x="7321" y="3759"/>
                </a:lnTo>
                <a:lnTo>
                  <a:pt x="7324" y="3754"/>
                </a:lnTo>
                <a:lnTo>
                  <a:pt x="7329" y="3747"/>
                </a:lnTo>
                <a:lnTo>
                  <a:pt x="7347" y="3749"/>
                </a:lnTo>
                <a:lnTo>
                  <a:pt x="7361" y="3746"/>
                </a:lnTo>
                <a:lnTo>
                  <a:pt x="7367" y="3745"/>
                </a:lnTo>
                <a:lnTo>
                  <a:pt x="7371" y="3743"/>
                </a:lnTo>
                <a:lnTo>
                  <a:pt x="7374" y="3741"/>
                </a:lnTo>
                <a:lnTo>
                  <a:pt x="7377" y="3739"/>
                </a:lnTo>
                <a:lnTo>
                  <a:pt x="7378" y="3736"/>
                </a:lnTo>
                <a:lnTo>
                  <a:pt x="7379" y="3732"/>
                </a:lnTo>
                <a:lnTo>
                  <a:pt x="7379" y="3729"/>
                </a:lnTo>
                <a:lnTo>
                  <a:pt x="7378" y="3725"/>
                </a:lnTo>
                <a:lnTo>
                  <a:pt x="7375" y="3716"/>
                </a:lnTo>
                <a:lnTo>
                  <a:pt x="7370" y="3708"/>
                </a:lnTo>
                <a:lnTo>
                  <a:pt x="7372" y="3706"/>
                </a:lnTo>
                <a:lnTo>
                  <a:pt x="7373" y="3705"/>
                </a:lnTo>
                <a:lnTo>
                  <a:pt x="7373" y="3703"/>
                </a:lnTo>
                <a:lnTo>
                  <a:pt x="7372" y="3700"/>
                </a:lnTo>
                <a:lnTo>
                  <a:pt x="7367" y="3696"/>
                </a:lnTo>
                <a:lnTo>
                  <a:pt x="7356" y="3690"/>
                </a:lnTo>
                <a:lnTo>
                  <a:pt x="7327" y="3679"/>
                </a:lnTo>
                <a:lnTo>
                  <a:pt x="7298" y="3668"/>
                </a:lnTo>
                <a:lnTo>
                  <a:pt x="7269" y="3656"/>
                </a:lnTo>
                <a:lnTo>
                  <a:pt x="7240" y="3646"/>
                </a:lnTo>
                <a:lnTo>
                  <a:pt x="7211" y="3635"/>
                </a:lnTo>
                <a:lnTo>
                  <a:pt x="7182" y="3623"/>
                </a:lnTo>
                <a:lnTo>
                  <a:pt x="7153" y="3611"/>
                </a:lnTo>
                <a:lnTo>
                  <a:pt x="7125" y="3600"/>
                </a:lnTo>
                <a:lnTo>
                  <a:pt x="7109" y="3589"/>
                </a:lnTo>
                <a:lnTo>
                  <a:pt x="7090" y="3579"/>
                </a:lnTo>
                <a:lnTo>
                  <a:pt x="7071" y="3572"/>
                </a:lnTo>
                <a:lnTo>
                  <a:pt x="7052" y="3564"/>
                </a:lnTo>
                <a:lnTo>
                  <a:pt x="7031" y="3551"/>
                </a:lnTo>
                <a:lnTo>
                  <a:pt x="7010" y="3539"/>
                </a:lnTo>
                <a:lnTo>
                  <a:pt x="6988" y="3526"/>
                </a:lnTo>
                <a:lnTo>
                  <a:pt x="6967" y="3512"/>
                </a:lnTo>
                <a:lnTo>
                  <a:pt x="6904" y="3470"/>
                </a:lnTo>
                <a:lnTo>
                  <a:pt x="6843" y="3428"/>
                </a:lnTo>
                <a:lnTo>
                  <a:pt x="6786" y="3388"/>
                </a:lnTo>
                <a:lnTo>
                  <a:pt x="6733" y="3346"/>
                </a:lnTo>
                <a:lnTo>
                  <a:pt x="6680" y="3304"/>
                </a:lnTo>
                <a:lnTo>
                  <a:pt x="6630" y="3263"/>
                </a:lnTo>
                <a:lnTo>
                  <a:pt x="6580" y="3222"/>
                </a:lnTo>
                <a:lnTo>
                  <a:pt x="6530" y="3181"/>
                </a:lnTo>
                <a:lnTo>
                  <a:pt x="6543" y="3184"/>
                </a:lnTo>
                <a:lnTo>
                  <a:pt x="6554" y="3187"/>
                </a:lnTo>
                <a:lnTo>
                  <a:pt x="6567" y="3192"/>
                </a:lnTo>
                <a:lnTo>
                  <a:pt x="6578" y="3197"/>
                </a:lnTo>
                <a:lnTo>
                  <a:pt x="6602" y="3208"/>
                </a:lnTo>
                <a:lnTo>
                  <a:pt x="6624" y="3218"/>
                </a:lnTo>
                <a:lnTo>
                  <a:pt x="6647" y="3230"/>
                </a:lnTo>
                <a:lnTo>
                  <a:pt x="6670" y="3240"/>
                </a:lnTo>
                <a:lnTo>
                  <a:pt x="6683" y="3244"/>
                </a:lnTo>
                <a:lnTo>
                  <a:pt x="6695" y="3247"/>
                </a:lnTo>
                <a:lnTo>
                  <a:pt x="6708" y="3251"/>
                </a:lnTo>
                <a:lnTo>
                  <a:pt x="6722" y="3253"/>
                </a:lnTo>
                <a:lnTo>
                  <a:pt x="6721" y="3249"/>
                </a:lnTo>
                <a:lnTo>
                  <a:pt x="6720" y="3245"/>
                </a:lnTo>
                <a:lnTo>
                  <a:pt x="6718" y="3242"/>
                </a:lnTo>
                <a:lnTo>
                  <a:pt x="6716" y="3239"/>
                </a:lnTo>
                <a:lnTo>
                  <a:pt x="6708" y="3232"/>
                </a:lnTo>
                <a:lnTo>
                  <a:pt x="6699" y="3226"/>
                </a:lnTo>
                <a:lnTo>
                  <a:pt x="6688" y="3221"/>
                </a:lnTo>
                <a:lnTo>
                  <a:pt x="6676" y="3215"/>
                </a:lnTo>
                <a:lnTo>
                  <a:pt x="6662" y="3210"/>
                </a:lnTo>
                <a:lnTo>
                  <a:pt x="6648" y="3204"/>
                </a:lnTo>
                <a:lnTo>
                  <a:pt x="6619" y="3194"/>
                </a:lnTo>
                <a:lnTo>
                  <a:pt x="6592" y="3184"/>
                </a:lnTo>
                <a:lnTo>
                  <a:pt x="6579" y="3179"/>
                </a:lnTo>
                <a:lnTo>
                  <a:pt x="6568" y="3172"/>
                </a:lnTo>
                <a:lnTo>
                  <a:pt x="6560" y="3167"/>
                </a:lnTo>
                <a:lnTo>
                  <a:pt x="6553" y="3160"/>
                </a:lnTo>
                <a:lnTo>
                  <a:pt x="6565" y="3149"/>
                </a:lnTo>
                <a:lnTo>
                  <a:pt x="6576" y="3137"/>
                </a:lnTo>
                <a:lnTo>
                  <a:pt x="6575" y="3137"/>
                </a:lnTo>
                <a:lnTo>
                  <a:pt x="6583" y="3134"/>
                </a:lnTo>
                <a:lnTo>
                  <a:pt x="6591" y="3128"/>
                </a:lnTo>
                <a:lnTo>
                  <a:pt x="6596" y="3128"/>
                </a:lnTo>
                <a:lnTo>
                  <a:pt x="6605" y="3130"/>
                </a:lnTo>
                <a:lnTo>
                  <a:pt x="6617" y="3135"/>
                </a:lnTo>
                <a:lnTo>
                  <a:pt x="6633" y="3145"/>
                </a:lnTo>
                <a:lnTo>
                  <a:pt x="6646" y="3152"/>
                </a:lnTo>
                <a:lnTo>
                  <a:pt x="6659" y="3158"/>
                </a:lnTo>
                <a:lnTo>
                  <a:pt x="6670" y="3164"/>
                </a:lnTo>
                <a:lnTo>
                  <a:pt x="6681" y="3167"/>
                </a:lnTo>
                <a:lnTo>
                  <a:pt x="6692" y="3171"/>
                </a:lnTo>
                <a:lnTo>
                  <a:pt x="6702" y="3173"/>
                </a:lnTo>
                <a:lnTo>
                  <a:pt x="6711" y="3176"/>
                </a:lnTo>
                <a:lnTo>
                  <a:pt x="6720" y="3177"/>
                </a:lnTo>
                <a:lnTo>
                  <a:pt x="6737" y="3177"/>
                </a:lnTo>
                <a:lnTo>
                  <a:pt x="6751" y="3177"/>
                </a:lnTo>
                <a:lnTo>
                  <a:pt x="6763" y="3175"/>
                </a:lnTo>
                <a:lnTo>
                  <a:pt x="6774" y="3173"/>
                </a:lnTo>
                <a:lnTo>
                  <a:pt x="6780" y="3173"/>
                </a:lnTo>
                <a:lnTo>
                  <a:pt x="6784" y="3172"/>
                </a:lnTo>
                <a:lnTo>
                  <a:pt x="6787" y="3170"/>
                </a:lnTo>
                <a:lnTo>
                  <a:pt x="6787" y="3167"/>
                </a:lnTo>
                <a:lnTo>
                  <a:pt x="6786" y="3165"/>
                </a:lnTo>
                <a:lnTo>
                  <a:pt x="6783" y="3162"/>
                </a:lnTo>
                <a:lnTo>
                  <a:pt x="6780" y="3157"/>
                </a:lnTo>
                <a:lnTo>
                  <a:pt x="6775" y="3154"/>
                </a:lnTo>
                <a:lnTo>
                  <a:pt x="6763" y="3146"/>
                </a:lnTo>
                <a:lnTo>
                  <a:pt x="6748" y="3138"/>
                </a:lnTo>
                <a:lnTo>
                  <a:pt x="6733" y="3130"/>
                </a:lnTo>
                <a:lnTo>
                  <a:pt x="6719" y="3123"/>
                </a:lnTo>
                <a:lnTo>
                  <a:pt x="6681" y="3104"/>
                </a:lnTo>
                <a:lnTo>
                  <a:pt x="6646" y="3085"/>
                </a:lnTo>
                <a:lnTo>
                  <a:pt x="6612" y="3066"/>
                </a:lnTo>
                <a:lnTo>
                  <a:pt x="6581" y="3047"/>
                </a:lnTo>
                <a:lnTo>
                  <a:pt x="6552" y="3028"/>
                </a:lnTo>
                <a:lnTo>
                  <a:pt x="6525" y="3010"/>
                </a:lnTo>
                <a:lnTo>
                  <a:pt x="6502" y="2991"/>
                </a:lnTo>
                <a:lnTo>
                  <a:pt x="6479" y="2974"/>
                </a:lnTo>
                <a:lnTo>
                  <a:pt x="6467" y="2964"/>
                </a:lnTo>
                <a:lnTo>
                  <a:pt x="6454" y="2955"/>
                </a:lnTo>
                <a:lnTo>
                  <a:pt x="6444" y="2947"/>
                </a:lnTo>
                <a:lnTo>
                  <a:pt x="6432" y="2941"/>
                </a:lnTo>
                <a:lnTo>
                  <a:pt x="6421" y="2936"/>
                </a:lnTo>
                <a:lnTo>
                  <a:pt x="6410" y="2930"/>
                </a:lnTo>
                <a:lnTo>
                  <a:pt x="6400" y="2927"/>
                </a:lnTo>
                <a:lnTo>
                  <a:pt x="6390" y="2924"/>
                </a:lnTo>
                <a:lnTo>
                  <a:pt x="6370" y="2920"/>
                </a:lnTo>
                <a:lnTo>
                  <a:pt x="6349" y="2916"/>
                </a:lnTo>
                <a:lnTo>
                  <a:pt x="6328" y="2914"/>
                </a:lnTo>
                <a:lnTo>
                  <a:pt x="6305" y="2911"/>
                </a:lnTo>
                <a:lnTo>
                  <a:pt x="6277" y="2894"/>
                </a:lnTo>
                <a:lnTo>
                  <a:pt x="6248" y="2876"/>
                </a:lnTo>
                <a:lnTo>
                  <a:pt x="6219" y="2857"/>
                </a:lnTo>
                <a:lnTo>
                  <a:pt x="6188" y="2838"/>
                </a:lnTo>
                <a:lnTo>
                  <a:pt x="6155" y="2817"/>
                </a:lnTo>
                <a:lnTo>
                  <a:pt x="6119" y="2794"/>
                </a:lnTo>
                <a:lnTo>
                  <a:pt x="6082" y="2771"/>
                </a:lnTo>
                <a:lnTo>
                  <a:pt x="6040" y="2744"/>
                </a:lnTo>
                <a:lnTo>
                  <a:pt x="6062" y="2771"/>
                </a:lnTo>
                <a:lnTo>
                  <a:pt x="6085" y="2794"/>
                </a:lnTo>
                <a:lnTo>
                  <a:pt x="6097" y="2806"/>
                </a:lnTo>
                <a:lnTo>
                  <a:pt x="6108" y="2817"/>
                </a:lnTo>
                <a:lnTo>
                  <a:pt x="6122" y="2827"/>
                </a:lnTo>
                <a:lnTo>
                  <a:pt x="6135" y="2838"/>
                </a:lnTo>
                <a:lnTo>
                  <a:pt x="6150" y="2848"/>
                </a:lnTo>
                <a:lnTo>
                  <a:pt x="6165" y="2857"/>
                </a:lnTo>
                <a:lnTo>
                  <a:pt x="6183" y="2866"/>
                </a:lnTo>
                <a:lnTo>
                  <a:pt x="6200" y="2876"/>
                </a:lnTo>
                <a:lnTo>
                  <a:pt x="6219" y="2884"/>
                </a:lnTo>
                <a:lnTo>
                  <a:pt x="6240" y="2894"/>
                </a:lnTo>
                <a:lnTo>
                  <a:pt x="6261" y="2902"/>
                </a:lnTo>
                <a:lnTo>
                  <a:pt x="6285" y="2911"/>
                </a:lnTo>
                <a:lnTo>
                  <a:pt x="6310" y="2928"/>
                </a:lnTo>
                <a:lnTo>
                  <a:pt x="6335" y="2945"/>
                </a:lnTo>
                <a:lnTo>
                  <a:pt x="6361" y="2962"/>
                </a:lnTo>
                <a:lnTo>
                  <a:pt x="6387" y="2980"/>
                </a:lnTo>
                <a:lnTo>
                  <a:pt x="6414" y="2997"/>
                </a:lnTo>
                <a:lnTo>
                  <a:pt x="6439" y="3014"/>
                </a:lnTo>
                <a:lnTo>
                  <a:pt x="6465" y="3031"/>
                </a:lnTo>
                <a:lnTo>
                  <a:pt x="6491" y="3048"/>
                </a:lnTo>
                <a:lnTo>
                  <a:pt x="6507" y="3061"/>
                </a:lnTo>
                <a:lnTo>
                  <a:pt x="6520" y="3072"/>
                </a:lnTo>
                <a:lnTo>
                  <a:pt x="6524" y="3077"/>
                </a:lnTo>
                <a:lnTo>
                  <a:pt x="6529" y="3081"/>
                </a:lnTo>
                <a:lnTo>
                  <a:pt x="6530" y="3086"/>
                </a:lnTo>
                <a:lnTo>
                  <a:pt x="6531" y="3089"/>
                </a:lnTo>
                <a:lnTo>
                  <a:pt x="6531" y="3092"/>
                </a:lnTo>
                <a:lnTo>
                  <a:pt x="6529" y="3095"/>
                </a:lnTo>
                <a:lnTo>
                  <a:pt x="6525" y="3097"/>
                </a:lnTo>
                <a:lnTo>
                  <a:pt x="6521" y="3100"/>
                </a:lnTo>
                <a:lnTo>
                  <a:pt x="6515" y="3102"/>
                </a:lnTo>
                <a:lnTo>
                  <a:pt x="6507" y="3102"/>
                </a:lnTo>
                <a:lnTo>
                  <a:pt x="6498" y="3103"/>
                </a:lnTo>
                <a:lnTo>
                  <a:pt x="6488" y="3103"/>
                </a:lnTo>
                <a:lnTo>
                  <a:pt x="6459" y="3087"/>
                </a:lnTo>
                <a:lnTo>
                  <a:pt x="6430" y="3071"/>
                </a:lnTo>
                <a:lnTo>
                  <a:pt x="6402" y="3057"/>
                </a:lnTo>
                <a:lnTo>
                  <a:pt x="6375" y="3045"/>
                </a:lnTo>
                <a:lnTo>
                  <a:pt x="6363" y="3041"/>
                </a:lnTo>
                <a:lnTo>
                  <a:pt x="6351" y="3037"/>
                </a:lnTo>
                <a:lnTo>
                  <a:pt x="6339" y="3036"/>
                </a:lnTo>
                <a:lnTo>
                  <a:pt x="6330" y="3036"/>
                </a:lnTo>
                <a:lnTo>
                  <a:pt x="6320" y="3037"/>
                </a:lnTo>
                <a:lnTo>
                  <a:pt x="6312" y="3042"/>
                </a:lnTo>
                <a:lnTo>
                  <a:pt x="6308" y="3044"/>
                </a:lnTo>
                <a:lnTo>
                  <a:pt x="6305" y="3047"/>
                </a:lnTo>
                <a:lnTo>
                  <a:pt x="6301" y="3051"/>
                </a:lnTo>
                <a:lnTo>
                  <a:pt x="6299" y="3056"/>
                </a:lnTo>
                <a:lnTo>
                  <a:pt x="6284" y="3046"/>
                </a:lnTo>
                <a:lnTo>
                  <a:pt x="6270" y="3037"/>
                </a:lnTo>
                <a:lnTo>
                  <a:pt x="6255" y="3029"/>
                </a:lnTo>
                <a:lnTo>
                  <a:pt x="6241" y="3021"/>
                </a:lnTo>
                <a:lnTo>
                  <a:pt x="6238" y="3015"/>
                </a:lnTo>
                <a:lnTo>
                  <a:pt x="6234" y="3010"/>
                </a:lnTo>
                <a:lnTo>
                  <a:pt x="6228" y="3004"/>
                </a:lnTo>
                <a:lnTo>
                  <a:pt x="6221" y="2998"/>
                </a:lnTo>
                <a:lnTo>
                  <a:pt x="6205" y="2986"/>
                </a:lnTo>
                <a:lnTo>
                  <a:pt x="6187" y="2975"/>
                </a:lnTo>
                <a:lnTo>
                  <a:pt x="6144" y="2952"/>
                </a:lnTo>
                <a:lnTo>
                  <a:pt x="6102" y="2928"/>
                </a:lnTo>
                <a:lnTo>
                  <a:pt x="6032" y="2883"/>
                </a:lnTo>
                <a:lnTo>
                  <a:pt x="5962" y="2838"/>
                </a:lnTo>
                <a:lnTo>
                  <a:pt x="5893" y="2792"/>
                </a:lnTo>
                <a:lnTo>
                  <a:pt x="5823" y="2747"/>
                </a:lnTo>
                <a:lnTo>
                  <a:pt x="5753" y="2701"/>
                </a:lnTo>
                <a:lnTo>
                  <a:pt x="5683" y="2656"/>
                </a:lnTo>
                <a:lnTo>
                  <a:pt x="5613" y="2611"/>
                </a:lnTo>
                <a:lnTo>
                  <a:pt x="5543" y="2566"/>
                </a:lnTo>
                <a:lnTo>
                  <a:pt x="5506" y="2539"/>
                </a:lnTo>
                <a:lnTo>
                  <a:pt x="5469" y="2512"/>
                </a:lnTo>
                <a:lnTo>
                  <a:pt x="5433" y="2485"/>
                </a:lnTo>
                <a:lnTo>
                  <a:pt x="5395" y="2458"/>
                </a:lnTo>
                <a:lnTo>
                  <a:pt x="5355" y="2432"/>
                </a:lnTo>
                <a:lnTo>
                  <a:pt x="5312" y="2406"/>
                </a:lnTo>
                <a:lnTo>
                  <a:pt x="5289" y="2393"/>
                </a:lnTo>
                <a:lnTo>
                  <a:pt x="5265" y="2380"/>
                </a:lnTo>
                <a:lnTo>
                  <a:pt x="5239" y="2367"/>
                </a:lnTo>
                <a:lnTo>
                  <a:pt x="5212" y="2354"/>
                </a:lnTo>
                <a:lnTo>
                  <a:pt x="5197" y="2339"/>
                </a:lnTo>
                <a:lnTo>
                  <a:pt x="5180" y="2324"/>
                </a:lnTo>
                <a:lnTo>
                  <a:pt x="5161" y="2309"/>
                </a:lnTo>
                <a:lnTo>
                  <a:pt x="5139" y="2294"/>
                </a:lnTo>
                <a:lnTo>
                  <a:pt x="5094" y="2263"/>
                </a:lnTo>
                <a:lnTo>
                  <a:pt x="5047" y="2233"/>
                </a:lnTo>
                <a:lnTo>
                  <a:pt x="5001" y="2202"/>
                </a:lnTo>
                <a:lnTo>
                  <a:pt x="4958" y="2172"/>
                </a:lnTo>
                <a:lnTo>
                  <a:pt x="4940" y="2157"/>
                </a:lnTo>
                <a:lnTo>
                  <a:pt x="4922" y="2142"/>
                </a:lnTo>
                <a:lnTo>
                  <a:pt x="4907" y="2128"/>
                </a:lnTo>
                <a:lnTo>
                  <a:pt x="4897" y="2113"/>
                </a:lnTo>
                <a:lnTo>
                  <a:pt x="4857" y="2086"/>
                </a:lnTo>
                <a:lnTo>
                  <a:pt x="4818" y="2059"/>
                </a:lnTo>
                <a:lnTo>
                  <a:pt x="4778" y="2032"/>
                </a:lnTo>
                <a:lnTo>
                  <a:pt x="4740" y="2004"/>
                </a:lnTo>
                <a:lnTo>
                  <a:pt x="4723" y="1989"/>
                </a:lnTo>
                <a:lnTo>
                  <a:pt x="4705" y="1975"/>
                </a:lnTo>
                <a:lnTo>
                  <a:pt x="4689" y="1961"/>
                </a:lnTo>
                <a:lnTo>
                  <a:pt x="4672" y="1947"/>
                </a:lnTo>
                <a:lnTo>
                  <a:pt x="4662" y="1932"/>
                </a:lnTo>
                <a:lnTo>
                  <a:pt x="4653" y="1917"/>
                </a:lnTo>
                <a:lnTo>
                  <a:pt x="4644" y="1902"/>
                </a:lnTo>
                <a:lnTo>
                  <a:pt x="4634" y="1887"/>
                </a:lnTo>
                <a:lnTo>
                  <a:pt x="4657" y="1901"/>
                </a:lnTo>
                <a:lnTo>
                  <a:pt x="4678" y="1914"/>
                </a:lnTo>
                <a:lnTo>
                  <a:pt x="4701" y="1928"/>
                </a:lnTo>
                <a:lnTo>
                  <a:pt x="4724" y="1941"/>
                </a:lnTo>
                <a:lnTo>
                  <a:pt x="4746" y="1954"/>
                </a:lnTo>
                <a:lnTo>
                  <a:pt x="4768" y="1967"/>
                </a:lnTo>
                <a:lnTo>
                  <a:pt x="4790" y="1980"/>
                </a:lnTo>
                <a:lnTo>
                  <a:pt x="4813" y="1993"/>
                </a:lnTo>
                <a:lnTo>
                  <a:pt x="4825" y="1997"/>
                </a:lnTo>
                <a:lnTo>
                  <a:pt x="4834" y="2002"/>
                </a:lnTo>
                <a:lnTo>
                  <a:pt x="4844" y="2006"/>
                </a:lnTo>
                <a:lnTo>
                  <a:pt x="4851" y="2010"/>
                </a:lnTo>
                <a:lnTo>
                  <a:pt x="4868" y="2020"/>
                </a:lnTo>
                <a:lnTo>
                  <a:pt x="4882" y="2031"/>
                </a:lnTo>
                <a:lnTo>
                  <a:pt x="4895" y="2040"/>
                </a:lnTo>
                <a:lnTo>
                  <a:pt x="4912" y="2050"/>
                </a:lnTo>
                <a:lnTo>
                  <a:pt x="4920" y="2054"/>
                </a:lnTo>
                <a:lnTo>
                  <a:pt x="4930" y="2059"/>
                </a:lnTo>
                <a:lnTo>
                  <a:pt x="4942" y="2062"/>
                </a:lnTo>
                <a:lnTo>
                  <a:pt x="4954" y="2065"/>
                </a:lnTo>
                <a:lnTo>
                  <a:pt x="4986" y="2082"/>
                </a:lnTo>
                <a:lnTo>
                  <a:pt x="5019" y="2100"/>
                </a:lnTo>
                <a:lnTo>
                  <a:pt x="5053" y="2120"/>
                </a:lnTo>
                <a:lnTo>
                  <a:pt x="5093" y="2142"/>
                </a:lnTo>
                <a:lnTo>
                  <a:pt x="5085" y="2130"/>
                </a:lnTo>
                <a:lnTo>
                  <a:pt x="5079" y="2121"/>
                </a:lnTo>
                <a:lnTo>
                  <a:pt x="5077" y="2116"/>
                </a:lnTo>
                <a:lnTo>
                  <a:pt x="5076" y="2111"/>
                </a:lnTo>
                <a:lnTo>
                  <a:pt x="5075" y="2108"/>
                </a:lnTo>
                <a:lnTo>
                  <a:pt x="5076" y="2104"/>
                </a:lnTo>
                <a:lnTo>
                  <a:pt x="5077" y="2100"/>
                </a:lnTo>
                <a:lnTo>
                  <a:pt x="5079" y="2098"/>
                </a:lnTo>
                <a:lnTo>
                  <a:pt x="5082" y="2095"/>
                </a:lnTo>
                <a:lnTo>
                  <a:pt x="5087" y="2093"/>
                </a:lnTo>
                <a:lnTo>
                  <a:pt x="5091" y="2092"/>
                </a:lnTo>
                <a:lnTo>
                  <a:pt x="5097" y="2091"/>
                </a:lnTo>
                <a:lnTo>
                  <a:pt x="5105" y="2090"/>
                </a:lnTo>
                <a:lnTo>
                  <a:pt x="5114" y="2090"/>
                </a:lnTo>
                <a:lnTo>
                  <a:pt x="5146" y="2112"/>
                </a:lnTo>
                <a:lnTo>
                  <a:pt x="5178" y="2136"/>
                </a:lnTo>
                <a:lnTo>
                  <a:pt x="5209" y="2159"/>
                </a:lnTo>
                <a:lnTo>
                  <a:pt x="5243" y="2182"/>
                </a:lnTo>
                <a:lnTo>
                  <a:pt x="5260" y="2193"/>
                </a:lnTo>
                <a:lnTo>
                  <a:pt x="5278" y="2204"/>
                </a:lnTo>
                <a:lnTo>
                  <a:pt x="5298" y="2215"/>
                </a:lnTo>
                <a:lnTo>
                  <a:pt x="5319" y="2227"/>
                </a:lnTo>
                <a:lnTo>
                  <a:pt x="5340" y="2237"/>
                </a:lnTo>
                <a:lnTo>
                  <a:pt x="5364" y="2248"/>
                </a:lnTo>
                <a:lnTo>
                  <a:pt x="5390" y="2259"/>
                </a:lnTo>
                <a:lnTo>
                  <a:pt x="5417" y="2268"/>
                </a:lnTo>
                <a:lnTo>
                  <a:pt x="5438" y="2282"/>
                </a:lnTo>
                <a:lnTo>
                  <a:pt x="5458" y="2295"/>
                </a:lnTo>
                <a:lnTo>
                  <a:pt x="5480" y="2309"/>
                </a:lnTo>
                <a:lnTo>
                  <a:pt x="5501" y="2322"/>
                </a:lnTo>
                <a:lnTo>
                  <a:pt x="5523" y="2336"/>
                </a:lnTo>
                <a:lnTo>
                  <a:pt x="5543" y="2349"/>
                </a:lnTo>
                <a:lnTo>
                  <a:pt x="5565" y="2363"/>
                </a:lnTo>
                <a:lnTo>
                  <a:pt x="5586" y="2377"/>
                </a:lnTo>
                <a:lnTo>
                  <a:pt x="5573" y="2381"/>
                </a:lnTo>
                <a:lnTo>
                  <a:pt x="5562" y="2386"/>
                </a:lnTo>
                <a:lnTo>
                  <a:pt x="5561" y="2388"/>
                </a:lnTo>
                <a:lnTo>
                  <a:pt x="5559" y="2389"/>
                </a:lnTo>
                <a:lnTo>
                  <a:pt x="5559" y="2392"/>
                </a:lnTo>
                <a:lnTo>
                  <a:pt x="5561" y="2395"/>
                </a:lnTo>
                <a:lnTo>
                  <a:pt x="5563" y="2397"/>
                </a:lnTo>
                <a:lnTo>
                  <a:pt x="5566" y="2400"/>
                </a:lnTo>
                <a:lnTo>
                  <a:pt x="5570" y="2403"/>
                </a:lnTo>
                <a:lnTo>
                  <a:pt x="5577" y="2407"/>
                </a:lnTo>
                <a:lnTo>
                  <a:pt x="5592" y="2413"/>
                </a:lnTo>
                <a:lnTo>
                  <a:pt x="5604" y="2417"/>
                </a:lnTo>
                <a:lnTo>
                  <a:pt x="5614" y="2418"/>
                </a:lnTo>
                <a:lnTo>
                  <a:pt x="5623" y="2418"/>
                </a:lnTo>
                <a:lnTo>
                  <a:pt x="5637" y="2414"/>
                </a:lnTo>
                <a:lnTo>
                  <a:pt x="5653" y="2412"/>
                </a:lnTo>
                <a:lnTo>
                  <a:pt x="5671" y="2421"/>
                </a:lnTo>
                <a:lnTo>
                  <a:pt x="5688" y="2430"/>
                </a:lnTo>
                <a:lnTo>
                  <a:pt x="5703" y="2441"/>
                </a:lnTo>
                <a:lnTo>
                  <a:pt x="5718" y="2451"/>
                </a:lnTo>
                <a:lnTo>
                  <a:pt x="5735" y="2460"/>
                </a:lnTo>
                <a:lnTo>
                  <a:pt x="5753" y="2470"/>
                </a:lnTo>
                <a:lnTo>
                  <a:pt x="5764" y="2474"/>
                </a:lnTo>
                <a:lnTo>
                  <a:pt x="5774" y="2478"/>
                </a:lnTo>
                <a:lnTo>
                  <a:pt x="5786" y="2482"/>
                </a:lnTo>
                <a:lnTo>
                  <a:pt x="5800" y="2486"/>
                </a:lnTo>
                <a:lnTo>
                  <a:pt x="5802" y="2487"/>
                </a:lnTo>
                <a:lnTo>
                  <a:pt x="5842" y="2519"/>
                </a:lnTo>
                <a:lnTo>
                  <a:pt x="5884" y="2551"/>
                </a:lnTo>
                <a:lnTo>
                  <a:pt x="5928" y="2583"/>
                </a:lnTo>
                <a:lnTo>
                  <a:pt x="5974" y="2615"/>
                </a:lnTo>
                <a:lnTo>
                  <a:pt x="6021" y="2648"/>
                </a:lnTo>
                <a:lnTo>
                  <a:pt x="6071" y="2679"/>
                </a:lnTo>
                <a:lnTo>
                  <a:pt x="6120" y="2711"/>
                </a:lnTo>
                <a:lnTo>
                  <a:pt x="6171" y="2743"/>
                </a:lnTo>
                <a:lnTo>
                  <a:pt x="6222" y="2775"/>
                </a:lnTo>
                <a:lnTo>
                  <a:pt x="6274" y="2806"/>
                </a:lnTo>
                <a:lnTo>
                  <a:pt x="6326" y="2838"/>
                </a:lnTo>
                <a:lnTo>
                  <a:pt x="6376" y="2870"/>
                </a:lnTo>
                <a:lnTo>
                  <a:pt x="6426" y="2901"/>
                </a:lnTo>
                <a:lnTo>
                  <a:pt x="6476" y="2934"/>
                </a:lnTo>
                <a:lnTo>
                  <a:pt x="6524" y="2966"/>
                </a:lnTo>
                <a:lnTo>
                  <a:pt x="6572" y="2998"/>
                </a:lnTo>
                <a:lnTo>
                  <a:pt x="6622" y="3031"/>
                </a:lnTo>
                <a:lnTo>
                  <a:pt x="6673" y="3065"/>
                </a:lnTo>
                <a:lnTo>
                  <a:pt x="6725" y="3100"/>
                </a:lnTo>
                <a:lnTo>
                  <a:pt x="6779" y="3134"/>
                </a:lnTo>
                <a:lnTo>
                  <a:pt x="6832" y="3167"/>
                </a:lnTo>
                <a:lnTo>
                  <a:pt x="6885" y="3201"/>
                </a:lnTo>
                <a:lnTo>
                  <a:pt x="6939" y="3234"/>
                </a:lnTo>
                <a:lnTo>
                  <a:pt x="6992" y="3269"/>
                </a:lnTo>
                <a:lnTo>
                  <a:pt x="7001" y="3279"/>
                </a:lnTo>
                <a:lnTo>
                  <a:pt x="7012" y="3289"/>
                </a:lnTo>
                <a:lnTo>
                  <a:pt x="7025" y="3300"/>
                </a:lnTo>
                <a:lnTo>
                  <a:pt x="7038" y="3311"/>
                </a:lnTo>
                <a:lnTo>
                  <a:pt x="7068" y="3331"/>
                </a:lnTo>
                <a:lnTo>
                  <a:pt x="7100" y="3352"/>
                </a:lnTo>
                <a:lnTo>
                  <a:pt x="7135" y="3373"/>
                </a:lnTo>
                <a:lnTo>
                  <a:pt x="7170" y="3394"/>
                </a:lnTo>
                <a:lnTo>
                  <a:pt x="7205" y="3414"/>
                </a:lnTo>
                <a:lnTo>
                  <a:pt x="7241" y="3436"/>
                </a:lnTo>
                <a:lnTo>
                  <a:pt x="7249" y="3448"/>
                </a:lnTo>
                <a:lnTo>
                  <a:pt x="7258" y="3459"/>
                </a:lnTo>
                <a:lnTo>
                  <a:pt x="7263" y="3465"/>
                </a:lnTo>
                <a:lnTo>
                  <a:pt x="7269" y="3470"/>
                </a:lnTo>
                <a:lnTo>
                  <a:pt x="7275" y="3475"/>
                </a:lnTo>
                <a:lnTo>
                  <a:pt x="7282" y="3481"/>
                </a:lnTo>
                <a:lnTo>
                  <a:pt x="7289" y="3485"/>
                </a:lnTo>
                <a:lnTo>
                  <a:pt x="7299" y="3490"/>
                </a:lnTo>
                <a:lnTo>
                  <a:pt x="7310" y="3494"/>
                </a:lnTo>
                <a:lnTo>
                  <a:pt x="7321" y="3498"/>
                </a:lnTo>
                <a:lnTo>
                  <a:pt x="7335" y="3501"/>
                </a:lnTo>
                <a:lnTo>
                  <a:pt x="7350" y="3503"/>
                </a:lnTo>
                <a:lnTo>
                  <a:pt x="7369" y="3505"/>
                </a:lnTo>
                <a:lnTo>
                  <a:pt x="7388" y="3507"/>
                </a:lnTo>
                <a:lnTo>
                  <a:pt x="7411" y="3512"/>
                </a:lnTo>
                <a:lnTo>
                  <a:pt x="7429" y="3515"/>
                </a:lnTo>
                <a:lnTo>
                  <a:pt x="7443" y="3517"/>
                </a:lnTo>
                <a:lnTo>
                  <a:pt x="7453" y="3517"/>
                </a:lnTo>
                <a:lnTo>
                  <a:pt x="7460" y="3516"/>
                </a:lnTo>
                <a:lnTo>
                  <a:pt x="7463" y="3514"/>
                </a:lnTo>
                <a:lnTo>
                  <a:pt x="7465" y="3511"/>
                </a:lnTo>
                <a:lnTo>
                  <a:pt x="7464" y="3508"/>
                </a:lnTo>
                <a:lnTo>
                  <a:pt x="7459" y="3498"/>
                </a:lnTo>
                <a:lnTo>
                  <a:pt x="7450" y="3486"/>
                </a:lnTo>
                <a:lnTo>
                  <a:pt x="7442" y="3475"/>
                </a:lnTo>
                <a:lnTo>
                  <a:pt x="7436" y="3465"/>
                </a:lnTo>
                <a:lnTo>
                  <a:pt x="7463" y="3480"/>
                </a:lnTo>
                <a:lnTo>
                  <a:pt x="7490" y="3496"/>
                </a:lnTo>
                <a:lnTo>
                  <a:pt x="7505" y="3502"/>
                </a:lnTo>
                <a:lnTo>
                  <a:pt x="7520" y="3509"/>
                </a:lnTo>
                <a:lnTo>
                  <a:pt x="7537" y="3514"/>
                </a:lnTo>
                <a:lnTo>
                  <a:pt x="7556" y="3519"/>
                </a:lnTo>
                <a:lnTo>
                  <a:pt x="7546" y="3508"/>
                </a:lnTo>
                <a:lnTo>
                  <a:pt x="7535" y="3496"/>
                </a:lnTo>
                <a:lnTo>
                  <a:pt x="7523" y="3485"/>
                </a:lnTo>
                <a:lnTo>
                  <a:pt x="7509" y="3473"/>
                </a:lnTo>
                <a:lnTo>
                  <a:pt x="7482" y="3450"/>
                </a:lnTo>
                <a:lnTo>
                  <a:pt x="7449" y="3426"/>
                </a:lnTo>
                <a:lnTo>
                  <a:pt x="7415" y="3403"/>
                </a:lnTo>
                <a:lnTo>
                  <a:pt x="7379" y="3379"/>
                </a:lnTo>
                <a:lnTo>
                  <a:pt x="7343" y="3354"/>
                </a:lnTo>
                <a:lnTo>
                  <a:pt x="7305" y="3331"/>
                </a:lnTo>
                <a:lnTo>
                  <a:pt x="7321" y="3330"/>
                </a:lnTo>
                <a:lnTo>
                  <a:pt x="7334" y="3328"/>
                </a:lnTo>
                <a:lnTo>
                  <a:pt x="7340" y="3326"/>
                </a:lnTo>
                <a:lnTo>
                  <a:pt x="7345" y="3324"/>
                </a:lnTo>
                <a:lnTo>
                  <a:pt x="7348" y="3322"/>
                </a:lnTo>
                <a:lnTo>
                  <a:pt x="7350" y="3319"/>
                </a:lnTo>
                <a:lnTo>
                  <a:pt x="7352" y="3317"/>
                </a:lnTo>
                <a:lnTo>
                  <a:pt x="7352" y="3314"/>
                </a:lnTo>
                <a:lnTo>
                  <a:pt x="7349" y="3309"/>
                </a:lnTo>
                <a:lnTo>
                  <a:pt x="7346" y="3305"/>
                </a:lnTo>
                <a:lnTo>
                  <a:pt x="7340" y="3301"/>
                </a:lnTo>
                <a:lnTo>
                  <a:pt x="7332" y="3296"/>
                </a:lnTo>
                <a:lnTo>
                  <a:pt x="7323" y="3290"/>
                </a:lnTo>
                <a:lnTo>
                  <a:pt x="7310" y="3284"/>
                </a:lnTo>
                <a:lnTo>
                  <a:pt x="7270" y="3264"/>
                </a:lnTo>
                <a:lnTo>
                  <a:pt x="7233" y="3245"/>
                </a:lnTo>
                <a:lnTo>
                  <a:pt x="7199" y="3226"/>
                </a:lnTo>
                <a:lnTo>
                  <a:pt x="7166" y="3206"/>
                </a:lnTo>
                <a:lnTo>
                  <a:pt x="7133" y="3186"/>
                </a:lnTo>
                <a:lnTo>
                  <a:pt x="7100" y="3166"/>
                </a:lnTo>
                <a:lnTo>
                  <a:pt x="7065" y="3147"/>
                </a:lnTo>
                <a:lnTo>
                  <a:pt x="7028" y="3127"/>
                </a:lnTo>
                <a:lnTo>
                  <a:pt x="7017" y="3124"/>
                </a:lnTo>
                <a:lnTo>
                  <a:pt x="7008" y="3122"/>
                </a:lnTo>
                <a:lnTo>
                  <a:pt x="7006" y="3121"/>
                </a:lnTo>
                <a:lnTo>
                  <a:pt x="7005" y="3121"/>
                </a:lnTo>
                <a:lnTo>
                  <a:pt x="7016" y="3124"/>
                </a:lnTo>
                <a:lnTo>
                  <a:pt x="7028" y="3127"/>
                </a:lnTo>
                <a:lnTo>
                  <a:pt x="7027" y="3123"/>
                </a:lnTo>
                <a:lnTo>
                  <a:pt x="7028" y="3120"/>
                </a:lnTo>
                <a:lnTo>
                  <a:pt x="7030" y="3117"/>
                </a:lnTo>
                <a:lnTo>
                  <a:pt x="7034" y="3112"/>
                </a:lnTo>
                <a:lnTo>
                  <a:pt x="7036" y="3109"/>
                </a:lnTo>
                <a:lnTo>
                  <a:pt x="7039" y="3106"/>
                </a:lnTo>
                <a:lnTo>
                  <a:pt x="7040" y="3102"/>
                </a:lnTo>
                <a:lnTo>
                  <a:pt x="7041" y="3098"/>
                </a:lnTo>
                <a:lnTo>
                  <a:pt x="7039" y="3094"/>
                </a:lnTo>
                <a:lnTo>
                  <a:pt x="7036" y="3090"/>
                </a:lnTo>
                <a:lnTo>
                  <a:pt x="7030" y="3085"/>
                </a:lnTo>
                <a:lnTo>
                  <a:pt x="7021" y="3079"/>
                </a:lnTo>
                <a:lnTo>
                  <a:pt x="7009" y="3073"/>
                </a:lnTo>
                <a:lnTo>
                  <a:pt x="6993" y="3066"/>
                </a:lnTo>
                <a:lnTo>
                  <a:pt x="6972" y="3060"/>
                </a:lnTo>
                <a:lnTo>
                  <a:pt x="6946" y="3051"/>
                </a:lnTo>
                <a:lnTo>
                  <a:pt x="6935" y="3047"/>
                </a:lnTo>
                <a:lnTo>
                  <a:pt x="6922" y="3040"/>
                </a:lnTo>
                <a:lnTo>
                  <a:pt x="6909" y="3030"/>
                </a:lnTo>
                <a:lnTo>
                  <a:pt x="6897" y="3020"/>
                </a:lnTo>
                <a:lnTo>
                  <a:pt x="6893" y="3015"/>
                </a:lnTo>
                <a:lnTo>
                  <a:pt x="6890" y="3011"/>
                </a:lnTo>
                <a:lnTo>
                  <a:pt x="6888" y="3005"/>
                </a:lnTo>
                <a:lnTo>
                  <a:pt x="6887" y="3001"/>
                </a:lnTo>
                <a:lnTo>
                  <a:pt x="6890" y="2998"/>
                </a:lnTo>
                <a:lnTo>
                  <a:pt x="6893" y="2995"/>
                </a:lnTo>
                <a:lnTo>
                  <a:pt x="6898" y="2991"/>
                </a:lnTo>
                <a:lnTo>
                  <a:pt x="6907" y="2990"/>
                </a:lnTo>
                <a:lnTo>
                  <a:pt x="6907" y="2987"/>
                </a:lnTo>
                <a:lnTo>
                  <a:pt x="6907" y="2984"/>
                </a:lnTo>
                <a:lnTo>
                  <a:pt x="6914" y="2988"/>
                </a:lnTo>
                <a:lnTo>
                  <a:pt x="6922" y="2992"/>
                </a:lnTo>
                <a:lnTo>
                  <a:pt x="6907" y="2989"/>
                </a:lnTo>
                <a:lnTo>
                  <a:pt x="6972" y="3027"/>
                </a:lnTo>
                <a:lnTo>
                  <a:pt x="7036" y="3063"/>
                </a:lnTo>
                <a:lnTo>
                  <a:pt x="7097" y="3101"/>
                </a:lnTo>
                <a:lnTo>
                  <a:pt x="7159" y="3138"/>
                </a:lnTo>
                <a:lnTo>
                  <a:pt x="7223" y="3175"/>
                </a:lnTo>
                <a:lnTo>
                  <a:pt x="7290" y="3211"/>
                </a:lnTo>
                <a:lnTo>
                  <a:pt x="7325" y="3229"/>
                </a:lnTo>
                <a:lnTo>
                  <a:pt x="7361" y="3247"/>
                </a:lnTo>
                <a:lnTo>
                  <a:pt x="7399" y="3266"/>
                </a:lnTo>
                <a:lnTo>
                  <a:pt x="7437" y="3283"/>
                </a:lnTo>
                <a:lnTo>
                  <a:pt x="7462" y="3302"/>
                </a:lnTo>
                <a:lnTo>
                  <a:pt x="7487" y="3321"/>
                </a:lnTo>
                <a:lnTo>
                  <a:pt x="7512" y="3342"/>
                </a:lnTo>
                <a:lnTo>
                  <a:pt x="7536" y="3362"/>
                </a:lnTo>
                <a:lnTo>
                  <a:pt x="7555" y="3362"/>
                </a:lnTo>
                <a:lnTo>
                  <a:pt x="7567" y="3362"/>
                </a:lnTo>
                <a:lnTo>
                  <a:pt x="7572" y="3361"/>
                </a:lnTo>
                <a:lnTo>
                  <a:pt x="7575" y="3360"/>
                </a:lnTo>
                <a:lnTo>
                  <a:pt x="7577" y="3359"/>
                </a:lnTo>
                <a:lnTo>
                  <a:pt x="7578" y="3358"/>
                </a:lnTo>
                <a:lnTo>
                  <a:pt x="7579" y="3356"/>
                </a:lnTo>
                <a:lnTo>
                  <a:pt x="7578" y="3353"/>
                </a:lnTo>
                <a:lnTo>
                  <a:pt x="7577" y="3351"/>
                </a:lnTo>
                <a:lnTo>
                  <a:pt x="7576" y="3349"/>
                </a:lnTo>
                <a:lnTo>
                  <a:pt x="7571" y="3345"/>
                </a:lnTo>
                <a:lnTo>
                  <a:pt x="7564" y="3338"/>
                </a:lnTo>
                <a:lnTo>
                  <a:pt x="7547" y="3327"/>
                </a:lnTo>
                <a:lnTo>
                  <a:pt x="7530" y="3315"/>
                </a:lnTo>
                <a:lnTo>
                  <a:pt x="7522" y="3309"/>
                </a:lnTo>
                <a:lnTo>
                  <a:pt x="7517" y="3305"/>
                </a:lnTo>
                <a:lnTo>
                  <a:pt x="7515" y="3302"/>
                </a:lnTo>
                <a:lnTo>
                  <a:pt x="7514" y="3300"/>
                </a:lnTo>
                <a:lnTo>
                  <a:pt x="7513" y="3299"/>
                </a:lnTo>
                <a:lnTo>
                  <a:pt x="7513" y="3297"/>
                </a:lnTo>
                <a:lnTo>
                  <a:pt x="7533" y="3294"/>
                </a:lnTo>
                <a:lnTo>
                  <a:pt x="7552" y="3293"/>
                </a:lnTo>
                <a:lnTo>
                  <a:pt x="7572" y="3291"/>
                </a:lnTo>
                <a:lnTo>
                  <a:pt x="7592" y="3289"/>
                </a:lnTo>
                <a:lnTo>
                  <a:pt x="7618" y="3299"/>
                </a:lnTo>
                <a:lnTo>
                  <a:pt x="7642" y="3308"/>
                </a:lnTo>
                <a:lnTo>
                  <a:pt x="7663" y="3319"/>
                </a:lnTo>
                <a:lnTo>
                  <a:pt x="7685" y="3329"/>
                </a:lnTo>
                <a:lnTo>
                  <a:pt x="7722" y="3350"/>
                </a:lnTo>
                <a:lnTo>
                  <a:pt x="7757" y="3370"/>
                </a:lnTo>
                <a:lnTo>
                  <a:pt x="7790" y="3393"/>
                </a:lnTo>
                <a:lnTo>
                  <a:pt x="7823" y="3414"/>
                </a:lnTo>
                <a:lnTo>
                  <a:pt x="7859" y="3436"/>
                </a:lnTo>
                <a:lnTo>
                  <a:pt x="7896" y="3456"/>
                </a:lnTo>
                <a:lnTo>
                  <a:pt x="7920" y="3473"/>
                </a:lnTo>
                <a:lnTo>
                  <a:pt x="7944" y="3493"/>
                </a:lnTo>
                <a:lnTo>
                  <a:pt x="7967" y="3512"/>
                </a:lnTo>
                <a:lnTo>
                  <a:pt x="7992" y="3531"/>
                </a:lnTo>
                <a:lnTo>
                  <a:pt x="8005" y="3540"/>
                </a:lnTo>
                <a:lnTo>
                  <a:pt x="8017" y="3548"/>
                </a:lnTo>
                <a:lnTo>
                  <a:pt x="8031" y="3556"/>
                </a:lnTo>
                <a:lnTo>
                  <a:pt x="8043" y="3562"/>
                </a:lnTo>
                <a:lnTo>
                  <a:pt x="8056" y="3568"/>
                </a:lnTo>
                <a:lnTo>
                  <a:pt x="8070" y="3572"/>
                </a:lnTo>
                <a:lnTo>
                  <a:pt x="8084" y="3575"/>
                </a:lnTo>
                <a:lnTo>
                  <a:pt x="8099" y="3576"/>
                </a:lnTo>
                <a:lnTo>
                  <a:pt x="8107" y="3576"/>
                </a:lnTo>
                <a:lnTo>
                  <a:pt x="8113" y="3576"/>
                </a:lnTo>
                <a:lnTo>
                  <a:pt x="8119" y="3575"/>
                </a:lnTo>
                <a:lnTo>
                  <a:pt x="8122" y="3574"/>
                </a:lnTo>
                <a:lnTo>
                  <a:pt x="8124" y="3573"/>
                </a:lnTo>
                <a:lnTo>
                  <a:pt x="8124" y="3571"/>
                </a:lnTo>
                <a:lnTo>
                  <a:pt x="8124" y="3569"/>
                </a:lnTo>
                <a:lnTo>
                  <a:pt x="8122" y="3566"/>
                </a:lnTo>
                <a:lnTo>
                  <a:pt x="8115" y="3560"/>
                </a:lnTo>
                <a:lnTo>
                  <a:pt x="8106" y="3554"/>
                </a:lnTo>
                <a:lnTo>
                  <a:pt x="8093" y="3546"/>
                </a:lnTo>
                <a:lnTo>
                  <a:pt x="8078" y="3538"/>
                </a:lnTo>
                <a:lnTo>
                  <a:pt x="8046" y="3520"/>
                </a:lnTo>
                <a:lnTo>
                  <a:pt x="8013" y="3502"/>
                </a:lnTo>
                <a:lnTo>
                  <a:pt x="7999" y="3494"/>
                </a:lnTo>
                <a:lnTo>
                  <a:pt x="7988" y="3485"/>
                </a:lnTo>
                <a:lnTo>
                  <a:pt x="7983" y="3482"/>
                </a:lnTo>
                <a:lnTo>
                  <a:pt x="7979" y="3478"/>
                </a:lnTo>
                <a:lnTo>
                  <a:pt x="7976" y="3474"/>
                </a:lnTo>
                <a:lnTo>
                  <a:pt x="7974" y="3471"/>
                </a:lnTo>
                <a:lnTo>
                  <a:pt x="7965" y="3462"/>
                </a:lnTo>
                <a:lnTo>
                  <a:pt x="7953" y="3453"/>
                </a:lnTo>
                <a:lnTo>
                  <a:pt x="7966" y="3453"/>
                </a:lnTo>
                <a:lnTo>
                  <a:pt x="7983" y="3452"/>
                </a:lnTo>
                <a:lnTo>
                  <a:pt x="8000" y="3451"/>
                </a:lnTo>
                <a:lnTo>
                  <a:pt x="8017" y="3450"/>
                </a:lnTo>
                <a:lnTo>
                  <a:pt x="8034" y="3448"/>
                </a:lnTo>
                <a:lnTo>
                  <a:pt x="8016" y="3436"/>
                </a:lnTo>
                <a:lnTo>
                  <a:pt x="7995" y="3425"/>
                </a:lnTo>
                <a:lnTo>
                  <a:pt x="7973" y="3413"/>
                </a:lnTo>
                <a:lnTo>
                  <a:pt x="7950" y="3403"/>
                </a:lnTo>
                <a:lnTo>
                  <a:pt x="7903" y="3380"/>
                </a:lnTo>
                <a:lnTo>
                  <a:pt x="7855" y="3358"/>
                </a:lnTo>
                <a:lnTo>
                  <a:pt x="7832" y="3347"/>
                </a:lnTo>
                <a:lnTo>
                  <a:pt x="7809" y="3336"/>
                </a:lnTo>
                <a:lnTo>
                  <a:pt x="7787" y="3324"/>
                </a:lnTo>
                <a:lnTo>
                  <a:pt x="7766" y="3313"/>
                </a:lnTo>
                <a:lnTo>
                  <a:pt x="7747" y="3301"/>
                </a:lnTo>
                <a:lnTo>
                  <a:pt x="7730" y="3289"/>
                </a:lnTo>
                <a:lnTo>
                  <a:pt x="7714" y="3277"/>
                </a:lnTo>
                <a:lnTo>
                  <a:pt x="7701" y="3264"/>
                </a:lnTo>
                <a:lnTo>
                  <a:pt x="7684" y="3251"/>
                </a:lnTo>
                <a:lnTo>
                  <a:pt x="7666" y="3236"/>
                </a:lnTo>
                <a:lnTo>
                  <a:pt x="7649" y="3221"/>
                </a:lnTo>
                <a:lnTo>
                  <a:pt x="7631" y="3207"/>
                </a:lnTo>
                <a:lnTo>
                  <a:pt x="7645" y="3206"/>
                </a:lnTo>
                <a:lnTo>
                  <a:pt x="7659" y="3204"/>
                </a:lnTo>
                <a:lnTo>
                  <a:pt x="7673" y="3203"/>
                </a:lnTo>
                <a:lnTo>
                  <a:pt x="7688" y="3203"/>
                </a:lnTo>
                <a:lnTo>
                  <a:pt x="7691" y="3199"/>
                </a:lnTo>
                <a:lnTo>
                  <a:pt x="7694" y="3195"/>
                </a:lnTo>
                <a:lnTo>
                  <a:pt x="7695" y="3191"/>
                </a:lnTo>
                <a:lnTo>
                  <a:pt x="7695" y="3185"/>
                </a:lnTo>
                <a:lnTo>
                  <a:pt x="7692" y="3180"/>
                </a:lnTo>
                <a:lnTo>
                  <a:pt x="7687" y="3175"/>
                </a:lnTo>
                <a:lnTo>
                  <a:pt x="7679" y="3167"/>
                </a:lnTo>
                <a:lnTo>
                  <a:pt x="7667" y="3160"/>
                </a:lnTo>
                <a:lnTo>
                  <a:pt x="7603" y="3120"/>
                </a:lnTo>
                <a:lnTo>
                  <a:pt x="7557" y="3090"/>
                </a:lnTo>
                <a:lnTo>
                  <a:pt x="7541" y="3077"/>
                </a:lnTo>
                <a:lnTo>
                  <a:pt x="7529" y="3066"/>
                </a:lnTo>
                <a:lnTo>
                  <a:pt x="7525" y="3062"/>
                </a:lnTo>
                <a:lnTo>
                  <a:pt x="7521" y="3058"/>
                </a:lnTo>
                <a:lnTo>
                  <a:pt x="7519" y="3053"/>
                </a:lnTo>
                <a:lnTo>
                  <a:pt x="7518" y="3050"/>
                </a:lnTo>
                <a:lnTo>
                  <a:pt x="7518" y="3047"/>
                </a:lnTo>
                <a:lnTo>
                  <a:pt x="7520" y="3044"/>
                </a:lnTo>
                <a:lnTo>
                  <a:pt x="7522" y="3041"/>
                </a:lnTo>
                <a:lnTo>
                  <a:pt x="7526" y="3038"/>
                </a:lnTo>
                <a:lnTo>
                  <a:pt x="7536" y="3034"/>
                </a:lnTo>
                <a:lnTo>
                  <a:pt x="7551" y="3030"/>
                </a:lnTo>
                <a:lnTo>
                  <a:pt x="7570" y="3027"/>
                </a:lnTo>
                <a:lnTo>
                  <a:pt x="7593" y="3023"/>
                </a:lnTo>
                <a:lnTo>
                  <a:pt x="7621" y="3021"/>
                </a:lnTo>
                <a:lnTo>
                  <a:pt x="7655" y="3018"/>
                </a:lnTo>
                <a:lnTo>
                  <a:pt x="7655" y="3018"/>
                </a:lnTo>
                <a:lnTo>
                  <a:pt x="7655" y="3018"/>
                </a:lnTo>
                <a:lnTo>
                  <a:pt x="7666" y="3021"/>
                </a:lnTo>
                <a:lnTo>
                  <a:pt x="7677" y="3026"/>
                </a:lnTo>
                <a:lnTo>
                  <a:pt x="7688" y="3030"/>
                </a:lnTo>
                <a:lnTo>
                  <a:pt x="7697" y="3035"/>
                </a:lnTo>
                <a:lnTo>
                  <a:pt x="7716" y="3047"/>
                </a:lnTo>
                <a:lnTo>
                  <a:pt x="7734" y="3059"/>
                </a:lnTo>
                <a:lnTo>
                  <a:pt x="7744" y="3065"/>
                </a:lnTo>
                <a:lnTo>
                  <a:pt x="7753" y="3071"/>
                </a:lnTo>
                <a:lnTo>
                  <a:pt x="7763" y="3076"/>
                </a:lnTo>
                <a:lnTo>
                  <a:pt x="7774" y="3080"/>
                </a:lnTo>
                <a:lnTo>
                  <a:pt x="7785" y="3083"/>
                </a:lnTo>
                <a:lnTo>
                  <a:pt x="7797" y="3086"/>
                </a:lnTo>
                <a:lnTo>
                  <a:pt x="7810" y="3087"/>
                </a:lnTo>
                <a:lnTo>
                  <a:pt x="7825" y="3088"/>
                </a:lnTo>
                <a:lnTo>
                  <a:pt x="7838" y="3087"/>
                </a:lnTo>
                <a:lnTo>
                  <a:pt x="7848" y="3085"/>
                </a:lnTo>
                <a:lnTo>
                  <a:pt x="7851" y="3083"/>
                </a:lnTo>
                <a:lnTo>
                  <a:pt x="7853" y="3082"/>
                </a:lnTo>
                <a:lnTo>
                  <a:pt x="7855" y="3080"/>
                </a:lnTo>
                <a:lnTo>
                  <a:pt x="7856" y="3079"/>
                </a:lnTo>
                <a:lnTo>
                  <a:pt x="7856" y="3075"/>
                </a:lnTo>
                <a:lnTo>
                  <a:pt x="7854" y="3071"/>
                </a:lnTo>
                <a:lnTo>
                  <a:pt x="7850" y="3066"/>
                </a:lnTo>
                <a:lnTo>
                  <a:pt x="7844" y="3061"/>
                </a:lnTo>
                <a:lnTo>
                  <a:pt x="7829" y="3049"/>
                </a:lnTo>
                <a:lnTo>
                  <a:pt x="7810" y="3038"/>
                </a:lnTo>
                <a:lnTo>
                  <a:pt x="7792" y="3027"/>
                </a:lnTo>
                <a:lnTo>
                  <a:pt x="7777" y="3015"/>
                </a:lnTo>
                <a:lnTo>
                  <a:pt x="7766" y="3005"/>
                </a:lnTo>
                <a:lnTo>
                  <a:pt x="7758" y="2996"/>
                </a:lnTo>
                <a:lnTo>
                  <a:pt x="7756" y="2991"/>
                </a:lnTo>
                <a:lnTo>
                  <a:pt x="7752" y="2987"/>
                </a:lnTo>
                <a:lnTo>
                  <a:pt x="7751" y="2983"/>
                </a:lnTo>
                <a:lnTo>
                  <a:pt x="7751" y="2980"/>
                </a:lnTo>
                <a:lnTo>
                  <a:pt x="7753" y="2977"/>
                </a:lnTo>
                <a:lnTo>
                  <a:pt x="7756" y="2975"/>
                </a:lnTo>
                <a:lnTo>
                  <a:pt x="7760" y="2974"/>
                </a:lnTo>
                <a:lnTo>
                  <a:pt x="7766" y="2974"/>
                </a:lnTo>
                <a:lnTo>
                  <a:pt x="7774" y="2976"/>
                </a:lnTo>
                <a:lnTo>
                  <a:pt x="7785" y="2979"/>
                </a:lnTo>
                <a:lnTo>
                  <a:pt x="7796" y="2983"/>
                </a:lnTo>
                <a:lnTo>
                  <a:pt x="7811" y="2988"/>
                </a:lnTo>
                <a:lnTo>
                  <a:pt x="7881" y="3014"/>
                </a:lnTo>
                <a:lnTo>
                  <a:pt x="7952" y="3040"/>
                </a:lnTo>
                <a:lnTo>
                  <a:pt x="8023" y="3066"/>
                </a:lnTo>
                <a:lnTo>
                  <a:pt x="8093" y="3093"/>
                </a:lnTo>
                <a:lnTo>
                  <a:pt x="8128" y="3107"/>
                </a:lnTo>
                <a:lnTo>
                  <a:pt x="8162" y="3121"/>
                </a:lnTo>
                <a:lnTo>
                  <a:pt x="8196" y="3135"/>
                </a:lnTo>
                <a:lnTo>
                  <a:pt x="8228" y="3150"/>
                </a:lnTo>
                <a:lnTo>
                  <a:pt x="8260" y="3166"/>
                </a:lnTo>
                <a:lnTo>
                  <a:pt x="8292" y="3182"/>
                </a:lnTo>
                <a:lnTo>
                  <a:pt x="8321" y="3199"/>
                </a:lnTo>
                <a:lnTo>
                  <a:pt x="8350" y="3216"/>
                </a:lnTo>
                <a:lnTo>
                  <a:pt x="8365" y="3226"/>
                </a:lnTo>
                <a:lnTo>
                  <a:pt x="8375" y="3236"/>
                </a:lnTo>
                <a:lnTo>
                  <a:pt x="8379" y="3239"/>
                </a:lnTo>
                <a:lnTo>
                  <a:pt x="8379" y="3242"/>
                </a:lnTo>
                <a:lnTo>
                  <a:pt x="8378" y="3243"/>
                </a:lnTo>
                <a:lnTo>
                  <a:pt x="8375" y="3244"/>
                </a:lnTo>
                <a:lnTo>
                  <a:pt x="8373" y="3245"/>
                </a:lnTo>
                <a:lnTo>
                  <a:pt x="8370" y="3246"/>
                </a:lnTo>
                <a:lnTo>
                  <a:pt x="8365" y="3246"/>
                </a:lnTo>
                <a:lnTo>
                  <a:pt x="8358" y="3245"/>
                </a:lnTo>
                <a:lnTo>
                  <a:pt x="8353" y="3244"/>
                </a:lnTo>
                <a:lnTo>
                  <a:pt x="8345" y="3242"/>
                </a:lnTo>
                <a:lnTo>
                  <a:pt x="8332" y="3236"/>
                </a:lnTo>
                <a:lnTo>
                  <a:pt x="8317" y="3229"/>
                </a:lnTo>
                <a:lnTo>
                  <a:pt x="8303" y="3223"/>
                </a:lnTo>
                <a:lnTo>
                  <a:pt x="8289" y="3218"/>
                </a:lnTo>
                <a:lnTo>
                  <a:pt x="8283" y="3216"/>
                </a:lnTo>
                <a:lnTo>
                  <a:pt x="8277" y="3215"/>
                </a:lnTo>
                <a:lnTo>
                  <a:pt x="8271" y="3215"/>
                </a:lnTo>
                <a:lnTo>
                  <a:pt x="8266" y="3216"/>
                </a:lnTo>
                <a:lnTo>
                  <a:pt x="8282" y="3228"/>
                </a:lnTo>
                <a:lnTo>
                  <a:pt x="8298" y="3240"/>
                </a:lnTo>
                <a:lnTo>
                  <a:pt x="8316" y="3251"/>
                </a:lnTo>
                <a:lnTo>
                  <a:pt x="8335" y="3262"/>
                </a:lnTo>
                <a:lnTo>
                  <a:pt x="8373" y="3284"/>
                </a:lnTo>
                <a:lnTo>
                  <a:pt x="8415" y="3305"/>
                </a:lnTo>
                <a:lnTo>
                  <a:pt x="8502" y="3347"/>
                </a:lnTo>
                <a:lnTo>
                  <a:pt x="8594" y="3389"/>
                </a:lnTo>
                <a:lnTo>
                  <a:pt x="8639" y="3409"/>
                </a:lnTo>
                <a:lnTo>
                  <a:pt x="8684" y="3430"/>
                </a:lnTo>
                <a:lnTo>
                  <a:pt x="8727" y="3451"/>
                </a:lnTo>
                <a:lnTo>
                  <a:pt x="8769" y="3472"/>
                </a:lnTo>
                <a:lnTo>
                  <a:pt x="8808" y="3494"/>
                </a:lnTo>
                <a:lnTo>
                  <a:pt x="8845" y="3516"/>
                </a:lnTo>
                <a:lnTo>
                  <a:pt x="8862" y="3528"/>
                </a:lnTo>
                <a:lnTo>
                  <a:pt x="8878" y="3539"/>
                </a:lnTo>
                <a:lnTo>
                  <a:pt x="8893" y="3550"/>
                </a:lnTo>
                <a:lnTo>
                  <a:pt x="8907" y="3562"/>
                </a:lnTo>
                <a:lnTo>
                  <a:pt x="8937" y="3586"/>
                </a:lnTo>
                <a:lnTo>
                  <a:pt x="8970" y="3610"/>
                </a:lnTo>
                <a:lnTo>
                  <a:pt x="9005" y="3634"/>
                </a:lnTo>
                <a:lnTo>
                  <a:pt x="9040" y="3658"/>
                </a:lnTo>
                <a:lnTo>
                  <a:pt x="9078" y="3682"/>
                </a:lnTo>
                <a:lnTo>
                  <a:pt x="9117" y="3706"/>
                </a:lnTo>
                <a:lnTo>
                  <a:pt x="9157" y="3730"/>
                </a:lnTo>
                <a:lnTo>
                  <a:pt x="9196" y="3754"/>
                </a:lnTo>
                <a:lnTo>
                  <a:pt x="9213" y="3765"/>
                </a:lnTo>
                <a:lnTo>
                  <a:pt x="9231" y="3773"/>
                </a:lnTo>
                <a:lnTo>
                  <a:pt x="9247" y="3782"/>
                </a:lnTo>
                <a:lnTo>
                  <a:pt x="9264" y="3788"/>
                </a:lnTo>
                <a:lnTo>
                  <a:pt x="9280" y="3792"/>
                </a:lnTo>
                <a:lnTo>
                  <a:pt x="9298" y="3797"/>
                </a:lnTo>
                <a:lnTo>
                  <a:pt x="9317" y="3799"/>
                </a:lnTo>
                <a:lnTo>
                  <a:pt x="9337" y="3800"/>
                </a:lnTo>
                <a:lnTo>
                  <a:pt x="9350" y="3800"/>
                </a:lnTo>
                <a:lnTo>
                  <a:pt x="9360" y="3800"/>
                </a:lnTo>
                <a:lnTo>
                  <a:pt x="9367" y="3799"/>
                </a:lnTo>
                <a:lnTo>
                  <a:pt x="9372" y="3797"/>
                </a:lnTo>
                <a:lnTo>
                  <a:pt x="9376" y="3796"/>
                </a:lnTo>
                <a:lnTo>
                  <a:pt x="9377" y="3792"/>
                </a:lnTo>
                <a:lnTo>
                  <a:pt x="9376" y="3790"/>
                </a:lnTo>
                <a:lnTo>
                  <a:pt x="9374" y="3787"/>
                </a:lnTo>
                <a:lnTo>
                  <a:pt x="9364" y="3780"/>
                </a:lnTo>
                <a:lnTo>
                  <a:pt x="9350" y="3771"/>
                </a:lnTo>
                <a:lnTo>
                  <a:pt x="9332" y="3762"/>
                </a:lnTo>
                <a:lnTo>
                  <a:pt x="9312" y="3753"/>
                </a:lnTo>
                <a:lnTo>
                  <a:pt x="9292" y="3742"/>
                </a:lnTo>
                <a:lnTo>
                  <a:pt x="9276" y="3734"/>
                </a:lnTo>
                <a:lnTo>
                  <a:pt x="9265" y="3726"/>
                </a:lnTo>
                <a:lnTo>
                  <a:pt x="9259" y="3720"/>
                </a:lnTo>
                <a:lnTo>
                  <a:pt x="9256" y="3716"/>
                </a:lnTo>
                <a:lnTo>
                  <a:pt x="9254" y="3714"/>
                </a:lnTo>
                <a:lnTo>
                  <a:pt x="9254" y="3711"/>
                </a:lnTo>
                <a:lnTo>
                  <a:pt x="9254" y="3710"/>
                </a:lnTo>
                <a:lnTo>
                  <a:pt x="9256" y="3706"/>
                </a:lnTo>
                <a:lnTo>
                  <a:pt x="9261" y="3703"/>
                </a:lnTo>
                <a:lnTo>
                  <a:pt x="9274" y="3698"/>
                </a:lnTo>
                <a:lnTo>
                  <a:pt x="9289" y="3694"/>
                </a:lnTo>
                <a:lnTo>
                  <a:pt x="9296" y="3692"/>
                </a:lnTo>
                <a:lnTo>
                  <a:pt x="9303" y="3690"/>
                </a:lnTo>
                <a:lnTo>
                  <a:pt x="9308" y="3686"/>
                </a:lnTo>
                <a:lnTo>
                  <a:pt x="9311" y="3683"/>
                </a:lnTo>
                <a:lnTo>
                  <a:pt x="9329" y="3689"/>
                </a:lnTo>
                <a:lnTo>
                  <a:pt x="9349" y="3694"/>
                </a:lnTo>
                <a:lnTo>
                  <a:pt x="9367" y="3698"/>
                </a:lnTo>
                <a:lnTo>
                  <a:pt x="9386" y="3704"/>
                </a:lnTo>
                <a:lnTo>
                  <a:pt x="9363" y="3688"/>
                </a:lnTo>
                <a:lnTo>
                  <a:pt x="9341" y="3670"/>
                </a:lnTo>
                <a:lnTo>
                  <a:pt x="9320" y="3654"/>
                </a:lnTo>
                <a:lnTo>
                  <a:pt x="9296" y="3638"/>
                </a:lnTo>
                <a:lnTo>
                  <a:pt x="9283" y="3631"/>
                </a:lnTo>
                <a:lnTo>
                  <a:pt x="9269" y="3623"/>
                </a:lnTo>
                <a:lnTo>
                  <a:pt x="9254" y="3616"/>
                </a:lnTo>
                <a:lnTo>
                  <a:pt x="9237" y="3609"/>
                </a:lnTo>
                <a:lnTo>
                  <a:pt x="9218" y="3604"/>
                </a:lnTo>
                <a:lnTo>
                  <a:pt x="9197" y="3599"/>
                </a:lnTo>
                <a:lnTo>
                  <a:pt x="9174" y="3594"/>
                </a:lnTo>
                <a:lnTo>
                  <a:pt x="9148" y="3591"/>
                </a:lnTo>
                <a:lnTo>
                  <a:pt x="9141" y="3593"/>
                </a:lnTo>
                <a:lnTo>
                  <a:pt x="9137" y="3595"/>
                </a:lnTo>
                <a:lnTo>
                  <a:pt x="9135" y="3599"/>
                </a:lnTo>
                <a:lnTo>
                  <a:pt x="9135" y="3602"/>
                </a:lnTo>
                <a:lnTo>
                  <a:pt x="9135" y="3606"/>
                </a:lnTo>
                <a:lnTo>
                  <a:pt x="9137" y="3609"/>
                </a:lnTo>
                <a:lnTo>
                  <a:pt x="9140" y="3615"/>
                </a:lnTo>
                <a:lnTo>
                  <a:pt x="9144" y="3619"/>
                </a:lnTo>
                <a:lnTo>
                  <a:pt x="9152" y="3629"/>
                </a:lnTo>
                <a:lnTo>
                  <a:pt x="9161" y="3637"/>
                </a:lnTo>
                <a:lnTo>
                  <a:pt x="9164" y="3643"/>
                </a:lnTo>
                <a:lnTo>
                  <a:pt x="9168" y="3647"/>
                </a:lnTo>
                <a:lnTo>
                  <a:pt x="9170" y="3651"/>
                </a:lnTo>
                <a:lnTo>
                  <a:pt x="9173" y="3655"/>
                </a:lnTo>
                <a:lnTo>
                  <a:pt x="9157" y="3650"/>
                </a:lnTo>
                <a:lnTo>
                  <a:pt x="9144" y="3644"/>
                </a:lnTo>
                <a:lnTo>
                  <a:pt x="9131" y="3637"/>
                </a:lnTo>
                <a:lnTo>
                  <a:pt x="9120" y="3631"/>
                </a:lnTo>
                <a:lnTo>
                  <a:pt x="9101" y="3618"/>
                </a:lnTo>
                <a:lnTo>
                  <a:pt x="9083" y="3605"/>
                </a:lnTo>
                <a:lnTo>
                  <a:pt x="9066" y="3593"/>
                </a:lnTo>
                <a:lnTo>
                  <a:pt x="9047" y="3580"/>
                </a:lnTo>
                <a:lnTo>
                  <a:pt x="9036" y="3575"/>
                </a:lnTo>
                <a:lnTo>
                  <a:pt x="9024" y="3569"/>
                </a:lnTo>
                <a:lnTo>
                  <a:pt x="9010" y="3563"/>
                </a:lnTo>
                <a:lnTo>
                  <a:pt x="8995" y="3558"/>
                </a:lnTo>
                <a:lnTo>
                  <a:pt x="8970" y="3545"/>
                </a:lnTo>
                <a:lnTo>
                  <a:pt x="8947" y="3531"/>
                </a:lnTo>
                <a:lnTo>
                  <a:pt x="8928" y="3518"/>
                </a:lnTo>
                <a:lnTo>
                  <a:pt x="8909" y="3505"/>
                </a:lnTo>
                <a:lnTo>
                  <a:pt x="8878" y="3479"/>
                </a:lnTo>
                <a:lnTo>
                  <a:pt x="8849" y="3453"/>
                </a:lnTo>
                <a:lnTo>
                  <a:pt x="8834" y="3439"/>
                </a:lnTo>
                <a:lnTo>
                  <a:pt x="8818" y="3426"/>
                </a:lnTo>
                <a:lnTo>
                  <a:pt x="8801" y="3413"/>
                </a:lnTo>
                <a:lnTo>
                  <a:pt x="8782" y="3400"/>
                </a:lnTo>
                <a:lnTo>
                  <a:pt x="8760" y="3387"/>
                </a:lnTo>
                <a:lnTo>
                  <a:pt x="8735" y="3374"/>
                </a:lnTo>
                <a:lnTo>
                  <a:pt x="8707" y="3361"/>
                </a:lnTo>
                <a:lnTo>
                  <a:pt x="8675" y="3348"/>
                </a:lnTo>
                <a:lnTo>
                  <a:pt x="8652" y="3333"/>
                </a:lnTo>
                <a:lnTo>
                  <a:pt x="8628" y="3319"/>
                </a:lnTo>
                <a:lnTo>
                  <a:pt x="8605" y="3305"/>
                </a:lnTo>
                <a:lnTo>
                  <a:pt x="8582" y="3290"/>
                </a:lnTo>
                <a:lnTo>
                  <a:pt x="8558" y="3276"/>
                </a:lnTo>
                <a:lnTo>
                  <a:pt x="8534" y="3262"/>
                </a:lnTo>
                <a:lnTo>
                  <a:pt x="8511" y="3247"/>
                </a:lnTo>
                <a:lnTo>
                  <a:pt x="8487" y="3233"/>
                </a:lnTo>
                <a:lnTo>
                  <a:pt x="8488" y="3224"/>
                </a:lnTo>
                <a:lnTo>
                  <a:pt x="8491" y="3214"/>
                </a:lnTo>
                <a:lnTo>
                  <a:pt x="8495" y="3206"/>
                </a:lnTo>
                <a:lnTo>
                  <a:pt x="8497" y="3197"/>
                </a:lnTo>
                <a:lnTo>
                  <a:pt x="8498" y="3192"/>
                </a:lnTo>
                <a:lnTo>
                  <a:pt x="8498" y="3186"/>
                </a:lnTo>
                <a:lnTo>
                  <a:pt x="8497" y="3181"/>
                </a:lnTo>
                <a:lnTo>
                  <a:pt x="8495" y="3176"/>
                </a:lnTo>
                <a:lnTo>
                  <a:pt x="8490" y="3170"/>
                </a:lnTo>
                <a:lnTo>
                  <a:pt x="8486" y="3164"/>
                </a:lnTo>
                <a:lnTo>
                  <a:pt x="8480" y="3157"/>
                </a:lnTo>
                <a:lnTo>
                  <a:pt x="8472" y="3150"/>
                </a:lnTo>
                <a:lnTo>
                  <a:pt x="8448" y="3136"/>
                </a:lnTo>
                <a:lnTo>
                  <a:pt x="8426" y="3122"/>
                </a:lnTo>
                <a:lnTo>
                  <a:pt x="8402" y="3109"/>
                </a:lnTo>
                <a:lnTo>
                  <a:pt x="8380" y="3095"/>
                </a:lnTo>
                <a:lnTo>
                  <a:pt x="8356" y="3081"/>
                </a:lnTo>
                <a:lnTo>
                  <a:pt x="8334" y="3067"/>
                </a:lnTo>
                <a:lnTo>
                  <a:pt x="8310" y="3053"/>
                </a:lnTo>
                <a:lnTo>
                  <a:pt x="8286" y="3040"/>
                </a:lnTo>
                <a:lnTo>
                  <a:pt x="8271" y="3041"/>
                </a:lnTo>
                <a:lnTo>
                  <a:pt x="8254" y="3042"/>
                </a:lnTo>
                <a:lnTo>
                  <a:pt x="8278" y="3056"/>
                </a:lnTo>
                <a:lnTo>
                  <a:pt x="8301" y="3070"/>
                </a:lnTo>
                <a:lnTo>
                  <a:pt x="8324" y="3083"/>
                </a:lnTo>
                <a:lnTo>
                  <a:pt x="8347" y="3097"/>
                </a:lnTo>
                <a:lnTo>
                  <a:pt x="8371" y="3111"/>
                </a:lnTo>
                <a:lnTo>
                  <a:pt x="8394" y="3124"/>
                </a:lnTo>
                <a:lnTo>
                  <a:pt x="8417" y="3138"/>
                </a:lnTo>
                <a:lnTo>
                  <a:pt x="8441" y="3152"/>
                </a:lnTo>
                <a:lnTo>
                  <a:pt x="8415" y="3147"/>
                </a:lnTo>
                <a:lnTo>
                  <a:pt x="8393" y="3141"/>
                </a:lnTo>
                <a:lnTo>
                  <a:pt x="8370" y="3135"/>
                </a:lnTo>
                <a:lnTo>
                  <a:pt x="8351" y="3127"/>
                </a:lnTo>
                <a:lnTo>
                  <a:pt x="8331" y="3120"/>
                </a:lnTo>
                <a:lnTo>
                  <a:pt x="8314" y="3112"/>
                </a:lnTo>
                <a:lnTo>
                  <a:pt x="8298" y="3104"/>
                </a:lnTo>
                <a:lnTo>
                  <a:pt x="8282" y="3095"/>
                </a:lnTo>
                <a:lnTo>
                  <a:pt x="8252" y="3077"/>
                </a:lnTo>
                <a:lnTo>
                  <a:pt x="8224" y="3059"/>
                </a:lnTo>
                <a:lnTo>
                  <a:pt x="8194" y="3041"/>
                </a:lnTo>
                <a:lnTo>
                  <a:pt x="8163" y="3023"/>
                </a:lnTo>
                <a:lnTo>
                  <a:pt x="8152" y="3011"/>
                </a:lnTo>
                <a:lnTo>
                  <a:pt x="8139" y="2997"/>
                </a:lnTo>
                <a:lnTo>
                  <a:pt x="8123" y="2984"/>
                </a:lnTo>
                <a:lnTo>
                  <a:pt x="8105" y="2971"/>
                </a:lnTo>
                <a:lnTo>
                  <a:pt x="8085" y="2957"/>
                </a:lnTo>
                <a:lnTo>
                  <a:pt x="8064" y="2944"/>
                </a:lnTo>
                <a:lnTo>
                  <a:pt x="8041" y="2931"/>
                </a:lnTo>
                <a:lnTo>
                  <a:pt x="8019" y="2919"/>
                </a:lnTo>
                <a:lnTo>
                  <a:pt x="7970" y="2892"/>
                </a:lnTo>
                <a:lnTo>
                  <a:pt x="7923" y="2866"/>
                </a:lnTo>
                <a:lnTo>
                  <a:pt x="7899" y="2852"/>
                </a:lnTo>
                <a:lnTo>
                  <a:pt x="7878" y="2839"/>
                </a:lnTo>
                <a:lnTo>
                  <a:pt x="7858" y="2826"/>
                </a:lnTo>
                <a:lnTo>
                  <a:pt x="7838" y="2813"/>
                </a:lnTo>
                <a:lnTo>
                  <a:pt x="7823" y="2804"/>
                </a:lnTo>
                <a:lnTo>
                  <a:pt x="7808" y="2794"/>
                </a:lnTo>
                <a:lnTo>
                  <a:pt x="7794" y="2786"/>
                </a:lnTo>
                <a:lnTo>
                  <a:pt x="7778" y="2776"/>
                </a:lnTo>
                <a:lnTo>
                  <a:pt x="7780" y="2776"/>
                </a:lnTo>
                <a:lnTo>
                  <a:pt x="7779" y="2776"/>
                </a:lnTo>
                <a:lnTo>
                  <a:pt x="7778" y="2775"/>
                </a:lnTo>
                <a:lnTo>
                  <a:pt x="7751" y="2765"/>
                </a:lnTo>
                <a:lnTo>
                  <a:pt x="7725" y="2756"/>
                </a:lnTo>
                <a:lnTo>
                  <a:pt x="7702" y="2745"/>
                </a:lnTo>
                <a:lnTo>
                  <a:pt x="7679" y="2733"/>
                </a:lnTo>
                <a:lnTo>
                  <a:pt x="7636" y="2711"/>
                </a:lnTo>
                <a:lnTo>
                  <a:pt x="7595" y="2687"/>
                </a:lnTo>
                <a:lnTo>
                  <a:pt x="7556" y="2664"/>
                </a:lnTo>
                <a:lnTo>
                  <a:pt x="7515" y="2640"/>
                </a:lnTo>
                <a:lnTo>
                  <a:pt x="7492" y="2629"/>
                </a:lnTo>
                <a:lnTo>
                  <a:pt x="7470" y="2619"/>
                </a:lnTo>
                <a:lnTo>
                  <a:pt x="7445" y="2608"/>
                </a:lnTo>
                <a:lnTo>
                  <a:pt x="7419" y="2597"/>
                </a:lnTo>
                <a:lnTo>
                  <a:pt x="7418" y="2597"/>
                </a:lnTo>
                <a:lnTo>
                  <a:pt x="7417" y="2597"/>
                </a:lnTo>
                <a:lnTo>
                  <a:pt x="7418" y="2597"/>
                </a:lnTo>
                <a:lnTo>
                  <a:pt x="7419" y="2597"/>
                </a:lnTo>
                <a:lnTo>
                  <a:pt x="7398" y="2582"/>
                </a:lnTo>
                <a:lnTo>
                  <a:pt x="7377" y="2568"/>
                </a:lnTo>
                <a:lnTo>
                  <a:pt x="7357" y="2553"/>
                </a:lnTo>
                <a:lnTo>
                  <a:pt x="7334" y="2539"/>
                </a:lnTo>
                <a:lnTo>
                  <a:pt x="7312" y="2525"/>
                </a:lnTo>
                <a:lnTo>
                  <a:pt x="7287" y="2510"/>
                </a:lnTo>
                <a:lnTo>
                  <a:pt x="7260" y="2497"/>
                </a:lnTo>
                <a:lnTo>
                  <a:pt x="7231" y="2484"/>
                </a:lnTo>
                <a:lnTo>
                  <a:pt x="7225" y="2474"/>
                </a:lnTo>
                <a:lnTo>
                  <a:pt x="7217" y="2466"/>
                </a:lnTo>
                <a:lnTo>
                  <a:pt x="7208" y="2457"/>
                </a:lnTo>
                <a:lnTo>
                  <a:pt x="7197" y="2448"/>
                </a:lnTo>
                <a:lnTo>
                  <a:pt x="7172" y="2431"/>
                </a:lnTo>
                <a:lnTo>
                  <a:pt x="7144" y="2414"/>
                </a:lnTo>
                <a:lnTo>
                  <a:pt x="7113" y="2397"/>
                </a:lnTo>
                <a:lnTo>
                  <a:pt x="7082" y="2380"/>
                </a:lnTo>
                <a:lnTo>
                  <a:pt x="7051" y="2363"/>
                </a:lnTo>
                <a:lnTo>
                  <a:pt x="7021" y="2346"/>
                </a:lnTo>
                <a:lnTo>
                  <a:pt x="6998" y="2332"/>
                </a:lnTo>
                <a:lnTo>
                  <a:pt x="6977" y="2318"/>
                </a:lnTo>
                <a:lnTo>
                  <a:pt x="6954" y="2305"/>
                </a:lnTo>
                <a:lnTo>
                  <a:pt x="6931" y="2291"/>
                </a:lnTo>
                <a:lnTo>
                  <a:pt x="6910" y="2277"/>
                </a:lnTo>
                <a:lnTo>
                  <a:pt x="6887" y="2263"/>
                </a:lnTo>
                <a:lnTo>
                  <a:pt x="6865" y="2249"/>
                </a:lnTo>
                <a:lnTo>
                  <a:pt x="6842" y="2235"/>
                </a:lnTo>
                <a:lnTo>
                  <a:pt x="6839" y="2226"/>
                </a:lnTo>
                <a:lnTo>
                  <a:pt x="6836" y="2215"/>
                </a:lnTo>
                <a:lnTo>
                  <a:pt x="6813" y="2199"/>
                </a:lnTo>
                <a:lnTo>
                  <a:pt x="6790" y="2183"/>
                </a:lnTo>
                <a:lnTo>
                  <a:pt x="6767" y="2166"/>
                </a:lnTo>
                <a:lnTo>
                  <a:pt x="6747" y="2150"/>
                </a:lnTo>
                <a:lnTo>
                  <a:pt x="6738" y="2142"/>
                </a:lnTo>
                <a:lnTo>
                  <a:pt x="6731" y="2135"/>
                </a:lnTo>
                <a:lnTo>
                  <a:pt x="6724" y="2127"/>
                </a:lnTo>
                <a:lnTo>
                  <a:pt x="6720" y="2120"/>
                </a:lnTo>
                <a:lnTo>
                  <a:pt x="6718" y="2113"/>
                </a:lnTo>
                <a:lnTo>
                  <a:pt x="6718" y="2107"/>
                </a:lnTo>
                <a:lnTo>
                  <a:pt x="6719" y="2104"/>
                </a:lnTo>
                <a:lnTo>
                  <a:pt x="6720" y="2100"/>
                </a:lnTo>
                <a:lnTo>
                  <a:pt x="6722" y="2097"/>
                </a:lnTo>
                <a:lnTo>
                  <a:pt x="6725" y="2095"/>
                </a:lnTo>
                <a:lnTo>
                  <a:pt x="6761" y="2113"/>
                </a:lnTo>
                <a:lnTo>
                  <a:pt x="6795" y="2132"/>
                </a:lnTo>
                <a:lnTo>
                  <a:pt x="6829" y="2151"/>
                </a:lnTo>
                <a:lnTo>
                  <a:pt x="6862" y="2170"/>
                </a:lnTo>
                <a:lnTo>
                  <a:pt x="6926" y="2208"/>
                </a:lnTo>
                <a:lnTo>
                  <a:pt x="6988" y="2247"/>
                </a:lnTo>
                <a:lnTo>
                  <a:pt x="7053" y="2286"/>
                </a:lnTo>
                <a:lnTo>
                  <a:pt x="7119" y="2324"/>
                </a:lnTo>
                <a:lnTo>
                  <a:pt x="7155" y="2343"/>
                </a:lnTo>
                <a:lnTo>
                  <a:pt x="7190" y="2362"/>
                </a:lnTo>
                <a:lnTo>
                  <a:pt x="7229" y="2380"/>
                </a:lnTo>
                <a:lnTo>
                  <a:pt x="7268" y="2398"/>
                </a:lnTo>
                <a:lnTo>
                  <a:pt x="7334" y="2438"/>
                </a:lnTo>
                <a:lnTo>
                  <a:pt x="7401" y="2476"/>
                </a:lnTo>
                <a:lnTo>
                  <a:pt x="7466" y="2516"/>
                </a:lnTo>
                <a:lnTo>
                  <a:pt x="7533" y="2555"/>
                </a:lnTo>
                <a:lnTo>
                  <a:pt x="7600" y="2594"/>
                </a:lnTo>
                <a:lnTo>
                  <a:pt x="7665" y="2634"/>
                </a:lnTo>
                <a:lnTo>
                  <a:pt x="7732" y="2672"/>
                </a:lnTo>
                <a:lnTo>
                  <a:pt x="7798" y="2712"/>
                </a:lnTo>
                <a:lnTo>
                  <a:pt x="7864" y="2751"/>
                </a:lnTo>
                <a:lnTo>
                  <a:pt x="7931" y="2791"/>
                </a:lnTo>
                <a:lnTo>
                  <a:pt x="7997" y="2830"/>
                </a:lnTo>
                <a:lnTo>
                  <a:pt x="8064" y="2869"/>
                </a:lnTo>
                <a:lnTo>
                  <a:pt x="8130" y="2909"/>
                </a:lnTo>
                <a:lnTo>
                  <a:pt x="8197" y="2949"/>
                </a:lnTo>
                <a:lnTo>
                  <a:pt x="8264" y="2988"/>
                </a:lnTo>
                <a:lnTo>
                  <a:pt x="8331" y="3028"/>
                </a:lnTo>
                <a:lnTo>
                  <a:pt x="8359" y="3043"/>
                </a:lnTo>
                <a:lnTo>
                  <a:pt x="8392" y="3059"/>
                </a:lnTo>
                <a:lnTo>
                  <a:pt x="8426" y="3074"/>
                </a:lnTo>
                <a:lnTo>
                  <a:pt x="8458" y="3090"/>
                </a:lnTo>
                <a:lnTo>
                  <a:pt x="8474" y="3098"/>
                </a:lnTo>
                <a:lnTo>
                  <a:pt x="8490" y="3107"/>
                </a:lnTo>
                <a:lnTo>
                  <a:pt x="8507" y="3117"/>
                </a:lnTo>
                <a:lnTo>
                  <a:pt x="8523" y="3125"/>
                </a:lnTo>
                <a:lnTo>
                  <a:pt x="8590" y="3166"/>
                </a:lnTo>
                <a:lnTo>
                  <a:pt x="8659" y="3206"/>
                </a:lnTo>
                <a:lnTo>
                  <a:pt x="8728" y="3246"/>
                </a:lnTo>
                <a:lnTo>
                  <a:pt x="8797" y="3287"/>
                </a:lnTo>
                <a:lnTo>
                  <a:pt x="8864" y="3328"/>
                </a:lnTo>
                <a:lnTo>
                  <a:pt x="8933" y="3367"/>
                </a:lnTo>
                <a:lnTo>
                  <a:pt x="9002" y="3408"/>
                </a:lnTo>
                <a:lnTo>
                  <a:pt x="9071" y="3449"/>
                </a:lnTo>
                <a:lnTo>
                  <a:pt x="9147" y="3494"/>
                </a:lnTo>
                <a:lnTo>
                  <a:pt x="9223" y="3540"/>
                </a:lnTo>
                <a:lnTo>
                  <a:pt x="9299" y="3585"/>
                </a:lnTo>
                <a:lnTo>
                  <a:pt x="9375" y="3631"/>
                </a:lnTo>
                <a:lnTo>
                  <a:pt x="9448" y="3677"/>
                </a:lnTo>
                <a:lnTo>
                  <a:pt x="9519" y="3722"/>
                </a:lnTo>
                <a:lnTo>
                  <a:pt x="9552" y="3745"/>
                </a:lnTo>
                <a:lnTo>
                  <a:pt x="9585" y="3768"/>
                </a:lnTo>
                <a:lnTo>
                  <a:pt x="9617" y="3791"/>
                </a:lnTo>
                <a:lnTo>
                  <a:pt x="9647" y="3814"/>
                </a:lnTo>
                <a:lnTo>
                  <a:pt x="9652" y="3821"/>
                </a:lnTo>
                <a:lnTo>
                  <a:pt x="9657" y="3830"/>
                </a:lnTo>
                <a:lnTo>
                  <a:pt x="9666" y="3839"/>
                </a:lnTo>
                <a:lnTo>
                  <a:pt x="9674" y="3846"/>
                </a:lnTo>
                <a:lnTo>
                  <a:pt x="9698" y="3863"/>
                </a:lnTo>
                <a:lnTo>
                  <a:pt x="9725" y="3880"/>
                </a:lnTo>
                <a:lnTo>
                  <a:pt x="9754" y="3897"/>
                </a:lnTo>
                <a:lnTo>
                  <a:pt x="9783" y="3915"/>
                </a:lnTo>
                <a:lnTo>
                  <a:pt x="9811" y="3932"/>
                </a:lnTo>
                <a:lnTo>
                  <a:pt x="9836" y="3948"/>
                </a:lnTo>
                <a:lnTo>
                  <a:pt x="9811" y="3941"/>
                </a:lnTo>
                <a:lnTo>
                  <a:pt x="9786" y="3935"/>
                </a:lnTo>
                <a:lnTo>
                  <a:pt x="9761" y="3928"/>
                </a:lnTo>
                <a:lnTo>
                  <a:pt x="9737" y="3922"/>
                </a:lnTo>
                <a:lnTo>
                  <a:pt x="9740" y="3926"/>
                </a:lnTo>
                <a:lnTo>
                  <a:pt x="9743" y="3931"/>
                </a:lnTo>
                <a:lnTo>
                  <a:pt x="9748" y="3935"/>
                </a:lnTo>
                <a:lnTo>
                  <a:pt x="9754" y="3940"/>
                </a:lnTo>
                <a:lnTo>
                  <a:pt x="9767" y="3949"/>
                </a:lnTo>
                <a:lnTo>
                  <a:pt x="9782" y="3957"/>
                </a:lnTo>
                <a:lnTo>
                  <a:pt x="9799" y="3966"/>
                </a:lnTo>
                <a:lnTo>
                  <a:pt x="9816" y="3973"/>
                </a:lnTo>
                <a:lnTo>
                  <a:pt x="9833" y="3981"/>
                </a:lnTo>
                <a:lnTo>
                  <a:pt x="9849" y="3987"/>
                </a:lnTo>
                <a:lnTo>
                  <a:pt x="9865" y="3992"/>
                </a:lnTo>
                <a:lnTo>
                  <a:pt x="9872" y="3993"/>
                </a:lnTo>
                <a:lnTo>
                  <a:pt x="9873" y="3992"/>
                </a:lnTo>
                <a:lnTo>
                  <a:pt x="9874" y="3991"/>
                </a:lnTo>
                <a:lnTo>
                  <a:pt x="9874" y="3988"/>
                </a:lnTo>
                <a:lnTo>
                  <a:pt x="9874" y="3986"/>
                </a:lnTo>
                <a:lnTo>
                  <a:pt x="9872" y="3981"/>
                </a:lnTo>
                <a:lnTo>
                  <a:pt x="9870" y="3977"/>
                </a:lnTo>
                <a:lnTo>
                  <a:pt x="9870" y="3975"/>
                </a:lnTo>
                <a:lnTo>
                  <a:pt x="9871" y="3972"/>
                </a:lnTo>
                <a:lnTo>
                  <a:pt x="9872" y="3971"/>
                </a:lnTo>
                <a:lnTo>
                  <a:pt x="9875" y="3970"/>
                </a:lnTo>
                <a:lnTo>
                  <a:pt x="9901" y="3979"/>
                </a:lnTo>
                <a:lnTo>
                  <a:pt x="9932" y="3990"/>
                </a:lnTo>
                <a:lnTo>
                  <a:pt x="9972" y="4003"/>
                </a:lnTo>
                <a:lnTo>
                  <a:pt x="10026" y="4021"/>
                </a:lnTo>
                <a:lnTo>
                  <a:pt x="9998" y="4006"/>
                </a:lnTo>
                <a:lnTo>
                  <a:pt x="9973" y="3992"/>
                </a:lnTo>
                <a:lnTo>
                  <a:pt x="9950" y="3977"/>
                </a:lnTo>
                <a:lnTo>
                  <a:pt x="9930" y="3963"/>
                </a:lnTo>
                <a:lnTo>
                  <a:pt x="9892" y="3936"/>
                </a:lnTo>
                <a:lnTo>
                  <a:pt x="9858" y="3910"/>
                </a:lnTo>
                <a:lnTo>
                  <a:pt x="9825" y="3885"/>
                </a:lnTo>
                <a:lnTo>
                  <a:pt x="9788" y="3860"/>
                </a:lnTo>
                <a:lnTo>
                  <a:pt x="9769" y="3847"/>
                </a:lnTo>
                <a:lnTo>
                  <a:pt x="9747" y="3835"/>
                </a:lnTo>
                <a:lnTo>
                  <a:pt x="9724" y="3822"/>
                </a:lnTo>
                <a:lnTo>
                  <a:pt x="9698" y="3811"/>
                </a:lnTo>
                <a:lnTo>
                  <a:pt x="9658" y="3782"/>
                </a:lnTo>
                <a:lnTo>
                  <a:pt x="9617" y="3752"/>
                </a:lnTo>
                <a:lnTo>
                  <a:pt x="9577" y="3723"/>
                </a:lnTo>
                <a:lnTo>
                  <a:pt x="9537" y="3694"/>
                </a:lnTo>
                <a:lnTo>
                  <a:pt x="9511" y="3673"/>
                </a:lnTo>
                <a:lnTo>
                  <a:pt x="9483" y="3652"/>
                </a:lnTo>
                <a:lnTo>
                  <a:pt x="9455" y="3632"/>
                </a:lnTo>
                <a:lnTo>
                  <a:pt x="9425" y="3611"/>
                </a:lnTo>
                <a:lnTo>
                  <a:pt x="9365" y="3570"/>
                </a:lnTo>
                <a:lnTo>
                  <a:pt x="9305" y="3528"/>
                </a:lnTo>
                <a:lnTo>
                  <a:pt x="9245" y="3486"/>
                </a:lnTo>
                <a:lnTo>
                  <a:pt x="9188" y="3445"/>
                </a:lnTo>
                <a:lnTo>
                  <a:pt x="9161" y="3425"/>
                </a:lnTo>
                <a:lnTo>
                  <a:pt x="9136" y="3404"/>
                </a:lnTo>
                <a:lnTo>
                  <a:pt x="9112" y="3383"/>
                </a:lnTo>
                <a:lnTo>
                  <a:pt x="9090" y="3363"/>
                </a:lnTo>
                <a:lnTo>
                  <a:pt x="9095" y="3363"/>
                </a:lnTo>
                <a:lnTo>
                  <a:pt x="9100" y="3362"/>
                </a:lnTo>
                <a:lnTo>
                  <a:pt x="9102" y="3361"/>
                </a:lnTo>
                <a:lnTo>
                  <a:pt x="9103" y="3360"/>
                </a:lnTo>
                <a:lnTo>
                  <a:pt x="9103" y="3358"/>
                </a:lnTo>
                <a:lnTo>
                  <a:pt x="9102" y="3357"/>
                </a:lnTo>
                <a:lnTo>
                  <a:pt x="9101" y="3354"/>
                </a:lnTo>
                <a:lnTo>
                  <a:pt x="9098" y="3352"/>
                </a:lnTo>
                <a:lnTo>
                  <a:pt x="9088" y="3343"/>
                </a:lnTo>
                <a:lnTo>
                  <a:pt x="9077" y="3332"/>
                </a:lnTo>
                <a:lnTo>
                  <a:pt x="9069" y="3322"/>
                </a:lnTo>
                <a:lnTo>
                  <a:pt x="9063" y="3311"/>
                </a:lnTo>
                <a:lnTo>
                  <a:pt x="9060" y="3305"/>
                </a:lnTo>
                <a:lnTo>
                  <a:pt x="9058" y="3300"/>
                </a:lnTo>
                <a:lnTo>
                  <a:pt x="9057" y="3294"/>
                </a:lnTo>
                <a:lnTo>
                  <a:pt x="9056" y="3290"/>
                </a:lnTo>
                <a:lnTo>
                  <a:pt x="9056" y="3286"/>
                </a:lnTo>
                <a:lnTo>
                  <a:pt x="9057" y="3282"/>
                </a:lnTo>
                <a:lnTo>
                  <a:pt x="9059" y="3277"/>
                </a:lnTo>
                <a:lnTo>
                  <a:pt x="9063" y="3274"/>
                </a:lnTo>
                <a:lnTo>
                  <a:pt x="9067" y="3272"/>
                </a:lnTo>
                <a:lnTo>
                  <a:pt x="9074" y="3270"/>
                </a:lnTo>
                <a:lnTo>
                  <a:pt x="9082" y="3270"/>
                </a:lnTo>
                <a:lnTo>
                  <a:pt x="9092" y="3270"/>
                </a:lnTo>
                <a:lnTo>
                  <a:pt x="9104" y="3270"/>
                </a:lnTo>
                <a:lnTo>
                  <a:pt x="9116" y="3272"/>
                </a:lnTo>
                <a:lnTo>
                  <a:pt x="9126" y="3274"/>
                </a:lnTo>
                <a:lnTo>
                  <a:pt x="9136" y="3277"/>
                </a:lnTo>
                <a:lnTo>
                  <a:pt x="9157" y="3286"/>
                </a:lnTo>
                <a:lnTo>
                  <a:pt x="9175" y="3296"/>
                </a:lnTo>
                <a:lnTo>
                  <a:pt x="9210" y="3317"/>
                </a:lnTo>
                <a:lnTo>
                  <a:pt x="9245" y="3341"/>
                </a:lnTo>
                <a:lnTo>
                  <a:pt x="9263" y="3350"/>
                </a:lnTo>
                <a:lnTo>
                  <a:pt x="9281" y="3361"/>
                </a:lnTo>
                <a:lnTo>
                  <a:pt x="9300" y="3370"/>
                </a:lnTo>
                <a:lnTo>
                  <a:pt x="9321" y="3379"/>
                </a:lnTo>
                <a:lnTo>
                  <a:pt x="9363" y="3397"/>
                </a:lnTo>
                <a:lnTo>
                  <a:pt x="9407" y="3415"/>
                </a:lnTo>
                <a:lnTo>
                  <a:pt x="9451" y="3432"/>
                </a:lnTo>
                <a:lnTo>
                  <a:pt x="9496" y="3449"/>
                </a:lnTo>
                <a:lnTo>
                  <a:pt x="9541" y="3466"/>
                </a:lnTo>
                <a:lnTo>
                  <a:pt x="9584" y="3483"/>
                </a:lnTo>
                <a:lnTo>
                  <a:pt x="9610" y="3494"/>
                </a:lnTo>
                <a:lnTo>
                  <a:pt x="9635" y="3502"/>
                </a:lnTo>
                <a:lnTo>
                  <a:pt x="9657" y="3509"/>
                </a:lnTo>
                <a:lnTo>
                  <a:pt x="9679" y="3515"/>
                </a:lnTo>
                <a:lnTo>
                  <a:pt x="9698" y="3519"/>
                </a:lnTo>
                <a:lnTo>
                  <a:pt x="9716" y="3523"/>
                </a:lnTo>
                <a:lnTo>
                  <a:pt x="9733" y="3525"/>
                </a:lnTo>
                <a:lnTo>
                  <a:pt x="9751" y="3526"/>
                </a:lnTo>
                <a:lnTo>
                  <a:pt x="9766" y="3526"/>
                </a:lnTo>
                <a:lnTo>
                  <a:pt x="9780" y="3526"/>
                </a:lnTo>
                <a:lnTo>
                  <a:pt x="9794" y="3525"/>
                </a:lnTo>
                <a:lnTo>
                  <a:pt x="9807" y="3523"/>
                </a:lnTo>
                <a:lnTo>
                  <a:pt x="9831" y="3517"/>
                </a:lnTo>
                <a:lnTo>
                  <a:pt x="9855" y="3512"/>
                </a:lnTo>
                <a:lnTo>
                  <a:pt x="9862" y="3511"/>
                </a:lnTo>
                <a:lnTo>
                  <a:pt x="9872" y="3510"/>
                </a:lnTo>
                <a:lnTo>
                  <a:pt x="9884" y="3511"/>
                </a:lnTo>
                <a:lnTo>
                  <a:pt x="9896" y="3513"/>
                </a:lnTo>
                <a:lnTo>
                  <a:pt x="9909" y="3516"/>
                </a:lnTo>
                <a:lnTo>
                  <a:pt x="9923" y="3520"/>
                </a:lnTo>
                <a:lnTo>
                  <a:pt x="9937" y="3525"/>
                </a:lnTo>
                <a:lnTo>
                  <a:pt x="9949" y="3531"/>
                </a:lnTo>
                <a:lnTo>
                  <a:pt x="9966" y="3541"/>
                </a:lnTo>
                <a:lnTo>
                  <a:pt x="9975" y="3548"/>
                </a:lnTo>
                <a:lnTo>
                  <a:pt x="9978" y="3551"/>
                </a:lnTo>
                <a:lnTo>
                  <a:pt x="9979" y="3555"/>
                </a:lnTo>
                <a:lnTo>
                  <a:pt x="9981" y="3558"/>
                </a:lnTo>
                <a:lnTo>
                  <a:pt x="9979" y="3560"/>
                </a:lnTo>
                <a:lnTo>
                  <a:pt x="9978" y="3562"/>
                </a:lnTo>
                <a:lnTo>
                  <a:pt x="9975" y="3563"/>
                </a:lnTo>
                <a:lnTo>
                  <a:pt x="9972" y="3564"/>
                </a:lnTo>
                <a:lnTo>
                  <a:pt x="9968" y="3565"/>
                </a:lnTo>
                <a:lnTo>
                  <a:pt x="9956" y="3565"/>
                </a:lnTo>
                <a:lnTo>
                  <a:pt x="9941" y="3564"/>
                </a:lnTo>
                <a:lnTo>
                  <a:pt x="9923" y="3562"/>
                </a:lnTo>
                <a:lnTo>
                  <a:pt x="9908" y="3562"/>
                </a:lnTo>
                <a:lnTo>
                  <a:pt x="9895" y="3562"/>
                </a:lnTo>
                <a:lnTo>
                  <a:pt x="9885" y="3564"/>
                </a:lnTo>
                <a:lnTo>
                  <a:pt x="9875" y="3566"/>
                </a:lnTo>
                <a:lnTo>
                  <a:pt x="9868" y="3570"/>
                </a:lnTo>
                <a:lnTo>
                  <a:pt x="9861" y="3573"/>
                </a:lnTo>
                <a:lnTo>
                  <a:pt x="9856" y="3576"/>
                </a:lnTo>
                <a:lnTo>
                  <a:pt x="9844" y="3585"/>
                </a:lnTo>
                <a:lnTo>
                  <a:pt x="9830" y="3592"/>
                </a:lnTo>
                <a:lnTo>
                  <a:pt x="9822" y="3594"/>
                </a:lnTo>
                <a:lnTo>
                  <a:pt x="9811" y="3598"/>
                </a:lnTo>
                <a:lnTo>
                  <a:pt x="9799" y="3599"/>
                </a:lnTo>
                <a:lnTo>
                  <a:pt x="9784" y="3600"/>
                </a:lnTo>
                <a:lnTo>
                  <a:pt x="9836" y="3618"/>
                </a:lnTo>
                <a:lnTo>
                  <a:pt x="9887" y="3635"/>
                </a:lnTo>
                <a:lnTo>
                  <a:pt x="9939" y="3651"/>
                </a:lnTo>
                <a:lnTo>
                  <a:pt x="9989" y="3669"/>
                </a:lnTo>
                <a:lnTo>
                  <a:pt x="10014" y="3678"/>
                </a:lnTo>
                <a:lnTo>
                  <a:pt x="10040" y="3689"/>
                </a:lnTo>
                <a:lnTo>
                  <a:pt x="10064" y="3698"/>
                </a:lnTo>
                <a:lnTo>
                  <a:pt x="10090" y="3710"/>
                </a:lnTo>
                <a:lnTo>
                  <a:pt x="10115" y="3722"/>
                </a:lnTo>
                <a:lnTo>
                  <a:pt x="10141" y="3736"/>
                </a:lnTo>
                <a:lnTo>
                  <a:pt x="10166" y="3750"/>
                </a:lnTo>
                <a:lnTo>
                  <a:pt x="10192" y="3766"/>
                </a:lnTo>
                <a:lnTo>
                  <a:pt x="10168" y="3727"/>
                </a:lnTo>
                <a:lnTo>
                  <a:pt x="10147" y="3696"/>
                </a:lnTo>
                <a:lnTo>
                  <a:pt x="10129" y="3669"/>
                </a:lnTo>
                <a:lnTo>
                  <a:pt x="10114" y="3645"/>
                </a:lnTo>
                <a:lnTo>
                  <a:pt x="10149" y="3653"/>
                </a:lnTo>
                <a:lnTo>
                  <a:pt x="10189" y="3665"/>
                </a:lnTo>
                <a:lnTo>
                  <a:pt x="10228" y="3676"/>
                </a:lnTo>
                <a:lnTo>
                  <a:pt x="10265" y="3685"/>
                </a:lnTo>
                <a:lnTo>
                  <a:pt x="10281" y="3690"/>
                </a:lnTo>
                <a:lnTo>
                  <a:pt x="10295" y="3691"/>
                </a:lnTo>
                <a:lnTo>
                  <a:pt x="10302" y="3692"/>
                </a:lnTo>
                <a:lnTo>
                  <a:pt x="10308" y="3691"/>
                </a:lnTo>
                <a:lnTo>
                  <a:pt x="10313" y="3691"/>
                </a:lnTo>
                <a:lnTo>
                  <a:pt x="10318" y="3690"/>
                </a:lnTo>
                <a:lnTo>
                  <a:pt x="10321" y="3688"/>
                </a:lnTo>
                <a:lnTo>
                  <a:pt x="10324" y="3685"/>
                </a:lnTo>
                <a:lnTo>
                  <a:pt x="10327" y="3682"/>
                </a:lnTo>
                <a:lnTo>
                  <a:pt x="10328" y="3678"/>
                </a:lnTo>
                <a:lnTo>
                  <a:pt x="10328" y="3674"/>
                </a:lnTo>
                <a:lnTo>
                  <a:pt x="10327" y="3668"/>
                </a:lnTo>
                <a:lnTo>
                  <a:pt x="10324" y="3663"/>
                </a:lnTo>
                <a:lnTo>
                  <a:pt x="10322" y="3655"/>
                </a:lnTo>
                <a:lnTo>
                  <a:pt x="10315" y="3640"/>
                </a:lnTo>
                <a:lnTo>
                  <a:pt x="10308" y="3628"/>
                </a:lnTo>
                <a:lnTo>
                  <a:pt x="10304" y="3616"/>
                </a:lnTo>
                <a:lnTo>
                  <a:pt x="10301" y="3606"/>
                </a:lnTo>
                <a:lnTo>
                  <a:pt x="10299" y="3598"/>
                </a:lnTo>
                <a:lnTo>
                  <a:pt x="10299" y="3590"/>
                </a:lnTo>
                <a:lnTo>
                  <a:pt x="10301" y="3584"/>
                </a:lnTo>
                <a:lnTo>
                  <a:pt x="10304" y="3579"/>
                </a:lnTo>
                <a:lnTo>
                  <a:pt x="10309" y="3575"/>
                </a:lnTo>
                <a:lnTo>
                  <a:pt x="10317" y="3571"/>
                </a:lnTo>
                <a:lnTo>
                  <a:pt x="10327" y="3568"/>
                </a:lnTo>
                <a:lnTo>
                  <a:pt x="10338" y="3565"/>
                </a:lnTo>
                <a:lnTo>
                  <a:pt x="10369" y="3560"/>
                </a:lnTo>
                <a:lnTo>
                  <a:pt x="10410" y="3555"/>
                </a:lnTo>
                <a:lnTo>
                  <a:pt x="10368" y="3535"/>
                </a:lnTo>
                <a:lnTo>
                  <a:pt x="10328" y="3516"/>
                </a:lnTo>
                <a:lnTo>
                  <a:pt x="10286" y="3498"/>
                </a:lnTo>
                <a:lnTo>
                  <a:pt x="10244" y="3481"/>
                </a:lnTo>
                <a:lnTo>
                  <a:pt x="10222" y="3472"/>
                </a:lnTo>
                <a:lnTo>
                  <a:pt x="10201" y="3465"/>
                </a:lnTo>
                <a:lnTo>
                  <a:pt x="10178" y="3458"/>
                </a:lnTo>
                <a:lnTo>
                  <a:pt x="10156" y="3452"/>
                </a:lnTo>
                <a:lnTo>
                  <a:pt x="10133" y="3447"/>
                </a:lnTo>
                <a:lnTo>
                  <a:pt x="10109" y="3441"/>
                </a:lnTo>
                <a:lnTo>
                  <a:pt x="10086" y="3438"/>
                </a:lnTo>
                <a:lnTo>
                  <a:pt x="10061" y="3435"/>
                </a:lnTo>
                <a:lnTo>
                  <a:pt x="10045" y="3424"/>
                </a:lnTo>
                <a:lnTo>
                  <a:pt x="10029" y="3415"/>
                </a:lnTo>
                <a:lnTo>
                  <a:pt x="10031" y="3413"/>
                </a:lnTo>
                <a:lnTo>
                  <a:pt x="10032" y="3411"/>
                </a:lnTo>
                <a:lnTo>
                  <a:pt x="10033" y="3409"/>
                </a:lnTo>
                <a:lnTo>
                  <a:pt x="10033" y="3406"/>
                </a:lnTo>
                <a:lnTo>
                  <a:pt x="10033" y="3400"/>
                </a:lnTo>
                <a:lnTo>
                  <a:pt x="10033" y="3395"/>
                </a:lnTo>
                <a:lnTo>
                  <a:pt x="10034" y="3393"/>
                </a:lnTo>
                <a:lnTo>
                  <a:pt x="10035" y="3391"/>
                </a:lnTo>
                <a:lnTo>
                  <a:pt x="10038" y="3389"/>
                </a:lnTo>
                <a:lnTo>
                  <a:pt x="10041" y="3387"/>
                </a:lnTo>
                <a:lnTo>
                  <a:pt x="10045" y="3384"/>
                </a:lnTo>
                <a:lnTo>
                  <a:pt x="10051" y="3383"/>
                </a:lnTo>
                <a:lnTo>
                  <a:pt x="10058" y="3383"/>
                </a:lnTo>
                <a:lnTo>
                  <a:pt x="10067" y="3382"/>
                </a:lnTo>
                <a:lnTo>
                  <a:pt x="10075" y="3382"/>
                </a:lnTo>
                <a:lnTo>
                  <a:pt x="10082" y="3382"/>
                </a:lnTo>
                <a:lnTo>
                  <a:pt x="10086" y="3381"/>
                </a:lnTo>
                <a:lnTo>
                  <a:pt x="10088" y="3380"/>
                </a:lnTo>
                <a:lnTo>
                  <a:pt x="10088" y="3378"/>
                </a:lnTo>
                <a:lnTo>
                  <a:pt x="10087" y="3376"/>
                </a:lnTo>
                <a:lnTo>
                  <a:pt x="10085" y="3374"/>
                </a:lnTo>
                <a:lnTo>
                  <a:pt x="10080" y="3370"/>
                </a:lnTo>
                <a:lnTo>
                  <a:pt x="10070" y="3365"/>
                </a:lnTo>
                <a:lnTo>
                  <a:pt x="10055" y="3360"/>
                </a:lnTo>
                <a:lnTo>
                  <a:pt x="10036" y="3353"/>
                </a:lnTo>
                <a:lnTo>
                  <a:pt x="10018" y="3348"/>
                </a:lnTo>
                <a:lnTo>
                  <a:pt x="10003" y="3341"/>
                </a:lnTo>
                <a:lnTo>
                  <a:pt x="9990" y="3332"/>
                </a:lnTo>
                <a:lnTo>
                  <a:pt x="9996" y="3328"/>
                </a:lnTo>
                <a:lnTo>
                  <a:pt x="10000" y="3322"/>
                </a:lnTo>
                <a:lnTo>
                  <a:pt x="10000" y="3320"/>
                </a:lnTo>
                <a:lnTo>
                  <a:pt x="10000" y="3317"/>
                </a:lnTo>
                <a:lnTo>
                  <a:pt x="9999" y="3314"/>
                </a:lnTo>
                <a:lnTo>
                  <a:pt x="9997" y="3311"/>
                </a:lnTo>
                <a:lnTo>
                  <a:pt x="9990" y="3304"/>
                </a:lnTo>
                <a:lnTo>
                  <a:pt x="9979" y="3297"/>
                </a:lnTo>
                <a:lnTo>
                  <a:pt x="9964" y="3289"/>
                </a:lnTo>
                <a:lnTo>
                  <a:pt x="9945" y="3279"/>
                </a:lnTo>
                <a:lnTo>
                  <a:pt x="9923" y="3269"/>
                </a:lnTo>
                <a:lnTo>
                  <a:pt x="9905" y="3259"/>
                </a:lnTo>
                <a:lnTo>
                  <a:pt x="9899" y="3255"/>
                </a:lnTo>
                <a:lnTo>
                  <a:pt x="9895" y="3251"/>
                </a:lnTo>
                <a:lnTo>
                  <a:pt x="9890" y="3247"/>
                </a:lnTo>
                <a:lnTo>
                  <a:pt x="9888" y="3244"/>
                </a:lnTo>
                <a:lnTo>
                  <a:pt x="9887" y="3241"/>
                </a:lnTo>
                <a:lnTo>
                  <a:pt x="9887" y="3238"/>
                </a:lnTo>
                <a:lnTo>
                  <a:pt x="9889" y="3234"/>
                </a:lnTo>
                <a:lnTo>
                  <a:pt x="9891" y="3232"/>
                </a:lnTo>
                <a:lnTo>
                  <a:pt x="9896" y="3230"/>
                </a:lnTo>
                <a:lnTo>
                  <a:pt x="9901" y="3229"/>
                </a:lnTo>
                <a:lnTo>
                  <a:pt x="9908" y="3227"/>
                </a:lnTo>
                <a:lnTo>
                  <a:pt x="9916" y="3226"/>
                </a:lnTo>
                <a:lnTo>
                  <a:pt x="9923" y="3224"/>
                </a:lnTo>
                <a:lnTo>
                  <a:pt x="9926" y="3222"/>
                </a:lnTo>
                <a:lnTo>
                  <a:pt x="9927" y="3218"/>
                </a:lnTo>
                <a:lnTo>
                  <a:pt x="9926" y="3215"/>
                </a:lnTo>
                <a:lnTo>
                  <a:pt x="9917" y="3208"/>
                </a:lnTo>
                <a:lnTo>
                  <a:pt x="9905" y="3199"/>
                </a:lnTo>
                <a:lnTo>
                  <a:pt x="9892" y="3191"/>
                </a:lnTo>
                <a:lnTo>
                  <a:pt x="9883" y="3182"/>
                </a:lnTo>
                <a:lnTo>
                  <a:pt x="9878" y="3178"/>
                </a:lnTo>
                <a:lnTo>
                  <a:pt x="9877" y="3175"/>
                </a:lnTo>
                <a:lnTo>
                  <a:pt x="9877" y="3173"/>
                </a:lnTo>
                <a:lnTo>
                  <a:pt x="9877" y="3171"/>
                </a:lnTo>
                <a:lnTo>
                  <a:pt x="9880" y="3170"/>
                </a:lnTo>
                <a:lnTo>
                  <a:pt x="9881" y="3169"/>
                </a:lnTo>
                <a:lnTo>
                  <a:pt x="9910" y="3187"/>
                </a:lnTo>
                <a:lnTo>
                  <a:pt x="9940" y="3206"/>
                </a:lnTo>
                <a:lnTo>
                  <a:pt x="9969" y="3224"/>
                </a:lnTo>
                <a:lnTo>
                  <a:pt x="9999" y="3242"/>
                </a:lnTo>
                <a:lnTo>
                  <a:pt x="10012" y="3255"/>
                </a:lnTo>
                <a:lnTo>
                  <a:pt x="10027" y="3267"/>
                </a:lnTo>
                <a:lnTo>
                  <a:pt x="10042" y="3279"/>
                </a:lnTo>
                <a:lnTo>
                  <a:pt x="10059" y="3291"/>
                </a:lnTo>
                <a:lnTo>
                  <a:pt x="10097" y="3316"/>
                </a:lnTo>
                <a:lnTo>
                  <a:pt x="10136" y="3341"/>
                </a:lnTo>
                <a:lnTo>
                  <a:pt x="10178" y="3364"/>
                </a:lnTo>
                <a:lnTo>
                  <a:pt x="10220" y="3389"/>
                </a:lnTo>
                <a:lnTo>
                  <a:pt x="10260" y="3413"/>
                </a:lnTo>
                <a:lnTo>
                  <a:pt x="10299" y="3437"/>
                </a:lnTo>
                <a:lnTo>
                  <a:pt x="10303" y="3444"/>
                </a:lnTo>
                <a:lnTo>
                  <a:pt x="10308" y="3451"/>
                </a:lnTo>
                <a:lnTo>
                  <a:pt x="10314" y="3457"/>
                </a:lnTo>
                <a:lnTo>
                  <a:pt x="10321" y="3464"/>
                </a:lnTo>
                <a:lnTo>
                  <a:pt x="10338" y="3477"/>
                </a:lnTo>
                <a:lnTo>
                  <a:pt x="10358" y="3489"/>
                </a:lnTo>
                <a:lnTo>
                  <a:pt x="10403" y="3516"/>
                </a:lnTo>
                <a:lnTo>
                  <a:pt x="10451" y="3542"/>
                </a:lnTo>
                <a:lnTo>
                  <a:pt x="10476" y="3556"/>
                </a:lnTo>
                <a:lnTo>
                  <a:pt x="10499" y="3570"/>
                </a:lnTo>
                <a:lnTo>
                  <a:pt x="10523" y="3585"/>
                </a:lnTo>
                <a:lnTo>
                  <a:pt x="10547" y="3599"/>
                </a:lnTo>
                <a:lnTo>
                  <a:pt x="10569" y="3611"/>
                </a:lnTo>
                <a:lnTo>
                  <a:pt x="10594" y="3625"/>
                </a:lnTo>
                <a:lnTo>
                  <a:pt x="10605" y="3632"/>
                </a:lnTo>
                <a:lnTo>
                  <a:pt x="10612" y="3638"/>
                </a:lnTo>
                <a:lnTo>
                  <a:pt x="10614" y="3641"/>
                </a:lnTo>
                <a:lnTo>
                  <a:pt x="10616" y="3645"/>
                </a:lnTo>
                <a:lnTo>
                  <a:pt x="10616" y="3648"/>
                </a:lnTo>
                <a:lnTo>
                  <a:pt x="10614" y="3651"/>
                </a:lnTo>
                <a:lnTo>
                  <a:pt x="10613" y="3652"/>
                </a:lnTo>
                <a:lnTo>
                  <a:pt x="10614" y="3654"/>
                </a:lnTo>
                <a:lnTo>
                  <a:pt x="10617" y="3656"/>
                </a:lnTo>
                <a:lnTo>
                  <a:pt x="10619" y="3659"/>
                </a:lnTo>
                <a:lnTo>
                  <a:pt x="10625" y="3665"/>
                </a:lnTo>
                <a:lnTo>
                  <a:pt x="10634" y="3670"/>
                </a:lnTo>
                <a:lnTo>
                  <a:pt x="10643" y="3676"/>
                </a:lnTo>
                <a:lnTo>
                  <a:pt x="10653" y="3680"/>
                </a:lnTo>
                <a:lnTo>
                  <a:pt x="10658" y="3681"/>
                </a:lnTo>
                <a:lnTo>
                  <a:pt x="10663" y="3682"/>
                </a:lnTo>
                <a:lnTo>
                  <a:pt x="10667" y="3682"/>
                </a:lnTo>
                <a:lnTo>
                  <a:pt x="10670" y="3681"/>
                </a:lnTo>
                <a:lnTo>
                  <a:pt x="10677" y="3679"/>
                </a:lnTo>
                <a:lnTo>
                  <a:pt x="10684" y="3678"/>
                </a:lnTo>
                <a:lnTo>
                  <a:pt x="10692" y="3678"/>
                </a:lnTo>
                <a:lnTo>
                  <a:pt x="10698" y="3679"/>
                </a:lnTo>
                <a:lnTo>
                  <a:pt x="10713" y="3683"/>
                </a:lnTo>
                <a:lnTo>
                  <a:pt x="10727" y="3689"/>
                </a:lnTo>
                <a:lnTo>
                  <a:pt x="10740" y="3695"/>
                </a:lnTo>
                <a:lnTo>
                  <a:pt x="10751" y="3700"/>
                </a:lnTo>
                <a:lnTo>
                  <a:pt x="10756" y="3703"/>
                </a:lnTo>
                <a:lnTo>
                  <a:pt x="10762" y="3704"/>
                </a:lnTo>
                <a:lnTo>
                  <a:pt x="10765" y="3705"/>
                </a:lnTo>
                <a:lnTo>
                  <a:pt x="10769" y="3704"/>
                </a:lnTo>
                <a:lnTo>
                  <a:pt x="10772" y="3703"/>
                </a:lnTo>
                <a:lnTo>
                  <a:pt x="10775" y="3700"/>
                </a:lnTo>
                <a:lnTo>
                  <a:pt x="10775" y="3698"/>
                </a:lnTo>
                <a:lnTo>
                  <a:pt x="10775" y="3696"/>
                </a:lnTo>
                <a:lnTo>
                  <a:pt x="10769" y="3692"/>
                </a:lnTo>
                <a:lnTo>
                  <a:pt x="10761" y="3685"/>
                </a:lnTo>
                <a:lnTo>
                  <a:pt x="10739" y="3674"/>
                </a:lnTo>
                <a:lnTo>
                  <a:pt x="10718" y="3663"/>
                </a:lnTo>
                <a:lnTo>
                  <a:pt x="10690" y="3646"/>
                </a:lnTo>
                <a:lnTo>
                  <a:pt x="10660" y="3630"/>
                </a:lnTo>
                <a:lnTo>
                  <a:pt x="10628" y="3613"/>
                </a:lnTo>
                <a:lnTo>
                  <a:pt x="10598" y="3595"/>
                </a:lnTo>
                <a:lnTo>
                  <a:pt x="10535" y="3551"/>
                </a:lnTo>
                <a:lnTo>
                  <a:pt x="10473" y="3507"/>
                </a:lnTo>
                <a:lnTo>
                  <a:pt x="10409" y="3463"/>
                </a:lnTo>
                <a:lnTo>
                  <a:pt x="10344" y="3418"/>
                </a:lnTo>
                <a:lnTo>
                  <a:pt x="10309" y="3395"/>
                </a:lnTo>
                <a:lnTo>
                  <a:pt x="10275" y="3374"/>
                </a:lnTo>
                <a:lnTo>
                  <a:pt x="10238" y="3351"/>
                </a:lnTo>
                <a:lnTo>
                  <a:pt x="10202" y="3329"/>
                </a:lnTo>
                <a:lnTo>
                  <a:pt x="10163" y="3306"/>
                </a:lnTo>
                <a:lnTo>
                  <a:pt x="10122" y="3285"/>
                </a:lnTo>
                <a:lnTo>
                  <a:pt x="10080" y="3262"/>
                </a:lnTo>
                <a:lnTo>
                  <a:pt x="10038" y="3241"/>
                </a:lnTo>
                <a:lnTo>
                  <a:pt x="10010" y="3217"/>
                </a:lnTo>
                <a:lnTo>
                  <a:pt x="9979" y="3194"/>
                </a:lnTo>
                <a:lnTo>
                  <a:pt x="9948" y="3170"/>
                </a:lnTo>
                <a:lnTo>
                  <a:pt x="9916" y="3147"/>
                </a:lnTo>
                <a:lnTo>
                  <a:pt x="9848" y="3100"/>
                </a:lnTo>
                <a:lnTo>
                  <a:pt x="9776" y="3052"/>
                </a:lnTo>
                <a:lnTo>
                  <a:pt x="9701" y="3005"/>
                </a:lnTo>
                <a:lnTo>
                  <a:pt x="9624" y="2958"/>
                </a:lnTo>
                <a:lnTo>
                  <a:pt x="9545" y="2911"/>
                </a:lnTo>
                <a:lnTo>
                  <a:pt x="9467" y="2864"/>
                </a:lnTo>
                <a:lnTo>
                  <a:pt x="9434" y="2845"/>
                </a:lnTo>
                <a:lnTo>
                  <a:pt x="9401" y="2825"/>
                </a:lnTo>
                <a:lnTo>
                  <a:pt x="9369" y="2806"/>
                </a:lnTo>
                <a:lnTo>
                  <a:pt x="9336" y="2786"/>
                </a:lnTo>
                <a:lnTo>
                  <a:pt x="9304" y="2766"/>
                </a:lnTo>
                <a:lnTo>
                  <a:pt x="9271" y="2747"/>
                </a:lnTo>
                <a:lnTo>
                  <a:pt x="9239" y="2728"/>
                </a:lnTo>
                <a:lnTo>
                  <a:pt x="9206" y="2709"/>
                </a:lnTo>
                <a:lnTo>
                  <a:pt x="9196" y="2697"/>
                </a:lnTo>
                <a:lnTo>
                  <a:pt x="9186" y="2686"/>
                </a:lnTo>
                <a:lnTo>
                  <a:pt x="9173" y="2674"/>
                </a:lnTo>
                <a:lnTo>
                  <a:pt x="9159" y="2664"/>
                </a:lnTo>
                <a:lnTo>
                  <a:pt x="9126" y="2641"/>
                </a:lnTo>
                <a:lnTo>
                  <a:pt x="9091" y="2619"/>
                </a:lnTo>
                <a:lnTo>
                  <a:pt x="9053" y="2596"/>
                </a:lnTo>
                <a:lnTo>
                  <a:pt x="9016" y="2574"/>
                </a:lnTo>
                <a:lnTo>
                  <a:pt x="8980" y="2551"/>
                </a:lnTo>
                <a:lnTo>
                  <a:pt x="8947" y="2529"/>
                </a:lnTo>
                <a:lnTo>
                  <a:pt x="8973" y="2535"/>
                </a:lnTo>
                <a:lnTo>
                  <a:pt x="8997" y="2542"/>
                </a:lnTo>
                <a:lnTo>
                  <a:pt x="9022" y="2546"/>
                </a:lnTo>
                <a:lnTo>
                  <a:pt x="9047" y="2550"/>
                </a:lnTo>
                <a:lnTo>
                  <a:pt x="9095" y="2557"/>
                </a:lnTo>
                <a:lnTo>
                  <a:pt x="9144" y="2564"/>
                </a:lnTo>
                <a:lnTo>
                  <a:pt x="9168" y="2568"/>
                </a:lnTo>
                <a:lnTo>
                  <a:pt x="9193" y="2573"/>
                </a:lnTo>
                <a:lnTo>
                  <a:pt x="9219" y="2578"/>
                </a:lnTo>
                <a:lnTo>
                  <a:pt x="9246" y="2585"/>
                </a:lnTo>
                <a:lnTo>
                  <a:pt x="9273" y="2594"/>
                </a:lnTo>
                <a:lnTo>
                  <a:pt x="9302" y="2604"/>
                </a:lnTo>
                <a:lnTo>
                  <a:pt x="9331" y="2615"/>
                </a:lnTo>
                <a:lnTo>
                  <a:pt x="9361" y="2630"/>
                </a:lnTo>
                <a:lnTo>
                  <a:pt x="9424" y="2660"/>
                </a:lnTo>
                <a:lnTo>
                  <a:pt x="9486" y="2690"/>
                </a:lnTo>
                <a:lnTo>
                  <a:pt x="9548" y="2719"/>
                </a:lnTo>
                <a:lnTo>
                  <a:pt x="9609" y="2749"/>
                </a:lnTo>
                <a:lnTo>
                  <a:pt x="9669" y="2779"/>
                </a:lnTo>
                <a:lnTo>
                  <a:pt x="9727" y="2811"/>
                </a:lnTo>
                <a:lnTo>
                  <a:pt x="9756" y="2829"/>
                </a:lnTo>
                <a:lnTo>
                  <a:pt x="9784" y="2846"/>
                </a:lnTo>
                <a:lnTo>
                  <a:pt x="9812" y="2863"/>
                </a:lnTo>
                <a:lnTo>
                  <a:pt x="9840" y="2881"/>
                </a:lnTo>
                <a:lnTo>
                  <a:pt x="9908" y="2929"/>
                </a:lnTo>
                <a:lnTo>
                  <a:pt x="9976" y="2977"/>
                </a:lnTo>
                <a:lnTo>
                  <a:pt x="10046" y="3026"/>
                </a:lnTo>
                <a:lnTo>
                  <a:pt x="10118" y="3075"/>
                </a:lnTo>
                <a:lnTo>
                  <a:pt x="10193" y="3124"/>
                </a:lnTo>
                <a:lnTo>
                  <a:pt x="10271" y="3172"/>
                </a:lnTo>
                <a:lnTo>
                  <a:pt x="10311" y="3197"/>
                </a:lnTo>
                <a:lnTo>
                  <a:pt x="10353" y="3221"/>
                </a:lnTo>
                <a:lnTo>
                  <a:pt x="10395" y="3245"/>
                </a:lnTo>
                <a:lnTo>
                  <a:pt x="10439" y="3269"/>
                </a:lnTo>
                <a:lnTo>
                  <a:pt x="10460" y="3279"/>
                </a:lnTo>
                <a:lnTo>
                  <a:pt x="10481" y="3289"/>
                </a:lnTo>
                <a:lnTo>
                  <a:pt x="10505" y="3299"/>
                </a:lnTo>
                <a:lnTo>
                  <a:pt x="10528" y="3308"/>
                </a:lnTo>
                <a:lnTo>
                  <a:pt x="10579" y="3328"/>
                </a:lnTo>
                <a:lnTo>
                  <a:pt x="10633" y="3347"/>
                </a:lnTo>
                <a:lnTo>
                  <a:pt x="10688" y="3365"/>
                </a:lnTo>
                <a:lnTo>
                  <a:pt x="10743" y="3384"/>
                </a:lnTo>
                <a:lnTo>
                  <a:pt x="10800" y="3403"/>
                </a:lnTo>
                <a:lnTo>
                  <a:pt x="10855" y="3422"/>
                </a:lnTo>
                <a:lnTo>
                  <a:pt x="10855" y="3418"/>
                </a:lnTo>
                <a:lnTo>
                  <a:pt x="10855" y="3412"/>
                </a:lnTo>
                <a:lnTo>
                  <a:pt x="10854" y="3407"/>
                </a:lnTo>
                <a:lnTo>
                  <a:pt x="10853" y="3403"/>
                </a:lnTo>
                <a:lnTo>
                  <a:pt x="10849" y="3392"/>
                </a:lnTo>
                <a:lnTo>
                  <a:pt x="10841" y="3382"/>
                </a:lnTo>
                <a:lnTo>
                  <a:pt x="10833" y="3372"/>
                </a:lnTo>
                <a:lnTo>
                  <a:pt x="10822" y="3362"/>
                </a:lnTo>
                <a:lnTo>
                  <a:pt x="10809" y="3352"/>
                </a:lnTo>
                <a:lnTo>
                  <a:pt x="10795" y="3343"/>
                </a:lnTo>
                <a:lnTo>
                  <a:pt x="10779" y="3332"/>
                </a:lnTo>
                <a:lnTo>
                  <a:pt x="10762" y="3322"/>
                </a:lnTo>
                <a:lnTo>
                  <a:pt x="10743" y="3313"/>
                </a:lnTo>
                <a:lnTo>
                  <a:pt x="10723" y="3303"/>
                </a:lnTo>
                <a:lnTo>
                  <a:pt x="10682" y="3285"/>
                </a:lnTo>
                <a:lnTo>
                  <a:pt x="10638" y="3267"/>
                </a:lnTo>
                <a:lnTo>
                  <a:pt x="10591" y="3252"/>
                </a:lnTo>
                <a:lnTo>
                  <a:pt x="10544" y="3238"/>
                </a:lnTo>
                <a:lnTo>
                  <a:pt x="10533" y="3234"/>
                </a:lnTo>
                <a:lnTo>
                  <a:pt x="10522" y="3230"/>
                </a:lnTo>
                <a:lnTo>
                  <a:pt x="10512" y="3226"/>
                </a:lnTo>
                <a:lnTo>
                  <a:pt x="10505" y="3222"/>
                </a:lnTo>
                <a:lnTo>
                  <a:pt x="10497" y="3216"/>
                </a:lnTo>
                <a:lnTo>
                  <a:pt x="10491" y="3211"/>
                </a:lnTo>
                <a:lnTo>
                  <a:pt x="10486" y="3204"/>
                </a:lnTo>
                <a:lnTo>
                  <a:pt x="10483" y="3198"/>
                </a:lnTo>
                <a:lnTo>
                  <a:pt x="10482" y="3193"/>
                </a:lnTo>
                <a:lnTo>
                  <a:pt x="10483" y="3187"/>
                </a:lnTo>
                <a:lnTo>
                  <a:pt x="10486" y="3184"/>
                </a:lnTo>
                <a:lnTo>
                  <a:pt x="10490" y="3181"/>
                </a:lnTo>
                <a:lnTo>
                  <a:pt x="10496" y="3179"/>
                </a:lnTo>
                <a:lnTo>
                  <a:pt x="10504" y="3177"/>
                </a:lnTo>
                <a:lnTo>
                  <a:pt x="10511" y="3176"/>
                </a:lnTo>
                <a:lnTo>
                  <a:pt x="10521" y="3175"/>
                </a:lnTo>
                <a:lnTo>
                  <a:pt x="10564" y="3176"/>
                </a:lnTo>
                <a:lnTo>
                  <a:pt x="10609" y="3178"/>
                </a:lnTo>
                <a:lnTo>
                  <a:pt x="10622" y="3179"/>
                </a:lnTo>
                <a:lnTo>
                  <a:pt x="10636" y="3181"/>
                </a:lnTo>
                <a:lnTo>
                  <a:pt x="10652" y="3185"/>
                </a:lnTo>
                <a:lnTo>
                  <a:pt x="10669" y="3189"/>
                </a:lnTo>
                <a:lnTo>
                  <a:pt x="10686" y="3194"/>
                </a:lnTo>
                <a:lnTo>
                  <a:pt x="10704" y="3197"/>
                </a:lnTo>
                <a:lnTo>
                  <a:pt x="10720" y="3198"/>
                </a:lnTo>
                <a:lnTo>
                  <a:pt x="10733" y="3198"/>
                </a:lnTo>
                <a:lnTo>
                  <a:pt x="10750" y="3214"/>
                </a:lnTo>
                <a:lnTo>
                  <a:pt x="10768" y="3229"/>
                </a:lnTo>
                <a:lnTo>
                  <a:pt x="10785" y="3245"/>
                </a:lnTo>
                <a:lnTo>
                  <a:pt x="10802" y="3260"/>
                </a:lnTo>
                <a:lnTo>
                  <a:pt x="10801" y="3270"/>
                </a:lnTo>
                <a:lnTo>
                  <a:pt x="10799" y="3279"/>
                </a:lnTo>
                <a:lnTo>
                  <a:pt x="10776" y="3267"/>
                </a:lnTo>
                <a:lnTo>
                  <a:pt x="10749" y="3253"/>
                </a:lnTo>
                <a:lnTo>
                  <a:pt x="10737" y="3247"/>
                </a:lnTo>
                <a:lnTo>
                  <a:pt x="10727" y="3243"/>
                </a:lnTo>
                <a:lnTo>
                  <a:pt x="10724" y="3242"/>
                </a:lnTo>
                <a:lnTo>
                  <a:pt x="10721" y="3241"/>
                </a:lnTo>
                <a:lnTo>
                  <a:pt x="10719" y="3242"/>
                </a:lnTo>
                <a:lnTo>
                  <a:pt x="10718" y="3242"/>
                </a:lnTo>
                <a:lnTo>
                  <a:pt x="10717" y="3246"/>
                </a:lnTo>
                <a:lnTo>
                  <a:pt x="10717" y="3252"/>
                </a:lnTo>
                <a:lnTo>
                  <a:pt x="10717" y="3256"/>
                </a:lnTo>
                <a:lnTo>
                  <a:pt x="10719" y="3260"/>
                </a:lnTo>
                <a:lnTo>
                  <a:pt x="10721" y="3266"/>
                </a:lnTo>
                <a:lnTo>
                  <a:pt x="10724" y="3271"/>
                </a:lnTo>
                <a:lnTo>
                  <a:pt x="10729" y="3275"/>
                </a:lnTo>
                <a:lnTo>
                  <a:pt x="10735" y="3281"/>
                </a:lnTo>
                <a:lnTo>
                  <a:pt x="10742" y="3286"/>
                </a:lnTo>
                <a:lnTo>
                  <a:pt x="10751" y="3291"/>
                </a:lnTo>
                <a:lnTo>
                  <a:pt x="10761" y="3297"/>
                </a:lnTo>
                <a:lnTo>
                  <a:pt x="10772" y="3302"/>
                </a:lnTo>
                <a:lnTo>
                  <a:pt x="10786" y="3307"/>
                </a:lnTo>
                <a:lnTo>
                  <a:pt x="10801" y="3313"/>
                </a:lnTo>
                <a:lnTo>
                  <a:pt x="10819" y="3318"/>
                </a:lnTo>
                <a:lnTo>
                  <a:pt x="10837" y="3323"/>
                </a:lnTo>
                <a:lnTo>
                  <a:pt x="10847" y="3329"/>
                </a:lnTo>
                <a:lnTo>
                  <a:pt x="10857" y="3334"/>
                </a:lnTo>
                <a:lnTo>
                  <a:pt x="10867" y="3339"/>
                </a:lnTo>
                <a:lnTo>
                  <a:pt x="10877" y="3345"/>
                </a:lnTo>
                <a:lnTo>
                  <a:pt x="10901" y="3360"/>
                </a:lnTo>
                <a:lnTo>
                  <a:pt x="10926" y="3374"/>
                </a:lnTo>
                <a:lnTo>
                  <a:pt x="10951" y="3389"/>
                </a:lnTo>
                <a:lnTo>
                  <a:pt x="10977" y="3403"/>
                </a:lnTo>
                <a:lnTo>
                  <a:pt x="11001" y="3418"/>
                </a:lnTo>
                <a:lnTo>
                  <a:pt x="11026" y="3433"/>
                </a:lnTo>
                <a:lnTo>
                  <a:pt x="11051" y="3447"/>
                </a:lnTo>
                <a:lnTo>
                  <a:pt x="11075" y="3462"/>
                </a:lnTo>
                <a:lnTo>
                  <a:pt x="11084" y="3462"/>
                </a:lnTo>
                <a:lnTo>
                  <a:pt x="11091" y="3462"/>
                </a:lnTo>
                <a:lnTo>
                  <a:pt x="11100" y="3462"/>
                </a:lnTo>
                <a:lnTo>
                  <a:pt x="11109" y="3462"/>
                </a:lnTo>
                <a:lnTo>
                  <a:pt x="11083" y="3447"/>
                </a:lnTo>
                <a:lnTo>
                  <a:pt x="11058" y="3432"/>
                </a:lnTo>
                <a:lnTo>
                  <a:pt x="11032" y="3415"/>
                </a:lnTo>
                <a:lnTo>
                  <a:pt x="11008" y="3400"/>
                </a:lnTo>
                <a:lnTo>
                  <a:pt x="10982" y="3385"/>
                </a:lnTo>
                <a:lnTo>
                  <a:pt x="10957" y="3370"/>
                </a:lnTo>
                <a:lnTo>
                  <a:pt x="10931" y="3356"/>
                </a:lnTo>
                <a:lnTo>
                  <a:pt x="10907" y="3341"/>
                </a:lnTo>
                <a:lnTo>
                  <a:pt x="10898" y="3331"/>
                </a:lnTo>
                <a:lnTo>
                  <a:pt x="10893" y="3323"/>
                </a:lnTo>
                <a:lnTo>
                  <a:pt x="10892" y="3319"/>
                </a:lnTo>
                <a:lnTo>
                  <a:pt x="10892" y="3316"/>
                </a:lnTo>
                <a:lnTo>
                  <a:pt x="10892" y="3313"/>
                </a:lnTo>
                <a:lnTo>
                  <a:pt x="10893" y="3309"/>
                </a:lnTo>
                <a:lnTo>
                  <a:pt x="10895" y="3306"/>
                </a:lnTo>
                <a:lnTo>
                  <a:pt x="10898" y="3304"/>
                </a:lnTo>
                <a:lnTo>
                  <a:pt x="10901" y="3302"/>
                </a:lnTo>
                <a:lnTo>
                  <a:pt x="10906" y="3300"/>
                </a:lnTo>
                <a:lnTo>
                  <a:pt x="10915" y="3297"/>
                </a:lnTo>
                <a:lnTo>
                  <a:pt x="10928" y="3293"/>
                </a:lnTo>
                <a:lnTo>
                  <a:pt x="10952" y="3301"/>
                </a:lnTo>
                <a:lnTo>
                  <a:pt x="10972" y="3306"/>
                </a:lnTo>
                <a:lnTo>
                  <a:pt x="10990" y="3309"/>
                </a:lnTo>
                <a:lnTo>
                  <a:pt x="11008" y="3312"/>
                </a:lnTo>
                <a:lnTo>
                  <a:pt x="11038" y="3312"/>
                </a:lnTo>
                <a:lnTo>
                  <a:pt x="11066" y="3311"/>
                </a:lnTo>
                <a:lnTo>
                  <a:pt x="11086" y="3322"/>
                </a:lnTo>
                <a:lnTo>
                  <a:pt x="11107" y="3334"/>
                </a:lnTo>
                <a:lnTo>
                  <a:pt x="11126" y="3346"/>
                </a:lnTo>
                <a:lnTo>
                  <a:pt x="11146" y="3358"/>
                </a:lnTo>
                <a:lnTo>
                  <a:pt x="11168" y="3369"/>
                </a:lnTo>
                <a:lnTo>
                  <a:pt x="11194" y="3380"/>
                </a:lnTo>
                <a:lnTo>
                  <a:pt x="11208" y="3384"/>
                </a:lnTo>
                <a:lnTo>
                  <a:pt x="11223" y="3390"/>
                </a:lnTo>
                <a:lnTo>
                  <a:pt x="11240" y="3394"/>
                </a:lnTo>
                <a:lnTo>
                  <a:pt x="11257" y="3397"/>
                </a:lnTo>
                <a:lnTo>
                  <a:pt x="11240" y="3374"/>
                </a:lnTo>
                <a:lnTo>
                  <a:pt x="11221" y="3349"/>
                </a:lnTo>
                <a:lnTo>
                  <a:pt x="11203" y="3326"/>
                </a:lnTo>
                <a:lnTo>
                  <a:pt x="11186" y="3302"/>
                </a:lnTo>
                <a:lnTo>
                  <a:pt x="11177" y="3289"/>
                </a:lnTo>
                <a:lnTo>
                  <a:pt x="11167" y="3276"/>
                </a:lnTo>
                <a:lnTo>
                  <a:pt x="11154" y="3264"/>
                </a:lnTo>
                <a:lnTo>
                  <a:pt x="11140" y="3252"/>
                </a:lnTo>
                <a:lnTo>
                  <a:pt x="11124" y="3239"/>
                </a:lnTo>
                <a:lnTo>
                  <a:pt x="11107" y="3226"/>
                </a:lnTo>
                <a:lnTo>
                  <a:pt x="11088" y="3213"/>
                </a:lnTo>
                <a:lnTo>
                  <a:pt x="11069" y="3200"/>
                </a:lnTo>
                <a:lnTo>
                  <a:pt x="11026" y="3175"/>
                </a:lnTo>
                <a:lnTo>
                  <a:pt x="10980" y="3149"/>
                </a:lnTo>
                <a:lnTo>
                  <a:pt x="10931" y="3123"/>
                </a:lnTo>
                <a:lnTo>
                  <a:pt x="10883" y="3097"/>
                </a:lnTo>
                <a:lnTo>
                  <a:pt x="10855" y="3080"/>
                </a:lnTo>
                <a:lnTo>
                  <a:pt x="10826" y="3064"/>
                </a:lnTo>
                <a:lnTo>
                  <a:pt x="10810" y="3057"/>
                </a:lnTo>
                <a:lnTo>
                  <a:pt x="10792" y="3050"/>
                </a:lnTo>
                <a:lnTo>
                  <a:pt x="10772" y="3044"/>
                </a:lnTo>
                <a:lnTo>
                  <a:pt x="10751" y="3038"/>
                </a:lnTo>
                <a:lnTo>
                  <a:pt x="10744" y="3030"/>
                </a:lnTo>
                <a:lnTo>
                  <a:pt x="10738" y="3020"/>
                </a:lnTo>
                <a:lnTo>
                  <a:pt x="10732" y="3012"/>
                </a:lnTo>
                <a:lnTo>
                  <a:pt x="10726" y="3003"/>
                </a:lnTo>
                <a:lnTo>
                  <a:pt x="10725" y="2998"/>
                </a:lnTo>
                <a:lnTo>
                  <a:pt x="10724" y="2994"/>
                </a:lnTo>
                <a:lnTo>
                  <a:pt x="10722" y="2988"/>
                </a:lnTo>
                <a:lnTo>
                  <a:pt x="10720" y="2984"/>
                </a:lnTo>
                <a:lnTo>
                  <a:pt x="10715" y="2979"/>
                </a:lnTo>
                <a:lnTo>
                  <a:pt x="10710" y="2974"/>
                </a:lnTo>
                <a:lnTo>
                  <a:pt x="10705" y="2970"/>
                </a:lnTo>
                <a:lnTo>
                  <a:pt x="10698" y="2966"/>
                </a:lnTo>
                <a:lnTo>
                  <a:pt x="10682" y="2957"/>
                </a:lnTo>
                <a:lnTo>
                  <a:pt x="10661" y="2949"/>
                </a:lnTo>
                <a:lnTo>
                  <a:pt x="10636" y="2940"/>
                </a:lnTo>
                <a:lnTo>
                  <a:pt x="10607" y="2932"/>
                </a:lnTo>
                <a:lnTo>
                  <a:pt x="10590" y="2923"/>
                </a:lnTo>
                <a:lnTo>
                  <a:pt x="10574" y="2914"/>
                </a:lnTo>
                <a:lnTo>
                  <a:pt x="10558" y="2905"/>
                </a:lnTo>
                <a:lnTo>
                  <a:pt x="10541" y="2895"/>
                </a:lnTo>
                <a:lnTo>
                  <a:pt x="10547" y="2894"/>
                </a:lnTo>
                <a:lnTo>
                  <a:pt x="10550" y="2893"/>
                </a:lnTo>
                <a:lnTo>
                  <a:pt x="10554" y="2891"/>
                </a:lnTo>
                <a:lnTo>
                  <a:pt x="10556" y="2889"/>
                </a:lnTo>
                <a:lnTo>
                  <a:pt x="10558" y="2886"/>
                </a:lnTo>
                <a:lnTo>
                  <a:pt x="10559" y="2884"/>
                </a:lnTo>
                <a:lnTo>
                  <a:pt x="10559" y="2882"/>
                </a:lnTo>
                <a:lnTo>
                  <a:pt x="10559" y="2880"/>
                </a:lnTo>
                <a:lnTo>
                  <a:pt x="10555" y="2875"/>
                </a:lnTo>
                <a:lnTo>
                  <a:pt x="10551" y="2868"/>
                </a:lnTo>
                <a:lnTo>
                  <a:pt x="10545" y="2863"/>
                </a:lnTo>
                <a:lnTo>
                  <a:pt x="10537" y="2856"/>
                </a:lnTo>
                <a:lnTo>
                  <a:pt x="10522" y="2842"/>
                </a:lnTo>
                <a:lnTo>
                  <a:pt x="10509" y="2831"/>
                </a:lnTo>
                <a:lnTo>
                  <a:pt x="10505" y="2824"/>
                </a:lnTo>
                <a:lnTo>
                  <a:pt x="10502" y="2819"/>
                </a:lnTo>
                <a:lnTo>
                  <a:pt x="10502" y="2817"/>
                </a:lnTo>
                <a:lnTo>
                  <a:pt x="10502" y="2815"/>
                </a:lnTo>
                <a:lnTo>
                  <a:pt x="10502" y="2813"/>
                </a:lnTo>
                <a:lnTo>
                  <a:pt x="10504" y="2810"/>
                </a:lnTo>
                <a:lnTo>
                  <a:pt x="10515" y="2811"/>
                </a:lnTo>
                <a:lnTo>
                  <a:pt x="10527" y="2814"/>
                </a:lnTo>
                <a:lnTo>
                  <a:pt x="10540" y="2816"/>
                </a:lnTo>
                <a:lnTo>
                  <a:pt x="10554" y="2819"/>
                </a:lnTo>
                <a:lnTo>
                  <a:pt x="10582" y="2826"/>
                </a:lnTo>
                <a:lnTo>
                  <a:pt x="10611" y="2835"/>
                </a:lnTo>
                <a:lnTo>
                  <a:pt x="10637" y="2841"/>
                </a:lnTo>
                <a:lnTo>
                  <a:pt x="10661" y="2847"/>
                </a:lnTo>
                <a:lnTo>
                  <a:pt x="10670" y="2848"/>
                </a:lnTo>
                <a:lnTo>
                  <a:pt x="10679" y="2848"/>
                </a:lnTo>
                <a:lnTo>
                  <a:pt x="10686" y="2847"/>
                </a:lnTo>
                <a:lnTo>
                  <a:pt x="10691" y="2845"/>
                </a:lnTo>
                <a:lnTo>
                  <a:pt x="10693" y="2842"/>
                </a:lnTo>
                <a:lnTo>
                  <a:pt x="10695" y="2840"/>
                </a:lnTo>
                <a:lnTo>
                  <a:pt x="10696" y="2838"/>
                </a:lnTo>
                <a:lnTo>
                  <a:pt x="10696" y="2835"/>
                </a:lnTo>
                <a:lnTo>
                  <a:pt x="10695" y="2831"/>
                </a:lnTo>
                <a:lnTo>
                  <a:pt x="10693" y="2824"/>
                </a:lnTo>
                <a:lnTo>
                  <a:pt x="10688" y="2819"/>
                </a:lnTo>
                <a:lnTo>
                  <a:pt x="10682" y="2813"/>
                </a:lnTo>
                <a:lnTo>
                  <a:pt x="10675" y="2806"/>
                </a:lnTo>
                <a:lnTo>
                  <a:pt x="10665" y="2800"/>
                </a:lnTo>
                <a:lnTo>
                  <a:pt x="10645" y="2786"/>
                </a:lnTo>
                <a:lnTo>
                  <a:pt x="10622" y="2771"/>
                </a:lnTo>
                <a:lnTo>
                  <a:pt x="10597" y="2757"/>
                </a:lnTo>
                <a:lnTo>
                  <a:pt x="10573" y="2743"/>
                </a:lnTo>
                <a:lnTo>
                  <a:pt x="10542" y="2726"/>
                </a:lnTo>
                <a:lnTo>
                  <a:pt x="10512" y="2709"/>
                </a:lnTo>
                <a:lnTo>
                  <a:pt x="10482" y="2691"/>
                </a:lnTo>
                <a:lnTo>
                  <a:pt x="10452" y="2674"/>
                </a:lnTo>
                <a:lnTo>
                  <a:pt x="10443" y="2659"/>
                </a:lnTo>
                <a:lnTo>
                  <a:pt x="10432" y="2645"/>
                </a:lnTo>
                <a:lnTo>
                  <a:pt x="10420" y="2632"/>
                </a:lnTo>
                <a:lnTo>
                  <a:pt x="10406" y="2618"/>
                </a:lnTo>
                <a:lnTo>
                  <a:pt x="10391" y="2604"/>
                </a:lnTo>
                <a:lnTo>
                  <a:pt x="10374" y="2590"/>
                </a:lnTo>
                <a:lnTo>
                  <a:pt x="10354" y="2577"/>
                </a:lnTo>
                <a:lnTo>
                  <a:pt x="10334" y="2563"/>
                </a:lnTo>
                <a:lnTo>
                  <a:pt x="10310" y="2551"/>
                </a:lnTo>
                <a:lnTo>
                  <a:pt x="10286" y="2538"/>
                </a:lnTo>
                <a:lnTo>
                  <a:pt x="10258" y="2527"/>
                </a:lnTo>
                <a:lnTo>
                  <a:pt x="10228" y="2515"/>
                </a:lnTo>
                <a:lnTo>
                  <a:pt x="10194" y="2504"/>
                </a:lnTo>
                <a:lnTo>
                  <a:pt x="10159" y="2493"/>
                </a:lnTo>
                <a:lnTo>
                  <a:pt x="10120" y="2483"/>
                </a:lnTo>
                <a:lnTo>
                  <a:pt x="10079" y="2473"/>
                </a:lnTo>
                <a:lnTo>
                  <a:pt x="10077" y="2467"/>
                </a:lnTo>
                <a:lnTo>
                  <a:pt x="10075" y="2460"/>
                </a:lnTo>
                <a:lnTo>
                  <a:pt x="10071" y="2454"/>
                </a:lnTo>
                <a:lnTo>
                  <a:pt x="10067" y="2447"/>
                </a:lnTo>
                <a:lnTo>
                  <a:pt x="10055" y="2434"/>
                </a:lnTo>
                <a:lnTo>
                  <a:pt x="10040" y="2422"/>
                </a:lnTo>
                <a:lnTo>
                  <a:pt x="10022" y="2409"/>
                </a:lnTo>
                <a:lnTo>
                  <a:pt x="10003" y="2397"/>
                </a:lnTo>
                <a:lnTo>
                  <a:pt x="9982" y="2384"/>
                </a:lnTo>
                <a:lnTo>
                  <a:pt x="9958" y="2371"/>
                </a:lnTo>
                <a:lnTo>
                  <a:pt x="9910" y="2347"/>
                </a:lnTo>
                <a:lnTo>
                  <a:pt x="9859" y="2322"/>
                </a:lnTo>
                <a:lnTo>
                  <a:pt x="9834" y="2309"/>
                </a:lnTo>
                <a:lnTo>
                  <a:pt x="9811" y="2296"/>
                </a:lnTo>
                <a:lnTo>
                  <a:pt x="9788" y="2285"/>
                </a:lnTo>
                <a:lnTo>
                  <a:pt x="9768" y="2272"/>
                </a:lnTo>
                <a:lnTo>
                  <a:pt x="9699" y="2229"/>
                </a:lnTo>
                <a:lnTo>
                  <a:pt x="9631" y="2187"/>
                </a:lnTo>
                <a:lnTo>
                  <a:pt x="9564" y="2144"/>
                </a:lnTo>
                <a:lnTo>
                  <a:pt x="9495" y="2102"/>
                </a:lnTo>
                <a:lnTo>
                  <a:pt x="9427" y="2060"/>
                </a:lnTo>
                <a:lnTo>
                  <a:pt x="9358" y="2017"/>
                </a:lnTo>
                <a:lnTo>
                  <a:pt x="9291" y="1975"/>
                </a:lnTo>
                <a:lnTo>
                  <a:pt x="9223" y="1932"/>
                </a:lnTo>
                <a:lnTo>
                  <a:pt x="9201" y="1916"/>
                </a:lnTo>
                <a:lnTo>
                  <a:pt x="9177" y="1899"/>
                </a:lnTo>
                <a:lnTo>
                  <a:pt x="9150" y="1882"/>
                </a:lnTo>
                <a:lnTo>
                  <a:pt x="9121" y="1866"/>
                </a:lnTo>
                <a:lnTo>
                  <a:pt x="9087" y="1849"/>
                </a:lnTo>
                <a:lnTo>
                  <a:pt x="9048" y="1831"/>
                </a:lnTo>
                <a:lnTo>
                  <a:pt x="9004" y="1813"/>
                </a:lnTo>
                <a:lnTo>
                  <a:pt x="8953" y="1795"/>
                </a:lnTo>
                <a:lnTo>
                  <a:pt x="8965" y="1807"/>
                </a:lnTo>
                <a:lnTo>
                  <a:pt x="8977" y="1816"/>
                </a:lnTo>
                <a:lnTo>
                  <a:pt x="8990" y="1827"/>
                </a:lnTo>
                <a:lnTo>
                  <a:pt x="9003" y="1837"/>
                </a:lnTo>
                <a:lnTo>
                  <a:pt x="9031" y="1856"/>
                </a:lnTo>
                <a:lnTo>
                  <a:pt x="9059" y="1873"/>
                </a:lnTo>
                <a:lnTo>
                  <a:pt x="9089" y="1890"/>
                </a:lnTo>
                <a:lnTo>
                  <a:pt x="9118" y="1906"/>
                </a:lnTo>
                <a:lnTo>
                  <a:pt x="9147" y="1923"/>
                </a:lnTo>
                <a:lnTo>
                  <a:pt x="9176" y="1937"/>
                </a:lnTo>
                <a:lnTo>
                  <a:pt x="9215" y="1963"/>
                </a:lnTo>
                <a:lnTo>
                  <a:pt x="9253" y="1988"/>
                </a:lnTo>
                <a:lnTo>
                  <a:pt x="9291" y="2012"/>
                </a:lnTo>
                <a:lnTo>
                  <a:pt x="9329" y="2038"/>
                </a:lnTo>
                <a:lnTo>
                  <a:pt x="9294" y="2027"/>
                </a:lnTo>
                <a:lnTo>
                  <a:pt x="9263" y="2017"/>
                </a:lnTo>
                <a:lnTo>
                  <a:pt x="9234" y="2005"/>
                </a:lnTo>
                <a:lnTo>
                  <a:pt x="9208" y="1993"/>
                </a:lnTo>
                <a:lnTo>
                  <a:pt x="9184" y="1981"/>
                </a:lnTo>
                <a:lnTo>
                  <a:pt x="9163" y="1969"/>
                </a:lnTo>
                <a:lnTo>
                  <a:pt x="9144" y="1956"/>
                </a:lnTo>
                <a:lnTo>
                  <a:pt x="9124" y="1943"/>
                </a:lnTo>
                <a:lnTo>
                  <a:pt x="9089" y="1917"/>
                </a:lnTo>
                <a:lnTo>
                  <a:pt x="9053" y="1890"/>
                </a:lnTo>
                <a:lnTo>
                  <a:pt x="9034" y="1878"/>
                </a:lnTo>
                <a:lnTo>
                  <a:pt x="9014" y="1865"/>
                </a:lnTo>
                <a:lnTo>
                  <a:pt x="8992" y="1853"/>
                </a:lnTo>
                <a:lnTo>
                  <a:pt x="8968" y="1840"/>
                </a:lnTo>
                <a:lnTo>
                  <a:pt x="8928" y="1822"/>
                </a:lnTo>
                <a:lnTo>
                  <a:pt x="8888" y="1803"/>
                </a:lnTo>
                <a:lnTo>
                  <a:pt x="8848" y="1784"/>
                </a:lnTo>
                <a:lnTo>
                  <a:pt x="8808" y="1766"/>
                </a:lnTo>
                <a:lnTo>
                  <a:pt x="8807" y="1764"/>
                </a:lnTo>
                <a:lnTo>
                  <a:pt x="8813" y="1758"/>
                </a:lnTo>
                <a:lnTo>
                  <a:pt x="8815" y="1751"/>
                </a:lnTo>
                <a:lnTo>
                  <a:pt x="8816" y="1747"/>
                </a:lnTo>
                <a:lnTo>
                  <a:pt x="8815" y="1744"/>
                </a:lnTo>
                <a:lnTo>
                  <a:pt x="8814" y="1739"/>
                </a:lnTo>
                <a:lnTo>
                  <a:pt x="8813" y="1735"/>
                </a:lnTo>
                <a:lnTo>
                  <a:pt x="8809" y="1731"/>
                </a:lnTo>
                <a:lnTo>
                  <a:pt x="8805" y="1727"/>
                </a:lnTo>
                <a:lnTo>
                  <a:pt x="8801" y="1722"/>
                </a:lnTo>
                <a:lnTo>
                  <a:pt x="8794" y="1718"/>
                </a:lnTo>
                <a:lnTo>
                  <a:pt x="8778" y="1709"/>
                </a:lnTo>
                <a:lnTo>
                  <a:pt x="8757" y="1699"/>
                </a:lnTo>
                <a:lnTo>
                  <a:pt x="8744" y="1694"/>
                </a:lnTo>
                <a:lnTo>
                  <a:pt x="8732" y="1691"/>
                </a:lnTo>
                <a:lnTo>
                  <a:pt x="8722" y="1688"/>
                </a:lnTo>
                <a:lnTo>
                  <a:pt x="8714" y="1687"/>
                </a:lnTo>
                <a:lnTo>
                  <a:pt x="8707" y="1687"/>
                </a:lnTo>
                <a:lnTo>
                  <a:pt x="8702" y="1688"/>
                </a:lnTo>
                <a:lnTo>
                  <a:pt x="8698" y="1689"/>
                </a:lnTo>
                <a:lnTo>
                  <a:pt x="8693" y="1690"/>
                </a:lnTo>
                <a:lnTo>
                  <a:pt x="8688" y="1695"/>
                </a:lnTo>
                <a:lnTo>
                  <a:pt x="8684" y="1701"/>
                </a:lnTo>
                <a:lnTo>
                  <a:pt x="8681" y="1703"/>
                </a:lnTo>
                <a:lnTo>
                  <a:pt x="8678" y="1705"/>
                </a:lnTo>
                <a:lnTo>
                  <a:pt x="8675" y="1707"/>
                </a:lnTo>
                <a:lnTo>
                  <a:pt x="8671" y="1709"/>
                </a:lnTo>
                <a:lnTo>
                  <a:pt x="8639" y="1689"/>
                </a:lnTo>
                <a:lnTo>
                  <a:pt x="8606" y="1670"/>
                </a:lnTo>
                <a:lnTo>
                  <a:pt x="8574" y="1649"/>
                </a:lnTo>
                <a:lnTo>
                  <a:pt x="8541" y="1630"/>
                </a:lnTo>
                <a:lnTo>
                  <a:pt x="8509" y="1610"/>
                </a:lnTo>
                <a:lnTo>
                  <a:pt x="8475" y="1589"/>
                </a:lnTo>
                <a:lnTo>
                  <a:pt x="8443" y="1570"/>
                </a:lnTo>
                <a:lnTo>
                  <a:pt x="8410" y="1550"/>
                </a:lnTo>
                <a:lnTo>
                  <a:pt x="8431" y="1553"/>
                </a:lnTo>
                <a:lnTo>
                  <a:pt x="8453" y="1557"/>
                </a:lnTo>
                <a:lnTo>
                  <a:pt x="8474" y="1561"/>
                </a:lnTo>
                <a:lnTo>
                  <a:pt x="8496" y="1564"/>
                </a:lnTo>
                <a:lnTo>
                  <a:pt x="8502" y="1566"/>
                </a:lnTo>
                <a:lnTo>
                  <a:pt x="8509" y="1569"/>
                </a:lnTo>
                <a:lnTo>
                  <a:pt x="8514" y="1572"/>
                </a:lnTo>
                <a:lnTo>
                  <a:pt x="8520" y="1575"/>
                </a:lnTo>
                <a:lnTo>
                  <a:pt x="8531" y="1584"/>
                </a:lnTo>
                <a:lnTo>
                  <a:pt x="8542" y="1592"/>
                </a:lnTo>
                <a:lnTo>
                  <a:pt x="8547" y="1595"/>
                </a:lnTo>
                <a:lnTo>
                  <a:pt x="8554" y="1598"/>
                </a:lnTo>
                <a:lnTo>
                  <a:pt x="8560" y="1600"/>
                </a:lnTo>
                <a:lnTo>
                  <a:pt x="8567" y="1602"/>
                </a:lnTo>
                <a:lnTo>
                  <a:pt x="8574" y="1603"/>
                </a:lnTo>
                <a:lnTo>
                  <a:pt x="8582" y="1603"/>
                </a:lnTo>
                <a:lnTo>
                  <a:pt x="8590" y="1602"/>
                </a:lnTo>
                <a:lnTo>
                  <a:pt x="8600" y="1599"/>
                </a:lnTo>
                <a:lnTo>
                  <a:pt x="8645" y="1613"/>
                </a:lnTo>
                <a:lnTo>
                  <a:pt x="8688" y="1628"/>
                </a:lnTo>
                <a:lnTo>
                  <a:pt x="8728" y="1643"/>
                </a:lnTo>
                <a:lnTo>
                  <a:pt x="8764" y="1660"/>
                </a:lnTo>
                <a:lnTo>
                  <a:pt x="8782" y="1669"/>
                </a:lnTo>
                <a:lnTo>
                  <a:pt x="8797" y="1677"/>
                </a:lnTo>
                <a:lnTo>
                  <a:pt x="8811" y="1686"/>
                </a:lnTo>
                <a:lnTo>
                  <a:pt x="8825" y="1695"/>
                </a:lnTo>
                <a:lnTo>
                  <a:pt x="8836" y="1705"/>
                </a:lnTo>
                <a:lnTo>
                  <a:pt x="8846" y="1715"/>
                </a:lnTo>
                <a:lnTo>
                  <a:pt x="8856" y="1724"/>
                </a:lnTo>
                <a:lnTo>
                  <a:pt x="8863" y="1735"/>
                </a:lnTo>
                <a:lnTo>
                  <a:pt x="8884" y="1744"/>
                </a:lnTo>
                <a:lnTo>
                  <a:pt x="8905" y="1753"/>
                </a:lnTo>
                <a:lnTo>
                  <a:pt x="8924" y="1761"/>
                </a:lnTo>
                <a:lnTo>
                  <a:pt x="8937" y="1764"/>
                </a:lnTo>
                <a:lnTo>
                  <a:pt x="8945" y="1764"/>
                </a:lnTo>
                <a:lnTo>
                  <a:pt x="8950" y="1763"/>
                </a:lnTo>
                <a:lnTo>
                  <a:pt x="8953" y="1762"/>
                </a:lnTo>
                <a:lnTo>
                  <a:pt x="8956" y="1761"/>
                </a:lnTo>
                <a:lnTo>
                  <a:pt x="8957" y="1759"/>
                </a:lnTo>
                <a:lnTo>
                  <a:pt x="8957" y="1758"/>
                </a:lnTo>
                <a:lnTo>
                  <a:pt x="8956" y="1754"/>
                </a:lnTo>
                <a:lnTo>
                  <a:pt x="8955" y="1752"/>
                </a:lnTo>
                <a:lnTo>
                  <a:pt x="8941" y="1740"/>
                </a:lnTo>
                <a:lnTo>
                  <a:pt x="8923" y="1729"/>
                </a:lnTo>
                <a:lnTo>
                  <a:pt x="8938" y="1728"/>
                </a:lnTo>
                <a:lnTo>
                  <a:pt x="8953" y="1725"/>
                </a:lnTo>
                <a:lnTo>
                  <a:pt x="8968" y="1723"/>
                </a:lnTo>
                <a:lnTo>
                  <a:pt x="8982" y="1722"/>
                </a:lnTo>
                <a:lnTo>
                  <a:pt x="9009" y="1737"/>
                </a:lnTo>
                <a:lnTo>
                  <a:pt x="9035" y="1751"/>
                </a:lnTo>
                <a:lnTo>
                  <a:pt x="9061" y="1766"/>
                </a:lnTo>
                <a:lnTo>
                  <a:pt x="9088" y="1780"/>
                </a:lnTo>
                <a:lnTo>
                  <a:pt x="9143" y="1812"/>
                </a:lnTo>
                <a:lnTo>
                  <a:pt x="9197" y="1845"/>
                </a:lnTo>
                <a:lnTo>
                  <a:pt x="9252" y="1878"/>
                </a:lnTo>
                <a:lnTo>
                  <a:pt x="9308" y="1910"/>
                </a:lnTo>
                <a:lnTo>
                  <a:pt x="9363" y="1943"/>
                </a:lnTo>
                <a:lnTo>
                  <a:pt x="9419" y="1975"/>
                </a:lnTo>
                <a:lnTo>
                  <a:pt x="9475" y="2008"/>
                </a:lnTo>
                <a:lnTo>
                  <a:pt x="9530" y="2041"/>
                </a:lnTo>
                <a:lnTo>
                  <a:pt x="9534" y="2038"/>
                </a:lnTo>
                <a:lnTo>
                  <a:pt x="9538" y="2035"/>
                </a:lnTo>
                <a:lnTo>
                  <a:pt x="9539" y="2034"/>
                </a:lnTo>
                <a:lnTo>
                  <a:pt x="9539" y="2032"/>
                </a:lnTo>
                <a:lnTo>
                  <a:pt x="9539" y="2031"/>
                </a:lnTo>
                <a:lnTo>
                  <a:pt x="9538" y="2029"/>
                </a:lnTo>
                <a:lnTo>
                  <a:pt x="9529" y="2022"/>
                </a:lnTo>
                <a:lnTo>
                  <a:pt x="9519" y="2015"/>
                </a:lnTo>
                <a:lnTo>
                  <a:pt x="9508" y="2007"/>
                </a:lnTo>
                <a:lnTo>
                  <a:pt x="9497" y="2000"/>
                </a:lnTo>
                <a:lnTo>
                  <a:pt x="9494" y="1999"/>
                </a:lnTo>
                <a:lnTo>
                  <a:pt x="9491" y="1996"/>
                </a:lnTo>
                <a:lnTo>
                  <a:pt x="9494" y="1997"/>
                </a:lnTo>
                <a:lnTo>
                  <a:pt x="9498" y="2000"/>
                </a:lnTo>
                <a:lnTo>
                  <a:pt x="9537" y="2011"/>
                </a:lnTo>
                <a:lnTo>
                  <a:pt x="9574" y="2022"/>
                </a:lnTo>
                <a:lnTo>
                  <a:pt x="9611" y="2034"/>
                </a:lnTo>
                <a:lnTo>
                  <a:pt x="9644" y="2047"/>
                </a:lnTo>
                <a:lnTo>
                  <a:pt x="9659" y="2053"/>
                </a:lnTo>
                <a:lnTo>
                  <a:pt x="9673" y="2061"/>
                </a:lnTo>
                <a:lnTo>
                  <a:pt x="9687" y="2068"/>
                </a:lnTo>
                <a:lnTo>
                  <a:pt x="9699" y="2077"/>
                </a:lnTo>
                <a:lnTo>
                  <a:pt x="9711" y="2085"/>
                </a:lnTo>
                <a:lnTo>
                  <a:pt x="9721" y="2095"/>
                </a:lnTo>
                <a:lnTo>
                  <a:pt x="9729" y="2105"/>
                </a:lnTo>
                <a:lnTo>
                  <a:pt x="9737" y="2115"/>
                </a:lnTo>
                <a:lnTo>
                  <a:pt x="9741" y="2121"/>
                </a:lnTo>
                <a:lnTo>
                  <a:pt x="9746" y="2127"/>
                </a:lnTo>
                <a:lnTo>
                  <a:pt x="9753" y="2133"/>
                </a:lnTo>
                <a:lnTo>
                  <a:pt x="9760" y="2140"/>
                </a:lnTo>
                <a:lnTo>
                  <a:pt x="9780" y="2154"/>
                </a:lnTo>
                <a:lnTo>
                  <a:pt x="9802" y="2168"/>
                </a:lnTo>
                <a:lnTo>
                  <a:pt x="9829" y="2182"/>
                </a:lnTo>
                <a:lnTo>
                  <a:pt x="9858" y="2195"/>
                </a:lnTo>
                <a:lnTo>
                  <a:pt x="9889" y="2207"/>
                </a:lnTo>
                <a:lnTo>
                  <a:pt x="9924" y="2218"/>
                </a:lnTo>
                <a:lnTo>
                  <a:pt x="9933" y="2220"/>
                </a:lnTo>
                <a:lnTo>
                  <a:pt x="9944" y="2220"/>
                </a:lnTo>
                <a:lnTo>
                  <a:pt x="9955" y="2219"/>
                </a:lnTo>
                <a:lnTo>
                  <a:pt x="9966" y="2217"/>
                </a:lnTo>
                <a:lnTo>
                  <a:pt x="9987" y="2211"/>
                </a:lnTo>
                <a:lnTo>
                  <a:pt x="10004" y="2204"/>
                </a:lnTo>
                <a:lnTo>
                  <a:pt x="10012" y="2200"/>
                </a:lnTo>
                <a:lnTo>
                  <a:pt x="10016" y="2196"/>
                </a:lnTo>
                <a:lnTo>
                  <a:pt x="10017" y="2193"/>
                </a:lnTo>
                <a:lnTo>
                  <a:pt x="10017" y="2191"/>
                </a:lnTo>
                <a:lnTo>
                  <a:pt x="10017" y="2189"/>
                </a:lnTo>
                <a:lnTo>
                  <a:pt x="10016" y="2186"/>
                </a:lnTo>
                <a:lnTo>
                  <a:pt x="10013" y="2181"/>
                </a:lnTo>
                <a:lnTo>
                  <a:pt x="10007" y="2175"/>
                </a:lnTo>
                <a:lnTo>
                  <a:pt x="10001" y="2170"/>
                </a:lnTo>
                <a:lnTo>
                  <a:pt x="9992" y="2163"/>
                </a:lnTo>
                <a:lnTo>
                  <a:pt x="9973" y="2152"/>
                </a:lnTo>
                <a:lnTo>
                  <a:pt x="9950" y="2139"/>
                </a:lnTo>
                <a:lnTo>
                  <a:pt x="9929" y="2127"/>
                </a:lnTo>
                <a:lnTo>
                  <a:pt x="9909" y="2115"/>
                </a:lnTo>
                <a:lnTo>
                  <a:pt x="9865" y="2087"/>
                </a:lnTo>
                <a:lnTo>
                  <a:pt x="9819" y="2060"/>
                </a:lnTo>
                <a:lnTo>
                  <a:pt x="9773" y="2033"/>
                </a:lnTo>
                <a:lnTo>
                  <a:pt x="9726" y="2005"/>
                </a:lnTo>
                <a:lnTo>
                  <a:pt x="9678" y="1978"/>
                </a:lnTo>
                <a:lnTo>
                  <a:pt x="9628" y="1950"/>
                </a:lnTo>
                <a:lnTo>
                  <a:pt x="9579" y="1924"/>
                </a:lnTo>
                <a:lnTo>
                  <a:pt x="9528" y="1897"/>
                </a:lnTo>
                <a:lnTo>
                  <a:pt x="9478" y="1870"/>
                </a:lnTo>
                <a:lnTo>
                  <a:pt x="9427" y="1843"/>
                </a:lnTo>
                <a:lnTo>
                  <a:pt x="9377" y="1815"/>
                </a:lnTo>
                <a:lnTo>
                  <a:pt x="9326" y="1789"/>
                </a:lnTo>
                <a:lnTo>
                  <a:pt x="9277" y="1762"/>
                </a:lnTo>
                <a:lnTo>
                  <a:pt x="9227" y="1735"/>
                </a:lnTo>
                <a:lnTo>
                  <a:pt x="9179" y="1708"/>
                </a:lnTo>
                <a:lnTo>
                  <a:pt x="9132" y="1680"/>
                </a:lnTo>
                <a:lnTo>
                  <a:pt x="9132" y="1680"/>
                </a:lnTo>
                <a:lnTo>
                  <a:pt x="9132" y="1680"/>
                </a:lnTo>
                <a:lnTo>
                  <a:pt x="9111" y="1667"/>
                </a:lnTo>
                <a:lnTo>
                  <a:pt x="9090" y="1653"/>
                </a:lnTo>
                <a:lnTo>
                  <a:pt x="9066" y="1640"/>
                </a:lnTo>
                <a:lnTo>
                  <a:pt x="9042" y="1626"/>
                </a:lnTo>
                <a:lnTo>
                  <a:pt x="8988" y="1599"/>
                </a:lnTo>
                <a:lnTo>
                  <a:pt x="8934" y="1572"/>
                </a:lnTo>
                <a:lnTo>
                  <a:pt x="8908" y="1558"/>
                </a:lnTo>
                <a:lnTo>
                  <a:pt x="8884" y="1544"/>
                </a:lnTo>
                <a:lnTo>
                  <a:pt x="8861" y="1531"/>
                </a:lnTo>
                <a:lnTo>
                  <a:pt x="8841" y="1517"/>
                </a:lnTo>
                <a:lnTo>
                  <a:pt x="8832" y="1510"/>
                </a:lnTo>
                <a:lnTo>
                  <a:pt x="8823" y="1503"/>
                </a:lnTo>
                <a:lnTo>
                  <a:pt x="8816" y="1496"/>
                </a:lnTo>
                <a:lnTo>
                  <a:pt x="8809" y="1489"/>
                </a:lnTo>
                <a:lnTo>
                  <a:pt x="8803" y="1481"/>
                </a:lnTo>
                <a:lnTo>
                  <a:pt x="8799" y="1475"/>
                </a:lnTo>
                <a:lnTo>
                  <a:pt x="8794" y="1467"/>
                </a:lnTo>
                <a:lnTo>
                  <a:pt x="8792" y="1460"/>
                </a:lnTo>
                <a:lnTo>
                  <a:pt x="8849" y="1491"/>
                </a:lnTo>
                <a:lnTo>
                  <a:pt x="8906" y="1522"/>
                </a:lnTo>
                <a:lnTo>
                  <a:pt x="8963" y="1552"/>
                </a:lnTo>
                <a:lnTo>
                  <a:pt x="9020" y="1583"/>
                </a:lnTo>
                <a:lnTo>
                  <a:pt x="9077" y="1614"/>
                </a:lnTo>
                <a:lnTo>
                  <a:pt x="9134" y="1645"/>
                </a:lnTo>
                <a:lnTo>
                  <a:pt x="9191" y="1676"/>
                </a:lnTo>
                <a:lnTo>
                  <a:pt x="9248" y="1707"/>
                </a:lnTo>
                <a:lnTo>
                  <a:pt x="9306" y="1737"/>
                </a:lnTo>
                <a:lnTo>
                  <a:pt x="9363" y="1768"/>
                </a:lnTo>
                <a:lnTo>
                  <a:pt x="9420" y="1799"/>
                </a:lnTo>
                <a:lnTo>
                  <a:pt x="9477" y="1830"/>
                </a:lnTo>
                <a:lnTo>
                  <a:pt x="9534" y="1861"/>
                </a:lnTo>
                <a:lnTo>
                  <a:pt x="9591" y="1893"/>
                </a:lnTo>
                <a:lnTo>
                  <a:pt x="9649" y="1923"/>
                </a:lnTo>
                <a:lnTo>
                  <a:pt x="9706" y="1954"/>
                </a:lnTo>
                <a:lnTo>
                  <a:pt x="9759" y="1991"/>
                </a:lnTo>
                <a:lnTo>
                  <a:pt x="9814" y="2027"/>
                </a:lnTo>
                <a:lnTo>
                  <a:pt x="9871" y="2064"/>
                </a:lnTo>
                <a:lnTo>
                  <a:pt x="9929" y="2100"/>
                </a:lnTo>
                <a:lnTo>
                  <a:pt x="9988" y="2137"/>
                </a:lnTo>
                <a:lnTo>
                  <a:pt x="10048" y="2172"/>
                </a:lnTo>
                <a:lnTo>
                  <a:pt x="10111" y="2208"/>
                </a:lnTo>
                <a:lnTo>
                  <a:pt x="10173" y="2244"/>
                </a:lnTo>
                <a:lnTo>
                  <a:pt x="10237" y="2279"/>
                </a:lnTo>
                <a:lnTo>
                  <a:pt x="10303" y="2316"/>
                </a:lnTo>
                <a:lnTo>
                  <a:pt x="10368" y="2351"/>
                </a:lnTo>
                <a:lnTo>
                  <a:pt x="10436" y="2386"/>
                </a:lnTo>
                <a:lnTo>
                  <a:pt x="10504" y="2422"/>
                </a:lnTo>
                <a:lnTo>
                  <a:pt x="10573" y="2457"/>
                </a:lnTo>
                <a:lnTo>
                  <a:pt x="10642" y="2492"/>
                </a:lnTo>
                <a:lnTo>
                  <a:pt x="10712" y="2527"/>
                </a:lnTo>
                <a:lnTo>
                  <a:pt x="10736" y="2540"/>
                </a:lnTo>
                <a:lnTo>
                  <a:pt x="10758" y="2554"/>
                </a:lnTo>
                <a:lnTo>
                  <a:pt x="10782" y="2567"/>
                </a:lnTo>
                <a:lnTo>
                  <a:pt x="10805" y="2581"/>
                </a:lnTo>
                <a:lnTo>
                  <a:pt x="10828" y="2595"/>
                </a:lnTo>
                <a:lnTo>
                  <a:pt x="10851" y="2608"/>
                </a:lnTo>
                <a:lnTo>
                  <a:pt x="10874" y="2622"/>
                </a:lnTo>
                <a:lnTo>
                  <a:pt x="10898" y="2636"/>
                </a:lnTo>
                <a:lnTo>
                  <a:pt x="10927" y="2658"/>
                </a:lnTo>
                <a:lnTo>
                  <a:pt x="10957" y="2682"/>
                </a:lnTo>
                <a:lnTo>
                  <a:pt x="10989" y="2704"/>
                </a:lnTo>
                <a:lnTo>
                  <a:pt x="11022" y="2727"/>
                </a:lnTo>
                <a:lnTo>
                  <a:pt x="11090" y="2772"/>
                </a:lnTo>
                <a:lnTo>
                  <a:pt x="11162" y="2817"/>
                </a:lnTo>
                <a:lnTo>
                  <a:pt x="11234" y="2863"/>
                </a:lnTo>
                <a:lnTo>
                  <a:pt x="11307" y="2910"/>
                </a:lnTo>
                <a:lnTo>
                  <a:pt x="11379" y="2956"/>
                </a:lnTo>
                <a:lnTo>
                  <a:pt x="11449" y="3004"/>
                </a:lnTo>
                <a:lnTo>
                  <a:pt x="11450" y="3001"/>
                </a:lnTo>
                <a:lnTo>
                  <a:pt x="11450" y="2998"/>
                </a:lnTo>
                <a:lnTo>
                  <a:pt x="11450" y="2995"/>
                </a:lnTo>
                <a:lnTo>
                  <a:pt x="11449" y="2991"/>
                </a:lnTo>
                <a:lnTo>
                  <a:pt x="11445" y="2985"/>
                </a:lnTo>
                <a:lnTo>
                  <a:pt x="11440" y="2977"/>
                </a:lnTo>
                <a:lnTo>
                  <a:pt x="11423" y="2964"/>
                </a:lnTo>
                <a:lnTo>
                  <a:pt x="11403" y="2950"/>
                </a:lnTo>
                <a:lnTo>
                  <a:pt x="11383" y="2937"/>
                </a:lnTo>
                <a:lnTo>
                  <a:pt x="11365" y="2923"/>
                </a:lnTo>
                <a:lnTo>
                  <a:pt x="11359" y="2916"/>
                </a:lnTo>
                <a:lnTo>
                  <a:pt x="11354" y="2910"/>
                </a:lnTo>
                <a:lnTo>
                  <a:pt x="11353" y="2907"/>
                </a:lnTo>
                <a:lnTo>
                  <a:pt x="11351" y="2904"/>
                </a:lnTo>
                <a:lnTo>
                  <a:pt x="11351" y="2900"/>
                </a:lnTo>
                <a:lnTo>
                  <a:pt x="11351" y="2898"/>
                </a:lnTo>
                <a:lnTo>
                  <a:pt x="11412" y="2924"/>
                </a:lnTo>
                <a:lnTo>
                  <a:pt x="11465" y="2950"/>
                </a:lnTo>
                <a:lnTo>
                  <a:pt x="11515" y="2975"/>
                </a:lnTo>
                <a:lnTo>
                  <a:pt x="11561" y="3001"/>
                </a:lnTo>
                <a:lnTo>
                  <a:pt x="11605" y="3027"/>
                </a:lnTo>
                <a:lnTo>
                  <a:pt x="11646" y="3053"/>
                </a:lnTo>
                <a:lnTo>
                  <a:pt x="11685" y="3080"/>
                </a:lnTo>
                <a:lnTo>
                  <a:pt x="11723" y="3107"/>
                </a:lnTo>
                <a:lnTo>
                  <a:pt x="11752" y="3128"/>
                </a:lnTo>
                <a:lnTo>
                  <a:pt x="11780" y="3152"/>
                </a:lnTo>
                <a:lnTo>
                  <a:pt x="11795" y="3164"/>
                </a:lnTo>
                <a:lnTo>
                  <a:pt x="11810" y="3176"/>
                </a:lnTo>
                <a:lnTo>
                  <a:pt x="11827" y="3186"/>
                </a:lnTo>
                <a:lnTo>
                  <a:pt x="11845" y="3198"/>
                </a:lnTo>
                <a:lnTo>
                  <a:pt x="11864" y="3210"/>
                </a:lnTo>
                <a:lnTo>
                  <a:pt x="11884" y="3221"/>
                </a:lnTo>
                <a:lnTo>
                  <a:pt x="11908" y="3230"/>
                </a:lnTo>
                <a:lnTo>
                  <a:pt x="11933" y="3241"/>
                </a:lnTo>
                <a:lnTo>
                  <a:pt x="11961" y="3249"/>
                </a:lnTo>
                <a:lnTo>
                  <a:pt x="11992" y="3258"/>
                </a:lnTo>
                <a:lnTo>
                  <a:pt x="12025" y="3267"/>
                </a:lnTo>
                <a:lnTo>
                  <a:pt x="12063" y="3273"/>
                </a:lnTo>
                <a:lnTo>
                  <a:pt x="12089" y="3281"/>
                </a:lnTo>
                <a:lnTo>
                  <a:pt x="12112" y="3289"/>
                </a:lnTo>
                <a:lnTo>
                  <a:pt x="12135" y="3299"/>
                </a:lnTo>
                <a:lnTo>
                  <a:pt x="12155" y="3307"/>
                </a:lnTo>
                <a:lnTo>
                  <a:pt x="12173" y="3317"/>
                </a:lnTo>
                <a:lnTo>
                  <a:pt x="12192" y="3326"/>
                </a:lnTo>
                <a:lnTo>
                  <a:pt x="12209" y="3335"/>
                </a:lnTo>
                <a:lnTo>
                  <a:pt x="12225" y="3345"/>
                </a:lnTo>
                <a:lnTo>
                  <a:pt x="12256" y="3365"/>
                </a:lnTo>
                <a:lnTo>
                  <a:pt x="12288" y="3384"/>
                </a:lnTo>
                <a:lnTo>
                  <a:pt x="12304" y="3394"/>
                </a:lnTo>
                <a:lnTo>
                  <a:pt x="12322" y="3404"/>
                </a:lnTo>
                <a:lnTo>
                  <a:pt x="12340" y="3413"/>
                </a:lnTo>
                <a:lnTo>
                  <a:pt x="12358" y="3422"/>
                </a:lnTo>
                <a:lnTo>
                  <a:pt x="12359" y="3422"/>
                </a:lnTo>
                <a:lnTo>
                  <a:pt x="12360" y="3422"/>
                </a:lnTo>
                <a:lnTo>
                  <a:pt x="12414" y="3455"/>
                </a:lnTo>
                <a:lnTo>
                  <a:pt x="12468" y="3488"/>
                </a:lnTo>
                <a:lnTo>
                  <a:pt x="12523" y="3520"/>
                </a:lnTo>
                <a:lnTo>
                  <a:pt x="12577" y="3554"/>
                </a:lnTo>
                <a:lnTo>
                  <a:pt x="12631" y="3586"/>
                </a:lnTo>
                <a:lnTo>
                  <a:pt x="12686" y="3619"/>
                </a:lnTo>
                <a:lnTo>
                  <a:pt x="12740" y="3651"/>
                </a:lnTo>
                <a:lnTo>
                  <a:pt x="12794" y="3684"/>
                </a:lnTo>
                <a:lnTo>
                  <a:pt x="12776" y="3679"/>
                </a:lnTo>
                <a:lnTo>
                  <a:pt x="12759" y="3674"/>
                </a:lnTo>
                <a:lnTo>
                  <a:pt x="12743" y="3667"/>
                </a:lnTo>
                <a:lnTo>
                  <a:pt x="12729" y="3662"/>
                </a:lnTo>
                <a:lnTo>
                  <a:pt x="12703" y="3649"/>
                </a:lnTo>
                <a:lnTo>
                  <a:pt x="12679" y="3636"/>
                </a:lnTo>
                <a:lnTo>
                  <a:pt x="12657" y="3622"/>
                </a:lnTo>
                <a:lnTo>
                  <a:pt x="12635" y="3609"/>
                </a:lnTo>
                <a:lnTo>
                  <a:pt x="12613" y="3596"/>
                </a:lnTo>
                <a:lnTo>
                  <a:pt x="12587" y="3584"/>
                </a:lnTo>
                <a:lnTo>
                  <a:pt x="12569" y="3572"/>
                </a:lnTo>
                <a:lnTo>
                  <a:pt x="12552" y="3561"/>
                </a:lnTo>
                <a:lnTo>
                  <a:pt x="12532" y="3549"/>
                </a:lnTo>
                <a:lnTo>
                  <a:pt x="12512" y="3538"/>
                </a:lnTo>
                <a:lnTo>
                  <a:pt x="12489" y="3526"/>
                </a:lnTo>
                <a:lnTo>
                  <a:pt x="12463" y="3515"/>
                </a:lnTo>
                <a:lnTo>
                  <a:pt x="12432" y="3503"/>
                </a:lnTo>
                <a:lnTo>
                  <a:pt x="12396" y="3493"/>
                </a:lnTo>
                <a:lnTo>
                  <a:pt x="12399" y="3500"/>
                </a:lnTo>
                <a:lnTo>
                  <a:pt x="12402" y="3507"/>
                </a:lnTo>
                <a:lnTo>
                  <a:pt x="12408" y="3514"/>
                </a:lnTo>
                <a:lnTo>
                  <a:pt x="12413" y="3520"/>
                </a:lnTo>
                <a:lnTo>
                  <a:pt x="12419" y="3527"/>
                </a:lnTo>
                <a:lnTo>
                  <a:pt x="12427" y="3532"/>
                </a:lnTo>
                <a:lnTo>
                  <a:pt x="12436" y="3539"/>
                </a:lnTo>
                <a:lnTo>
                  <a:pt x="12445" y="3545"/>
                </a:lnTo>
                <a:lnTo>
                  <a:pt x="12468" y="3556"/>
                </a:lnTo>
                <a:lnTo>
                  <a:pt x="12494" y="3568"/>
                </a:lnTo>
                <a:lnTo>
                  <a:pt x="12525" y="3578"/>
                </a:lnTo>
                <a:lnTo>
                  <a:pt x="12559" y="3589"/>
                </a:lnTo>
                <a:lnTo>
                  <a:pt x="12591" y="3609"/>
                </a:lnTo>
                <a:lnTo>
                  <a:pt x="12624" y="3631"/>
                </a:lnTo>
                <a:lnTo>
                  <a:pt x="12655" y="3652"/>
                </a:lnTo>
                <a:lnTo>
                  <a:pt x="12687" y="3673"/>
                </a:lnTo>
                <a:lnTo>
                  <a:pt x="12718" y="3694"/>
                </a:lnTo>
                <a:lnTo>
                  <a:pt x="12750" y="3714"/>
                </a:lnTo>
                <a:lnTo>
                  <a:pt x="12783" y="3735"/>
                </a:lnTo>
                <a:lnTo>
                  <a:pt x="12814" y="3756"/>
                </a:lnTo>
                <a:lnTo>
                  <a:pt x="12835" y="3768"/>
                </a:lnTo>
                <a:lnTo>
                  <a:pt x="12856" y="3781"/>
                </a:lnTo>
                <a:lnTo>
                  <a:pt x="12877" y="3794"/>
                </a:lnTo>
                <a:lnTo>
                  <a:pt x="12899" y="3805"/>
                </a:lnTo>
                <a:lnTo>
                  <a:pt x="12919" y="3817"/>
                </a:lnTo>
                <a:lnTo>
                  <a:pt x="12940" y="3830"/>
                </a:lnTo>
                <a:lnTo>
                  <a:pt x="12961" y="3842"/>
                </a:lnTo>
                <a:lnTo>
                  <a:pt x="12981" y="3854"/>
                </a:lnTo>
                <a:lnTo>
                  <a:pt x="12990" y="3855"/>
                </a:lnTo>
                <a:lnTo>
                  <a:pt x="12999" y="3856"/>
                </a:lnTo>
                <a:lnTo>
                  <a:pt x="12966" y="3830"/>
                </a:lnTo>
                <a:lnTo>
                  <a:pt x="12933" y="3803"/>
                </a:lnTo>
                <a:lnTo>
                  <a:pt x="12900" y="3777"/>
                </a:lnTo>
                <a:lnTo>
                  <a:pt x="12866" y="3751"/>
                </a:lnTo>
                <a:lnTo>
                  <a:pt x="12877" y="3752"/>
                </a:lnTo>
                <a:lnTo>
                  <a:pt x="12887" y="3752"/>
                </a:lnTo>
                <a:lnTo>
                  <a:pt x="12896" y="3752"/>
                </a:lnTo>
                <a:lnTo>
                  <a:pt x="12907" y="3752"/>
                </a:lnTo>
                <a:lnTo>
                  <a:pt x="12937" y="3775"/>
                </a:lnTo>
                <a:lnTo>
                  <a:pt x="12971" y="3798"/>
                </a:lnTo>
                <a:lnTo>
                  <a:pt x="13006" y="3821"/>
                </a:lnTo>
                <a:lnTo>
                  <a:pt x="13043" y="3845"/>
                </a:lnTo>
                <a:lnTo>
                  <a:pt x="13120" y="3892"/>
                </a:lnTo>
                <a:lnTo>
                  <a:pt x="13197" y="3940"/>
                </a:lnTo>
                <a:lnTo>
                  <a:pt x="13236" y="3964"/>
                </a:lnTo>
                <a:lnTo>
                  <a:pt x="13272" y="3987"/>
                </a:lnTo>
                <a:lnTo>
                  <a:pt x="13308" y="4011"/>
                </a:lnTo>
                <a:lnTo>
                  <a:pt x="13341" y="4035"/>
                </a:lnTo>
                <a:lnTo>
                  <a:pt x="13372" y="4058"/>
                </a:lnTo>
                <a:lnTo>
                  <a:pt x="13400" y="4081"/>
                </a:lnTo>
                <a:lnTo>
                  <a:pt x="13412" y="4092"/>
                </a:lnTo>
                <a:lnTo>
                  <a:pt x="13424" y="4104"/>
                </a:lnTo>
                <a:lnTo>
                  <a:pt x="13435" y="4115"/>
                </a:lnTo>
                <a:lnTo>
                  <a:pt x="13444" y="4127"/>
                </a:lnTo>
                <a:lnTo>
                  <a:pt x="13474" y="4143"/>
                </a:lnTo>
                <a:lnTo>
                  <a:pt x="13506" y="4158"/>
                </a:lnTo>
                <a:lnTo>
                  <a:pt x="13536" y="4174"/>
                </a:lnTo>
                <a:lnTo>
                  <a:pt x="13566" y="4189"/>
                </a:lnTo>
                <a:lnTo>
                  <a:pt x="13596" y="4205"/>
                </a:lnTo>
                <a:lnTo>
                  <a:pt x="13627" y="4220"/>
                </a:lnTo>
                <a:lnTo>
                  <a:pt x="13657" y="4236"/>
                </a:lnTo>
                <a:lnTo>
                  <a:pt x="13687" y="4251"/>
                </a:lnTo>
                <a:lnTo>
                  <a:pt x="13695" y="4267"/>
                </a:lnTo>
                <a:lnTo>
                  <a:pt x="13704" y="4282"/>
                </a:lnTo>
                <a:lnTo>
                  <a:pt x="13710" y="4289"/>
                </a:lnTo>
                <a:lnTo>
                  <a:pt x="13717" y="4297"/>
                </a:lnTo>
                <a:lnTo>
                  <a:pt x="13725" y="4304"/>
                </a:lnTo>
                <a:lnTo>
                  <a:pt x="13734" y="4313"/>
                </a:lnTo>
                <a:lnTo>
                  <a:pt x="13745" y="4320"/>
                </a:lnTo>
                <a:lnTo>
                  <a:pt x="13757" y="4328"/>
                </a:lnTo>
                <a:lnTo>
                  <a:pt x="13770" y="4337"/>
                </a:lnTo>
                <a:lnTo>
                  <a:pt x="13785" y="4344"/>
                </a:lnTo>
                <a:lnTo>
                  <a:pt x="13802" y="4353"/>
                </a:lnTo>
                <a:lnTo>
                  <a:pt x="13821" y="4361"/>
                </a:lnTo>
                <a:lnTo>
                  <a:pt x="13843" y="4370"/>
                </a:lnTo>
                <a:lnTo>
                  <a:pt x="13867" y="4378"/>
                </a:lnTo>
                <a:lnTo>
                  <a:pt x="13873" y="4386"/>
                </a:lnTo>
                <a:lnTo>
                  <a:pt x="13882" y="4394"/>
                </a:lnTo>
                <a:lnTo>
                  <a:pt x="13889" y="4402"/>
                </a:lnTo>
                <a:lnTo>
                  <a:pt x="13899" y="4410"/>
                </a:lnTo>
                <a:lnTo>
                  <a:pt x="13919" y="4425"/>
                </a:lnTo>
                <a:lnTo>
                  <a:pt x="13941" y="4439"/>
                </a:lnTo>
                <a:lnTo>
                  <a:pt x="13965" y="4453"/>
                </a:lnTo>
                <a:lnTo>
                  <a:pt x="13991" y="4467"/>
                </a:lnTo>
                <a:lnTo>
                  <a:pt x="14019" y="4480"/>
                </a:lnTo>
                <a:lnTo>
                  <a:pt x="14048" y="4493"/>
                </a:lnTo>
                <a:lnTo>
                  <a:pt x="14078" y="4506"/>
                </a:lnTo>
                <a:lnTo>
                  <a:pt x="14110" y="4518"/>
                </a:lnTo>
                <a:lnTo>
                  <a:pt x="14143" y="4529"/>
                </a:lnTo>
                <a:lnTo>
                  <a:pt x="14176" y="4541"/>
                </a:lnTo>
                <a:lnTo>
                  <a:pt x="14244" y="4565"/>
                </a:lnTo>
                <a:lnTo>
                  <a:pt x="14312" y="4587"/>
                </a:lnTo>
                <a:close/>
                <a:moveTo>
                  <a:pt x="3097" y="6877"/>
                </a:moveTo>
                <a:lnTo>
                  <a:pt x="3001" y="6877"/>
                </a:lnTo>
                <a:lnTo>
                  <a:pt x="2993" y="6873"/>
                </a:lnTo>
                <a:lnTo>
                  <a:pt x="2978" y="6863"/>
                </a:lnTo>
                <a:lnTo>
                  <a:pt x="2967" y="6856"/>
                </a:lnTo>
                <a:lnTo>
                  <a:pt x="2959" y="6849"/>
                </a:lnTo>
                <a:lnTo>
                  <a:pt x="2954" y="6845"/>
                </a:lnTo>
                <a:lnTo>
                  <a:pt x="2953" y="6843"/>
                </a:lnTo>
                <a:lnTo>
                  <a:pt x="2953" y="6841"/>
                </a:lnTo>
                <a:lnTo>
                  <a:pt x="2953" y="6839"/>
                </a:lnTo>
                <a:lnTo>
                  <a:pt x="2954" y="6837"/>
                </a:lnTo>
                <a:lnTo>
                  <a:pt x="2957" y="6836"/>
                </a:lnTo>
                <a:lnTo>
                  <a:pt x="2964" y="6835"/>
                </a:lnTo>
                <a:lnTo>
                  <a:pt x="2981" y="6835"/>
                </a:lnTo>
                <a:lnTo>
                  <a:pt x="3004" y="6837"/>
                </a:lnTo>
                <a:lnTo>
                  <a:pt x="3030" y="6841"/>
                </a:lnTo>
                <a:lnTo>
                  <a:pt x="3058" y="6845"/>
                </a:lnTo>
                <a:lnTo>
                  <a:pt x="3066" y="6853"/>
                </a:lnTo>
                <a:lnTo>
                  <a:pt x="3074" y="6862"/>
                </a:lnTo>
                <a:lnTo>
                  <a:pt x="3085" y="6869"/>
                </a:lnTo>
                <a:lnTo>
                  <a:pt x="3097" y="6877"/>
                </a:lnTo>
                <a:close/>
                <a:moveTo>
                  <a:pt x="0" y="138"/>
                </a:moveTo>
                <a:lnTo>
                  <a:pt x="0" y="106"/>
                </a:lnTo>
                <a:lnTo>
                  <a:pt x="5" y="109"/>
                </a:lnTo>
                <a:lnTo>
                  <a:pt x="10" y="111"/>
                </a:lnTo>
                <a:lnTo>
                  <a:pt x="8" y="124"/>
                </a:lnTo>
                <a:lnTo>
                  <a:pt x="7" y="136"/>
                </a:lnTo>
                <a:lnTo>
                  <a:pt x="0" y="138"/>
                </a:lnTo>
                <a:close/>
                <a:moveTo>
                  <a:pt x="0" y="57"/>
                </a:moveTo>
                <a:lnTo>
                  <a:pt x="0" y="0"/>
                </a:lnTo>
                <a:lnTo>
                  <a:pt x="53" y="34"/>
                </a:lnTo>
                <a:lnTo>
                  <a:pt x="63" y="39"/>
                </a:lnTo>
                <a:lnTo>
                  <a:pt x="73" y="43"/>
                </a:lnTo>
                <a:lnTo>
                  <a:pt x="82" y="46"/>
                </a:lnTo>
                <a:lnTo>
                  <a:pt x="93" y="49"/>
                </a:lnTo>
                <a:lnTo>
                  <a:pt x="79" y="48"/>
                </a:lnTo>
                <a:lnTo>
                  <a:pt x="68" y="47"/>
                </a:lnTo>
                <a:lnTo>
                  <a:pt x="59" y="48"/>
                </a:lnTo>
                <a:lnTo>
                  <a:pt x="50" y="50"/>
                </a:lnTo>
                <a:lnTo>
                  <a:pt x="44" y="53"/>
                </a:lnTo>
                <a:lnTo>
                  <a:pt x="37" y="56"/>
                </a:lnTo>
                <a:lnTo>
                  <a:pt x="32" y="60"/>
                </a:lnTo>
                <a:lnTo>
                  <a:pt x="27" y="64"/>
                </a:lnTo>
                <a:lnTo>
                  <a:pt x="25" y="68"/>
                </a:lnTo>
                <a:lnTo>
                  <a:pt x="25" y="70"/>
                </a:lnTo>
                <a:lnTo>
                  <a:pt x="26" y="73"/>
                </a:lnTo>
                <a:lnTo>
                  <a:pt x="30" y="76"/>
                </a:lnTo>
                <a:lnTo>
                  <a:pt x="34" y="78"/>
                </a:lnTo>
                <a:lnTo>
                  <a:pt x="39" y="81"/>
                </a:lnTo>
                <a:lnTo>
                  <a:pt x="48" y="85"/>
                </a:lnTo>
                <a:lnTo>
                  <a:pt x="58" y="88"/>
                </a:lnTo>
                <a:lnTo>
                  <a:pt x="47" y="87"/>
                </a:lnTo>
                <a:lnTo>
                  <a:pt x="38" y="85"/>
                </a:lnTo>
                <a:lnTo>
                  <a:pt x="32" y="83"/>
                </a:lnTo>
                <a:lnTo>
                  <a:pt x="27" y="78"/>
                </a:lnTo>
                <a:lnTo>
                  <a:pt x="19" y="71"/>
                </a:lnTo>
                <a:lnTo>
                  <a:pt x="10" y="63"/>
                </a:lnTo>
                <a:lnTo>
                  <a:pt x="5" y="60"/>
                </a:lnTo>
                <a:lnTo>
                  <a:pt x="0" y="57"/>
                </a:lnTo>
                <a:close/>
                <a:moveTo>
                  <a:pt x="12467" y="3018"/>
                </a:moveTo>
                <a:lnTo>
                  <a:pt x="12467" y="3018"/>
                </a:lnTo>
                <a:lnTo>
                  <a:pt x="12468" y="3018"/>
                </a:lnTo>
                <a:lnTo>
                  <a:pt x="12469" y="3019"/>
                </a:lnTo>
                <a:lnTo>
                  <a:pt x="12470" y="3019"/>
                </a:lnTo>
                <a:lnTo>
                  <a:pt x="12469" y="3019"/>
                </a:lnTo>
                <a:lnTo>
                  <a:pt x="12467" y="3018"/>
                </a:lnTo>
                <a:close/>
                <a:moveTo>
                  <a:pt x="12213" y="3303"/>
                </a:moveTo>
                <a:lnTo>
                  <a:pt x="12214" y="3304"/>
                </a:lnTo>
                <a:lnTo>
                  <a:pt x="12215" y="3305"/>
                </a:lnTo>
                <a:lnTo>
                  <a:pt x="12214" y="3304"/>
                </a:lnTo>
                <a:lnTo>
                  <a:pt x="12213" y="3303"/>
                </a:lnTo>
                <a:close/>
                <a:moveTo>
                  <a:pt x="10842" y="3128"/>
                </a:moveTo>
                <a:lnTo>
                  <a:pt x="10842" y="3130"/>
                </a:lnTo>
                <a:lnTo>
                  <a:pt x="10828" y="3122"/>
                </a:lnTo>
                <a:lnTo>
                  <a:pt x="10814" y="3113"/>
                </a:lnTo>
                <a:lnTo>
                  <a:pt x="10828" y="3122"/>
                </a:lnTo>
                <a:lnTo>
                  <a:pt x="10842" y="3128"/>
                </a:lnTo>
                <a:close/>
                <a:moveTo>
                  <a:pt x="6859" y="2160"/>
                </a:moveTo>
                <a:lnTo>
                  <a:pt x="6896" y="2180"/>
                </a:lnTo>
                <a:lnTo>
                  <a:pt x="6931" y="2200"/>
                </a:lnTo>
                <a:lnTo>
                  <a:pt x="6965" y="2220"/>
                </a:lnTo>
                <a:lnTo>
                  <a:pt x="6996" y="2241"/>
                </a:lnTo>
                <a:lnTo>
                  <a:pt x="7005" y="2246"/>
                </a:lnTo>
                <a:lnTo>
                  <a:pt x="7013" y="2251"/>
                </a:lnTo>
                <a:lnTo>
                  <a:pt x="6973" y="2229"/>
                </a:lnTo>
                <a:lnTo>
                  <a:pt x="6936" y="2206"/>
                </a:lnTo>
                <a:lnTo>
                  <a:pt x="6897" y="2183"/>
                </a:lnTo>
                <a:lnTo>
                  <a:pt x="6859" y="2160"/>
                </a:lnTo>
                <a:close/>
                <a:moveTo>
                  <a:pt x="7217" y="3734"/>
                </a:moveTo>
                <a:lnTo>
                  <a:pt x="7226" y="3734"/>
                </a:lnTo>
                <a:lnTo>
                  <a:pt x="7231" y="3734"/>
                </a:lnTo>
                <a:lnTo>
                  <a:pt x="7232" y="3735"/>
                </a:lnTo>
                <a:lnTo>
                  <a:pt x="7232" y="3735"/>
                </a:lnTo>
                <a:lnTo>
                  <a:pt x="7231" y="3735"/>
                </a:lnTo>
                <a:lnTo>
                  <a:pt x="7229" y="3735"/>
                </a:lnTo>
                <a:lnTo>
                  <a:pt x="7224" y="3735"/>
                </a:lnTo>
                <a:lnTo>
                  <a:pt x="7217" y="3734"/>
                </a:lnTo>
                <a:close/>
                <a:moveTo>
                  <a:pt x="4380" y="2247"/>
                </a:moveTo>
                <a:lnTo>
                  <a:pt x="4381" y="2247"/>
                </a:lnTo>
                <a:lnTo>
                  <a:pt x="4382" y="2246"/>
                </a:lnTo>
                <a:lnTo>
                  <a:pt x="4384" y="2247"/>
                </a:lnTo>
                <a:lnTo>
                  <a:pt x="4386" y="2249"/>
                </a:lnTo>
                <a:lnTo>
                  <a:pt x="4383" y="2247"/>
                </a:lnTo>
                <a:lnTo>
                  <a:pt x="4380" y="2247"/>
                </a:lnTo>
                <a:close/>
                <a:moveTo>
                  <a:pt x="979" y="679"/>
                </a:moveTo>
                <a:lnTo>
                  <a:pt x="978" y="678"/>
                </a:lnTo>
                <a:lnTo>
                  <a:pt x="977" y="678"/>
                </a:lnTo>
                <a:lnTo>
                  <a:pt x="978" y="678"/>
                </a:lnTo>
                <a:lnTo>
                  <a:pt x="979" y="679"/>
                </a:lnTo>
                <a:close/>
                <a:moveTo>
                  <a:pt x="12058" y="2827"/>
                </a:moveTo>
                <a:lnTo>
                  <a:pt x="12068" y="2830"/>
                </a:lnTo>
                <a:lnTo>
                  <a:pt x="12077" y="2833"/>
                </a:lnTo>
                <a:lnTo>
                  <a:pt x="12079" y="2834"/>
                </a:lnTo>
                <a:lnTo>
                  <a:pt x="12079" y="2834"/>
                </a:lnTo>
                <a:lnTo>
                  <a:pt x="12076" y="2834"/>
                </a:lnTo>
                <a:lnTo>
                  <a:pt x="12069" y="2832"/>
                </a:lnTo>
                <a:lnTo>
                  <a:pt x="12064" y="2830"/>
                </a:lnTo>
                <a:lnTo>
                  <a:pt x="12058" y="2827"/>
                </a:lnTo>
                <a:close/>
                <a:moveTo>
                  <a:pt x="10519" y="2159"/>
                </a:moveTo>
                <a:lnTo>
                  <a:pt x="10521" y="2161"/>
                </a:lnTo>
                <a:lnTo>
                  <a:pt x="10523" y="2165"/>
                </a:lnTo>
                <a:lnTo>
                  <a:pt x="10517" y="2160"/>
                </a:lnTo>
                <a:lnTo>
                  <a:pt x="10511" y="2157"/>
                </a:lnTo>
                <a:lnTo>
                  <a:pt x="10516" y="2158"/>
                </a:lnTo>
                <a:lnTo>
                  <a:pt x="10519" y="2159"/>
                </a:lnTo>
                <a:close/>
                <a:moveTo>
                  <a:pt x="10923" y="2474"/>
                </a:moveTo>
                <a:lnTo>
                  <a:pt x="10928" y="2476"/>
                </a:lnTo>
                <a:lnTo>
                  <a:pt x="10934" y="2479"/>
                </a:lnTo>
                <a:lnTo>
                  <a:pt x="10932" y="2479"/>
                </a:lnTo>
                <a:lnTo>
                  <a:pt x="10930" y="2479"/>
                </a:lnTo>
                <a:lnTo>
                  <a:pt x="10927" y="2476"/>
                </a:lnTo>
                <a:lnTo>
                  <a:pt x="10923" y="2474"/>
                </a:lnTo>
                <a:close/>
                <a:moveTo>
                  <a:pt x="9110" y="1450"/>
                </a:moveTo>
                <a:lnTo>
                  <a:pt x="9109" y="1450"/>
                </a:lnTo>
                <a:lnTo>
                  <a:pt x="9110" y="1450"/>
                </a:lnTo>
                <a:close/>
                <a:moveTo>
                  <a:pt x="6847" y="3061"/>
                </a:moveTo>
                <a:lnTo>
                  <a:pt x="6856" y="3065"/>
                </a:lnTo>
                <a:lnTo>
                  <a:pt x="6865" y="3068"/>
                </a:lnTo>
                <a:lnTo>
                  <a:pt x="6875" y="3072"/>
                </a:lnTo>
                <a:lnTo>
                  <a:pt x="6883" y="3075"/>
                </a:lnTo>
                <a:lnTo>
                  <a:pt x="6878" y="3076"/>
                </a:lnTo>
                <a:lnTo>
                  <a:pt x="6875" y="3077"/>
                </a:lnTo>
                <a:lnTo>
                  <a:pt x="6861" y="3070"/>
                </a:lnTo>
                <a:lnTo>
                  <a:pt x="6847" y="3061"/>
                </a:lnTo>
                <a:close/>
                <a:moveTo>
                  <a:pt x="4980" y="2023"/>
                </a:moveTo>
                <a:lnTo>
                  <a:pt x="4975" y="2020"/>
                </a:lnTo>
                <a:lnTo>
                  <a:pt x="4970" y="2016"/>
                </a:lnTo>
                <a:lnTo>
                  <a:pt x="4974" y="2018"/>
                </a:lnTo>
                <a:lnTo>
                  <a:pt x="4978" y="2020"/>
                </a:lnTo>
                <a:lnTo>
                  <a:pt x="4979" y="2021"/>
                </a:lnTo>
                <a:lnTo>
                  <a:pt x="4980" y="2023"/>
                </a:lnTo>
                <a:close/>
                <a:moveTo>
                  <a:pt x="4798" y="2112"/>
                </a:moveTo>
                <a:lnTo>
                  <a:pt x="4802" y="2113"/>
                </a:lnTo>
                <a:lnTo>
                  <a:pt x="4806" y="2114"/>
                </a:lnTo>
                <a:lnTo>
                  <a:pt x="4806" y="2116"/>
                </a:lnTo>
                <a:lnTo>
                  <a:pt x="4806" y="2118"/>
                </a:lnTo>
                <a:lnTo>
                  <a:pt x="4802" y="2115"/>
                </a:lnTo>
                <a:lnTo>
                  <a:pt x="4798" y="2112"/>
                </a:lnTo>
                <a:close/>
                <a:moveTo>
                  <a:pt x="11660" y="2062"/>
                </a:moveTo>
                <a:lnTo>
                  <a:pt x="11661" y="2061"/>
                </a:lnTo>
                <a:lnTo>
                  <a:pt x="11662" y="2060"/>
                </a:lnTo>
                <a:lnTo>
                  <a:pt x="11665" y="2062"/>
                </a:lnTo>
                <a:lnTo>
                  <a:pt x="11669" y="2064"/>
                </a:lnTo>
                <a:lnTo>
                  <a:pt x="11664" y="2063"/>
                </a:lnTo>
                <a:lnTo>
                  <a:pt x="11660" y="2062"/>
                </a:lnTo>
                <a:close/>
                <a:moveTo>
                  <a:pt x="8582" y="1241"/>
                </a:moveTo>
                <a:lnTo>
                  <a:pt x="8581" y="1239"/>
                </a:lnTo>
                <a:lnTo>
                  <a:pt x="8578" y="1237"/>
                </a:lnTo>
                <a:lnTo>
                  <a:pt x="8578" y="1235"/>
                </a:lnTo>
                <a:lnTo>
                  <a:pt x="8578" y="1234"/>
                </a:lnTo>
                <a:lnTo>
                  <a:pt x="8580" y="1232"/>
                </a:lnTo>
                <a:lnTo>
                  <a:pt x="8581" y="1231"/>
                </a:lnTo>
                <a:lnTo>
                  <a:pt x="8584" y="1230"/>
                </a:lnTo>
                <a:lnTo>
                  <a:pt x="8587" y="1228"/>
                </a:lnTo>
                <a:lnTo>
                  <a:pt x="8584" y="1235"/>
                </a:lnTo>
                <a:lnTo>
                  <a:pt x="8582" y="1241"/>
                </a:lnTo>
                <a:close/>
                <a:moveTo>
                  <a:pt x="7145" y="2745"/>
                </a:moveTo>
                <a:lnTo>
                  <a:pt x="7147" y="2746"/>
                </a:lnTo>
                <a:lnTo>
                  <a:pt x="7151" y="2747"/>
                </a:lnTo>
                <a:lnTo>
                  <a:pt x="7144" y="2748"/>
                </a:lnTo>
                <a:lnTo>
                  <a:pt x="7137" y="2748"/>
                </a:lnTo>
                <a:lnTo>
                  <a:pt x="7142" y="2747"/>
                </a:lnTo>
                <a:lnTo>
                  <a:pt x="7145" y="2745"/>
                </a:lnTo>
                <a:close/>
                <a:moveTo>
                  <a:pt x="6612" y="2364"/>
                </a:moveTo>
                <a:lnTo>
                  <a:pt x="6616" y="2362"/>
                </a:lnTo>
                <a:lnTo>
                  <a:pt x="6619" y="2361"/>
                </a:lnTo>
                <a:lnTo>
                  <a:pt x="6622" y="2362"/>
                </a:lnTo>
                <a:lnTo>
                  <a:pt x="6625" y="2364"/>
                </a:lnTo>
                <a:lnTo>
                  <a:pt x="6612" y="2364"/>
                </a:lnTo>
                <a:lnTo>
                  <a:pt x="6613" y="2364"/>
                </a:lnTo>
                <a:lnTo>
                  <a:pt x="6615" y="2365"/>
                </a:lnTo>
                <a:lnTo>
                  <a:pt x="6613" y="2365"/>
                </a:lnTo>
                <a:lnTo>
                  <a:pt x="6612" y="2364"/>
                </a:lnTo>
                <a:lnTo>
                  <a:pt x="6612" y="2364"/>
                </a:lnTo>
                <a:lnTo>
                  <a:pt x="6612" y="2364"/>
                </a:lnTo>
                <a:close/>
                <a:moveTo>
                  <a:pt x="4268" y="1688"/>
                </a:moveTo>
                <a:lnTo>
                  <a:pt x="4270" y="1688"/>
                </a:lnTo>
                <a:lnTo>
                  <a:pt x="4273" y="1687"/>
                </a:lnTo>
                <a:lnTo>
                  <a:pt x="4279" y="1691"/>
                </a:lnTo>
                <a:lnTo>
                  <a:pt x="4284" y="1694"/>
                </a:lnTo>
                <a:lnTo>
                  <a:pt x="4277" y="1691"/>
                </a:lnTo>
                <a:lnTo>
                  <a:pt x="4268" y="1688"/>
                </a:lnTo>
                <a:close/>
                <a:moveTo>
                  <a:pt x="1957" y="883"/>
                </a:moveTo>
                <a:lnTo>
                  <a:pt x="1956" y="883"/>
                </a:lnTo>
                <a:lnTo>
                  <a:pt x="1957" y="883"/>
                </a:lnTo>
                <a:lnTo>
                  <a:pt x="1957" y="883"/>
                </a:lnTo>
                <a:close/>
                <a:moveTo>
                  <a:pt x="3931" y="1414"/>
                </a:moveTo>
                <a:lnTo>
                  <a:pt x="3931" y="1414"/>
                </a:lnTo>
                <a:lnTo>
                  <a:pt x="3931" y="1414"/>
                </a:lnTo>
                <a:lnTo>
                  <a:pt x="3934" y="1415"/>
                </a:lnTo>
                <a:lnTo>
                  <a:pt x="3937" y="1417"/>
                </a:lnTo>
                <a:lnTo>
                  <a:pt x="3934" y="1416"/>
                </a:lnTo>
                <a:lnTo>
                  <a:pt x="3931" y="1414"/>
                </a:lnTo>
                <a:close/>
                <a:moveTo>
                  <a:pt x="4106" y="1993"/>
                </a:moveTo>
                <a:lnTo>
                  <a:pt x="4106" y="1994"/>
                </a:lnTo>
                <a:lnTo>
                  <a:pt x="4105" y="1993"/>
                </a:lnTo>
                <a:lnTo>
                  <a:pt x="4105" y="1992"/>
                </a:lnTo>
                <a:lnTo>
                  <a:pt x="4105" y="1993"/>
                </a:lnTo>
                <a:lnTo>
                  <a:pt x="4106" y="1993"/>
                </a:lnTo>
                <a:close/>
                <a:moveTo>
                  <a:pt x="7501" y="2192"/>
                </a:moveTo>
                <a:lnTo>
                  <a:pt x="7501" y="2192"/>
                </a:lnTo>
                <a:lnTo>
                  <a:pt x="7501" y="2192"/>
                </a:lnTo>
                <a:lnTo>
                  <a:pt x="7500" y="2192"/>
                </a:lnTo>
                <a:lnTo>
                  <a:pt x="7500" y="2192"/>
                </a:lnTo>
                <a:lnTo>
                  <a:pt x="7501" y="2192"/>
                </a:lnTo>
                <a:close/>
                <a:moveTo>
                  <a:pt x="8260" y="2230"/>
                </a:moveTo>
                <a:lnTo>
                  <a:pt x="8259" y="2229"/>
                </a:lnTo>
                <a:lnTo>
                  <a:pt x="8259" y="2227"/>
                </a:lnTo>
                <a:lnTo>
                  <a:pt x="8265" y="2229"/>
                </a:lnTo>
                <a:lnTo>
                  <a:pt x="8268" y="2232"/>
                </a:lnTo>
                <a:lnTo>
                  <a:pt x="8264" y="2231"/>
                </a:lnTo>
                <a:lnTo>
                  <a:pt x="8260" y="2230"/>
                </a:lnTo>
                <a:close/>
                <a:moveTo>
                  <a:pt x="3966" y="1858"/>
                </a:moveTo>
                <a:lnTo>
                  <a:pt x="3965" y="1858"/>
                </a:lnTo>
                <a:lnTo>
                  <a:pt x="3966" y="1858"/>
                </a:lnTo>
                <a:lnTo>
                  <a:pt x="3966" y="1858"/>
                </a:lnTo>
                <a:close/>
                <a:moveTo>
                  <a:pt x="3107" y="1164"/>
                </a:moveTo>
                <a:lnTo>
                  <a:pt x="3107" y="1163"/>
                </a:lnTo>
                <a:lnTo>
                  <a:pt x="3107" y="1162"/>
                </a:lnTo>
                <a:lnTo>
                  <a:pt x="3108" y="1163"/>
                </a:lnTo>
                <a:lnTo>
                  <a:pt x="3109" y="1164"/>
                </a:lnTo>
                <a:lnTo>
                  <a:pt x="3108" y="1164"/>
                </a:lnTo>
                <a:lnTo>
                  <a:pt x="3107" y="1164"/>
                </a:lnTo>
                <a:close/>
                <a:moveTo>
                  <a:pt x="2172" y="722"/>
                </a:moveTo>
                <a:lnTo>
                  <a:pt x="2173" y="720"/>
                </a:lnTo>
                <a:lnTo>
                  <a:pt x="2175" y="717"/>
                </a:lnTo>
                <a:lnTo>
                  <a:pt x="2181" y="719"/>
                </a:lnTo>
                <a:lnTo>
                  <a:pt x="2185" y="721"/>
                </a:lnTo>
                <a:lnTo>
                  <a:pt x="2178" y="722"/>
                </a:lnTo>
                <a:lnTo>
                  <a:pt x="2172" y="722"/>
                </a:lnTo>
                <a:close/>
                <a:moveTo>
                  <a:pt x="2930" y="888"/>
                </a:moveTo>
                <a:lnTo>
                  <a:pt x="2930" y="885"/>
                </a:lnTo>
                <a:lnTo>
                  <a:pt x="2929" y="883"/>
                </a:lnTo>
                <a:lnTo>
                  <a:pt x="2935" y="885"/>
                </a:lnTo>
                <a:lnTo>
                  <a:pt x="2939" y="888"/>
                </a:lnTo>
                <a:lnTo>
                  <a:pt x="2935" y="888"/>
                </a:lnTo>
                <a:lnTo>
                  <a:pt x="2930" y="888"/>
                </a:lnTo>
                <a:close/>
                <a:moveTo>
                  <a:pt x="2903" y="1106"/>
                </a:moveTo>
                <a:lnTo>
                  <a:pt x="2900" y="1105"/>
                </a:lnTo>
                <a:lnTo>
                  <a:pt x="2899" y="1103"/>
                </a:lnTo>
                <a:lnTo>
                  <a:pt x="2903" y="1105"/>
                </a:lnTo>
                <a:lnTo>
                  <a:pt x="2907" y="1106"/>
                </a:lnTo>
                <a:lnTo>
                  <a:pt x="2905" y="1106"/>
                </a:lnTo>
                <a:lnTo>
                  <a:pt x="2903" y="1106"/>
                </a:lnTo>
                <a:close/>
                <a:moveTo>
                  <a:pt x="2497" y="861"/>
                </a:moveTo>
                <a:lnTo>
                  <a:pt x="2499" y="861"/>
                </a:lnTo>
                <a:lnTo>
                  <a:pt x="2499" y="861"/>
                </a:lnTo>
                <a:lnTo>
                  <a:pt x="2497" y="861"/>
                </a:lnTo>
                <a:lnTo>
                  <a:pt x="2504" y="864"/>
                </a:lnTo>
                <a:lnTo>
                  <a:pt x="2510" y="868"/>
                </a:lnTo>
                <a:lnTo>
                  <a:pt x="2507" y="866"/>
                </a:lnTo>
                <a:lnTo>
                  <a:pt x="2505" y="866"/>
                </a:lnTo>
                <a:lnTo>
                  <a:pt x="2502" y="863"/>
                </a:lnTo>
                <a:lnTo>
                  <a:pt x="2497" y="861"/>
                </a:lnTo>
                <a:close/>
                <a:moveTo>
                  <a:pt x="5536" y="983"/>
                </a:moveTo>
                <a:lnTo>
                  <a:pt x="5557" y="994"/>
                </a:lnTo>
                <a:lnTo>
                  <a:pt x="5575" y="1005"/>
                </a:lnTo>
                <a:lnTo>
                  <a:pt x="5583" y="1010"/>
                </a:lnTo>
                <a:lnTo>
                  <a:pt x="5590" y="1015"/>
                </a:lnTo>
                <a:lnTo>
                  <a:pt x="5595" y="1020"/>
                </a:lnTo>
                <a:lnTo>
                  <a:pt x="5600" y="1025"/>
                </a:lnTo>
                <a:lnTo>
                  <a:pt x="5584" y="1015"/>
                </a:lnTo>
                <a:lnTo>
                  <a:pt x="5568" y="1005"/>
                </a:lnTo>
                <a:lnTo>
                  <a:pt x="5552" y="994"/>
                </a:lnTo>
                <a:lnTo>
                  <a:pt x="5536" y="983"/>
                </a:lnTo>
                <a:close/>
                <a:moveTo>
                  <a:pt x="4334" y="1398"/>
                </a:moveTo>
                <a:lnTo>
                  <a:pt x="4333" y="1398"/>
                </a:lnTo>
                <a:lnTo>
                  <a:pt x="4333" y="1397"/>
                </a:lnTo>
                <a:lnTo>
                  <a:pt x="4341" y="1396"/>
                </a:lnTo>
                <a:lnTo>
                  <a:pt x="4350" y="1395"/>
                </a:lnTo>
                <a:lnTo>
                  <a:pt x="4342" y="1397"/>
                </a:lnTo>
                <a:lnTo>
                  <a:pt x="4334" y="1398"/>
                </a:lnTo>
                <a:close/>
                <a:moveTo>
                  <a:pt x="13192" y="2174"/>
                </a:moveTo>
                <a:lnTo>
                  <a:pt x="13194" y="2175"/>
                </a:lnTo>
                <a:lnTo>
                  <a:pt x="13196" y="2176"/>
                </a:lnTo>
                <a:lnTo>
                  <a:pt x="13196" y="2176"/>
                </a:lnTo>
                <a:lnTo>
                  <a:pt x="13195" y="2176"/>
                </a:lnTo>
                <a:lnTo>
                  <a:pt x="13193" y="2175"/>
                </a:lnTo>
                <a:lnTo>
                  <a:pt x="13192" y="2174"/>
                </a:lnTo>
                <a:close/>
                <a:moveTo>
                  <a:pt x="11862" y="2336"/>
                </a:moveTo>
                <a:lnTo>
                  <a:pt x="11862" y="2336"/>
                </a:lnTo>
                <a:lnTo>
                  <a:pt x="11861" y="2336"/>
                </a:lnTo>
                <a:lnTo>
                  <a:pt x="11862" y="2336"/>
                </a:lnTo>
                <a:lnTo>
                  <a:pt x="11862" y="2336"/>
                </a:lnTo>
                <a:close/>
                <a:moveTo>
                  <a:pt x="4908" y="2486"/>
                </a:moveTo>
                <a:lnTo>
                  <a:pt x="4909" y="2487"/>
                </a:lnTo>
                <a:lnTo>
                  <a:pt x="4909" y="2488"/>
                </a:lnTo>
                <a:lnTo>
                  <a:pt x="4905" y="2485"/>
                </a:lnTo>
                <a:lnTo>
                  <a:pt x="4900" y="2480"/>
                </a:lnTo>
                <a:lnTo>
                  <a:pt x="4904" y="2484"/>
                </a:lnTo>
                <a:lnTo>
                  <a:pt x="4908" y="2486"/>
                </a:lnTo>
                <a:close/>
                <a:moveTo>
                  <a:pt x="5497" y="2921"/>
                </a:moveTo>
                <a:lnTo>
                  <a:pt x="5497" y="2920"/>
                </a:lnTo>
                <a:lnTo>
                  <a:pt x="5497" y="2919"/>
                </a:lnTo>
                <a:lnTo>
                  <a:pt x="5498" y="2920"/>
                </a:lnTo>
                <a:lnTo>
                  <a:pt x="5500" y="2920"/>
                </a:lnTo>
                <a:lnTo>
                  <a:pt x="5499" y="2921"/>
                </a:lnTo>
                <a:lnTo>
                  <a:pt x="5497" y="2921"/>
                </a:lnTo>
                <a:close/>
                <a:moveTo>
                  <a:pt x="9891" y="1821"/>
                </a:moveTo>
                <a:lnTo>
                  <a:pt x="9890" y="1820"/>
                </a:lnTo>
                <a:lnTo>
                  <a:pt x="9888" y="1819"/>
                </a:lnTo>
                <a:lnTo>
                  <a:pt x="9891" y="1821"/>
                </a:lnTo>
                <a:lnTo>
                  <a:pt x="9895" y="1822"/>
                </a:lnTo>
                <a:lnTo>
                  <a:pt x="9892" y="1822"/>
                </a:lnTo>
                <a:lnTo>
                  <a:pt x="9891" y="1821"/>
                </a:lnTo>
                <a:close/>
                <a:moveTo>
                  <a:pt x="10547" y="2212"/>
                </a:moveTo>
                <a:lnTo>
                  <a:pt x="10542" y="2208"/>
                </a:lnTo>
                <a:lnTo>
                  <a:pt x="10538" y="2205"/>
                </a:lnTo>
                <a:lnTo>
                  <a:pt x="10547" y="2210"/>
                </a:lnTo>
                <a:lnTo>
                  <a:pt x="10555" y="2214"/>
                </a:lnTo>
                <a:lnTo>
                  <a:pt x="10551" y="2213"/>
                </a:lnTo>
                <a:lnTo>
                  <a:pt x="10547" y="2212"/>
                </a:lnTo>
                <a:close/>
                <a:moveTo>
                  <a:pt x="10838" y="2441"/>
                </a:moveTo>
                <a:lnTo>
                  <a:pt x="10838" y="2441"/>
                </a:lnTo>
                <a:lnTo>
                  <a:pt x="10837" y="2440"/>
                </a:lnTo>
                <a:lnTo>
                  <a:pt x="10838" y="2439"/>
                </a:lnTo>
                <a:lnTo>
                  <a:pt x="10838" y="2439"/>
                </a:lnTo>
                <a:lnTo>
                  <a:pt x="10840" y="2440"/>
                </a:lnTo>
                <a:lnTo>
                  <a:pt x="10842" y="2441"/>
                </a:lnTo>
                <a:lnTo>
                  <a:pt x="10840" y="2441"/>
                </a:lnTo>
                <a:lnTo>
                  <a:pt x="10838" y="2441"/>
                </a:lnTo>
                <a:close/>
                <a:moveTo>
                  <a:pt x="5876" y="3192"/>
                </a:moveTo>
                <a:lnTo>
                  <a:pt x="5879" y="3192"/>
                </a:lnTo>
                <a:lnTo>
                  <a:pt x="5880" y="3191"/>
                </a:lnTo>
                <a:lnTo>
                  <a:pt x="5880" y="3192"/>
                </a:lnTo>
                <a:lnTo>
                  <a:pt x="5880" y="3193"/>
                </a:lnTo>
                <a:lnTo>
                  <a:pt x="5879" y="3193"/>
                </a:lnTo>
                <a:lnTo>
                  <a:pt x="5876" y="3192"/>
                </a:lnTo>
                <a:close/>
                <a:moveTo>
                  <a:pt x="6679" y="3354"/>
                </a:moveTo>
                <a:lnTo>
                  <a:pt x="6670" y="3352"/>
                </a:lnTo>
                <a:lnTo>
                  <a:pt x="6662" y="3350"/>
                </a:lnTo>
                <a:lnTo>
                  <a:pt x="6668" y="3350"/>
                </a:lnTo>
                <a:lnTo>
                  <a:pt x="6675" y="3351"/>
                </a:lnTo>
                <a:lnTo>
                  <a:pt x="6677" y="3352"/>
                </a:lnTo>
                <a:lnTo>
                  <a:pt x="6679" y="3354"/>
                </a:lnTo>
                <a:close/>
                <a:moveTo>
                  <a:pt x="11744" y="3064"/>
                </a:moveTo>
                <a:lnTo>
                  <a:pt x="11748" y="3067"/>
                </a:lnTo>
                <a:lnTo>
                  <a:pt x="11753" y="3070"/>
                </a:lnTo>
                <a:lnTo>
                  <a:pt x="11751" y="3070"/>
                </a:lnTo>
                <a:lnTo>
                  <a:pt x="11749" y="3068"/>
                </a:lnTo>
                <a:lnTo>
                  <a:pt x="11746" y="3066"/>
                </a:lnTo>
                <a:lnTo>
                  <a:pt x="11744" y="3064"/>
                </a:lnTo>
                <a:close/>
                <a:moveTo>
                  <a:pt x="8467" y="3232"/>
                </a:moveTo>
                <a:lnTo>
                  <a:pt x="8461" y="3229"/>
                </a:lnTo>
                <a:lnTo>
                  <a:pt x="8456" y="3227"/>
                </a:lnTo>
                <a:lnTo>
                  <a:pt x="8443" y="3219"/>
                </a:lnTo>
                <a:lnTo>
                  <a:pt x="8439" y="3215"/>
                </a:lnTo>
                <a:lnTo>
                  <a:pt x="8442" y="3216"/>
                </a:lnTo>
                <a:lnTo>
                  <a:pt x="8452" y="3223"/>
                </a:lnTo>
                <a:lnTo>
                  <a:pt x="8454" y="3223"/>
                </a:lnTo>
                <a:lnTo>
                  <a:pt x="8456" y="3224"/>
                </a:lnTo>
                <a:lnTo>
                  <a:pt x="8461" y="3228"/>
                </a:lnTo>
                <a:lnTo>
                  <a:pt x="8467" y="323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5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8288000" cy="7665342"/>
          </a:xfrm>
          <a:custGeom>
            <a:avLst/>
            <a:gdLst>
              <a:gd name="T0" fmla="*/ 11163 w 14312"/>
              <a:gd name="T1" fmla="*/ 235 h 6070"/>
              <a:gd name="T2" fmla="*/ 12431 w 14312"/>
              <a:gd name="T3" fmla="*/ 1031 h 6070"/>
              <a:gd name="T4" fmla="*/ 11466 w 14312"/>
              <a:gd name="T5" fmla="*/ 247 h 6070"/>
              <a:gd name="T6" fmla="*/ 12620 w 14312"/>
              <a:gd name="T7" fmla="*/ 348 h 6070"/>
              <a:gd name="T8" fmla="*/ 13802 w 14312"/>
              <a:gd name="T9" fmla="*/ 1204 h 6070"/>
              <a:gd name="T10" fmla="*/ 13740 w 14312"/>
              <a:gd name="T11" fmla="*/ 1045 h 6070"/>
              <a:gd name="T12" fmla="*/ 13739 w 14312"/>
              <a:gd name="T13" fmla="*/ 935 h 6070"/>
              <a:gd name="T14" fmla="*/ 13165 w 14312"/>
              <a:gd name="T15" fmla="*/ 434 h 6070"/>
              <a:gd name="T16" fmla="*/ 13796 w 14312"/>
              <a:gd name="T17" fmla="*/ 629 h 6070"/>
              <a:gd name="T18" fmla="*/ 13716 w 14312"/>
              <a:gd name="T19" fmla="*/ 367 h 6070"/>
              <a:gd name="T20" fmla="*/ 13881 w 14312"/>
              <a:gd name="T21" fmla="*/ 287 h 6070"/>
              <a:gd name="T22" fmla="*/ 12300 w 14312"/>
              <a:gd name="T23" fmla="*/ 4749 h 6070"/>
              <a:gd name="T24" fmla="*/ 12138 w 14312"/>
              <a:gd name="T25" fmla="*/ 4793 h 6070"/>
              <a:gd name="T26" fmla="*/ 12985 w 14312"/>
              <a:gd name="T27" fmla="*/ 5305 h 6070"/>
              <a:gd name="T28" fmla="*/ 12924 w 14312"/>
              <a:gd name="T29" fmla="*/ 5400 h 6070"/>
              <a:gd name="T30" fmla="*/ 10827 w 14312"/>
              <a:gd name="T31" fmla="*/ 4286 h 6070"/>
              <a:gd name="T32" fmla="*/ 8414 w 14312"/>
              <a:gd name="T33" fmla="*/ 2881 h 6070"/>
              <a:gd name="T34" fmla="*/ 9414 w 14312"/>
              <a:gd name="T35" fmla="*/ 3559 h 6070"/>
              <a:gd name="T36" fmla="*/ 8659 w 14312"/>
              <a:gd name="T37" fmla="*/ 3245 h 6070"/>
              <a:gd name="T38" fmla="*/ 8831 w 14312"/>
              <a:gd name="T39" fmla="*/ 3459 h 6070"/>
              <a:gd name="T40" fmla="*/ 9396 w 14312"/>
              <a:gd name="T41" fmla="*/ 3931 h 6070"/>
              <a:gd name="T42" fmla="*/ 10309 w 14312"/>
              <a:gd name="T43" fmla="*/ 4402 h 6070"/>
              <a:gd name="T44" fmla="*/ 9558 w 14312"/>
              <a:gd name="T45" fmla="*/ 4107 h 6070"/>
              <a:gd name="T46" fmla="*/ 8392 w 14312"/>
              <a:gd name="T47" fmla="*/ 3523 h 6070"/>
              <a:gd name="T48" fmla="*/ 8053 w 14312"/>
              <a:gd name="T49" fmla="*/ 3472 h 6070"/>
              <a:gd name="T50" fmla="*/ 8173 w 14312"/>
              <a:gd name="T51" fmla="*/ 3704 h 6070"/>
              <a:gd name="T52" fmla="*/ 7104 w 14312"/>
              <a:gd name="T53" fmla="*/ 3326 h 6070"/>
              <a:gd name="T54" fmla="*/ 6939 w 14312"/>
              <a:gd name="T55" fmla="*/ 3275 h 6070"/>
              <a:gd name="T56" fmla="*/ 8210 w 14312"/>
              <a:gd name="T57" fmla="*/ 4021 h 6070"/>
              <a:gd name="T58" fmla="*/ 6858 w 14312"/>
              <a:gd name="T59" fmla="*/ 3343 h 6070"/>
              <a:gd name="T60" fmla="*/ 6929 w 14312"/>
              <a:gd name="T61" fmla="*/ 3513 h 6070"/>
              <a:gd name="T62" fmla="*/ 6056 w 14312"/>
              <a:gd name="T63" fmla="*/ 3206 h 6070"/>
              <a:gd name="T64" fmla="*/ 6251 w 14312"/>
              <a:gd name="T65" fmla="*/ 3545 h 6070"/>
              <a:gd name="T66" fmla="*/ 5724 w 14312"/>
              <a:gd name="T67" fmla="*/ 3298 h 6070"/>
              <a:gd name="T68" fmla="*/ 5468 w 14312"/>
              <a:gd name="T69" fmla="*/ 3423 h 6070"/>
              <a:gd name="T70" fmla="*/ 5427 w 14312"/>
              <a:gd name="T71" fmla="*/ 3470 h 6070"/>
              <a:gd name="T72" fmla="*/ 5685 w 14312"/>
              <a:gd name="T73" fmla="*/ 3865 h 6070"/>
              <a:gd name="T74" fmla="*/ 6786 w 14312"/>
              <a:gd name="T75" fmla="*/ 4510 h 6070"/>
              <a:gd name="T76" fmla="*/ 7015 w 14312"/>
              <a:gd name="T77" fmla="*/ 4708 h 6070"/>
              <a:gd name="T78" fmla="*/ 6870 w 14312"/>
              <a:gd name="T79" fmla="*/ 4764 h 6070"/>
              <a:gd name="T80" fmla="*/ 4622 w 14312"/>
              <a:gd name="T81" fmla="*/ 3557 h 6070"/>
              <a:gd name="T82" fmla="*/ 3431 w 14312"/>
              <a:gd name="T83" fmla="*/ 2920 h 6070"/>
              <a:gd name="T84" fmla="*/ 2417 w 14312"/>
              <a:gd name="T85" fmla="*/ 2319 h 6070"/>
              <a:gd name="T86" fmla="*/ 2867 w 14312"/>
              <a:gd name="T87" fmla="*/ 2669 h 6070"/>
              <a:gd name="T88" fmla="*/ 3439 w 14312"/>
              <a:gd name="T89" fmla="*/ 2956 h 6070"/>
              <a:gd name="T90" fmla="*/ 3448 w 14312"/>
              <a:gd name="T91" fmla="*/ 3167 h 6070"/>
              <a:gd name="T92" fmla="*/ 4943 w 14312"/>
              <a:gd name="T93" fmla="*/ 3971 h 6070"/>
              <a:gd name="T94" fmla="*/ 3770 w 14312"/>
              <a:gd name="T95" fmla="*/ 3419 h 6070"/>
              <a:gd name="T96" fmla="*/ 2981 w 14312"/>
              <a:gd name="T97" fmla="*/ 3100 h 6070"/>
              <a:gd name="T98" fmla="*/ 2434 w 14312"/>
              <a:gd name="T99" fmla="*/ 2971 h 6070"/>
              <a:gd name="T100" fmla="*/ 1601 w 14312"/>
              <a:gd name="T101" fmla="*/ 2579 h 6070"/>
              <a:gd name="T102" fmla="*/ 386 w 14312"/>
              <a:gd name="T103" fmla="*/ 1741 h 6070"/>
              <a:gd name="T104" fmla="*/ 612 w 14312"/>
              <a:gd name="T105" fmla="*/ 2008 h 6070"/>
              <a:gd name="T106" fmla="*/ 422 w 14312"/>
              <a:gd name="T107" fmla="*/ 1992 h 6070"/>
              <a:gd name="T108" fmla="*/ 1064 w 14312"/>
              <a:gd name="T109" fmla="*/ 2590 h 6070"/>
              <a:gd name="T110" fmla="*/ 777 w 14312"/>
              <a:gd name="T111" fmla="*/ 2532 h 6070"/>
              <a:gd name="T112" fmla="*/ 759 w 14312"/>
              <a:gd name="T113" fmla="*/ 2759 h 6070"/>
              <a:gd name="T114" fmla="*/ 755 w 14312"/>
              <a:gd name="T115" fmla="*/ 3023 h 6070"/>
              <a:gd name="T116" fmla="*/ 4146 w 14312"/>
              <a:gd name="T117" fmla="*/ 3715 h 6070"/>
              <a:gd name="T118" fmla="*/ 8707 w 14312"/>
              <a:gd name="T119" fmla="*/ 3671 h 6070"/>
              <a:gd name="T120" fmla="*/ 10977 w 14312"/>
              <a:gd name="T121" fmla="*/ 4519 h 6070"/>
              <a:gd name="T122" fmla="*/ 12282 w 14312"/>
              <a:gd name="T123" fmla="*/ 5403 h 6070"/>
              <a:gd name="T124" fmla="*/ 9528 w 14312"/>
              <a:gd name="T125" fmla="*/ 3579 h 6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12" h="6070">
                <a:moveTo>
                  <a:pt x="0" y="0"/>
                </a:moveTo>
                <a:lnTo>
                  <a:pt x="5684" y="0"/>
                </a:lnTo>
                <a:lnTo>
                  <a:pt x="5696" y="9"/>
                </a:lnTo>
                <a:lnTo>
                  <a:pt x="5708" y="16"/>
                </a:lnTo>
                <a:lnTo>
                  <a:pt x="5720" y="25"/>
                </a:lnTo>
                <a:lnTo>
                  <a:pt x="5729" y="33"/>
                </a:lnTo>
                <a:lnTo>
                  <a:pt x="5741" y="42"/>
                </a:lnTo>
                <a:lnTo>
                  <a:pt x="5757" y="51"/>
                </a:lnTo>
                <a:lnTo>
                  <a:pt x="5776" y="62"/>
                </a:lnTo>
                <a:lnTo>
                  <a:pt x="5798" y="72"/>
                </a:lnTo>
                <a:lnTo>
                  <a:pt x="5822" y="81"/>
                </a:lnTo>
                <a:lnTo>
                  <a:pt x="5846" y="89"/>
                </a:lnTo>
                <a:lnTo>
                  <a:pt x="5859" y="92"/>
                </a:lnTo>
                <a:lnTo>
                  <a:pt x="5872" y="94"/>
                </a:lnTo>
                <a:lnTo>
                  <a:pt x="5885" y="96"/>
                </a:lnTo>
                <a:lnTo>
                  <a:pt x="5898" y="98"/>
                </a:lnTo>
                <a:lnTo>
                  <a:pt x="5922" y="111"/>
                </a:lnTo>
                <a:lnTo>
                  <a:pt x="5945" y="125"/>
                </a:lnTo>
                <a:lnTo>
                  <a:pt x="5970" y="140"/>
                </a:lnTo>
                <a:lnTo>
                  <a:pt x="5994" y="154"/>
                </a:lnTo>
                <a:lnTo>
                  <a:pt x="6004" y="154"/>
                </a:lnTo>
                <a:lnTo>
                  <a:pt x="6014" y="153"/>
                </a:lnTo>
                <a:lnTo>
                  <a:pt x="6024" y="153"/>
                </a:lnTo>
                <a:lnTo>
                  <a:pt x="6034" y="153"/>
                </a:lnTo>
                <a:lnTo>
                  <a:pt x="6035" y="153"/>
                </a:lnTo>
                <a:lnTo>
                  <a:pt x="6038" y="154"/>
                </a:lnTo>
                <a:lnTo>
                  <a:pt x="6015" y="135"/>
                </a:lnTo>
                <a:lnTo>
                  <a:pt x="5991" y="116"/>
                </a:lnTo>
                <a:lnTo>
                  <a:pt x="5965" y="96"/>
                </a:lnTo>
                <a:lnTo>
                  <a:pt x="5938" y="77"/>
                </a:lnTo>
                <a:lnTo>
                  <a:pt x="5909" y="58"/>
                </a:lnTo>
                <a:lnTo>
                  <a:pt x="5879" y="39"/>
                </a:lnTo>
                <a:lnTo>
                  <a:pt x="5848" y="19"/>
                </a:lnTo>
                <a:lnTo>
                  <a:pt x="5816" y="0"/>
                </a:lnTo>
                <a:lnTo>
                  <a:pt x="6179" y="0"/>
                </a:lnTo>
                <a:lnTo>
                  <a:pt x="6222" y="23"/>
                </a:lnTo>
                <a:lnTo>
                  <a:pt x="6220" y="16"/>
                </a:lnTo>
                <a:lnTo>
                  <a:pt x="6217" y="11"/>
                </a:lnTo>
                <a:lnTo>
                  <a:pt x="6212" y="5"/>
                </a:lnTo>
                <a:lnTo>
                  <a:pt x="6206" y="0"/>
                </a:lnTo>
                <a:lnTo>
                  <a:pt x="7983" y="0"/>
                </a:lnTo>
                <a:lnTo>
                  <a:pt x="7994" y="5"/>
                </a:lnTo>
                <a:lnTo>
                  <a:pt x="8006" y="10"/>
                </a:lnTo>
                <a:lnTo>
                  <a:pt x="8018" y="15"/>
                </a:lnTo>
                <a:lnTo>
                  <a:pt x="8028" y="18"/>
                </a:lnTo>
                <a:lnTo>
                  <a:pt x="8040" y="23"/>
                </a:lnTo>
                <a:lnTo>
                  <a:pt x="8047" y="24"/>
                </a:lnTo>
                <a:lnTo>
                  <a:pt x="8048" y="23"/>
                </a:lnTo>
                <a:lnTo>
                  <a:pt x="8049" y="21"/>
                </a:lnTo>
                <a:lnTo>
                  <a:pt x="8049" y="20"/>
                </a:lnTo>
                <a:lnTo>
                  <a:pt x="8048" y="18"/>
                </a:lnTo>
                <a:lnTo>
                  <a:pt x="8047" y="14"/>
                </a:lnTo>
                <a:lnTo>
                  <a:pt x="8045" y="10"/>
                </a:lnTo>
                <a:lnTo>
                  <a:pt x="8045" y="9"/>
                </a:lnTo>
                <a:lnTo>
                  <a:pt x="8046" y="6"/>
                </a:lnTo>
                <a:lnTo>
                  <a:pt x="8047" y="5"/>
                </a:lnTo>
                <a:lnTo>
                  <a:pt x="8049" y="5"/>
                </a:lnTo>
                <a:lnTo>
                  <a:pt x="8070" y="12"/>
                </a:lnTo>
                <a:lnTo>
                  <a:pt x="8096" y="20"/>
                </a:lnTo>
                <a:lnTo>
                  <a:pt x="8128" y="32"/>
                </a:lnTo>
                <a:lnTo>
                  <a:pt x="8171" y="46"/>
                </a:lnTo>
                <a:lnTo>
                  <a:pt x="8150" y="34"/>
                </a:lnTo>
                <a:lnTo>
                  <a:pt x="8129" y="23"/>
                </a:lnTo>
                <a:lnTo>
                  <a:pt x="8111" y="11"/>
                </a:lnTo>
                <a:lnTo>
                  <a:pt x="8095" y="0"/>
                </a:lnTo>
                <a:lnTo>
                  <a:pt x="10795" y="0"/>
                </a:lnTo>
                <a:lnTo>
                  <a:pt x="10822" y="16"/>
                </a:lnTo>
                <a:lnTo>
                  <a:pt x="10847" y="33"/>
                </a:lnTo>
                <a:lnTo>
                  <a:pt x="10871" y="50"/>
                </a:lnTo>
                <a:lnTo>
                  <a:pt x="10894" y="66"/>
                </a:lnTo>
                <a:lnTo>
                  <a:pt x="10915" y="84"/>
                </a:lnTo>
                <a:lnTo>
                  <a:pt x="10934" y="101"/>
                </a:lnTo>
                <a:lnTo>
                  <a:pt x="10951" y="117"/>
                </a:lnTo>
                <a:lnTo>
                  <a:pt x="10965" y="133"/>
                </a:lnTo>
                <a:lnTo>
                  <a:pt x="10989" y="146"/>
                </a:lnTo>
                <a:lnTo>
                  <a:pt x="11015" y="159"/>
                </a:lnTo>
                <a:lnTo>
                  <a:pt x="11040" y="171"/>
                </a:lnTo>
                <a:lnTo>
                  <a:pt x="11065" y="184"/>
                </a:lnTo>
                <a:lnTo>
                  <a:pt x="11089" y="196"/>
                </a:lnTo>
                <a:lnTo>
                  <a:pt x="11114" y="209"/>
                </a:lnTo>
                <a:lnTo>
                  <a:pt x="11139" y="222"/>
                </a:lnTo>
                <a:lnTo>
                  <a:pt x="11163" y="235"/>
                </a:lnTo>
                <a:lnTo>
                  <a:pt x="11170" y="247"/>
                </a:lnTo>
                <a:lnTo>
                  <a:pt x="11177" y="259"/>
                </a:lnTo>
                <a:lnTo>
                  <a:pt x="11183" y="266"/>
                </a:lnTo>
                <a:lnTo>
                  <a:pt x="11188" y="272"/>
                </a:lnTo>
                <a:lnTo>
                  <a:pt x="11195" y="279"/>
                </a:lnTo>
                <a:lnTo>
                  <a:pt x="11202" y="285"/>
                </a:lnTo>
                <a:lnTo>
                  <a:pt x="11211" y="291"/>
                </a:lnTo>
                <a:lnTo>
                  <a:pt x="11220" y="298"/>
                </a:lnTo>
                <a:lnTo>
                  <a:pt x="11231" y="304"/>
                </a:lnTo>
                <a:lnTo>
                  <a:pt x="11244" y="311"/>
                </a:lnTo>
                <a:lnTo>
                  <a:pt x="11258" y="318"/>
                </a:lnTo>
                <a:lnTo>
                  <a:pt x="11273" y="325"/>
                </a:lnTo>
                <a:lnTo>
                  <a:pt x="11290" y="331"/>
                </a:lnTo>
                <a:lnTo>
                  <a:pt x="11310" y="338"/>
                </a:lnTo>
                <a:lnTo>
                  <a:pt x="11316" y="346"/>
                </a:lnTo>
                <a:lnTo>
                  <a:pt x="11324" y="353"/>
                </a:lnTo>
                <a:lnTo>
                  <a:pt x="11332" y="361"/>
                </a:lnTo>
                <a:lnTo>
                  <a:pt x="11341" y="367"/>
                </a:lnTo>
                <a:lnTo>
                  <a:pt x="11359" y="381"/>
                </a:lnTo>
                <a:lnTo>
                  <a:pt x="11380" y="394"/>
                </a:lnTo>
                <a:lnTo>
                  <a:pt x="11404" y="407"/>
                </a:lnTo>
                <a:lnTo>
                  <a:pt x="11429" y="419"/>
                </a:lnTo>
                <a:lnTo>
                  <a:pt x="11456" y="431"/>
                </a:lnTo>
                <a:lnTo>
                  <a:pt x="11484" y="442"/>
                </a:lnTo>
                <a:lnTo>
                  <a:pt x="11543" y="465"/>
                </a:lnTo>
                <a:lnTo>
                  <a:pt x="11604" y="485"/>
                </a:lnTo>
                <a:lnTo>
                  <a:pt x="11667" y="507"/>
                </a:lnTo>
                <a:lnTo>
                  <a:pt x="11730" y="528"/>
                </a:lnTo>
                <a:lnTo>
                  <a:pt x="11739" y="533"/>
                </a:lnTo>
                <a:lnTo>
                  <a:pt x="11747" y="539"/>
                </a:lnTo>
                <a:lnTo>
                  <a:pt x="11781" y="560"/>
                </a:lnTo>
                <a:lnTo>
                  <a:pt x="11817" y="581"/>
                </a:lnTo>
                <a:lnTo>
                  <a:pt x="11851" y="602"/>
                </a:lnTo>
                <a:lnTo>
                  <a:pt x="11885" y="622"/>
                </a:lnTo>
                <a:lnTo>
                  <a:pt x="11898" y="631"/>
                </a:lnTo>
                <a:lnTo>
                  <a:pt x="11907" y="637"/>
                </a:lnTo>
                <a:lnTo>
                  <a:pt x="11913" y="643"/>
                </a:lnTo>
                <a:lnTo>
                  <a:pt x="11917" y="647"/>
                </a:lnTo>
                <a:lnTo>
                  <a:pt x="11919" y="650"/>
                </a:lnTo>
                <a:lnTo>
                  <a:pt x="11918" y="652"/>
                </a:lnTo>
                <a:lnTo>
                  <a:pt x="11914" y="654"/>
                </a:lnTo>
                <a:lnTo>
                  <a:pt x="11910" y="656"/>
                </a:lnTo>
                <a:lnTo>
                  <a:pt x="11896" y="656"/>
                </a:lnTo>
                <a:lnTo>
                  <a:pt x="11877" y="653"/>
                </a:lnTo>
                <a:lnTo>
                  <a:pt x="11855" y="650"/>
                </a:lnTo>
                <a:lnTo>
                  <a:pt x="11833" y="646"/>
                </a:lnTo>
                <a:lnTo>
                  <a:pt x="11825" y="638"/>
                </a:lnTo>
                <a:lnTo>
                  <a:pt x="11817" y="631"/>
                </a:lnTo>
                <a:lnTo>
                  <a:pt x="11807" y="623"/>
                </a:lnTo>
                <a:lnTo>
                  <a:pt x="11795" y="616"/>
                </a:lnTo>
                <a:lnTo>
                  <a:pt x="11780" y="608"/>
                </a:lnTo>
                <a:lnTo>
                  <a:pt x="11763" y="601"/>
                </a:lnTo>
                <a:lnTo>
                  <a:pt x="11743" y="593"/>
                </a:lnTo>
                <a:lnTo>
                  <a:pt x="11719" y="587"/>
                </a:lnTo>
                <a:lnTo>
                  <a:pt x="11720" y="591"/>
                </a:lnTo>
                <a:lnTo>
                  <a:pt x="11722" y="594"/>
                </a:lnTo>
                <a:lnTo>
                  <a:pt x="11725" y="599"/>
                </a:lnTo>
                <a:lnTo>
                  <a:pt x="11729" y="602"/>
                </a:lnTo>
                <a:lnTo>
                  <a:pt x="11739" y="609"/>
                </a:lnTo>
                <a:lnTo>
                  <a:pt x="11751" y="617"/>
                </a:lnTo>
                <a:lnTo>
                  <a:pt x="11778" y="631"/>
                </a:lnTo>
                <a:lnTo>
                  <a:pt x="11804" y="645"/>
                </a:lnTo>
                <a:lnTo>
                  <a:pt x="11826" y="654"/>
                </a:lnTo>
                <a:lnTo>
                  <a:pt x="11849" y="664"/>
                </a:lnTo>
                <a:lnTo>
                  <a:pt x="11873" y="674"/>
                </a:lnTo>
                <a:lnTo>
                  <a:pt x="11895" y="683"/>
                </a:lnTo>
                <a:lnTo>
                  <a:pt x="11916" y="702"/>
                </a:lnTo>
                <a:lnTo>
                  <a:pt x="11937" y="720"/>
                </a:lnTo>
                <a:lnTo>
                  <a:pt x="11961" y="738"/>
                </a:lnTo>
                <a:lnTo>
                  <a:pt x="11986" y="756"/>
                </a:lnTo>
                <a:lnTo>
                  <a:pt x="12013" y="774"/>
                </a:lnTo>
                <a:lnTo>
                  <a:pt x="12041" y="793"/>
                </a:lnTo>
                <a:lnTo>
                  <a:pt x="12071" y="811"/>
                </a:lnTo>
                <a:lnTo>
                  <a:pt x="12101" y="829"/>
                </a:lnTo>
                <a:lnTo>
                  <a:pt x="12165" y="865"/>
                </a:lnTo>
                <a:lnTo>
                  <a:pt x="12229" y="902"/>
                </a:lnTo>
                <a:lnTo>
                  <a:pt x="12295" y="938"/>
                </a:lnTo>
                <a:lnTo>
                  <a:pt x="12360" y="975"/>
                </a:lnTo>
                <a:lnTo>
                  <a:pt x="12379" y="989"/>
                </a:lnTo>
                <a:lnTo>
                  <a:pt x="12396" y="1003"/>
                </a:lnTo>
                <a:lnTo>
                  <a:pt x="12412" y="1016"/>
                </a:lnTo>
                <a:lnTo>
                  <a:pt x="12431" y="1031"/>
                </a:lnTo>
                <a:lnTo>
                  <a:pt x="12442" y="1039"/>
                </a:lnTo>
                <a:lnTo>
                  <a:pt x="12455" y="1046"/>
                </a:lnTo>
                <a:lnTo>
                  <a:pt x="12469" y="1054"/>
                </a:lnTo>
                <a:lnTo>
                  <a:pt x="12485" y="1061"/>
                </a:lnTo>
                <a:lnTo>
                  <a:pt x="12503" y="1070"/>
                </a:lnTo>
                <a:lnTo>
                  <a:pt x="12524" y="1077"/>
                </a:lnTo>
                <a:lnTo>
                  <a:pt x="12547" y="1086"/>
                </a:lnTo>
                <a:lnTo>
                  <a:pt x="12573" y="1095"/>
                </a:lnTo>
                <a:lnTo>
                  <a:pt x="12556" y="1079"/>
                </a:lnTo>
                <a:lnTo>
                  <a:pt x="12535" y="1061"/>
                </a:lnTo>
                <a:lnTo>
                  <a:pt x="12513" y="1045"/>
                </a:lnTo>
                <a:lnTo>
                  <a:pt x="12488" y="1030"/>
                </a:lnTo>
                <a:lnTo>
                  <a:pt x="12463" y="1015"/>
                </a:lnTo>
                <a:lnTo>
                  <a:pt x="12438" y="1001"/>
                </a:lnTo>
                <a:lnTo>
                  <a:pt x="12412" y="986"/>
                </a:lnTo>
                <a:lnTo>
                  <a:pt x="12387" y="973"/>
                </a:lnTo>
                <a:lnTo>
                  <a:pt x="12347" y="949"/>
                </a:lnTo>
                <a:lnTo>
                  <a:pt x="12308" y="925"/>
                </a:lnTo>
                <a:lnTo>
                  <a:pt x="12269" y="902"/>
                </a:lnTo>
                <a:lnTo>
                  <a:pt x="12229" y="878"/>
                </a:lnTo>
                <a:lnTo>
                  <a:pt x="12189" y="855"/>
                </a:lnTo>
                <a:lnTo>
                  <a:pt x="12151" y="831"/>
                </a:lnTo>
                <a:lnTo>
                  <a:pt x="12111" y="808"/>
                </a:lnTo>
                <a:lnTo>
                  <a:pt x="12072" y="784"/>
                </a:lnTo>
                <a:lnTo>
                  <a:pt x="12077" y="781"/>
                </a:lnTo>
                <a:lnTo>
                  <a:pt x="12081" y="778"/>
                </a:lnTo>
                <a:lnTo>
                  <a:pt x="12084" y="773"/>
                </a:lnTo>
                <a:lnTo>
                  <a:pt x="12086" y="769"/>
                </a:lnTo>
                <a:lnTo>
                  <a:pt x="12087" y="766"/>
                </a:lnTo>
                <a:lnTo>
                  <a:pt x="12087" y="762"/>
                </a:lnTo>
                <a:lnTo>
                  <a:pt x="12087" y="757"/>
                </a:lnTo>
                <a:lnTo>
                  <a:pt x="12085" y="752"/>
                </a:lnTo>
                <a:lnTo>
                  <a:pt x="12081" y="742"/>
                </a:lnTo>
                <a:lnTo>
                  <a:pt x="12073" y="733"/>
                </a:lnTo>
                <a:lnTo>
                  <a:pt x="12064" y="722"/>
                </a:lnTo>
                <a:lnTo>
                  <a:pt x="12053" y="711"/>
                </a:lnTo>
                <a:lnTo>
                  <a:pt x="12026" y="690"/>
                </a:lnTo>
                <a:lnTo>
                  <a:pt x="11997" y="666"/>
                </a:lnTo>
                <a:lnTo>
                  <a:pt x="11969" y="644"/>
                </a:lnTo>
                <a:lnTo>
                  <a:pt x="11945" y="622"/>
                </a:lnTo>
                <a:lnTo>
                  <a:pt x="11941" y="615"/>
                </a:lnTo>
                <a:lnTo>
                  <a:pt x="11936" y="608"/>
                </a:lnTo>
                <a:lnTo>
                  <a:pt x="11929" y="601"/>
                </a:lnTo>
                <a:lnTo>
                  <a:pt x="11922" y="593"/>
                </a:lnTo>
                <a:lnTo>
                  <a:pt x="11903" y="579"/>
                </a:lnTo>
                <a:lnTo>
                  <a:pt x="11881" y="564"/>
                </a:lnTo>
                <a:lnTo>
                  <a:pt x="11832" y="534"/>
                </a:lnTo>
                <a:lnTo>
                  <a:pt x="11787" y="504"/>
                </a:lnTo>
                <a:lnTo>
                  <a:pt x="11786" y="500"/>
                </a:lnTo>
                <a:lnTo>
                  <a:pt x="11783" y="496"/>
                </a:lnTo>
                <a:lnTo>
                  <a:pt x="11779" y="491"/>
                </a:lnTo>
                <a:lnTo>
                  <a:pt x="11774" y="486"/>
                </a:lnTo>
                <a:lnTo>
                  <a:pt x="11760" y="478"/>
                </a:lnTo>
                <a:lnTo>
                  <a:pt x="11743" y="469"/>
                </a:lnTo>
                <a:lnTo>
                  <a:pt x="11702" y="452"/>
                </a:lnTo>
                <a:lnTo>
                  <a:pt x="11660" y="435"/>
                </a:lnTo>
                <a:lnTo>
                  <a:pt x="11611" y="412"/>
                </a:lnTo>
                <a:lnTo>
                  <a:pt x="11563" y="391"/>
                </a:lnTo>
                <a:lnTo>
                  <a:pt x="11539" y="380"/>
                </a:lnTo>
                <a:lnTo>
                  <a:pt x="11518" y="370"/>
                </a:lnTo>
                <a:lnTo>
                  <a:pt x="11499" y="359"/>
                </a:lnTo>
                <a:lnTo>
                  <a:pt x="11480" y="348"/>
                </a:lnTo>
                <a:lnTo>
                  <a:pt x="11465" y="338"/>
                </a:lnTo>
                <a:lnTo>
                  <a:pt x="11454" y="328"/>
                </a:lnTo>
                <a:lnTo>
                  <a:pt x="11448" y="323"/>
                </a:lnTo>
                <a:lnTo>
                  <a:pt x="11445" y="318"/>
                </a:lnTo>
                <a:lnTo>
                  <a:pt x="11442" y="314"/>
                </a:lnTo>
                <a:lnTo>
                  <a:pt x="11440" y="310"/>
                </a:lnTo>
                <a:lnTo>
                  <a:pt x="11438" y="304"/>
                </a:lnTo>
                <a:lnTo>
                  <a:pt x="11440" y="300"/>
                </a:lnTo>
                <a:lnTo>
                  <a:pt x="11441" y="296"/>
                </a:lnTo>
                <a:lnTo>
                  <a:pt x="11444" y="291"/>
                </a:lnTo>
                <a:lnTo>
                  <a:pt x="11447" y="287"/>
                </a:lnTo>
                <a:lnTo>
                  <a:pt x="11452" y="283"/>
                </a:lnTo>
                <a:lnTo>
                  <a:pt x="11459" y="280"/>
                </a:lnTo>
                <a:lnTo>
                  <a:pt x="11468" y="275"/>
                </a:lnTo>
                <a:lnTo>
                  <a:pt x="11473" y="272"/>
                </a:lnTo>
                <a:lnTo>
                  <a:pt x="11476" y="268"/>
                </a:lnTo>
                <a:lnTo>
                  <a:pt x="11477" y="264"/>
                </a:lnTo>
                <a:lnTo>
                  <a:pt x="11475" y="258"/>
                </a:lnTo>
                <a:lnTo>
                  <a:pt x="11472" y="253"/>
                </a:lnTo>
                <a:lnTo>
                  <a:pt x="11466" y="247"/>
                </a:lnTo>
                <a:lnTo>
                  <a:pt x="11459" y="241"/>
                </a:lnTo>
                <a:lnTo>
                  <a:pt x="11450" y="235"/>
                </a:lnTo>
                <a:lnTo>
                  <a:pt x="11429" y="221"/>
                </a:lnTo>
                <a:lnTo>
                  <a:pt x="11402" y="208"/>
                </a:lnTo>
                <a:lnTo>
                  <a:pt x="11373" y="195"/>
                </a:lnTo>
                <a:lnTo>
                  <a:pt x="11343" y="183"/>
                </a:lnTo>
                <a:lnTo>
                  <a:pt x="11317" y="174"/>
                </a:lnTo>
                <a:lnTo>
                  <a:pt x="11293" y="164"/>
                </a:lnTo>
                <a:lnTo>
                  <a:pt x="11271" y="154"/>
                </a:lnTo>
                <a:lnTo>
                  <a:pt x="11249" y="145"/>
                </a:lnTo>
                <a:lnTo>
                  <a:pt x="11229" y="135"/>
                </a:lnTo>
                <a:lnTo>
                  <a:pt x="11208" y="124"/>
                </a:lnTo>
                <a:lnTo>
                  <a:pt x="11185" y="116"/>
                </a:lnTo>
                <a:lnTo>
                  <a:pt x="11161" y="106"/>
                </a:lnTo>
                <a:lnTo>
                  <a:pt x="11139" y="89"/>
                </a:lnTo>
                <a:lnTo>
                  <a:pt x="11116" y="72"/>
                </a:lnTo>
                <a:lnTo>
                  <a:pt x="11094" y="54"/>
                </a:lnTo>
                <a:lnTo>
                  <a:pt x="11071" y="36"/>
                </a:lnTo>
                <a:lnTo>
                  <a:pt x="11067" y="28"/>
                </a:lnTo>
                <a:lnTo>
                  <a:pt x="11061" y="18"/>
                </a:lnTo>
                <a:lnTo>
                  <a:pt x="11054" y="10"/>
                </a:lnTo>
                <a:lnTo>
                  <a:pt x="11042" y="0"/>
                </a:lnTo>
                <a:lnTo>
                  <a:pt x="11293" y="0"/>
                </a:lnTo>
                <a:lnTo>
                  <a:pt x="11312" y="11"/>
                </a:lnTo>
                <a:lnTo>
                  <a:pt x="11332" y="23"/>
                </a:lnTo>
                <a:lnTo>
                  <a:pt x="11355" y="35"/>
                </a:lnTo>
                <a:lnTo>
                  <a:pt x="11377" y="47"/>
                </a:lnTo>
                <a:lnTo>
                  <a:pt x="11402" y="61"/>
                </a:lnTo>
                <a:lnTo>
                  <a:pt x="11427" y="74"/>
                </a:lnTo>
                <a:lnTo>
                  <a:pt x="11452" y="89"/>
                </a:lnTo>
                <a:lnTo>
                  <a:pt x="11476" y="104"/>
                </a:lnTo>
                <a:lnTo>
                  <a:pt x="11476" y="96"/>
                </a:lnTo>
                <a:lnTo>
                  <a:pt x="11474" y="89"/>
                </a:lnTo>
                <a:lnTo>
                  <a:pt x="11471" y="83"/>
                </a:lnTo>
                <a:lnTo>
                  <a:pt x="11466" y="75"/>
                </a:lnTo>
                <a:lnTo>
                  <a:pt x="11461" y="69"/>
                </a:lnTo>
                <a:lnTo>
                  <a:pt x="11454" y="61"/>
                </a:lnTo>
                <a:lnTo>
                  <a:pt x="11446" y="55"/>
                </a:lnTo>
                <a:lnTo>
                  <a:pt x="11437" y="48"/>
                </a:lnTo>
                <a:lnTo>
                  <a:pt x="11418" y="35"/>
                </a:lnTo>
                <a:lnTo>
                  <a:pt x="11398" y="24"/>
                </a:lnTo>
                <a:lnTo>
                  <a:pt x="11376" y="11"/>
                </a:lnTo>
                <a:lnTo>
                  <a:pt x="11355" y="0"/>
                </a:lnTo>
                <a:lnTo>
                  <a:pt x="11535" y="0"/>
                </a:lnTo>
                <a:lnTo>
                  <a:pt x="11549" y="6"/>
                </a:lnTo>
                <a:lnTo>
                  <a:pt x="11563" y="13"/>
                </a:lnTo>
                <a:lnTo>
                  <a:pt x="11558" y="6"/>
                </a:lnTo>
                <a:lnTo>
                  <a:pt x="11553" y="0"/>
                </a:lnTo>
                <a:lnTo>
                  <a:pt x="11873" y="0"/>
                </a:lnTo>
                <a:lnTo>
                  <a:pt x="11911" y="23"/>
                </a:lnTo>
                <a:lnTo>
                  <a:pt x="11952" y="45"/>
                </a:lnTo>
                <a:lnTo>
                  <a:pt x="11993" y="69"/>
                </a:lnTo>
                <a:lnTo>
                  <a:pt x="12035" y="91"/>
                </a:lnTo>
                <a:lnTo>
                  <a:pt x="12078" y="115"/>
                </a:lnTo>
                <a:lnTo>
                  <a:pt x="12120" y="137"/>
                </a:lnTo>
                <a:lnTo>
                  <a:pt x="12162" y="160"/>
                </a:lnTo>
                <a:lnTo>
                  <a:pt x="12203" y="183"/>
                </a:lnTo>
                <a:lnTo>
                  <a:pt x="12166" y="160"/>
                </a:lnTo>
                <a:lnTo>
                  <a:pt x="12130" y="137"/>
                </a:lnTo>
                <a:lnTo>
                  <a:pt x="12096" y="114"/>
                </a:lnTo>
                <a:lnTo>
                  <a:pt x="12063" y="91"/>
                </a:lnTo>
                <a:lnTo>
                  <a:pt x="12029" y="69"/>
                </a:lnTo>
                <a:lnTo>
                  <a:pt x="11997" y="45"/>
                </a:lnTo>
                <a:lnTo>
                  <a:pt x="11964" y="23"/>
                </a:lnTo>
                <a:lnTo>
                  <a:pt x="11931" y="0"/>
                </a:lnTo>
                <a:lnTo>
                  <a:pt x="12093" y="0"/>
                </a:lnTo>
                <a:lnTo>
                  <a:pt x="12144" y="35"/>
                </a:lnTo>
                <a:lnTo>
                  <a:pt x="12196" y="71"/>
                </a:lnTo>
                <a:lnTo>
                  <a:pt x="12248" y="106"/>
                </a:lnTo>
                <a:lnTo>
                  <a:pt x="12299" y="141"/>
                </a:lnTo>
                <a:lnTo>
                  <a:pt x="12352" y="177"/>
                </a:lnTo>
                <a:lnTo>
                  <a:pt x="12403" y="212"/>
                </a:lnTo>
                <a:lnTo>
                  <a:pt x="12455" y="247"/>
                </a:lnTo>
                <a:lnTo>
                  <a:pt x="12508" y="283"/>
                </a:lnTo>
                <a:lnTo>
                  <a:pt x="12525" y="296"/>
                </a:lnTo>
                <a:lnTo>
                  <a:pt x="12545" y="308"/>
                </a:lnTo>
                <a:lnTo>
                  <a:pt x="12557" y="315"/>
                </a:lnTo>
                <a:lnTo>
                  <a:pt x="12571" y="321"/>
                </a:lnTo>
                <a:lnTo>
                  <a:pt x="12587" y="327"/>
                </a:lnTo>
                <a:lnTo>
                  <a:pt x="12605" y="332"/>
                </a:lnTo>
                <a:lnTo>
                  <a:pt x="12612" y="340"/>
                </a:lnTo>
                <a:lnTo>
                  <a:pt x="12620" y="348"/>
                </a:lnTo>
                <a:lnTo>
                  <a:pt x="12629" y="356"/>
                </a:lnTo>
                <a:lnTo>
                  <a:pt x="12639" y="364"/>
                </a:lnTo>
                <a:lnTo>
                  <a:pt x="12660" y="380"/>
                </a:lnTo>
                <a:lnTo>
                  <a:pt x="12685" y="396"/>
                </a:lnTo>
                <a:lnTo>
                  <a:pt x="12711" y="412"/>
                </a:lnTo>
                <a:lnTo>
                  <a:pt x="12737" y="428"/>
                </a:lnTo>
                <a:lnTo>
                  <a:pt x="12765" y="445"/>
                </a:lnTo>
                <a:lnTo>
                  <a:pt x="12793" y="461"/>
                </a:lnTo>
                <a:lnTo>
                  <a:pt x="12795" y="462"/>
                </a:lnTo>
                <a:lnTo>
                  <a:pt x="12803" y="470"/>
                </a:lnTo>
                <a:lnTo>
                  <a:pt x="12813" y="478"/>
                </a:lnTo>
                <a:lnTo>
                  <a:pt x="12823" y="485"/>
                </a:lnTo>
                <a:lnTo>
                  <a:pt x="12837" y="494"/>
                </a:lnTo>
                <a:lnTo>
                  <a:pt x="12858" y="510"/>
                </a:lnTo>
                <a:lnTo>
                  <a:pt x="12879" y="526"/>
                </a:lnTo>
                <a:lnTo>
                  <a:pt x="12901" y="542"/>
                </a:lnTo>
                <a:lnTo>
                  <a:pt x="12921" y="558"/>
                </a:lnTo>
                <a:lnTo>
                  <a:pt x="12943" y="574"/>
                </a:lnTo>
                <a:lnTo>
                  <a:pt x="12964" y="590"/>
                </a:lnTo>
                <a:lnTo>
                  <a:pt x="12986" y="606"/>
                </a:lnTo>
                <a:lnTo>
                  <a:pt x="13007" y="622"/>
                </a:lnTo>
                <a:lnTo>
                  <a:pt x="13021" y="642"/>
                </a:lnTo>
                <a:lnTo>
                  <a:pt x="13035" y="660"/>
                </a:lnTo>
                <a:lnTo>
                  <a:pt x="13043" y="669"/>
                </a:lnTo>
                <a:lnTo>
                  <a:pt x="13051" y="678"/>
                </a:lnTo>
                <a:lnTo>
                  <a:pt x="13060" y="688"/>
                </a:lnTo>
                <a:lnTo>
                  <a:pt x="13070" y="697"/>
                </a:lnTo>
                <a:lnTo>
                  <a:pt x="13082" y="707"/>
                </a:lnTo>
                <a:lnTo>
                  <a:pt x="13096" y="717"/>
                </a:lnTo>
                <a:lnTo>
                  <a:pt x="13112" y="727"/>
                </a:lnTo>
                <a:lnTo>
                  <a:pt x="13132" y="738"/>
                </a:lnTo>
                <a:lnTo>
                  <a:pt x="13154" y="750"/>
                </a:lnTo>
                <a:lnTo>
                  <a:pt x="13180" y="762"/>
                </a:lnTo>
                <a:lnTo>
                  <a:pt x="13209" y="774"/>
                </a:lnTo>
                <a:lnTo>
                  <a:pt x="13242" y="788"/>
                </a:lnTo>
                <a:lnTo>
                  <a:pt x="13275" y="803"/>
                </a:lnTo>
                <a:lnTo>
                  <a:pt x="13306" y="817"/>
                </a:lnTo>
                <a:lnTo>
                  <a:pt x="13334" y="832"/>
                </a:lnTo>
                <a:lnTo>
                  <a:pt x="13359" y="848"/>
                </a:lnTo>
                <a:lnTo>
                  <a:pt x="13383" y="864"/>
                </a:lnTo>
                <a:lnTo>
                  <a:pt x="13405" y="880"/>
                </a:lnTo>
                <a:lnTo>
                  <a:pt x="13424" y="896"/>
                </a:lnTo>
                <a:lnTo>
                  <a:pt x="13440" y="911"/>
                </a:lnTo>
                <a:lnTo>
                  <a:pt x="13454" y="928"/>
                </a:lnTo>
                <a:lnTo>
                  <a:pt x="13465" y="944"/>
                </a:lnTo>
                <a:lnTo>
                  <a:pt x="13469" y="951"/>
                </a:lnTo>
                <a:lnTo>
                  <a:pt x="13473" y="959"/>
                </a:lnTo>
                <a:lnTo>
                  <a:pt x="13477" y="966"/>
                </a:lnTo>
                <a:lnTo>
                  <a:pt x="13479" y="974"/>
                </a:lnTo>
                <a:lnTo>
                  <a:pt x="13481" y="981"/>
                </a:lnTo>
                <a:lnTo>
                  <a:pt x="13482" y="988"/>
                </a:lnTo>
                <a:lnTo>
                  <a:pt x="13482" y="995"/>
                </a:lnTo>
                <a:lnTo>
                  <a:pt x="13482" y="1001"/>
                </a:lnTo>
                <a:lnTo>
                  <a:pt x="13481" y="1008"/>
                </a:lnTo>
                <a:lnTo>
                  <a:pt x="13479" y="1014"/>
                </a:lnTo>
                <a:lnTo>
                  <a:pt x="13477" y="1021"/>
                </a:lnTo>
                <a:lnTo>
                  <a:pt x="13473" y="1026"/>
                </a:lnTo>
                <a:lnTo>
                  <a:pt x="13468" y="1031"/>
                </a:lnTo>
                <a:lnTo>
                  <a:pt x="13460" y="1037"/>
                </a:lnTo>
                <a:lnTo>
                  <a:pt x="13452" y="1042"/>
                </a:lnTo>
                <a:lnTo>
                  <a:pt x="13444" y="1046"/>
                </a:lnTo>
                <a:lnTo>
                  <a:pt x="13441" y="1050"/>
                </a:lnTo>
                <a:lnTo>
                  <a:pt x="13439" y="1053"/>
                </a:lnTo>
                <a:lnTo>
                  <a:pt x="13437" y="1056"/>
                </a:lnTo>
                <a:lnTo>
                  <a:pt x="13437" y="1059"/>
                </a:lnTo>
                <a:lnTo>
                  <a:pt x="13437" y="1064"/>
                </a:lnTo>
                <a:lnTo>
                  <a:pt x="13438" y="1069"/>
                </a:lnTo>
                <a:lnTo>
                  <a:pt x="13441" y="1073"/>
                </a:lnTo>
                <a:lnTo>
                  <a:pt x="13445" y="1080"/>
                </a:lnTo>
                <a:lnTo>
                  <a:pt x="13477" y="1085"/>
                </a:lnTo>
                <a:lnTo>
                  <a:pt x="13508" y="1090"/>
                </a:lnTo>
                <a:lnTo>
                  <a:pt x="13539" y="1096"/>
                </a:lnTo>
                <a:lnTo>
                  <a:pt x="13571" y="1102"/>
                </a:lnTo>
                <a:lnTo>
                  <a:pt x="13602" y="1107"/>
                </a:lnTo>
                <a:lnTo>
                  <a:pt x="13635" y="1113"/>
                </a:lnTo>
                <a:lnTo>
                  <a:pt x="13667" y="1119"/>
                </a:lnTo>
                <a:lnTo>
                  <a:pt x="13699" y="1125"/>
                </a:lnTo>
                <a:lnTo>
                  <a:pt x="13720" y="1142"/>
                </a:lnTo>
                <a:lnTo>
                  <a:pt x="13742" y="1160"/>
                </a:lnTo>
                <a:lnTo>
                  <a:pt x="13765" y="1177"/>
                </a:lnTo>
                <a:lnTo>
                  <a:pt x="13786" y="1194"/>
                </a:lnTo>
                <a:lnTo>
                  <a:pt x="13802" y="1204"/>
                </a:lnTo>
                <a:lnTo>
                  <a:pt x="13818" y="1212"/>
                </a:lnTo>
                <a:lnTo>
                  <a:pt x="13846" y="1231"/>
                </a:lnTo>
                <a:lnTo>
                  <a:pt x="13873" y="1249"/>
                </a:lnTo>
                <a:lnTo>
                  <a:pt x="13900" y="1266"/>
                </a:lnTo>
                <a:lnTo>
                  <a:pt x="13926" y="1284"/>
                </a:lnTo>
                <a:lnTo>
                  <a:pt x="13953" y="1302"/>
                </a:lnTo>
                <a:lnTo>
                  <a:pt x="13979" y="1321"/>
                </a:lnTo>
                <a:lnTo>
                  <a:pt x="14005" y="1338"/>
                </a:lnTo>
                <a:lnTo>
                  <a:pt x="14032" y="1356"/>
                </a:lnTo>
                <a:lnTo>
                  <a:pt x="14061" y="1375"/>
                </a:lnTo>
                <a:lnTo>
                  <a:pt x="14090" y="1393"/>
                </a:lnTo>
                <a:lnTo>
                  <a:pt x="14107" y="1403"/>
                </a:lnTo>
                <a:lnTo>
                  <a:pt x="14127" y="1413"/>
                </a:lnTo>
                <a:lnTo>
                  <a:pt x="14148" y="1422"/>
                </a:lnTo>
                <a:lnTo>
                  <a:pt x="14174" y="1431"/>
                </a:lnTo>
                <a:lnTo>
                  <a:pt x="14172" y="1427"/>
                </a:lnTo>
                <a:lnTo>
                  <a:pt x="14169" y="1422"/>
                </a:lnTo>
                <a:lnTo>
                  <a:pt x="14164" y="1417"/>
                </a:lnTo>
                <a:lnTo>
                  <a:pt x="14159" y="1413"/>
                </a:lnTo>
                <a:lnTo>
                  <a:pt x="14146" y="1403"/>
                </a:lnTo>
                <a:lnTo>
                  <a:pt x="14131" y="1393"/>
                </a:lnTo>
                <a:lnTo>
                  <a:pt x="14097" y="1374"/>
                </a:lnTo>
                <a:lnTo>
                  <a:pt x="14060" y="1355"/>
                </a:lnTo>
                <a:lnTo>
                  <a:pt x="14062" y="1346"/>
                </a:lnTo>
                <a:lnTo>
                  <a:pt x="14065" y="1337"/>
                </a:lnTo>
                <a:lnTo>
                  <a:pt x="14077" y="1337"/>
                </a:lnTo>
                <a:lnTo>
                  <a:pt x="14091" y="1337"/>
                </a:lnTo>
                <a:lnTo>
                  <a:pt x="14101" y="1341"/>
                </a:lnTo>
                <a:lnTo>
                  <a:pt x="14109" y="1344"/>
                </a:lnTo>
                <a:lnTo>
                  <a:pt x="14118" y="1348"/>
                </a:lnTo>
                <a:lnTo>
                  <a:pt x="14126" y="1353"/>
                </a:lnTo>
                <a:lnTo>
                  <a:pt x="14141" y="1363"/>
                </a:lnTo>
                <a:lnTo>
                  <a:pt x="14153" y="1375"/>
                </a:lnTo>
                <a:lnTo>
                  <a:pt x="14165" y="1386"/>
                </a:lnTo>
                <a:lnTo>
                  <a:pt x="14177" y="1398"/>
                </a:lnTo>
                <a:lnTo>
                  <a:pt x="14192" y="1409"/>
                </a:lnTo>
                <a:lnTo>
                  <a:pt x="14209" y="1421"/>
                </a:lnTo>
                <a:lnTo>
                  <a:pt x="14220" y="1428"/>
                </a:lnTo>
                <a:lnTo>
                  <a:pt x="14233" y="1434"/>
                </a:lnTo>
                <a:lnTo>
                  <a:pt x="14247" y="1442"/>
                </a:lnTo>
                <a:lnTo>
                  <a:pt x="14263" y="1449"/>
                </a:lnTo>
                <a:lnTo>
                  <a:pt x="14265" y="1444"/>
                </a:lnTo>
                <a:lnTo>
                  <a:pt x="14266" y="1438"/>
                </a:lnTo>
                <a:lnTo>
                  <a:pt x="14265" y="1433"/>
                </a:lnTo>
                <a:lnTo>
                  <a:pt x="14262" y="1427"/>
                </a:lnTo>
                <a:lnTo>
                  <a:pt x="14259" y="1421"/>
                </a:lnTo>
                <a:lnTo>
                  <a:pt x="14253" y="1415"/>
                </a:lnTo>
                <a:lnTo>
                  <a:pt x="14246" y="1409"/>
                </a:lnTo>
                <a:lnTo>
                  <a:pt x="14238" y="1403"/>
                </a:lnTo>
                <a:lnTo>
                  <a:pt x="14220" y="1390"/>
                </a:lnTo>
                <a:lnTo>
                  <a:pt x="14199" y="1378"/>
                </a:lnTo>
                <a:lnTo>
                  <a:pt x="14175" y="1365"/>
                </a:lnTo>
                <a:lnTo>
                  <a:pt x="14149" y="1352"/>
                </a:lnTo>
                <a:lnTo>
                  <a:pt x="14123" y="1336"/>
                </a:lnTo>
                <a:lnTo>
                  <a:pt x="14097" y="1318"/>
                </a:lnTo>
                <a:lnTo>
                  <a:pt x="14071" y="1302"/>
                </a:lnTo>
                <a:lnTo>
                  <a:pt x="14044" y="1285"/>
                </a:lnTo>
                <a:lnTo>
                  <a:pt x="14044" y="1282"/>
                </a:lnTo>
                <a:lnTo>
                  <a:pt x="14043" y="1278"/>
                </a:lnTo>
                <a:lnTo>
                  <a:pt x="14041" y="1273"/>
                </a:lnTo>
                <a:lnTo>
                  <a:pt x="14037" y="1269"/>
                </a:lnTo>
                <a:lnTo>
                  <a:pt x="14027" y="1260"/>
                </a:lnTo>
                <a:lnTo>
                  <a:pt x="14013" y="1250"/>
                </a:lnTo>
                <a:lnTo>
                  <a:pt x="13982" y="1231"/>
                </a:lnTo>
                <a:lnTo>
                  <a:pt x="13951" y="1211"/>
                </a:lnTo>
                <a:lnTo>
                  <a:pt x="13954" y="1208"/>
                </a:lnTo>
                <a:lnTo>
                  <a:pt x="13953" y="1204"/>
                </a:lnTo>
                <a:lnTo>
                  <a:pt x="13951" y="1200"/>
                </a:lnTo>
                <a:lnTo>
                  <a:pt x="13947" y="1195"/>
                </a:lnTo>
                <a:lnTo>
                  <a:pt x="13942" y="1191"/>
                </a:lnTo>
                <a:lnTo>
                  <a:pt x="13934" y="1186"/>
                </a:lnTo>
                <a:lnTo>
                  <a:pt x="13926" y="1180"/>
                </a:lnTo>
                <a:lnTo>
                  <a:pt x="13915" y="1175"/>
                </a:lnTo>
                <a:lnTo>
                  <a:pt x="13895" y="1159"/>
                </a:lnTo>
                <a:lnTo>
                  <a:pt x="13875" y="1144"/>
                </a:lnTo>
                <a:lnTo>
                  <a:pt x="13857" y="1129"/>
                </a:lnTo>
                <a:lnTo>
                  <a:pt x="13838" y="1113"/>
                </a:lnTo>
                <a:lnTo>
                  <a:pt x="13816" y="1098"/>
                </a:lnTo>
                <a:lnTo>
                  <a:pt x="13794" y="1083"/>
                </a:lnTo>
                <a:lnTo>
                  <a:pt x="13769" y="1067"/>
                </a:lnTo>
                <a:lnTo>
                  <a:pt x="13740" y="1051"/>
                </a:lnTo>
                <a:lnTo>
                  <a:pt x="13740" y="1045"/>
                </a:lnTo>
                <a:lnTo>
                  <a:pt x="13739" y="1040"/>
                </a:lnTo>
                <a:lnTo>
                  <a:pt x="13736" y="1035"/>
                </a:lnTo>
                <a:lnTo>
                  <a:pt x="13731" y="1029"/>
                </a:lnTo>
                <a:lnTo>
                  <a:pt x="13725" y="1024"/>
                </a:lnTo>
                <a:lnTo>
                  <a:pt x="13718" y="1019"/>
                </a:lnTo>
                <a:lnTo>
                  <a:pt x="13710" y="1013"/>
                </a:lnTo>
                <a:lnTo>
                  <a:pt x="13701" y="1007"/>
                </a:lnTo>
                <a:lnTo>
                  <a:pt x="13658" y="983"/>
                </a:lnTo>
                <a:lnTo>
                  <a:pt x="13613" y="960"/>
                </a:lnTo>
                <a:lnTo>
                  <a:pt x="13580" y="936"/>
                </a:lnTo>
                <a:lnTo>
                  <a:pt x="13550" y="911"/>
                </a:lnTo>
                <a:lnTo>
                  <a:pt x="13537" y="901"/>
                </a:lnTo>
                <a:lnTo>
                  <a:pt x="13527" y="889"/>
                </a:lnTo>
                <a:lnTo>
                  <a:pt x="13524" y="884"/>
                </a:lnTo>
                <a:lnTo>
                  <a:pt x="13522" y="878"/>
                </a:lnTo>
                <a:lnTo>
                  <a:pt x="13521" y="874"/>
                </a:lnTo>
                <a:lnTo>
                  <a:pt x="13521" y="869"/>
                </a:lnTo>
                <a:lnTo>
                  <a:pt x="13521" y="869"/>
                </a:lnTo>
                <a:lnTo>
                  <a:pt x="13521" y="869"/>
                </a:lnTo>
                <a:lnTo>
                  <a:pt x="13541" y="869"/>
                </a:lnTo>
                <a:lnTo>
                  <a:pt x="13558" y="869"/>
                </a:lnTo>
                <a:lnTo>
                  <a:pt x="13560" y="868"/>
                </a:lnTo>
                <a:lnTo>
                  <a:pt x="13563" y="866"/>
                </a:lnTo>
                <a:lnTo>
                  <a:pt x="13565" y="865"/>
                </a:lnTo>
                <a:lnTo>
                  <a:pt x="13565" y="864"/>
                </a:lnTo>
                <a:lnTo>
                  <a:pt x="13564" y="862"/>
                </a:lnTo>
                <a:lnTo>
                  <a:pt x="13561" y="860"/>
                </a:lnTo>
                <a:lnTo>
                  <a:pt x="13558" y="857"/>
                </a:lnTo>
                <a:lnTo>
                  <a:pt x="13553" y="854"/>
                </a:lnTo>
                <a:lnTo>
                  <a:pt x="13542" y="847"/>
                </a:lnTo>
                <a:lnTo>
                  <a:pt x="13529" y="841"/>
                </a:lnTo>
                <a:lnTo>
                  <a:pt x="13515" y="835"/>
                </a:lnTo>
                <a:lnTo>
                  <a:pt x="13501" y="831"/>
                </a:lnTo>
                <a:lnTo>
                  <a:pt x="13470" y="823"/>
                </a:lnTo>
                <a:lnTo>
                  <a:pt x="13439" y="816"/>
                </a:lnTo>
                <a:lnTo>
                  <a:pt x="13413" y="803"/>
                </a:lnTo>
                <a:lnTo>
                  <a:pt x="13392" y="790"/>
                </a:lnTo>
                <a:lnTo>
                  <a:pt x="13372" y="779"/>
                </a:lnTo>
                <a:lnTo>
                  <a:pt x="13355" y="766"/>
                </a:lnTo>
                <a:lnTo>
                  <a:pt x="13340" y="754"/>
                </a:lnTo>
                <a:lnTo>
                  <a:pt x="13326" y="741"/>
                </a:lnTo>
                <a:lnTo>
                  <a:pt x="13313" y="729"/>
                </a:lnTo>
                <a:lnTo>
                  <a:pt x="13301" y="718"/>
                </a:lnTo>
                <a:lnTo>
                  <a:pt x="13278" y="694"/>
                </a:lnTo>
                <a:lnTo>
                  <a:pt x="13252" y="669"/>
                </a:lnTo>
                <a:lnTo>
                  <a:pt x="13237" y="658"/>
                </a:lnTo>
                <a:lnTo>
                  <a:pt x="13221" y="646"/>
                </a:lnTo>
                <a:lnTo>
                  <a:pt x="13202" y="633"/>
                </a:lnTo>
                <a:lnTo>
                  <a:pt x="13180" y="620"/>
                </a:lnTo>
                <a:lnTo>
                  <a:pt x="13176" y="614"/>
                </a:lnTo>
                <a:lnTo>
                  <a:pt x="13169" y="607"/>
                </a:lnTo>
                <a:lnTo>
                  <a:pt x="13161" y="601"/>
                </a:lnTo>
                <a:lnTo>
                  <a:pt x="13152" y="593"/>
                </a:lnTo>
                <a:lnTo>
                  <a:pt x="13132" y="579"/>
                </a:lnTo>
                <a:lnTo>
                  <a:pt x="13110" y="566"/>
                </a:lnTo>
                <a:lnTo>
                  <a:pt x="13090" y="552"/>
                </a:lnTo>
                <a:lnTo>
                  <a:pt x="13072" y="538"/>
                </a:lnTo>
                <a:lnTo>
                  <a:pt x="13064" y="531"/>
                </a:lnTo>
                <a:lnTo>
                  <a:pt x="13058" y="525"/>
                </a:lnTo>
                <a:lnTo>
                  <a:pt x="13053" y="518"/>
                </a:lnTo>
                <a:lnTo>
                  <a:pt x="13051" y="512"/>
                </a:lnTo>
                <a:lnTo>
                  <a:pt x="13139" y="557"/>
                </a:lnTo>
                <a:lnTo>
                  <a:pt x="13224" y="601"/>
                </a:lnTo>
                <a:lnTo>
                  <a:pt x="13308" y="646"/>
                </a:lnTo>
                <a:lnTo>
                  <a:pt x="13387" y="690"/>
                </a:lnTo>
                <a:lnTo>
                  <a:pt x="13425" y="712"/>
                </a:lnTo>
                <a:lnTo>
                  <a:pt x="13463" y="735"/>
                </a:lnTo>
                <a:lnTo>
                  <a:pt x="13498" y="757"/>
                </a:lnTo>
                <a:lnTo>
                  <a:pt x="13534" y="780"/>
                </a:lnTo>
                <a:lnTo>
                  <a:pt x="13567" y="802"/>
                </a:lnTo>
                <a:lnTo>
                  <a:pt x="13599" y="824"/>
                </a:lnTo>
                <a:lnTo>
                  <a:pt x="13629" y="846"/>
                </a:lnTo>
                <a:lnTo>
                  <a:pt x="13658" y="869"/>
                </a:lnTo>
                <a:lnTo>
                  <a:pt x="13657" y="875"/>
                </a:lnTo>
                <a:lnTo>
                  <a:pt x="13657" y="880"/>
                </a:lnTo>
                <a:lnTo>
                  <a:pt x="13659" y="887"/>
                </a:lnTo>
                <a:lnTo>
                  <a:pt x="13664" y="893"/>
                </a:lnTo>
                <a:lnTo>
                  <a:pt x="13672" y="901"/>
                </a:lnTo>
                <a:lnTo>
                  <a:pt x="13684" y="908"/>
                </a:lnTo>
                <a:lnTo>
                  <a:pt x="13700" y="916"/>
                </a:lnTo>
                <a:lnTo>
                  <a:pt x="13720" y="924"/>
                </a:lnTo>
                <a:lnTo>
                  <a:pt x="13739" y="935"/>
                </a:lnTo>
                <a:lnTo>
                  <a:pt x="13758" y="947"/>
                </a:lnTo>
                <a:lnTo>
                  <a:pt x="13777" y="958"/>
                </a:lnTo>
                <a:lnTo>
                  <a:pt x="13798" y="969"/>
                </a:lnTo>
                <a:lnTo>
                  <a:pt x="13818" y="982"/>
                </a:lnTo>
                <a:lnTo>
                  <a:pt x="13841" y="995"/>
                </a:lnTo>
                <a:lnTo>
                  <a:pt x="13864" y="1009"/>
                </a:lnTo>
                <a:lnTo>
                  <a:pt x="13890" y="1024"/>
                </a:lnTo>
                <a:lnTo>
                  <a:pt x="13888" y="1016"/>
                </a:lnTo>
                <a:lnTo>
                  <a:pt x="13886" y="1010"/>
                </a:lnTo>
                <a:lnTo>
                  <a:pt x="13883" y="1004"/>
                </a:lnTo>
                <a:lnTo>
                  <a:pt x="13880" y="997"/>
                </a:lnTo>
                <a:lnTo>
                  <a:pt x="13875" y="991"/>
                </a:lnTo>
                <a:lnTo>
                  <a:pt x="13870" y="984"/>
                </a:lnTo>
                <a:lnTo>
                  <a:pt x="13864" y="978"/>
                </a:lnTo>
                <a:lnTo>
                  <a:pt x="13858" y="971"/>
                </a:lnTo>
                <a:lnTo>
                  <a:pt x="13843" y="960"/>
                </a:lnTo>
                <a:lnTo>
                  <a:pt x="13825" y="947"/>
                </a:lnTo>
                <a:lnTo>
                  <a:pt x="13804" y="934"/>
                </a:lnTo>
                <a:lnTo>
                  <a:pt x="13781" y="922"/>
                </a:lnTo>
                <a:lnTo>
                  <a:pt x="13766" y="913"/>
                </a:lnTo>
                <a:lnTo>
                  <a:pt x="13750" y="904"/>
                </a:lnTo>
                <a:lnTo>
                  <a:pt x="13733" y="894"/>
                </a:lnTo>
                <a:lnTo>
                  <a:pt x="13718" y="886"/>
                </a:lnTo>
                <a:lnTo>
                  <a:pt x="13715" y="880"/>
                </a:lnTo>
                <a:lnTo>
                  <a:pt x="13711" y="875"/>
                </a:lnTo>
                <a:lnTo>
                  <a:pt x="13705" y="870"/>
                </a:lnTo>
                <a:lnTo>
                  <a:pt x="13699" y="863"/>
                </a:lnTo>
                <a:lnTo>
                  <a:pt x="13684" y="851"/>
                </a:lnTo>
                <a:lnTo>
                  <a:pt x="13668" y="840"/>
                </a:lnTo>
                <a:lnTo>
                  <a:pt x="13654" y="829"/>
                </a:lnTo>
                <a:lnTo>
                  <a:pt x="13643" y="817"/>
                </a:lnTo>
                <a:lnTo>
                  <a:pt x="13639" y="812"/>
                </a:lnTo>
                <a:lnTo>
                  <a:pt x="13638" y="808"/>
                </a:lnTo>
                <a:lnTo>
                  <a:pt x="13637" y="805"/>
                </a:lnTo>
                <a:lnTo>
                  <a:pt x="13638" y="803"/>
                </a:lnTo>
                <a:lnTo>
                  <a:pt x="13638" y="800"/>
                </a:lnTo>
                <a:lnTo>
                  <a:pt x="13640" y="798"/>
                </a:lnTo>
                <a:lnTo>
                  <a:pt x="13662" y="812"/>
                </a:lnTo>
                <a:lnTo>
                  <a:pt x="13684" y="826"/>
                </a:lnTo>
                <a:lnTo>
                  <a:pt x="13697" y="832"/>
                </a:lnTo>
                <a:lnTo>
                  <a:pt x="13710" y="839"/>
                </a:lnTo>
                <a:lnTo>
                  <a:pt x="13724" y="843"/>
                </a:lnTo>
                <a:lnTo>
                  <a:pt x="13741" y="845"/>
                </a:lnTo>
                <a:lnTo>
                  <a:pt x="13751" y="846"/>
                </a:lnTo>
                <a:lnTo>
                  <a:pt x="13759" y="846"/>
                </a:lnTo>
                <a:lnTo>
                  <a:pt x="13765" y="846"/>
                </a:lnTo>
                <a:lnTo>
                  <a:pt x="13768" y="845"/>
                </a:lnTo>
                <a:lnTo>
                  <a:pt x="13770" y="843"/>
                </a:lnTo>
                <a:lnTo>
                  <a:pt x="13770" y="841"/>
                </a:lnTo>
                <a:lnTo>
                  <a:pt x="13768" y="839"/>
                </a:lnTo>
                <a:lnTo>
                  <a:pt x="13766" y="837"/>
                </a:lnTo>
                <a:lnTo>
                  <a:pt x="13747" y="823"/>
                </a:lnTo>
                <a:lnTo>
                  <a:pt x="13727" y="810"/>
                </a:lnTo>
                <a:lnTo>
                  <a:pt x="13702" y="794"/>
                </a:lnTo>
                <a:lnTo>
                  <a:pt x="13674" y="779"/>
                </a:lnTo>
                <a:lnTo>
                  <a:pt x="13645" y="763"/>
                </a:lnTo>
                <a:lnTo>
                  <a:pt x="13614" y="748"/>
                </a:lnTo>
                <a:lnTo>
                  <a:pt x="13581" y="733"/>
                </a:lnTo>
                <a:lnTo>
                  <a:pt x="13548" y="718"/>
                </a:lnTo>
                <a:lnTo>
                  <a:pt x="13513" y="703"/>
                </a:lnTo>
                <a:lnTo>
                  <a:pt x="13479" y="688"/>
                </a:lnTo>
                <a:lnTo>
                  <a:pt x="13451" y="664"/>
                </a:lnTo>
                <a:lnTo>
                  <a:pt x="13420" y="639"/>
                </a:lnTo>
                <a:lnTo>
                  <a:pt x="13386" y="615"/>
                </a:lnTo>
                <a:lnTo>
                  <a:pt x="13350" y="589"/>
                </a:lnTo>
                <a:lnTo>
                  <a:pt x="13310" y="564"/>
                </a:lnTo>
                <a:lnTo>
                  <a:pt x="13267" y="540"/>
                </a:lnTo>
                <a:lnTo>
                  <a:pt x="13222" y="515"/>
                </a:lnTo>
                <a:lnTo>
                  <a:pt x="13174" y="489"/>
                </a:lnTo>
                <a:lnTo>
                  <a:pt x="13166" y="483"/>
                </a:lnTo>
                <a:lnTo>
                  <a:pt x="13160" y="478"/>
                </a:lnTo>
                <a:lnTo>
                  <a:pt x="13154" y="472"/>
                </a:lnTo>
                <a:lnTo>
                  <a:pt x="13150" y="467"/>
                </a:lnTo>
                <a:lnTo>
                  <a:pt x="13148" y="463"/>
                </a:lnTo>
                <a:lnTo>
                  <a:pt x="13146" y="458"/>
                </a:lnTo>
                <a:lnTo>
                  <a:pt x="13146" y="454"/>
                </a:lnTo>
                <a:lnTo>
                  <a:pt x="13146" y="451"/>
                </a:lnTo>
                <a:lnTo>
                  <a:pt x="13148" y="448"/>
                </a:lnTo>
                <a:lnTo>
                  <a:pt x="13150" y="445"/>
                </a:lnTo>
                <a:lnTo>
                  <a:pt x="13152" y="441"/>
                </a:lnTo>
                <a:lnTo>
                  <a:pt x="13156" y="439"/>
                </a:lnTo>
                <a:lnTo>
                  <a:pt x="13165" y="434"/>
                </a:lnTo>
                <a:lnTo>
                  <a:pt x="13176" y="431"/>
                </a:lnTo>
                <a:lnTo>
                  <a:pt x="13200" y="423"/>
                </a:lnTo>
                <a:lnTo>
                  <a:pt x="13224" y="416"/>
                </a:lnTo>
                <a:lnTo>
                  <a:pt x="13234" y="411"/>
                </a:lnTo>
                <a:lnTo>
                  <a:pt x="13242" y="406"/>
                </a:lnTo>
                <a:lnTo>
                  <a:pt x="13246" y="403"/>
                </a:lnTo>
                <a:lnTo>
                  <a:pt x="13248" y="401"/>
                </a:lnTo>
                <a:lnTo>
                  <a:pt x="13249" y="396"/>
                </a:lnTo>
                <a:lnTo>
                  <a:pt x="13249" y="393"/>
                </a:lnTo>
                <a:lnTo>
                  <a:pt x="13262" y="390"/>
                </a:lnTo>
                <a:lnTo>
                  <a:pt x="13275" y="389"/>
                </a:lnTo>
                <a:lnTo>
                  <a:pt x="13288" y="389"/>
                </a:lnTo>
                <a:lnTo>
                  <a:pt x="13300" y="391"/>
                </a:lnTo>
                <a:lnTo>
                  <a:pt x="13315" y="394"/>
                </a:lnTo>
                <a:lnTo>
                  <a:pt x="13332" y="401"/>
                </a:lnTo>
                <a:lnTo>
                  <a:pt x="13349" y="408"/>
                </a:lnTo>
                <a:lnTo>
                  <a:pt x="13367" y="419"/>
                </a:lnTo>
                <a:lnTo>
                  <a:pt x="13410" y="443"/>
                </a:lnTo>
                <a:lnTo>
                  <a:pt x="13451" y="468"/>
                </a:lnTo>
                <a:lnTo>
                  <a:pt x="13491" y="493"/>
                </a:lnTo>
                <a:lnTo>
                  <a:pt x="13526" y="517"/>
                </a:lnTo>
                <a:lnTo>
                  <a:pt x="13543" y="529"/>
                </a:lnTo>
                <a:lnTo>
                  <a:pt x="13558" y="541"/>
                </a:lnTo>
                <a:lnTo>
                  <a:pt x="13573" y="553"/>
                </a:lnTo>
                <a:lnTo>
                  <a:pt x="13587" y="564"/>
                </a:lnTo>
                <a:lnTo>
                  <a:pt x="13599" y="576"/>
                </a:lnTo>
                <a:lnTo>
                  <a:pt x="13610" y="588"/>
                </a:lnTo>
                <a:lnTo>
                  <a:pt x="13618" y="600"/>
                </a:lnTo>
                <a:lnTo>
                  <a:pt x="13626" y="612"/>
                </a:lnTo>
                <a:lnTo>
                  <a:pt x="13620" y="616"/>
                </a:lnTo>
                <a:lnTo>
                  <a:pt x="13612" y="618"/>
                </a:lnTo>
                <a:lnTo>
                  <a:pt x="13604" y="619"/>
                </a:lnTo>
                <a:lnTo>
                  <a:pt x="13595" y="618"/>
                </a:lnTo>
                <a:lnTo>
                  <a:pt x="13586" y="617"/>
                </a:lnTo>
                <a:lnTo>
                  <a:pt x="13575" y="615"/>
                </a:lnTo>
                <a:lnTo>
                  <a:pt x="13566" y="612"/>
                </a:lnTo>
                <a:lnTo>
                  <a:pt x="13555" y="607"/>
                </a:lnTo>
                <a:lnTo>
                  <a:pt x="13532" y="598"/>
                </a:lnTo>
                <a:lnTo>
                  <a:pt x="13509" y="589"/>
                </a:lnTo>
                <a:lnTo>
                  <a:pt x="13498" y="584"/>
                </a:lnTo>
                <a:lnTo>
                  <a:pt x="13486" y="581"/>
                </a:lnTo>
                <a:lnTo>
                  <a:pt x="13474" y="577"/>
                </a:lnTo>
                <a:lnTo>
                  <a:pt x="13463" y="574"/>
                </a:lnTo>
                <a:lnTo>
                  <a:pt x="13486" y="588"/>
                </a:lnTo>
                <a:lnTo>
                  <a:pt x="13507" y="603"/>
                </a:lnTo>
                <a:lnTo>
                  <a:pt x="13527" y="617"/>
                </a:lnTo>
                <a:lnTo>
                  <a:pt x="13549" y="631"/>
                </a:lnTo>
                <a:lnTo>
                  <a:pt x="13559" y="637"/>
                </a:lnTo>
                <a:lnTo>
                  <a:pt x="13570" y="644"/>
                </a:lnTo>
                <a:lnTo>
                  <a:pt x="13582" y="649"/>
                </a:lnTo>
                <a:lnTo>
                  <a:pt x="13595" y="656"/>
                </a:lnTo>
                <a:lnTo>
                  <a:pt x="13609" y="661"/>
                </a:lnTo>
                <a:lnTo>
                  <a:pt x="13624" y="665"/>
                </a:lnTo>
                <a:lnTo>
                  <a:pt x="13640" y="670"/>
                </a:lnTo>
                <a:lnTo>
                  <a:pt x="13657" y="674"/>
                </a:lnTo>
                <a:lnTo>
                  <a:pt x="13671" y="677"/>
                </a:lnTo>
                <a:lnTo>
                  <a:pt x="13682" y="677"/>
                </a:lnTo>
                <a:lnTo>
                  <a:pt x="13689" y="677"/>
                </a:lnTo>
                <a:lnTo>
                  <a:pt x="13695" y="676"/>
                </a:lnTo>
                <a:lnTo>
                  <a:pt x="13697" y="674"/>
                </a:lnTo>
                <a:lnTo>
                  <a:pt x="13698" y="669"/>
                </a:lnTo>
                <a:lnTo>
                  <a:pt x="13697" y="666"/>
                </a:lnTo>
                <a:lnTo>
                  <a:pt x="13695" y="662"/>
                </a:lnTo>
                <a:lnTo>
                  <a:pt x="13689" y="652"/>
                </a:lnTo>
                <a:lnTo>
                  <a:pt x="13684" y="643"/>
                </a:lnTo>
                <a:lnTo>
                  <a:pt x="13683" y="638"/>
                </a:lnTo>
                <a:lnTo>
                  <a:pt x="13683" y="634"/>
                </a:lnTo>
                <a:lnTo>
                  <a:pt x="13684" y="631"/>
                </a:lnTo>
                <a:lnTo>
                  <a:pt x="13688" y="629"/>
                </a:lnTo>
                <a:lnTo>
                  <a:pt x="13731" y="641"/>
                </a:lnTo>
                <a:lnTo>
                  <a:pt x="13766" y="648"/>
                </a:lnTo>
                <a:lnTo>
                  <a:pt x="13777" y="649"/>
                </a:lnTo>
                <a:lnTo>
                  <a:pt x="13788" y="650"/>
                </a:lnTo>
                <a:lnTo>
                  <a:pt x="13796" y="650"/>
                </a:lnTo>
                <a:lnTo>
                  <a:pt x="13802" y="649"/>
                </a:lnTo>
                <a:lnTo>
                  <a:pt x="13803" y="648"/>
                </a:lnTo>
                <a:lnTo>
                  <a:pt x="13805" y="647"/>
                </a:lnTo>
                <a:lnTo>
                  <a:pt x="13805" y="645"/>
                </a:lnTo>
                <a:lnTo>
                  <a:pt x="13805" y="644"/>
                </a:lnTo>
                <a:lnTo>
                  <a:pt x="13804" y="639"/>
                </a:lnTo>
                <a:lnTo>
                  <a:pt x="13801" y="635"/>
                </a:lnTo>
                <a:lnTo>
                  <a:pt x="13796" y="629"/>
                </a:lnTo>
                <a:lnTo>
                  <a:pt x="13788" y="622"/>
                </a:lnTo>
                <a:lnTo>
                  <a:pt x="13780" y="616"/>
                </a:lnTo>
                <a:lnTo>
                  <a:pt x="13768" y="608"/>
                </a:lnTo>
                <a:lnTo>
                  <a:pt x="13731" y="584"/>
                </a:lnTo>
                <a:lnTo>
                  <a:pt x="13693" y="559"/>
                </a:lnTo>
                <a:lnTo>
                  <a:pt x="13654" y="534"/>
                </a:lnTo>
                <a:lnTo>
                  <a:pt x="13614" y="510"/>
                </a:lnTo>
                <a:lnTo>
                  <a:pt x="13574" y="485"/>
                </a:lnTo>
                <a:lnTo>
                  <a:pt x="13535" y="461"/>
                </a:lnTo>
                <a:lnTo>
                  <a:pt x="13496" y="436"/>
                </a:lnTo>
                <a:lnTo>
                  <a:pt x="13458" y="411"/>
                </a:lnTo>
                <a:lnTo>
                  <a:pt x="13418" y="388"/>
                </a:lnTo>
                <a:lnTo>
                  <a:pt x="13373" y="363"/>
                </a:lnTo>
                <a:lnTo>
                  <a:pt x="13364" y="358"/>
                </a:lnTo>
                <a:lnTo>
                  <a:pt x="13354" y="351"/>
                </a:lnTo>
                <a:lnTo>
                  <a:pt x="13347" y="346"/>
                </a:lnTo>
                <a:lnTo>
                  <a:pt x="13340" y="340"/>
                </a:lnTo>
                <a:lnTo>
                  <a:pt x="13335" y="334"/>
                </a:lnTo>
                <a:lnTo>
                  <a:pt x="13332" y="329"/>
                </a:lnTo>
                <a:lnTo>
                  <a:pt x="13329" y="323"/>
                </a:lnTo>
                <a:lnTo>
                  <a:pt x="13330" y="318"/>
                </a:lnTo>
                <a:lnTo>
                  <a:pt x="13351" y="321"/>
                </a:lnTo>
                <a:lnTo>
                  <a:pt x="13366" y="323"/>
                </a:lnTo>
                <a:lnTo>
                  <a:pt x="13378" y="323"/>
                </a:lnTo>
                <a:lnTo>
                  <a:pt x="13385" y="322"/>
                </a:lnTo>
                <a:lnTo>
                  <a:pt x="13387" y="321"/>
                </a:lnTo>
                <a:lnTo>
                  <a:pt x="13390" y="320"/>
                </a:lnTo>
                <a:lnTo>
                  <a:pt x="13391" y="319"/>
                </a:lnTo>
                <a:lnTo>
                  <a:pt x="13391" y="317"/>
                </a:lnTo>
                <a:lnTo>
                  <a:pt x="13391" y="313"/>
                </a:lnTo>
                <a:lnTo>
                  <a:pt x="13389" y="308"/>
                </a:lnTo>
                <a:lnTo>
                  <a:pt x="13381" y="299"/>
                </a:lnTo>
                <a:lnTo>
                  <a:pt x="13373" y="289"/>
                </a:lnTo>
                <a:lnTo>
                  <a:pt x="13372" y="285"/>
                </a:lnTo>
                <a:lnTo>
                  <a:pt x="13371" y="281"/>
                </a:lnTo>
                <a:lnTo>
                  <a:pt x="13372" y="280"/>
                </a:lnTo>
                <a:lnTo>
                  <a:pt x="13373" y="277"/>
                </a:lnTo>
                <a:lnTo>
                  <a:pt x="13376" y="276"/>
                </a:lnTo>
                <a:lnTo>
                  <a:pt x="13378" y="275"/>
                </a:lnTo>
                <a:lnTo>
                  <a:pt x="13398" y="282"/>
                </a:lnTo>
                <a:lnTo>
                  <a:pt x="13415" y="289"/>
                </a:lnTo>
                <a:lnTo>
                  <a:pt x="13433" y="298"/>
                </a:lnTo>
                <a:lnTo>
                  <a:pt x="13450" y="306"/>
                </a:lnTo>
                <a:lnTo>
                  <a:pt x="13467" y="314"/>
                </a:lnTo>
                <a:lnTo>
                  <a:pt x="13485" y="321"/>
                </a:lnTo>
                <a:lnTo>
                  <a:pt x="13495" y="323"/>
                </a:lnTo>
                <a:lnTo>
                  <a:pt x="13506" y="327"/>
                </a:lnTo>
                <a:lnTo>
                  <a:pt x="13516" y="329"/>
                </a:lnTo>
                <a:lnTo>
                  <a:pt x="13528" y="330"/>
                </a:lnTo>
                <a:lnTo>
                  <a:pt x="13555" y="340"/>
                </a:lnTo>
                <a:lnTo>
                  <a:pt x="13580" y="349"/>
                </a:lnTo>
                <a:lnTo>
                  <a:pt x="13602" y="359"/>
                </a:lnTo>
                <a:lnTo>
                  <a:pt x="13624" y="370"/>
                </a:lnTo>
                <a:lnTo>
                  <a:pt x="13662" y="391"/>
                </a:lnTo>
                <a:lnTo>
                  <a:pt x="13700" y="413"/>
                </a:lnTo>
                <a:lnTo>
                  <a:pt x="13718" y="425"/>
                </a:lnTo>
                <a:lnTo>
                  <a:pt x="13738" y="436"/>
                </a:lnTo>
                <a:lnTo>
                  <a:pt x="13759" y="448"/>
                </a:lnTo>
                <a:lnTo>
                  <a:pt x="13781" y="458"/>
                </a:lnTo>
                <a:lnTo>
                  <a:pt x="13804" y="469"/>
                </a:lnTo>
                <a:lnTo>
                  <a:pt x="13831" y="480"/>
                </a:lnTo>
                <a:lnTo>
                  <a:pt x="13859" y="491"/>
                </a:lnTo>
                <a:lnTo>
                  <a:pt x="13891" y="501"/>
                </a:lnTo>
                <a:lnTo>
                  <a:pt x="13887" y="495"/>
                </a:lnTo>
                <a:lnTo>
                  <a:pt x="13881" y="488"/>
                </a:lnTo>
                <a:lnTo>
                  <a:pt x="13872" y="482"/>
                </a:lnTo>
                <a:lnTo>
                  <a:pt x="13862" y="476"/>
                </a:lnTo>
                <a:lnTo>
                  <a:pt x="13839" y="462"/>
                </a:lnTo>
                <a:lnTo>
                  <a:pt x="13813" y="449"/>
                </a:lnTo>
                <a:lnTo>
                  <a:pt x="13788" y="437"/>
                </a:lnTo>
                <a:lnTo>
                  <a:pt x="13767" y="424"/>
                </a:lnTo>
                <a:lnTo>
                  <a:pt x="13759" y="419"/>
                </a:lnTo>
                <a:lnTo>
                  <a:pt x="13753" y="413"/>
                </a:lnTo>
                <a:lnTo>
                  <a:pt x="13751" y="410"/>
                </a:lnTo>
                <a:lnTo>
                  <a:pt x="13750" y="407"/>
                </a:lnTo>
                <a:lnTo>
                  <a:pt x="13748" y="405"/>
                </a:lnTo>
                <a:lnTo>
                  <a:pt x="13748" y="402"/>
                </a:lnTo>
                <a:lnTo>
                  <a:pt x="13746" y="396"/>
                </a:lnTo>
                <a:lnTo>
                  <a:pt x="13742" y="391"/>
                </a:lnTo>
                <a:lnTo>
                  <a:pt x="13738" y="386"/>
                </a:lnTo>
                <a:lnTo>
                  <a:pt x="13731" y="379"/>
                </a:lnTo>
                <a:lnTo>
                  <a:pt x="13716" y="367"/>
                </a:lnTo>
                <a:lnTo>
                  <a:pt x="13699" y="355"/>
                </a:lnTo>
                <a:lnTo>
                  <a:pt x="13658" y="329"/>
                </a:lnTo>
                <a:lnTo>
                  <a:pt x="13616" y="303"/>
                </a:lnTo>
                <a:lnTo>
                  <a:pt x="13596" y="290"/>
                </a:lnTo>
                <a:lnTo>
                  <a:pt x="13579" y="279"/>
                </a:lnTo>
                <a:lnTo>
                  <a:pt x="13571" y="272"/>
                </a:lnTo>
                <a:lnTo>
                  <a:pt x="13564" y="266"/>
                </a:lnTo>
                <a:lnTo>
                  <a:pt x="13558" y="260"/>
                </a:lnTo>
                <a:lnTo>
                  <a:pt x="13554" y="255"/>
                </a:lnTo>
                <a:lnTo>
                  <a:pt x="13550" y="249"/>
                </a:lnTo>
                <a:lnTo>
                  <a:pt x="13548" y="243"/>
                </a:lnTo>
                <a:lnTo>
                  <a:pt x="13546" y="238"/>
                </a:lnTo>
                <a:lnTo>
                  <a:pt x="13546" y="234"/>
                </a:lnTo>
                <a:lnTo>
                  <a:pt x="13549" y="228"/>
                </a:lnTo>
                <a:lnTo>
                  <a:pt x="13553" y="224"/>
                </a:lnTo>
                <a:lnTo>
                  <a:pt x="13558" y="220"/>
                </a:lnTo>
                <a:lnTo>
                  <a:pt x="13566" y="215"/>
                </a:lnTo>
                <a:lnTo>
                  <a:pt x="13583" y="225"/>
                </a:lnTo>
                <a:lnTo>
                  <a:pt x="13599" y="234"/>
                </a:lnTo>
                <a:lnTo>
                  <a:pt x="13615" y="242"/>
                </a:lnTo>
                <a:lnTo>
                  <a:pt x="13631" y="251"/>
                </a:lnTo>
                <a:lnTo>
                  <a:pt x="13632" y="257"/>
                </a:lnTo>
                <a:lnTo>
                  <a:pt x="13635" y="262"/>
                </a:lnTo>
                <a:lnTo>
                  <a:pt x="13638" y="268"/>
                </a:lnTo>
                <a:lnTo>
                  <a:pt x="13641" y="274"/>
                </a:lnTo>
                <a:lnTo>
                  <a:pt x="13646" y="280"/>
                </a:lnTo>
                <a:lnTo>
                  <a:pt x="13653" y="285"/>
                </a:lnTo>
                <a:lnTo>
                  <a:pt x="13659" y="291"/>
                </a:lnTo>
                <a:lnTo>
                  <a:pt x="13667" y="297"/>
                </a:lnTo>
                <a:lnTo>
                  <a:pt x="13685" y="308"/>
                </a:lnTo>
                <a:lnTo>
                  <a:pt x="13704" y="319"/>
                </a:lnTo>
                <a:lnTo>
                  <a:pt x="13727" y="331"/>
                </a:lnTo>
                <a:lnTo>
                  <a:pt x="13750" y="343"/>
                </a:lnTo>
                <a:lnTo>
                  <a:pt x="13798" y="365"/>
                </a:lnTo>
                <a:lnTo>
                  <a:pt x="13845" y="388"/>
                </a:lnTo>
                <a:lnTo>
                  <a:pt x="13867" y="400"/>
                </a:lnTo>
                <a:lnTo>
                  <a:pt x="13887" y="411"/>
                </a:lnTo>
                <a:lnTo>
                  <a:pt x="13904" y="422"/>
                </a:lnTo>
                <a:lnTo>
                  <a:pt x="13918" y="434"/>
                </a:lnTo>
                <a:lnTo>
                  <a:pt x="13917" y="426"/>
                </a:lnTo>
                <a:lnTo>
                  <a:pt x="13914" y="419"/>
                </a:lnTo>
                <a:lnTo>
                  <a:pt x="13909" y="410"/>
                </a:lnTo>
                <a:lnTo>
                  <a:pt x="13903" y="403"/>
                </a:lnTo>
                <a:lnTo>
                  <a:pt x="13896" y="394"/>
                </a:lnTo>
                <a:lnTo>
                  <a:pt x="13887" y="387"/>
                </a:lnTo>
                <a:lnTo>
                  <a:pt x="13878" y="378"/>
                </a:lnTo>
                <a:lnTo>
                  <a:pt x="13868" y="371"/>
                </a:lnTo>
                <a:lnTo>
                  <a:pt x="13843" y="353"/>
                </a:lnTo>
                <a:lnTo>
                  <a:pt x="13815" y="336"/>
                </a:lnTo>
                <a:lnTo>
                  <a:pt x="13783" y="319"/>
                </a:lnTo>
                <a:lnTo>
                  <a:pt x="13748" y="301"/>
                </a:lnTo>
                <a:lnTo>
                  <a:pt x="13704" y="272"/>
                </a:lnTo>
                <a:lnTo>
                  <a:pt x="13660" y="243"/>
                </a:lnTo>
                <a:lnTo>
                  <a:pt x="13615" y="214"/>
                </a:lnTo>
                <a:lnTo>
                  <a:pt x="13570" y="184"/>
                </a:lnTo>
                <a:lnTo>
                  <a:pt x="13525" y="154"/>
                </a:lnTo>
                <a:lnTo>
                  <a:pt x="13479" y="123"/>
                </a:lnTo>
                <a:lnTo>
                  <a:pt x="13431" y="92"/>
                </a:lnTo>
                <a:lnTo>
                  <a:pt x="13383" y="61"/>
                </a:lnTo>
                <a:lnTo>
                  <a:pt x="13434" y="83"/>
                </a:lnTo>
                <a:lnTo>
                  <a:pt x="13484" y="105"/>
                </a:lnTo>
                <a:lnTo>
                  <a:pt x="13532" y="125"/>
                </a:lnTo>
                <a:lnTo>
                  <a:pt x="13580" y="147"/>
                </a:lnTo>
                <a:lnTo>
                  <a:pt x="13626" y="167"/>
                </a:lnTo>
                <a:lnTo>
                  <a:pt x="13672" y="186"/>
                </a:lnTo>
                <a:lnTo>
                  <a:pt x="13718" y="207"/>
                </a:lnTo>
                <a:lnTo>
                  <a:pt x="13763" y="226"/>
                </a:lnTo>
                <a:lnTo>
                  <a:pt x="13765" y="236"/>
                </a:lnTo>
                <a:lnTo>
                  <a:pt x="13767" y="245"/>
                </a:lnTo>
                <a:lnTo>
                  <a:pt x="13772" y="256"/>
                </a:lnTo>
                <a:lnTo>
                  <a:pt x="13780" y="267"/>
                </a:lnTo>
                <a:lnTo>
                  <a:pt x="13790" y="280"/>
                </a:lnTo>
                <a:lnTo>
                  <a:pt x="13802" y="292"/>
                </a:lnTo>
                <a:lnTo>
                  <a:pt x="13817" y="306"/>
                </a:lnTo>
                <a:lnTo>
                  <a:pt x="13835" y="321"/>
                </a:lnTo>
                <a:lnTo>
                  <a:pt x="13854" y="315"/>
                </a:lnTo>
                <a:lnTo>
                  <a:pt x="13868" y="307"/>
                </a:lnTo>
                <a:lnTo>
                  <a:pt x="13873" y="304"/>
                </a:lnTo>
                <a:lnTo>
                  <a:pt x="13876" y="300"/>
                </a:lnTo>
                <a:lnTo>
                  <a:pt x="13880" y="296"/>
                </a:lnTo>
                <a:lnTo>
                  <a:pt x="13881" y="291"/>
                </a:lnTo>
                <a:lnTo>
                  <a:pt x="13881" y="287"/>
                </a:lnTo>
                <a:lnTo>
                  <a:pt x="13880" y="282"/>
                </a:lnTo>
                <a:lnTo>
                  <a:pt x="13876" y="277"/>
                </a:lnTo>
                <a:lnTo>
                  <a:pt x="13871" y="272"/>
                </a:lnTo>
                <a:lnTo>
                  <a:pt x="13866" y="266"/>
                </a:lnTo>
                <a:lnTo>
                  <a:pt x="13857" y="259"/>
                </a:lnTo>
                <a:lnTo>
                  <a:pt x="13848" y="253"/>
                </a:lnTo>
                <a:lnTo>
                  <a:pt x="13837" y="246"/>
                </a:lnTo>
                <a:lnTo>
                  <a:pt x="13835" y="237"/>
                </a:lnTo>
                <a:lnTo>
                  <a:pt x="13833" y="227"/>
                </a:lnTo>
                <a:lnTo>
                  <a:pt x="13831" y="216"/>
                </a:lnTo>
                <a:lnTo>
                  <a:pt x="13829" y="207"/>
                </a:lnTo>
                <a:lnTo>
                  <a:pt x="13804" y="181"/>
                </a:lnTo>
                <a:lnTo>
                  <a:pt x="13779" y="155"/>
                </a:lnTo>
                <a:lnTo>
                  <a:pt x="13753" y="130"/>
                </a:lnTo>
                <a:lnTo>
                  <a:pt x="13727" y="104"/>
                </a:lnTo>
                <a:lnTo>
                  <a:pt x="13699" y="78"/>
                </a:lnTo>
                <a:lnTo>
                  <a:pt x="13672" y="51"/>
                </a:lnTo>
                <a:lnTo>
                  <a:pt x="13644" y="26"/>
                </a:lnTo>
                <a:lnTo>
                  <a:pt x="13615" y="0"/>
                </a:lnTo>
                <a:lnTo>
                  <a:pt x="13727" y="0"/>
                </a:lnTo>
                <a:lnTo>
                  <a:pt x="13756" y="19"/>
                </a:lnTo>
                <a:lnTo>
                  <a:pt x="13784" y="39"/>
                </a:lnTo>
                <a:lnTo>
                  <a:pt x="13812" y="58"/>
                </a:lnTo>
                <a:lnTo>
                  <a:pt x="13840" y="77"/>
                </a:lnTo>
                <a:lnTo>
                  <a:pt x="13868" y="96"/>
                </a:lnTo>
                <a:lnTo>
                  <a:pt x="13895" y="116"/>
                </a:lnTo>
                <a:lnTo>
                  <a:pt x="13922" y="136"/>
                </a:lnTo>
                <a:lnTo>
                  <a:pt x="13950" y="155"/>
                </a:lnTo>
                <a:lnTo>
                  <a:pt x="13993" y="185"/>
                </a:lnTo>
                <a:lnTo>
                  <a:pt x="14036" y="215"/>
                </a:lnTo>
                <a:lnTo>
                  <a:pt x="14079" y="245"/>
                </a:lnTo>
                <a:lnTo>
                  <a:pt x="14124" y="274"/>
                </a:lnTo>
                <a:lnTo>
                  <a:pt x="14170" y="304"/>
                </a:lnTo>
                <a:lnTo>
                  <a:pt x="14216" y="334"/>
                </a:lnTo>
                <a:lnTo>
                  <a:pt x="14263" y="364"/>
                </a:lnTo>
                <a:lnTo>
                  <a:pt x="14312" y="394"/>
                </a:lnTo>
                <a:lnTo>
                  <a:pt x="14312" y="5863"/>
                </a:lnTo>
                <a:lnTo>
                  <a:pt x="14231" y="5818"/>
                </a:lnTo>
                <a:lnTo>
                  <a:pt x="14149" y="5773"/>
                </a:lnTo>
                <a:lnTo>
                  <a:pt x="14069" y="5728"/>
                </a:lnTo>
                <a:lnTo>
                  <a:pt x="13987" y="5682"/>
                </a:lnTo>
                <a:lnTo>
                  <a:pt x="13906" y="5637"/>
                </a:lnTo>
                <a:lnTo>
                  <a:pt x="13826" y="5591"/>
                </a:lnTo>
                <a:lnTo>
                  <a:pt x="13745" y="5546"/>
                </a:lnTo>
                <a:lnTo>
                  <a:pt x="13666" y="5500"/>
                </a:lnTo>
                <a:lnTo>
                  <a:pt x="13596" y="5460"/>
                </a:lnTo>
                <a:lnTo>
                  <a:pt x="13524" y="5419"/>
                </a:lnTo>
                <a:lnTo>
                  <a:pt x="13453" y="5380"/>
                </a:lnTo>
                <a:lnTo>
                  <a:pt x="13381" y="5340"/>
                </a:lnTo>
                <a:lnTo>
                  <a:pt x="13309" y="5299"/>
                </a:lnTo>
                <a:lnTo>
                  <a:pt x="13237" y="5260"/>
                </a:lnTo>
                <a:lnTo>
                  <a:pt x="13164" y="5220"/>
                </a:lnTo>
                <a:lnTo>
                  <a:pt x="13092" y="5179"/>
                </a:lnTo>
                <a:lnTo>
                  <a:pt x="13019" y="5140"/>
                </a:lnTo>
                <a:lnTo>
                  <a:pt x="12947" y="5100"/>
                </a:lnTo>
                <a:lnTo>
                  <a:pt x="12876" y="5059"/>
                </a:lnTo>
                <a:lnTo>
                  <a:pt x="12804" y="5020"/>
                </a:lnTo>
                <a:lnTo>
                  <a:pt x="12733" y="4979"/>
                </a:lnTo>
                <a:lnTo>
                  <a:pt x="12663" y="4938"/>
                </a:lnTo>
                <a:lnTo>
                  <a:pt x="12593" y="4898"/>
                </a:lnTo>
                <a:lnTo>
                  <a:pt x="12525" y="4857"/>
                </a:lnTo>
                <a:lnTo>
                  <a:pt x="12531" y="4857"/>
                </a:lnTo>
                <a:lnTo>
                  <a:pt x="12502" y="4833"/>
                </a:lnTo>
                <a:lnTo>
                  <a:pt x="12471" y="4811"/>
                </a:lnTo>
                <a:lnTo>
                  <a:pt x="12462" y="4806"/>
                </a:lnTo>
                <a:lnTo>
                  <a:pt x="12453" y="4800"/>
                </a:lnTo>
                <a:lnTo>
                  <a:pt x="12442" y="4796"/>
                </a:lnTo>
                <a:lnTo>
                  <a:pt x="12430" y="4792"/>
                </a:lnTo>
                <a:lnTo>
                  <a:pt x="12417" y="4787"/>
                </a:lnTo>
                <a:lnTo>
                  <a:pt x="12403" y="4784"/>
                </a:lnTo>
                <a:lnTo>
                  <a:pt x="12388" y="4781"/>
                </a:lnTo>
                <a:lnTo>
                  <a:pt x="12371" y="4778"/>
                </a:lnTo>
                <a:lnTo>
                  <a:pt x="12338" y="4760"/>
                </a:lnTo>
                <a:lnTo>
                  <a:pt x="12304" y="4740"/>
                </a:lnTo>
                <a:lnTo>
                  <a:pt x="12270" y="4721"/>
                </a:lnTo>
                <a:lnTo>
                  <a:pt x="12237" y="4703"/>
                </a:lnTo>
                <a:lnTo>
                  <a:pt x="12242" y="4708"/>
                </a:lnTo>
                <a:lnTo>
                  <a:pt x="12249" y="4715"/>
                </a:lnTo>
                <a:lnTo>
                  <a:pt x="12255" y="4720"/>
                </a:lnTo>
                <a:lnTo>
                  <a:pt x="12264" y="4725"/>
                </a:lnTo>
                <a:lnTo>
                  <a:pt x="12281" y="4737"/>
                </a:lnTo>
                <a:lnTo>
                  <a:pt x="12300" y="4749"/>
                </a:lnTo>
                <a:lnTo>
                  <a:pt x="12318" y="4761"/>
                </a:lnTo>
                <a:lnTo>
                  <a:pt x="12336" y="4772"/>
                </a:lnTo>
                <a:lnTo>
                  <a:pt x="12343" y="4779"/>
                </a:lnTo>
                <a:lnTo>
                  <a:pt x="12350" y="4784"/>
                </a:lnTo>
                <a:lnTo>
                  <a:pt x="12356" y="4791"/>
                </a:lnTo>
                <a:lnTo>
                  <a:pt x="12360" y="4796"/>
                </a:lnTo>
                <a:lnTo>
                  <a:pt x="12372" y="4803"/>
                </a:lnTo>
                <a:lnTo>
                  <a:pt x="12384" y="4811"/>
                </a:lnTo>
                <a:lnTo>
                  <a:pt x="12396" y="4817"/>
                </a:lnTo>
                <a:lnTo>
                  <a:pt x="12408" y="4824"/>
                </a:lnTo>
                <a:lnTo>
                  <a:pt x="12431" y="4839"/>
                </a:lnTo>
                <a:lnTo>
                  <a:pt x="12457" y="4853"/>
                </a:lnTo>
                <a:lnTo>
                  <a:pt x="12468" y="4859"/>
                </a:lnTo>
                <a:lnTo>
                  <a:pt x="12476" y="4866"/>
                </a:lnTo>
                <a:lnTo>
                  <a:pt x="12479" y="4869"/>
                </a:lnTo>
                <a:lnTo>
                  <a:pt x="12481" y="4872"/>
                </a:lnTo>
                <a:lnTo>
                  <a:pt x="12481" y="4875"/>
                </a:lnTo>
                <a:lnTo>
                  <a:pt x="12480" y="4878"/>
                </a:lnTo>
                <a:lnTo>
                  <a:pt x="12473" y="4880"/>
                </a:lnTo>
                <a:lnTo>
                  <a:pt x="12470" y="4882"/>
                </a:lnTo>
                <a:lnTo>
                  <a:pt x="12469" y="4884"/>
                </a:lnTo>
                <a:lnTo>
                  <a:pt x="12470" y="4886"/>
                </a:lnTo>
                <a:lnTo>
                  <a:pt x="12476" y="4892"/>
                </a:lnTo>
                <a:lnTo>
                  <a:pt x="12486" y="4899"/>
                </a:lnTo>
                <a:lnTo>
                  <a:pt x="12497" y="4906"/>
                </a:lnTo>
                <a:lnTo>
                  <a:pt x="12506" y="4913"/>
                </a:lnTo>
                <a:lnTo>
                  <a:pt x="12510" y="4916"/>
                </a:lnTo>
                <a:lnTo>
                  <a:pt x="12512" y="4918"/>
                </a:lnTo>
                <a:lnTo>
                  <a:pt x="12512" y="4920"/>
                </a:lnTo>
                <a:lnTo>
                  <a:pt x="12511" y="4922"/>
                </a:lnTo>
                <a:lnTo>
                  <a:pt x="12496" y="4919"/>
                </a:lnTo>
                <a:lnTo>
                  <a:pt x="12481" y="4916"/>
                </a:lnTo>
                <a:lnTo>
                  <a:pt x="12468" y="4914"/>
                </a:lnTo>
                <a:lnTo>
                  <a:pt x="12463" y="4914"/>
                </a:lnTo>
                <a:lnTo>
                  <a:pt x="12467" y="4919"/>
                </a:lnTo>
                <a:lnTo>
                  <a:pt x="12472" y="4925"/>
                </a:lnTo>
                <a:lnTo>
                  <a:pt x="12480" y="4930"/>
                </a:lnTo>
                <a:lnTo>
                  <a:pt x="12489" y="4935"/>
                </a:lnTo>
                <a:lnTo>
                  <a:pt x="12509" y="4945"/>
                </a:lnTo>
                <a:lnTo>
                  <a:pt x="12529" y="4956"/>
                </a:lnTo>
                <a:lnTo>
                  <a:pt x="12556" y="4972"/>
                </a:lnTo>
                <a:lnTo>
                  <a:pt x="12584" y="4988"/>
                </a:lnTo>
                <a:lnTo>
                  <a:pt x="12597" y="4995"/>
                </a:lnTo>
                <a:lnTo>
                  <a:pt x="12607" y="5004"/>
                </a:lnTo>
                <a:lnTo>
                  <a:pt x="12612" y="5008"/>
                </a:lnTo>
                <a:lnTo>
                  <a:pt x="12615" y="5011"/>
                </a:lnTo>
                <a:lnTo>
                  <a:pt x="12617" y="5016"/>
                </a:lnTo>
                <a:lnTo>
                  <a:pt x="12619" y="5020"/>
                </a:lnTo>
                <a:lnTo>
                  <a:pt x="12589" y="5004"/>
                </a:lnTo>
                <a:lnTo>
                  <a:pt x="12559" y="4988"/>
                </a:lnTo>
                <a:lnTo>
                  <a:pt x="12529" y="4972"/>
                </a:lnTo>
                <a:lnTo>
                  <a:pt x="12500" y="4956"/>
                </a:lnTo>
                <a:lnTo>
                  <a:pt x="12495" y="4958"/>
                </a:lnTo>
                <a:lnTo>
                  <a:pt x="12489" y="4958"/>
                </a:lnTo>
                <a:lnTo>
                  <a:pt x="12518" y="4975"/>
                </a:lnTo>
                <a:lnTo>
                  <a:pt x="12548" y="4992"/>
                </a:lnTo>
                <a:lnTo>
                  <a:pt x="12577" y="5009"/>
                </a:lnTo>
                <a:lnTo>
                  <a:pt x="12606" y="5026"/>
                </a:lnTo>
                <a:lnTo>
                  <a:pt x="12633" y="5042"/>
                </a:lnTo>
                <a:lnTo>
                  <a:pt x="12660" y="5058"/>
                </a:lnTo>
                <a:lnTo>
                  <a:pt x="12687" y="5076"/>
                </a:lnTo>
                <a:lnTo>
                  <a:pt x="12714" y="5092"/>
                </a:lnTo>
                <a:lnTo>
                  <a:pt x="12711" y="5100"/>
                </a:lnTo>
                <a:lnTo>
                  <a:pt x="12707" y="5109"/>
                </a:lnTo>
                <a:lnTo>
                  <a:pt x="12684" y="5096"/>
                </a:lnTo>
                <a:lnTo>
                  <a:pt x="12661" y="5084"/>
                </a:lnTo>
                <a:lnTo>
                  <a:pt x="12638" y="5071"/>
                </a:lnTo>
                <a:lnTo>
                  <a:pt x="12615" y="5058"/>
                </a:lnTo>
                <a:lnTo>
                  <a:pt x="12592" y="5046"/>
                </a:lnTo>
                <a:lnTo>
                  <a:pt x="12570" y="5033"/>
                </a:lnTo>
                <a:lnTo>
                  <a:pt x="12547" y="5020"/>
                </a:lnTo>
                <a:lnTo>
                  <a:pt x="12524" y="5007"/>
                </a:lnTo>
                <a:lnTo>
                  <a:pt x="12485" y="4981"/>
                </a:lnTo>
                <a:lnTo>
                  <a:pt x="12442" y="4956"/>
                </a:lnTo>
                <a:lnTo>
                  <a:pt x="12397" y="4931"/>
                </a:lnTo>
                <a:lnTo>
                  <a:pt x="12351" y="4906"/>
                </a:lnTo>
                <a:lnTo>
                  <a:pt x="12303" y="4882"/>
                </a:lnTo>
                <a:lnTo>
                  <a:pt x="12255" y="4857"/>
                </a:lnTo>
                <a:lnTo>
                  <a:pt x="12208" y="4832"/>
                </a:lnTo>
                <a:lnTo>
                  <a:pt x="12162" y="4808"/>
                </a:lnTo>
                <a:lnTo>
                  <a:pt x="12150" y="4800"/>
                </a:lnTo>
                <a:lnTo>
                  <a:pt x="12138" y="4793"/>
                </a:lnTo>
                <a:lnTo>
                  <a:pt x="12109" y="4777"/>
                </a:lnTo>
                <a:lnTo>
                  <a:pt x="12080" y="4760"/>
                </a:lnTo>
                <a:lnTo>
                  <a:pt x="12052" y="4744"/>
                </a:lnTo>
                <a:lnTo>
                  <a:pt x="12023" y="4726"/>
                </a:lnTo>
                <a:lnTo>
                  <a:pt x="12000" y="4717"/>
                </a:lnTo>
                <a:lnTo>
                  <a:pt x="11978" y="4707"/>
                </a:lnTo>
                <a:lnTo>
                  <a:pt x="11954" y="4696"/>
                </a:lnTo>
                <a:lnTo>
                  <a:pt x="11932" y="4687"/>
                </a:lnTo>
                <a:lnTo>
                  <a:pt x="11910" y="4675"/>
                </a:lnTo>
                <a:lnTo>
                  <a:pt x="11891" y="4662"/>
                </a:lnTo>
                <a:lnTo>
                  <a:pt x="11871" y="4650"/>
                </a:lnTo>
                <a:lnTo>
                  <a:pt x="11852" y="4639"/>
                </a:lnTo>
                <a:lnTo>
                  <a:pt x="11832" y="4627"/>
                </a:lnTo>
                <a:lnTo>
                  <a:pt x="11809" y="4615"/>
                </a:lnTo>
                <a:lnTo>
                  <a:pt x="11796" y="4610"/>
                </a:lnTo>
                <a:lnTo>
                  <a:pt x="11782" y="4605"/>
                </a:lnTo>
                <a:lnTo>
                  <a:pt x="11768" y="4600"/>
                </a:lnTo>
                <a:lnTo>
                  <a:pt x="11752" y="4596"/>
                </a:lnTo>
                <a:lnTo>
                  <a:pt x="11752" y="4602"/>
                </a:lnTo>
                <a:lnTo>
                  <a:pt x="11754" y="4609"/>
                </a:lnTo>
                <a:lnTo>
                  <a:pt x="11758" y="4614"/>
                </a:lnTo>
                <a:lnTo>
                  <a:pt x="11762" y="4620"/>
                </a:lnTo>
                <a:lnTo>
                  <a:pt x="11768" y="4627"/>
                </a:lnTo>
                <a:lnTo>
                  <a:pt x="11775" y="4632"/>
                </a:lnTo>
                <a:lnTo>
                  <a:pt x="11782" y="4639"/>
                </a:lnTo>
                <a:lnTo>
                  <a:pt x="11792" y="4645"/>
                </a:lnTo>
                <a:lnTo>
                  <a:pt x="11813" y="4657"/>
                </a:lnTo>
                <a:lnTo>
                  <a:pt x="11838" y="4670"/>
                </a:lnTo>
                <a:lnTo>
                  <a:pt x="11867" y="4681"/>
                </a:lnTo>
                <a:lnTo>
                  <a:pt x="11899" y="4693"/>
                </a:lnTo>
                <a:lnTo>
                  <a:pt x="11918" y="4709"/>
                </a:lnTo>
                <a:lnTo>
                  <a:pt x="11937" y="4724"/>
                </a:lnTo>
                <a:lnTo>
                  <a:pt x="11955" y="4738"/>
                </a:lnTo>
                <a:lnTo>
                  <a:pt x="11974" y="4751"/>
                </a:lnTo>
                <a:lnTo>
                  <a:pt x="11993" y="4764"/>
                </a:lnTo>
                <a:lnTo>
                  <a:pt x="12011" y="4775"/>
                </a:lnTo>
                <a:lnTo>
                  <a:pt x="12030" y="4785"/>
                </a:lnTo>
                <a:lnTo>
                  <a:pt x="12050" y="4796"/>
                </a:lnTo>
                <a:lnTo>
                  <a:pt x="12068" y="4805"/>
                </a:lnTo>
                <a:lnTo>
                  <a:pt x="12087" y="4813"/>
                </a:lnTo>
                <a:lnTo>
                  <a:pt x="12108" y="4821"/>
                </a:lnTo>
                <a:lnTo>
                  <a:pt x="12127" y="4828"/>
                </a:lnTo>
                <a:lnTo>
                  <a:pt x="12148" y="4835"/>
                </a:lnTo>
                <a:lnTo>
                  <a:pt x="12168" y="4840"/>
                </a:lnTo>
                <a:lnTo>
                  <a:pt x="12189" y="4845"/>
                </a:lnTo>
                <a:lnTo>
                  <a:pt x="12210" y="4850"/>
                </a:lnTo>
                <a:lnTo>
                  <a:pt x="12259" y="4875"/>
                </a:lnTo>
                <a:lnTo>
                  <a:pt x="12306" y="4902"/>
                </a:lnTo>
                <a:lnTo>
                  <a:pt x="12352" y="4930"/>
                </a:lnTo>
                <a:lnTo>
                  <a:pt x="12397" y="4957"/>
                </a:lnTo>
                <a:lnTo>
                  <a:pt x="12443" y="4983"/>
                </a:lnTo>
                <a:lnTo>
                  <a:pt x="12491" y="5010"/>
                </a:lnTo>
                <a:lnTo>
                  <a:pt x="12516" y="5023"/>
                </a:lnTo>
                <a:lnTo>
                  <a:pt x="12543" y="5036"/>
                </a:lnTo>
                <a:lnTo>
                  <a:pt x="12570" y="5048"/>
                </a:lnTo>
                <a:lnTo>
                  <a:pt x="12598" y="5061"/>
                </a:lnTo>
                <a:lnTo>
                  <a:pt x="12629" y="5079"/>
                </a:lnTo>
                <a:lnTo>
                  <a:pt x="12661" y="5097"/>
                </a:lnTo>
                <a:lnTo>
                  <a:pt x="12692" y="5114"/>
                </a:lnTo>
                <a:lnTo>
                  <a:pt x="12725" y="5132"/>
                </a:lnTo>
                <a:lnTo>
                  <a:pt x="12756" y="5150"/>
                </a:lnTo>
                <a:lnTo>
                  <a:pt x="12788" y="5169"/>
                </a:lnTo>
                <a:lnTo>
                  <a:pt x="12819" y="5187"/>
                </a:lnTo>
                <a:lnTo>
                  <a:pt x="12851" y="5205"/>
                </a:lnTo>
                <a:lnTo>
                  <a:pt x="12890" y="5228"/>
                </a:lnTo>
                <a:lnTo>
                  <a:pt x="12930" y="5250"/>
                </a:lnTo>
                <a:lnTo>
                  <a:pt x="12969" y="5273"/>
                </a:lnTo>
                <a:lnTo>
                  <a:pt x="13008" y="5296"/>
                </a:lnTo>
                <a:lnTo>
                  <a:pt x="13041" y="5318"/>
                </a:lnTo>
                <a:lnTo>
                  <a:pt x="13075" y="5339"/>
                </a:lnTo>
                <a:lnTo>
                  <a:pt x="13089" y="5350"/>
                </a:lnTo>
                <a:lnTo>
                  <a:pt x="13101" y="5360"/>
                </a:lnTo>
                <a:lnTo>
                  <a:pt x="13105" y="5366"/>
                </a:lnTo>
                <a:lnTo>
                  <a:pt x="13109" y="5370"/>
                </a:lnTo>
                <a:lnTo>
                  <a:pt x="13112" y="5375"/>
                </a:lnTo>
                <a:lnTo>
                  <a:pt x="13113" y="5381"/>
                </a:lnTo>
                <a:lnTo>
                  <a:pt x="13084" y="5365"/>
                </a:lnTo>
                <a:lnTo>
                  <a:pt x="13055" y="5349"/>
                </a:lnTo>
                <a:lnTo>
                  <a:pt x="13026" y="5333"/>
                </a:lnTo>
                <a:lnTo>
                  <a:pt x="12997" y="5316"/>
                </a:lnTo>
                <a:lnTo>
                  <a:pt x="12991" y="5310"/>
                </a:lnTo>
                <a:lnTo>
                  <a:pt x="12985" y="5305"/>
                </a:lnTo>
                <a:lnTo>
                  <a:pt x="12978" y="5300"/>
                </a:lnTo>
                <a:lnTo>
                  <a:pt x="12971" y="5296"/>
                </a:lnTo>
                <a:lnTo>
                  <a:pt x="12963" y="5293"/>
                </a:lnTo>
                <a:lnTo>
                  <a:pt x="12954" y="5292"/>
                </a:lnTo>
                <a:lnTo>
                  <a:pt x="12945" y="5291"/>
                </a:lnTo>
                <a:lnTo>
                  <a:pt x="12934" y="5292"/>
                </a:lnTo>
                <a:lnTo>
                  <a:pt x="12934" y="5294"/>
                </a:lnTo>
                <a:lnTo>
                  <a:pt x="12939" y="5303"/>
                </a:lnTo>
                <a:lnTo>
                  <a:pt x="12947" y="5311"/>
                </a:lnTo>
                <a:lnTo>
                  <a:pt x="12957" y="5320"/>
                </a:lnTo>
                <a:lnTo>
                  <a:pt x="12968" y="5328"/>
                </a:lnTo>
                <a:lnTo>
                  <a:pt x="12982" y="5337"/>
                </a:lnTo>
                <a:lnTo>
                  <a:pt x="12997" y="5345"/>
                </a:lnTo>
                <a:lnTo>
                  <a:pt x="13016" y="5354"/>
                </a:lnTo>
                <a:lnTo>
                  <a:pt x="13035" y="5363"/>
                </a:lnTo>
                <a:lnTo>
                  <a:pt x="13047" y="5369"/>
                </a:lnTo>
                <a:lnTo>
                  <a:pt x="13059" y="5375"/>
                </a:lnTo>
                <a:lnTo>
                  <a:pt x="13070" y="5382"/>
                </a:lnTo>
                <a:lnTo>
                  <a:pt x="13081" y="5388"/>
                </a:lnTo>
                <a:lnTo>
                  <a:pt x="13109" y="5403"/>
                </a:lnTo>
                <a:lnTo>
                  <a:pt x="13136" y="5419"/>
                </a:lnTo>
                <a:lnTo>
                  <a:pt x="13163" y="5434"/>
                </a:lnTo>
                <a:lnTo>
                  <a:pt x="13190" y="5450"/>
                </a:lnTo>
                <a:lnTo>
                  <a:pt x="13218" y="5458"/>
                </a:lnTo>
                <a:lnTo>
                  <a:pt x="13246" y="5466"/>
                </a:lnTo>
                <a:lnTo>
                  <a:pt x="13274" y="5474"/>
                </a:lnTo>
                <a:lnTo>
                  <a:pt x="13301" y="5483"/>
                </a:lnTo>
                <a:lnTo>
                  <a:pt x="13306" y="5493"/>
                </a:lnTo>
                <a:lnTo>
                  <a:pt x="13310" y="5504"/>
                </a:lnTo>
                <a:lnTo>
                  <a:pt x="13317" y="5515"/>
                </a:lnTo>
                <a:lnTo>
                  <a:pt x="13325" y="5526"/>
                </a:lnTo>
                <a:lnTo>
                  <a:pt x="13337" y="5539"/>
                </a:lnTo>
                <a:lnTo>
                  <a:pt x="13350" y="5551"/>
                </a:lnTo>
                <a:lnTo>
                  <a:pt x="13365" y="5563"/>
                </a:lnTo>
                <a:lnTo>
                  <a:pt x="13382" y="5572"/>
                </a:lnTo>
                <a:lnTo>
                  <a:pt x="13391" y="5578"/>
                </a:lnTo>
                <a:lnTo>
                  <a:pt x="13401" y="5582"/>
                </a:lnTo>
                <a:lnTo>
                  <a:pt x="13412" y="5585"/>
                </a:lnTo>
                <a:lnTo>
                  <a:pt x="13423" y="5589"/>
                </a:lnTo>
                <a:lnTo>
                  <a:pt x="13436" y="5591"/>
                </a:lnTo>
                <a:lnTo>
                  <a:pt x="13449" y="5593"/>
                </a:lnTo>
                <a:lnTo>
                  <a:pt x="13463" y="5594"/>
                </a:lnTo>
                <a:lnTo>
                  <a:pt x="13478" y="5595"/>
                </a:lnTo>
                <a:lnTo>
                  <a:pt x="13499" y="5610"/>
                </a:lnTo>
                <a:lnTo>
                  <a:pt x="13520" y="5625"/>
                </a:lnTo>
                <a:lnTo>
                  <a:pt x="13539" y="5640"/>
                </a:lnTo>
                <a:lnTo>
                  <a:pt x="13558" y="5655"/>
                </a:lnTo>
                <a:lnTo>
                  <a:pt x="13579" y="5670"/>
                </a:lnTo>
                <a:lnTo>
                  <a:pt x="13601" y="5685"/>
                </a:lnTo>
                <a:lnTo>
                  <a:pt x="13614" y="5691"/>
                </a:lnTo>
                <a:lnTo>
                  <a:pt x="13628" y="5699"/>
                </a:lnTo>
                <a:lnTo>
                  <a:pt x="13643" y="5706"/>
                </a:lnTo>
                <a:lnTo>
                  <a:pt x="13659" y="5713"/>
                </a:lnTo>
                <a:lnTo>
                  <a:pt x="13655" y="5718"/>
                </a:lnTo>
                <a:lnTo>
                  <a:pt x="13650" y="5722"/>
                </a:lnTo>
                <a:lnTo>
                  <a:pt x="13643" y="5726"/>
                </a:lnTo>
                <a:lnTo>
                  <a:pt x="13633" y="5728"/>
                </a:lnTo>
                <a:lnTo>
                  <a:pt x="13623" y="5729"/>
                </a:lnTo>
                <a:lnTo>
                  <a:pt x="13608" y="5728"/>
                </a:lnTo>
                <a:lnTo>
                  <a:pt x="13588" y="5725"/>
                </a:lnTo>
                <a:lnTo>
                  <a:pt x="13565" y="5718"/>
                </a:lnTo>
                <a:lnTo>
                  <a:pt x="13600" y="5741"/>
                </a:lnTo>
                <a:lnTo>
                  <a:pt x="13632" y="5760"/>
                </a:lnTo>
                <a:lnTo>
                  <a:pt x="13662" y="5778"/>
                </a:lnTo>
                <a:lnTo>
                  <a:pt x="13691" y="5795"/>
                </a:lnTo>
                <a:lnTo>
                  <a:pt x="13686" y="5796"/>
                </a:lnTo>
                <a:lnTo>
                  <a:pt x="13682" y="5797"/>
                </a:lnTo>
                <a:lnTo>
                  <a:pt x="13630" y="5772"/>
                </a:lnTo>
                <a:lnTo>
                  <a:pt x="13579" y="5746"/>
                </a:lnTo>
                <a:lnTo>
                  <a:pt x="13528" y="5719"/>
                </a:lnTo>
                <a:lnTo>
                  <a:pt x="13477" y="5693"/>
                </a:lnTo>
                <a:lnTo>
                  <a:pt x="13426" y="5667"/>
                </a:lnTo>
                <a:lnTo>
                  <a:pt x="13375" y="5640"/>
                </a:lnTo>
                <a:lnTo>
                  <a:pt x="13324" y="5614"/>
                </a:lnTo>
                <a:lnTo>
                  <a:pt x="13274" y="5587"/>
                </a:lnTo>
                <a:lnTo>
                  <a:pt x="13223" y="5561"/>
                </a:lnTo>
                <a:lnTo>
                  <a:pt x="13173" y="5534"/>
                </a:lnTo>
                <a:lnTo>
                  <a:pt x="13123" y="5507"/>
                </a:lnTo>
                <a:lnTo>
                  <a:pt x="13073" y="5480"/>
                </a:lnTo>
                <a:lnTo>
                  <a:pt x="13023" y="5454"/>
                </a:lnTo>
                <a:lnTo>
                  <a:pt x="12974" y="5427"/>
                </a:lnTo>
                <a:lnTo>
                  <a:pt x="12924" y="5400"/>
                </a:lnTo>
                <a:lnTo>
                  <a:pt x="12875" y="5372"/>
                </a:lnTo>
                <a:lnTo>
                  <a:pt x="12860" y="5365"/>
                </a:lnTo>
                <a:lnTo>
                  <a:pt x="12844" y="5358"/>
                </a:lnTo>
                <a:lnTo>
                  <a:pt x="12826" y="5351"/>
                </a:lnTo>
                <a:lnTo>
                  <a:pt x="12808" y="5343"/>
                </a:lnTo>
                <a:lnTo>
                  <a:pt x="12777" y="5326"/>
                </a:lnTo>
                <a:lnTo>
                  <a:pt x="12745" y="5308"/>
                </a:lnTo>
                <a:lnTo>
                  <a:pt x="12714" y="5290"/>
                </a:lnTo>
                <a:lnTo>
                  <a:pt x="12682" y="5272"/>
                </a:lnTo>
                <a:lnTo>
                  <a:pt x="12649" y="5253"/>
                </a:lnTo>
                <a:lnTo>
                  <a:pt x="12617" y="5236"/>
                </a:lnTo>
                <a:lnTo>
                  <a:pt x="12586" y="5218"/>
                </a:lnTo>
                <a:lnTo>
                  <a:pt x="12554" y="5200"/>
                </a:lnTo>
                <a:lnTo>
                  <a:pt x="12537" y="5190"/>
                </a:lnTo>
                <a:lnTo>
                  <a:pt x="12519" y="5183"/>
                </a:lnTo>
                <a:lnTo>
                  <a:pt x="12512" y="5180"/>
                </a:lnTo>
                <a:lnTo>
                  <a:pt x="12505" y="5180"/>
                </a:lnTo>
                <a:lnTo>
                  <a:pt x="12503" y="5180"/>
                </a:lnTo>
                <a:lnTo>
                  <a:pt x="12500" y="5182"/>
                </a:lnTo>
                <a:lnTo>
                  <a:pt x="12499" y="5184"/>
                </a:lnTo>
                <a:lnTo>
                  <a:pt x="12497" y="5187"/>
                </a:lnTo>
                <a:lnTo>
                  <a:pt x="12481" y="5182"/>
                </a:lnTo>
                <a:lnTo>
                  <a:pt x="12465" y="5176"/>
                </a:lnTo>
                <a:lnTo>
                  <a:pt x="12448" y="5171"/>
                </a:lnTo>
                <a:lnTo>
                  <a:pt x="12432" y="5165"/>
                </a:lnTo>
                <a:lnTo>
                  <a:pt x="12368" y="5129"/>
                </a:lnTo>
                <a:lnTo>
                  <a:pt x="12304" y="5092"/>
                </a:lnTo>
                <a:lnTo>
                  <a:pt x="12242" y="5054"/>
                </a:lnTo>
                <a:lnTo>
                  <a:pt x="12180" y="5017"/>
                </a:lnTo>
                <a:lnTo>
                  <a:pt x="12118" y="4979"/>
                </a:lnTo>
                <a:lnTo>
                  <a:pt x="12056" y="4942"/>
                </a:lnTo>
                <a:lnTo>
                  <a:pt x="11995" y="4904"/>
                </a:lnTo>
                <a:lnTo>
                  <a:pt x="11934" y="4867"/>
                </a:lnTo>
                <a:lnTo>
                  <a:pt x="11871" y="4829"/>
                </a:lnTo>
                <a:lnTo>
                  <a:pt x="11809" y="4792"/>
                </a:lnTo>
                <a:lnTo>
                  <a:pt x="11747" y="4754"/>
                </a:lnTo>
                <a:lnTo>
                  <a:pt x="11685" y="4718"/>
                </a:lnTo>
                <a:lnTo>
                  <a:pt x="11621" y="4680"/>
                </a:lnTo>
                <a:lnTo>
                  <a:pt x="11557" y="4643"/>
                </a:lnTo>
                <a:lnTo>
                  <a:pt x="11491" y="4605"/>
                </a:lnTo>
                <a:lnTo>
                  <a:pt x="11426" y="4569"/>
                </a:lnTo>
                <a:lnTo>
                  <a:pt x="11415" y="4558"/>
                </a:lnTo>
                <a:lnTo>
                  <a:pt x="11402" y="4549"/>
                </a:lnTo>
                <a:lnTo>
                  <a:pt x="11388" y="4538"/>
                </a:lnTo>
                <a:lnTo>
                  <a:pt x="11373" y="4528"/>
                </a:lnTo>
                <a:lnTo>
                  <a:pt x="11340" y="4508"/>
                </a:lnTo>
                <a:lnTo>
                  <a:pt x="11303" y="4489"/>
                </a:lnTo>
                <a:lnTo>
                  <a:pt x="11284" y="4470"/>
                </a:lnTo>
                <a:lnTo>
                  <a:pt x="11264" y="4452"/>
                </a:lnTo>
                <a:lnTo>
                  <a:pt x="11258" y="4449"/>
                </a:lnTo>
                <a:lnTo>
                  <a:pt x="11250" y="4445"/>
                </a:lnTo>
                <a:lnTo>
                  <a:pt x="11242" y="4441"/>
                </a:lnTo>
                <a:lnTo>
                  <a:pt x="11232" y="4438"/>
                </a:lnTo>
                <a:lnTo>
                  <a:pt x="11221" y="4435"/>
                </a:lnTo>
                <a:lnTo>
                  <a:pt x="11210" y="4433"/>
                </a:lnTo>
                <a:lnTo>
                  <a:pt x="11196" y="4431"/>
                </a:lnTo>
                <a:lnTo>
                  <a:pt x="11180" y="4430"/>
                </a:lnTo>
                <a:lnTo>
                  <a:pt x="11170" y="4428"/>
                </a:lnTo>
                <a:lnTo>
                  <a:pt x="11157" y="4423"/>
                </a:lnTo>
                <a:lnTo>
                  <a:pt x="11142" y="4418"/>
                </a:lnTo>
                <a:lnTo>
                  <a:pt x="11126" y="4412"/>
                </a:lnTo>
                <a:lnTo>
                  <a:pt x="11091" y="4397"/>
                </a:lnTo>
                <a:lnTo>
                  <a:pt x="11058" y="4383"/>
                </a:lnTo>
                <a:lnTo>
                  <a:pt x="11014" y="4358"/>
                </a:lnTo>
                <a:lnTo>
                  <a:pt x="10972" y="4334"/>
                </a:lnTo>
                <a:lnTo>
                  <a:pt x="10930" y="4310"/>
                </a:lnTo>
                <a:lnTo>
                  <a:pt x="10887" y="4284"/>
                </a:lnTo>
                <a:lnTo>
                  <a:pt x="10842" y="4259"/>
                </a:lnTo>
                <a:lnTo>
                  <a:pt x="10794" y="4234"/>
                </a:lnTo>
                <a:lnTo>
                  <a:pt x="10768" y="4221"/>
                </a:lnTo>
                <a:lnTo>
                  <a:pt x="10740" y="4207"/>
                </a:lnTo>
                <a:lnTo>
                  <a:pt x="10711" y="4194"/>
                </a:lnTo>
                <a:lnTo>
                  <a:pt x="10680" y="4181"/>
                </a:lnTo>
                <a:lnTo>
                  <a:pt x="10691" y="4190"/>
                </a:lnTo>
                <a:lnTo>
                  <a:pt x="10703" y="4199"/>
                </a:lnTo>
                <a:lnTo>
                  <a:pt x="10714" y="4208"/>
                </a:lnTo>
                <a:lnTo>
                  <a:pt x="10727" y="4217"/>
                </a:lnTo>
                <a:lnTo>
                  <a:pt x="10753" y="4233"/>
                </a:lnTo>
                <a:lnTo>
                  <a:pt x="10779" y="4249"/>
                </a:lnTo>
                <a:lnTo>
                  <a:pt x="10801" y="4264"/>
                </a:lnTo>
                <a:lnTo>
                  <a:pt x="10821" y="4279"/>
                </a:lnTo>
                <a:lnTo>
                  <a:pt x="10827" y="4286"/>
                </a:lnTo>
                <a:lnTo>
                  <a:pt x="10833" y="4294"/>
                </a:lnTo>
                <a:lnTo>
                  <a:pt x="10836" y="4300"/>
                </a:lnTo>
                <a:lnTo>
                  <a:pt x="10837" y="4308"/>
                </a:lnTo>
                <a:lnTo>
                  <a:pt x="10742" y="4258"/>
                </a:lnTo>
                <a:lnTo>
                  <a:pt x="10649" y="4209"/>
                </a:lnTo>
                <a:lnTo>
                  <a:pt x="10556" y="4160"/>
                </a:lnTo>
                <a:lnTo>
                  <a:pt x="10466" y="4111"/>
                </a:lnTo>
                <a:lnTo>
                  <a:pt x="10377" y="4062"/>
                </a:lnTo>
                <a:lnTo>
                  <a:pt x="10289" y="4013"/>
                </a:lnTo>
                <a:lnTo>
                  <a:pt x="10202" y="3964"/>
                </a:lnTo>
                <a:lnTo>
                  <a:pt x="10115" y="3915"/>
                </a:lnTo>
                <a:lnTo>
                  <a:pt x="10100" y="3900"/>
                </a:lnTo>
                <a:lnTo>
                  <a:pt x="10083" y="3886"/>
                </a:lnTo>
                <a:lnTo>
                  <a:pt x="10062" y="3872"/>
                </a:lnTo>
                <a:lnTo>
                  <a:pt x="10040" y="3858"/>
                </a:lnTo>
                <a:lnTo>
                  <a:pt x="10014" y="3844"/>
                </a:lnTo>
                <a:lnTo>
                  <a:pt x="9986" y="3830"/>
                </a:lnTo>
                <a:lnTo>
                  <a:pt x="9956" y="3816"/>
                </a:lnTo>
                <a:lnTo>
                  <a:pt x="9923" y="3803"/>
                </a:lnTo>
                <a:lnTo>
                  <a:pt x="9912" y="3797"/>
                </a:lnTo>
                <a:lnTo>
                  <a:pt x="9900" y="3790"/>
                </a:lnTo>
                <a:lnTo>
                  <a:pt x="9888" y="3784"/>
                </a:lnTo>
                <a:lnTo>
                  <a:pt x="9877" y="3777"/>
                </a:lnTo>
                <a:lnTo>
                  <a:pt x="9868" y="3768"/>
                </a:lnTo>
                <a:lnTo>
                  <a:pt x="9856" y="3758"/>
                </a:lnTo>
                <a:lnTo>
                  <a:pt x="9844" y="3747"/>
                </a:lnTo>
                <a:lnTo>
                  <a:pt x="9830" y="3738"/>
                </a:lnTo>
                <a:lnTo>
                  <a:pt x="9799" y="3719"/>
                </a:lnTo>
                <a:lnTo>
                  <a:pt x="9766" y="3699"/>
                </a:lnTo>
                <a:lnTo>
                  <a:pt x="9730" y="3680"/>
                </a:lnTo>
                <a:lnTo>
                  <a:pt x="9696" y="3661"/>
                </a:lnTo>
                <a:lnTo>
                  <a:pt x="9664" y="3641"/>
                </a:lnTo>
                <a:lnTo>
                  <a:pt x="9635" y="3622"/>
                </a:lnTo>
                <a:lnTo>
                  <a:pt x="9628" y="3623"/>
                </a:lnTo>
                <a:lnTo>
                  <a:pt x="9624" y="3620"/>
                </a:lnTo>
                <a:lnTo>
                  <a:pt x="9620" y="3618"/>
                </a:lnTo>
                <a:lnTo>
                  <a:pt x="9627" y="3620"/>
                </a:lnTo>
                <a:lnTo>
                  <a:pt x="9635" y="3622"/>
                </a:lnTo>
                <a:lnTo>
                  <a:pt x="9621" y="3610"/>
                </a:lnTo>
                <a:lnTo>
                  <a:pt x="9605" y="3598"/>
                </a:lnTo>
                <a:lnTo>
                  <a:pt x="9588" y="3586"/>
                </a:lnTo>
                <a:lnTo>
                  <a:pt x="9570" y="3574"/>
                </a:lnTo>
                <a:lnTo>
                  <a:pt x="9531" y="3550"/>
                </a:lnTo>
                <a:lnTo>
                  <a:pt x="9490" y="3526"/>
                </a:lnTo>
                <a:lnTo>
                  <a:pt x="9447" y="3502"/>
                </a:lnTo>
                <a:lnTo>
                  <a:pt x="9404" y="3479"/>
                </a:lnTo>
                <a:lnTo>
                  <a:pt x="9362" y="3454"/>
                </a:lnTo>
                <a:lnTo>
                  <a:pt x="9322" y="3430"/>
                </a:lnTo>
                <a:lnTo>
                  <a:pt x="9271" y="3399"/>
                </a:lnTo>
                <a:lnTo>
                  <a:pt x="9224" y="3368"/>
                </a:lnTo>
                <a:lnTo>
                  <a:pt x="9178" y="3337"/>
                </a:lnTo>
                <a:lnTo>
                  <a:pt x="9135" y="3307"/>
                </a:lnTo>
                <a:lnTo>
                  <a:pt x="9094" y="3276"/>
                </a:lnTo>
                <a:lnTo>
                  <a:pt x="9057" y="3246"/>
                </a:lnTo>
                <a:lnTo>
                  <a:pt x="9021" y="3216"/>
                </a:lnTo>
                <a:lnTo>
                  <a:pt x="8990" y="3187"/>
                </a:lnTo>
                <a:lnTo>
                  <a:pt x="8978" y="3180"/>
                </a:lnTo>
                <a:lnTo>
                  <a:pt x="8966" y="3173"/>
                </a:lnTo>
                <a:lnTo>
                  <a:pt x="8953" y="3166"/>
                </a:lnTo>
                <a:lnTo>
                  <a:pt x="8942" y="3160"/>
                </a:lnTo>
                <a:lnTo>
                  <a:pt x="8924" y="3146"/>
                </a:lnTo>
                <a:lnTo>
                  <a:pt x="8905" y="3132"/>
                </a:lnTo>
                <a:lnTo>
                  <a:pt x="8884" y="3119"/>
                </a:lnTo>
                <a:lnTo>
                  <a:pt x="8861" y="3105"/>
                </a:lnTo>
                <a:lnTo>
                  <a:pt x="8814" y="3078"/>
                </a:lnTo>
                <a:lnTo>
                  <a:pt x="8763" y="3051"/>
                </a:lnTo>
                <a:lnTo>
                  <a:pt x="8713" y="3025"/>
                </a:lnTo>
                <a:lnTo>
                  <a:pt x="8664" y="2997"/>
                </a:lnTo>
                <a:lnTo>
                  <a:pt x="8642" y="2983"/>
                </a:lnTo>
                <a:lnTo>
                  <a:pt x="8620" y="2970"/>
                </a:lnTo>
                <a:lnTo>
                  <a:pt x="8601" y="2956"/>
                </a:lnTo>
                <a:lnTo>
                  <a:pt x="8583" y="2942"/>
                </a:lnTo>
                <a:lnTo>
                  <a:pt x="8571" y="2934"/>
                </a:lnTo>
                <a:lnTo>
                  <a:pt x="8555" y="2924"/>
                </a:lnTo>
                <a:lnTo>
                  <a:pt x="8537" y="2914"/>
                </a:lnTo>
                <a:lnTo>
                  <a:pt x="8514" y="2906"/>
                </a:lnTo>
                <a:lnTo>
                  <a:pt x="8490" y="2897"/>
                </a:lnTo>
                <a:lnTo>
                  <a:pt x="8466" y="2890"/>
                </a:lnTo>
                <a:lnTo>
                  <a:pt x="8453" y="2886"/>
                </a:lnTo>
                <a:lnTo>
                  <a:pt x="8440" y="2883"/>
                </a:lnTo>
                <a:lnTo>
                  <a:pt x="8427" y="2882"/>
                </a:lnTo>
                <a:lnTo>
                  <a:pt x="8414" y="2881"/>
                </a:lnTo>
                <a:lnTo>
                  <a:pt x="8390" y="2867"/>
                </a:lnTo>
                <a:lnTo>
                  <a:pt x="8367" y="2853"/>
                </a:lnTo>
                <a:lnTo>
                  <a:pt x="8342" y="2840"/>
                </a:lnTo>
                <a:lnTo>
                  <a:pt x="8318" y="2826"/>
                </a:lnTo>
                <a:lnTo>
                  <a:pt x="8309" y="2826"/>
                </a:lnTo>
                <a:lnTo>
                  <a:pt x="8298" y="2826"/>
                </a:lnTo>
                <a:lnTo>
                  <a:pt x="8288" y="2826"/>
                </a:lnTo>
                <a:lnTo>
                  <a:pt x="8278" y="2826"/>
                </a:lnTo>
                <a:lnTo>
                  <a:pt x="8277" y="2826"/>
                </a:lnTo>
                <a:lnTo>
                  <a:pt x="8274" y="2826"/>
                </a:lnTo>
                <a:lnTo>
                  <a:pt x="8291" y="2840"/>
                </a:lnTo>
                <a:lnTo>
                  <a:pt x="8308" y="2853"/>
                </a:lnTo>
                <a:lnTo>
                  <a:pt x="8327" y="2867"/>
                </a:lnTo>
                <a:lnTo>
                  <a:pt x="8346" y="2881"/>
                </a:lnTo>
                <a:lnTo>
                  <a:pt x="8387" y="2909"/>
                </a:lnTo>
                <a:lnTo>
                  <a:pt x="8431" y="2937"/>
                </a:lnTo>
                <a:lnTo>
                  <a:pt x="8476" y="2964"/>
                </a:lnTo>
                <a:lnTo>
                  <a:pt x="8524" y="2991"/>
                </a:lnTo>
                <a:lnTo>
                  <a:pt x="8572" y="3018"/>
                </a:lnTo>
                <a:lnTo>
                  <a:pt x="8621" y="3045"/>
                </a:lnTo>
                <a:lnTo>
                  <a:pt x="8669" y="3067"/>
                </a:lnTo>
                <a:lnTo>
                  <a:pt x="8716" y="3089"/>
                </a:lnTo>
                <a:lnTo>
                  <a:pt x="8735" y="3100"/>
                </a:lnTo>
                <a:lnTo>
                  <a:pt x="8751" y="3110"/>
                </a:lnTo>
                <a:lnTo>
                  <a:pt x="8758" y="3116"/>
                </a:lnTo>
                <a:lnTo>
                  <a:pt x="8763" y="3122"/>
                </a:lnTo>
                <a:lnTo>
                  <a:pt x="8767" y="3127"/>
                </a:lnTo>
                <a:lnTo>
                  <a:pt x="8768" y="3134"/>
                </a:lnTo>
                <a:lnTo>
                  <a:pt x="8799" y="3142"/>
                </a:lnTo>
                <a:lnTo>
                  <a:pt x="8823" y="3150"/>
                </a:lnTo>
                <a:lnTo>
                  <a:pt x="8842" y="3157"/>
                </a:lnTo>
                <a:lnTo>
                  <a:pt x="8855" y="3165"/>
                </a:lnTo>
                <a:lnTo>
                  <a:pt x="8864" y="3172"/>
                </a:lnTo>
                <a:lnTo>
                  <a:pt x="8870" y="3179"/>
                </a:lnTo>
                <a:lnTo>
                  <a:pt x="8874" y="3186"/>
                </a:lnTo>
                <a:lnTo>
                  <a:pt x="8876" y="3193"/>
                </a:lnTo>
                <a:lnTo>
                  <a:pt x="8877" y="3200"/>
                </a:lnTo>
                <a:lnTo>
                  <a:pt x="8878" y="3207"/>
                </a:lnTo>
                <a:lnTo>
                  <a:pt x="8881" y="3214"/>
                </a:lnTo>
                <a:lnTo>
                  <a:pt x="8886" y="3222"/>
                </a:lnTo>
                <a:lnTo>
                  <a:pt x="8889" y="3225"/>
                </a:lnTo>
                <a:lnTo>
                  <a:pt x="8893" y="3228"/>
                </a:lnTo>
                <a:lnTo>
                  <a:pt x="8899" y="3232"/>
                </a:lnTo>
                <a:lnTo>
                  <a:pt x="8905" y="3236"/>
                </a:lnTo>
                <a:lnTo>
                  <a:pt x="8921" y="3243"/>
                </a:lnTo>
                <a:lnTo>
                  <a:pt x="8943" y="3251"/>
                </a:lnTo>
                <a:lnTo>
                  <a:pt x="8953" y="3257"/>
                </a:lnTo>
                <a:lnTo>
                  <a:pt x="8962" y="3263"/>
                </a:lnTo>
                <a:lnTo>
                  <a:pt x="8965" y="3273"/>
                </a:lnTo>
                <a:lnTo>
                  <a:pt x="8970" y="3282"/>
                </a:lnTo>
                <a:lnTo>
                  <a:pt x="8975" y="3291"/>
                </a:lnTo>
                <a:lnTo>
                  <a:pt x="8982" y="3301"/>
                </a:lnTo>
                <a:lnTo>
                  <a:pt x="8993" y="3311"/>
                </a:lnTo>
                <a:lnTo>
                  <a:pt x="9007" y="3321"/>
                </a:lnTo>
                <a:lnTo>
                  <a:pt x="9024" y="3334"/>
                </a:lnTo>
                <a:lnTo>
                  <a:pt x="9046" y="3348"/>
                </a:lnTo>
                <a:lnTo>
                  <a:pt x="9079" y="3366"/>
                </a:lnTo>
                <a:lnTo>
                  <a:pt x="9112" y="3384"/>
                </a:lnTo>
                <a:lnTo>
                  <a:pt x="9147" y="3403"/>
                </a:lnTo>
                <a:lnTo>
                  <a:pt x="9181" y="3421"/>
                </a:lnTo>
                <a:lnTo>
                  <a:pt x="9213" y="3439"/>
                </a:lnTo>
                <a:lnTo>
                  <a:pt x="9245" y="3457"/>
                </a:lnTo>
                <a:lnTo>
                  <a:pt x="9259" y="3467"/>
                </a:lnTo>
                <a:lnTo>
                  <a:pt x="9273" y="3477"/>
                </a:lnTo>
                <a:lnTo>
                  <a:pt x="9285" y="3486"/>
                </a:lnTo>
                <a:lnTo>
                  <a:pt x="9296" y="3495"/>
                </a:lnTo>
                <a:lnTo>
                  <a:pt x="9305" y="3502"/>
                </a:lnTo>
                <a:lnTo>
                  <a:pt x="9313" y="3509"/>
                </a:lnTo>
                <a:lnTo>
                  <a:pt x="9322" y="3514"/>
                </a:lnTo>
                <a:lnTo>
                  <a:pt x="9331" y="3518"/>
                </a:lnTo>
                <a:lnTo>
                  <a:pt x="9339" y="3521"/>
                </a:lnTo>
                <a:lnTo>
                  <a:pt x="9347" y="3525"/>
                </a:lnTo>
                <a:lnTo>
                  <a:pt x="9354" y="3527"/>
                </a:lnTo>
                <a:lnTo>
                  <a:pt x="9363" y="3529"/>
                </a:lnTo>
                <a:lnTo>
                  <a:pt x="9378" y="3530"/>
                </a:lnTo>
                <a:lnTo>
                  <a:pt x="9393" y="3531"/>
                </a:lnTo>
                <a:lnTo>
                  <a:pt x="9407" y="3530"/>
                </a:lnTo>
                <a:lnTo>
                  <a:pt x="9421" y="3530"/>
                </a:lnTo>
                <a:lnTo>
                  <a:pt x="9418" y="3541"/>
                </a:lnTo>
                <a:lnTo>
                  <a:pt x="9413" y="3553"/>
                </a:lnTo>
                <a:lnTo>
                  <a:pt x="9413" y="3556"/>
                </a:lnTo>
                <a:lnTo>
                  <a:pt x="9414" y="3559"/>
                </a:lnTo>
                <a:lnTo>
                  <a:pt x="9417" y="3563"/>
                </a:lnTo>
                <a:lnTo>
                  <a:pt x="9421" y="3566"/>
                </a:lnTo>
                <a:lnTo>
                  <a:pt x="9426" y="3571"/>
                </a:lnTo>
                <a:lnTo>
                  <a:pt x="9435" y="3576"/>
                </a:lnTo>
                <a:lnTo>
                  <a:pt x="9444" y="3581"/>
                </a:lnTo>
                <a:lnTo>
                  <a:pt x="9456" y="3587"/>
                </a:lnTo>
                <a:lnTo>
                  <a:pt x="9459" y="3592"/>
                </a:lnTo>
                <a:lnTo>
                  <a:pt x="9465" y="3598"/>
                </a:lnTo>
                <a:lnTo>
                  <a:pt x="9470" y="3603"/>
                </a:lnTo>
                <a:lnTo>
                  <a:pt x="9478" y="3608"/>
                </a:lnTo>
                <a:lnTo>
                  <a:pt x="9494" y="3620"/>
                </a:lnTo>
                <a:lnTo>
                  <a:pt x="9512" y="3632"/>
                </a:lnTo>
                <a:lnTo>
                  <a:pt x="9529" y="3643"/>
                </a:lnTo>
                <a:lnTo>
                  <a:pt x="9544" y="3654"/>
                </a:lnTo>
                <a:lnTo>
                  <a:pt x="9551" y="3660"/>
                </a:lnTo>
                <a:lnTo>
                  <a:pt x="9555" y="3664"/>
                </a:lnTo>
                <a:lnTo>
                  <a:pt x="9558" y="3669"/>
                </a:lnTo>
                <a:lnTo>
                  <a:pt x="9560" y="3675"/>
                </a:lnTo>
                <a:lnTo>
                  <a:pt x="9551" y="3676"/>
                </a:lnTo>
                <a:lnTo>
                  <a:pt x="9541" y="3677"/>
                </a:lnTo>
                <a:lnTo>
                  <a:pt x="9523" y="3673"/>
                </a:lnTo>
                <a:lnTo>
                  <a:pt x="9511" y="3671"/>
                </a:lnTo>
                <a:lnTo>
                  <a:pt x="9508" y="3673"/>
                </a:lnTo>
                <a:lnTo>
                  <a:pt x="9505" y="3674"/>
                </a:lnTo>
                <a:lnTo>
                  <a:pt x="9504" y="3675"/>
                </a:lnTo>
                <a:lnTo>
                  <a:pt x="9502" y="3677"/>
                </a:lnTo>
                <a:lnTo>
                  <a:pt x="9505" y="3685"/>
                </a:lnTo>
                <a:lnTo>
                  <a:pt x="9507" y="3695"/>
                </a:lnTo>
                <a:lnTo>
                  <a:pt x="9485" y="3691"/>
                </a:lnTo>
                <a:lnTo>
                  <a:pt x="9466" y="3685"/>
                </a:lnTo>
                <a:lnTo>
                  <a:pt x="9448" y="3680"/>
                </a:lnTo>
                <a:lnTo>
                  <a:pt x="9430" y="3674"/>
                </a:lnTo>
                <a:lnTo>
                  <a:pt x="9414" y="3667"/>
                </a:lnTo>
                <a:lnTo>
                  <a:pt x="9400" y="3661"/>
                </a:lnTo>
                <a:lnTo>
                  <a:pt x="9387" y="3653"/>
                </a:lnTo>
                <a:lnTo>
                  <a:pt x="9375" y="3647"/>
                </a:lnTo>
                <a:lnTo>
                  <a:pt x="9354" y="3633"/>
                </a:lnTo>
                <a:lnTo>
                  <a:pt x="9340" y="3620"/>
                </a:lnTo>
                <a:lnTo>
                  <a:pt x="9335" y="3615"/>
                </a:lnTo>
                <a:lnTo>
                  <a:pt x="9331" y="3610"/>
                </a:lnTo>
                <a:lnTo>
                  <a:pt x="9327" y="3606"/>
                </a:lnTo>
                <a:lnTo>
                  <a:pt x="9326" y="3604"/>
                </a:lnTo>
                <a:lnTo>
                  <a:pt x="9324" y="3596"/>
                </a:lnTo>
                <a:lnTo>
                  <a:pt x="9322" y="3589"/>
                </a:lnTo>
                <a:lnTo>
                  <a:pt x="9318" y="3583"/>
                </a:lnTo>
                <a:lnTo>
                  <a:pt x="9313" y="3576"/>
                </a:lnTo>
                <a:lnTo>
                  <a:pt x="9307" y="3570"/>
                </a:lnTo>
                <a:lnTo>
                  <a:pt x="9300" y="3564"/>
                </a:lnTo>
                <a:lnTo>
                  <a:pt x="9292" y="3558"/>
                </a:lnTo>
                <a:lnTo>
                  <a:pt x="9283" y="3553"/>
                </a:lnTo>
                <a:lnTo>
                  <a:pt x="9261" y="3542"/>
                </a:lnTo>
                <a:lnTo>
                  <a:pt x="9234" y="3531"/>
                </a:lnTo>
                <a:lnTo>
                  <a:pt x="9202" y="3519"/>
                </a:lnTo>
                <a:lnTo>
                  <a:pt x="9164" y="3508"/>
                </a:lnTo>
                <a:lnTo>
                  <a:pt x="9145" y="3501"/>
                </a:lnTo>
                <a:lnTo>
                  <a:pt x="9127" y="3494"/>
                </a:lnTo>
                <a:lnTo>
                  <a:pt x="9109" y="3485"/>
                </a:lnTo>
                <a:lnTo>
                  <a:pt x="9092" y="3475"/>
                </a:lnTo>
                <a:lnTo>
                  <a:pt x="9060" y="3455"/>
                </a:lnTo>
                <a:lnTo>
                  <a:pt x="9029" y="3435"/>
                </a:lnTo>
                <a:lnTo>
                  <a:pt x="9016" y="3426"/>
                </a:lnTo>
                <a:lnTo>
                  <a:pt x="9002" y="3417"/>
                </a:lnTo>
                <a:lnTo>
                  <a:pt x="8987" y="3407"/>
                </a:lnTo>
                <a:lnTo>
                  <a:pt x="8971" y="3398"/>
                </a:lnTo>
                <a:lnTo>
                  <a:pt x="8952" y="3390"/>
                </a:lnTo>
                <a:lnTo>
                  <a:pt x="8932" y="3383"/>
                </a:lnTo>
                <a:lnTo>
                  <a:pt x="8921" y="3381"/>
                </a:lnTo>
                <a:lnTo>
                  <a:pt x="8909" y="3379"/>
                </a:lnTo>
                <a:lnTo>
                  <a:pt x="8898" y="3378"/>
                </a:lnTo>
                <a:lnTo>
                  <a:pt x="8885" y="3377"/>
                </a:lnTo>
                <a:lnTo>
                  <a:pt x="8885" y="3373"/>
                </a:lnTo>
                <a:lnTo>
                  <a:pt x="8885" y="3368"/>
                </a:lnTo>
                <a:lnTo>
                  <a:pt x="8884" y="3366"/>
                </a:lnTo>
                <a:lnTo>
                  <a:pt x="8883" y="3364"/>
                </a:lnTo>
                <a:lnTo>
                  <a:pt x="8880" y="3362"/>
                </a:lnTo>
                <a:lnTo>
                  <a:pt x="8878" y="3360"/>
                </a:lnTo>
                <a:lnTo>
                  <a:pt x="8842" y="3341"/>
                </a:lnTo>
                <a:lnTo>
                  <a:pt x="8805" y="3321"/>
                </a:lnTo>
                <a:lnTo>
                  <a:pt x="8769" y="3302"/>
                </a:lnTo>
                <a:lnTo>
                  <a:pt x="8732" y="3283"/>
                </a:lnTo>
                <a:lnTo>
                  <a:pt x="8696" y="3263"/>
                </a:lnTo>
                <a:lnTo>
                  <a:pt x="8659" y="3245"/>
                </a:lnTo>
                <a:lnTo>
                  <a:pt x="8623" y="3226"/>
                </a:lnTo>
                <a:lnTo>
                  <a:pt x="8586" y="3207"/>
                </a:lnTo>
                <a:lnTo>
                  <a:pt x="8575" y="3206"/>
                </a:lnTo>
                <a:lnTo>
                  <a:pt x="8569" y="3208"/>
                </a:lnTo>
                <a:lnTo>
                  <a:pt x="8569" y="3208"/>
                </a:lnTo>
                <a:lnTo>
                  <a:pt x="8569" y="3208"/>
                </a:lnTo>
                <a:lnTo>
                  <a:pt x="8576" y="3207"/>
                </a:lnTo>
                <a:lnTo>
                  <a:pt x="8586" y="3207"/>
                </a:lnTo>
                <a:lnTo>
                  <a:pt x="8559" y="3193"/>
                </a:lnTo>
                <a:lnTo>
                  <a:pt x="8533" y="3179"/>
                </a:lnTo>
                <a:lnTo>
                  <a:pt x="8508" y="3166"/>
                </a:lnTo>
                <a:lnTo>
                  <a:pt x="8482" y="3152"/>
                </a:lnTo>
                <a:lnTo>
                  <a:pt x="8456" y="3139"/>
                </a:lnTo>
                <a:lnTo>
                  <a:pt x="8430" y="3125"/>
                </a:lnTo>
                <a:lnTo>
                  <a:pt x="8404" y="3111"/>
                </a:lnTo>
                <a:lnTo>
                  <a:pt x="8379" y="3097"/>
                </a:lnTo>
                <a:lnTo>
                  <a:pt x="8344" y="3081"/>
                </a:lnTo>
                <a:lnTo>
                  <a:pt x="8311" y="3064"/>
                </a:lnTo>
                <a:lnTo>
                  <a:pt x="8277" y="3047"/>
                </a:lnTo>
                <a:lnTo>
                  <a:pt x="8242" y="3030"/>
                </a:lnTo>
                <a:lnTo>
                  <a:pt x="8206" y="3012"/>
                </a:lnTo>
                <a:lnTo>
                  <a:pt x="8168" y="2992"/>
                </a:lnTo>
                <a:lnTo>
                  <a:pt x="8129" y="2973"/>
                </a:lnTo>
                <a:lnTo>
                  <a:pt x="8090" y="2953"/>
                </a:lnTo>
                <a:lnTo>
                  <a:pt x="8093" y="2959"/>
                </a:lnTo>
                <a:lnTo>
                  <a:pt x="8097" y="2966"/>
                </a:lnTo>
                <a:lnTo>
                  <a:pt x="8103" y="2972"/>
                </a:lnTo>
                <a:lnTo>
                  <a:pt x="8110" y="2979"/>
                </a:lnTo>
                <a:lnTo>
                  <a:pt x="8126" y="2991"/>
                </a:lnTo>
                <a:lnTo>
                  <a:pt x="8147" y="3004"/>
                </a:lnTo>
                <a:lnTo>
                  <a:pt x="8194" y="3030"/>
                </a:lnTo>
                <a:lnTo>
                  <a:pt x="8244" y="3055"/>
                </a:lnTo>
                <a:lnTo>
                  <a:pt x="8269" y="3067"/>
                </a:lnTo>
                <a:lnTo>
                  <a:pt x="8292" y="3079"/>
                </a:lnTo>
                <a:lnTo>
                  <a:pt x="8311" y="3091"/>
                </a:lnTo>
                <a:lnTo>
                  <a:pt x="8328" y="3103"/>
                </a:lnTo>
                <a:lnTo>
                  <a:pt x="8335" y="3108"/>
                </a:lnTo>
                <a:lnTo>
                  <a:pt x="8340" y="3113"/>
                </a:lnTo>
                <a:lnTo>
                  <a:pt x="8344" y="3119"/>
                </a:lnTo>
                <a:lnTo>
                  <a:pt x="8347" y="3124"/>
                </a:lnTo>
                <a:lnTo>
                  <a:pt x="8350" y="3130"/>
                </a:lnTo>
                <a:lnTo>
                  <a:pt x="8349" y="3135"/>
                </a:lnTo>
                <a:lnTo>
                  <a:pt x="8347" y="3139"/>
                </a:lnTo>
                <a:lnTo>
                  <a:pt x="8343" y="3143"/>
                </a:lnTo>
                <a:lnTo>
                  <a:pt x="8328" y="3143"/>
                </a:lnTo>
                <a:lnTo>
                  <a:pt x="8316" y="3145"/>
                </a:lnTo>
                <a:lnTo>
                  <a:pt x="8312" y="3146"/>
                </a:lnTo>
                <a:lnTo>
                  <a:pt x="8309" y="3147"/>
                </a:lnTo>
                <a:lnTo>
                  <a:pt x="8306" y="3149"/>
                </a:lnTo>
                <a:lnTo>
                  <a:pt x="8305" y="3151"/>
                </a:lnTo>
                <a:lnTo>
                  <a:pt x="8302" y="3153"/>
                </a:lnTo>
                <a:lnTo>
                  <a:pt x="8302" y="3155"/>
                </a:lnTo>
                <a:lnTo>
                  <a:pt x="8302" y="3158"/>
                </a:lnTo>
                <a:lnTo>
                  <a:pt x="8302" y="3162"/>
                </a:lnTo>
                <a:lnTo>
                  <a:pt x="8306" y="3168"/>
                </a:lnTo>
                <a:lnTo>
                  <a:pt x="8310" y="3176"/>
                </a:lnTo>
                <a:lnTo>
                  <a:pt x="8308" y="3177"/>
                </a:lnTo>
                <a:lnTo>
                  <a:pt x="8307" y="3178"/>
                </a:lnTo>
                <a:lnTo>
                  <a:pt x="8307" y="3179"/>
                </a:lnTo>
                <a:lnTo>
                  <a:pt x="8308" y="3181"/>
                </a:lnTo>
                <a:lnTo>
                  <a:pt x="8312" y="3184"/>
                </a:lnTo>
                <a:lnTo>
                  <a:pt x="8321" y="3189"/>
                </a:lnTo>
                <a:lnTo>
                  <a:pt x="8345" y="3198"/>
                </a:lnTo>
                <a:lnTo>
                  <a:pt x="8369" y="3207"/>
                </a:lnTo>
                <a:lnTo>
                  <a:pt x="8393" y="3215"/>
                </a:lnTo>
                <a:lnTo>
                  <a:pt x="8416" y="3224"/>
                </a:lnTo>
                <a:lnTo>
                  <a:pt x="8440" y="3232"/>
                </a:lnTo>
                <a:lnTo>
                  <a:pt x="8464" y="3242"/>
                </a:lnTo>
                <a:lnTo>
                  <a:pt x="8487" y="3251"/>
                </a:lnTo>
                <a:lnTo>
                  <a:pt x="8510" y="3260"/>
                </a:lnTo>
                <a:lnTo>
                  <a:pt x="8524" y="3269"/>
                </a:lnTo>
                <a:lnTo>
                  <a:pt x="8538" y="3276"/>
                </a:lnTo>
                <a:lnTo>
                  <a:pt x="8554" y="3283"/>
                </a:lnTo>
                <a:lnTo>
                  <a:pt x="8569" y="3288"/>
                </a:lnTo>
                <a:lnTo>
                  <a:pt x="8587" y="3298"/>
                </a:lnTo>
                <a:lnTo>
                  <a:pt x="8604" y="3308"/>
                </a:lnTo>
                <a:lnTo>
                  <a:pt x="8621" y="3318"/>
                </a:lnTo>
                <a:lnTo>
                  <a:pt x="8639" y="3329"/>
                </a:lnTo>
                <a:lnTo>
                  <a:pt x="8691" y="3361"/>
                </a:lnTo>
                <a:lnTo>
                  <a:pt x="8740" y="3394"/>
                </a:lnTo>
                <a:lnTo>
                  <a:pt x="8786" y="3426"/>
                </a:lnTo>
                <a:lnTo>
                  <a:pt x="8831" y="3459"/>
                </a:lnTo>
                <a:lnTo>
                  <a:pt x="8873" y="3492"/>
                </a:lnTo>
                <a:lnTo>
                  <a:pt x="8915" y="3524"/>
                </a:lnTo>
                <a:lnTo>
                  <a:pt x="8956" y="3556"/>
                </a:lnTo>
                <a:lnTo>
                  <a:pt x="8996" y="3588"/>
                </a:lnTo>
                <a:lnTo>
                  <a:pt x="8976" y="3583"/>
                </a:lnTo>
                <a:lnTo>
                  <a:pt x="8957" y="3576"/>
                </a:lnTo>
                <a:lnTo>
                  <a:pt x="8937" y="3568"/>
                </a:lnTo>
                <a:lnTo>
                  <a:pt x="8919" y="3558"/>
                </a:lnTo>
                <a:lnTo>
                  <a:pt x="8901" y="3549"/>
                </a:lnTo>
                <a:lnTo>
                  <a:pt x="8881" y="3542"/>
                </a:lnTo>
                <a:lnTo>
                  <a:pt x="8871" y="3539"/>
                </a:lnTo>
                <a:lnTo>
                  <a:pt x="8861" y="3535"/>
                </a:lnTo>
                <a:lnTo>
                  <a:pt x="8850" y="3533"/>
                </a:lnTo>
                <a:lnTo>
                  <a:pt x="8840" y="3532"/>
                </a:lnTo>
                <a:lnTo>
                  <a:pt x="8840" y="3534"/>
                </a:lnTo>
                <a:lnTo>
                  <a:pt x="8841" y="3538"/>
                </a:lnTo>
                <a:lnTo>
                  <a:pt x="8843" y="3541"/>
                </a:lnTo>
                <a:lnTo>
                  <a:pt x="8845" y="3543"/>
                </a:lnTo>
                <a:lnTo>
                  <a:pt x="8850" y="3548"/>
                </a:lnTo>
                <a:lnTo>
                  <a:pt x="8858" y="3553"/>
                </a:lnTo>
                <a:lnTo>
                  <a:pt x="8877" y="3561"/>
                </a:lnTo>
                <a:lnTo>
                  <a:pt x="8900" y="3570"/>
                </a:lnTo>
                <a:lnTo>
                  <a:pt x="8923" y="3578"/>
                </a:lnTo>
                <a:lnTo>
                  <a:pt x="8945" y="3586"/>
                </a:lnTo>
                <a:lnTo>
                  <a:pt x="8956" y="3590"/>
                </a:lnTo>
                <a:lnTo>
                  <a:pt x="8964" y="3594"/>
                </a:lnTo>
                <a:lnTo>
                  <a:pt x="8972" y="3600"/>
                </a:lnTo>
                <a:lnTo>
                  <a:pt x="8977" y="3604"/>
                </a:lnTo>
                <a:lnTo>
                  <a:pt x="8967" y="3614"/>
                </a:lnTo>
                <a:lnTo>
                  <a:pt x="8959" y="3622"/>
                </a:lnTo>
                <a:lnTo>
                  <a:pt x="8959" y="3622"/>
                </a:lnTo>
                <a:lnTo>
                  <a:pt x="8959" y="3622"/>
                </a:lnTo>
                <a:lnTo>
                  <a:pt x="8952" y="3625"/>
                </a:lnTo>
                <a:lnTo>
                  <a:pt x="8946" y="3630"/>
                </a:lnTo>
                <a:lnTo>
                  <a:pt x="8942" y="3630"/>
                </a:lnTo>
                <a:lnTo>
                  <a:pt x="8935" y="3629"/>
                </a:lnTo>
                <a:lnTo>
                  <a:pt x="8926" y="3624"/>
                </a:lnTo>
                <a:lnTo>
                  <a:pt x="8912" y="3617"/>
                </a:lnTo>
                <a:lnTo>
                  <a:pt x="8901" y="3610"/>
                </a:lnTo>
                <a:lnTo>
                  <a:pt x="8891" y="3606"/>
                </a:lnTo>
                <a:lnTo>
                  <a:pt x="8881" y="3602"/>
                </a:lnTo>
                <a:lnTo>
                  <a:pt x="8872" y="3599"/>
                </a:lnTo>
                <a:lnTo>
                  <a:pt x="8856" y="3594"/>
                </a:lnTo>
                <a:lnTo>
                  <a:pt x="8841" y="3592"/>
                </a:lnTo>
                <a:lnTo>
                  <a:pt x="8816" y="3591"/>
                </a:lnTo>
                <a:lnTo>
                  <a:pt x="8797" y="3593"/>
                </a:lnTo>
                <a:lnTo>
                  <a:pt x="8791" y="3594"/>
                </a:lnTo>
                <a:lnTo>
                  <a:pt x="8788" y="3595"/>
                </a:lnTo>
                <a:lnTo>
                  <a:pt x="8786" y="3596"/>
                </a:lnTo>
                <a:lnTo>
                  <a:pt x="8786" y="3599"/>
                </a:lnTo>
                <a:lnTo>
                  <a:pt x="8787" y="3601"/>
                </a:lnTo>
                <a:lnTo>
                  <a:pt x="8789" y="3604"/>
                </a:lnTo>
                <a:lnTo>
                  <a:pt x="8792" y="3606"/>
                </a:lnTo>
                <a:lnTo>
                  <a:pt x="8797" y="3609"/>
                </a:lnTo>
                <a:lnTo>
                  <a:pt x="8818" y="3622"/>
                </a:lnTo>
                <a:lnTo>
                  <a:pt x="8842" y="3634"/>
                </a:lnTo>
                <a:lnTo>
                  <a:pt x="8872" y="3648"/>
                </a:lnTo>
                <a:lnTo>
                  <a:pt x="8901" y="3663"/>
                </a:lnTo>
                <a:lnTo>
                  <a:pt x="8929" y="3679"/>
                </a:lnTo>
                <a:lnTo>
                  <a:pt x="8953" y="3694"/>
                </a:lnTo>
                <a:lnTo>
                  <a:pt x="8978" y="3708"/>
                </a:lnTo>
                <a:lnTo>
                  <a:pt x="9000" y="3723"/>
                </a:lnTo>
                <a:lnTo>
                  <a:pt x="9020" y="3738"/>
                </a:lnTo>
                <a:lnTo>
                  <a:pt x="9037" y="3751"/>
                </a:lnTo>
                <a:lnTo>
                  <a:pt x="9048" y="3759"/>
                </a:lnTo>
                <a:lnTo>
                  <a:pt x="9058" y="3766"/>
                </a:lnTo>
                <a:lnTo>
                  <a:pt x="9067" y="3772"/>
                </a:lnTo>
                <a:lnTo>
                  <a:pt x="9076" y="3776"/>
                </a:lnTo>
                <a:lnTo>
                  <a:pt x="9085" y="3781"/>
                </a:lnTo>
                <a:lnTo>
                  <a:pt x="9094" y="3784"/>
                </a:lnTo>
                <a:lnTo>
                  <a:pt x="9102" y="3787"/>
                </a:lnTo>
                <a:lnTo>
                  <a:pt x="9110" y="3789"/>
                </a:lnTo>
                <a:lnTo>
                  <a:pt x="9144" y="3795"/>
                </a:lnTo>
                <a:lnTo>
                  <a:pt x="9179" y="3799"/>
                </a:lnTo>
                <a:lnTo>
                  <a:pt x="9203" y="3813"/>
                </a:lnTo>
                <a:lnTo>
                  <a:pt x="9226" y="3827"/>
                </a:lnTo>
                <a:lnTo>
                  <a:pt x="9250" y="3842"/>
                </a:lnTo>
                <a:lnTo>
                  <a:pt x="9276" y="3857"/>
                </a:lnTo>
                <a:lnTo>
                  <a:pt x="9303" y="3874"/>
                </a:lnTo>
                <a:lnTo>
                  <a:pt x="9332" y="3891"/>
                </a:lnTo>
                <a:lnTo>
                  <a:pt x="9363" y="3910"/>
                </a:lnTo>
                <a:lnTo>
                  <a:pt x="9396" y="3931"/>
                </a:lnTo>
                <a:lnTo>
                  <a:pt x="9378" y="3910"/>
                </a:lnTo>
                <a:lnTo>
                  <a:pt x="9360" y="3891"/>
                </a:lnTo>
                <a:lnTo>
                  <a:pt x="9350" y="3882"/>
                </a:lnTo>
                <a:lnTo>
                  <a:pt x="9340" y="3874"/>
                </a:lnTo>
                <a:lnTo>
                  <a:pt x="9329" y="3865"/>
                </a:lnTo>
                <a:lnTo>
                  <a:pt x="9318" y="3858"/>
                </a:lnTo>
                <a:lnTo>
                  <a:pt x="9306" y="3849"/>
                </a:lnTo>
                <a:lnTo>
                  <a:pt x="9294" y="3842"/>
                </a:lnTo>
                <a:lnTo>
                  <a:pt x="9280" y="3834"/>
                </a:lnTo>
                <a:lnTo>
                  <a:pt x="9266" y="3828"/>
                </a:lnTo>
                <a:lnTo>
                  <a:pt x="9234" y="3814"/>
                </a:lnTo>
                <a:lnTo>
                  <a:pt x="9196" y="3800"/>
                </a:lnTo>
                <a:lnTo>
                  <a:pt x="9176" y="3786"/>
                </a:lnTo>
                <a:lnTo>
                  <a:pt x="9154" y="3773"/>
                </a:lnTo>
                <a:lnTo>
                  <a:pt x="9134" y="3759"/>
                </a:lnTo>
                <a:lnTo>
                  <a:pt x="9112" y="3745"/>
                </a:lnTo>
                <a:lnTo>
                  <a:pt x="9091" y="3732"/>
                </a:lnTo>
                <a:lnTo>
                  <a:pt x="9071" y="3719"/>
                </a:lnTo>
                <a:lnTo>
                  <a:pt x="9049" y="3705"/>
                </a:lnTo>
                <a:lnTo>
                  <a:pt x="9028" y="3691"/>
                </a:lnTo>
                <a:lnTo>
                  <a:pt x="9015" y="3682"/>
                </a:lnTo>
                <a:lnTo>
                  <a:pt x="9004" y="3674"/>
                </a:lnTo>
                <a:lnTo>
                  <a:pt x="9001" y="3669"/>
                </a:lnTo>
                <a:lnTo>
                  <a:pt x="8997" y="3666"/>
                </a:lnTo>
                <a:lnTo>
                  <a:pt x="8995" y="3663"/>
                </a:lnTo>
                <a:lnTo>
                  <a:pt x="8995" y="3660"/>
                </a:lnTo>
                <a:lnTo>
                  <a:pt x="8995" y="3658"/>
                </a:lnTo>
                <a:lnTo>
                  <a:pt x="8996" y="3655"/>
                </a:lnTo>
                <a:lnTo>
                  <a:pt x="9000" y="3653"/>
                </a:lnTo>
                <a:lnTo>
                  <a:pt x="9003" y="3652"/>
                </a:lnTo>
                <a:lnTo>
                  <a:pt x="9015" y="3650"/>
                </a:lnTo>
                <a:lnTo>
                  <a:pt x="9031" y="3649"/>
                </a:lnTo>
                <a:lnTo>
                  <a:pt x="9054" y="3662"/>
                </a:lnTo>
                <a:lnTo>
                  <a:pt x="9078" y="3675"/>
                </a:lnTo>
                <a:lnTo>
                  <a:pt x="9101" y="3685"/>
                </a:lnTo>
                <a:lnTo>
                  <a:pt x="9122" y="3695"/>
                </a:lnTo>
                <a:lnTo>
                  <a:pt x="9133" y="3698"/>
                </a:lnTo>
                <a:lnTo>
                  <a:pt x="9143" y="3700"/>
                </a:lnTo>
                <a:lnTo>
                  <a:pt x="9151" y="3701"/>
                </a:lnTo>
                <a:lnTo>
                  <a:pt x="9160" y="3701"/>
                </a:lnTo>
                <a:lnTo>
                  <a:pt x="9167" y="3700"/>
                </a:lnTo>
                <a:lnTo>
                  <a:pt x="9174" y="3697"/>
                </a:lnTo>
                <a:lnTo>
                  <a:pt x="9180" y="3693"/>
                </a:lnTo>
                <a:lnTo>
                  <a:pt x="9186" y="3686"/>
                </a:lnTo>
                <a:lnTo>
                  <a:pt x="9197" y="3694"/>
                </a:lnTo>
                <a:lnTo>
                  <a:pt x="9209" y="3700"/>
                </a:lnTo>
                <a:lnTo>
                  <a:pt x="9221" y="3707"/>
                </a:lnTo>
                <a:lnTo>
                  <a:pt x="9233" y="3714"/>
                </a:lnTo>
                <a:lnTo>
                  <a:pt x="9235" y="3719"/>
                </a:lnTo>
                <a:lnTo>
                  <a:pt x="9238" y="3723"/>
                </a:lnTo>
                <a:lnTo>
                  <a:pt x="9242" y="3727"/>
                </a:lnTo>
                <a:lnTo>
                  <a:pt x="9248" y="3731"/>
                </a:lnTo>
                <a:lnTo>
                  <a:pt x="9261" y="3741"/>
                </a:lnTo>
                <a:lnTo>
                  <a:pt x="9277" y="3750"/>
                </a:lnTo>
                <a:lnTo>
                  <a:pt x="9311" y="3768"/>
                </a:lnTo>
                <a:lnTo>
                  <a:pt x="9346" y="3786"/>
                </a:lnTo>
                <a:lnTo>
                  <a:pt x="9403" y="3821"/>
                </a:lnTo>
                <a:lnTo>
                  <a:pt x="9459" y="3858"/>
                </a:lnTo>
                <a:lnTo>
                  <a:pt x="9516" y="3893"/>
                </a:lnTo>
                <a:lnTo>
                  <a:pt x="9573" y="3928"/>
                </a:lnTo>
                <a:lnTo>
                  <a:pt x="9631" y="3965"/>
                </a:lnTo>
                <a:lnTo>
                  <a:pt x="9688" y="4000"/>
                </a:lnTo>
                <a:lnTo>
                  <a:pt x="9745" y="4036"/>
                </a:lnTo>
                <a:lnTo>
                  <a:pt x="9802" y="4071"/>
                </a:lnTo>
                <a:lnTo>
                  <a:pt x="9833" y="4092"/>
                </a:lnTo>
                <a:lnTo>
                  <a:pt x="9862" y="4113"/>
                </a:lnTo>
                <a:lnTo>
                  <a:pt x="9892" y="4134"/>
                </a:lnTo>
                <a:lnTo>
                  <a:pt x="9924" y="4154"/>
                </a:lnTo>
                <a:lnTo>
                  <a:pt x="9956" y="4176"/>
                </a:lnTo>
                <a:lnTo>
                  <a:pt x="9991" y="4196"/>
                </a:lnTo>
                <a:lnTo>
                  <a:pt x="10029" y="4217"/>
                </a:lnTo>
                <a:lnTo>
                  <a:pt x="10072" y="4237"/>
                </a:lnTo>
                <a:lnTo>
                  <a:pt x="10085" y="4249"/>
                </a:lnTo>
                <a:lnTo>
                  <a:pt x="10099" y="4260"/>
                </a:lnTo>
                <a:lnTo>
                  <a:pt x="10115" y="4272"/>
                </a:lnTo>
                <a:lnTo>
                  <a:pt x="10132" y="4284"/>
                </a:lnTo>
                <a:lnTo>
                  <a:pt x="10169" y="4308"/>
                </a:lnTo>
                <a:lnTo>
                  <a:pt x="10207" y="4331"/>
                </a:lnTo>
                <a:lnTo>
                  <a:pt x="10246" y="4355"/>
                </a:lnTo>
                <a:lnTo>
                  <a:pt x="10280" y="4378"/>
                </a:lnTo>
                <a:lnTo>
                  <a:pt x="10295" y="4390"/>
                </a:lnTo>
                <a:lnTo>
                  <a:pt x="10309" y="4402"/>
                </a:lnTo>
                <a:lnTo>
                  <a:pt x="10321" y="4414"/>
                </a:lnTo>
                <a:lnTo>
                  <a:pt x="10331" y="4425"/>
                </a:lnTo>
                <a:lnTo>
                  <a:pt x="10363" y="4447"/>
                </a:lnTo>
                <a:lnTo>
                  <a:pt x="10395" y="4468"/>
                </a:lnTo>
                <a:lnTo>
                  <a:pt x="10426" y="4490"/>
                </a:lnTo>
                <a:lnTo>
                  <a:pt x="10459" y="4511"/>
                </a:lnTo>
                <a:lnTo>
                  <a:pt x="10473" y="4522"/>
                </a:lnTo>
                <a:lnTo>
                  <a:pt x="10487" y="4534"/>
                </a:lnTo>
                <a:lnTo>
                  <a:pt x="10501" y="4544"/>
                </a:lnTo>
                <a:lnTo>
                  <a:pt x="10515" y="4556"/>
                </a:lnTo>
                <a:lnTo>
                  <a:pt x="10522" y="4567"/>
                </a:lnTo>
                <a:lnTo>
                  <a:pt x="10530" y="4579"/>
                </a:lnTo>
                <a:lnTo>
                  <a:pt x="10537" y="4590"/>
                </a:lnTo>
                <a:lnTo>
                  <a:pt x="10545" y="4602"/>
                </a:lnTo>
                <a:lnTo>
                  <a:pt x="10508" y="4582"/>
                </a:lnTo>
                <a:lnTo>
                  <a:pt x="10472" y="4560"/>
                </a:lnTo>
                <a:lnTo>
                  <a:pt x="10435" y="4540"/>
                </a:lnTo>
                <a:lnTo>
                  <a:pt x="10398" y="4519"/>
                </a:lnTo>
                <a:lnTo>
                  <a:pt x="10381" y="4513"/>
                </a:lnTo>
                <a:lnTo>
                  <a:pt x="10367" y="4506"/>
                </a:lnTo>
                <a:lnTo>
                  <a:pt x="10354" y="4498"/>
                </a:lnTo>
                <a:lnTo>
                  <a:pt x="10343" y="4491"/>
                </a:lnTo>
                <a:lnTo>
                  <a:pt x="10331" y="4482"/>
                </a:lnTo>
                <a:lnTo>
                  <a:pt x="10318" y="4475"/>
                </a:lnTo>
                <a:lnTo>
                  <a:pt x="10311" y="4471"/>
                </a:lnTo>
                <a:lnTo>
                  <a:pt x="10303" y="4468"/>
                </a:lnTo>
                <a:lnTo>
                  <a:pt x="10294" y="4466"/>
                </a:lnTo>
                <a:lnTo>
                  <a:pt x="10284" y="4463"/>
                </a:lnTo>
                <a:lnTo>
                  <a:pt x="10258" y="4449"/>
                </a:lnTo>
                <a:lnTo>
                  <a:pt x="10231" y="4435"/>
                </a:lnTo>
                <a:lnTo>
                  <a:pt x="10202" y="4420"/>
                </a:lnTo>
                <a:lnTo>
                  <a:pt x="10170" y="4403"/>
                </a:lnTo>
                <a:lnTo>
                  <a:pt x="10176" y="4412"/>
                </a:lnTo>
                <a:lnTo>
                  <a:pt x="10181" y="4420"/>
                </a:lnTo>
                <a:lnTo>
                  <a:pt x="10183" y="4423"/>
                </a:lnTo>
                <a:lnTo>
                  <a:pt x="10184" y="4426"/>
                </a:lnTo>
                <a:lnTo>
                  <a:pt x="10185" y="4430"/>
                </a:lnTo>
                <a:lnTo>
                  <a:pt x="10184" y="4433"/>
                </a:lnTo>
                <a:lnTo>
                  <a:pt x="10183" y="4435"/>
                </a:lnTo>
                <a:lnTo>
                  <a:pt x="10181" y="4437"/>
                </a:lnTo>
                <a:lnTo>
                  <a:pt x="10179" y="4439"/>
                </a:lnTo>
                <a:lnTo>
                  <a:pt x="10175" y="4441"/>
                </a:lnTo>
                <a:lnTo>
                  <a:pt x="10166" y="4444"/>
                </a:lnTo>
                <a:lnTo>
                  <a:pt x="10152" y="4444"/>
                </a:lnTo>
                <a:lnTo>
                  <a:pt x="10127" y="4425"/>
                </a:lnTo>
                <a:lnTo>
                  <a:pt x="10101" y="4407"/>
                </a:lnTo>
                <a:lnTo>
                  <a:pt x="10075" y="4389"/>
                </a:lnTo>
                <a:lnTo>
                  <a:pt x="10048" y="4372"/>
                </a:lnTo>
                <a:lnTo>
                  <a:pt x="10018" y="4354"/>
                </a:lnTo>
                <a:lnTo>
                  <a:pt x="9986" y="4337"/>
                </a:lnTo>
                <a:lnTo>
                  <a:pt x="9968" y="4328"/>
                </a:lnTo>
                <a:lnTo>
                  <a:pt x="9948" y="4319"/>
                </a:lnTo>
                <a:lnTo>
                  <a:pt x="9928" y="4312"/>
                </a:lnTo>
                <a:lnTo>
                  <a:pt x="9905" y="4303"/>
                </a:lnTo>
                <a:lnTo>
                  <a:pt x="9871" y="4283"/>
                </a:lnTo>
                <a:lnTo>
                  <a:pt x="9837" y="4262"/>
                </a:lnTo>
                <a:lnTo>
                  <a:pt x="9801" y="4240"/>
                </a:lnTo>
                <a:lnTo>
                  <a:pt x="9767" y="4220"/>
                </a:lnTo>
                <a:lnTo>
                  <a:pt x="9777" y="4216"/>
                </a:lnTo>
                <a:lnTo>
                  <a:pt x="9787" y="4211"/>
                </a:lnTo>
                <a:lnTo>
                  <a:pt x="9788" y="4210"/>
                </a:lnTo>
                <a:lnTo>
                  <a:pt x="9789" y="4209"/>
                </a:lnTo>
                <a:lnTo>
                  <a:pt x="9789" y="4207"/>
                </a:lnTo>
                <a:lnTo>
                  <a:pt x="9788" y="4205"/>
                </a:lnTo>
                <a:lnTo>
                  <a:pt x="9784" y="4201"/>
                </a:lnTo>
                <a:lnTo>
                  <a:pt x="9775" y="4195"/>
                </a:lnTo>
                <a:lnTo>
                  <a:pt x="9762" y="4190"/>
                </a:lnTo>
                <a:lnTo>
                  <a:pt x="9753" y="4187"/>
                </a:lnTo>
                <a:lnTo>
                  <a:pt x="9744" y="4186"/>
                </a:lnTo>
                <a:lnTo>
                  <a:pt x="9738" y="4187"/>
                </a:lnTo>
                <a:lnTo>
                  <a:pt x="9726" y="4189"/>
                </a:lnTo>
                <a:lnTo>
                  <a:pt x="9713" y="4191"/>
                </a:lnTo>
                <a:lnTo>
                  <a:pt x="9697" y="4184"/>
                </a:lnTo>
                <a:lnTo>
                  <a:pt x="9684" y="4177"/>
                </a:lnTo>
                <a:lnTo>
                  <a:pt x="9671" y="4168"/>
                </a:lnTo>
                <a:lnTo>
                  <a:pt x="9658" y="4161"/>
                </a:lnTo>
                <a:lnTo>
                  <a:pt x="9645" y="4153"/>
                </a:lnTo>
                <a:lnTo>
                  <a:pt x="9630" y="4146"/>
                </a:lnTo>
                <a:lnTo>
                  <a:pt x="9613" y="4139"/>
                </a:lnTo>
                <a:lnTo>
                  <a:pt x="9593" y="4133"/>
                </a:lnTo>
                <a:lnTo>
                  <a:pt x="9591" y="4132"/>
                </a:lnTo>
                <a:lnTo>
                  <a:pt x="9558" y="4107"/>
                </a:lnTo>
                <a:lnTo>
                  <a:pt x="9524" y="4082"/>
                </a:lnTo>
                <a:lnTo>
                  <a:pt x="9487" y="4057"/>
                </a:lnTo>
                <a:lnTo>
                  <a:pt x="9450" y="4032"/>
                </a:lnTo>
                <a:lnTo>
                  <a:pt x="9371" y="3982"/>
                </a:lnTo>
                <a:lnTo>
                  <a:pt x="9290" y="3932"/>
                </a:lnTo>
                <a:lnTo>
                  <a:pt x="9206" y="3881"/>
                </a:lnTo>
                <a:lnTo>
                  <a:pt x="9122" y="3832"/>
                </a:lnTo>
                <a:lnTo>
                  <a:pt x="9039" y="3782"/>
                </a:lnTo>
                <a:lnTo>
                  <a:pt x="8962" y="3731"/>
                </a:lnTo>
                <a:lnTo>
                  <a:pt x="8921" y="3706"/>
                </a:lnTo>
                <a:lnTo>
                  <a:pt x="8879" y="3679"/>
                </a:lnTo>
                <a:lnTo>
                  <a:pt x="8836" y="3652"/>
                </a:lnTo>
                <a:lnTo>
                  <a:pt x="8793" y="3625"/>
                </a:lnTo>
                <a:lnTo>
                  <a:pt x="8749" y="3599"/>
                </a:lnTo>
                <a:lnTo>
                  <a:pt x="8705" y="3572"/>
                </a:lnTo>
                <a:lnTo>
                  <a:pt x="8662" y="3546"/>
                </a:lnTo>
                <a:lnTo>
                  <a:pt x="8618" y="3519"/>
                </a:lnTo>
                <a:lnTo>
                  <a:pt x="8611" y="3511"/>
                </a:lnTo>
                <a:lnTo>
                  <a:pt x="8602" y="3503"/>
                </a:lnTo>
                <a:lnTo>
                  <a:pt x="8591" y="3495"/>
                </a:lnTo>
                <a:lnTo>
                  <a:pt x="8581" y="3486"/>
                </a:lnTo>
                <a:lnTo>
                  <a:pt x="8557" y="3470"/>
                </a:lnTo>
                <a:lnTo>
                  <a:pt x="8530" y="3454"/>
                </a:lnTo>
                <a:lnTo>
                  <a:pt x="8502" y="3438"/>
                </a:lnTo>
                <a:lnTo>
                  <a:pt x="8473" y="3421"/>
                </a:lnTo>
                <a:lnTo>
                  <a:pt x="8444" y="3405"/>
                </a:lnTo>
                <a:lnTo>
                  <a:pt x="8415" y="3389"/>
                </a:lnTo>
                <a:lnTo>
                  <a:pt x="8408" y="3379"/>
                </a:lnTo>
                <a:lnTo>
                  <a:pt x="8401" y="3370"/>
                </a:lnTo>
                <a:lnTo>
                  <a:pt x="8393" y="3361"/>
                </a:lnTo>
                <a:lnTo>
                  <a:pt x="8382" y="3353"/>
                </a:lnTo>
                <a:lnTo>
                  <a:pt x="8375" y="3349"/>
                </a:lnTo>
                <a:lnTo>
                  <a:pt x="8368" y="3346"/>
                </a:lnTo>
                <a:lnTo>
                  <a:pt x="8359" y="3343"/>
                </a:lnTo>
                <a:lnTo>
                  <a:pt x="8350" y="3341"/>
                </a:lnTo>
                <a:lnTo>
                  <a:pt x="8338" y="3337"/>
                </a:lnTo>
                <a:lnTo>
                  <a:pt x="8326" y="3335"/>
                </a:lnTo>
                <a:lnTo>
                  <a:pt x="8311" y="3334"/>
                </a:lnTo>
                <a:lnTo>
                  <a:pt x="8295" y="3333"/>
                </a:lnTo>
                <a:lnTo>
                  <a:pt x="8277" y="3329"/>
                </a:lnTo>
                <a:lnTo>
                  <a:pt x="8263" y="3326"/>
                </a:lnTo>
                <a:lnTo>
                  <a:pt x="8251" y="3324"/>
                </a:lnTo>
                <a:lnTo>
                  <a:pt x="8242" y="3324"/>
                </a:lnTo>
                <a:lnTo>
                  <a:pt x="8237" y="3324"/>
                </a:lnTo>
                <a:lnTo>
                  <a:pt x="8234" y="3327"/>
                </a:lnTo>
                <a:lnTo>
                  <a:pt x="8231" y="3329"/>
                </a:lnTo>
                <a:lnTo>
                  <a:pt x="8233" y="3332"/>
                </a:lnTo>
                <a:lnTo>
                  <a:pt x="8237" y="3339"/>
                </a:lnTo>
                <a:lnTo>
                  <a:pt x="8244" y="3348"/>
                </a:lnTo>
                <a:lnTo>
                  <a:pt x="8251" y="3358"/>
                </a:lnTo>
                <a:lnTo>
                  <a:pt x="8256" y="3365"/>
                </a:lnTo>
                <a:lnTo>
                  <a:pt x="8234" y="3353"/>
                </a:lnTo>
                <a:lnTo>
                  <a:pt x="8211" y="3342"/>
                </a:lnTo>
                <a:lnTo>
                  <a:pt x="8199" y="3336"/>
                </a:lnTo>
                <a:lnTo>
                  <a:pt x="8186" y="3331"/>
                </a:lnTo>
                <a:lnTo>
                  <a:pt x="8173" y="3327"/>
                </a:lnTo>
                <a:lnTo>
                  <a:pt x="8157" y="3323"/>
                </a:lnTo>
                <a:lnTo>
                  <a:pt x="8166" y="3332"/>
                </a:lnTo>
                <a:lnTo>
                  <a:pt x="8175" y="3341"/>
                </a:lnTo>
                <a:lnTo>
                  <a:pt x="8184" y="3350"/>
                </a:lnTo>
                <a:lnTo>
                  <a:pt x="8195" y="3359"/>
                </a:lnTo>
                <a:lnTo>
                  <a:pt x="8219" y="3377"/>
                </a:lnTo>
                <a:lnTo>
                  <a:pt x="8244" y="3395"/>
                </a:lnTo>
                <a:lnTo>
                  <a:pt x="8272" y="3414"/>
                </a:lnTo>
                <a:lnTo>
                  <a:pt x="8302" y="3433"/>
                </a:lnTo>
                <a:lnTo>
                  <a:pt x="8331" y="3452"/>
                </a:lnTo>
                <a:lnTo>
                  <a:pt x="8363" y="3470"/>
                </a:lnTo>
                <a:lnTo>
                  <a:pt x="8350" y="3471"/>
                </a:lnTo>
                <a:lnTo>
                  <a:pt x="8339" y="3473"/>
                </a:lnTo>
                <a:lnTo>
                  <a:pt x="8335" y="3474"/>
                </a:lnTo>
                <a:lnTo>
                  <a:pt x="8330" y="3475"/>
                </a:lnTo>
                <a:lnTo>
                  <a:pt x="8327" y="3478"/>
                </a:lnTo>
                <a:lnTo>
                  <a:pt x="8325" y="3480"/>
                </a:lnTo>
                <a:lnTo>
                  <a:pt x="8324" y="3482"/>
                </a:lnTo>
                <a:lnTo>
                  <a:pt x="8325" y="3484"/>
                </a:lnTo>
                <a:lnTo>
                  <a:pt x="8326" y="3487"/>
                </a:lnTo>
                <a:lnTo>
                  <a:pt x="8329" y="3490"/>
                </a:lnTo>
                <a:lnTo>
                  <a:pt x="8335" y="3494"/>
                </a:lnTo>
                <a:lnTo>
                  <a:pt x="8341" y="3498"/>
                </a:lnTo>
                <a:lnTo>
                  <a:pt x="8349" y="3502"/>
                </a:lnTo>
                <a:lnTo>
                  <a:pt x="8359" y="3507"/>
                </a:lnTo>
                <a:lnTo>
                  <a:pt x="8392" y="3523"/>
                </a:lnTo>
                <a:lnTo>
                  <a:pt x="8422" y="3538"/>
                </a:lnTo>
                <a:lnTo>
                  <a:pt x="8450" y="3554"/>
                </a:lnTo>
                <a:lnTo>
                  <a:pt x="8476" y="3569"/>
                </a:lnTo>
                <a:lnTo>
                  <a:pt x="8503" y="3585"/>
                </a:lnTo>
                <a:lnTo>
                  <a:pt x="8530" y="3600"/>
                </a:lnTo>
                <a:lnTo>
                  <a:pt x="8559" y="3615"/>
                </a:lnTo>
                <a:lnTo>
                  <a:pt x="8589" y="3630"/>
                </a:lnTo>
                <a:lnTo>
                  <a:pt x="8598" y="3632"/>
                </a:lnTo>
                <a:lnTo>
                  <a:pt x="8605" y="3635"/>
                </a:lnTo>
                <a:lnTo>
                  <a:pt x="8607" y="3635"/>
                </a:lnTo>
                <a:lnTo>
                  <a:pt x="8609" y="3636"/>
                </a:lnTo>
                <a:lnTo>
                  <a:pt x="8599" y="3633"/>
                </a:lnTo>
                <a:lnTo>
                  <a:pt x="8589" y="3630"/>
                </a:lnTo>
                <a:lnTo>
                  <a:pt x="8589" y="3633"/>
                </a:lnTo>
                <a:lnTo>
                  <a:pt x="8588" y="3636"/>
                </a:lnTo>
                <a:lnTo>
                  <a:pt x="8587" y="3639"/>
                </a:lnTo>
                <a:lnTo>
                  <a:pt x="8585" y="3641"/>
                </a:lnTo>
                <a:lnTo>
                  <a:pt x="8583" y="3645"/>
                </a:lnTo>
                <a:lnTo>
                  <a:pt x="8581" y="3647"/>
                </a:lnTo>
                <a:lnTo>
                  <a:pt x="8580" y="3650"/>
                </a:lnTo>
                <a:lnTo>
                  <a:pt x="8578" y="3653"/>
                </a:lnTo>
                <a:lnTo>
                  <a:pt x="8580" y="3656"/>
                </a:lnTo>
                <a:lnTo>
                  <a:pt x="8583" y="3660"/>
                </a:lnTo>
                <a:lnTo>
                  <a:pt x="8587" y="3664"/>
                </a:lnTo>
                <a:lnTo>
                  <a:pt x="8595" y="3668"/>
                </a:lnTo>
                <a:lnTo>
                  <a:pt x="8604" y="3673"/>
                </a:lnTo>
                <a:lnTo>
                  <a:pt x="8618" y="3678"/>
                </a:lnTo>
                <a:lnTo>
                  <a:pt x="8634" y="3683"/>
                </a:lnTo>
                <a:lnTo>
                  <a:pt x="8656" y="3690"/>
                </a:lnTo>
                <a:lnTo>
                  <a:pt x="8666" y="3694"/>
                </a:lnTo>
                <a:lnTo>
                  <a:pt x="8676" y="3699"/>
                </a:lnTo>
                <a:lnTo>
                  <a:pt x="8687" y="3707"/>
                </a:lnTo>
                <a:lnTo>
                  <a:pt x="8696" y="3714"/>
                </a:lnTo>
                <a:lnTo>
                  <a:pt x="8699" y="3719"/>
                </a:lnTo>
                <a:lnTo>
                  <a:pt x="8702" y="3723"/>
                </a:lnTo>
                <a:lnTo>
                  <a:pt x="8703" y="3726"/>
                </a:lnTo>
                <a:lnTo>
                  <a:pt x="8704" y="3729"/>
                </a:lnTo>
                <a:lnTo>
                  <a:pt x="8702" y="3732"/>
                </a:lnTo>
                <a:lnTo>
                  <a:pt x="8700" y="3735"/>
                </a:lnTo>
                <a:lnTo>
                  <a:pt x="8695" y="3737"/>
                </a:lnTo>
                <a:lnTo>
                  <a:pt x="8688" y="3738"/>
                </a:lnTo>
                <a:lnTo>
                  <a:pt x="8688" y="3741"/>
                </a:lnTo>
                <a:lnTo>
                  <a:pt x="8688" y="3743"/>
                </a:lnTo>
                <a:lnTo>
                  <a:pt x="8682" y="3740"/>
                </a:lnTo>
                <a:lnTo>
                  <a:pt x="8676" y="3737"/>
                </a:lnTo>
                <a:lnTo>
                  <a:pt x="8688" y="3738"/>
                </a:lnTo>
                <a:lnTo>
                  <a:pt x="8634" y="3709"/>
                </a:lnTo>
                <a:lnTo>
                  <a:pt x="8583" y="3680"/>
                </a:lnTo>
                <a:lnTo>
                  <a:pt x="8532" y="3651"/>
                </a:lnTo>
                <a:lnTo>
                  <a:pt x="8482" y="3622"/>
                </a:lnTo>
                <a:lnTo>
                  <a:pt x="8429" y="3593"/>
                </a:lnTo>
                <a:lnTo>
                  <a:pt x="8375" y="3564"/>
                </a:lnTo>
                <a:lnTo>
                  <a:pt x="8346" y="3550"/>
                </a:lnTo>
                <a:lnTo>
                  <a:pt x="8317" y="3536"/>
                </a:lnTo>
                <a:lnTo>
                  <a:pt x="8286" y="3523"/>
                </a:lnTo>
                <a:lnTo>
                  <a:pt x="8254" y="3509"/>
                </a:lnTo>
                <a:lnTo>
                  <a:pt x="8235" y="3494"/>
                </a:lnTo>
                <a:lnTo>
                  <a:pt x="8214" y="3478"/>
                </a:lnTo>
                <a:lnTo>
                  <a:pt x="8194" y="3463"/>
                </a:lnTo>
                <a:lnTo>
                  <a:pt x="8173" y="3447"/>
                </a:lnTo>
                <a:lnTo>
                  <a:pt x="8159" y="3447"/>
                </a:lnTo>
                <a:lnTo>
                  <a:pt x="8149" y="3447"/>
                </a:lnTo>
                <a:lnTo>
                  <a:pt x="8142" y="3448"/>
                </a:lnTo>
                <a:lnTo>
                  <a:pt x="8139" y="3450"/>
                </a:lnTo>
                <a:lnTo>
                  <a:pt x="8139" y="3453"/>
                </a:lnTo>
                <a:lnTo>
                  <a:pt x="8141" y="3456"/>
                </a:lnTo>
                <a:lnTo>
                  <a:pt x="8146" y="3460"/>
                </a:lnTo>
                <a:lnTo>
                  <a:pt x="8151" y="3465"/>
                </a:lnTo>
                <a:lnTo>
                  <a:pt x="8165" y="3473"/>
                </a:lnTo>
                <a:lnTo>
                  <a:pt x="8179" y="3483"/>
                </a:lnTo>
                <a:lnTo>
                  <a:pt x="8185" y="3487"/>
                </a:lnTo>
                <a:lnTo>
                  <a:pt x="8190" y="3492"/>
                </a:lnTo>
                <a:lnTo>
                  <a:pt x="8193" y="3495"/>
                </a:lnTo>
                <a:lnTo>
                  <a:pt x="8193" y="3498"/>
                </a:lnTo>
                <a:lnTo>
                  <a:pt x="8177" y="3499"/>
                </a:lnTo>
                <a:lnTo>
                  <a:pt x="8161" y="3500"/>
                </a:lnTo>
                <a:lnTo>
                  <a:pt x="8144" y="3501"/>
                </a:lnTo>
                <a:lnTo>
                  <a:pt x="8128" y="3503"/>
                </a:lnTo>
                <a:lnTo>
                  <a:pt x="8107" y="3496"/>
                </a:lnTo>
                <a:lnTo>
                  <a:pt x="8087" y="3488"/>
                </a:lnTo>
                <a:lnTo>
                  <a:pt x="8070" y="3480"/>
                </a:lnTo>
                <a:lnTo>
                  <a:pt x="8053" y="3472"/>
                </a:lnTo>
                <a:lnTo>
                  <a:pt x="8022" y="3456"/>
                </a:lnTo>
                <a:lnTo>
                  <a:pt x="7994" y="3439"/>
                </a:lnTo>
                <a:lnTo>
                  <a:pt x="7966" y="3422"/>
                </a:lnTo>
                <a:lnTo>
                  <a:pt x="7939" y="3406"/>
                </a:lnTo>
                <a:lnTo>
                  <a:pt x="7910" y="3389"/>
                </a:lnTo>
                <a:lnTo>
                  <a:pt x="7880" y="3373"/>
                </a:lnTo>
                <a:lnTo>
                  <a:pt x="7861" y="3359"/>
                </a:lnTo>
                <a:lnTo>
                  <a:pt x="7841" y="3344"/>
                </a:lnTo>
                <a:lnTo>
                  <a:pt x="7821" y="3329"/>
                </a:lnTo>
                <a:lnTo>
                  <a:pt x="7802" y="3314"/>
                </a:lnTo>
                <a:lnTo>
                  <a:pt x="7791" y="3306"/>
                </a:lnTo>
                <a:lnTo>
                  <a:pt x="7781" y="3300"/>
                </a:lnTo>
                <a:lnTo>
                  <a:pt x="7771" y="3294"/>
                </a:lnTo>
                <a:lnTo>
                  <a:pt x="7760" y="3289"/>
                </a:lnTo>
                <a:lnTo>
                  <a:pt x="7749" y="3285"/>
                </a:lnTo>
                <a:lnTo>
                  <a:pt x="7737" y="3282"/>
                </a:lnTo>
                <a:lnTo>
                  <a:pt x="7725" y="3279"/>
                </a:lnTo>
                <a:lnTo>
                  <a:pt x="7714" y="3278"/>
                </a:lnTo>
                <a:lnTo>
                  <a:pt x="7702" y="3278"/>
                </a:lnTo>
                <a:lnTo>
                  <a:pt x="7695" y="3281"/>
                </a:lnTo>
                <a:lnTo>
                  <a:pt x="7694" y="3282"/>
                </a:lnTo>
                <a:lnTo>
                  <a:pt x="7693" y="3283"/>
                </a:lnTo>
                <a:lnTo>
                  <a:pt x="7694" y="3285"/>
                </a:lnTo>
                <a:lnTo>
                  <a:pt x="7695" y="3287"/>
                </a:lnTo>
                <a:lnTo>
                  <a:pt x="7701" y="3291"/>
                </a:lnTo>
                <a:lnTo>
                  <a:pt x="7708" y="3297"/>
                </a:lnTo>
                <a:lnTo>
                  <a:pt x="7719" y="3302"/>
                </a:lnTo>
                <a:lnTo>
                  <a:pt x="7731" y="3308"/>
                </a:lnTo>
                <a:lnTo>
                  <a:pt x="7758" y="3322"/>
                </a:lnTo>
                <a:lnTo>
                  <a:pt x="7783" y="3336"/>
                </a:lnTo>
                <a:lnTo>
                  <a:pt x="7795" y="3343"/>
                </a:lnTo>
                <a:lnTo>
                  <a:pt x="7805" y="3350"/>
                </a:lnTo>
                <a:lnTo>
                  <a:pt x="7812" y="3355"/>
                </a:lnTo>
                <a:lnTo>
                  <a:pt x="7816" y="3361"/>
                </a:lnTo>
                <a:lnTo>
                  <a:pt x="7823" y="3367"/>
                </a:lnTo>
                <a:lnTo>
                  <a:pt x="7833" y="3375"/>
                </a:lnTo>
                <a:lnTo>
                  <a:pt x="7823" y="3375"/>
                </a:lnTo>
                <a:lnTo>
                  <a:pt x="7809" y="3376"/>
                </a:lnTo>
                <a:lnTo>
                  <a:pt x="7795" y="3377"/>
                </a:lnTo>
                <a:lnTo>
                  <a:pt x="7781" y="3378"/>
                </a:lnTo>
                <a:lnTo>
                  <a:pt x="7767" y="3379"/>
                </a:lnTo>
                <a:lnTo>
                  <a:pt x="7782" y="3389"/>
                </a:lnTo>
                <a:lnTo>
                  <a:pt x="7800" y="3397"/>
                </a:lnTo>
                <a:lnTo>
                  <a:pt x="7817" y="3406"/>
                </a:lnTo>
                <a:lnTo>
                  <a:pt x="7836" y="3414"/>
                </a:lnTo>
                <a:lnTo>
                  <a:pt x="7874" y="3432"/>
                </a:lnTo>
                <a:lnTo>
                  <a:pt x="7913" y="3450"/>
                </a:lnTo>
                <a:lnTo>
                  <a:pt x="7951" y="3467"/>
                </a:lnTo>
                <a:lnTo>
                  <a:pt x="7986" y="3485"/>
                </a:lnTo>
                <a:lnTo>
                  <a:pt x="8002" y="3494"/>
                </a:lnTo>
                <a:lnTo>
                  <a:pt x="8017" y="3503"/>
                </a:lnTo>
                <a:lnTo>
                  <a:pt x="8028" y="3513"/>
                </a:lnTo>
                <a:lnTo>
                  <a:pt x="8040" y="3523"/>
                </a:lnTo>
                <a:lnTo>
                  <a:pt x="8054" y="3534"/>
                </a:lnTo>
                <a:lnTo>
                  <a:pt x="8068" y="3545"/>
                </a:lnTo>
                <a:lnTo>
                  <a:pt x="8082" y="3557"/>
                </a:lnTo>
                <a:lnTo>
                  <a:pt x="8096" y="3568"/>
                </a:lnTo>
                <a:lnTo>
                  <a:pt x="8085" y="3569"/>
                </a:lnTo>
                <a:lnTo>
                  <a:pt x="8074" y="3570"/>
                </a:lnTo>
                <a:lnTo>
                  <a:pt x="8062" y="3571"/>
                </a:lnTo>
                <a:lnTo>
                  <a:pt x="8050" y="3571"/>
                </a:lnTo>
                <a:lnTo>
                  <a:pt x="8048" y="3574"/>
                </a:lnTo>
                <a:lnTo>
                  <a:pt x="8045" y="3577"/>
                </a:lnTo>
                <a:lnTo>
                  <a:pt x="8043" y="3581"/>
                </a:lnTo>
                <a:lnTo>
                  <a:pt x="8045" y="3585"/>
                </a:lnTo>
                <a:lnTo>
                  <a:pt x="8047" y="3589"/>
                </a:lnTo>
                <a:lnTo>
                  <a:pt x="8051" y="3594"/>
                </a:lnTo>
                <a:lnTo>
                  <a:pt x="8057" y="3600"/>
                </a:lnTo>
                <a:lnTo>
                  <a:pt x="8067" y="3605"/>
                </a:lnTo>
                <a:lnTo>
                  <a:pt x="8120" y="3636"/>
                </a:lnTo>
                <a:lnTo>
                  <a:pt x="8157" y="3660"/>
                </a:lnTo>
                <a:lnTo>
                  <a:pt x="8170" y="3669"/>
                </a:lnTo>
                <a:lnTo>
                  <a:pt x="8180" y="3678"/>
                </a:lnTo>
                <a:lnTo>
                  <a:pt x="8183" y="3681"/>
                </a:lnTo>
                <a:lnTo>
                  <a:pt x="8186" y="3685"/>
                </a:lnTo>
                <a:lnTo>
                  <a:pt x="8187" y="3688"/>
                </a:lnTo>
                <a:lnTo>
                  <a:pt x="8188" y="3691"/>
                </a:lnTo>
                <a:lnTo>
                  <a:pt x="8188" y="3693"/>
                </a:lnTo>
                <a:lnTo>
                  <a:pt x="8187" y="3696"/>
                </a:lnTo>
                <a:lnTo>
                  <a:pt x="8185" y="3698"/>
                </a:lnTo>
                <a:lnTo>
                  <a:pt x="8182" y="3699"/>
                </a:lnTo>
                <a:lnTo>
                  <a:pt x="8173" y="3704"/>
                </a:lnTo>
                <a:lnTo>
                  <a:pt x="8162" y="3706"/>
                </a:lnTo>
                <a:lnTo>
                  <a:pt x="8127" y="3711"/>
                </a:lnTo>
                <a:lnTo>
                  <a:pt x="8078" y="3715"/>
                </a:lnTo>
                <a:lnTo>
                  <a:pt x="8078" y="3716"/>
                </a:lnTo>
                <a:lnTo>
                  <a:pt x="8077" y="3716"/>
                </a:lnTo>
                <a:lnTo>
                  <a:pt x="8078" y="3715"/>
                </a:lnTo>
                <a:lnTo>
                  <a:pt x="8068" y="3713"/>
                </a:lnTo>
                <a:lnTo>
                  <a:pt x="8058" y="3710"/>
                </a:lnTo>
                <a:lnTo>
                  <a:pt x="8050" y="3706"/>
                </a:lnTo>
                <a:lnTo>
                  <a:pt x="8042" y="3702"/>
                </a:lnTo>
                <a:lnTo>
                  <a:pt x="8027" y="3693"/>
                </a:lnTo>
                <a:lnTo>
                  <a:pt x="8012" y="3683"/>
                </a:lnTo>
                <a:lnTo>
                  <a:pt x="7997" y="3675"/>
                </a:lnTo>
                <a:lnTo>
                  <a:pt x="7980" y="3668"/>
                </a:lnTo>
                <a:lnTo>
                  <a:pt x="7970" y="3665"/>
                </a:lnTo>
                <a:lnTo>
                  <a:pt x="7961" y="3663"/>
                </a:lnTo>
                <a:lnTo>
                  <a:pt x="7950" y="3662"/>
                </a:lnTo>
                <a:lnTo>
                  <a:pt x="7938" y="3662"/>
                </a:lnTo>
                <a:lnTo>
                  <a:pt x="7927" y="3663"/>
                </a:lnTo>
                <a:lnTo>
                  <a:pt x="7920" y="3664"/>
                </a:lnTo>
                <a:lnTo>
                  <a:pt x="7915" y="3666"/>
                </a:lnTo>
                <a:lnTo>
                  <a:pt x="7912" y="3668"/>
                </a:lnTo>
                <a:lnTo>
                  <a:pt x="7912" y="3671"/>
                </a:lnTo>
                <a:lnTo>
                  <a:pt x="7915" y="3675"/>
                </a:lnTo>
                <a:lnTo>
                  <a:pt x="7918" y="3679"/>
                </a:lnTo>
                <a:lnTo>
                  <a:pt x="7922" y="3682"/>
                </a:lnTo>
                <a:lnTo>
                  <a:pt x="7935" y="3691"/>
                </a:lnTo>
                <a:lnTo>
                  <a:pt x="7950" y="3700"/>
                </a:lnTo>
                <a:lnTo>
                  <a:pt x="7965" y="3709"/>
                </a:lnTo>
                <a:lnTo>
                  <a:pt x="7977" y="3717"/>
                </a:lnTo>
                <a:lnTo>
                  <a:pt x="7985" y="3726"/>
                </a:lnTo>
                <a:lnTo>
                  <a:pt x="7993" y="3734"/>
                </a:lnTo>
                <a:lnTo>
                  <a:pt x="7995" y="3737"/>
                </a:lnTo>
                <a:lnTo>
                  <a:pt x="7997" y="3740"/>
                </a:lnTo>
                <a:lnTo>
                  <a:pt x="7998" y="3743"/>
                </a:lnTo>
                <a:lnTo>
                  <a:pt x="7998" y="3746"/>
                </a:lnTo>
                <a:lnTo>
                  <a:pt x="7997" y="3749"/>
                </a:lnTo>
                <a:lnTo>
                  <a:pt x="7995" y="3750"/>
                </a:lnTo>
                <a:lnTo>
                  <a:pt x="7991" y="3751"/>
                </a:lnTo>
                <a:lnTo>
                  <a:pt x="7986" y="3751"/>
                </a:lnTo>
                <a:lnTo>
                  <a:pt x="7980" y="3750"/>
                </a:lnTo>
                <a:lnTo>
                  <a:pt x="7971" y="3747"/>
                </a:lnTo>
                <a:lnTo>
                  <a:pt x="7962" y="3744"/>
                </a:lnTo>
                <a:lnTo>
                  <a:pt x="7950" y="3740"/>
                </a:lnTo>
                <a:lnTo>
                  <a:pt x="7892" y="3720"/>
                </a:lnTo>
                <a:lnTo>
                  <a:pt x="7834" y="3699"/>
                </a:lnTo>
                <a:lnTo>
                  <a:pt x="7776" y="3678"/>
                </a:lnTo>
                <a:lnTo>
                  <a:pt x="7719" y="3658"/>
                </a:lnTo>
                <a:lnTo>
                  <a:pt x="7662" y="3635"/>
                </a:lnTo>
                <a:lnTo>
                  <a:pt x="7608" y="3613"/>
                </a:lnTo>
                <a:lnTo>
                  <a:pt x="7583" y="3601"/>
                </a:lnTo>
                <a:lnTo>
                  <a:pt x="7557" y="3588"/>
                </a:lnTo>
                <a:lnTo>
                  <a:pt x="7533" y="3575"/>
                </a:lnTo>
                <a:lnTo>
                  <a:pt x="7509" y="3561"/>
                </a:lnTo>
                <a:lnTo>
                  <a:pt x="7497" y="3553"/>
                </a:lnTo>
                <a:lnTo>
                  <a:pt x="7488" y="3545"/>
                </a:lnTo>
                <a:lnTo>
                  <a:pt x="7486" y="3543"/>
                </a:lnTo>
                <a:lnTo>
                  <a:pt x="7486" y="3540"/>
                </a:lnTo>
                <a:lnTo>
                  <a:pt x="7488" y="3539"/>
                </a:lnTo>
                <a:lnTo>
                  <a:pt x="7493" y="3538"/>
                </a:lnTo>
                <a:lnTo>
                  <a:pt x="7502" y="3538"/>
                </a:lnTo>
                <a:lnTo>
                  <a:pt x="7513" y="3541"/>
                </a:lnTo>
                <a:lnTo>
                  <a:pt x="7523" y="3545"/>
                </a:lnTo>
                <a:lnTo>
                  <a:pt x="7535" y="3550"/>
                </a:lnTo>
                <a:lnTo>
                  <a:pt x="7547" y="3555"/>
                </a:lnTo>
                <a:lnTo>
                  <a:pt x="7559" y="3559"/>
                </a:lnTo>
                <a:lnTo>
                  <a:pt x="7564" y="3560"/>
                </a:lnTo>
                <a:lnTo>
                  <a:pt x="7569" y="3561"/>
                </a:lnTo>
                <a:lnTo>
                  <a:pt x="7574" y="3561"/>
                </a:lnTo>
                <a:lnTo>
                  <a:pt x="7578" y="3560"/>
                </a:lnTo>
                <a:lnTo>
                  <a:pt x="7551" y="3542"/>
                </a:lnTo>
                <a:lnTo>
                  <a:pt x="7522" y="3525"/>
                </a:lnTo>
                <a:lnTo>
                  <a:pt x="7490" y="3508"/>
                </a:lnTo>
                <a:lnTo>
                  <a:pt x="7456" y="3490"/>
                </a:lnTo>
                <a:lnTo>
                  <a:pt x="7385" y="3458"/>
                </a:lnTo>
                <a:lnTo>
                  <a:pt x="7310" y="3425"/>
                </a:lnTo>
                <a:lnTo>
                  <a:pt x="7273" y="3409"/>
                </a:lnTo>
                <a:lnTo>
                  <a:pt x="7237" y="3393"/>
                </a:lnTo>
                <a:lnTo>
                  <a:pt x="7201" y="3377"/>
                </a:lnTo>
                <a:lnTo>
                  <a:pt x="7167" y="3360"/>
                </a:lnTo>
                <a:lnTo>
                  <a:pt x="7135" y="3343"/>
                </a:lnTo>
                <a:lnTo>
                  <a:pt x="7104" y="3326"/>
                </a:lnTo>
                <a:lnTo>
                  <a:pt x="7090" y="3317"/>
                </a:lnTo>
                <a:lnTo>
                  <a:pt x="7078" y="3308"/>
                </a:lnTo>
                <a:lnTo>
                  <a:pt x="7066" y="3299"/>
                </a:lnTo>
                <a:lnTo>
                  <a:pt x="7054" y="3290"/>
                </a:lnTo>
                <a:lnTo>
                  <a:pt x="7029" y="3271"/>
                </a:lnTo>
                <a:lnTo>
                  <a:pt x="7002" y="3252"/>
                </a:lnTo>
                <a:lnTo>
                  <a:pt x="6974" y="3233"/>
                </a:lnTo>
                <a:lnTo>
                  <a:pt x="6944" y="3214"/>
                </a:lnTo>
                <a:lnTo>
                  <a:pt x="6914" y="3195"/>
                </a:lnTo>
                <a:lnTo>
                  <a:pt x="6882" y="3177"/>
                </a:lnTo>
                <a:lnTo>
                  <a:pt x="6850" y="3157"/>
                </a:lnTo>
                <a:lnTo>
                  <a:pt x="6818" y="3139"/>
                </a:lnTo>
                <a:lnTo>
                  <a:pt x="6804" y="3131"/>
                </a:lnTo>
                <a:lnTo>
                  <a:pt x="6790" y="3123"/>
                </a:lnTo>
                <a:lnTo>
                  <a:pt x="6777" y="3118"/>
                </a:lnTo>
                <a:lnTo>
                  <a:pt x="6763" y="3112"/>
                </a:lnTo>
                <a:lnTo>
                  <a:pt x="6749" y="3108"/>
                </a:lnTo>
                <a:lnTo>
                  <a:pt x="6735" y="3106"/>
                </a:lnTo>
                <a:lnTo>
                  <a:pt x="6719" y="3104"/>
                </a:lnTo>
                <a:lnTo>
                  <a:pt x="6703" y="3103"/>
                </a:lnTo>
                <a:lnTo>
                  <a:pt x="6692" y="3103"/>
                </a:lnTo>
                <a:lnTo>
                  <a:pt x="6683" y="3103"/>
                </a:lnTo>
                <a:lnTo>
                  <a:pt x="6678" y="3104"/>
                </a:lnTo>
                <a:lnTo>
                  <a:pt x="6674" y="3105"/>
                </a:lnTo>
                <a:lnTo>
                  <a:pt x="6670" y="3106"/>
                </a:lnTo>
                <a:lnTo>
                  <a:pt x="6670" y="3108"/>
                </a:lnTo>
                <a:lnTo>
                  <a:pt x="6670" y="3110"/>
                </a:lnTo>
                <a:lnTo>
                  <a:pt x="6673" y="3112"/>
                </a:lnTo>
                <a:lnTo>
                  <a:pt x="6680" y="3119"/>
                </a:lnTo>
                <a:lnTo>
                  <a:pt x="6692" y="3125"/>
                </a:lnTo>
                <a:lnTo>
                  <a:pt x="6707" y="3132"/>
                </a:lnTo>
                <a:lnTo>
                  <a:pt x="6723" y="3140"/>
                </a:lnTo>
                <a:lnTo>
                  <a:pt x="6740" y="3148"/>
                </a:lnTo>
                <a:lnTo>
                  <a:pt x="6752" y="3155"/>
                </a:lnTo>
                <a:lnTo>
                  <a:pt x="6762" y="3162"/>
                </a:lnTo>
                <a:lnTo>
                  <a:pt x="6767" y="3166"/>
                </a:lnTo>
                <a:lnTo>
                  <a:pt x="6770" y="3170"/>
                </a:lnTo>
                <a:lnTo>
                  <a:pt x="6770" y="3173"/>
                </a:lnTo>
                <a:lnTo>
                  <a:pt x="6768" y="3177"/>
                </a:lnTo>
                <a:lnTo>
                  <a:pt x="6765" y="3179"/>
                </a:lnTo>
                <a:lnTo>
                  <a:pt x="6754" y="3183"/>
                </a:lnTo>
                <a:lnTo>
                  <a:pt x="6742" y="3186"/>
                </a:lnTo>
                <a:lnTo>
                  <a:pt x="6736" y="3187"/>
                </a:lnTo>
                <a:lnTo>
                  <a:pt x="6731" y="3189"/>
                </a:lnTo>
                <a:lnTo>
                  <a:pt x="6726" y="3192"/>
                </a:lnTo>
                <a:lnTo>
                  <a:pt x="6724" y="3194"/>
                </a:lnTo>
                <a:lnTo>
                  <a:pt x="6709" y="3191"/>
                </a:lnTo>
                <a:lnTo>
                  <a:pt x="6693" y="3186"/>
                </a:lnTo>
                <a:lnTo>
                  <a:pt x="6678" y="3183"/>
                </a:lnTo>
                <a:lnTo>
                  <a:pt x="6663" y="3179"/>
                </a:lnTo>
                <a:lnTo>
                  <a:pt x="6682" y="3192"/>
                </a:lnTo>
                <a:lnTo>
                  <a:pt x="6699" y="3204"/>
                </a:lnTo>
                <a:lnTo>
                  <a:pt x="6717" y="3217"/>
                </a:lnTo>
                <a:lnTo>
                  <a:pt x="6736" y="3230"/>
                </a:lnTo>
                <a:lnTo>
                  <a:pt x="6747" y="3236"/>
                </a:lnTo>
                <a:lnTo>
                  <a:pt x="6757" y="3242"/>
                </a:lnTo>
                <a:lnTo>
                  <a:pt x="6770" y="3247"/>
                </a:lnTo>
                <a:lnTo>
                  <a:pt x="6784" y="3252"/>
                </a:lnTo>
                <a:lnTo>
                  <a:pt x="6800" y="3257"/>
                </a:lnTo>
                <a:lnTo>
                  <a:pt x="6818" y="3260"/>
                </a:lnTo>
                <a:lnTo>
                  <a:pt x="6836" y="3264"/>
                </a:lnTo>
                <a:lnTo>
                  <a:pt x="6857" y="3267"/>
                </a:lnTo>
                <a:lnTo>
                  <a:pt x="6863" y="3266"/>
                </a:lnTo>
                <a:lnTo>
                  <a:pt x="6866" y="3263"/>
                </a:lnTo>
                <a:lnTo>
                  <a:pt x="6867" y="3261"/>
                </a:lnTo>
                <a:lnTo>
                  <a:pt x="6868" y="3258"/>
                </a:lnTo>
                <a:lnTo>
                  <a:pt x="6867" y="3255"/>
                </a:lnTo>
                <a:lnTo>
                  <a:pt x="6866" y="3252"/>
                </a:lnTo>
                <a:lnTo>
                  <a:pt x="6864" y="3248"/>
                </a:lnTo>
                <a:lnTo>
                  <a:pt x="6861" y="3245"/>
                </a:lnTo>
                <a:lnTo>
                  <a:pt x="6854" y="3238"/>
                </a:lnTo>
                <a:lnTo>
                  <a:pt x="6847" y="3230"/>
                </a:lnTo>
                <a:lnTo>
                  <a:pt x="6841" y="3223"/>
                </a:lnTo>
                <a:lnTo>
                  <a:pt x="6837" y="3216"/>
                </a:lnTo>
                <a:lnTo>
                  <a:pt x="6850" y="3221"/>
                </a:lnTo>
                <a:lnTo>
                  <a:pt x="6861" y="3226"/>
                </a:lnTo>
                <a:lnTo>
                  <a:pt x="6871" y="3230"/>
                </a:lnTo>
                <a:lnTo>
                  <a:pt x="6880" y="3236"/>
                </a:lnTo>
                <a:lnTo>
                  <a:pt x="6896" y="3245"/>
                </a:lnTo>
                <a:lnTo>
                  <a:pt x="6910" y="3255"/>
                </a:lnTo>
                <a:lnTo>
                  <a:pt x="6924" y="3266"/>
                </a:lnTo>
                <a:lnTo>
                  <a:pt x="6939" y="3275"/>
                </a:lnTo>
                <a:lnTo>
                  <a:pt x="6949" y="3279"/>
                </a:lnTo>
                <a:lnTo>
                  <a:pt x="6958" y="3284"/>
                </a:lnTo>
                <a:lnTo>
                  <a:pt x="6969" y="3288"/>
                </a:lnTo>
                <a:lnTo>
                  <a:pt x="6982" y="3292"/>
                </a:lnTo>
                <a:lnTo>
                  <a:pt x="7002" y="3303"/>
                </a:lnTo>
                <a:lnTo>
                  <a:pt x="7021" y="3314"/>
                </a:lnTo>
                <a:lnTo>
                  <a:pt x="7038" y="3323"/>
                </a:lnTo>
                <a:lnTo>
                  <a:pt x="7052" y="3334"/>
                </a:lnTo>
                <a:lnTo>
                  <a:pt x="7078" y="3354"/>
                </a:lnTo>
                <a:lnTo>
                  <a:pt x="7101" y="3376"/>
                </a:lnTo>
                <a:lnTo>
                  <a:pt x="7114" y="3385"/>
                </a:lnTo>
                <a:lnTo>
                  <a:pt x="7127" y="3396"/>
                </a:lnTo>
                <a:lnTo>
                  <a:pt x="7141" y="3406"/>
                </a:lnTo>
                <a:lnTo>
                  <a:pt x="7156" y="3417"/>
                </a:lnTo>
                <a:lnTo>
                  <a:pt x="7174" y="3427"/>
                </a:lnTo>
                <a:lnTo>
                  <a:pt x="7195" y="3437"/>
                </a:lnTo>
                <a:lnTo>
                  <a:pt x="7217" y="3448"/>
                </a:lnTo>
                <a:lnTo>
                  <a:pt x="7243" y="3457"/>
                </a:lnTo>
                <a:lnTo>
                  <a:pt x="7282" y="3480"/>
                </a:lnTo>
                <a:lnTo>
                  <a:pt x="7320" y="3502"/>
                </a:lnTo>
                <a:lnTo>
                  <a:pt x="7358" y="3525"/>
                </a:lnTo>
                <a:lnTo>
                  <a:pt x="7397" y="3547"/>
                </a:lnTo>
                <a:lnTo>
                  <a:pt x="7393" y="3562"/>
                </a:lnTo>
                <a:lnTo>
                  <a:pt x="7389" y="3576"/>
                </a:lnTo>
                <a:lnTo>
                  <a:pt x="7388" y="3579"/>
                </a:lnTo>
                <a:lnTo>
                  <a:pt x="7388" y="3584"/>
                </a:lnTo>
                <a:lnTo>
                  <a:pt x="7389" y="3588"/>
                </a:lnTo>
                <a:lnTo>
                  <a:pt x="7391" y="3592"/>
                </a:lnTo>
                <a:lnTo>
                  <a:pt x="7393" y="3596"/>
                </a:lnTo>
                <a:lnTo>
                  <a:pt x="7398" y="3602"/>
                </a:lnTo>
                <a:lnTo>
                  <a:pt x="7403" y="3606"/>
                </a:lnTo>
                <a:lnTo>
                  <a:pt x="7410" y="3613"/>
                </a:lnTo>
                <a:lnTo>
                  <a:pt x="7447" y="3634"/>
                </a:lnTo>
                <a:lnTo>
                  <a:pt x="7485" y="3655"/>
                </a:lnTo>
                <a:lnTo>
                  <a:pt x="7522" y="3677"/>
                </a:lnTo>
                <a:lnTo>
                  <a:pt x="7561" y="3699"/>
                </a:lnTo>
                <a:lnTo>
                  <a:pt x="7574" y="3698"/>
                </a:lnTo>
                <a:lnTo>
                  <a:pt x="7587" y="3697"/>
                </a:lnTo>
                <a:lnTo>
                  <a:pt x="7549" y="3676"/>
                </a:lnTo>
                <a:lnTo>
                  <a:pt x="7511" y="3654"/>
                </a:lnTo>
                <a:lnTo>
                  <a:pt x="7473" y="3633"/>
                </a:lnTo>
                <a:lnTo>
                  <a:pt x="7435" y="3611"/>
                </a:lnTo>
                <a:lnTo>
                  <a:pt x="7456" y="3615"/>
                </a:lnTo>
                <a:lnTo>
                  <a:pt x="7475" y="3620"/>
                </a:lnTo>
                <a:lnTo>
                  <a:pt x="7492" y="3624"/>
                </a:lnTo>
                <a:lnTo>
                  <a:pt x="7508" y="3630"/>
                </a:lnTo>
                <a:lnTo>
                  <a:pt x="7523" y="3636"/>
                </a:lnTo>
                <a:lnTo>
                  <a:pt x="7538" y="3643"/>
                </a:lnTo>
                <a:lnTo>
                  <a:pt x="7551" y="3649"/>
                </a:lnTo>
                <a:lnTo>
                  <a:pt x="7564" y="3655"/>
                </a:lnTo>
                <a:lnTo>
                  <a:pt x="7589" y="3669"/>
                </a:lnTo>
                <a:lnTo>
                  <a:pt x="7613" y="3684"/>
                </a:lnTo>
                <a:lnTo>
                  <a:pt x="7636" y="3698"/>
                </a:lnTo>
                <a:lnTo>
                  <a:pt x="7662" y="3711"/>
                </a:lnTo>
                <a:lnTo>
                  <a:pt x="7671" y="3722"/>
                </a:lnTo>
                <a:lnTo>
                  <a:pt x="7681" y="3732"/>
                </a:lnTo>
                <a:lnTo>
                  <a:pt x="7694" y="3743"/>
                </a:lnTo>
                <a:lnTo>
                  <a:pt x="7709" y="3753"/>
                </a:lnTo>
                <a:lnTo>
                  <a:pt x="7743" y="3774"/>
                </a:lnTo>
                <a:lnTo>
                  <a:pt x="7780" y="3795"/>
                </a:lnTo>
                <a:lnTo>
                  <a:pt x="7819" y="3815"/>
                </a:lnTo>
                <a:lnTo>
                  <a:pt x="7858" y="3835"/>
                </a:lnTo>
                <a:lnTo>
                  <a:pt x="7877" y="3846"/>
                </a:lnTo>
                <a:lnTo>
                  <a:pt x="7895" y="3856"/>
                </a:lnTo>
                <a:lnTo>
                  <a:pt x="7911" y="3866"/>
                </a:lnTo>
                <a:lnTo>
                  <a:pt x="7927" y="3877"/>
                </a:lnTo>
                <a:lnTo>
                  <a:pt x="7939" y="3883"/>
                </a:lnTo>
                <a:lnTo>
                  <a:pt x="7951" y="3891"/>
                </a:lnTo>
                <a:lnTo>
                  <a:pt x="7964" y="3898"/>
                </a:lnTo>
                <a:lnTo>
                  <a:pt x="7976" y="3906"/>
                </a:lnTo>
                <a:lnTo>
                  <a:pt x="7975" y="3906"/>
                </a:lnTo>
                <a:lnTo>
                  <a:pt x="7975" y="3906"/>
                </a:lnTo>
                <a:lnTo>
                  <a:pt x="7976" y="3906"/>
                </a:lnTo>
                <a:lnTo>
                  <a:pt x="7998" y="3913"/>
                </a:lnTo>
                <a:lnTo>
                  <a:pt x="8019" y="3922"/>
                </a:lnTo>
                <a:lnTo>
                  <a:pt x="8039" y="3931"/>
                </a:lnTo>
                <a:lnTo>
                  <a:pt x="8057" y="3939"/>
                </a:lnTo>
                <a:lnTo>
                  <a:pt x="8092" y="3956"/>
                </a:lnTo>
                <a:lnTo>
                  <a:pt x="8125" y="3976"/>
                </a:lnTo>
                <a:lnTo>
                  <a:pt x="8158" y="3994"/>
                </a:lnTo>
                <a:lnTo>
                  <a:pt x="8192" y="4012"/>
                </a:lnTo>
                <a:lnTo>
                  <a:pt x="8210" y="4021"/>
                </a:lnTo>
                <a:lnTo>
                  <a:pt x="8228" y="4029"/>
                </a:lnTo>
                <a:lnTo>
                  <a:pt x="8249" y="4038"/>
                </a:lnTo>
                <a:lnTo>
                  <a:pt x="8269" y="4045"/>
                </a:lnTo>
                <a:lnTo>
                  <a:pt x="8270" y="4046"/>
                </a:lnTo>
                <a:lnTo>
                  <a:pt x="8271" y="4046"/>
                </a:lnTo>
                <a:lnTo>
                  <a:pt x="8270" y="4046"/>
                </a:lnTo>
                <a:lnTo>
                  <a:pt x="8270" y="4046"/>
                </a:lnTo>
                <a:lnTo>
                  <a:pt x="8303" y="4069"/>
                </a:lnTo>
                <a:lnTo>
                  <a:pt x="8339" y="4091"/>
                </a:lnTo>
                <a:lnTo>
                  <a:pt x="8357" y="4103"/>
                </a:lnTo>
                <a:lnTo>
                  <a:pt x="8378" y="4114"/>
                </a:lnTo>
                <a:lnTo>
                  <a:pt x="8399" y="4124"/>
                </a:lnTo>
                <a:lnTo>
                  <a:pt x="8423" y="4135"/>
                </a:lnTo>
                <a:lnTo>
                  <a:pt x="8428" y="4142"/>
                </a:lnTo>
                <a:lnTo>
                  <a:pt x="8435" y="4149"/>
                </a:lnTo>
                <a:lnTo>
                  <a:pt x="8442" y="4156"/>
                </a:lnTo>
                <a:lnTo>
                  <a:pt x="8451" y="4163"/>
                </a:lnTo>
                <a:lnTo>
                  <a:pt x="8471" y="4176"/>
                </a:lnTo>
                <a:lnTo>
                  <a:pt x="8495" y="4190"/>
                </a:lnTo>
                <a:lnTo>
                  <a:pt x="8519" y="4203"/>
                </a:lnTo>
                <a:lnTo>
                  <a:pt x="8545" y="4217"/>
                </a:lnTo>
                <a:lnTo>
                  <a:pt x="8571" y="4229"/>
                </a:lnTo>
                <a:lnTo>
                  <a:pt x="8596" y="4243"/>
                </a:lnTo>
                <a:lnTo>
                  <a:pt x="8631" y="4265"/>
                </a:lnTo>
                <a:lnTo>
                  <a:pt x="8668" y="4286"/>
                </a:lnTo>
                <a:lnTo>
                  <a:pt x="8704" y="4308"/>
                </a:lnTo>
                <a:lnTo>
                  <a:pt x="8741" y="4329"/>
                </a:lnTo>
                <a:lnTo>
                  <a:pt x="8744" y="4338"/>
                </a:lnTo>
                <a:lnTo>
                  <a:pt x="8746" y="4345"/>
                </a:lnTo>
                <a:lnTo>
                  <a:pt x="8784" y="4371"/>
                </a:lnTo>
                <a:lnTo>
                  <a:pt x="8819" y="4397"/>
                </a:lnTo>
                <a:lnTo>
                  <a:pt x="8827" y="4403"/>
                </a:lnTo>
                <a:lnTo>
                  <a:pt x="8832" y="4409"/>
                </a:lnTo>
                <a:lnTo>
                  <a:pt x="8837" y="4415"/>
                </a:lnTo>
                <a:lnTo>
                  <a:pt x="8841" y="4420"/>
                </a:lnTo>
                <a:lnTo>
                  <a:pt x="8843" y="4425"/>
                </a:lnTo>
                <a:lnTo>
                  <a:pt x="8843" y="4431"/>
                </a:lnTo>
                <a:lnTo>
                  <a:pt x="8841" y="4435"/>
                </a:lnTo>
                <a:lnTo>
                  <a:pt x="8836" y="4439"/>
                </a:lnTo>
                <a:lnTo>
                  <a:pt x="8779" y="4410"/>
                </a:lnTo>
                <a:lnTo>
                  <a:pt x="8725" y="4380"/>
                </a:lnTo>
                <a:lnTo>
                  <a:pt x="8673" y="4350"/>
                </a:lnTo>
                <a:lnTo>
                  <a:pt x="8621" y="4320"/>
                </a:lnTo>
                <a:lnTo>
                  <a:pt x="8569" y="4289"/>
                </a:lnTo>
                <a:lnTo>
                  <a:pt x="8514" y="4260"/>
                </a:lnTo>
                <a:lnTo>
                  <a:pt x="8485" y="4245"/>
                </a:lnTo>
                <a:lnTo>
                  <a:pt x="8456" y="4231"/>
                </a:lnTo>
                <a:lnTo>
                  <a:pt x="8425" y="4217"/>
                </a:lnTo>
                <a:lnTo>
                  <a:pt x="8393" y="4203"/>
                </a:lnTo>
                <a:lnTo>
                  <a:pt x="8339" y="4172"/>
                </a:lnTo>
                <a:lnTo>
                  <a:pt x="8285" y="4141"/>
                </a:lnTo>
                <a:lnTo>
                  <a:pt x="8230" y="4109"/>
                </a:lnTo>
                <a:lnTo>
                  <a:pt x="8177" y="4079"/>
                </a:lnTo>
                <a:lnTo>
                  <a:pt x="8123" y="4048"/>
                </a:lnTo>
                <a:lnTo>
                  <a:pt x="8068" y="4017"/>
                </a:lnTo>
                <a:lnTo>
                  <a:pt x="8014" y="3986"/>
                </a:lnTo>
                <a:lnTo>
                  <a:pt x="7960" y="3955"/>
                </a:lnTo>
                <a:lnTo>
                  <a:pt x="7906" y="3925"/>
                </a:lnTo>
                <a:lnTo>
                  <a:pt x="7851" y="3894"/>
                </a:lnTo>
                <a:lnTo>
                  <a:pt x="7797" y="3863"/>
                </a:lnTo>
                <a:lnTo>
                  <a:pt x="7743" y="3832"/>
                </a:lnTo>
                <a:lnTo>
                  <a:pt x="7689" y="3801"/>
                </a:lnTo>
                <a:lnTo>
                  <a:pt x="7634" y="3771"/>
                </a:lnTo>
                <a:lnTo>
                  <a:pt x="7579" y="3740"/>
                </a:lnTo>
                <a:lnTo>
                  <a:pt x="7525" y="3709"/>
                </a:lnTo>
                <a:lnTo>
                  <a:pt x="7501" y="3696"/>
                </a:lnTo>
                <a:lnTo>
                  <a:pt x="7475" y="3684"/>
                </a:lnTo>
                <a:lnTo>
                  <a:pt x="7447" y="3673"/>
                </a:lnTo>
                <a:lnTo>
                  <a:pt x="7420" y="3660"/>
                </a:lnTo>
                <a:lnTo>
                  <a:pt x="7407" y="3653"/>
                </a:lnTo>
                <a:lnTo>
                  <a:pt x="7395" y="3646"/>
                </a:lnTo>
                <a:lnTo>
                  <a:pt x="7382" y="3638"/>
                </a:lnTo>
                <a:lnTo>
                  <a:pt x="7369" y="3632"/>
                </a:lnTo>
                <a:lnTo>
                  <a:pt x="7313" y="3600"/>
                </a:lnTo>
                <a:lnTo>
                  <a:pt x="7257" y="3569"/>
                </a:lnTo>
                <a:lnTo>
                  <a:pt x="7200" y="3536"/>
                </a:lnTo>
                <a:lnTo>
                  <a:pt x="7144" y="3505"/>
                </a:lnTo>
                <a:lnTo>
                  <a:pt x="7088" y="3473"/>
                </a:lnTo>
                <a:lnTo>
                  <a:pt x="7032" y="3442"/>
                </a:lnTo>
                <a:lnTo>
                  <a:pt x="6977" y="3410"/>
                </a:lnTo>
                <a:lnTo>
                  <a:pt x="6920" y="3379"/>
                </a:lnTo>
                <a:lnTo>
                  <a:pt x="6858" y="3343"/>
                </a:lnTo>
                <a:lnTo>
                  <a:pt x="6795" y="3307"/>
                </a:lnTo>
                <a:lnTo>
                  <a:pt x="6733" y="3271"/>
                </a:lnTo>
                <a:lnTo>
                  <a:pt x="6671" y="3236"/>
                </a:lnTo>
                <a:lnTo>
                  <a:pt x="6612" y="3200"/>
                </a:lnTo>
                <a:lnTo>
                  <a:pt x="6554" y="3164"/>
                </a:lnTo>
                <a:lnTo>
                  <a:pt x="6500" y="3128"/>
                </a:lnTo>
                <a:lnTo>
                  <a:pt x="6449" y="3092"/>
                </a:lnTo>
                <a:lnTo>
                  <a:pt x="6446" y="3086"/>
                </a:lnTo>
                <a:lnTo>
                  <a:pt x="6440" y="3079"/>
                </a:lnTo>
                <a:lnTo>
                  <a:pt x="6434" y="3073"/>
                </a:lnTo>
                <a:lnTo>
                  <a:pt x="6426" y="3066"/>
                </a:lnTo>
                <a:lnTo>
                  <a:pt x="6408" y="3053"/>
                </a:lnTo>
                <a:lnTo>
                  <a:pt x="6386" y="3041"/>
                </a:lnTo>
                <a:lnTo>
                  <a:pt x="6362" y="3027"/>
                </a:lnTo>
                <a:lnTo>
                  <a:pt x="6338" y="3014"/>
                </a:lnTo>
                <a:lnTo>
                  <a:pt x="6316" y="3000"/>
                </a:lnTo>
                <a:lnTo>
                  <a:pt x="6295" y="2987"/>
                </a:lnTo>
                <a:lnTo>
                  <a:pt x="6316" y="2992"/>
                </a:lnTo>
                <a:lnTo>
                  <a:pt x="6336" y="2997"/>
                </a:lnTo>
                <a:lnTo>
                  <a:pt x="6356" y="3002"/>
                </a:lnTo>
                <a:lnTo>
                  <a:pt x="6376" y="3007"/>
                </a:lnTo>
                <a:lnTo>
                  <a:pt x="6371" y="3000"/>
                </a:lnTo>
                <a:lnTo>
                  <a:pt x="6362" y="2993"/>
                </a:lnTo>
                <a:lnTo>
                  <a:pt x="6351" y="2986"/>
                </a:lnTo>
                <a:lnTo>
                  <a:pt x="6338" y="2980"/>
                </a:lnTo>
                <a:lnTo>
                  <a:pt x="6312" y="2967"/>
                </a:lnTo>
                <a:lnTo>
                  <a:pt x="6284" y="2956"/>
                </a:lnTo>
                <a:lnTo>
                  <a:pt x="6272" y="2953"/>
                </a:lnTo>
                <a:lnTo>
                  <a:pt x="6265" y="2952"/>
                </a:lnTo>
                <a:lnTo>
                  <a:pt x="6264" y="2953"/>
                </a:lnTo>
                <a:lnTo>
                  <a:pt x="6263" y="2954"/>
                </a:lnTo>
                <a:lnTo>
                  <a:pt x="6263" y="2955"/>
                </a:lnTo>
                <a:lnTo>
                  <a:pt x="6264" y="2957"/>
                </a:lnTo>
                <a:lnTo>
                  <a:pt x="6265" y="2960"/>
                </a:lnTo>
                <a:lnTo>
                  <a:pt x="6267" y="2965"/>
                </a:lnTo>
                <a:lnTo>
                  <a:pt x="6267" y="2967"/>
                </a:lnTo>
                <a:lnTo>
                  <a:pt x="6266" y="2968"/>
                </a:lnTo>
                <a:lnTo>
                  <a:pt x="6265" y="2969"/>
                </a:lnTo>
                <a:lnTo>
                  <a:pt x="6263" y="2969"/>
                </a:lnTo>
                <a:lnTo>
                  <a:pt x="6242" y="2962"/>
                </a:lnTo>
                <a:lnTo>
                  <a:pt x="6216" y="2954"/>
                </a:lnTo>
                <a:lnTo>
                  <a:pt x="6184" y="2944"/>
                </a:lnTo>
                <a:lnTo>
                  <a:pt x="6141" y="2929"/>
                </a:lnTo>
                <a:lnTo>
                  <a:pt x="6162" y="2942"/>
                </a:lnTo>
                <a:lnTo>
                  <a:pt x="6183" y="2953"/>
                </a:lnTo>
                <a:lnTo>
                  <a:pt x="6201" y="2965"/>
                </a:lnTo>
                <a:lnTo>
                  <a:pt x="6218" y="2975"/>
                </a:lnTo>
                <a:lnTo>
                  <a:pt x="6249" y="2996"/>
                </a:lnTo>
                <a:lnTo>
                  <a:pt x="6277" y="3016"/>
                </a:lnTo>
                <a:lnTo>
                  <a:pt x="6304" y="3036"/>
                </a:lnTo>
                <a:lnTo>
                  <a:pt x="6334" y="3056"/>
                </a:lnTo>
                <a:lnTo>
                  <a:pt x="6350" y="3065"/>
                </a:lnTo>
                <a:lnTo>
                  <a:pt x="6367" y="3075"/>
                </a:lnTo>
                <a:lnTo>
                  <a:pt x="6387" y="3085"/>
                </a:lnTo>
                <a:lnTo>
                  <a:pt x="6407" y="3094"/>
                </a:lnTo>
                <a:lnTo>
                  <a:pt x="6440" y="3118"/>
                </a:lnTo>
                <a:lnTo>
                  <a:pt x="6474" y="3140"/>
                </a:lnTo>
                <a:lnTo>
                  <a:pt x="6506" y="3163"/>
                </a:lnTo>
                <a:lnTo>
                  <a:pt x="6539" y="3186"/>
                </a:lnTo>
                <a:lnTo>
                  <a:pt x="6583" y="3218"/>
                </a:lnTo>
                <a:lnTo>
                  <a:pt x="6631" y="3251"/>
                </a:lnTo>
                <a:lnTo>
                  <a:pt x="6680" y="3284"/>
                </a:lnTo>
                <a:lnTo>
                  <a:pt x="6729" y="3316"/>
                </a:lnTo>
                <a:lnTo>
                  <a:pt x="6778" y="3348"/>
                </a:lnTo>
                <a:lnTo>
                  <a:pt x="6825" y="3381"/>
                </a:lnTo>
                <a:lnTo>
                  <a:pt x="6847" y="3397"/>
                </a:lnTo>
                <a:lnTo>
                  <a:pt x="6867" y="3413"/>
                </a:lnTo>
                <a:lnTo>
                  <a:pt x="6886" y="3429"/>
                </a:lnTo>
                <a:lnTo>
                  <a:pt x="6905" y="3444"/>
                </a:lnTo>
                <a:lnTo>
                  <a:pt x="6897" y="3447"/>
                </a:lnTo>
                <a:lnTo>
                  <a:pt x="6894" y="3449"/>
                </a:lnTo>
                <a:lnTo>
                  <a:pt x="6895" y="3451"/>
                </a:lnTo>
                <a:lnTo>
                  <a:pt x="6897" y="3454"/>
                </a:lnTo>
                <a:lnTo>
                  <a:pt x="6907" y="3462"/>
                </a:lnTo>
                <a:lnTo>
                  <a:pt x="6915" y="3470"/>
                </a:lnTo>
                <a:lnTo>
                  <a:pt x="6921" y="3478"/>
                </a:lnTo>
                <a:lnTo>
                  <a:pt x="6926" y="3486"/>
                </a:lnTo>
                <a:lnTo>
                  <a:pt x="6930" y="3495"/>
                </a:lnTo>
                <a:lnTo>
                  <a:pt x="6933" y="3502"/>
                </a:lnTo>
                <a:lnTo>
                  <a:pt x="6933" y="3507"/>
                </a:lnTo>
                <a:lnTo>
                  <a:pt x="6931" y="3510"/>
                </a:lnTo>
                <a:lnTo>
                  <a:pt x="6929" y="3513"/>
                </a:lnTo>
                <a:lnTo>
                  <a:pt x="6926" y="3515"/>
                </a:lnTo>
                <a:lnTo>
                  <a:pt x="6923" y="3517"/>
                </a:lnTo>
                <a:lnTo>
                  <a:pt x="6917" y="3518"/>
                </a:lnTo>
                <a:lnTo>
                  <a:pt x="6911" y="3519"/>
                </a:lnTo>
                <a:lnTo>
                  <a:pt x="6902" y="3519"/>
                </a:lnTo>
                <a:lnTo>
                  <a:pt x="6893" y="3518"/>
                </a:lnTo>
                <a:lnTo>
                  <a:pt x="6884" y="3517"/>
                </a:lnTo>
                <a:lnTo>
                  <a:pt x="6875" y="3515"/>
                </a:lnTo>
                <a:lnTo>
                  <a:pt x="6866" y="3512"/>
                </a:lnTo>
                <a:lnTo>
                  <a:pt x="6850" y="3507"/>
                </a:lnTo>
                <a:lnTo>
                  <a:pt x="6835" y="3499"/>
                </a:lnTo>
                <a:lnTo>
                  <a:pt x="6806" y="3481"/>
                </a:lnTo>
                <a:lnTo>
                  <a:pt x="6779" y="3464"/>
                </a:lnTo>
                <a:lnTo>
                  <a:pt x="6749" y="3448"/>
                </a:lnTo>
                <a:lnTo>
                  <a:pt x="6716" y="3433"/>
                </a:lnTo>
                <a:lnTo>
                  <a:pt x="6681" y="3419"/>
                </a:lnTo>
                <a:lnTo>
                  <a:pt x="6646" y="3405"/>
                </a:lnTo>
                <a:lnTo>
                  <a:pt x="6609" y="3392"/>
                </a:lnTo>
                <a:lnTo>
                  <a:pt x="6573" y="3378"/>
                </a:lnTo>
                <a:lnTo>
                  <a:pt x="6536" y="3365"/>
                </a:lnTo>
                <a:lnTo>
                  <a:pt x="6501" y="3351"/>
                </a:lnTo>
                <a:lnTo>
                  <a:pt x="6479" y="3343"/>
                </a:lnTo>
                <a:lnTo>
                  <a:pt x="6460" y="3336"/>
                </a:lnTo>
                <a:lnTo>
                  <a:pt x="6442" y="3331"/>
                </a:lnTo>
                <a:lnTo>
                  <a:pt x="6423" y="3327"/>
                </a:lnTo>
                <a:lnTo>
                  <a:pt x="6407" y="3323"/>
                </a:lnTo>
                <a:lnTo>
                  <a:pt x="6392" y="3320"/>
                </a:lnTo>
                <a:lnTo>
                  <a:pt x="6378" y="3319"/>
                </a:lnTo>
                <a:lnTo>
                  <a:pt x="6365" y="3318"/>
                </a:lnTo>
                <a:lnTo>
                  <a:pt x="6352" y="3318"/>
                </a:lnTo>
                <a:lnTo>
                  <a:pt x="6341" y="3318"/>
                </a:lnTo>
                <a:lnTo>
                  <a:pt x="6330" y="3319"/>
                </a:lnTo>
                <a:lnTo>
                  <a:pt x="6319" y="3320"/>
                </a:lnTo>
                <a:lnTo>
                  <a:pt x="6299" y="3324"/>
                </a:lnTo>
                <a:lnTo>
                  <a:pt x="6280" y="3329"/>
                </a:lnTo>
                <a:lnTo>
                  <a:pt x="6273" y="3330"/>
                </a:lnTo>
                <a:lnTo>
                  <a:pt x="6265" y="3330"/>
                </a:lnTo>
                <a:lnTo>
                  <a:pt x="6257" y="3330"/>
                </a:lnTo>
                <a:lnTo>
                  <a:pt x="6246" y="3328"/>
                </a:lnTo>
                <a:lnTo>
                  <a:pt x="6235" y="3326"/>
                </a:lnTo>
                <a:lnTo>
                  <a:pt x="6225" y="3322"/>
                </a:lnTo>
                <a:lnTo>
                  <a:pt x="6213" y="3318"/>
                </a:lnTo>
                <a:lnTo>
                  <a:pt x="6202" y="3313"/>
                </a:lnTo>
                <a:lnTo>
                  <a:pt x="6189" y="3305"/>
                </a:lnTo>
                <a:lnTo>
                  <a:pt x="6182" y="3300"/>
                </a:lnTo>
                <a:lnTo>
                  <a:pt x="6179" y="3297"/>
                </a:lnTo>
                <a:lnTo>
                  <a:pt x="6177" y="3294"/>
                </a:lnTo>
                <a:lnTo>
                  <a:pt x="6177" y="3292"/>
                </a:lnTo>
                <a:lnTo>
                  <a:pt x="6177" y="3291"/>
                </a:lnTo>
                <a:lnTo>
                  <a:pt x="6178" y="3289"/>
                </a:lnTo>
                <a:lnTo>
                  <a:pt x="6180" y="3288"/>
                </a:lnTo>
                <a:lnTo>
                  <a:pt x="6184" y="3288"/>
                </a:lnTo>
                <a:lnTo>
                  <a:pt x="6188" y="3287"/>
                </a:lnTo>
                <a:lnTo>
                  <a:pt x="6198" y="3287"/>
                </a:lnTo>
                <a:lnTo>
                  <a:pt x="6209" y="3288"/>
                </a:lnTo>
                <a:lnTo>
                  <a:pt x="6225" y="3289"/>
                </a:lnTo>
                <a:lnTo>
                  <a:pt x="6236" y="3289"/>
                </a:lnTo>
                <a:lnTo>
                  <a:pt x="6247" y="3289"/>
                </a:lnTo>
                <a:lnTo>
                  <a:pt x="6256" y="3288"/>
                </a:lnTo>
                <a:lnTo>
                  <a:pt x="6262" y="3286"/>
                </a:lnTo>
                <a:lnTo>
                  <a:pt x="6269" y="3284"/>
                </a:lnTo>
                <a:lnTo>
                  <a:pt x="6274" y="3281"/>
                </a:lnTo>
                <a:lnTo>
                  <a:pt x="6279" y="3277"/>
                </a:lnTo>
                <a:lnTo>
                  <a:pt x="6289" y="3272"/>
                </a:lnTo>
                <a:lnTo>
                  <a:pt x="6300" y="3267"/>
                </a:lnTo>
                <a:lnTo>
                  <a:pt x="6307" y="3263"/>
                </a:lnTo>
                <a:lnTo>
                  <a:pt x="6316" y="3262"/>
                </a:lnTo>
                <a:lnTo>
                  <a:pt x="6326" y="3261"/>
                </a:lnTo>
                <a:lnTo>
                  <a:pt x="6337" y="3260"/>
                </a:lnTo>
                <a:lnTo>
                  <a:pt x="6295" y="3246"/>
                </a:lnTo>
                <a:lnTo>
                  <a:pt x="6254" y="3232"/>
                </a:lnTo>
                <a:lnTo>
                  <a:pt x="6212" y="3219"/>
                </a:lnTo>
                <a:lnTo>
                  <a:pt x="6170" y="3206"/>
                </a:lnTo>
                <a:lnTo>
                  <a:pt x="6129" y="3191"/>
                </a:lnTo>
                <a:lnTo>
                  <a:pt x="6087" y="3173"/>
                </a:lnTo>
                <a:lnTo>
                  <a:pt x="6067" y="3164"/>
                </a:lnTo>
                <a:lnTo>
                  <a:pt x="6046" y="3153"/>
                </a:lnTo>
                <a:lnTo>
                  <a:pt x="6025" y="3142"/>
                </a:lnTo>
                <a:lnTo>
                  <a:pt x="6004" y="3130"/>
                </a:lnTo>
                <a:lnTo>
                  <a:pt x="6025" y="3160"/>
                </a:lnTo>
                <a:lnTo>
                  <a:pt x="6041" y="3184"/>
                </a:lnTo>
                <a:lnTo>
                  <a:pt x="6056" y="3206"/>
                </a:lnTo>
                <a:lnTo>
                  <a:pt x="6069" y="3225"/>
                </a:lnTo>
                <a:lnTo>
                  <a:pt x="6039" y="3217"/>
                </a:lnTo>
                <a:lnTo>
                  <a:pt x="6007" y="3209"/>
                </a:lnTo>
                <a:lnTo>
                  <a:pt x="5974" y="3199"/>
                </a:lnTo>
                <a:lnTo>
                  <a:pt x="5945" y="3192"/>
                </a:lnTo>
                <a:lnTo>
                  <a:pt x="5931" y="3189"/>
                </a:lnTo>
                <a:lnTo>
                  <a:pt x="5919" y="3188"/>
                </a:lnTo>
                <a:lnTo>
                  <a:pt x="5910" y="3188"/>
                </a:lnTo>
                <a:lnTo>
                  <a:pt x="5901" y="3189"/>
                </a:lnTo>
                <a:lnTo>
                  <a:pt x="5899" y="3192"/>
                </a:lnTo>
                <a:lnTo>
                  <a:pt x="5896" y="3193"/>
                </a:lnTo>
                <a:lnTo>
                  <a:pt x="5895" y="3196"/>
                </a:lnTo>
                <a:lnTo>
                  <a:pt x="5894" y="3198"/>
                </a:lnTo>
                <a:lnTo>
                  <a:pt x="5894" y="3202"/>
                </a:lnTo>
                <a:lnTo>
                  <a:pt x="5895" y="3207"/>
                </a:lnTo>
                <a:lnTo>
                  <a:pt x="5896" y="3211"/>
                </a:lnTo>
                <a:lnTo>
                  <a:pt x="5898" y="3216"/>
                </a:lnTo>
                <a:lnTo>
                  <a:pt x="5909" y="3239"/>
                </a:lnTo>
                <a:lnTo>
                  <a:pt x="5915" y="3255"/>
                </a:lnTo>
                <a:lnTo>
                  <a:pt x="5916" y="3261"/>
                </a:lnTo>
                <a:lnTo>
                  <a:pt x="5916" y="3268"/>
                </a:lnTo>
                <a:lnTo>
                  <a:pt x="5915" y="3272"/>
                </a:lnTo>
                <a:lnTo>
                  <a:pt x="5913" y="3276"/>
                </a:lnTo>
                <a:lnTo>
                  <a:pt x="5908" y="3279"/>
                </a:lnTo>
                <a:lnTo>
                  <a:pt x="5902" y="3283"/>
                </a:lnTo>
                <a:lnTo>
                  <a:pt x="5894" y="3285"/>
                </a:lnTo>
                <a:lnTo>
                  <a:pt x="5884" y="3287"/>
                </a:lnTo>
                <a:lnTo>
                  <a:pt x="5859" y="3291"/>
                </a:lnTo>
                <a:lnTo>
                  <a:pt x="5826" y="3296"/>
                </a:lnTo>
                <a:lnTo>
                  <a:pt x="5859" y="3311"/>
                </a:lnTo>
                <a:lnTo>
                  <a:pt x="5894" y="3326"/>
                </a:lnTo>
                <a:lnTo>
                  <a:pt x="5928" y="3339"/>
                </a:lnTo>
                <a:lnTo>
                  <a:pt x="5962" y="3353"/>
                </a:lnTo>
                <a:lnTo>
                  <a:pt x="5997" y="3365"/>
                </a:lnTo>
                <a:lnTo>
                  <a:pt x="6033" y="3376"/>
                </a:lnTo>
                <a:lnTo>
                  <a:pt x="6053" y="3380"/>
                </a:lnTo>
                <a:lnTo>
                  <a:pt x="6072" y="3384"/>
                </a:lnTo>
                <a:lnTo>
                  <a:pt x="6091" y="3387"/>
                </a:lnTo>
                <a:lnTo>
                  <a:pt x="6112" y="3390"/>
                </a:lnTo>
                <a:lnTo>
                  <a:pt x="6125" y="3397"/>
                </a:lnTo>
                <a:lnTo>
                  <a:pt x="6137" y="3405"/>
                </a:lnTo>
                <a:lnTo>
                  <a:pt x="6135" y="3408"/>
                </a:lnTo>
                <a:lnTo>
                  <a:pt x="6134" y="3412"/>
                </a:lnTo>
                <a:lnTo>
                  <a:pt x="6134" y="3415"/>
                </a:lnTo>
                <a:lnTo>
                  <a:pt x="6133" y="3420"/>
                </a:lnTo>
                <a:lnTo>
                  <a:pt x="6133" y="3422"/>
                </a:lnTo>
                <a:lnTo>
                  <a:pt x="6132" y="3424"/>
                </a:lnTo>
                <a:lnTo>
                  <a:pt x="6130" y="3425"/>
                </a:lnTo>
                <a:lnTo>
                  <a:pt x="6128" y="3427"/>
                </a:lnTo>
                <a:lnTo>
                  <a:pt x="6119" y="3428"/>
                </a:lnTo>
                <a:lnTo>
                  <a:pt x="6106" y="3429"/>
                </a:lnTo>
                <a:lnTo>
                  <a:pt x="6100" y="3429"/>
                </a:lnTo>
                <a:lnTo>
                  <a:pt x="6095" y="3430"/>
                </a:lnTo>
                <a:lnTo>
                  <a:pt x="6091" y="3432"/>
                </a:lnTo>
                <a:lnTo>
                  <a:pt x="6089" y="3433"/>
                </a:lnTo>
                <a:lnTo>
                  <a:pt x="6089" y="3434"/>
                </a:lnTo>
                <a:lnTo>
                  <a:pt x="6090" y="3436"/>
                </a:lnTo>
                <a:lnTo>
                  <a:pt x="6092" y="3437"/>
                </a:lnTo>
                <a:lnTo>
                  <a:pt x="6096" y="3439"/>
                </a:lnTo>
                <a:lnTo>
                  <a:pt x="6104" y="3443"/>
                </a:lnTo>
                <a:lnTo>
                  <a:pt x="6117" y="3448"/>
                </a:lnTo>
                <a:lnTo>
                  <a:pt x="6131" y="3453"/>
                </a:lnTo>
                <a:lnTo>
                  <a:pt x="6146" y="3457"/>
                </a:lnTo>
                <a:lnTo>
                  <a:pt x="6158" y="3464"/>
                </a:lnTo>
                <a:lnTo>
                  <a:pt x="6170" y="3470"/>
                </a:lnTo>
                <a:lnTo>
                  <a:pt x="6164" y="3473"/>
                </a:lnTo>
                <a:lnTo>
                  <a:pt x="6161" y="3478"/>
                </a:lnTo>
                <a:lnTo>
                  <a:pt x="6161" y="3479"/>
                </a:lnTo>
                <a:lnTo>
                  <a:pt x="6161" y="3482"/>
                </a:lnTo>
                <a:lnTo>
                  <a:pt x="6162" y="3484"/>
                </a:lnTo>
                <a:lnTo>
                  <a:pt x="6163" y="3486"/>
                </a:lnTo>
                <a:lnTo>
                  <a:pt x="6169" y="3492"/>
                </a:lnTo>
                <a:lnTo>
                  <a:pt x="6177" y="3497"/>
                </a:lnTo>
                <a:lnTo>
                  <a:pt x="6189" y="3503"/>
                </a:lnTo>
                <a:lnTo>
                  <a:pt x="6205" y="3511"/>
                </a:lnTo>
                <a:lnTo>
                  <a:pt x="6225" y="3519"/>
                </a:lnTo>
                <a:lnTo>
                  <a:pt x="6237" y="3527"/>
                </a:lnTo>
                <a:lnTo>
                  <a:pt x="6247" y="3533"/>
                </a:lnTo>
                <a:lnTo>
                  <a:pt x="6252" y="3539"/>
                </a:lnTo>
                <a:lnTo>
                  <a:pt x="6254" y="3541"/>
                </a:lnTo>
                <a:lnTo>
                  <a:pt x="6252" y="3543"/>
                </a:lnTo>
                <a:lnTo>
                  <a:pt x="6251" y="3545"/>
                </a:lnTo>
                <a:lnTo>
                  <a:pt x="6249" y="3547"/>
                </a:lnTo>
                <a:lnTo>
                  <a:pt x="6242" y="3550"/>
                </a:lnTo>
                <a:lnTo>
                  <a:pt x="6230" y="3553"/>
                </a:lnTo>
                <a:lnTo>
                  <a:pt x="6225" y="3554"/>
                </a:lnTo>
                <a:lnTo>
                  <a:pt x="6221" y="3556"/>
                </a:lnTo>
                <a:lnTo>
                  <a:pt x="6221" y="3558"/>
                </a:lnTo>
                <a:lnTo>
                  <a:pt x="6222" y="3561"/>
                </a:lnTo>
                <a:lnTo>
                  <a:pt x="6229" y="3568"/>
                </a:lnTo>
                <a:lnTo>
                  <a:pt x="6238" y="3574"/>
                </a:lnTo>
                <a:lnTo>
                  <a:pt x="6248" y="3580"/>
                </a:lnTo>
                <a:lnTo>
                  <a:pt x="6257" y="3588"/>
                </a:lnTo>
                <a:lnTo>
                  <a:pt x="6260" y="3590"/>
                </a:lnTo>
                <a:lnTo>
                  <a:pt x="6261" y="3593"/>
                </a:lnTo>
                <a:lnTo>
                  <a:pt x="6261" y="3595"/>
                </a:lnTo>
                <a:lnTo>
                  <a:pt x="6258" y="3598"/>
                </a:lnTo>
                <a:lnTo>
                  <a:pt x="6234" y="3584"/>
                </a:lnTo>
                <a:lnTo>
                  <a:pt x="6211" y="3569"/>
                </a:lnTo>
                <a:lnTo>
                  <a:pt x="6186" y="3555"/>
                </a:lnTo>
                <a:lnTo>
                  <a:pt x="6162" y="3540"/>
                </a:lnTo>
                <a:lnTo>
                  <a:pt x="6151" y="3531"/>
                </a:lnTo>
                <a:lnTo>
                  <a:pt x="6140" y="3521"/>
                </a:lnTo>
                <a:lnTo>
                  <a:pt x="6127" y="3512"/>
                </a:lnTo>
                <a:lnTo>
                  <a:pt x="6113" y="3502"/>
                </a:lnTo>
                <a:lnTo>
                  <a:pt x="6082" y="3483"/>
                </a:lnTo>
                <a:lnTo>
                  <a:pt x="6049" y="3464"/>
                </a:lnTo>
                <a:lnTo>
                  <a:pt x="6015" y="3444"/>
                </a:lnTo>
                <a:lnTo>
                  <a:pt x="5982" y="3425"/>
                </a:lnTo>
                <a:lnTo>
                  <a:pt x="5948" y="3406"/>
                </a:lnTo>
                <a:lnTo>
                  <a:pt x="5917" y="3388"/>
                </a:lnTo>
                <a:lnTo>
                  <a:pt x="5914" y="3382"/>
                </a:lnTo>
                <a:lnTo>
                  <a:pt x="5910" y="3377"/>
                </a:lnTo>
                <a:lnTo>
                  <a:pt x="5904" y="3372"/>
                </a:lnTo>
                <a:lnTo>
                  <a:pt x="5898" y="3367"/>
                </a:lnTo>
                <a:lnTo>
                  <a:pt x="5885" y="3357"/>
                </a:lnTo>
                <a:lnTo>
                  <a:pt x="5869" y="3346"/>
                </a:lnTo>
                <a:lnTo>
                  <a:pt x="5832" y="3326"/>
                </a:lnTo>
                <a:lnTo>
                  <a:pt x="5793" y="3305"/>
                </a:lnTo>
                <a:lnTo>
                  <a:pt x="5772" y="3294"/>
                </a:lnTo>
                <a:lnTo>
                  <a:pt x="5753" y="3283"/>
                </a:lnTo>
                <a:lnTo>
                  <a:pt x="5734" y="3272"/>
                </a:lnTo>
                <a:lnTo>
                  <a:pt x="5714" y="3260"/>
                </a:lnTo>
                <a:lnTo>
                  <a:pt x="5696" y="3251"/>
                </a:lnTo>
                <a:lnTo>
                  <a:pt x="5675" y="3240"/>
                </a:lnTo>
                <a:lnTo>
                  <a:pt x="5667" y="3236"/>
                </a:lnTo>
                <a:lnTo>
                  <a:pt x="5660" y="3230"/>
                </a:lnTo>
                <a:lnTo>
                  <a:pt x="5658" y="3228"/>
                </a:lnTo>
                <a:lnTo>
                  <a:pt x="5658" y="3225"/>
                </a:lnTo>
                <a:lnTo>
                  <a:pt x="5658" y="3223"/>
                </a:lnTo>
                <a:lnTo>
                  <a:pt x="5659" y="3221"/>
                </a:lnTo>
                <a:lnTo>
                  <a:pt x="5659" y="3217"/>
                </a:lnTo>
                <a:lnTo>
                  <a:pt x="5656" y="3214"/>
                </a:lnTo>
                <a:lnTo>
                  <a:pt x="5650" y="3209"/>
                </a:lnTo>
                <a:lnTo>
                  <a:pt x="5643" y="3204"/>
                </a:lnTo>
                <a:lnTo>
                  <a:pt x="5636" y="3200"/>
                </a:lnTo>
                <a:lnTo>
                  <a:pt x="5627" y="3197"/>
                </a:lnTo>
                <a:lnTo>
                  <a:pt x="5624" y="3196"/>
                </a:lnTo>
                <a:lnTo>
                  <a:pt x="5620" y="3195"/>
                </a:lnTo>
                <a:lnTo>
                  <a:pt x="5616" y="3196"/>
                </a:lnTo>
                <a:lnTo>
                  <a:pt x="5613" y="3196"/>
                </a:lnTo>
                <a:lnTo>
                  <a:pt x="5608" y="3198"/>
                </a:lnTo>
                <a:lnTo>
                  <a:pt x="5602" y="3199"/>
                </a:lnTo>
                <a:lnTo>
                  <a:pt x="5596" y="3198"/>
                </a:lnTo>
                <a:lnTo>
                  <a:pt x="5591" y="3198"/>
                </a:lnTo>
                <a:lnTo>
                  <a:pt x="5579" y="3195"/>
                </a:lnTo>
                <a:lnTo>
                  <a:pt x="5567" y="3191"/>
                </a:lnTo>
                <a:lnTo>
                  <a:pt x="5556" y="3185"/>
                </a:lnTo>
                <a:lnTo>
                  <a:pt x="5547" y="3181"/>
                </a:lnTo>
                <a:lnTo>
                  <a:pt x="5539" y="3178"/>
                </a:lnTo>
                <a:lnTo>
                  <a:pt x="5533" y="3178"/>
                </a:lnTo>
                <a:lnTo>
                  <a:pt x="5529" y="3179"/>
                </a:lnTo>
                <a:lnTo>
                  <a:pt x="5528" y="3181"/>
                </a:lnTo>
                <a:lnTo>
                  <a:pt x="5528" y="3182"/>
                </a:lnTo>
                <a:lnTo>
                  <a:pt x="5528" y="3184"/>
                </a:lnTo>
                <a:lnTo>
                  <a:pt x="5533" y="3187"/>
                </a:lnTo>
                <a:lnTo>
                  <a:pt x="5539" y="3193"/>
                </a:lnTo>
                <a:lnTo>
                  <a:pt x="5557" y="3201"/>
                </a:lnTo>
                <a:lnTo>
                  <a:pt x="5575" y="3211"/>
                </a:lnTo>
                <a:lnTo>
                  <a:pt x="5598" y="3224"/>
                </a:lnTo>
                <a:lnTo>
                  <a:pt x="5622" y="3237"/>
                </a:lnTo>
                <a:lnTo>
                  <a:pt x="5648" y="3249"/>
                </a:lnTo>
                <a:lnTo>
                  <a:pt x="5672" y="3262"/>
                </a:lnTo>
                <a:lnTo>
                  <a:pt x="5724" y="3298"/>
                </a:lnTo>
                <a:lnTo>
                  <a:pt x="5775" y="3333"/>
                </a:lnTo>
                <a:lnTo>
                  <a:pt x="5827" y="3367"/>
                </a:lnTo>
                <a:lnTo>
                  <a:pt x="5881" y="3403"/>
                </a:lnTo>
                <a:lnTo>
                  <a:pt x="5937" y="3437"/>
                </a:lnTo>
                <a:lnTo>
                  <a:pt x="5997" y="3472"/>
                </a:lnTo>
                <a:lnTo>
                  <a:pt x="6028" y="3489"/>
                </a:lnTo>
                <a:lnTo>
                  <a:pt x="6061" y="3507"/>
                </a:lnTo>
                <a:lnTo>
                  <a:pt x="6095" y="3524"/>
                </a:lnTo>
                <a:lnTo>
                  <a:pt x="6131" y="3542"/>
                </a:lnTo>
                <a:lnTo>
                  <a:pt x="6154" y="3560"/>
                </a:lnTo>
                <a:lnTo>
                  <a:pt x="6177" y="3578"/>
                </a:lnTo>
                <a:lnTo>
                  <a:pt x="6203" y="3598"/>
                </a:lnTo>
                <a:lnTo>
                  <a:pt x="6229" y="3616"/>
                </a:lnTo>
                <a:lnTo>
                  <a:pt x="6285" y="3652"/>
                </a:lnTo>
                <a:lnTo>
                  <a:pt x="6344" y="3690"/>
                </a:lnTo>
                <a:lnTo>
                  <a:pt x="6405" y="3726"/>
                </a:lnTo>
                <a:lnTo>
                  <a:pt x="6468" y="3764"/>
                </a:lnTo>
                <a:lnTo>
                  <a:pt x="6533" y="3800"/>
                </a:lnTo>
                <a:lnTo>
                  <a:pt x="6596" y="3837"/>
                </a:lnTo>
                <a:lnTo>
                  <a:pt x="6623" y="3852"/>
                </a:lnTo>
                <a:lnTo>
                  <a:pt x="6650" y="3867"/>
                </a:lnTo>
                <a:lnTo>
                  <a:pt x="6677" y="3882"/>
                </a:lnTo>
                <a:lnTo>
                  <a:pt x="6704" y="3897"/>
                </a:lnTo>
                <a:lnTo>
                  <a:pt x="6729" y="3912"/>
                </a:lnTo>
                <a:lnTo>
                  <a:pt x="6756" y="3927"/>
                </a:lnTo>
                <a:lnTo>
                  <a:pt x="6783" y="3943"/>
                </a:lnTo>
                <a:lnTo>
                  <a:pt x="6809" y="3958"/>
                </a:lnTo>
                <a:lnTo>
                  <a:pt x="6818" y="3967"/>
                </a:lnTo>
                <a:lnTo>
                  <a:pt x="6826" y="3976"/>
                </a:lnTo>
                <a:lnTo>
                  <a:pt x="6837" y="3985"/>
                </a:lnTo>
                <a:lnTo>
                  <a:pt x="6849" y="3994"/>
                </a:lnTo>
                <a:lnTo>
                  <a:pt x="6875" y="4012"/>
                </a:lnTo>
                <a:lnTo>
                  <a:pt x="6904" y="4029"/>
                </a:lnTo>
                <a:lnTo>
                  <a:pt x="6934" y="4047"/>
                </a:lnTo>
                <a:lnTo>
                  <a:pt x="6965" y="4064"/>
                </a:lnTo>
                <a:lnTo>
                  <a:pt x="6994" y="4082"/>
                </a:lnTo>
                <a:lnTo>
                  <a:pt x="7021" y="4100"/>
                </a:lnTo>
                <a:lnTo>
                  <a:pt x="7000" y="4094"/>
                </a:lnTo>
                <a:lnTo>
                  <a:pt x="6980" y="4089"/>
                </a:lnTo>
                <a:lnTo>
                  <a:pt x="6959" y="4086"/>
                </a:lnTo>
                <a:lnTo>
                  <a:pt x="6940" y="4083"/>
                </a:lnTo>
                <a:lnTo>
                  <a:pt x="6900" y="4077"/>
                </a:lnTo>
                <a:lnTo>
                  <a:pt x="6861" y="4072"/>
                </a:lnTo>
                <a:lnTo>
                  <a:pt x="6840" y="4069"/>
                </a:lnTo>
                <a:lnTo>
                  <a:pt x="6820" y="4066"/>
                </a:lnTo>
                <a:lnTo>
                  <a:pt x="6799" y="4061"/>
                </a:lnTo>
                <a:lnTo>
                  <a:pt x="6778" y="4056"/>
                </a:lnTo>
                <a:lnTo>
                  <a:pt x="6755" y="4048"/>
                </a:lnTo>
                <a:lnTo>
                  <a:pt x="6732" y="4041"/>
                </a:lnTo>
                <a:lnTo>
                  <a:pt x="6708" y="4031"/>
                </a:lnTo>
                <a:lnTo>
                  <a:pt x="6683" y="4021"/>
                </a:lnTo>
                <a:lnTo>
                  <a:pt x="6632" y="3996"/>
                </a:lnTo>
                <a:lnTo>
                  <a:pt x="6581" y="3973"/>
                </a:lnTo>
                <a:lnTo>
                  <a:pt x="6531" y="3950"/>
                </a:lnTo>
                <a:lnTo>
                  <a:pt x="6480" y="3926"/>
                </a:lnTo>
                <a:lnTo>
                  <a:pt x="6432" y="3903"/>
                </a:lnTo>
                <a:lnTo>
                  <a:pt x="6384" y="3878"/>
                </a:lnTo>
                <a:lnTo>
                  <a:pt x="6361" y="3865"/>
                </a:lnTo>
                <a:lnTo>
                  <a:pt x="6337" y="3851"/>
                </a:lnTo>
                <a:lnTo>
                  <a:pt x="6315" y="3837"/>
                </a:lnTo>
                <a:lnTo>
                  <a:pt x="6292" y="3824"/>
                </a:lnTo>
                <a:lnTo>
                  <a:pt x="6236" y="3786"/>
                </a:lnTo>
                <a:lnTo>
                  <a:pt x="6180" y="3749"/>
                </a:lnTo>
                <a:lnTo>
                  <a:pt x="6124" y="3710"/>
                </a:lnTo>
                <a:lnTo>
                  <a:pt x="6064" y="3671"/>
                </a:lnTo>
                <a:lnTo>
                  <a:pt x="6003" y="3633"/>
                </a:lnTo>
                <a:lnTo>
                  <a:pt x="5940" y="3595"/>
                </a:lnTo>
                <a:lnTo>
                  <a:pt x="5906" y="3576"/>
                </a:lnTo>
                <a:lnTo>
                  <a:pt x="5872" y="3557"/>
                </a:lnTo>
                <a:lnTo>
                  <a:pt x="5838" y="3539"/>
                </a:lnTo>
                <a:lnTo>
                  <a:pt x="5801" y="3519"/>
                </a:lnTo>
                <a:lnTo>
                  <a:pt x="5767" y="3503"/>
                </a:lnTo>
                <a:lnTo>
                  <a:pt x="5729" y="3488"/>
                </a:lnTo>
                <a:lnTo>
                  <a:pt x="5687" y="3473"/>
                </a:lnTo>
                <a:lnTo>
                  <a:pt x="5644" y="3458"/>
                </a:lnTo>
                <a:lnTo>
                  <a:pt x="5599" y="3444"/>
                </a:lnTo>
                <a:lnTo>
                  <a:pt x="5553" y="3429"/>
                </a:lnTo>
                <a:lnTo>
                  <a:pt x="5508" y="3414"/>
                </a:lnTo>
                <a:lnTo>
                  <a:pt x="5463" y="3399"/>
                </a:lnTo>
                <a:lnTo>
                  <a:pt x="5463" y="3407"/>
                </a:lnTo>
                <a:lnTo>
                  <a:pt x="5464" y="3415"/>
                </a:lnTo>
                <a:lnTo>
                  <a:pt x="5468" y="3423"/>
                </a:lnTo>
                <a:lnTo>
                  <a:pt x="5474" y="3430"/>
                </a:lnTo>
                <a:lnTo>
                  <a:pt x="5481" y="3438"/>
                </a:lnTo>
                <a:lnTo>
                  <a:pt x="5490" y="3447"/>
                </a:lnTo>
                <a:lnTo>
                  <a:pt x="5500" y="3454"/>
                </a:lnTo>
                <a:lnTo>
                  <a:pt x="5512" y="3462"/>
                </a:lnTo>
                <a:lnTo>
                  <a:pt x="5539" y="3477"/>
                </a:lnTo>
                <a:lnTo>
                  <a:pt x="5570" y="3492"/>
                </a:lnTo>
                <a:lnTo>
                  <a:pt x="5604" y="3507"/>
                </a:lnTo>
                <a:lnTo>
                  <a:pt x="5640" y="3520"/>
                </a:lnTo>
                <a:lnTo>
                  <a:pt x="5678" y="3532"/>
                </a:lnTo>
                <a:lnTo>
                  <a:pt x="5717" y="3543"/>
                </a:lnTo>
                <a:lnTo>
                  <a:pt x="5735" y="3549"/>
                </a:lnTo>
                <a:lnTo>
                  <a:pt x="5749" y="3557"/>
                </a:lnTo>
                <a:lnTo>
                  <a:pt x="5755" y="3560"/>
                </a:lnTo>
                <a:lnTo>
                  <a:pt x="5760" y="3564"/>
                </a:lnTo>
                <a:lnTo>
                  <a:pt x="5764" y="3570"/>
                </a:lnTo>
                <a:lnTo>
                  <a:pt x="5767" y="3575"/>
                </a:lnTo>
                <a:lnTo>
                  <a:pt x="5768" y="3579"/>
                </a:lnTo>
                <a:lnTo>
                  <a:pt x="5767" y="3583"/>
                </a:lnTo>
                <a:lnTo>
                  <a:pt x="5765" y="3586"/>
                </a:lnTo>
                <a:lnTo>
                  <a:pt x="5760" y="3588"/>
                </a:lnTo>
                <a:lnTo>
                  <a:pt x="5756" y="3590"/>
                </a:lnTo>
                <a:lnTo>
                  <a:pt x="5750" y="3591"/>
                </a:lnTo>
                <a:lnTo>
                  <a:pt x="5743" y="3592"/>
                </a:lnTo>
                <a:lnTo>
                  <a:pt x="5736" y="3593"/>
                </a:lnTo>
                <a:lnTo>
                  <a:pt x="5700" y="3592"/>
                </a:lnTo>
                <a:lnTo>
                  <a:pt x="5664" y="3591"/>
                </a:lnTo>
                <a:lnTo>
                  <a:pt x="5653" y="3590"/>
                </a:lnTo>
                <a:lnTo>
                  <a:pt x="5641" y="3588"/>
                </a:lnTo>
                <a:lnTo>
                  <a:pt x="5628" y="3585"/>
                </a:lnTo>
                <a:lnTo>
                  <a:pt x="5614" y="3581"/>
                </a:lnTo>
                <a:lnTo>
                  <a:pt x="5599" y="3578"/>
                </a:lnTo>
                <a:lnTo>
                  <a:pt x="5586" y="3576"/>
                </a:lnTo>
                <a:lnTo>
                  <a:pt x="5573" y="3574"/>
                </a:lnTo>
                <a:lnTo>
                  <a:pt x="5563" y="3575"/>
                </a:lnTo>
                <a:lnTo>
                  <a:pt x="5548" y="3563"/>
                </a:lnTo>
                <a:lnTo>
                  <a:pt x="5534" y="3550"/>
                </a:lnTo>
                <a:lnTo>
                  <a:pt x="5520" y="3539"/>
                </a:lnTo>
                <a:lnTo>
                  <a:pt x="5505" y="3526"/>
                </a:lnTo>
                <a:lnTo>
                  <a:pt x="5507" y="3518"/>
                </a:lnTo>
                <a:lnTo>
                  <a:pt x="5508" y="3511"/>
                </a:lnTo>
                <a:lnTo>
                  <a:pt x="5527" y="3521"/>
                </a:lnTo>
                <a:lnTo>
                  <a:pt x="5549" y="3532"/>
                </a:lnTo>
                <a:lnTo>
                  <a:pt x="5558" y="3536"/>
                </a:lnTo>
                <a:lnTo>
                  <a:pt x="5567" y="3540"/>
                </a:lnTo>
                <a:lnTo>
                  <a:pt x="5572" y="3541"/>
                </a:lnTo>
                <a:lnTo>
                  <a:pt x="5575" y="3540"/>
                </a:lnTo>
                <a:lnTo>
                  <a:pt x="5576" y="3536"/>
                </a:lnTo>
                <a:lnTo>
                  <a:pt x="5576" y="3533"/>
                </a:lnTo>
                <a:lnTo>
                  <a:pt x="5576" y="3529"/>
                </a:lnTo>
                <a:lnTo>
                  <a:pt x="5575" y="3526"/>
                </a:lnTo>
                <a:lnTo>
                  <a:pt x="5572" y="3521"/>
                </a:lnTo>
                <a:lnTo>
                  <a:pt x="5569" y="3518"/>
                </a:lnTo>
                <a:lnTo>
                  <a:pt x="5565" y="3514"/>
                </a:lnTo>
                <a:lnTo>
                  <a:pt x="5561" y="3510"/>
                </a:lnTo>
                <a:lnTo>
                  <a:pt x="5554" y="3505"/>
                </a:lnTo>
                <a:lnTo>
                  <a:pt x="5548" y="3501"/>
                </a:lnTo>
                <a:lnTo>
                  <a:pt x="5539" y="3497"/>
                </a:lnTo>
                <a:lnTo>
                  <a:pt x="5529" y="3493"/>
                </a:lnTo>
                <a:lnTo>
                  <a:pt x="5507" y="3485"/>
                </a:lnTo>
                <a:lnTo>
                  <a:pt x="5478" y="3477"/>
                </a:lnTo>
                <a:lnTo>
                  <a:pt x="5461" y="3468"/>
                </a:lnTo>
                <a:lnTo>
                  <a:pt x="5445" y="3460"/>
                </a:lnTo>
                <a:lnTo>
                  <a:pt x="5424" y="3449"/>
                </a:lnTo>
                <a:lnTo>
                  <a:pt x="5404" y="3437"/>
                </a:lnTo>
                <a:lnTo>
                  <a:pt x="5383" y="3425"/>
                </a:lnTo>
                <a:lnTo>
                  <a:pt x="5364" y="3413"/>
                </a:lnTo>
                <a:lnTo>
                  <a:pt x="5344" y="3403"/>
                </a:lnTo>
                <a:lnTo>
                  <a:pt x="5323" y="3391"/>
                </a:lnTo>
                <a:lnTo>
                  <a:pt x="5303" y="3379"/>
                </a:lnTo>
                <a:lnTo>
                  <a:pt x="5282" y="3368"/>
                </a:lnTo>
                <a:lnTo>
                  <a:pt x="5269" y="3368"/>
                </a:lnTo>
                <a:lnTo>
                  <a:pt x="5255" y="3369"/>
                </a:lnTo>
                <a:lnTo>
                  <a:pt x="5276" y="3381"/>
                </a:lnTo>
                <a:lnTo>
                  <a:pt x="5297" y="3392"/>
                </a:lnTo>
                <a:lnTo>
                  <a:pt x="5318" y="3404"/>
                </a:lnTo>
                <a:lnTo>
                  <a:pt x="5338" y="3415"/>
                </a:lnTo>
                <a:lnTo>
                  <a:pt x="5359" y="3427"/>
                </a:lnTo>
                <a:lnTo>
                  <a:pt x="5379" y="3439"/>
                </a:lnTo>
                <a:lnTo>
                  <a:pt x="5399" y="3451"/>
                </a:lnTo>
                <a:lnTo>
                  <a:pt x="5421" y="3463"/>
                </a:lnTo>
                <a:lnTo>
                  <a:pt x="5427" y="3470"/>
                </a:lnTo>
                <a:lnTo>
                  <a:pt x="5432" y="3477"/>
                </a:lnTo>
                <a:lnTo>
                  <a:pt x="5432" y="3480"/>
                </a:lnTo>
                <a:lnTo>
                  <a:pt x="5433" y="3482"/>
                </a:lnTo>
                <a:lnTo>
                  <a:pt x="5433" y="3485"/>
                </a:lnTo>
                <a:lnTo>
                  <a:pt x="5432" y="3487"/>
                </a:lnTo>
                <a:lnTo>
                  <a:pt x="5427" y="3492"/>
                </a:lnTo>
                <a:lnTo>
                  <a:pt x="5422" y="3496"/>
                </a:lnTo>
                <a:lnTo>
                  <a:pt x="5413" y="3498"/>
                </a:lnTo>
                <a:lnTo>
                  <a:pt x="5403" y="3500"/>
                </a:lnTo>
                <a:lnTo>
                  <a:pt x="5383" y="3494"/>
                </a:lnTo>
                <a:lnTo>
                  <a:pt x="5366" y="3489"/>
                </a:lnTo>
                <a:lnTo>
                  <a:pt x="5351" y="3487"/>
                </a:lnTo>
                <a:lnTo>
                  <a:pt x="5338" y="3486"/>
                </a:lnTo>
                <a:lnTo>
                  <a:pt x="5313" y="3485"/>
                </a:lnTo>
                <a:lnTo>
                  <a:pt x="5290" y="3486"/>
                </a:lnTo>
                <a:lnTo>
                  <a:pt x="5258" y="3468"/>
                </a:lnTo>
                <a:lnTo>
                  <a:pt x="5225" y="3450"/>
                </a:lnTo>
                <a:lnTo>
                  <a:pt x="5207" y="3440"/>
                </a:lnTo>
                <a:lnTo>
                  <a:pt x="5186" y="3433"/>
                </a:lnTo>
                <a:lnTo>
                  <a:pt x="5162" y="3425"/>
                </a:lnTo>
                <a:lnTo>
                  <a:pt x="5134" y="3419"/>
                </a:lnTo>
                <a:lnTo>
                  <a:pt x="5148" y="3438"/>
                </a:lnTo>
                <a:lnTo>
                  <a:pt x="5163" y="3456"/>
                </a:lnTo>
                <a:lnTo>
                  <a:pt x="5178" y="3474"/>
                </a:lnTo>
                <a:lnTo>
                  <a:pt x="5192" y="3494"/>
                </a:lnTo>
                <a:lnTo>
                  <a:pt x="5200" y="3503"/>
                </a:lnTo>
                <a:lnTo>
                  <a:pt x="5208" y="3513"/>
                </a:lnTo>
                <a:lnTo>
                  <a:pt x="5218" y="3523"/>
                </a:lnTo>
                <a:lnTo>
                  <a:pt x="5230" y="3533"/>
                </a:lnTo>
                <a:lnTo>
                  <a:pt x="5243" y="3543"/>
                </a:lnTo>
                <a:lnTo>
                  <a:pt x="5256" y="3553"/>
                </a:lnTo>
                <a:lnTo>
                  <a:pt x="5272" y="3563"/>
                </a:lnTo>
                <a:lnTo>
                  <a:pt x="5288" y="3573"/>
                </a:lnTo>
                <a:lnTo>
                  <a:pt x="5323" y="3593"/>
                </a:lnTo>
                <a:lnTo>
                  <a:pt x="5361" y="3614"/>
                </a:lnTo>
                <a:lnTo>
                  <a:pt x="5399" y="3634"/>
                </a:lnTo>
                <a:lnTo>
                  <a:pt x="5440" y="3654"/>
                </a:lnTo>
                <a:lnTo>
                  <a:pt x="5463" y="3667"/>
                </a:lnTo>
                <a:lnTo>
                  <a:pt x="5486" y="3679"/>
                </a:lnTo>
                <a:lnTo>
                  <a:pt x="5499" y="3685"/>
                </a:lnTo>
                <a:lnTo>
                  <a:pt x="5514" y="3691"/>
                </a:lnTo>
                <a:lnTo>
                  <a:pt x="5530" y="3696"/>
                </a:lnTo>
                <a:lnTo>
                  <a:pt x="5548" y="3699"/>
                </a:lnTo>
                <a:lnTo>
                  <a:pt x="5558" y="3714"/>
                </a:lnTo>
                <a:lnTo>
                  <a:pt x="5568" y="3728"/>
                </a:lnTo>
                <a:lnTo>
                  <a:pt x="5568" y="3731"/>
                </a:lnTo>
                <a:lnTo>
                  <a:pt x="5569" y="3736"/>
                </a:lnTo>
                <a:lnTo>
                  <a:pt x="5571" y="3740"/>
                </a:lnTo>
                <a:lnTo>
                  <a:pt x="5573" y="3743"/>
                </a:lnTo>
                <a:lnTo>
                  <a:pt x="5577" y="3746"/>
                </a:lnTo>
                <a:lnTo>
                  <a:pt x="5581" y="3751"/>
                </a:lnTo>
                <a:lnTo>
                  <a:pt x="5585" y="3754"/>
                </a:lnTo>
                <a:lnTo>
                  <a:pt x="5591" y="3757"/>
                </a:lnTo>
                <a:lnTo>
                  <a:pt x="5605" y="3764"/>
                </a:lnTo>
                <a:lnTo>
                  <a:pt x="5621" y="3771"/>
                </a:lnTo>
                <a:lnTo>
                  <a:pt x="5641" y="3776"/>
                </a:lnTo>
                <a:lnTo>
                  <a:pt x="5666" y="3783"/>
                </a:lnTo>
                <a:lnTo>
                  <a:pt x="5679" y="3790"/>
                </a:lnTo>
                <a:lnTo>
                  <a:pt x="5693" y="3798"/>
                </a:lnTo>
                <a:lnTo>
                  <a:pt x="5706" y="3805"/>
                </a:lnTo>
                <a:lnTo>
                  <a:pt x="5718" y="3812"/>
                </a:lnTo>
                <a:lnTo>
                  <a:pt x="5711" y="3814"/>
                </a:lnTo>
                <a:lnTo>
                  <a:pt x="5707" y="3817"/>
                </a:lnTo>
                <a:lnTo>
                  <a:pt x="5706" y="3818"/>
                </a:lnTo>
                <a:lnTo>
                  <a:pt x="5705" y="3820"/>
                </a:lnTo>
                <a:lnTo>
                  <a:pt x="5705" y="3822"/>
                </a:lnTo>
                <a:lnTo>
                  <a:pt x="5705" y="3825"/>
                </a:lnTo>
                <a:lnTo>
                  <a:pt x="5708" y="3829"/>
                </a:lnTo>
                <a:lnTo>
                  <a:pt x="5711" y="3833"/>
                </a:lnTo>
                <a:lnTo>
                  <a:pt x="5716" y="3837"/>
                </a:lnTo>
                <a:lnTo>
                  <a:pt x="5722" y="3843"/>
                </a:lnTo>
                <a:lnTo>
                  <a:pt x="5735" y="3854"/>
                </a:lnTo>
                <a:lnTo>
                  <a:pt x="5745" y="3863"/>
                </a:lnTo>
                <a:lnTo>
                  <a:pt x="5749" y="3867"/>
                </a:lnTo>
                <a:lnTo>
                  <a:pt x="5751" y="3872"/>
                </a:lnTo>
                <a:lnTo>
                  <a:pt x="5752" y="3874"/>
                </a:lnTo>
                <a:lnTo>
                  <a:pt x="5752" y="3876"/>
                </a:lnTo>
                <a:lnTo>
                  <a:pt x="5751" y="3877"/>
                </a:lnTo>
                <a:lnTo>
                  <a:pt x="5750" y="3879"/>
                </a:lnTo>
                <a:lnTo>
                  <a:pt x="5730" y="3876"/>
                </a:lnTo>
                <a:lnTo>
                  <a:pt x="5708" y="3872"/>
                </a:lnTo>
                <a:lnTo>
                  <a:pt x="5685" y="3865"/>
                </a:lnTo>
                <a:lnTo>
                  <a:pt x="5662" y="3860"/>
                </a:lnTo>
                <a:lnTo>
                  <a:pt x="5640" y="3854"/>
                </a:lnTo>
                <a:lnTo>
                  <a:pt x="5621" y="3850"/>
                </a:lnTo>
                <a:lnTo>
                  <a:pt x="5613" y="3849"/>
                </a:lnTo>
                <a:lnTo>
                  <a:pt x="5606" y="3849"/>
                </a:lnTo>
                <a:lnTo>
                  <a:pt x="5600" y="3850"/>
                </a:lnTo>
                <a:lnTo>
                  <a:pt x="5596" y="3851"/>
                </a:lnTo>
                <a:lnTo>
                  <a:pt x="5594" y="3856"/>
                </a:lnTo>
                <a:lnTo>
                  <a:pt x="5592" y="3859"/>
                </a:lnTo>
                <a:lnTo>
                  <a:pt x="5593" y="3863"/>
                </a:lnTo>
                <a:lnTo>
                  <a:pt x="5595" y="3867"/>
                </a:lnTo>
                <a:lnTo>
                  <a:pt x="5599" y="3872"/>
                </a:lnTo>
                <a:lnTo>
                  <a:pt x="5604" y="3877"/>
                </a:lnTo>
                <a:lnTo>
                  <a:pt x="5610" y="3882"/>
                </a:lnTo>
                <a:lnTo>
                  <a:pt x="5617" y="3888"/>
                </a:lnTo>
                <a:lnTo>
                  <a:pt x="5653" y="3909"/>
                </a:lnTo>
                <a:lnTo>
                  <a:pt x="5693" y="3932"/>
                </a:lnTo>
                <a:lnTo>
                  <a:pt x="5717" y="3946"/>
                </a:lnTo>
                <a:lnTo>
                  <a:pt x="5742" y="3958"/>
                </a:lnTo>
                <a:lnTo>
                  <a:pt x="5767" y="3972"/>
                </a:lnTo>
                <a:lnTo>
                  <a:pt x="5792" y="3985"/>
                </a:lnTo>
                <a:lnTo>
                  <a:pt x="5799" y="3997"/>
                </a:lnTo>
                <a:lnTo>
                  <a:pt x="5808" y="4009"/>
                </a:lnTo>
                <a:lnTo>
                  <a:pt x="5818" y="4020"/>
                </a:lnTo>
                <a:lnTo>
                  <a:pt x="5829" y="4030"/>
                </a:lnTo>
                <a:lnTo>
                  <a:pt x="5842" y="4041"/>
                </a:lnTo>
                <a:lnTo>
                  <a:pt x="5856" y="4052"/>
                </a:lnTo>
                <a:lnTo>
                  <a:pt x="5871" y="4062"/>
                </a:lnTo>
                <a:lnTo>
                  <a:pt x="5888" y="4072"/>
                </a:lnTo>
                <a:lnTo>
                  <a:pt x="5906" y="4083"/>
                </a:lnTo>
                <a:lnTo>
                  <a:pt x="5928" y="4092"/>
                </a:lnTo>
                <a:lnTo>
                  <a:pt x="5951" y="4101"/>
                </a:lnTo>
                <a:lnTo>
                  <a:pt x="5975" y="4111"/>
                </a:lnTo>
                <a:lnTo>
                  <a:pt x="6002" y="4119"/>
                </a:lnTo>
                <a:lnTo>
                  <a:pt x="6031" y="4128"/>
                </a:lnTo>
                <a:lnTo>
                  <a:pt x="6062" y="4135"/>
                </a:lnTo>
                <a:lnTo>
                  <a:pt x="6097" y="4143"/>
                </a:lnTo>
                <a:lnTo>
                  <a:pt x="6098" y="4148"/>
                </a:lnTo>
                <a:lnTo>
                  <a:pt x="6100" y="4153"/>
                </a:lnTo>
                <a:lnTo>
                  <a:pt x="6103" y="4159"/>
                </a:lnTo>
                <a:lnTo>
                  <a:pt x="6106" y="4163"/>
                </a:lnTo>
                <a:lnTo>
                  <a:pt x="6116" y="4174"/>
                </a:lnTo>
                <a:lnTo>
                  <a:pt x="6128" y="4183"/>
                </a:lnTo>
                <a:lnTo>
                  <a:pt x="6143" y="4193"/>
                </a:lnTo>
                <a:lnTo>
                  <a:pt x="6159" y="4204"/>
                </a:lnTo>
                <a:lnTo>
                  <a:pt x="6176" y="4213"/>
                </a:lnTo>
                <a:lnTo>
                  <a:pt x="6194" y="4223"/>
                </a:lnTo>
                <a:lnTo>
                  <a:pt x="6235" y="4242"/>
                </a:lnTo>
                <a:lnTo>
                  <a:pt x="6276" y="4262"/>
                </a:lnTo>
                <a:lnTo>
                  <a:pt x="6316" y="4282"/>
                </a:lnTo>
                <a:lnTo>
                  <a:pt x="6350" y="4301"/>
                </a:lnTo>
                <a:lnTo>
                  <a:pt x="6406" y="4334"/>
                </a:lnTo>
                <a:lnTo>
                  <a:pt x="6462" y="4368"/>
                </a:lnTo>
                <a:lnTo>
                  <a:pt x="6518" y="4401"/>
                </a:lnTo>
                <a:lnTo>
                  <a:pt x="6574" y="4434"/>
                </a:lnTo>
                <a:lnTo>
                  <a:pt x="6630" y="4467"/>
                </a:lnTo>
                <a:lnTo>
                  <a:pt x="6684" y="4500"/>
                </a:lnTo>
                <a:lnTo>
                  <a:pt x="6740" y="4534"/>
                </a:lnTo>
                <a:lnTo>
                  <a:pt x="6796" y="4567"/>
                </a:lnTo>
                <a:lnTo>
                  <a:pt x="6814" y="4580"/>
                </a:lnTo>
                <a:lnTo>
                  <a:pt x="6834" y="4594"/>
                </a:lnTo>
                <a:lnTo>
                  <a:pt x="6855" y="4606"/>
                </a:lnTo>
                <a:lnTo>
                  <a:pt x="6880" y="4619"/>
                </a:lnTo>
                <a:lnTo>
                  <a:pt x="6907" y="4633"/>
                </a:lnTo>
                <a:lnTo>
                  <a:pt x="6939" y="4646"/>
                </a:lnTo>
                <a:lnTo>
                  <a:pt x="6974" y="4660"/>
                </a:lnTo>
                <a:lnTo>
                  <a:pt x="7016" y="4674"/>
                </a:lnTo>
                <a:lnTo>
                  <a:pt x="6996" y="4658"/>
                </a:lnTo>
                <a:lnTo>
                  <a:pt x="6976" y="4642"/>
                </a:lnTo>
                <a:lnTo>
                  <a:pt x="6953" y="4627"/>
                </a:lnTo>
                <a:lnTo>
                  <a:pt x="6929" y="4613"/>
                </a:lnTo>
                <a:lnTo>
                  <a:pt x="6906" y="4600"/>
                </a:lnTo>
                <a:lnTo>
                  <a:pt x="6882" y="4587"/>
                </a:lnTo>
                <a:lnTo>
                  <a:pt x="6857" y="4575"/>
                </a:lnTo>
                <a:lnTo>
                  <a:pt x="6835" y="4564"/>
                </a:lnTo>
                <a:lnTo>
                  <a:pt x="6803" y="4543"/>
                </a:lnTo>
                <a:lnTo>
                  <a:pt x="6771" y="4524"/>
                </a:lnTo>
                <a:lnTo>
                  <a:pt x="6740" y="4504"/>
                </a:lnTo>
                <a:lnTo>
                  <a:pt x="6709" y="4484"/>
                </a:lnTo>
                <a:lnTo>
                  <a:pt x="6738" y="4492"/>
                </a:lnTo>
                <a:lnTo>
                  <a:pt x="6764" y="4500"/>
                </a:lnTo>
                <a:lnTo>
                  <a:pt x="6786" y="4510"/>
                </a:lnTo>
                <a:lnTo>
                  <a:pt x="6808" y="4520"/>
                </a:lnTo>
                <a:lnTo>
                  <a:pt x="6827" y="4529"/>
                </a:lnTo>
                <a:lnTo>
                  <a:pt x="6844" y="4539"/>
                </a:lnTo>
                <a:lnTo>
                  <a:pt x="6861" y="4549"/>
                </a:lnTo>
                <a:lnTo>
                  <a:pt x="6877" y="4559"/>
                </a:lnTo>
                <a:lnTo>
                  <a:pt x="6906" y="4580"/>
                </a:lnTo>
                <a:lnTo>
                  <a:pt x="6935" y="4600"/>
                </a:lnTo>
                <a:lnTo>
                  <a:pt x="6950" y="4610"/>
                </a:lnTo>
                <a:lnTo>
                  <a:pt x="6967" y="4620"/>
                </a:lnTo>
                <a:lnTo>
                  <a:pt x="6984" y="4630"/>
                </a:lnTo>
                <a:lnTo>
                  <a:pt x="7005" y="4640"/>
                </a:lnTo>
                <a:lnTo>
                  <a:pt x="7037" y="4654"/>
                </a:lnTo>
                <a:lnTo>
                  <a:pt x="7069" y="4669"/>
                </a:lnTo>
                <a:lnTo>
                  <a:pt x="7102" y="4684"/>
                </a:lnTo>
                <a:lnTo>
                  <a:pt x="7135" y="4697"/>
                </a:lnTo>
                <a:lnTo>
                  <a:pt x="7136" y="4699"/>
                </a:lnTo>
                <a:lnTo>
                  <a:pt x="7131" y="4704"/>
                </a:lnTo>
                <a:lnTo>
                  <a:pt x="7129" y="4709"/>
                </a:lnTo>
                <a:lnTo>
                  <a:pt x="7129" y="4712"/>
                </a:lnTo>
                <a:lnTo>
                  <a:pt x="7129" y="4715"/>
                </a:lnTo>
                <a:lnTo>
                  <a:pt x="7130" y="4718"/>
                </a:lnTo>
                <a:lnTo>
                  <a:pt x="7131" y="4721"/>
                </a:lnTo>
                <a:lnTo>
                  <a:pt x="7133" y="4724"/>
                </a:lnTo>
                <a:lnTo>
                  <a:pt x="7137" y="4727"/>
                </a:lnTo>
                <a:lnTo>
                  <a:pt x="7141" y="4732"/>
                </a:lnTo>
                <a:lnTo>
                  <a:pt x="7146" y="4735"/>
                </a:lnTo>
                <a:lnTo>
                  <a:pt x="7159" y="4742"/>
                </a:lnTo>
                <a:lnTo>
                  <a:pt x="7176" y="4750"/>
                </a:lnTo>
                <a:lnTo>
                  <a:pt x="7197" y="4756"/>
                </a:lnTo>
                <a:lnTo>
                  <a:pt x="7212" y="4760"/>
                </a:lnTo>
                <a:lnTo>
                  <a:pt x="7217" y="4760"/>
                </a:lnTo>
                <a:lnTo>
                  <a:pt x="7222" y="4760"/>
                </a:lnTo>
                <a:lnTo>
                  <a:pt x="7225" y="4759"/>
                </a:lnTo>
                <a:lnTo>
                  <a:pt x="7228" y="4756"/>
                </a:lnTo>
                <a:lnTo>
                  <a:pt x="7232" y="4753"/>
                </a:lnTo>
                <a:lnTo>
                  <a:pt x="7237" y="4749"/>
                </a:lnTo>
                <a:lnTo>
                  <a:pt x="7241" y="4746"/>
                </a:lnTo>
                <a:lnTo>
                  <a:pt x="7247" y="4742"/>
                </a:lnTo>
                <a:lnTo>
                  <a:pt x="7273" y="4759"/>
                </a:lnTo>
                <a:lnTo>
                  <a:pt x="7300" y="4773"/>
                </a:lnTo>
                <a:lnTo>
                  <a:pt x="7326" y="4788"/>
                </a:lnTo>
                <a:lnTo>
                  <a:pt x="7353" y="4805"/>
                </a:lnTo>
                <a:lnTo>
                  <a:pt x="7379" y="4821"/>
                </a:lnTo>
                <a:lnTo>
                  <a:pt x="7406" y="4836"/>
                </a:lnTo>
                <a:lnTo>
                  <a:pt x="7433" y="4852"/>
                </a:lnTo>
                <a:lnTo>
                  <a:pt x="7460" y="4867"/>
                </a:lnTo>
                <a:lnTo>
                  <a:pt x="7443" y="4865"/>
                </a:lnTo>
                <a:lnTo>
                  <a:pt x="7426" y="4861"/>
                </a:lnTo>
                <a:lnTo>
                  <a:pt x="7407" y="4858"/>
                </a:lnTo>
                <a:lnTo>
                  <a:pt x="7389" y="4856"/>
                </a:lnTo>
                <a:lnTo>
                  <a:pt x="7379" y="4852"/>
                </a:lnTo>
                <a:lnTo>
                  <a:pt x="7370" y="4846"/>
                </a:lnTo>
                <a:lnTo>
                  <a:pt x="7361" y="4840"/>
                </a:lnTo>
                <a:lnTo>
                  <a:pt x="7353" y="4835"/>
                </a:lnTo>
                <a:lnTo>
                  <a:pt x="7343" y="4829"/>
                </a:lnTo>
                <a:lnTo>
                  <a:pt x="7332" y="4826"/>
                </a:lnTo>
                <a:lnTo>
                  <a:pt x="7326" y="4825"/>
                </a:lnTo>
                <a:lnTo>
                  <a:pt x="7319" y="4825"/>
                </a:lnTo>
                <a:lnTo>
                  <a:pt x="7312" y="4826"/>
                </a:lnTo>
                <a:lnTo>
                  <a:pt x="7304" y="4828"/>
                </a:lnTo>
                <a:lnTo>
                  <a:pt x="7268" y="4817"/>
                </a:lnTo>
                <a:lnTo>
                  <a:pt x="7232" y="4806"/>
                </a:lnTo>
                <a:lnTo>
                  <a:pt x="7200" y="4794"/>
                </a:lnTo>
                <a:lnTo>
                  <a:pt x="7170" y="4781"/>
                </a:lnTo>
                <a:lnTo>
                  <a:pt x="7157" y="4773"/>
                </a:lnTo>
                <a:lnTo>
                  <a:pt x="7144" y="4767"/>
                </a:lnTo>
                <a:lnTo>
                  <a:pt x="7132" y="4760"/>
                </a:lnTo>
                <a:lnTo>
                  <a:pt x="7122" y="4753"/>
                </a:lnTo>
                <a:lnTo>
                  <a:pt x="7112" y="4746"/>
                </a:lnTo>
                <a:lnTo>
                  <a:pt x="7103" y="4737"/>
                </a:lnTo>
                <a:lnTo>
                  <a:pt x="7096" y="4730"/>
                </a:lnTo>
                <a:lnTo>
                  <a:pt x="7089" y="4721"/>
                </a:lnTo>
                <a:lnTo>
                  <a:pt x="7072" y="4715"/>
                </a:lnTo>
                <a:lnTo>
                  <a:pt x="7055" y="4707"/>
                </a:lnTo>
                <a:lnTo>
                  <a:pt x="7040" y="4702"/>
                </a:lnTo>
                <a:lnTo>
                  <a:pt x="7029" y="4699"/>
                </a:lnTo>
                <a:lnTo>
                  <a:pt x="7020" y="4700"/>
                </a:lnTo>
                <a:lnTo>
                  <a:pt x="7014" y="4702"/>
                </a:lnTo>
                <a:lnTo>
                  <a:pt x="7013" y="4703"/>
                </a:lnTo>
                <a:lnTo>
                  <a:pt x="7013" y="4705"/>
                </a:lnTo>
                <a:lnTo>
                  <a:pt x="7014" y="4706"/>
                </a:lnTo>
                <a:lnTo>
                  <a:pt x="7015" y="4708"/>
                </a:lnTo>
                <a:lnTo>
                  <a:pt x="7027" y="4718"/>
                </a:lnTo>
                <a:lnTo>
                  <a:pt x="7040" y="4727"/>
                </a:lnTo>
                <a:lnTo>
                  <a:pt x="7028" y="4729"/>
                </a:lnTo>
                <a:lnTo>
                  <a:pt x="7016" y="4730"/>
                </a:lnTo>
                <a:lnTo>
                  <a:pt x="7005" y="4731"/>
                </a:lnTo>
                <a:lnTo>
                  <a:pt x="6993" y="4732"/>
                </a:lnTo>
                <a:lnTo>
                  <a:pt x="6971" y="4720"/>
                </a:lnTo>
                <a:lnTo>
                  <a:pt x="6950" y="4709"/>
                </a:lnTo>
                <a:lnTo>
                  <a:pt x="6928" y="4697"/>
                </a:lnTo>
                <a:lnTo>
                  <a:pt x="6907" y="4687"/>
                </a:lnTo>
                <a:lnTo>
                  <a:pt x="6862" y="4661"/>
                </a:lnTo>
                <a:lnTo>
                  <a:pt x="6816" y="4635"/>
                </a:lnTo>
                <a:lnTo>
                  <a:pt x="6771" y="4610"/>
                </a:lnTo>
                <a:lnTo>
                  <a:pt x="6726" y="4584"/>
                </a:lnTo>
                <a:lnTo>
                  <a:pt x="6681" y="4559"/>
                </a:lnTo>
                <a:lnTo>
                  <a:pt x="6636" y="4534"/>
                </a:lnTo>
                <a:lnTo>
                  <a:pt x="6590" y="4508"/>
                </a:lnTo>
                <a:lnTo>
                  <a:pt x="6545" y="4482"/>
                </a:lnTo>
                <a:lnTo>
                  <a:pt x="6541" y="4484"/>
                </a:lnTo>
                <a:lnTo>
                  <a:pt x="6538" y="4486"/>
                </a:lnTo>
                <a:lnTo>
                  <a:pt x="6537" y="4488"/>
                </a:lnTo>
                <a:lnTo>
                  <a:pt x="6537" y="4489"/>
                </a:lnTo>
                <a:lnTo>
                  <a:pt x="6537" y="4490"/>
                </a:lnTo>
                <a:lnTo>
                  <a:pt x="6538" y="4491"/>
                </a:lnTo>
                <a:lnTo>
                  <a:pt x="6546" y="4497"/>
                </a:lnTo>
                <a:lnTo>
                  <a:pt x="6554" y="4503"/>
                </a:lnTo>
                <a:lnTo>
                  <a:pt x="6563" y="4509"/>
                </a:lnTo>
                <a:lnTo>
                  <a:pt x="6572" y="4514"/>
                </a:lnTo>
                <a:lnTo>
                  <a:pt x="6575" y="4515"/>
                </a:lnTo>
                <a:lnTo>
                  <a:pt x="6577" y="4516"/>
                </a:lnTo>
                <a:lnTo>
                  <a:pt x="6575" y="4515"/>
                </a:lnTo>
                <a:lnTo>
                  <a:pt x="6572" y="4514"/>
                </a:lnTo>
                <a:lnTo>
                  <a:pt x="6539" y="4506"/>
                </a:lnTo>
                <a:lnTo>
                  <a:pt x="6508" y="4497"/>
                </a:lnTo>
                <a:lnTo>
                  <a:pt x="6479" y="4488"/>
                </a:lnTo>
                <a:lnTo>
                  <a:pt x="6452" y="4478"/>
                </a:lnTo>
                <a:lnTo>
                  <a:pt x="6439" y="4473"/>
                </a:lnTo>
                <a:lnTo>
                  <a:pt x="6428" y="4467"/>
                </a:lnTo>
                <a:lnTo>
                  <a:pt x="6417" y="4461"/>
                </a:lnTo>
                <a:lnTo>
                  <a:pt x="6407" y="4454"/>
                </a:lnTo>
                <a:lnTo>
                  <a:pt x="6397" y="4448"/>
                </a:lnTo>
                <a:lnTo>
                  <a:pt x="6389" y="4440"/>
                </a:lnTo>
                <a:lnTo>
                  <a:pt x="6382" y="4432"/>
                </a:lnTo>
                <a:lnTo>
                  <a:pt x="6376" y="4424"/>
                </a:lnTo>
                <a:lnTo>
                  <a:pt x="6373" y="4419"/>
                </a:lnTo>
                <a:lnTo>
                  <a:pt x="6368" y="4415"/>
                </a:lnTo>
                <a:lnTo>
                  <a:pt x="6363" y="4409"/>
                </a:lnTo>
                <a:lnTo>
                  <a:pt x="6357" y="4404"/>
                </a:lnTo>
                <a:lnTo>
                  <a:pt x="6341" y="4393"/>
                </a:lnTo>
                <a:lnTo>
                  <a:pt x="6322" y="4383"/>
                </a:lnTo>
                <a:lnTo>
                  <a:pt x="6301" y="4372"/>
                </a:lnTo>
                <a:lnTo>
                  <a:pt x="6277" y="4361"/>
                </a:lnTo>
                <a:lnTo>
                  <a:pt x="6251" y="4352"/>
                </a:lnTo>
                <a:lnTo>
                  <a:pt x="6223" y="4343"/>
                </a:lnTo>
                <a:lnTo>
                  <a:pt x="6215" y="4342"/>
                </a:lnTo>
                <a:lnTo>
                  <a:pt x="6206" y="4341"/>
                </a:lnTo>
                <a:lnTo>
                  <a:pt x="6198" y="4342"/>
                </a:lnTo>
                <a:lnTo>
                  <a:pt x="6189" y="4344"/>
                </a:lnTo>
                <a:lnTo>
                  <a:pt x="6172" y="4348"/>
                </a:lnTo>
                <a:lnTo>
                  <a:pt x="6158" y="4354"/>
                </a:lnTo>
                <a:lnTo>
                  <a:pt x="6151" y="4357"/>
                </a:lnTo>
                <a:lnTo>
                  <a:pt x="6148" y="4360"/>
                </a:lnTo>
                <a:lnTo>
                  <a:pt x="6147" y="4363"/>
                </a:lnTo>
                <a:lnTo>
                  <a:pt x="6147" y="4368"/>
                </a:lnTo>
                <a:lnTo>
                  <a:pt x="6150" y="4372"/>
                </a:lnTo>
                <a:lnTo>
                  <a:pt x="6155" y="4376"/>
                </a:lnTo>
                <a:lnTo>
                  <a:pt x="6160" y="4380"/>
                </a:lnTo>
                <a:lnTo>
                  <a:pt x="6168" y="4386"/>
                </a:lnTo>
                <a:lnTo>
                  <a:pt x="6201" y="4405"/>
                </a:lnTo>
                <a:lnTo>
                  <a:pt x="6235" y="4424"/>
                </a:lnTo>
                <a:lnTo>
                  <a:pt x="6272" y="4446"/>
                </a:lnTo>
                <a:lnTo>
                  <a:pt x="6308" y="4467"/>
                </a:lnTo>
                <a:lnTo>
                  <a:pt x="6346" y="4489"/>
                </a:lnTo>
                <a:lnTo>
                  <a:pt x="6385" y="4510"/>
                </a:lnTo>
                <a:lnTo>
                  <a:pt x="6465" y="4553"/>
                </a:lnTo>
                <a:lnTo>
                  <a:pt x="6547" y="4595"/>
                </a:lnTo>
                <a:lnTo>
                  <a:pt x="6628" y="4637"/>
                </a:lnTo>
                <a:lnTo>
                  <a:pt x="6711" y="4679"/>
                </a:lnTo>
                <a:lnTo>
                  <a:pt x="6792" y="4722"/>
                </a:lnTo>
                <a:lnTo>
                  <a:pt x="6870" y="4764"/>
                </a:lnTo>
                <a:lnTo>
                  <a:pt x="6870" y="4764"/>
                </a:lnTo>
                <a:lnTo>
                  <a:pt x="6870" y="4764"/>
                </a:lnTo>
                <a:lnTo>
                  <a:pt x="6886" y="4776"/>
                </a:lnTo>
                <a:lnTo>
                  <a:pt x="6905" y="4786"/>
                </a:lnTo>
                <a:lnTo>
                  <a:pt x="6924" y="4797"/>
                </a:lnTo>
                <a:lnTo>
                  <a:pt x="6944" y="4808"/>
                </a:lnTo>
                <a:lnTo>
                  <a:pt x="6988" y="4829"/>
                </a:lnTo>
                <a:lnTo>
                  <a:pt x="7031" y="4850"/>
                </a:lnTo>
                <a:lnTo>
                  <a:pt x="7053" y="4860"/>
                </a:lnTo>
                <a:lnTo>
                  <a:pt x="7072" y="4871"/>
                </a:lnTo>
                <a:lnTo>
                  <a:pt x="7092" y="4882"/>
                </a:lnTo>
                <a:lnTo>
                  <a:pt x="7108" y="4892"/>
                </a:lnTo>
                <a:lnTo>
                  <a:pt x="7123" y="4904"/>
                </a:lnTo>
                <a:lnTo>
                  <a:pt x="7135" y="4915"/>
                </a:lnTo>
                <a:lnTo>
                  <a:pt x="7139" y="4920"/>
                </a:lnTo>
                <a:lnTo>
                  <a:pt x="7143" y="4926"/>
                </a:lnTo>
                <a:lnTo>
                  <a:pt x="7146" y="4932"/>
                </a:lnTo>
                <a:lnTo>
                  <a:pt x="7148" y="4937"/>
                </a:lnTo>
                <a:lnTo>
                  <a:pt x="7055" y="4889"/>
                </a:lnTo>
                <a:lnTo>
                  <a:pt x="6962" y="4841"/>
                </a:lnTo>
                <a:lnTo>
                  <a:pt x="6868" y="4792"/>
                </a:lnTo>
                <a:lnTo>
                  <a:pt x="6776" y="4744"/>
                </a:lnTo>
                <a:lnTo>
                  <a:pt x="6682" y="4695"/>
                </a:lnTo>
                <a:lnTo>
                  <a:pt x="6589" y="4647"/>
                </a:lnTo>
                <a:lnTo>
                  <a:pt x="6495" y="4599"/>
                </a:lnTo>
                <a:lnTo>
                  <a:pt x="6402" y="4550"/>
                </a:lnTo>
                <a:lnTo>
                  <a:pt x="6358" y="4521"/>
                </a:lnTo>
                <a:lnTo>
                  <a:pt x="6313" y="4493"/>
                </a:lnTo>
                <a:lnTo>
                  <a:pt x="6266" y="4464"/>
                </a:lnTo>
                <a:lnTo>
                  <a:pt x="6219" y="4436"/>
                </a:lnTo>
                <a:lnTo>
                  <a:pt x="6171" y="4407"/>
                </a:lnTo>
                <a:lnTo>
                  <a:pt x="6121" y="4379"/>
                </a:lnTo>
                <a:lnTo>
                  <a:pt x="6071" y="4352"/>
                </a:lnTo>
                <a:lnTo>
                  <a:pt x="6019" y="4323"/>
                </a:lnTo>
                <a:lnTo>
                  <a:pt x="5967" y="4295"/>
                </a:lnTo>
                <a:lnTo>
                  <a:pt x="5914" y="4267"/>
                </a:lnTo>
                <a:lnTo>
                  <a:pt x="5859" y="4239"/>
                </a:lnTo>
                <a:lnTo>
                  <a:pt x="5804" y="4211"/>
                </a:lnTo>
                <a:lnTo>
                  <a:pt x="5750" y="4184"/>
                </a:lnTo>
                <a:lnTo>
                  <a:pt x="5693" y="4157"/>
                </a:lnTo>
                <a:lnTo>
                  <a:pt x="5636" y="4129"/>
                </a:lnTo>
                <a:lnTo>
                  <a:pt x="5579" y="4101"/>
                </a:lnTo>
                <a:lnTo>
                  <a:pt x="5541" y="4079"/>
                </a:lnTo>
                <a:lnTo>
                  <a:pt x="5504" y="4058"/>
                </a:lnTo>
                <a:lnTo>
                  <a:pt x="5466" y="4037"/>
                </a:lnTo>
                <a:lnTo>
                  <a:pt x="5427" y="4015"/>
                </a:lnTo>
                <a:lnTo>
                  <a:pt x="5404" y="3997"/>
                </a:lnTo>
                <a:lnTo>
                  <a:pt x="5379" y="3980"/>
                </a:lnTo>
                <a:lnTo>
                  <a:pt x="5353" y="3962"/>
                </a:lnTo>
                <a:lnTo>
                  <a:pt x="5326" y="3945"/>
                </a:lnTo>
                <a:lnTo>
                  <a:pt x="5269" y="3909"/>
                </a:lnTo>
                <a:lnTo>
                  <a:pt x="5211" y="3874"/>
                </a:lnTo>
                <a:lnTo>
                  <a:pt x="5152" y="3837"/>
                </a:lnTo>
                <a:lnTo>
                  <a:pt x="5092" y="3801"/>
                </a:lnTo>
                <a:lnTo>
                  <a:pt x="5034" y="3765"/>
                </a:lnTo>
                <a:lnTo>
                  <a:pt x="4977" y="3727"/>
                </a:lnTo>
                <a:lnTo>
                  <a:pt x="4976" y="3729"/>
                </a:lnTo>
                <a:lnTo>
                  <a:pt x="4976" y="3731"/>
                </a:lnTo>
                <a:lnTo>
                  <a:pt x="4976" y="3735"/>
                </a:lnTo>
                <a:lnTo>
                  <a:pt x="4977" y="3737"/>
                </a:lnTo>
                <a:lnTo>
                  <a:pt x="4980" y="3742"/>
                </a:lnTo>
                <a:lnTo>
                  <a:pt x="4985" y="3747"/>
                </a:lnTo>
                <a:lnTo>
                  <a:pt x="4999" y="3758"/>
                </a:lnTo>
                <a:lnTo>
                  <a:pt x="5015" y="3769"/>
                </a:lnTo>
                <a:lnTo>
                  <a:pt x="5031" y="3780"/>
                </a:lnTo>
                <a:lnTo>
                  <a:pt x="5046" y="3790"/>
                </a:lnTo>
                <a:lnTo>
                  <a:pt x="5051" y="3796"/>
                </a:lnTo>
                <a:lnTo>
                  <a:pt x="5055" y="3800"/>
                </a:lnTo>
                <a:lnTo>
                  <a:pt x="5057" y="3805"/>
                </a:lnTo>
                <a:lnTo>
                  <a:pt x="5057" y="3810"/>
                </a:lnTo>
                <a:lnTo>
                  <a:pt x="5008" y="3789"/>
                </a:lnTo>
                <a:lnTo>
                  <a:pt x="4964" y="3770"/>
                </a:lnTo>
                <a:lnTo>
                  <a:pt x="4923" y="3750"/>
                </a:lnTo>
                <a:lnTo>
                  <a:pt x="4886" y="3729"/>
                </a:lnTo>
                <a:lnTo>
                  <a:pt x="4850" y="3709"/>
                </a:lnTo>
                <a:lnTo>
                  <a:pt x="4817" y="3689"/>
                </a:lnTo>
                <a:lnTo>
                  <a:pt x="4785" y="3667"/>
                </a:lnTo>
                <a:lnTo>
                  <a:pt x="4753" y="3646"/>
                </a:lnTo>
                <a:lnTo>
                  <a:pt x="4730" y="3629"/>
                </a:lnTo>
                <a:lnTo>
                  <a:pt x="4706" y="3610"/>
                </a:lnTo>
                <a:lnTo>
                  <a:pt x="4682" y="3592"/>
                </a:lnTo>
                <a:lnTo>
                  <a:pt x="4654" y="3574"/>
                </a:lnTo>
                <a:lnTo>
                  <a:pt x="4639" y="3565"/>
                </a:lnTo>
                <a:lnTo>
                  <a:pt x="4622" y="3557"/>
                </a:lnTo>
                <a:lnTo>
                  <a:pt x="4602" y="3549"/>
                </a:lnTo>
                <a:lnTo>
                  <a:pt x="4582" y="3542"/>
                </a:lnTo>
                <a:lnTo>
                  <a:pt x="4559" y="3534"/>
                </a:lnTo>
                <a:lnTo>
                  <a:pt x="4533" y="3528"/>
                </a:lnTo>
                <a:lnTo>
                  <a:pt x="4507" y="3521"/>
                </a:lnTo>
                <a:lnTo>
                  <a:pt x="4475" y="3516"/>
                </a:lnTo>
                <a:lnTo>
                  <a:pt x="4455" y="3510"/>
                </a:lnTo>
                <a:lnTo>
                  <a:pt x="4436" y="3503"/>
                </a:lnTo>
                <a:lnTo>
                  <a:pt x="4417" y="3496"/>
                </a:lnTo>
                <a:lnTo>
                  <a:pt x="4400" y="3489"/>
                </a:lnTo>
                <a:lnTo>
                  <a:pt x="4370" y="3474"/>
                </a:lnTo>
                <a:lnTo>
                  <a:pt x="4343" y="3459"/>
                </a:lnTo>
                <a:lnTo>
                  <a:pt x="4317" y="3444"/>
                </a:lnTo>
                <a:lnTo>
                  <a:pt x="4292" y="3429"/>
                </a:lnTo>
                <a:lnTo>
                  <a:pt x="4265" y="3414"/>
                </a:lnTo>
                <a:lnTo>
                  <a:pt x="4234" y="3399"/>
                </a:lnTo>
                <a:lnTo>
                  <a:pt x="4234" y="3399"/>
                </a:lnTo>
                <a:lnTo>
                  <a:pt x="4233" y="3398"/>
                </a:lnTo>
                <a:lnTo>
                  <a:pt x="4189" y="3373"/>
                </a:lnTo>
                <a:lnTo>
                  <a:pt x="4144" y="3347"/>
                </a:lnTo>
                <a:lnTo>
                  <a:pt x="4100" y="3322"/>
                </a:lnTo>
                <a:lnTo>
                  <a:pt x="4055" y="3297"/>
                </a:lnTo>
                <a:lnTo>
                  <a:pt x="4011" y="3271"/>
                </a:lnTo>
                <a:lnTo>
                  <a:pt x="3967" y="3245"/>
                </a:lnTo>
                <a:lnTo>
                  <a:pt x="3922" y="3219"/>
                </a:lnTo>
                <a:lnTo>
                  <a:pt x="3878" y="3194"/>
                </a:lnTo>
                <a:lnTo>
                  <a:pt x="3907" y="3202"/>
                </a:lnTo>
                <a:lnTo>
                  <a:pt x="3932" y="3211"/>
                </a:lnTo>
                <a:lnTo>
                  <a:pt x="3953" y="3222"/>
                </a:lnTo>
                <a:lnTo>
                  <a:pt x="3972" y="3231"/>
                </a:lnTo>
                <a:lnTo>
                  <a:pt x="3990" y="3242"/>
                </a:lnTo>
                <a:lnTo>
                  <a:pt x="4008" y="3253"/>
                </a:lnTo>
                <a:lnTo>
                  <a:pt x="4026" y="3263"/>
                </a:lnTo>
                <a:lnTo>
                  <a:pt x="4047" y="3273"/>
                </a:lnTo>
                <a:lnTo>
                  <a:pt x="4077" y="3290"/>
                </a:lnTo>
                <a:lnTo>
                  <a:pt x="4108" y="3308"/>
                </a:lnTo>
                <a:lnTo>
                  <a:pt x="4127" y="3318"/>
                </a:lnTo>
                <a:lnTo>
                  <a:pt x="4149" y="3327"/>
                </a:lnTo>
                <a:lnTo>
                  <a:pt x="4174" y="3335"/>
                </a:lnTo>
                <a:lnTo>
                  <a:pt x="4204" y="3343"/>
                </a:lnTo>
                <a:lnTo>
                  <a:pt x="4201" y="3337"/>
                </a:lnTo>
                <a:lnTo>
                  <a:pt x="4198" y="3332"/>
                </a:lnTo>
                <a:lnTo>
                  <a:pt x="4194" y="3328"/>
                </a:lnTo>
                <a:lnTo>
                  <a:pt x="4190" y="3322"/>
                </a:lnTo>
                <a:lnTo>
                  <a:pt x="4178" y="3313"/>
                </a:lnTo>
                <a:lnTo>
                  <a:pt x="4163" y="3303"/>
                </a:lnTo>
                <a:lnTo>
                  <a:pt x="4144" y="3294"/>
                </a:lnTo>
                <a:lnTo>
                  <a:pt x="4123" y="3286"/>
                </a:lnTo>
                <a:lnTo>
                  <a:pt x="4098" y="3277"/>
                </a:lnTo>
                <a:lnTo>
                  <a:pt x="4070" y="3269"/>
                </a:lnTo>
                <a:lnTo>
                  <a:pt x="4044" y="3252"/>
                </a:lnTo>
                <a:lnTo>
                  <a:pt x="4018" y="3236"/>
                </a:lnTo>
                <a:lnTo>
                  <a:pt x="3992" y="3219"/>
                </a:lnTo>
                <a:lnTo>
                  <a:pt x="3966" y="3202"/>
                </a:lnTo>
                <a:lnTo>
                  <a:pt x="3940" y="3186"/>
                </a:lnTo>
                <a:lnTo>
                  <a:pt x="3914" y="3170"/>
                </a:lnTo>
                <a:lnTo>
                  <a:pt x="3888" y="3154"/>
                </a:lnTo>
                <a:lnTo>
                  <a:pt x="3862" y="3137"/>
                </a:lnTo>
                <a:lnTo>
                  <a:pt x="3828" y="3118"/>
                </a:lnTo>
                <a:lnTo>
                  <a:pt x="3793" y="3098"/>
                </a:lnTo>
                <a:lnTo>
                  <a:pt x="3759" y="3079"/>
                </a:lnTo>
                <a:lnTo>
                  <a:pt x="3724" y="3060"/>
                </a:lnTo>
                <a:lnTo>
                  <a:pt x="3718" y="3060"/>
                </a:lnTo>
                <a:lnTo>
                  <a:pt x="3712" y="3059"/>
                </a:lnTo>
                <a:lnTo>
                  <a:pt x="3737" y="3079"/>
                </a:lnTo>
                <a:lnTo>
                  <a:pt x="3764" y="3100"/>
                </a:lnTo>
                <a:lnTo>
                  <a:pt x="3791" y="3121"/>
                </a:lnTo>
                <a:lnTo>
                  <a:pt x="3819" y="3141"/>
                </a:lnTo>
                <a:lnTo>
                  <a:pt x="3810" y="3141"/>
                </a:lnTo>
                <a:lnTo>
                  <a:pt x="3803" y="3141"/>
                </a:lnTo>
                <a:lnTo>
                  <a:pt x="3794" y="3141"/>
                </a:lnTo>
                <a:lnTo>
                  <a:pt x="3786" y="3141"/>
                </a:lnTo>
                <a:lnTo>
                  <a:pt x="3761" y="3123"/>
                </a:lnTo>
                <a:lnTo>
                  <a:pt x="3734" y="3105"/>
                </a:lnTo>
                <a:lnTo>
                  <a:pt x="3705" y="3086"/>
                </a:lnTo>
                <a:lnTo>
                  <a:pt x="3675" y="3067"/>
                </a:lnTo>
                <a:lnTo>
                  <a:pt x="3612" y="3030"/>
                </a:lnTo>
                <a:lnTo>
                  <a:pt x="3548" y="2993"/>
                </a:lnTo>
                <a:lnTo>
                  <a:pt x="3517" y="2975"/>
                </a:lnTo>
                <a:lnTo>
                  <a:pt x="3487" y="2956"/>
                </a:lnTo>
                <a:lnTo>
                  <a:pt x="3458" y="2938"/>
                </a:lnTo>
                <a:lnTo>
                  <a:pt x="3431" y="2920"/>
                </a:lnTo>
                <a:lnTo>
                  <a:pt x="3406" y="2901"/>
                </a:lnTo>
                <a:lnTo>
                  <a:pt x="3384" y="2883"/>
                </a:lnTo>
                <a:lnTo>
                  <a:pt x="3373" y="2874"/>
                </a:lnTo>
                <a:lnTo>
                  <a:pt x="3363" y="2865"/>
                </a:lnTo>
                <a:lnTo>
                  <a:pt x="3355" y="2855"/>
                </a:lnTo>
                <a:lnTo>
                  <a:pt x="3347" y="2847"/>
                </a:lnTo>
                <a:lnTo>
                  <a:pt x="3323" y="2834"/>
                </a:lnTo>
                <a:lnTo>
                  <a:pt x="3298" y="2822"/>
                </a:lnTo>
                <a:lnTo>
                  <a:pt x="3272" y="2810"/>
                </a:lnTo>
                <a:lnTo>
                  <a:pt x="3247" y="2798"/>
                </a:lnTo>
                <a:lnTo>
                  <a:pt x="3223" y="2786"/>
                </a:lnTo>
                <a:lnTo>
                  <a:pt x="3198" y="2774"/>
                </a:lnTo>
                <a:lnTo>
                  <a:pt x="3173" y="2761"/>
                </a:lnTo>
                <a:lnTo>
                  <a:pt x="3149" y="2749"/>
                </a:lnTo>
                <a:lnTo>
                  <a:pt x="3142" y="2738"/>
                </a:lnTo>
                <a:lnTo>
                  <a:pt x="3135" y="2726"/>
                </a:lnTo>
                <a:lnTo>
                  <a:pt x="3129" y="2719"/>
                </a:lnTo>
                <a:lnTo>
                  <a:pt x="3124" y="2713"/>
                </a:lnTo>
                <a:lnTo>
                  <a:pt x="3117" y="2708"/>
                </a:lnTo>
                <a:lnTo>
                  <a:pt x="3110" y="2701"/>
                </a:lnTo>
                <a:lnTo>
                  <a:pt x="3101" y="2695"/>
                </a:lnTo>
                <a:lnTo>
                  <a:pt x="3092" y="2688"/>
                </a:lnTo>
                <a:lnTo>
                  <a:pt x="3081" y="2683"/>
                </a:lnTo>
                <a:lnTo>
                  <a:pt x="3068" y="2676"/>
                </a:lnTo>
                <a:lnTo>
                  <a:pt x="3054" y="2670"/>
                </a:lnTo>
                <a:lnTo>
                  <a:pt x="3039" y="2663"/>
                </a:lnTo>
                <a:lnTo>
                  <a:pt x="3022" y="2656"/>
                </a:lnTo>
                <a:lnTo>
                  <a:pt x="3002" y="2650"/>
                </a:lnTo>
                <a:lnTo>
                  <a:pt x="2996" y="2642"/>
                </a:lnTo>
                <a:lnTo>
                  <a:pt x="2988" y="2636"/>
                </a:lnTo>
                <a:lnTo>
                  <a:pt x="2980" y="2628"/>
                </a:lnTo>
                <a:lnTo>
                  <a:pt x="2971" y="2622"/>
                </a:lnTo>
                <a:lnTo>
                  <a:pt x="2953" y="2608"/>
                </a:lnTo>
                <a:lnTo>
                  <a:pt x="2932" y="2596"/>
                </a:lnTo>
                <a:lnTo>
                  <a:pt x="2908" y="2583"/>
                </a:lnTo>
                <a:lnTo>
                  <a:pt x="2883" y="2572"/>
                </a:lnTo>
                <a:lnTo>
                  <a:pt x="2856" y="2561"/>
                </a:lnTo>
                <a:lnTo>
                  <a:pt x="2828" y="2549"/>
                </a:lnTo>
                <a:lnTo>
                  <a:pt x="2769" y="2529"/>
                </a:lnTo>
                <a:lnTo>
                  <a:pt x="2708" y="2508"/>
                </a:lnTo>
                <a:lnTo>
                  <a:pt x="2645" y="2488"/>
                </a:lnTo>
                <a:lnTo>
                  <a:pt x="2582" y="2468"/>
                </a:lnTo>
                <a:lnTo>
                  <a:pt x="2574" y="2462"/>
                </a:lnTo>
                <a:lnTo>
                  <a:pt x="2565" y="2458"/>
                </a:lnTo>
                <a:lnTo>
                  <a:pt x="2531" y="2438"/>
                </a:lnTo>
                <a:lnTo>
                  <a:pt x="2496" y="2417"/>
                </a:lnTo>
                <a:lnTo>
                  <a:pt x="2461" y="2397"/>
                </a:lnTo>
                <a:lnTo>
                  <a:pt x="2427" y="2377"/>
                </a:lnTo>
                <a:lnTo>
                  <a:pt x="2414" y="2369"/>
                </a:lnTo>
                <a:lnTo>
                  <a:pt x="2405" y="2363"/>
                </a:lnTo>
                <a:lnTo>
                  <a:pt x="2399" y="2357"/>
                </a:lnTo>
                <a:lnTo>
                  <a:pt x="2395" y="2353"/>
                </a:lnTo>
                <a:lnTo>
                  <a:pt x="2394" y="2352"/>
                </a:lnTo>
                <a:lnTo>
                  <a:pt x="2393" y="2350"/>
                </a:lnTo>
                <a:lnTo>
                  <a:pt x="2394" y="2349"/>
                </a:lnTo>
                <a:lnTo>
                  <a:pt x="2394" y="2348"/>
                </a:lnTo>
                <a:lnTo>
                  <a:pt x="2398" y="2347"/>
                </a:lnTo>
                <a:lnTo>
                  <a:pt x="2402" y="2346"/>
                </a:lnTo>
                <a:lnTo>
                  <a:pt x="2416" y="2346"/>
                </a:lnTo>
                <a:lnTo>
                  <a:pt x="2435" y="2348"/>
                </a:lnTo>
                <a:lnTo>
                  <a:pt x="2457" y="2350"/>
                </a:lnTo>
                <a:lnTo>
                  <a:pt x="2479" y="2354"/>
                </a:lnTo>
                <a:lnTo>
                  <a:pt x="2487" y="2362"/>
                </a:lnTo>
                <a:lnTo>
                  <a:pt x="2495" y="2369"/>
                </a:lnTo>
                <a:lnTo>
                  <a:pt x="2505" y="2377"/>
                </a:lnTo>
                <a:lnTo>
                  <a:pt x="2517" y="2383"/>
                </a:lnTo>
                <a:lnTo>
                  <a:pt x="2532" y="2391"/>
                </a:lnTo>
                <a:lnTo>
                  <a:pt x="2549" y="2397"/>
                </a:lnTo>
                <a:lnTo>
                  <a:pt x="2569" y="2404"/>
                </a:lnTo>
                <a:lnTo>
                  <a:pt x="2593" y="2411"/>
                </a:lnTo>
                <a:lnTo>
                  <a:pt x="2592" y="2407"/>
                </a:lnTo>
                <a:lnTo>
                  <a:pt x="2590" y="2403"/>
                </a:lnTo>
                <a:lnTo>
                  <a:pt x="2587" y="2400"/>
                </a:lnTo>
                <a:lnTo>
                  <a:pt x="2583" y="2396"/>
                </a:lnTo>
                <a:lnTo>
                  <a:pt x="2573" y="2389"/>
                </a:lnTo>
                <a:lnTo>
                  <a:pt x="2561" y="2382"/>
                </a:lnTo>
                <a:lnTo>
                  <a:pt x="2534" y="2368"/>
                </a:lnTo>
                <a:lnTo>
                  <a:pt x="2509" y="2355"/>
                </a:lnTo>
                <a:lnTo>
                  <a:pt x="2486" y="2346"/>
                </a:lnTo>
                <a:lnTo>
                  <a:pt x="2463" y="2337"/>
                </a:lnTo>
                <a:lnTo>
                  <a:pt x="2439" y="2327"/>
                </a:lnTo>
                <a:lnTo>
                  <a:pt x="2417" y="2319"/>
                </a:lnTo>
                <a:lnTo>
                  <a:pt x="2398" y="2302"/>
                </a:lnTo>
                <a:lnTo>
                  <a:pt x="2375" y="2283"/>
                </a:lnTo>
                <a:lnTo>
                  <a:pt x="2351" y="2266"/>
                </a:lnTo>
                <a:lnTo>
                  <a:pt x="2326" y="2249"/>
                </a:lnTo>
                <a:lnTo>
                  <a:pt x="2299" y="2231"/>
                </a:lnTo>
                <a:lnTo>
                  <a:pt x="2271" y="2214"/>
                </a:lnTo>
                <a:lnTo>
                  <a:pt x="2241" y="2197"/>
                </a:lnTo>
                <a:lnTo>
                  <a:pt x="2211" y="2178"/>
                </a:lnTo>
                <a:lnTo>
                  <a:pt x="2147" y="2144"/>
                </a:lnTo>
                <a:lnTo>
                  <a:pt x="2083" y="2109"/>
                </a:lnTo>
                <a:lnTo>
                  <a:pt x="2017" y="2074"/>
                </a:lnTo>
                <a:lnTo>
                  <a:pt x="1952" y="2039"/>
                </a:lnTo>
                <a:lnTo>
                  <a:pt x="1933" y="2025"/>
                </a:lnTo>
                <a:lnTo>
                  <a:pt x="1916" y="2012"/>
                </a:lnTo>
                <a:lnTo>
                  <a:pt x="1900" y="1999"/>
                </a:lnTo>
                <a:lnTo>
                  <a:pt x="1881" y="1985"/>
                </a:lnTo>
                <a:lnTo>
                  <a:pt x="1870" y="1978"/>
                </a:lnTo>
                <a:lnTo>
                  <a:pt x="1857" y="1971"/>
                </a:lnTo>
                <a:lnTo>
                  <a:pt x="1843" y="1963"/>
                </a:lnTo>
                <a:lnTo>
                  <a:pt x="1827" y="1956"/>
                </a:lnTo>
                <a:lnTo>
                  <a:pt x="1809" y="1948"/>
                </a:lnTo>
                <a:lnTo>
                  <a:pt x="1788" y="1940"/>
                </a:lnTo>
                <a:lnTo>
                  <a:pt x="1765" y="1932"/>
                </a:lnTo>
                <a:lnTo>
                  <a:pt x="1739" y="1924"/>
                </a:lnTo>
                <a:lnTo>
                  <a:pt x="1756" y="1940"/>
                </a:lnTo>
                <a:lnTo>
                  <a:pt x="1777" y="1956"/>
                </a:lnTo>
                <a:lnTo>
                  <a:pt x="1799" y="1971"/>
                </a:lnTo>
                <a:lnTo>
                  <a:pt x="1824" y="1986"/>
                </a:lnTo>
                <a:lnTo>
                  <a:pt x="1849" y="2000"/>
                </a:lnTo>
                <a:lnTo>
                  <a:pt x="1874" y="2014"/>
                </a:lnTo>
                <a:lnTo>
                  <a:pt x="1900" y="2027"/>
                </a:lnTo>
                <a:lnTo>
                  <a:pt x="1925" y="2040"/>
                </a:lnTo>
                <a:lnTo>
                  <a:pt x="1965" y="2064"/>
                </a:lnTo>
                <a:lnTo>
                  <a:pt x="2004" y="2086"/>
                </a:lnTo>
                <a:lnTo>
                  <a:pt x="2043" y="2109"/>
                </a:lnTo>
                <a:lnTo>
                  <a:pt x="2083" y="2131"/>
                </a:lnTo>
                <a:lnTo>
                  <a:pt x="2123" y="2154"/>
                </a:lnTo>
                <a:lnTo>
                  <a:pt x="2161" y="2176"/>
                </a:lnTo>
                <a:lnTo>
                  <a:pt x="2201" y="2199"/>
                </a:lnTo>
                <a:lnTo>
                  <a:pt x="2240" y="2221"/>
                </a:lnTo>
                <a:lnTo>
                  <a:pt x="2235" y="2225"/>
                </a:lnTo>
                <a:lnTo>
                  <a:pt x="2231" y="2228"/>
                </a:lnTo>
                <a:lnTo>
                  <a:pt x="2228" y="2232"/>
                </a:lnTo>
                <a:lnTo>
                  <a:pt x="2226" y="2235"/>
                </a:lnTo>
                <a:lnTo>
                  <a:pt x="2225" y="2240"/>
                </a:lnTo>
                <a:lnTo>
                  <a:pt x="2225" y="2244"/>
                </a:lnTo>
                <a:lnTo>
                  <a:pt x="2225" y="2248"/>
                </a:lnTo>
                <a:lnTo>
                  <a:pt x="2227" y="2252"/>
                </a:lnTo>
                <a:lnTo>
                  <a:pt x="2231" y="2262"/>
                </a:lnTo>
                <a:lnTo>
                  <a:pt x="2239" y="2272"/>
                </a:lnTo>
                <a:lnTo>
                  <a:pt x="2248" y="2281"/>
                </a:lnTo>
                <a:lnTo>
                  <a:pt x="2259" y="2292"/>
                </a:lnTo>
                <a:lnTo>
                  <a:pt x="2286" y="2313"/>
                </a:lnTo>
                <a:lnTo>
                  <a:pt x="2315" y="2335"/>
                </a:lnTo>
                <a:lnTo>
                  <a:pt x="2343" y="2356"/>
                </a:lnTo>
                <a:lnTo>
                  <a:pt x="2367" y="2378"/>
                </a:lnTo>
                <a:lnTo>
                  <a:pt x="2371" y="2384"/>
                </a:lnTo>
                <a:lnTo>
                  <a:pt x="2376" y="2391"/>
                </a:lnTo>
                <a:lnTo>
                  <a:pt x="2383" y="2397"/>
                </a:lnTo>
                <a:lnTo>
                  <a:pt x="2390" y="2404"/>
                </a:lnTo>
                <a:lnTo>
                  <a:pt x="2409" y="2418"/>
                </a:lnTo>
                <a:lnTo>
                  <a:pt x="2432" y="2432"/>
                </a:lnTo>
                <a:lnTo>
                  <a:pt x="2480" y="2461"/>
                </a:lnTo>
                <a:lnTo>
                  <a:pt x="2525" y="2489"/>
                </a:lnTo>
                <a:lnTo>
                  <a:pt x="2526" y="2494"/>
                </a:lnTo>
                <a:lnTo>
                  <a:pt x="2529" y="2499"/>
                </a:lnTo>
                <a:lnTo>
                  <a:pt x="2533" y="2503"/>
                </a:lnTo>
                <a:lnTo>
                  <a:pt x="2538" y="2507"/>
                </a:lnTo>
                <a:lnTo>
                  <a:pt x="2552" y="2516"/>
                </a:lnTo>
                <a:lnTo>
                  <a:pt x="2569" y="2523"/>
                </a:lnTo>
                <a:lnTo>
                  <a:pt x="2610" y="2540"/>
                </a:lnTo>
                <a:lnTo>
                  <a:pt x="2652" y="2558"/>
                </a:lnTo>
                <a:lnTo>
                  <a:pt x="2701" y="2578"/>
                </a:lnTo>
                <a:lnTo>
                  <a:pt x="2749" y="2599"/>
                </a:lnTo>
                <a:lnTo>
                  <a:pt x="2773" y="2609"/>
                </a:lnTo>
                <a:lnTo>
                  <a:pt x="2794" y="2620"/>
                </a:lnTo>
                <a:lnTo>
                  <a:pt x="2813" y="2629"/>
                </a:lnTo>
                <a:lnTo>
                  <a:pt x="2832" y="2640"/>
                </a:lnTo>
                <a:lnTo>
                  <a:pt x="2847" y="2650"/>
                </a:lnTo>
                <a:lnTo>
                  <a:pt x="2858" y="2659"/>
                </a:lnTo>
                <a:lnTo>
                  <a:pt x="2864" y="2664"/>
                </a:lnTo>
                <a:lnTo>
                  <a:pt x="2867" y="2669"/>
                </a:lnTo>
                <a:lnTo>
                  <a:pt x="2870" y="2673"/>
                </a:lnTo>
                <a:lnTo>
                  <a:pt x="2872" y="2678"/>
                </a:lnTo>
                <a:lnTo>
                  <a:pt x="2874" y="2682"/>
                </a:lnTo>
                <a:lnTo>
                  <a:pt x="2872" y="2686"/>
                </a:lnTo>
                <a:lnTo>
                  <a:pt x="2871" y="2690"/>
                </a:lnTo>
                <a:lnTo>
                  <a:pt x="2868" y="2695"/>
                </a:lnTo>
                <a:lnTo>
                  <a:pt x="2865" y="2699"/>
                </a:lnTo>
                <a:lnTo>
                  <a:pt x="2860" y="2702"/>
                </a:lnTo>
                <a:lnTo>
                  <a:pt x="2853" y="2706"/>
                </a:lnTo>
                <a:lnTo>
                  <a:pt x="2844" y="2710"/>
                </a:lnTo>
                <a:lnTo>
                  <a:pt x="2839" y="2713"/>
                </a:lnTo>
                <a:lnTo>
                  <a:pt x="2836" y="2717"/>
                </a:lnTo>
                <a:lnTo>
                  <a:pt x="2836" y="2719"/>
                </a:lnTo>
                <a:lnTo>
                  <a:pt x="2835" y="2721"/>
                </a:lnTo>
                <a:lnTo>
                  <a:pt x="2836" y="2724"/>
                </a:lnTo>
                <a:lnTo>
                  <a:pt x="2837" y="2726"/>
                </a:lnTo>
                <a:lnTo>
                  <a:pt x="2840" y="2731"/>
                </a:lnTo>
                <a:lnTo>
                  <a:pt x="2846" y="2738"/>
                </a:lnTo>
                <a:lnTo>
                  <a:pt x="2853" y="2743"/>
                </a:lnTo>
                <a:lnTo>
                  <a:pt x="2862" y="2749"/>
                </a:lnTo>
                <a:lnTo>
                  <a:pt x="2883" y="2762"/>
                </a:lnTo>
                <a:lnTo>
                  <a:pt x="2910" y="2775"/>
                </a:lnTo>
                <a:lnTo>
                  <a:pt x="2939" y="2787"/>
                </a:lnTo>
                <a:lnTo>
                  <a:pt x="2969" y="2798"/>
                </a:lnTo>
                <a:lnTo>
                  <a:pt x="2995" y="2807"/>
                </a:lnTo>
                <a:lnTo>
                  <a:pt x="3019" y="2817"/>
                </a:lnTo>
                <a:lnTo>
                  <a:pt x="3041" y="2826"/>
                </a:lnTo>
                <a:lnTo>
                  <a:pt x="3063" y="2836"/>
                </a:lnTo>
                <a:lnTo>
                  <a:pt x="3083" y="2846"/>
                </a:lnTo>
                <a:lnTo>
                  <a:pt x="3104" y="2854"/>
                </a:lnTo>
                <a:lnTo>
                  <a:pt x="3127" y="2864"/>
                </a:lnTo>
                <a:lnTo>
                  <a:pt x="3151" y="2872"/>
                </a:lnTo>
                <a:lnTo>
                  <a:pt x="3173" y="2889"/>
                </a:lnTo>
                <a:lnTo>
                  <a:pt x="3196" y="2906"/>
                </a:lnTo>
                <a:lnTo>
                  <a:pt x="3218" y="2923"/>
                </a:lnTo>
                <a:lnTo>
                  <a:pt x="3241" y="2939"/>
                </a:lnTo>
                <a:lnTo>
                  <a:pt x="3244" y="2947"/>
                </a:lnTo>
                <a:lnTo>
                  <a:pt x="3250" y="2955"/>
                </a:lnTo>
                <a:lnTo>
                  <a:pt x="3256" y="2962"/>
                </a:lnTo>
                <a:lnTo>
                  <a:pt x="3265" y="2970"/>
                </a:lnTo>
                <a:lnTo>
                  <a:pt x="3275" y="2979"/>
                </a:lnTo>
                <a:lnTo>
                  <a:pt x="3290" y="2987"/>
                </a:lnTo>
                <a:lnTo>
                  <a:pt x="3310" y="2996"/>
                </a:lnTo>
                <a:lnTo>
                  <a:pt x="3333" y="3005"/>
                </a:lnTo>
                <a:lnTo>
                  <a:pt x="3337" y="3003"/>
                </a:lnTo>
                <a:lnTo>
                  <a:pt x="3338" y="3001"/>
                </a:lnTo>
                <a:lnTo>
                  <a:pt x="3339" y="2998"/>
                </a:lnTo>
                <a:lnTo>
                  <a:pt x="3340" y="2996"/>
                </a:lnTo>
                <a:lnTo>
                  <a:pt x="3338" y="2989"/>
                </a:lnTo>
                <a:lnTo>
                  <a:pt x="3333" y="2983"/>
                </a:lnTo>
                <a:lnTo>
                  <a:pt x="3328" y="2976"/>
                </a:lnTo>
                <a:lnTo>
                  <a:pt x="3319" y="2969"/>
                </a:lnTo>
                <a:lnTo>
                  <a:pt x="3311" y="2961"/>
                </a:lnTo>
                <a:lnTo>
                  <a:pt x="3300" y="2954"/>
                </a:lnTo>
                <a:lnTo>
                  <a:pt x="3276" y="2932"/>
                </a:lnTo>
                <a:lnTo>
                  <a:pt x="3253" y="2912"/>
                </a:lnTo>
                <a:lnTo>
                  <a:pt x="3228" y="2891"/>
                </a:lnTo>
                <a:lnTo>
                  <a:pt x="3204" y="2869"/>
                </a:lnTo>
                <a:lnTo>
                  <a:pt x="3187" y="2857"/>
                </a:lnTo>
                <a:lnTo>
                  <a:pt x="3175" y="2848"/>
                </a:lnTo>
                <a:lnTo>
                  <a:pt x="3171" y="2844"/>
                </a:lnTo>
                <a:lnTo>
                  <a:pt x="3168" y="2839"/>
                </a:lnTo>
                <a:lnTo>
                  <a:pt x="3166" y="2836"/>
                </a:lnTo>
                <a:lnTo>
                  <a:pt x="3165" y="2832"/>
                </a:lnTo>
                <a:lnTo>
                  <a:pt x="3166" y="2829"/>
                </a:lnTo>
                <a:lnTo>
                  <a:pt x="3167" y="2826"/>
                </a:lnTo>
                <a:lnTo>
                  <a:pt x="3170" y="2823"/>
                </a:lnTo>
                <a:lnTo>
                  <a:pt x="3174" y="2821"/>
                </a:lnTo>
                <a:lnTo>
                  <a:pt x="3180" y="2820"/>
                </a:lnTo>
                <a:lnTo>
                  <a:pt x="3187" y="2818"/>
                </a:lnTo>
                <a:lnTo>
                  <a:pt x="3195" y="2817"/>
                </a:lnTo>
                <a:lnTo>
                  <a:pt x="3204" y="2816"/>
                </a:lnTo>
                <a:lnTo>
                  <a:pt x="3219" y="2820"/>
                </a:lnTo>
                <a:lnTo>
                  <a:pt x="3231" y="2824"/>
                </a:lnTo>
                <a:lnTo>
                  <a:pt x="3239" y="2829"/>
                </a:lnTo>
                <a:lnTo>
                  <a:pt x="3244" y="2833"/>
                </a:lnTo>
                <a:lnTo>
                  <a:pt x="3248" y="2837"/>
                </a:lnTo>
                <a:lnTo>
                  <a:pt x="3254" y="2841"/>
                </a:lnTo>
                <a:lnTo>
                  <a:pt x="3259" y="2846"/>
                </a:lnTo>
                <a:lnTo>
                  <a:pt x="3268" y="2850"/>
                </a:lnTo>
                <a:lnTo>
                  <a:pt x="3353" y="2904"/>
                </a:lnTo>
                <a:lnTo>
                  <a:pt x="3439" y="2956"/>
                </a:lnTo>
                <a:lnTo>
                  <a:pt x="3524" y="3010"/>
                </a:lnTo>
                <a:lnTo>
                  <a:pt x="3609" y="3063"/>
                </a:lnTo>
                <a:lnTo>
                  <a:pt x="3694" y="3117"/>
                </a:lnTo>
                <a:lnTo>
                  <a:pt x="3779" y="3169"/>
                </a:lnTo>
                <a:lnTo>
                  <a:pt x="3865" y="3223"/>
                </a:lnTo>
                <a:lnTo>
                  <a:pt x="3950" y="3276"/>
                </a:lnTo>
                <a:lnTo>
                  <a:pt x="3906" y="3260"/>
                </a:lnTo>
                <a:lnTo>
                  <a:pt x="3861" y="3244"/>
                </a:lnTo>
                <a:lnTo>
                  <a:pt x="3840" y="3236"/>
                </a:lnTo>
                <a:lnTo>
                  <a:pt x="3821" y="3228"/>
                </a:lnTo>
                <a:lnTo>
                  <a:pt x="3805" y="3221"/>
                </a:lnTo>
                <a:lnTo>
                  <a:pt x="3792" y="3212"/>
                </a:lnTo>
                <a:lnTo>
                  <a:pt x="3765" y="3195"/>
                </a:lnTo>
                <a:lnTo>
                  <a:pt x="3738" y="3179"/>
                </a:lnTo>
                <a:lnTo>
                  <a:pt x="3710" y="3165"/>
                </a:lnTo>
                <a:lnTo>
                  <a:pt x="3684" y="3152"/>
                </a:lnTo>
                <a:lnTo>
                  <a:pt x="3657" y="3140"/>
                </a:lnTo>
                <a:lnTo>
                  <a:pt x="3630" y="3131"/>
                </a:lnTo>
                <a:lnTo>
                  <a:pt x="3603" y="3122"/>
                </a:lnTo>
                <a:lnTo>
                  <a:pt x="3576" y="3115"/>
                </a:lnTo>
                <a:lnTo>
                  <a:pt x="3549" y="3108"/>
                </a:lnTo>
                <a:lnTo>
                  <a:pt x="3522" y="3103"/>
                </a:lnTo>
                <a:lnTo>
                  <a:pt x="3494" y="3100"/>
                </a:lnTo>
                <a:lnTo>
                  <a:pt x="3467" y="3096"/>
                </a:lnTo>
                <a:lnTo>
                  <a:pt x="3440" y="3094"/>
                </a:lnTo>
                <a:lnTo>
                  <a:pt x="3412" y="3093"/>
                </a:lnTo>
                <a:lnTo>
                  <a:pt x="3384" y="3093"/>
                </a:lnTo>
                <a:lnTo>
                  <a:pt x="3355" y="3094"/>
                </a:lnTo>
                <a:lnTo>
                  <a:pt x="3363" y="3088"/>
                </a:lnTo>
                <a:lnTo>
                  <a:pt x="3370" y="3081"/>
                </a:lnTo>
                <a:lnTo>
                  <a:pt x="3371" y="3079"/>
                </a:lnTo>
                <a:lnTo>
                  <a:pt x="3372" y="3077"/>
                </a:lnTo>
                <a:lnTo>
                  <a:pt x="3372" y="3075"/>
                </a:lnTo>
                <a:lnTo>
                  <a:pt x="3371" y="3073"/>
                </a:lnTo>
                <a:lnTo>
                  <a:pt x="3367" y="3067"/>
                </a:lnTo>
                <a:lnTo>
                  <a:pt x="3359" y="3061"/>
                </a:lnTo>
                <a:lnTo>
                  <a:pt x="3348" y="3056"/>
                </a:lnTo>
                <a:lnTo>
                  <a:pt x="3337" y="3052"/>
                </a:lnTo>
                <a:lnTo>
                  <a:pt x="3330" y="3051"/>
                </a:lnTo>
                <a:lnTo>
                  <a:pt x="3324" y="3050"/>
                </a:lnTo>
                <a:lnTo>
                  <a:pt x="3318" y="3050"/>
                </a:lnTo>
                <a:lnTo>
                  <a:pt x="3313" y="3051"/>
                </a:lnTo>
                <a:lnTo>
                  <a:pt x="3305" y="3055"/>
                </a:lnTo>
                <a:lnTo>
                  <a:pt x="3299" y="3058"/>
                </a:lnTo>
                <a:lnTo>
                  <a:pt x="3296" y="3059"/>
                </a:lnTo>
                <a:lnTo>
                  <a:pt x="3294" y="3061"/>
                </a:lnTo>
                <a:lnTo>
                  <a:pt x="3293" y="3063"/>
                </a:lnTo>
                <a:lnTo>
                  <a:pt x="3291" y="3065"/>
                </a:lnTo>
                <a:lnTo>
                  <a:pt x="3291" y="3067"/>
                </a:lnTo>
                <a:lnTo>
                  <a:pt x="3293" y="3071"/>
                </a:lnTo>
                <a:lnTo>
                  <a:pt x="3295" y="3073"/>
                </a:lnTo>
                <a:lnTo>
                  <a:pt x="3297" y="3076"/>
                </a:lnTo>
                <a:lnTo>
                  <a:pt x="3305" y="3082"/>
                </a:lnTo>
                <a:lnTo>
                  <a:pt x="3318" y="3091"/>
                </a:lnTo>
                <a:lnTo>
                  <a:pt x="3320" y="3093"/>
                </a:lnTo>
                <a:lnTo>
                  <a:pt x="3322" y="3095"/>
                </a:lnTo>
                <a:lnTo>
                  <a:pt x="3322" y="3096"/>
                </a:lnTo>
                <a:lnTo>
                  <a:pt x="3320" y="3097"/>
                </a:lnTo>
                <a:lnTo>
                  <a:pt x="3316" y="3097"/>
                </a:lnTo>
                <a:lnTo>
                  <a:pt x="3309" y="3097"/>
                </a:lnTo>
                <a:lnTo>
                  <a:pt x="3287" y="3096"/>
                </a:lnTo>
                <a:lnTo>
                  <a:pt x="3265" y="3093"/>
                </a:lnTo>
                <a:lnTo>
                  <a:pt x="3254" y="3092"/>
                </a:lnTo>
                <a:lnTo>
                  <a:pt x="3245" y="3092"/>
                </a:lnTo>
                <a:lnTo>
                  <a:pt x="3240" y="3093"/>
                </a:lnTo>
                <a:lnTo>
                  <a:pt x="3237" y="3095"/>
                </a:lnTo>
                <a:lnTo>
                  <a:pt x="3237" y="3096"/>
                </a:lnTo>
                <a:lnTo>
                  <a:pt x="3238" y="3098"/>
                </a:lnTo>
                <a:lnTo>
                  <a:pt x="3240" y="3101"/>
                </a:lnTo>
                <a:lnTo>
                  <a:pt x="3244" y="3104"/>
                </a:lnTo>
                <a:lnTo>
                  <a:pt x="3256" y="3110"/>
                </a:lnTo>
                <a:lnTo>
                  <a:pt x="3273" y="3120"/>
                </a:lnTo>
                <a:lnTo>
                  <a:pt x="3299" y="3133"/>
                </a:lnTo>
                <a:lnTo>
                  <a:pt x="3326" y="3143"/>
                </a:lnTo>
                <a:lnTo>
                  <a:pt x="3352" y="3153"/>
                </a:lnTo>
                <a:lnTo>
                  <a:pt x="3377" y="3161"/>
                </a:lnTo>
                <a:lnTo>
                  <a:pt x="3401" y="3166"/>
                </a:lnTo>
                <a:lnTo>
                  <a:pt x="3421" y="3169"/>
                </a:lnTo>
                <a:lnTo>
                  <a:pt x="3430" y="3170"/>
                </a:lnTo>
                <a:lnTo>
                  <a:pt x="3438" y="3169"/>
                </a:lnTo>
                <a:lnTo>
                  <a:pt x="3443" y="3168"/>
                </a:lnTo>
                <a:lnTo>
                  <a:pt x="3448" y="3167"/>
                </a:lnTo>
                <a:lnTo>
                  <a:pt x="3456" y="3162"/>
                </a:lnTo>
                <a:lnTo>
                  <a:pt x="3464" y="3158"/>
                </a:lnTo>
                <a:lnTo>
                  <a:pt x="3473" y="3155"/>
                </a:lnTo>
                <a:lnTo>
                  <a:pt x="3482" y="3152"/>
                </a:lnTo>
                <a:lnTo>
                  <a:pt x="3489" y="3151"/>
                </a:lnTo>
                <a:lnTo>
                  <a:pt x="3498" y="3150"/>
                </a:lnTo>
                <a:lnTo>
                  <a:pt x="3506" y="3149"/>
                </a:lnTo>
                <a:lnTo>
                  <a:pt x="3515" y="3149"/>
                </a:lnTo>
                <a:lnTo>
                  <a:pt x="3532" y="3150"/>
                </a:lnTo>
                <a:lnTo>
                  <a:pt x="3549" y="3153"/>
                </a:lnTo>
                <a:lnTo>
                  <a:pt x="3566" y="3158"/>
                </a:lnTo>
                <a:lnTo>
                  <a:pt x="3585" y="3164"/>
                </a:lnTo>
                <a:lnTo>
                  <a:pt x="3602" y="3171"/>
                </a:lnTo>
                <a:lnTo>
                  <a:pt x="3620" y="3180"/>
                </a:lnTo>
                <a:lnTo>
                  <a:pt x="3637" y="3188"/>
                </a:lnTo>
                <a:lnTo>
                  <a:pt x="3656" y="3198"/>
                </a:lnTo>
                <a:lnTo>
                  <a:pt x="3691" y="3216"/>
                </a:lnTo>
                <a:lnTo>
                  <a:pt x="3727" y="3233"/>
                </a:lnTo>
                <a:lnTo>
                  <a:pt x="3756" y="3251"/>
                </a:lnTo>
                <a:lnTo>
                  <a:pt x="3785" y="3267"/>
                </a:lnTo>
                <a:lnTo>
                  <a:pt x="3813" y="3283"/>
                </a:lnTo>
                <a:lnTo>
                  <a:pt x="3842" y="3299"/>
                </a:lnTo>
                <a:lnTo>
                  <a:pt x="3861" y="3314"/>
                </a:lnTo>
                <a:lnTo>
                  <a:pt x="3879" y="3326"/>
                </a:lnTo>
                <a:lnTo>
                  <a:pt x="3896" y="3335"/>
                </a:lnTo>
                <a:lnTo>
                  <a:pt x="3914" y="3343"/>
                </a:lnTo>
                <a:lnTo>
                  <a:pt x="3931" y="3349"/>
                </a:lnTo>
                <a:lnTo>
                  <a:pt x="3947" y="3353"/>
                </a:lnTo>
                <a:lnTo>
                  <a:pt x="3963" y="3357"/>
                </a:lnTo>
                <a:lnTo>
                  <a:pt x="3978" y="3358"/>
                </a:lnTo>
                <a:lnTo>
                  <a:pt x="4008" y="3359"/>
                </a:lnTo>
                <a:lnTo>
                  <a:pt x="4038" y="3359"/>
                </a:lnTo>
                <a:lnTo>
                  <a:pt x="4067" y="3358"/>
                </a:lnTo>
                <a:lnTo>
                  <a:pt x="4097" y="3358"/>
                </a:lnTo>
                <a:lnTo>
                  <a:pt x="4114" y="3365"/>
                </a:lnTo>
                <a:lnTo>
                  <a:pt x="4124" y="3374"/>
                </a:lnTo>
                <a:lnTo>
                  <a:pt x="4136" y="3382"/>
                </a:lnTo>
                <a:lnTo>
                  <a:pt x="4144" y="3391"/>
                </a:lnTo>
                <a:lnTo>
                  <a:pt x="4149" y="3398"/>
                </a:lnTo>
                <a:lnTo>
                  <a:pt x="4151" y="3406"/>
                </a:lnTo>
                <a:lnTo>
                  <a:pt x="4151" y="3411"/>
                </a:lnTo>
                <a:lnTo>
                  <a:pt x="4150" y="3418"/>
                </a:lnTo>
                <a:lnTo>
                  <a:pt x="4147" y="3423"/>
                </a:lnTo>
                <a:lnTo>
                  <a:pt x="4143" y="3428"/>
                </a:lnTo>
                <a:lnTo>
                  <a:pt x="4139" y="3434"/>
                </a:lnTo>
                <a:lnTo>
                  <a:pt x="4135" y="3439"/>
                </a:lnTo>
                <a:lnTo>
                  <a:pt x="4132" y="3445"/>
                </a:lnTo>
                <a:lnTo>
                  <a:pt x="4131" y="3451"/>
                </a:lnTo>
                <a:lnTo>
                  <a:pt x="4131" y="3458"/>
                </a:lnTo>
                <a:lnTo>
                  <a:pt x="4132" y="3465"/>
                </a:lnTo>
                <a:lnTo>
                  <a:pt x="4137" y="3473"/>
                </a:lnTo>
                <a:lnTo>
                  <a:pt x="4144" y="3482"/>
                </a:lnTo>
                <a:lnTo>
                  <a:pt x="4162" y="3498"/>
                </a:lnTo>
                <a:lnTo>
                  <a:pt x="4182" y="3514"/>
                </a:lnTo>
                <a:lnTo>
                  <a:pt x="4204" y="3529"/>
                </a:lnTo>
                <a:lnTo>
                  <a:pt x="4228" y="3544"/>
                </a:lnTo>
                <a:lnTo>
                  <a:pt x="4280" y="3575"/>
                </a:lnTo>
                <a:lnTo>
                  <a:pt x="4335" y="3605"/>
                </a:lnTo>
                <a:lnTo>
                  <a:pt x="4391" y="3636"/>
                </a:lnTo>
                <a:lnTo>
                  <a:pt x="4444" y="3666"/>
                </a:lnTo>
                <a:lnTo>
                  <a:pt x="4470" y="3681"/>
                </a:lnTo>
                <a:lnTo>
                  <a:pt x="4494" y="3696"/>
                </a:lnTo>
                <a:lnTo>
                  <a:pt x="4516" y="3711"/>
                </a:lnTo>
                <a:lnTo>
                  <a:pt x="4536" y="3726"/>
                </a:lnTo>
                <a:lnTo>
                  <a:pt x="4566" y="3742"/>
                </a:lnTo>
                <a:lnTo>
                  <a:pt x="4595" y="3758"/>
                </a:lnTo>
                <a:lnTo>
                  <a:pt x="4624" y="3774"/>
                </a:lnTo>
                <a:lnTo>
                  <a:pt x="4652" y="3789"/>
                </a:lnTo>
                <a:lnTo>
                  <a:pt x="4680" y="3801"/>
                </a:lnTo>
                <a:lnTo>
                  <a:pt x="4704" y="3812"/>
                </a:lnTo>
                <a:lnTo>
                  <a:pt x="4727" y="3824"/>
                </a:lnTo>
                <a:lnTo>
                  <a:pt x="4747" y="3835"/>
                </a:lnTo>
                <a:lnTo>
                  <a:pt x="4767" y="3846"/>
                </a:lnTo>
                <a:lnTo>
                  <a:pt x="4784" y="3858"/>
                </a:lnTo>
                <a:lnTo>
                  <a:pt x="4800" y="3870"/>
                </a:lnTo>
                <a:lnTo>
                  <a:pt x="4816" y="3880"/>
                </a:lnTo>
                <a:lnTo>
                  <a:pt x="4846" y="3904"/>
                </a:lnTo>
                <a:lnTo>
                  <a:pt x="4876" y="3926"/>
                </a:lnTo>
                <a:lnTo>
                  <a:pt x="4891" y="3937"/>
                </a:lnTo>
                <a:lnTo>
                  <a:pt x="4907" y="3949"/>
                </a:lnTo>
                <a:lnTo>
                  <a:pt x="4925" y="3961"/>
                </a:lnTo>
                <a:lnTo>
                  <a:pt x="4943" y="3971"/>
                </a:lnTo>
                <a:lnTo>
                  <a:pt x="4969" y="3985"/>
                </a:lnTo>
                <a:lnTo>
                  <a:pt x="4992" y="3998"/>
                </a:lnTo>
                <a:lnTo>
                  <a:pt x="5014" y="4011"/>
                </a:lnTo>
                <a:lnTo>
                  <a:pt x="5035" y="4025"/>
                </a:lnTo>
                <a:lnTo>
                  <a:pt x="5076" y="4052"/>
                </a:lnTo>
                <a:lnTo>
                  <a:pt x="5115" y="4078"/>
                </a:lnTo>
                <a:lnTo>
                  <a:pt x="5153" y="4105"/>
                </a:lnTo>
                <a:lnTo>
                  <a:pt x="5195" y="4132"/>
                </a:lnTo>
                <a:lnTo>
                  <a:pt x="5218" y="4146"/>
                </a:lnTo>
                <a:lnTo>
                  <a:pt x="5243" y="4159"/>
                </a:lnTo>
                <a:lnTo>
                  <a:pt x="5268" y="4173"/>
                </a:lnTo>
                <a:lnTo>
                  <a:pt x="5296" y="4186"/>
                </a:lnTo>
                <a:lnTo>
                  <a:pt x="5322" y="4201"/>
                </a:lnTo>
                <a:lnTo>
                  <a:pt x="5349" y="4217"/>
                </a:lnTo>
                <a:lnTo>
                  <a:pt x="5376" y="4232"/>
                </a:lnTo>
                <a:lnTo>
                  <a:pt x="5402" y="4248"/>
                </a:lnTo>
                <a:lnTo>
                  <a:pt x="5428" y="4264"/>
                </a:lnTo>
                <a:lnTo>
                  <a:pt x="5455" y="4279"/>
                </a:lnTo>
                <a:lnTo>
                  <a:pt x="5481" y="4295"/>
                </a:lnTo>
                <a:lnTo>
                  <a:pt x="5508" y="4311"/>
                </a:lnTo>
                <a:lnTo>
                  <a:pt x="5563" y="4348"/>
                </a:lnTo>
                <a:lnTo>
                  <a:pt x="5621" y="4385"/>
                </a:lnTo>
                <a:lnTo>
                  <a:pt x="5682" y="4422"/>
                </a:lnTo>
                <a:lnTo>
                  <a:pt x="5745" y="4459"/>
                </a:lnTo>
                <a:lnTo>
                  <a:pt x="5810" y="4495"/>
                </a:lnTo>
                <a:lnTo>
                  <a:pt x="5875" y="4531"/>
                </a:lnTo>
                <a:lnTo>
                  <a:pt x="5940" y="4568"/>
                </a:lnTo>
                <a:lnTo>
                  <a:pt x="6004" y="4604"/>
                </a:lnTo>
                <a:lnTo>
                  <a:pt x="6032" y="4620"/>
                </a:lnTo>
                <a:lnTo>
                  <a:pt x="6060" y="4636"/>
                </a:lnTo>
                <a:lnTo>
                  <a:pt x="6087" y="4652"/>
                </a:lnTo>
                <a:lnTo>
                  <a:pt x="6115" y="4669"/>
                </a:lnTo>
                <a:lnTo>
                  <a:pt x="6106" y="4670"/>
                </a:lnTo>
                <a:lnTo>
                  <a:pt x="6098" y="4670"/>
                </a:lnTo>
                <a:lnTo>
                  <a:pt x="6088" y="4670"/>
                </a:lnTo>
                <a:lnTo>
                  <a:pt x="6077" y="4669"/>
                </a:lnTo>
                <a:lnTo>
                  <a:pt x="6068" y="4667"/>
                </a:lnTo>
                <a:lnTo>
                  <a:pt x="6056" y="4664"/>
                </a:lnTo>
                <a:lnTo>
                  <a:pt x="6045" y="4660"/>
                </a:lnTo>
                <a:lnTo>
                  <a:pt x="6034" y="4655"/>
                </a:lnTo>
                <a:lnTo>
                  <a:pt x="5982" y="4628"/>
                </a:lnTo>
                <a:lnTo>
                  <a:pt x="5929" y="4600"/>
                </a:lnTo>
                <a:lnTo>
                  <a:pt x="5876" y="4573"/>
                </a:lnTo>
                <a:lnTo>
                  <a:pt x="5825" y="4546"/>
                </a:lnTo>
                <a:lnTo>
                  <a:pt x="5772" y="4519"/>
                </a:lnTo>
                <a:lnTo>
                  <a:pt x="5720" y="4492"/>
                </a:lnTo>
                <a:lnTo>
                  <a:pt x="5668" y="4464"/>
                </a:lnTo>
                <a:lnTo>
                  <a:pt x="5615" y="4436"/>
                </a:lnTo>
                <a:lnTo>
                  <a:pt x="5626" y="4449"/>
                </a:lnTo>
                <a:lnTo>
                  <a:pt x="5638" y="4461"/>
                </a:lnTo>
                <a:lnTo>
                  <a:pt x="5628" y="4454"/>
                </a:lnTo>
                <a:lnTo>
                  <a:pt x="5621" y="4448"/>
                </a:lnTo>
                <a:lnTo>
                  <a:pt x="5617" y="4446"/>
                </a:lnTo>
                <a:lnTo>
                  <a:pt x="5615" y="4443"/>
                </a:lnTo>
                <a:lnTo>
                  <a:pt x="5615" y="4439"/>
                </a:lnTo>
                <a:lnTo>
                  <a:pt x="5615" y="4436"/>
                </a:lnTo>
                <a:lnTo>
                  <a:pt x="5550" y="4399"/>
                </a:lnTo>
                <a:lnTo>
                  <a:pt x="5483" y="4362"/>
                </a:lnTo>
                <a:lnTo>
                  <a:pt x="5415" y="4325"/>
                </a:lnTo>
                <a:lnTo>
                  <a:pt x="5348" y="4287"/>
                </a:lnTo>
                <a:lnTo>
                  <a:pt x="5281" y="4250"/>
                </a:lnTo>
                <a:lnTo>
                  <a:pt x="5214" y="4212"/>
                </a:lnTo>
                <a:lnTo>
                  <a:pt x="5148" y="4175"/>
                </a:lnTo>
                <a:lnTo>
                  <a:pt x="5084" y="4137"/>
                </a:lnTo>
                <a:lnTo>
                  <a:pt x="5025" y="4104"/>
                </a:lnTo>
                <a:lnTo>
                  <a:pt x="4964" y="4070"/>
                </a:lnTo>
                <a:lnTo>
                  <a:pt x="4901" y="4037"/>
                </a:lnTo>
                <a:lnTo>
                  <a:pt x="4836" y="4002"/>
                </a:lnTo>
                <a:lnTo>
                  <a:pt x="4771" y="3969"/>
                </a:lnTo>
                <a:lnTo>
                  <a:pt x="4705" y="3936"/>
                </a:lnTo>
                <a:lnTo>
                  <a:pt x="4639" y="3902"/>
                </a:lnTo>
                <a:lnTo>
                  <a:pt x="4574" y="3869"/>
                </a:lnTo>
                <a:lnTo>
                  <a:pt x="4476" y="3816"/>
                </a:lnTo>
                <a:lnTo>
                  <a:pt x="4379" y="3764"/>
                </a:lnTo>
                <a:lnTo>
                  <a:pt x="4282" y="3711"/>
                </a:lnTo>
                <a:lnTo>
                  <a:pt x="4185" y="3659"/>
                </a:lnTo>
                <a:lnTo>
                  <a:pt x="4091" y="3606"/>
                </a:lnTo>
                <a:lnTo>
                  <a:pt x="3997" y="3554"/>
                </a:lnTo>
                <a:lnTo>
                  <a:pt x="3907" y="3501"/>
                </a:lnTo>
                <a:lnTo>
                  <a:pt x="3819" y="3448"/>
                </a:lnTo>
                <a:lnTo>
                  <a:pt x="3795" y="3433"/>
                </a:lnTo>
                <a:lnTo>
                  <a:pt x="3770" y="3419"/>
                </a:lnTo>
                <a:lnTo>
                  <a:pt x="3744" y="3405"/>
                </a:lnTo>
                <a:lnTo>
                  <a:pt x="3717" y="3390"/>
                </a:lnTo>
                <a:lnTo>
                  <a:pt x="3688" y="3376"/>
                </a:lnTo>
                <a:lnTo>
                  <a:pt x="3659" y="3363"/>
                </a:lnTo>
                <a:lnTo>
                  <a:pt x="3629" y="3349"/>
                </a:lnTo>
                <a:lnTo>
                  <a:pt x="3598" y="3335"/>
                </a:lnTo>
                <a:lnTo>
                  <a:pt x="3571" y="3315"/>
                </a:lnTo>
                <a:lnTo>
                  <a:pt x="3542" y="3294"/>
                </a:lnTo>
                <a:lnTo>
                  <a:pt x="3511" y="3275"/>
                </a:lnTo>
                <a:lnTo>
                  <a:pt x="3478" y="3255"/>
                </a:lnTo>
                <a:lnTo>
                  <a:pt x="3411" y="3214"/>
                </a:lnTo>
                <a:lnTo>
                  <a:pt x="3340" y="3174"/>
                </a:lnTo>
                <a:lnTo>
                  <a:pt x="3267" y="3135"/>
                </a:lnTo>
                <a:lnTo>
                  <a:pt x="3195" y="3094"/>
                </a:lnTo>
                <a:lnTo>
                  <a:pt x="3125" y="3055"/>
                </a:lnTo>
                <a:lnTo>
                  <a:pt x="3058" y="3015"/>
                </a:lnTo>
                <a:lnTo>
                  <a:pt x="3054" y="3006"/>
                </a:lnTo>
                <a:lnTo>
                  <a:pt x="3049" y="2999"/>
                </a:lnTo>
                <a:lnTo>
                  <a:pt x="3041" y="2991"/>
                </a:lnTo>
                <a:lnTo>
                  <a:pt x="3031" y="2983"/>
                </a:lnTo>
                <a:lnTo>
                  <a:pt x="3021" y="2975"/>
                </a:lnTo>
                <a:lnTo>
                  <a:pt x="3008" y="2968"/>
                </a:lnTo>
                <a:lnTo>
                  <a:pt x="2993" y="2959"/>
                </a:lnTo>
                <a:lnTo>
                  <a:pt x="2978" y="2951"/>
                </a:lnTo>
                <a:lnTo>
                  <a:pt x="2944" y="2934"/>
                </a:lnTo>
                <a:lnTo>
                  <a:pt x="2908" y="2915"/>
                </a:lnTo>
                <a:lnTo>
                  <a:pt x="2871" y="2896"/>
                </a:lnTo>
                <a:lnTo>
                  <a:pt x="2836" y="2875"/>
                </a:lnTo>
                <a:lnTo>
                  <a:pt x="2836" y="2879"/>
                </a:lnTo>
                <a:lnTo>
                  <a:pt x="2836" y="2883"/>
                </a:lnTo>
                <a:lnTo>
                  <a:pt x="2838" y="2889"/>
                </a:lnTo>
                <a:lnTo>
                  <a:pt x="2839" y="2893"/>
                </a:lnTo>
                <a:lnTo>
                  <a:pt x="2846" y="2901"/>
                </a:lnTo>
                <a:lnTo>
                  <a:pt x="2853" y="2910"/>
                </a:lnTo>
                <a:lnTo>
                  <a:pt x="2862" y="2919"/>
                </a:lnTo>
                <a:lnTo>
                  <a:pt x="2872" y="2927"/>
                </a:lnTo>
                <a:lnTo>
                  <a:pt x="2885" y="2935"/>
                </a:lnTo>
                <a:lnTo>
                  <a:pt x="2898" y="2943"/>
                </a:lnTo>
                <a:lnTo>
                  <a:pt x="2925" y="2958"/>
                </a:lnTo>
                <a:lnTo>
                  <a:pt x="2953" y="2972"/>
                </a:lnTo>
                <a:lnTo>
                  <a:pt x="2980" y="2987"/>
                </a:lnTo>
                <a:lnTo>
                  <a:pt x="3002" y="3000"/>
                </a:lnTo>
                <a:lnTo>
                  <a:pt x="2994" y="2999"/>
                </a:lnTo>
                <a:lnTo>
                  <a:pt x="2988" y="3004"/>
                </a:lnTo>
                <a:lnTo>
                  <a:pt x="2983" y="3008"/>
                </a:lnTo>
                <a:lnTo>
                  <a:pt x="2977" y="3014"/>
                </a:lnTo>
                <a:lnTo>
                  <a:pt x="2969" y="3017"/>
                </a:lnTo>
                <a:lnTo>
                  <a:pt x="2962" y="3020"/>
                </a:lnTo>
                <a:lnTo>
                  <a:pt x="2952" y="3022"/>
                </a:lnTo>
                <a:lnTo>
                  <a:pt x="2941" y="3023"/>
                </a:lnTo>
                <a:lnTo>
                  <a:pt x="2928" y="3023"/>
                </a:lnTo>
                <a:lnTo>
                  <a:pt x="2914" y="3021"/>
                </a:lnTo>
                <a:lnTo>
                  <a:pt x="2898" y="3019"/>
                </a:lnTo>
                <a:lnTo>
                  <a:pt x="2880" y="3014"/>
                </a:lnTo>
                <a:lnTo>
                  <a:pt x="2860" y="3007"/>
                </a:lnTo>
                <a:lnTo>
                  <a:pt x="2836" y="3000"/>
                </a:lnTo>
                <a:lnTo>
                  <a:pt x="2810" y="2989"/>
                </a:lnTo>
                <a:lnTo>
                  <a:pt x="2781" y="2976"/>
                </a:lnTo>
                <a:lnTo>
                  <a:pt x="2749" y="2961"/>
                </a:lnTo>
                <a:lnTo>
                  <a:pt x="2777" y="3002"/>
                </a:lnTo>
                <a:lnTo>
                  <a:pt x="2803" y="3037"/>
                </a:lnTo>
                <a:lnTo>
                  <a:pt x="2811" y="3046"/>
                </a:lnTo>
                <a:lnTo>
                  <a:pt x="2820" y="3055"/>
                </a:lnTo>
                <a:lnTo>
                  <a:pt x="2829" y="3064"/>
                </a:lnTo>
                <a:lnTo>
                  <a:pt x="2841" y="3073"/>
                </a:lnTo>
                <a:lnTo>
                  <a:pt x="2854" y="3081"/>
                </a:lnTo>
                <a:lnTo>
                  <a:pt x="2869" y="3090"/>
                </a:lnTo>
                <a:lnTo>
                  <a:pt x="2885" y="3100"/>
                </a:lnTo>
                <a:lnTo>
                  <a:pt x="2905" y="3109"/>
                </a:lnTo>
                <a:lnTo>
                  <a:pt x="2910" y="3109"/>
                </a:lnTo>
                <a:lnTo>
                  <a:pt x="2914" y="3108"/>
                </a:lnTo>
                <a:lnTo>
                  <a:pt x="2916" y="3106"/>
                </a:lnTo>
                <a:lnTo>
                  <a:pt x="2918" y="3103"/>
                </a:lnTo>
                <a:lnTo>
                  <a:pt x="2919" y="3095"/>
                </a:lnTo>
                <a:lnTo>
                  <a:pt x="2920" y="3089"/>
                </a:lnTo>
                <a:lnTo>
                  <a:pt x="2922" y="3086"/>
                </a:lnTo>
                <a:lnTo>
                  <a:pt x="2925" y="3085"/>
                </a:lnTo>
                <a:lnTo>
                  <a:pt x="2930" y="3083"/>
                </a:lnTo>
                <a:lnTo>
                  <a:pt x="2938" y="3085"/>
                </a:lnTo>
                <a:lnTo>
                  <a:pt x="2949" y="3088"/>
                </a:lnTo>
                <a:lnTo>
                  <a:pt x="2963" y="3092"/>
                </a:lnTo>
                <a:lnTo>
                  <a:pt x="2981" y="3100"/>
                </a:lnTo>
                <a:lnTo>
                  <a:pt x="3002" y="3109"/>
                </a:lnTo>
                <a:lnTo>
                  <a:pt x="3023" y="3115"/>
                </a:lnTo>
                <a:lnTo>
                  <a:pt x="3041" y="3120"/>
                </a:lnTo>
                <a:lnTo>
                  <a:pt x="3056" y="3125"/>
                </a:lnTo>
                <a:lnTo>
                  <a:pt x="3069" y="3132"/>
                </a:lnTo>
                <a:lnTo>
                  <a:pt x="3080" y="3137"/>
                </a:lnTo>
                <a:lnTo>
                  <a:pt x="3088" y="3143"/>
                </a:lnTo>
                <a:lnTo>
                  <a:pt x="3097" y="3149"/>
                </a:lnTo>
                <a:lnTo>
                  <a:pt x="3104" y="3155"/>
                </a:lnTo>
                <a:lnTo>
                  <a:pt x="3117" y="3167"/>
                </a:lnTo>
                <a:lnTo>
                  <a:pt x="3130" y="3180"/>
                </a:lnTo>
                <a:lnTo>
                  <a:pt x="3139" y="3186"/>
                </a:lnTo>
                <a:lnTo>
                  <a:pt x="3147" y="3192"/>
                </a:lnTo>
                <a:lnTo>
                  <a:pt x="3157" y="3198"/>
                </a:lnTo>
                <a:lnTo>
                  <a:pt x="3170" y="3203"/>
                </a:lnTo>
                <a:lnTo>
                  <a:pt x="3170" y="3207"/>
                </a:lnTo>
                <a:lnTo>
                  <a:pt x="3170" y="3209"/>
                </a:lnTo>
                <a:lnTo>
                  <a:pt x="3169" y="3212"/>
                </a:lnTo>
                <a:lnTo>
                  <a:pt x="3167" y="3214"/>
                </a:lnTo>
                <a:lnTo>
                  <a:pt x="3161" y="3217"/>
                </a:lnTo>
                <a:lnTo>
                  <a:pt x="3154" y="3219"/>
                </a:lnTo>
                <a:lnTo>
                  <a:pt x="3144" y="3221"/>
                </a:lnTo>
                <a:lnTo>
                  <a:pt x="3132" y="3222"/>
                </a:lnTo>
                <a:lnTo>
                  <a:pt x="3121" y="3222"/>
                </a:lnTo>
                <a:lnTo>
                  <a:pt x="3108" y="3222"/>
                </a:lnTo>
                <a:lnTo>
                  <a:pt x="3082" y="3219"/>
                </a:lnTo>
                <a:lnTo>
                  <a:pt x="3058" y="3217"/>
                </a:lnTo>
                <a:lnTo>
                  <a:pt x="3040" y="3215"/>
                </a:lnTo>
                <a:lnTo>
                  <a:pt x="3030" y="3213"/>
                </a:lnTo>
                <a:lnTo>
                  <a:pt x="2993" y="3204"/>
                </a:lnTo>
                <a:lnTo>
                  <a:pt x="2965" y="3199"/>
                </a:lnTo>
                <a:lnTo>
                  <a:pt x="2945" y="3196"/>
                </a:lnTo>
                <a:lnTo>
                  <a:pt x="2934" y="3195"/>
                </a:lnTo>
                <a:lnTo>
                  <a:pt x="2930" y="3196"/>
                </a:lnTo>
                <a:lnTo>
                  <a:pt x="2929" y="3196"/>
                </a:lnTo>
                <a:lnTo>
                  <a:pt x="2928" y="3197"/>
                </a:lnTo>
                <a:lnTo>
                  <a:pt x="2929" y="3199"/>
                </a:lnTo>
                <a:lnTo>
                  <a:pt x="2935" y="3202"/>
                </a:lnTo>
                <a:lnTo>
                  <a:pt x="2944" y="3208"/>
                </a:lnTo>
                <a:lnTo>
                  <a:pt x="2968" y="3219"/>
                </a:lnTo>
                <a:lnTo>
                  <a:pt x="2994" y="3231"/>
                </a:lnTo>
                <a:lnTo>
                  <a:pt x="3005" y="3237"/>
                </a:lnTo>
                <a:lnTo>
                  <a:pt x="3012" y="3241"/>
                </a:lnTo>
                <a:lnTo>
                  <a:pt x="3015" y="3242"/>
                </a:lnTo>
                <a:lnTo>
                  <a:pt x="3016" y="3244"/>
                </a:lnTo>
                <a:lnTo>
                  <a:pt x="3016" y="3245"/>
                </a:lnTo>
                <a:lnTo>
                  <a:pt x="3016" y="3246"/>
                </a:lnTo>
                <a:lnTo>
                  <a:pt x="3019" y="3248"/>
                </a:lnTo>
                <a:lnTo>
                  <a:pt x="3021" y="3252"/>
                </a:lnTo>
                <a:lnTo>
                  <a:pt x="3022" y="3254"/>
                </a:lnTo>
                <a:lnTo>
                  <a:pt x="3022" y="3256"/>
                </a:lnTo>
                <a:lnTo>
                  <a:pt x="3022" y="3257"/>
                </a:lnTo>
                <a:lnTo>
                  <a:pt x="3021" y="3259"/>
                </a:lnTo>
                <a:lnTo>
                  <a:pt x="3020" y="3260"/>
                </a:lnTo>
                <a:lnTo>
                  <a:pt x="3017" y="3261"/>
                </a:lnTo>
                <a:lnTo>
                  <a:pt x="3011" y="3263"/>
                </a:lnTo>
                <a:lnTo>
                  <a:pt x="3005" y="3266"/>
                </a:lnTo>
                <a:lnTo>
                  <a:pt x="2996" y="3267"/>
                </a:lnTo>
                <a:lnTo>
                  <a:pt x="2987" y="3268"/>
                </a:lnTo>
                <a:lnTo>
                  <a:pt x="2973" y="3268"/>
                </a:lnTo>
                <a:lnTo>
                  <a:pt x="2959" y="3269"/>
                </a:lnTo>
                <a:lnTo>
                  <a:pt x="2947" y="3269"/>
                </a:lnTo>
                <a:lnTo>
                  <a:pt x="2933" y="3270"/>
                </a:lnTo>
                <a:lnTo>
                  <a:pt x="2900" y="3253"/>
                </a:lnTo>
                <a:lnTo>
                  <a:pt x="2868" y="3236"/>
                </a:lnTo>
                <a:lnTo>
                  <a:pt x="2836" y="3218"/>
                </a:lnTo>
                <a:lnTo>
                  <a:pt x="2804" y="3201"/>
                </a:lnTo>
                <a:lnTo>
                  <a:pt x="2782" y="3189"/>
                </a:lnTo>
                <a:lnTo>
                  <a:pt x="2761" y="3178"/>
                </a:lnTo>
                <a:lnTo>
                  <a:pt x="2738" y="3166"/>
                </a:lnTo>
                <a:lnTo>
                  <a:pt x="2717" y="3154"/>
                </a:lnTo>
                <a:lnTo>
                  <a:pt x="2695" y="3141"/>
                </a:lnTo>
                <a:lnTo>
                  <a:pt x="2673" y="3130"/>
                </a:lnTo>
                <a:lnTo>
                  <a:pt x="2651" y="3118"/>
                </a:lnTo>
                <a:lnTo>
                  <a:pt x="2630" y="3106"/>
                </a:lnTo>
                <a:lnTo>
                  <a:pt x="2608" y="3087"/>
                </a:lnTo>
                <a:lnTo>
                  <a:pt x="2583" y="3067"/>
                </a:lnTo>
                <a:lnTo>
                  <a:pt x="2557" y="3048"/>
                </a:lnTo>
                <a:lnTo>
                  <a:pt x="2529" y="3029"/>
                </a:lnTo>
                <a:lnTo>
                  <a:pt x="2499" y="3010"/>
                </a:lnTo>
                <a:lnTo>
                  <a:pt x="2466" y="2990"/>
                </a:lnTo>
                <a:lnTo>
                  <a:pt x="2434" y="2971"/>
                </a:lnTo>
                <a:lnTo>
                  <a:pt x="2400" y="2952"/>
                </a:lnTo>
                <a:lnTo>
                  <a:pt x="2329" y="2913"/>
                </a:lnTo>
                <a:lnTo>
                  <a:pt x="2256" y="2876"/>
                </a:lnTo>
                <a:lnTo>
                  <a:pt x="2182" y="2837"/>
                </a:lnTo>
                <a:lnTo>
                  <a:pt x="2109" y="2800"/>
                </a:lnTo>
                <a:lnTo>
                  <a:pt x="2173" y="2837"/>
                </a:lnTo>
                <a:lnTo>
                  <a:pt x="2232" y="2876"/>
                </a:lnTo>
                <a:lnTo>
                  <a:pt x="2290" y="2914"/>
                </a:lnTo>
                <a:lnTo>
                  <a:pt x="2348" y="2953"/>
                </a:lnTo>
                <a:lnTo>
                  <a:pt x="2407" y="2991"/>
                </a:lnTo>
                <a:lnTo>
                  <a:pt x="2470" y="3030"/>
                </a:lnTo>
                <a:lnTo>
                  <a:pt x="2503" y="3049"/>
                </a:lnTo>
                <a:lnTo>
                  <a:pt x="2537" y="3068"/>
                </a:lnTo>
                <a:lnTo>
                  <a:pt x="2575" y="3088"/>
                </a:lnTo>
                <a:lnTo>
                  <a:pt x="2613" y="3107"/>
                </a:lnTo>
                <a:lnTo>
                  <a:pt x="2634" y="3119"/>
                </a:lnTo>
                <a:lnTo>
                  <a:pt x="2655" y="3131"/>
                </a:lnTo>
                <a:lnTo>
                  <a:pt x="2677" y="3142"/>
                </a:lnTo>
                <a:lnTo>
                  <a:pt x="2697" y="3154"/>
                </a:lnTo>
                <a:lnTo>
                  <a:pt x="2719" y="3167"/>
                </a:lnTo>
                <a:lnTo>
                  <a:pt x="2740" y="3179"/>
                </a:lnTo>
                <a:lnTo>
                  <a:pt x="2761" y="3191"/>
                </a:lnTo>
                <a:lnTo>
                  <a:pt x="2782" y="3202"/>
                </a:lnTo>
                <a:lnTo>
                  <a:pt x="2819" y="3229"/>
                </a:lnTo>
                <a:lnTo>
                  <a:pt x="2854" y="3255"/>
                </a:lnTo>
                <a:lnTo>
                  <a:pt x="2890" y="3281"/>
                </a:lnTo>
                <a:lnTo>
                  <a:pt x="2925" y="3307"/>
                </a:lnTo>
                <a:lnTo>
                  <a:pt x="2916" y="3307"/>
                </a:lnTo>
                <a:lnTo>
                  <a:pt x="2910" y="3308"/>
                </a:lnTo>
                <a:lnTo>
                  <a:pt x="2906" y="3309"/>
                </a:lnTo>
                <a:lnTo>
                  <a:pt x="2903" y="3312"/>
                </a:lnTo>
                <a:lnTo>
                  <a:pt x="2900" y="3314"/>
                </a:lnTo>
                <a:lnTo>
                  <a:pt x="2899" y="3316"/>
                </a:lnTo>
                <a:lnTo>
                  <a:pt x="2899" y="3319"/>
                </a:lnTo>
                <a:lnTo>
                  <a:pt x="2899" y="3322"/>
                </a:lnTo>
                <a:lnTo>
                  <a:pt x="2900" y="3329"/>
                </a:lnTo>
                <a:lnTo>
                  <a:pt x="2900" y="3334"/>
                </a:lnTo>
                <a:lnTo>
                  <a:pt x="2899" y="3337"/>
                </a:lnTo>
                <a:lnTo>
                  <a:pt x="2896" y="3339"/>
                </a:lnTo>
                <a:lnTo>
                  <a:pt x="2893" y="3341"/>
                </a:lnTo>
                <a:lnTo>
                  <a:pt x="2887" y="3342"/>
                </a:lnTo>
                <a:lnTo>
                  <a:pt x="2869" y="3343"/>
                </a:lnTo>
                <a:lnTo>
                  <a:pt x="2852" y="3343"/>
                </a:lnTo>
                <a:lnTo>
                  <a:pt x="2835" y="3342"/>
                </a:lnTo>
                <a:lnTo>
                  <a:pt x="2819" y="3339"/>
                </a:lnTo>
                <a:lnTo>
                  <a:pt x="2805" y="3337"/>
                </a:lnTo>
                <a:lnTo>
                  <a:pt x="2790" y="3333"/>
                </a:lnTo>
                <a:lnTo>
                  <a:pt x="2777" y="3329"/>
                </a:lnTo>
                <a:lnTo>
                  <a:pt x="2764" y="3323"/>
                </a:lnTo>
                <a:lnTo>
                  <a:pt x="2740" y="3313"/>
                </a:lnTo>
                <a:lnTo>
                  <a:pt x="2718" y="3300"/>
                </a:lnTo>
                <a:lnTo>
                  <a:pt x="2696" y="3286"/>
                </a:lnTo>
                <a:lnTo>
                  <a:pt x="2676" y="3273"/>
                </a:lnTo>
                <a:lnTo>
                  <a:pt x="2621" y="3238"/>
                </a:lnTo>
                <a:lnTo>
                  <a:pt x="2566" y="3201"/>
                </a:lnTo>
                <a:lnTo>
                  <a:pt x="2513" y="3166"/>
                </a:lnTo>
                <a:lnTo>
                  <a:pt x="2458" y="3131"/>
                </a:lnTo>
                <a:lnTo>
                  <a:pt x="2403" y="3095"/>
                </a:lnTo>
                <a:lnTo>
                  <a:pt x="2349" y="3059"/>
                </a:lnTo>
                <a:lnTo>
                  <a:pt x="2294" y="3023"/>
                </a:lnTo>
                <a:lnTo>
                  <a:pt x="2241" y="2988"/>
                </a:lnTo>
                <a:lnTo>
                  <a:pt x="2186" y="2953"/>
                </a:lnTo>
                <a:lnTo>
                  <a:pt x="2131" y="2916"/>
                </a:lnTo>
                <a:lnTo>
                  <a:pt x="2077" y="2881"/>
                </a:lnTo>
                <a:lnTo>
                  <a:pt x="2023" y="2846"/>
                </a:lnTo>
                <a:lnTo>
                  <a:pt x="1969" y="2810"/>
                </a:lnTo>
                <a:lnTo>
                  <a:pt x="1914" y="2774"/>
                </a:lnTo>
                <a:lnTo>
                  <a:pt x="1859" y="2739"/>
                </a:lnTo>
                <a:lnTo>
                  <a:pt x="1806" y="2703"/>
                </a:lnTo>
                <a:lnTo>
                  <a:pt x="1787" y="2690"/>
                </a:lnTo>
                <a:lnTo>
                  <a:pt x="1767" y="2678"/>
                </a:lnTo>
                <a:lnTo>
                  <a:pt x="1755" y="2672"/>
                </a:lnTo>
                <a:lnTo>
                  <a:pt x="1741" y="2666"/>
                </a:lnTo>
                <a:lnTo>
                  <a:pt x="1725" y="2660"/>
                </a:lnTo>
                <a:lnTo>
                  <a:pt x="1707" y="2655"/>
                </a:lnTo>
                <a:lnTo>
                  <a:pt x="1700" y="2649"/>
                </a:lnTo>
                <a:lnTo>
                  <a:pt x="1692" y="2641"/>
                </a:lnTo>
                <a:lnTo>
                  <a:pt x="1683" y="2633"/>
                </a:lnTo>
                <a:lnTo>
                  <a:pt x="1673" y="2625"/>
                </a:lnTo>
                <a:lnTo>
                  <a:pt x="1652" y="2610"/>
                </a:lnTo>
                <a:lnTo>
                  <a:pt x="1627" y="2595"/>
                </a:lnTo>
                <a:lnTo>
                  <a:pt x="1601" y="2579"/>
                </a:lnTo>
                <a:lnTo>
                  <a:pt x="1575" y="2563"/>
                </a:lnTo>
                <a:lnTo>
                  <a:pt x="1547" y="2548"/>
                </a:lnTo>
                <a:lnTo>
                  <a:pt x="1519" y="2532"/>
                </a:lnTo>
                <a:lnTo>
                  <a:pt x="1517" y="2531"/>
                </a:lnTo>
                <a:lnTo>
                  <a:pt x="1509" y="2523"/>
                </a:lnTo>
                <a:lnTo>
                  <a:pt x="1499" y="2516"/>
                </a:lnTo>
                <a:lnTo>
                  <a:pt x="1489" y="2508"/>
                </a:lnTo>
                <a:lnTo>
                  <a:pt x="1475" y="2501"/>
                </a:lnTo>
                <a:lnTo>
                  <a:pt x="1454" y="2485"/>
                </a:lnTo>
                <a:lnTo>
                  <a:pt x="1433" y="2470"/>
                </a:lnTo>
                <a:lnTo>
                  <a:pt x="1411" y="2454"/>
                </a:lnTo>
                <a:lnTo>
                  <a:pt x="1391" y="2439"/>
                </a:lnTo>
                <a:lnTo>
                  <a:pt x="1369" y="2424"/>
                </a:lnTo>
                <a:lnTo>
                  <a:pt x="1348" y="2408"/>
                </a:lnTo>
                <a:lnTo>
                  <a:pt x="1326" y="2393"/>
                </a:lnTo>
                <a:lnTo>
                  <a:pt x="1306" y="2377"/>
                </a:lnTo>
                <a:lnTo>
                  <a:pt x="1291" y="2358"/>
                </a:lnTo>
                <a:lnTo>
                  <a:pt x="1277" y="2341"/>
                </a:lnTo>
                <a:lnTo>
                  <a:pt x="1269" y="2333"/>
                </a:lnTo>
                <a:lnTo>
                  <a:pt x="1261" y="2323"/>
                </a:lnTo>
                <a:lnTo>
                  <a:pt x="1252" y="2314"/>
                </a:lnTo>
                <a:lnTo>
                  <a:pt x="1242" y="2306"/>
                </a:lnTo>
                <a:lnTo>
                  <a:pt x="1230" y="2296"/>
                </a:lnTo>
                <a:lnTo>
                  <a:pt x="1216" y="2287"/>
                </a:lnTo>
                <a:lnTo>
                  <a:pt x="1200" y="2276"/>
                </a:lnTo>
                <a:lnTo>
                  <a:pt x="1180" y="2265"/>
                </a:lnTo>
                <a:lnTo>
                  <a:pt x="1158" y="2255"/>
                </a:lnTo>
                <a:lnTo>
                  <a:pt x="1132" y="2243"/>
                </a:lnTo>
                <a:lnTo>
                  <a:pt x="1103" y="2230"/>
                </a:lnTo>
                <a:lnTo>
                  <a:pt x="1070" y="2217"/>
                </a:lnTo>
                <a:lnTo>
                  <a:pt x="1037" y="2203"/>
                </a:lnTo>
                <a:lnTo>
                  <a:pt x="1007" y="2189"/>
                </a:lnTo>
                <a:lnTo>
                  <a:pt x="978" y="2175"/>
                </a:lnTo>
                <a:lnTo>
                  <a:pt x="953" y="2160"/>
                </a:lnTo>
                <a:lnTo>
                  <a:pt x="929" y="2145"/>
                </a:lnTo>
                <a:lnTo>
                  <a:pt x="907" y="2129"/>
                </a:lnTo>
                <a:lnTo>
                  <a:pt x="888" y="2114"/>
                </a:lnTo>
                <a:lnTo>
                  <a:pt x="872" y="2099"/>
                </a:lnTo>
                <a:lnTo>
                  <a:pt x="858" y="2084"/>
                </a:lnTo>
                <a:lnTo>
                  <a:pt x="847" y="2069"/>
                </a:lnTo>
                <a:lnTo>
                  <a:pt x="843" y="2062"/>
                </a:lnTo>
                <a:lnTo>
                  <a:pt x="839" y="2054"/>
                </a:lnTo>
                <a:lnTo>
                  <a:pt x="835" y="2047"/>
                </a:lnTo>
                <a:lnTo>
                  <a:pt x="833" y="2040"/>
                </a:lnTo>
                <a:lnTo>
                  <a:pt x="831" y="2033"/>
                </a:lnTo>
                <a:lnTo>
                  <a:pt x="830" y="2026"/>
                </a:lnTo>
                <a:lnTo>
                  <a:pt x="830" y="2020"/>
                </a:lnTo>
                <a:lnTo>
                  <a:pt x="830" y="2014"/>
                </a:lnTo>
                <a:lnTo>
                  <a:pt x="831" y="2007"/>
                </a:lnTo>
                <a:lnTo>
                  <a:pt x="833" y="2001"/>
                </a:lnTo>
                <a:lnTo>
                  <a:pt x="835" y="1995"/>
                </a:lnTo>
                <a:lnTo>
                  <a:pt x="840" y="1990"/>
                </a:lnTo>
                <a:lnTo>
                  <a:pt x="844" y="1985"/>
                </a:lnTo>
                <a:lnTo>
                  <a:pt x="852" y="1979"/>
                </a:lnTo>
                <a:lnTo>
                  <a:pt x="860" y="1975"/>
                </a:lnTo>
                <a:lnTo>
                  <a:pt x="868" y="1970"/>
                </a:lnTo>
                <a:lnTo>
                  <a:pt x="871" y="1966"/>
                </a:lnTo>
                <a:lnTo>
                  <a:pt x="873" y="1964"/>
                </a:lnTo>
                <a:lnTo>
                  <a:pt x="875" y="1961"/>
                </a:lnTo>
                <a:lnTo>
                  <a:pt x="875" y="1957"/>
                </a:lnTo>
                <a:lnTo>
                  <a:pt x="875" y="1954"/>
                </a:lnTo>
                <a:lnTo>
                  <a:pt x="874" y="1948"/>
                </a:lnTo>
                <a:lnTo>
                  <a:pt x="871" y="1944"/>
                </a:lnTo>
                <a:lnTo>
                  <a:pt x="867" y="1939"/>
                </a:lnTo>
                <a:lnTo>
                  <a:pt x="835" y="1933"/>
                </a:lnTo>
                <a:lnTo>
                  <a:pt x="804" y="1928"/>
                </a:lnTo>
                <a:lnTo>
                  <a:pt x="773" y="1922"/>
                </a:lnTo>
                <a:lnTo>
                  <a:pt x="741" y="1917"/>
                </a:lnTo>
                <a:lnTo>
                  <a:pt x="710" y="1912"/>
                </a:lnTo>
                <a:lnTo>
                  <a:pt x="677" y="1906"/>
                </a:lnTo>
                <a:lnTo>
                  <a:pt x="645" y="1900"/>
                </a:lnTo>
                <a:lnTo>
                  <a:pt x="614" y="1895"/>
                </a:lnTo>
                <a:lnTo>
                  <a:pt x="592" y="1879"/>
                </a:lnTo>
                <a:lnTo>
                  <a:pt x="570" y="1861"/>
                </a:lnTo>
                <a:lnTo>
                  <a:pt x="547" y="1844"/>
                </a:lnTo>
                <a:lnTo>
                  <a:pt x="526" y="1828"/>
                </a:lnTo>
                <a:lnTo>
                  <a:pt x="510" y="1820"/>
                </a:lnTo>
                <a:lnTo>
                  <a:pt x="494" y="1811"/>
                </a:lnTo>
                <a:lnTo>
                  <a:pt x="466" y="1794"/>
                </a:lnTo>
                <a:lnTo>
                  <a:pt x="439" y="1776"/>
                </a:lnTo>
                <a:lnTo>
                  <a:pt x="413" y="1759"/>
                </a:lnTo>
                <a:lnTo>
                  <a:pt x="386" y="1741"/>
                </a:lnTo>
                <a:lnTo>
                  <a:pt x="359" y="1724"/>
                </a:lnTo>
                <a:lnTo>
                  <a:pt x="333" y="1707"/>
                </a:lnTo>
                <a:lnTo>
                  <a:pt x="307" y="1690"/>
                </a:lnTo>
                <a:lnTo>
                  <a:pt x="280" y="1673"/>
                </a:lnTo>
                <a:lnTo>
                  <a:pt x="251" y="1655"/>
                </a:lnTo>
                <a:lnTo>
                  <a:pt x="222" y="1637"/>
                </a:lnTo>
                <a:lnTo>
                  <a:pt x="205" y="1628"/>
                </a:lnTo>
                <a:lnTo>
                  <a:pt x="185" y="1618"/>
                </a:lnTo>
                <a:lnTo>
                  <a:pt x="164" y="1610"/>
                </a:lnTo>
                <a:lnTo>
                  <a:pt x="138" y="1600"/>
                </a:lnTo>
                <a:lnTo>
                  <a:pt x="140" y="1605"/>
                </a:lnTo>
                <a:lnTo>
                  <a:pt x="143" y="1610"/>
                </a:lnTo>
                <a:lnTo>
                  <a:pt x="148" y="1614"/>
                </a:lnTo>
                <a:lnTo>
                  <a:pt x="153" y="1618"/>
                </a:lnTo>
                <a:lnTo>
                  <a:pt x="166" y="1628"/>
                </a:lnTo>
                <a:lnTo>
                  <a:pt x="181" y="1637"/>
                </a:lnTo>
                <a:lnTo>
                  <a:pt x="217" y="1656"/>
                </a:lnTo>
                <a:lnTo>
                  <a:pt x="252" y="1674"/>
                </a:lnTo>
                <a:lnTo>
                  <a:pt x="250" y="1683"/>
                </a:lnTo>
                <a:lnTo>
                  <a:pt x="247" y="1691"/>
                </a:lnTo>
                <a:lnTo>
                  <a:pt x="235" y="1691"/>
                </a:lnTo>
                <a:lnTo>
                  <a:pt x="221" y="1691"/>
                </a:lnTo>
                <a:lnTo>
                  <a:pt x="211" y="1688"/>
                </a:lnTo>
                <a:lnTo>
                  <a:pt x="203" y="1684"/>
                </a:lnTo>
                <a:lnTo>
                  <a:pt x="194" y="1680"/>
                </a:lnTo>
                <a:lnTo>
                  <a:pt x="186" y="1676"/>
                </a:lnTo>
                <a:lnTo>
                  <a:pt x="171" y="1665"/>
                </a:lnTo>
                <a:lnTo>
                  <a:pt x="159" y="1655"/>
                </a:lnTo>
                <a:lnTo>
                  <a:pt x="147" y="1644"/>
                </a:lnTo>
                <a:lnTo>
                  <a:pt x="135" y="1633"/>
                </a:lnTo>
                <a:lnTo>
                  <a:pt x="120" y="1623"/>
                </a:lnTo>
                <a:lnTo>
                  <a:pt x="103" y="1611"/>
                </a:lnTo>
                <a:lnTo>
                  <a:pt x="79" y="1598"/>
                </a:lnTo>
                <a:lnTo>
                  <a:pt x="49" y="1585"/>
                </a:lnTo>
                <a:lnTo>
                  <a:pt x="47" y="1589"/>
                </a:lnTo>
                <a:lnTo>
                  <a:pt x="46" y="1595"/>
                </a:lnTo>
                <a:lnTo>
                  <a:pt x="47" y="1600"/>
                </a:lnTo>
                <a:lnTo>
                  <a:pt x="50" y="1605"/>
                </a:lnTo>
                <a:lnTo>
                  <a:pt x="53" y="1611"/>
                </a:lnTo>
                <a:lnTo>
                  <a:pt x="59" y="1616"/>
                </a:lnTo>
                <a:lnTo>
                  <a:pt x="66" y="1622"/>
                </a:lnTo>
                <a:lnTo>
                  <a:pt x="74" y="1628"/>
                </a:lnTo>
                <a:lnTo>
                  <a:pt x="92" y="1640"/>
                </a:lnTo>
                <a:lnTo>
                  <a:pt x="113" y="1652"/>
                </a:lnTo>
                <a:lnTo>
                  <a:pt x="137" y="1664"/>
                </a:lnTo>
                <a:lnTo>
                  <a:pt x="163" y="1677"/>
                </a:lnTo>
                <a:lnTo>
                  <a:pt x="189" y="1692"/>
                </a:lnTo>
                <a:lnTo>
                  <a:pt x="215" y="1708"/>
                </a:lnTo>
                <a:lnTo>
                  <a:pt x="241" y="1724"/>
                </a:lnTo>
                <a:lnTo>
                  <a:pt x="268" y="1740"/>
                </a:lnTo>
                <a:lnTo>
                  <a:pt x="268" y="1745"/>
                </a:lnTo>
                <a:lnTo>
                  <a:pt x="269" y="1748"/>
                </a:lnTo>
                <a:lnTo>
                  <a:pt x="271" y="1752"/>
                </a:lnTo>
                <a:lnTo>
                  <a:pt x="276" y="1756"/>
                </a:lnTo>
                <a:lnTo>
                  <a:pt x="285" y="1765"/>
                </a:lnTo>
                <a:lnTo>
                  <a:pt x="299" y="1775"/>
                </a:lnTo>
                <a:lnTo>
                  <a:pt x="330" y="1793"/>
                </a:lnTo>
                <a:lnTo>
                  <a:pt x="361" y="1811"/>
                </a:lnTo>
                <a:lnTo>
                  <a:pt x="358" y="1814"/>
                </a:lnTo>
                <a:lnTo>
                  <a:pt x="358" y="1819"/>
                </a:lnTo>
                <a:lnTo>
                  <a:pt x="361" y="1823"/>
                </a:lnTo>
                <a:lnTo>
                  <a:pt x="365" y="1827"/>
                </a:lnTo>
                <a:lnTo>
                  <a:pt x="370" y="1831"/>
                </a:lnTo>
                <a:lnTo>
                  <a:pt x="378" y="1837"/>
                </a:lnTo>
                <a:lnTo>
                  <a:pt x="386" y="1842"/>
                </a:lnTo>
                <a:lnTo>
                  <a:pt x="397" y="1848"/>
                </a:lnTo>
                <a:lnTo>
                  <a:pt x="417" y="1861"/>
                </a:lnTo>
                <a:lnTo>
                  <a:pt x="437" y="1876"/>
                </a:lnTo>
                <a:lnTo>
                  <a:pt x="455" y="1891"/>
                </a:lnTo>
                <a:lnTo>
                  <a:pt x="474" y="1905"/>
                </a:lnTo>
                <a:lnTo>
                  <a:pt x="496" y="1920"/>
                </a:lnTo>
                <a:lnTo>
                  <a:pt x="518" y="1935"/>
                </a:lnTo>
                <a:lnTo>
                  <a:pt x="543" y="1950"/>
                </a:lnTo>
                <a:lnTo>
                  <a:pt x="573" y="1965"/>
                </a:lnTo>
                <a:lnTo>
                  <a:pt x="572" y="1971"/>
                </a:lnTo>
                <a:lnTo>
                  <a:pt x="573" y="1976"/>
                </a:lnTo>
                <a:lnTo>
                  <a:pt x="576" y="1981"/>
                </a:lnTo>
                <a:lnTo>
                  <a:pt x="581" y="1987"/>
                </a:lnTo>
                <a:lnTo>
                  <a:pt x="587" y="1992"/>
                </a:lnTo>
                <a:lnTo>
                  <a:pt x="594" y="1997"/>
                </a:lnTo>
                <a:lnTo>
                  <a:pt x="602" y="2003"/>
                </a:lnTo>
                <a:lnTo>
                  <a:pt x="612" y="2008"/>
                </a:lnTo>
                <a:lnTo>
                  <a:pt x="654" y="2031"/>
                </a:lnTo>
                <a:lnTo>
                  <a:pt x="699" y="2053"/>
                </a:lnTo>
                <a:lnTo>
                  <a:pt x="732" y="2077"/>
                </a:lnTo>
                <a:lnTo>
                  <a:pt x="763" y="2099"/>
                </a:lnTo>
                <a:lnTo>
                  <a:pt x="775" y="2110"/>
                </a:lnTo>
                <a:lnTo>
                  <a:pt x="785" y="2121"/>
                </a:lnTo>
                <a:lnTo>
                  <a:pt x="788" y="2126"/>
                </a:lnTo>
                <a:lnTo>
                  <a:pt x="790" y="2130"/>
                </a:lnTo>
                <a:lnTo>
                  <a:pt x="791" y="2136"/>
                </a:lnTo>
                <a:lnTo>
                  <a:pt x="791" y="2140"/>
                </a:lnTo>
                <a:lnTo>
                  <a:pt x="791" y="2140"/>
                </a:lnTo>
                <a:lnTo>
                  <a:pt x="791" y="2141"/>
                </a:lnTo>
                <a:lnTo>
                  <a:pt x="771" y="2141"/>
                </a:lnTo>
                <a:lnTo>
                  <a:pt x="755" y="2141"/>
                </a:lnTo>
                <a:lnTo>
                  <a:pt x="752" y="2142"/>
                </a:lnTo>
                <a:lnTo>
                  <a:pt x="749" y="2142"/>
                </a:lnTo>
                <a:lnTo>
                  <a:pt x="747" y="2144"/>
                </a:lnTo>
                <a:lnTo>
                  <a:pt x="747" y="2145"/>
                </a:lnTo>
                <a:lnTo>
                  <a:pt x="748" y="2147"/>
                </a:lnTo>
                <a:lnTo>
                  <a:pt x="751" y="2150"/>
                </a:lnTo>
                <a:lnTo>
                  <a:pt x="754" y="2152"/>
                </a:lnTo>
                <a:lnTo>
                  <a:pt x="759" y="2155"/>
                </a:lnTo>
                <a:lnTo>
                  <a:pt x="770" y="2161"/>
                </a:lnTo>
                <a:lnTo>
                  <a:pt x="783" y="2168"/>
                </a:lnTo>
                <a:lnTo>
                  <a:pt x="797" y="2172"/>
                </a:lnTo>
                <a:lnTo>
                  <a:pt x="811" y="2177"/>
                </a:lnTo>
                <a:lnTo>
                  <a:pt x="842" y="2185"/>
                </a:lnTo>
                <a:lnTo>
                  <a:pt x="873" y="2191"/>
                </a:lnTo>
                <a:lnTo>
                  <a:pt x="899" y="2203"/>
                </a:lnTo>
                <a:lnTo>
                  <a:pt x="920" y="2215"/>
                </a:lnTo>
                <a:lnTo>
                  <a:pt x="940" y="2228"/>
                </a:lnTo>
                <a:lnTo>
                  <a:pt x="957" y="2240"/>
                </a:lnTo>
                <a:lnTo>
                  <a:pt x="972" y="2251"/>
                </a:lnTo>
                <a:lnTo>
                  <a:pt x="986" y="2262"/>
                </a:lnTo>
                <a:lnTo>
                  <a:pt x="999" y="2274"/>
                </a:lnTo>
                <a:lnTo>
                  <a:pt x="1011" y="2286"/>
                </a:lnTo>
                <a:lnTo>
                  <a:pt x="1034" y="2308"/>
                </a:lnTo>
                <a:lnTo>
                  <a:pt x="1060" y="2332"/>
                </a:lnTo>
                <a:lnTo>
                  <a:pt x="1075" y="2343"/>
                </a:lnTo>
                <a:lnTo>
                  <a:pt x="1091" y="2355"/>
                </a:lnTo>
                <a:lnTo>
                  <a:pt x="1110" y="2367"/>
                </a:lnTo>
                <a:lnTo>
                  <a:pt x="1132" y="2379"/>
                </a:lnTo>
                <a:lnTo>
                  <a:pt x="1136" y="2385"/>
                </a:lnTo>
                <a:lnTo>
                  <a:pt x="1143" y="2392"/>
                </a:lnTo>
                <a:lnTo>
                  <a:pt x="1150" y="2398"/>
                </a:lnTo>
                <a:lnTo>
                  <a:pt x="1160" y="2404"/>
                </a:lnTo>
                <a:lnTo>
                  <a:pt x="1180" y="2418"/>
                </a:lnTo>
                <a:lnTo>
                  <a:pt x="1202" y="2431"/>
                </a:lnTo>
                <a:lnTo>
                  <a:pt x="1222" y="2445"/>
                </a:lnTo>
                <a:lnTo>
                  <a:pt x="1242" y="2458"/>
                </a:lnTo>
                <a:lnTo>
                  <a:pt x="1248" y="2464"/>
                </a:lnTo>
                <a:lnTo>
                  <a:pt x="1254" y="2471"/>
                </a:lnTo>
                <a:lnTo>
                  <a:pt x="1259" y="2477"/>
                </a:lnTo>
                <a:lnTo>
                  <a:pt x="1261" y="2483"/>
                </a:lnTo>
                <a:lnTo>
                  <a:pt x="1174" y="2440"/>
                </a:lnTo>
                <a:lnTo>
                  <a:pt x="1088" y="2398"/>
                </a:lnTo>
                <a:lnTo>
                  <a:pt x="1004" y="2355"/>
                </a:lnTo>
                <a:lnTo>
                  <a:pt x="925" y="2312"/>
                </a:lnTo>
                <a:lnTo>
                  <a:pt x="887" y="2291"/>
                </a:lnTo>
                <a:lnTo>
                  <a:pt x="849" y="2270"/>
                </a:lnTo>
                <a:lnTo>
                  <a:pt x="814" y="2248"/>
                </a:lnTo>
                <a:lnTo>
                  <a:pt x="778" y="2227"/>
                </a:lnTo>
                <a:lnTo>
                  <a:pt x="745" y="2205"/>
                </a:lnTo>
                <a:lnTo>
                  <a:pt x="714" y="2184"/>
                </a:lnTo>
                <a:lnTo>
                  <a:pt x="683" y="2162"/>
                </a:lnTo>
                <a:lnTo>
                  <a:pt x="655" y="2141"/>
                </a:lnTo>
                <a:lnTo>
                  <a:pt x="655" y="2135"/>
                </a:lnTo>
                <a:lnTo>
                  <a:pt x="655" y="2129"/>
                </a:lnTo>
                <a:lnTo>
                  <a:pt x="653" y="2123"/>
                </a:lnTo>
                <a:lnTo>
                  <a:pt x="648" y="2116"/>
                </a:lnTo>
                <a:lnTo>
                  <a:pt x="640" y="2110"/>
                </a:lnTo>
                <a:lnTo>
                  <a:pt x="628" y="2102"/>
                </a:lnTo>
                <a:lnTo>
                  <a:pt x="612" y="2095"/>
                </a:lnTo>
                <a:lnTo>
                  <a:pt x="592" y="2086"/>
                </a:lnTo>
                <a:lnTo>
                  <a:pt x="573" y="2077"/>
                </a:lnTo>
                <a:lnTo>
                  <a:pt x="554" y="2066"/>
                </a:lnTo>
                <a:lnTo>
                  <a:pt x="535" y="2055"/>
                </a:lnTo>
                <a:lnTo>
                  <a:pt x="514" y="2044"/>
                </a:lnTo>
                <a:lnTo>
                  <a:pt x="494" y="2032"/>
                </a:lnTo>
                <a:lnTo>
                  <a:pt x="471" y="2019"/>
                </a:lnTo>
                <a:lnTo>
                  <a:pt x="448" y="2006"/>
                </a:lnTo>
                <a:lnTo>
                  <a:pt x="422" y="1992"/>
                </a:lnTo>
                <a:lnTo>
                  <a:pt x="424" y="1999"/>
                </a:lnTo>
                <a:lnTo>
                  <a:pt x="426" y="2005"/>
                </a:lnTo>
                <a:lnTo>
                  <a:pt x="429" y="2011"/>
                </a:lnTo>
                <a:lnTo>
                  <a:pt x="432" y="2018"/>
                </a:lnTo>
                <a:lnTo>
                  <a:pt x="437" y="2024"/>
                </a:lnTo>
                <a:lnTo>
                  <a:pt x="442" y="2031"/>
                </a:lnTo>
                <a:lnTo>
                  <a:pt x="448" y="2036"/>
                </a:lnTo>
                <a:lnTo>
                  <a:pt x="454" y="2042"/>
                </a:lnTo>
                <a:lnTo>
                  <a:pt x="469" y="2054"/>
                </a:lnTo>
                <a:lnTo>
                  <a:pt x="487" y="2066"/>
                </a:lnTo>
                <a:lnTo>
                  <a:pt x="508" y="2078"/>
                </a:lnTo>
                <a:lnTo>
                  <a:pt x="531" y="2091"/>
                </a:lnTo>
                <a:lnTo>
                  <a:pt x="547" y="2099"/>
                </a:lnTo>
                <a:lnTo>
                  <a:pt x="562" y="2108"/>
                </a:lnTo>
                <a:lnTo>
                  <a:pt x="579" y="2116"/>
                </a:lnTo>
                <a:lnTo>
                  <a:pt x="594" y="2125"/>
                </a:lnTo>
                <a:lnTo>
                  <a:pt x="597" y="2129"/>
                </a:lnTo>
                <a:lnTo>
                  <a:pt x="601" y="2135"/>
                </a:lnTo>
                <a:lnTo>
                  <a:pt x="607" y="2140"/>
                </a:lnTo>
                <a:lnTo>
                  <a:pt x="613" y="2145"/>
                </a:lnTo>
                <a:lnTo>
                  <a:pt x="628" y="2157"/>
                </a:lnTo>
                <a:lnTo>
                  <a:pt x="644" y="2168"/>
                </a:lnTo>
                <a:lnTo>
                  <a:pt x="658" y="2180"/>
                </a:lnTo>
                <a:lnTo>
                  <a:pt x="669" y="2189"/>
                </a:lnTo>
                <a:lnTo>
                  <a:pt x="673" y="2195"/>
                </a:lnTo>
                <a:lnTo>
                  <a:pt x="674" y="2199"/>
                </a:lnTo>
                <a:lnTo>
                  <a:pt x="675" y="2202"/>
                </a:lnTo>
                <a:lnTo>
                  <a:pt x="674" y="2204"/>
                </a:lnTo>
                <a:lnTo>
                  <a:pt x="674" y="2205"/>
                </a:lnTo>
                <a:lnTo>
                  <a:pt x="672" y="2207"/>
                </a:lnTo>
                <a:lnTo>
                  <a:pt x="650" y="2195"/>
                </a:lnTo>
                <a:lnTo>
                  <a:pt x="628" y="2182"/>
                </a:lnTo>
                <a:lnTo>
                  <a:pt x="615" y="2175"/>
                </a:lnTo>
                <a:lnTo>
                  <a:pt x="602" y="2170"/>
                </a:lnTo>
                <a:lnTo>
                  <a:pt x="588" y="2166"/>
                </a:lnTo>
                <a:lnTo>
                  <a:pt x="571" y="2163"/>
                </a:lnTo>
                <a:lnTo>
                  <a:pt x="561" y="2162"/>
                </a:lnTo>
                <a:lnTo>
                  <a:pt x="553" y="2162"/>
                </a:lnTo>
                <a:lnTo>
                  <a:pt x="547" y="2162"/>
                </a:lnTo>
                <a:lnTo>
                  <a:pt x="544" y="2163"/>
                </a:lnTo>
                <a:lnTo>
                  <a:pt x="542" y="2166"/>
                </a:lnTo>
                <a:lnTo>
                  <a:pt x="542" y="2167"/>
                </a:lnTo>
                <a:lnTo>
                  <a:pt x="544" y="2170"/>
                </a:lnTo>
                <a:lnTo>
                  <a:pt x="546" y="2172"/>
                </a:lnTo>
                <a:lnTo>
                  <a:pt x="565" y="2185"/>
                </a:lnTo>
                <a:lnTo>
                  <a:pt x="585" y="2197"/>
                </a:lnTo>
                <a:lnTo>
                  <a:pt x="610" y="2213"/>
                </a:lnTo>
                <a:lnTo>
                  <a:pt x="638" y="2228"/>
                </a:lnTo>
                <a:lnTo>
                  <a:pt x="667" y="2243"/>
                </a:lnTo>
                <a:lnTo>
                  <a:pt x="698" y="2257"/>
                </a:lnTo>
                <a:lnTo>
                  <a:pt x="731" y="2272"/>
                </a:lnTo>
                <a:lnTo>
                  <a:pt x="764" y="2286"/>
                </a:lnTo>
                <a:lnTo>
                  <a:pt x="799" y="2299"/>
                </a:lnTo>
                <a:lnTo>
                  <a:pt x="833" y="2314"/>
                </a:lnTo>
                <a:lnTo>
                  <a:pt x="861" y="2337"/>
                </a:lnTo>
                <a:lnTo>
                  <a:pt x="892" y="2361"/>
                </a:lnTo>
                <a:lnTo>
                  <a:pt x="926" y="2384"/>
                </a:lnTo>
                <a:lnTo>
                  <a:pt x="962" y="2409"/>
                </a:lnTo>
                <a:lnTo>
                  <a:pt x="1002" y="2432"/>
                </a:lnTo>
                <a:lnTo>
                  <a:pt x="1045" y="2456"/>
                </a:lnTo>
                <a:lnTo>
                  <a:pt x="1090" y="2479"/>
                </a:lnTo>
                <a:lnTo>
                  <a:pt x="1138" y="2504"/>
                </a:lnTo>
                <a:lnTo>
                  <a:pt x="1146" y="2510"/>
                </a:lnTo>
                <a:lnTo>
                  <a:pt x="1152" y="2516"/>
                </a:lnTo>
                <a:lnTo>
                  <a:pt x="1158" y="2521"/>
                </a:lnTo>
                <a:lnTo>
                  <a:pt x="1162" y="2525"/>
                </a:lnTo>
                <a:lnTo>
                  <a:pt x="1164" y="2531"/>
                </a:lnTo>
                <a:lnTo>
                  <a:pt x="1166" y="2534"/>
                </a:lnTo>
                <a:lnTo>
                  <a:pt x="1166" y="2538"/>
                </a:lnTo>
                <a:lnTo>
                  <a:pt x="1166" y="2542"/>
                </a:lnTo>
                <a:lnTo>
                  <a:pt x="1164" y="2545"/>
                </a:lnTo>
                <a:lnTo>
                  <a:pt x="1162" y="2548"/>
                </a:lnTo>
                <a:lnTo>
                  <a:pt x="1159" y="2550"/>
                </a:lnTo>
                <a:lnTo>
                  <a:pt x="1156" y="2553"/>
                </a:lnTo>
                <a:lnTo>
                  <a:pt x="1147" y="2558"/>
                </a:lnTo>
                <a:lnTo>
                  <a:pt x="1135" y="2562"/>
                </a:lnTo>
                <a:lnTo>
                  <a:pt x="1112" y="2568"/>
                </a:lnTo>
                <a:lnTo>
                  <a:pt x="1088" y="2576"/>
                </a:lnTo>
                <a:lnTo>
                  <a:pt x="1077" y="2580"/>
                </a:lnTo>
                <a:lnTo>
                  <a:pt x="1070" y="2584"/>
                </a:lnTo>
                <a:lnTo>
                  <a:pt x="1066" y="2588"/>
                </a:lnTo>
                <a:lnTo>
                  <a:pt x="1064" y="2590"/>
                </a:lnTo>
                <a:lnTo>
                  <a:pt x="1063" y="2593"/>
                </a:lnTo>
                <a:lnTo>
                  <a:pt x="1063" y="2597"/>
                </a:lnTo>
                <a:lnTo>
                  <a:pt x="1050" y="2599"/>
                </a:lnTo>
                <a:lnTo>
                  <a:pt x="1037" y="2600"/>
                </a:lnTo>
                <a:lnTo>
                  <a:pt x="1024" y="2600"/>
                </a:lnTo>
                <a:lnTo>
                  <a:pt x="1012" y="2599"/>
                </a:lnTo>
                <a:lnTo>
                  <a:pt x="997" y="2596"/>
                </a:lnTo>
                <a:lnTo>
                  <a:pt x="982" y="2591"/>
                </a:lnTo>
                <a:lnTo>
                  <a:pt x="963" y="2583"/>
                </a:lnTo>
                <a:lnTo>
                  <a:pt x="945" y="2573"/>
                </a:lnTo>
                <a:lnTo>
                  <a:pt x="902" y="2549"/>
                </a:lnTo>
                <a:lnTo>
                  <a:pt x="861" y="2525"/>
                </a:lnTo>
                <a:lnTo>
                  <a:pt x="821" y="2502"/>
                </a:lnTo>
                <a:lnTo>
                  <a:pt x="786" y="2478"/>
                </a:lnTo>
                <a:lnTo>
                  <a:pt x="769" y="2467"/>
                </a:lnTo>
                <a:lnTo>
                  <a:pt x="754" y="2455"/>
                </a:lnTo>
                <a:lnTo>
                  <a:pt x="739" y="2443"/>
                </a:lnTo>
                <a:lnTo>
                  <a:pt x="725" y="2432"/>
                </a:lnTo>
                <a:lnTo>
                  <a:pt x="713" y="2421"/>
                </a:lnTo>
                <a:lnTo>
                  <a:pt x="702" y="2410"/>
                </a:lnTo>
                <a:lnTo>
                  <a:pt x="694" y="2399"/>
                </a:lnTo>
                <a:lnTo>
                  <a:pt x="686" y="2387"/>
                </a:lnTo>
                <a:lnTo>
                  <a:pt x="692" y="2384"/>
                </a:lnTo>
                <a:lnTo>
                  <a:pt x="700" y="2381"/>
                </a:lnTo>
                <a:lnTo>
                  <a:pt x="708" y="2380"/>
                </a:lnTo>
                <a:lnTo>
                  <a:pt x="717" y="2381"/>
                </a:lnTo>
                <a:lnTo>
                  <a:pt x="726" y="2382"/>
                </a:lnTo>
                <a:lnTo>
                  <a:pt x="737" y="2385"/>
                </a:lnTo>
                <a:lnTo>
                  <a:pt x="746" y="2388"/>
                </a:lnTo>
                <a:lnTo>
                  <a:pt x="757" y="2392"/>
                </a:lnTo>
                <a:lnTo>
                  <a:pt x="780" y="2400"/>
                </a:lnTo>
                <a:lnTo>
                  <a:pt x="803" y="2410"/>
                </a:lnTo>
                <a:lnTo>
                  <a:pt x="815" y="2414"/>
                </a:lnTo>
                <a:lnTo>
                  <a:pt x="826" y="2417"/>
                </a:lnTo>
                <a:lnTo>
                  <a:pt x="838" y="2421"/>
                </a:lnTo>
                <a:lnTo>
                  <a:pt x="849" y="2423"/>
                </a:lnTo>
                <a:lnTo>
                  <a:pt x="826" y="2409"/>
                </a:lnTo>
                <a:lnTo>
                  <a:pt x="805" y="2396"/>
                </a:lnTo>
                <a:lnTo>
                  <a:pt x="785" y="2382"/>
                </a:lnTo>
                <a:lnTo>
                  <a:pt x="763" y="2369"/>
                </a:lnTo>
                <a:lnTo>
                  <a:pt x="742" y="2356"/>
                </a:lnTo>
                <a:lnTo>
                  <a:pt x="717" y="2346"/>
                </a:lnTo>
                <a:lnTo>
                  <a:pt x="703" y="2340"/>
                </a:lnTo>
                <a:lnTo>
                  <a:pt x="688" y="2336"/>
                </a:lnTo>
                <a:lnTo>
                  <a:pt x="672" y="2332"/>
                </a:lnTo>
                <a:lnTo>
                  <a:pt x="655" y="2327"/>
                </a:lnTo>
                <a:lnTo>
                  <a:pt x="641" y="2325"/>
                </a:lnTo>
                <a:lnTo>
                  <a:pt x="630" y="2324"/>
                </a:lnTo>
                <a:lnTo>
                  <a:pt x="623" y="2325"/>
                </a:lnTo>
                <a:lnTo>
                  <a:pt x="617" y="2326"/>
                </a:lnTo>
                <a:lnTo>
                  <a:pt x="615" y="2328"/>
                </a:lnTo>
                <a:lnTo>
                  <a:pt x="614" y="2332"/>
                </a:lnTo>
                <a:lnTo>
                  <a:pt x="615" y="2335"/>
                </a:lnTo>
                <a:lnTo>
                  <a:pt x="617" y="2339"/>
                </a:lnTo>
                <a:lnTo>
                  <a:pt x="623" y="2349"/>
                </a:lnTo>
                <a:lnTo>
                  <a:pt x="628" y="2357"/>
                </a:lnTo>
                <a:lnTo>
                  <a:pt x="629" y="2362"/>
                </a:lnTo>
                <a:lnTo>
                  <a:pt x="629" y="2366"/>
                </a:lnTo>
                <a:lnTo>
                  <a:pt x="628" y="2369"/>
                </a:lnTo>
                <a:lnTo>
                  <a:pt x="624" y="2371"/>
                </a:lnTo>
                <a:lnTo>
                  <a:pt x="580" y="2359"/>
                </a:lnTo>
                <a:lnTo>
                  <a:pt x="546" y="2353"/>
                </a:lnTo>
                <a:lnTo>
                  <a:pt x="535" y="2351"/>
                </a:lnTo>
                <a:lnTo>
                  <a:pt x="524" y="2350"/>
                </a:lnTo>
                <a:lnTo>
                  <a:pt x="516" y="2351"/>
                </a:lnTo>
                <a:lnTo>
                  <a:pt x="511" y="2352"/>
                </a:lnTo>
                <a:lnTo>
                  <a:pt x="509" y="2353"/>
                </a:lnTo>
                <a:lnTo>
                  <a:pt x="508" y="2354"/>
                </a:lnTo>
                <a:lnTo>
                  <a:pt x="507" y="2355"/>
                </a:lnTo>
                <a:lnTo>
                  <a:pt x="507" y="2356"/>
                </a:lnTo>
                <a:lnTo>
                  <a:pt x="508" y="2361"/>
                </a:lnTo>
                <a:lnTo>
                  <a:pt x="511" y="2365"/>
                </a:lnTo>
                <a:lnTo>
                  <a:pt x="516" y="2370"/>
                </a:lnTo>
                <a:lnTo>
                  <a:pt x="524" y="2377"/>
                </a:lnTo>
                <a:lnTo>
                  <a:pt x="532" y="2383"/>
                </a:lnTo>
                <a:lnTo>
                  <a:pt x="544" y="2391"/>
                </a:lnTo>
                <a:lnTo>
                  <a:pt x="581" y="2414"/>
                </a:lnTo>
                <a:lnTo>
                  <a:pt x="619" y="2438"/>
                </a:lnTo>
                <a:lnTo>
                  <a:pt x="658" y="2461"/>
                </a:lnTo>
                <a:lnTo>
                  <a:pt x="698" y="2485"/>
                </a:lnTo>
                <a:lnTo>
                  <a:pt x="738" y="2508"/>
                </a:lnTo>
                <a:lnTo>
                  <a:pt x="777" y="2532"/>
                </a:lnTo>
                <a:lnTo>
                  <a:pt x="816" y="2555"/>
                </a:lnTo>
                <a:lnTo>
                  <a:pt x="854" y="2579"/>
                </a:lnTo>
                <a:lnTo>
                  <a:pt x="894" y="2603"/>
                </a:lnTo>
                <a:lnTo>
                  <a:pt x="939" y="2625"/>
                </a:lnTo>
                <a:lnTo>
                  <a:pt x="958" y="2637"/>
                </a:lnTo>
                <a:lnTo>
                  <a:pt x="972" y="2648"/>
                </a:lnTo>
                <a:lnTo>
                  <a:pt x="977" y="2653"/>
                </a:lnTo>
                <a:lnTo>
                  <a:pt x="980" y="2658"/>
                </a:lnTo>
                <a:lnTo>
                  <a:pt x="983" y="2664"/>
                </a:lnTo>
                <a:lnTo>
                  <a:pt x="983" y="2669"/>
                </a:lnTo>
                <a:lnTo>
                  <a:pt x="961" y="2666"/>
                </a:lnTo>
                <a:lnTo>
                  <a:pt x="946" y="2664"/>
                </a:lnTo>
                <a:lnTo>
                  <a:pt x="934" y="2664"/>
                </a:lnTo>
                <a:lnTo>
                  <a:pt x="927" y="2665"/>
                </a:lnTo>
                <a:lnTo>
                  <a:pt x="925" y="2666"/>
                </a:lnTo>
                <a:lnTo>
                  <a:pt x="922" y="2667"/>
                </a:lnTo>
                <a:lnTo>
                  <a:pt x="921" y="2668"/>
                </a:lnTo>
                <a:lnTo>
                  <a:pt x="921" y="2670"/>
                </a:lnTo>
                <a:lnTo>
                  <a:pt x="921" y="2673"/>
                </a:lnTo>
                <a:lnTo>
                  <a:pt x="923" y="2678"/>
                </a:lnTo>
                <a:lnTo>
                  <a:pt x="931" y="2687"/>
                </a:lnTo>
                <a:lnTo>
                  <a:pt x="937" y="2697"/>
                </a:lnTo>
                <a:lnTo>
                  <a:pt x="940" y="2701"/>
                </a:lnTo>
                <a:lnTo>
                  <a:pt x="941" y="2704"/>
                </a:lnTo>
                <a:lnTo>
                  <a:pt x="940" y="2706"/>
                </a:lnTo>
                <a:lnTo>
                  <a:pt x="939" y="2708"/>
                </a:lnTo>
                <a:lnTo>
                  <a:pt x="936" y="2709"/>
                </a:lnTo>
                <a:lnTo>
                  <a:pt x="934" y="2710"/>
                </a:lnTo>
                <a:lnTo>
                  <a:pt x="914" y="2704"/>
                </a:lnTo>
                <a:lnTo>
                  <a:pt x="897" y="2697"/>
                </a:lnTo>
                <a:lnTo>
                  <a:pt x="879" y="2689"/>
                </a:lnTo>
                <a:lnTo>
                  <a:pt x="862" y="2681"/>
                </a:lnTo>
                <a:lnTo>
                  <a:pt x="845" y="2673"/>
                </a:lnTo>
                <a:lnTo>
                  <a:pt x="827" y="2667"/>
                </a:lnTo>
                <a:lnTo>
                  <a:pt x="817" y="2664"/>
                </a:lnTo>
                <a:lnTo>
                  <a:pt x="806" y="2661"/>
                </a:lnTo>
                <a:lnTo>
                  <a:pt x="796" y="2659"/>
                </a:lnTo>
                <a:lnTo>
                  <a:pt x="784" y="2658"/>
                </a:lnTo>
                <a:lnTo>
                  <a:pt x="757" y="2649"/>
                </a:lnTo>
                <a:lnTo>
                  <a:pt x="732" y="2639"/>
                </a:lnTo>
                <a:lnTo>
                  <a:pt x="710" y="2629"/>
                </a:lnTo>
                <a:lnTo>
                  <a:pt x="688" y="2620"/>
                </a:lnTo>
                <a:lnTo>
                  <a:pt x="650" y="2598"/>
                </a:lnTo>
                <a:lnTo>
                  <a:pt x="612" y="2577"/>
                </a:lnTo>
                <a:lnTo>
                  <a:pt x="574" y="2555"/>
                </a:lnTo>
                <a:lnTo>
                  <a:pt x="531" y="2534"/>
                </a:lnTo>
                <a:lnTo>
                  <a:pt x="508" y="2524"/>
                </a:lnTo>
                <a:lnTo>
                  <a:pt x="481" y="2514"/>
                </a:lnTo>
                <a:lnTo>
                  <a:pt x="453" y="2504"/>
                </a:lnTo>
                <a:lnTo>
                  <a:pt x="422" y="2494"/>
                </a:lnTo>
                <a:lnTo>
                  <a:pt x="425" y="2500"/>
                </a:lnTo>
                <a:lnTo>
                  <a:pt x="431" y="2506"/>
                </a:lnTo>
                <a:lnTo>
                  <a:pt x="440" y="2513"/>
                </a:lnTo>
                <a:lnTo>
                  <a:pt x="450" y="2518"/>
                </a:lnTo>
                <a:lnTo>
                  <a:pt x="473" y="2531"/>
                </a:lnTo>
                <a:lnTo>
                  <a:pt x="499" y="2543"/>
                </a:lnTo>
                <a:lnTo>
                  <a:pt x="524" y="2555"/>
                </a:lnTo>
                <a:lnTo>
                  <a:pt x="545" y="2567"/>
                </a:lnTo>
                <a:lnTo>
                  <a:pt x="553" y="2573"/>
                </a:lnTo>
                <a:lnTo>
                  <a:pt x="559" y="2578"/>
                </a:lnTo>
                <a:lnTo>
                  <a:pt x="561" y="2581"/>
                </a:lnTo>
                <a:lnTo>
                  <a:pt x="562" y="2583"/>
                </a:lnTo>
                <a:lnTo>
                  <a:pt x="564" y="2587"/>
                </a:lnTo>
                <a:lnTo>
                  <a:pt x="564" y="2589"/>
                </a:lnTo>
                <a:lnTo>
                  <a:pt x="566" y="2594"/>
                </a:lnTo>
                <a:lnTo>
                  <a:pt x="570" y="2599"/>
                </a:lnTo>
                <a:lnTo>
                  <a:pt x="574" y="2605"/>
                </a:lnTo>
                <a:lnTo>
                  <a:pt x="581" y="2610"/>
                </a:lnTo>
                <a:lnTo>
                  <a:pt x="596" y="2622"/>
                </a:lnTo>
                <a:lnTo>
                  <a:pt x="613" y="2634"/>
                </a:lnTo>
                <a:lnTo>
                  <a:pt x="654" y="2658"/>
                </a:lnTo>
                <a:lnTo>
                  <a:pt x="696" y="2683"/>
                </a:lnTo>
                <a:lnTo>
                  <a:pt x="716" y="2696"/>
                </a:lnTo>
                <a:lnTo>
                  <a:pt x="733" y="2708"/>
                </a:lnTo>
                <a:lnTo>
                  <a:pt x="748" y="2719"/>
                </a:lnTo>
                <a:lnTo>
                  <a:pt x="759" y="2730"/>
                </a:lnTo>
                <a:lnTo>
                  <a:pt x="762" y="2735"/>
                </a:lnTo>
                <a:lnTo>
                  <a:pt x="764" y="2741"/>
                </a:lnTo>
                <a:lnTo>
                  <a:pt x="766" y="2746"/>
                </a:lnTo>
                <a:lnTo>
                  <a:pt x="766" y="2750"/>
                </a:lnTo>
                <a:lnTo>
                  <a:pt x="763" y="2755"/>
                </a:lnTo>
                <a:lnTo>
                  <a:pt x="759" y="2759"/>
                </a:lnTo>
                <a:lnTo>
                  <a:pt x="754" y="2763"/>
                </a:lnTo>
                <a:lnTo>
                  <a:pt x="746" y="2768"/>
                </a:lnTo>
                <a:lnTo>
                  <a:pt x="729" y="2759"/>
                </a:lnTo>
                <a:lnTo>
                  <a:pt x="713" y="2750"/>
                </a:lnTo>
                <a:lnTo>
                  <a:pt x="697" y="2742"/>
                </a:lnTo>
                <a:lnTo>
                  <a:pt x="681" y="2733"/>
                </a:lnTo>
                <a:lnTo>
                  <a:pt x="680" y="2728"/>
                </a:lnTo>
                <a:lnTo>
                  <a:pt x="677" y="2723"/>
                </a:lnTo>
                <a:lnTo>
                  <a:pt x="674" y="2717"/>
                </a:lnTo>
                <a:lnTo>
                  <a:pt x="671" y="2712"/>
                </a:lnTo>
                <a:lnTo>
                  <a:pt x="666" y="2706"/>
                </a:lnTo>
                <a:lnTo>
                  <a:pt x="659" y="2701"/>
                </a:lnTo>
                <a:lnTo>
                  <a:pt x="653" y="2695"/>
                </a:lnTo>
                <a:lnTo>
                  <a:pt x="645" y="2689"/>
                </a:lnTo>
                <a:lnTo>
                  <a:pt x="627" y="2679"/>
                </a:lnTo>
                <a:lnTo>
                  <a:pt x="608" y="2668"/>
                </a:lnTo>
                <a:lnTo>
                  <a:pt x="585" y="2656"/>
                </a:lnTo>
                <a:lnTo>
                  <a:pt x="562" y="2645"/>
                </a:lnTo>
                <a:lnTo>
                  <a:pt x="514" y="2624"/>
                </a:lnTo>
                <a:lnTo>
                  <a:pt x="467" y="2602"/>
                </a:lnTo>
                <a:lnTo>
                  <a:pt x="445" y="2591"/>
                </a:lnTo>
                <a:lnTo>
                  <a:pt x="425" y="2579"/>
                </a:lnTo>
                <a:lnTo>
                  <a:pt x="408" y="2568"/>
                </a:lnTo>
                <a:lnTo>
                  <a:pt x="394" y="2558"/>
                </a:lnTo>
                <a:lnTo>
                  <a:pt x="395" y="2565"/>
                </a:lnTo>
                <a:lnTo>
                  <a:pt x="398" y="2573"/>
                </a:lnTo>
                <a:lnTo>
                  <a:pt x="403" y="2580"/>
                </a:lnTo>
                <a:lnTo>
                  <a:pt x="409" y="2588"/>
                </a:lnTo>
                <a:lnTo>
                  <a:pt x="416" y="2595"/>
                </a:lnTo>
                <a:lnTo>
                  <a:pt x="425" y="2603"/>
                </a:lnTo>
                <a:lnTo>
                  <a:pt x="434" y="2611"/>
                </a:lnTo>
                <a:lnTo>
                  <a:pt x="444" y="2619"/>
                </a:lnTo>
                <a:lnTo>
                  <a:pt x="469" y="2635"/>
                </a:lnTo>
                <a:lnTo>
                  <a:pt x="497" y="2652"/>
                </a:lnTo>
                <a:lnTo>
                  <a:pt x="529" y="2668"/>
                </a:lnTo>
                <a:lnTo>
                  <a:pt x="564" y="2685"/>
                </a:lnTo>
                <a:lnTo>
                  <a:pt x="608" y="2713"/>
                </a:lnTo>
                <a:lnTo>
                  <a:pt x="652" y="2741"/>
                </a:lnTo>
                <a:lnTo>
                  <a:pt x="697" y="2770"/>
                </a:lnTo>
                <a:lnTo>
                  <a:pt x="742" y="2798"/>
                </a:lnTo>
                <a:lnTo>
                  <a:pt x="787" y="2826"/>
                </a:lnTo>
                <a:lnTo>
                  <a:pt x="833" y="2856"/>
                </a:lnTo>
                <a:lnTo>
                  <a:pt x="881" y="2886"/>
                </a:lnTo>
                <a:lnTo>
                  <a:pt x="930" y="2916"/>
                </a:lnTo>
                <a:lnTo>
                  <a:pt x="878" y="2895"/>
                </a:lnTo>
                <a:lnTo>
                  <a:pt x="828" y="2874"/>
                </a:lnTo>
                <a:lnTo>
                  <a:pt x="780" y="2854"/>
                </a:lnTo>
                <a:lnTo>
                  <a:pt x="732" y="2834"/>
                </a:lnTo>
                <a:lnTo>
                  <a:pt x="686" y="2815"/>
                </a:lnTo>
                <a:lnTo>
                  <a:pt x="640" y="2795"/>
                </a:lnTo>
                <a:lnTo>
                  <a:pt x="594" y="2776"/>
                </a:lnTo>
                <a:lnTo>
                  <a:pt x="549" y="2757"/>
                </a:lnTo>
                <a:lnTo>
                  <a:pt x="549" y="2748"/>
                </a:lnTo>
                <a:lnTo>
                  <a:pt x="545" y="2739"/>
                </a:lnTo>
                <a:lnTo>
                  <a:pt x="540" y="2729"/>
                </a:lnTo>
                <a:lnTo>
                  <a:pt x="532" y="2718"/>
                </a:lnTo>
                <a:lnTo>
                  <a:pt x="522" y="2706"/>
                </a:lnTo>
                <a:lnTo>
                  <a:pt x="510" y="2694"/>
                </a:lnTo>
                <a:lnTo>
                  <a:pt x="495" y="2681"/>
                </a:lnTo>
                <a:lnTo>
                  <a:pt x="477" y="2666"/>
                </a:lnTo>
                <a:lnTo>
                  <a:pt x="458" y="2672"/>
                </a:lnTo>
                <a:lnTo>
                  <a:pt x="444" y="2679"/>
                </a:lnTo>
                <a:lnTo>
                  <a:pt x="439" y="2683"/>
                </a:lnTo>
                <a:lnTo>
                  <a:pt x="435" y="2686"/>
                </a:lnTo>
                <a:lnTo>
                  <a:pt x="432" y="2690"/>
                </a:lnTo>
                <a:lnTo>
                  <a:pt x="431" y="2695"/>
                </a:lnTo>
                <a:lnTo>
                  <a:pt x="431" y="2699"/>
                </a:lnTo>
                <a:lnTo>
                  <a:pt x="432" y="2703"/>
                </a:lnTo>
                <a:lnTo>
                  <a:pt x="436" y="2709"/>
                </a:lnTo>
                <a:lnTo>
                  <a:pt x="441" y="2713"/>
                </a:lnTo>
                <a:lnTo>
                  <a:pt x="446" y="2719"/>
                </a:lnTo>
                <a:lnTo>
                  <a:pt x="455" y="2725"/>
                </a:lnTo>
                <a:lnTo>
                  <a:pt x="464" y="2731"/>
                </a:lnTo>
                <a:lnTo>
                  <a:pt x="475" y="2739"/>
                </a:lnTo>
                <a:lnTo>
                  <a:pt x="477" y="2747"/>
                </a:lnTo>
                <a:lnTo>
                  <a:pt x="479" y="2757"/>
                </a:lnTo>
                <a:lnTo>
                  <a:pt x="481" y="2766"/>
                </a:lnTo>
                <a:lnTo>
                  <a:pt x="483" y="2775"/>
                </a:lnTo>
                <a:lnTo>
                  <a:pt x="545" y="2837"/>
                </a:lnTo>
                <a:lnTo>
                  <a:pt x="612" y="2899"/>
                </a:lnTo>
                <a:lnTo>
                  <a:pt x="682" y="2961"/>
                </a:lnTo>
                <a:lnTo>
                  <a:pt x="755" y="3023"/>
                </a:lnTo>
                <a:lnTo>
                  <a:pt x="831" y="3087"/>
                </a:lnTo>
                <a:lnTo>
                  <a:pt x="911" y="3150"/>
                </a:lnTo>
                <a:lnTo>
                  <a:pt x="993" y="3214"/>
                </a:lnTo>
                <a:lnTo>
                  <a:pt x="1079" y="3278"/>
                </a:lnTo>
                <a:lnTo>
                  <a:pt x="1064" y="3274"/>
                </a:lnTo>
                <a:lnTo>
                  <a:pt x="1049" y="3270"/>
                </a:lnTo>
                <a:lnTo>
                  <a:pt x="1034" y="3266"/>
                </a:lnTo>
                <a:lnTo>
                  <a:pt x="1019" y="3261"/>
                </a:lnTo>
                <a:lnTo>
                  <a:pt x="936" y="3207"/>
                </a:lnTo>
                <a:lnTo>
                  <a:pt x="854" y="3152"/>
                </a:lnTo>
                <a:lnTo>
                  <a:pt x="771" y="3097"/>
                </a:lnTo>
                <a:lnTo>
                  <a:pt x="688" y="3043"/>
                </a:lnTo>
                <a:lnTo>
                  <a:pt x="605" y="2988"/>
                </a:lnTo>
                <a:lnTo>
                  <a:pt x="524" y="2934"/>
                </a:lnTo>
                <a:lnTo>
                  <a:pt x="442" y="2880"/>
                </a:lnTo>
                <a:lnTo>
                  <a:pt x="362" y="2825"/>
                </a:lnTo>
                <a:lnTo>
                  <a:pt x="319" y="2796"/>
                </a:lnTo>
                <a:lnTo>
                  <a:pt x="276" y="2768"/>
                </a:lnTo>
                <a:lnTo>
                  <a:pt x="233" y="2739"/>
                </a:lnTo>
                <a:lnTo>
                  <a:pt x="188" y="2711"/>
                </a:lnTo>
                <a:lnTo>
                  <a:pt x="142" y="2682"/>
                </a:lnTo>
                <a:lnTo>
                  <a:pt x="96" y="2653"/>
                </a:lnTo>
                <a:lnTo>
                  <a:pt x="49" y="2624"/>
                </a:lnTo>
                <a:lnTo>
                  <a:pt x="0" y="2595"/>
                </a:lnTo>
                <a:lnTo>
                  <a:pt x="0" y="0"/>
                </a:lnTo>
                <a:close/>
                <a:moveTo>
                  <a:pt x="10844" y="0"/>
                </a:moveTo>
                <a:lnTo>
                  <a:pt x="10986" y="0"/>
                </a:lnTo>
                <a:lnTo>
                  <a:pt x="10998" y="10"/>
                </a:lnTo>
                <a:lnTo>
                  <a:pt x="11012" y="21"/>
                </a:lnTo>
                <a:lnTo>
                  <a:pt x="11036" y="43"/>
                </a:lnTo>
                <a:lnTo>
                  <a:pt x="11060" y="65"/>
                </a:lnTo>
                <a:lnTo>
                  <a:pt x="11084" y="88"/>
                </a:lnTo>
                <a:lnTo>
                  <a:pt x="11108" y="110"/>
                </a:lnTo>
                <a:lnTo>
                  <a:pt x="11125" y="121"/>
                </a:lnTo>
                <a:lnTo>
                  <a:pt x="11137" y="132"/>
                </a:lnTo>
                <a:lnTo>
                  <a:pt x="11141" y="136"/>
                </a:lnTo>
                <a:lnTo>
                  <a:pt x="11144" y="140"/>
                </a:lnTo>
                <a:lnTo>
                  <a:pt x="11146" y="145"/>
                </a:lnTo>
                <a:lnTo>
                  <a:pt x="11147" y="148"/>
                </a:lnTo>
                <a:lnTo>
                  <a:pt x="11146" y="151"/>
                </a:lnTo>
                <a:lnTo>
                  <a:pt x="11145" y="154"/>
                </a:lnTo>
                <a:lnTo>
                  <a:pt x="11142" y="157"/>
                </a:lnTo>
                <a:lnTo>
                  <a:pt x="11138" y="160"/>
                </a:lnTo>
                <a:lnTo>
                  <a:pt x="11131" y="161"/>
                </a:lnTo>
                <a:lnTo>
                  <a:pt x="11125" y="163"/>
                </a:lnTo>
                <a:lnTo>
                  <a:pt x="11116" y="164"/>
                </a:lnTo>
                <a:lnTo>
                  <a:pt x="11108" y="165"/>
                </a:lnTo>
                <a:lnTo>
                  <a:pt x="11093" y="161"/>
                </a:lnTo>
                <a:lnTo>
                  <a:pt x="11081" y="156"/>
                </a:lnTo>
                <a:lnTo>
                  <a:pt x="11073" y="152"/>
                </a:lnTo>
                <a:lnTo>
                  <a:pt x="11068" y="148"/>
                </a:lnTo>
                <a:lnTo>
                  <a:pt x="11064" y="144"/>
                </a:lnTo>
                <a:lnTo>
                  <a:pt x="11058" y="138"/>
                </a:lnTo>
                <a:lnTo>
                  <a:pt x="11053" y="134"/>
                </a:lnTo>
                <a:lnTo>
                  <a:pt x="11044" y="130"/>
                </a:lnTo>
                <a:lnTo>
                  <a:pt x="10844" y="0"/>
                </a:lnTo>
                <a:close/>
                <a:moveTo>
                  <a:pt x="14312" y="6023"/>
                </a:moveTo>
                <a:lnTo>
                  <a:pt x="14312" y="6070"/>
                </a:lnTo>
                <a:lnTo>
                  <a:pt x="14288" y="6054"/>
                </a:lnTo>
                <a:lnTo>
                  <a:pt x="14272" y="6048"/>
                </a:lnTo>
                <a:lnTo>
                  <a:pt x="14256" y="6043"/>
                </a:lnTo>
                <a:lnTo>
                  <a:pt x="14266" y="6045"/>
                </a:lnTo>
                <a:lnTo>
                  <a:pt x="14275" y="6045"/>
                </a:lnTo>
                <a:lnTo>
                  <a:pt x="14283" y="6045"/>
                </a:lnTo>
                <a:lnTo>
                  <a:pt x="14290" y="6043"/>
                </a:lnTo>
                <a:lnTo>
                  <a:pt x="14295" y="6040"/>
                </a:lnTo>
                <a:lnTo>
                  <a:pt x="14301" y="6038"/>
                </a:lnTo>
                <a:lnTo>
                  <a:pt x="14305" y="6035"/>
                </a:lnTo>
                <a:lnTo>
                  <a:pt x="14309" y="6032"/>
                </a:lnTo>
                <a:lnTo>
                  <a:pt x="14310" y="6030"/>
                </a:lnTo>
                <a:lnTo>
                  <a:pt x="14310" y="6028"/>
                </a:lnTo>
                <a:lnTo>
                  <a:pt x="14309" y="6025"/>
                </a:lnTo>
                <a:lnTo>
                  <a:pt x="14307" y="6022"/>
                </a:lnTo>
                <a:lnTo>
                  <a:pt x="14304" y="6020"/>
                </a:lnTo>
                <a:lnTo>
                  <a:pt x="14299" y="6018"/>
                </a:lnTo>
                <a:lnTo>
                  <a:pt x="14292" y="6015"/>
                </a:lnTo>
                <a:lnTo>
                  <a:pt x="14285" y="6013"/>
                </a:lnTo>
                <a:lnTo>
                  <a:pt x="14295" y="6014"/>
                </a:lnTo>
                <a:lnTo>
                  <a:pt x="14303" y="6016"/>
                </a:lnTo>
                <a:lnTo>
                  <a:pt x="14308" y="6019"/>
                </a:lnTo>
                <a:lnTo>
                  <a:pt x="14312" y="6023"/>
                </a:lnTo>
                <a:close/>
                <a:moveTo>
                  <a:pt x="4146" y="3715"/>
                </a:moveTo>
                <a:lnTo>
                  <a:pt x="4146" y="3715"/>
                </a:lnTo>
                <a:lnTo>
                  <a:pt x="4144" y="3715"/>
                </a:lnTo>
                <a:lnTo>
                  <a:pt x="4143" y="3715"/>
                </a:lnTo>
                <a:lnTo>
                  <a:pt x="4142" y="3714"/>
                </a:lnTo>
                <a:lnTo>
                  <a:pt x="4144" y="3715"/>
                </a:lnTo>
                <a:lnTo>
                  <a:pt x="4146" y="3715"/>
                </a:lnTo>
                <a:close/>
                <a:moveTo>
                  <a:pt x="4353" y="3493"/>
                </a:moveTo>
                <a:lnTo>
                  <a:pt x="4352" y="3492"/>
                </a:lnTo>
                <a:lnTo>
                  <a:pt x="4351" y="3492"/>
                </a:lnTo>
                <a:lnTo>
                  <a:pt x="4352" y="3492"/>
                </a:lnTo>
                <a:lnTo>
                  <a:pt x="4353" y="3493"/>
                </a:lnTo>
                <a:close/>
                <a:moveTo>
                  <a:pt x="5472" y="3629"/>
                </a:moveTo>
                <a:lnTo>
                  <a:pt x="5472" y="3629"/>
                </a:lnTo>
                <a:lnTo>
                  <a:pt x="5484" y="3635"/>
                </a:lnTo>
                <a:lnTo>
                  <a:pt x="5495" y="3640"/>
                </a:lnTo>
                <a:lnTo>
                  <a:pt x="5484" y="3635"/>
                </a:lnTo>
                <a:lnTo>
                  <a:pt x="5472" y="3629"/>
                </a:lnTo>
                <a:close/>
                <a:moveTo>
                  <a:pt x="8727" y="4389"/>
                </a:moveTo>
                <a:lnTo>
                  <a:pt x="8697" y="4373"/>
                </a:lnTo>
                <a:lnTo>
                  <a:pt x="8669" y="4358"/>
                </a:lnTo>
                <a:lnTo>
                  <a:pt x="8641" y="4342"/>
                </a:lnTo>
                <a:lnTo>
                  <a:pt x="8615" y="4326"/>
                </a:lnTo>
                <a:lnTo>
                  <a:pt x="8609" y="4322"/>
                </a:lnTo>
                <a:lnTo>
                  <a:pt x="8602" y="4317"/>
                </a:lnTo>
                <a:lnTo>
                  <a:pt x="8633" y="4335"/>
                </a:lnTo>
                <a:lnTo>
                  <a:pt x="8664" y="4353"/>
                </a:lnTo>
                <a:lnTo>
                  <a:pt x="8696" y="4371"/>
                </a:lnTo>
                <a:lnTo>
                  <a:pt x="8727" y="4389"/>
                </a:lnTo>
                <a:close/>
                <a:moveTo>
                  <a:pt x="9277" y="3710"/>
                </a:moveTo>
                <a:lnTo>
                  <a:pt x="9277" y="3710"/>
                </a:lnTo>
                <a:lnTo>
                  <a:pt x="9276" y="3710"/>
                </a:lnTo>
                <a:lnTo>
                  <a:pt x="9277" y="3710"/>
                </a:lnTo>
                <a:close/>
                <a:moveTo>
                  <a:pt x="8435" y="3155"/>
                </a:moveTo>
                <a:lnTo>
                  <a:pt x="8428" y="3155"/>
                </a:lnTo>
                <a:lnTo>
                  <a:pt x="8423" y="3155"/>
                </a:lnTo>
                <a:lnTo>
                  <a:pt x="8423" y="3154"/>
                </a:lnTo>
                <a:lnTo>
                  <a:pt x="8423" y="3154"/>
                </a:lnTo>
                <a:lnTo>
                  <a:pt x="8424" y="3154"/>
                </a:lnTo>
                <a:lnTo>
                  <a:pt x="8425" y="3154"/>
                </a:lnTo>
                <a:lnTo>
                  <a:pt x="8429" y="3154"/>
                </a:lnTo>
                <a:lnTo>
                  <a:pt x="8435" y="3155"/>
                </a:lnTo>
                <a:close/>
                <a:moveTo>
                  <a:pt x="10753" y="4319"/>
                </a:moveTo>
                <a:lnTo>
                  <a:pt x="10752" y="4320"/>
                </a:lnTo>
                <a:lnTo>
                  <a:pt x="10751" y="4322"/>
                </a:lnTo>
                <a:lnTo>
                  <a:pt x="10749" y="4320"/>
                </a:lnTo>
                <a:lnTo>
                  <a:pt x="10748" y="4319"/>
                </a:lnTo>
                <a:lnTo>
                  <a:pt x="10750" y="4319"/>
                </a:lnTo>
                <a:lnTo>
                  <a:pt x="10753" y="4319"/>
                </a:lnTo>
                <a:close/>
                <a:moveTo>
                  <a:pt x="13531" y="5550"/>
                </a:moveTo>
                <a:lnTo>
                  <a:pt x="13532" y="5550"/>
                </a:lnTo>
                <a:lnTo>
                  <a:pt x="13532" y="5550"/>
                </a:lnTo>
                <a:lnTo>
                  <a:pt x="13532" y="5551"/>
                </a:lnTo>
                <a:lnTo>
                  <a:pt x="13532" y="5551"/>
                </a:lnTo>
                <a:lnTo>
                  <a:pt x="13531" y="5550"/>
                </a:lnTo>
                <a:lnTo>
                  <a:pt x="13531" y="5550"/>
                </a:lnTo>
                <a:close/>
                <a:moveTo>
                  <a:pt x="4479" y="3865"/>
                </a:moveTo>
                <a:lnTo>
                  <a:pt x="4471" y="3864"/>
                </a:lnTo>
                <a:lnTo>
                  <a:pt x="4465" y="3862"/>
                </a:lnTo>
                <a:lnTo>
                  <a:pt x="4463" y="3860"/>
                </a:lnTo>
                <a:lnTo>
                  <a:pt x="4470" y="3862"/>
                </a:lnTo>
                <a:lnTo>
                  <a:pt x="4474" y="3864"/>
                </a:lnTo>
                <a:lnTo>
                  <a:pt x="4479" y="3865"/>
                </a:lnTo>
                <a:close/>
                <a:moveTo>
                  <a:pt x="5737" y="4389"/>
                </a:moveTo>
                <a:lnTo>
                  <a:pt x="5736" y="4387"/>
                </a:lnTo>
                <a:lnTo>
                  <a:pt x="5734" y="4386"/>
                </a:lnTo>
                <a:lnTo>
                  <a:pt x="5739" y="4388"/>
                </a:lnTo>
                <a:lnTo>
                  <a:pt x="5743" y="4390"/>
                </a:lnTo>
                <a:lnTo>
                  <a:pt x="5740" y="4390"/>
                </a:lnTo>
                <a:lnTo>
                  <a:pt x="5737" y="4389"/>
                </a:lnTo>
                <a:close/>
                <a:moveTo>
                  <a:pt x="5407" y="4143"/>
                </a:moveTo>
                <a:lnTo>
                  <a:pt x="5403" y="4141"/>
                </a:lnTo>
                <a:lnTo>
                  <a:pt x="5398" y="4138"/>
                </a:lnTo>
                <a:lnTo>
                  <a:pt x="5399" y="4138"/>
                </a:lnTo>
                <a:lnTo>
                  <a:pt x="5400" y="4138"/>
                </a:lnTo>
                <a:lnTo>
                  <a:pt x="5404" y="4141"/>
                </a:lnTo>
                <a:lnTo>
                  <a:pt x="5407" y="4143"/>
                </a:lnTo>
                <a:close/>
                <a:moveTo>
                  <a:pt x="6887" y="4945"/>
                </a:moveTo>
                <a:lnTo>
                  <a:pt x="6888" y="4945"/>
                </a:lnTo>
                <a:lnTo>
                  <a:pt x="6887" y="4945"/>
                </a:lnTo>
                <a:close/>
                <a:moveTo>
                  <a:pt x="8737" y="3682"/>
                </a:moveTo>
                <a:lnTo>
                  <a:pt x="8722" y="3677"/>
                </a:lnTo>
                <a:lnTo>
                  <a:pt x="8707" y="3671"/>
                </a:lnTo>
                <a:lnTo>
                  <a:pt x="8712" y="3670"/>
                </a:lnTo>
                <a:lnTo>
                  <a:pt x="8715" y="3669"/>
                </a:lnTo>
                <a:lnTo>
                  <a:pt x="8726" y="3676"/>
                </a:lnTo>
                <a:lnTo>
                  <a:pt x="8737" y="3682"/>
                </a:lnTo>
                <a:close/>
                <a:moveTo>
                  <a:pt x="10262" y="4496"/>
                </a:moveTo>
                <a:lnTo>
                  <a:pt x="10266" y="4498"/>
                </a:lnTo>
                <a:lnTo>
                  <a:pt x="10271" y="4501"/>
                </a:lnTo>
                <a:lnTo>
                  <a:pt x="10267" y="4500"/>
                </a:lnTo>
                <a:lnTo>
                  <a:pt x="10264" y="4498"/>
                </a:lnTo>
                <a:lnTo>
                  <a:pt x="10263" y="4497"/>
                </a:lnTo>
                <a:lnTo>
                  <a:pt x="10262" y="4496"/>
                </a:lnTo>
                <a:close/>
                <a:moveTo>
                  <a:pt x="10411" y="4426"/>
                </a:moveTo>
                <a:lnTo>
                  <a:pt x="10408" y="4425"/>
                </a:lnTo>
                <a:lnTo>
                  <a:pt x="10404" y="4425"/>
                </a:lnTo>
                <a:lnTo>
                  <a:pt x="10404" y="4423"/>
                </a:lnTo>
                <a:lnTo>
                  <a:pt x="10405" y="4421"/>
                </a:lnTo>
                <a:lnTo>
                  <a:pt x="10408" y="4424"/>
                </a:lnTo>
                <a:lnTo>
                  <a:pt x="10411" y="4426"/>
                </a:lnTo>
                <a:close/>
                <a:moveTo>
                  <a:pt x="864" y="3517"/>
                </a:moveTo>
                <a:lnTo>
                  <a:pt x="864" y="3520"/>
                </a:lnTo>
                <a:lnTo>
                  <a:pt x="863" y="3520"/>
                </a:lnTo>
                <a:lnTo>
                  <a:pt x="863" y="3518"/>
                </a:lnTo>
                <a:lnTo>
                  <a:pt x="861" y="3517"/>
                </a:lnTo>
                <a:lnTo>
                  <a:pt x="862" y="3517"/>
                </a:lnTo>
                <a:lnTo>
                  <a:pt x="864" y="3517"/>
                </a:lnTo>
                <a:close/>
                <a:moveTo>
                  <a:pt x="4805" y="4466"/>
                </a:moveTo>
                <a:lnTo>
                  <a:pt x="4804" y="4466"/>
                </a:lnTo>
                <a:lnTo>
                  <a:pt x="4803" y="4467"/>
                </a:lnTo>
                <a:lnTo>
                  <a:pt x="4800" y="4466"/>
                </a:lnTo>
                <a:lnTo>
                  <a:pt x="4798" y="4465"/>
                </a:lnTo>
                <a:lnTo>
                  <a:pt x="4801" y="4465"/>
                </a:lnTo>
                <a:lnTo>
                  <a:pt x="4805" y="4466"/>
                </a:lnTo>
                <a:close/>
                <a:moveTo>
                  <a:pt x="7319" y="5109"/>
                </a:moveTo>
                <a:lnTo>
                  <a:pt x="7323" y="5112"/>
                </a:lnTo>
                <a:lnTo>
                  <a:pt x="7323" y="5115"/>
                </a:lnTo>
                <a:lnTo>
                  <a:pt x="7320" y="5117"/>
                </a:lnTo>
                <a:lnTo>
                  <a:pt x="7315" y="5118"/>
                </a:lnTo>
                <a:lnTo>
                  <a:pt x="7317" y="5114"/>
                </a:lnTo>
                <a:lnTo>
                  <a:pt x="7319" y="5109"/>
                </a:lnTo>
                <a:close/>
                <a:moveTo>
                  <a:pt x="8494" y="3928"/>
                </a:moveTo>
                <a:lnTo>
                  <a:pt x="8491" y="3928"/>
                </a:lnTo>
                <a:lnTo>
                  <a:pt x="8489" y="3927"/>
                </a:lnTo>
                <a:lnTo>
                  <a:pt x="8495" y="3927"/>
                </a:lnTo>
                <a:lnTo>
                  <a:pt x="8500" y="3927"/>
                </a:lnTo>
                <a:lnTo>
                  <a:pt x="8496" y="3928"/>
                </a:lnTo>
                <a:lnTo>
                  <a:pt x="8494" y="3928"/>
                </a:lnTo>
                <a:close/>
                <a:moveTo>
                  <a:pt x="8929" y="4229"/>
                </a:moveTo>
                <a:lnTo>
                  <a:pt x="8926" y="4231"/>
                </a:lnTo>
                <a:lnTo>
                  <a:pt x="8923" y="4232"/>
                </a:lnTo>
                <a:lnTo>
                  <a:pt x="8920" y="4231"/>
                </a:lnTo>
                <a:lnTo>
                  <a:pt x="8918" y="4228"/>
                </a:lnTo>
                <a:lnTo>
                  <a:pt x="8929" y="4229"/>
                </a:lnTo>
                <a:lnTo>
                  <a:pt x="8928" y="4228"/>
                </a:lnTo>
                <a:lnTo>
                  <a:pt x="8927" y="4228"/>
                </a:lnTo>
                <a:lnTo>
                  <a:pt x="8928" y="4228"/>
                </a:lnTo>
                <a:lnTo>
                  <a:pt x="8929" y="4228"/>
                </a:lnTo>
                <a:lnTo>
                  <a:pt x="8929" y="4228"/>
                </a:lnTo>
                <a:lnTo>
                  <a:pt x="8929" y="4229"/>
                </a:lnTo>
                <a:close/>
                <a:moveTo>
                  <a:pt x="10843" y="4759"/>
                </a:moveTo>
                <a:lnTo>
                  <a:pt x="10842" y="4759"/>
                </a:lnTo>
                <a:lnTo>
                  <a:pt x="10840" y="4760"/>
                </a:lnTo>
                <a:lnTo>
                  <a:pt x="10836" y="4756"/>
                </a:lnTo>
                <a:lnTo>
                  <a:pt x="10831" y="4754"/>
                </a:lnTo>
                <a:lnTo>
                  <a:pt x="10837" y="4756"/>
                </a:lnTo>
                <a:lnTo>
                  <a:pt x="10843" y="4759"/>
                </a:lnTo>
                <a:close/>
                <a:moveTo>
                  <a:pt x="12732" y="5390"/>
                </a:moveTo>
                <a:lnTo>
                  <a:pt x="12733" y="5390"/>
                </a:lnTo>
                <a:lnTo>
                  <a:pt x="12732" y="5390"/>
                </a:lnTo>
                <a:lnTo>
                  <a:pt x="12732" y="5390"/>
                </a:lnTo>
                <a:close/>
                <a:moveTo>
                  <a:pt x="1546" y="2866"/>
                </a:moveTo>
                <a:lnTo>
                  <a:pt x="1544" y="2867"/>
                </a:lnTo>
                <a:lnTo>
                  <a:pt x="1544" y="2867"/>
                </a:lnTo>
                <a:lnTo>
                  <a:pt x="1541" y="2866"/>
                </a:lnTo>
                <a:lnTo>
                  <a:pt x="1539" y="2864"/>
                </a:lnTo>
                <a:lnTo>
                  <a:pt x="1542" y="2865"/>
                </a:lnTo>
                <a:lnTo>
                  <a:pt x="1546" y="2866"/>
                </a:lnTo>
                <a:close/>
                <a:moveTo>
                  <a:pt x="11119" y="4974"/>
                </a:moveTo>
                <a:lnTo>
                  <a:pt x="11116" y="4973"/>
                </a:lnTo>
                <a:lnTo>
                  <a:pt x="11115" y="4972"/>
                </a:lnTo>
                <a:lnTo>
                  <a:pt x="11116" y="4972"/>
                </a:lnTo>
                <a:lnTo>
                  <a:pt x="11119" y="4974"/>
                </a:lnTo>
                <a:close/>
                <a:moveTo>
                  <a:pt x="10977" y="4519"/>
                </a:moveTo>
                <a:lnTo>
                  <a:pt x="10977" y="4520"/>
                </a:lnTo>
                <a:lnTo>
                  <a:pt x="10978" y="4520"/>
                </a:lnTo>
                <a:lnTo>
                  <a:pt x="10977" y="4520"/>
                </a:lnTo>
                <a:lnTo>
                  <a:pt x="10977" y="4519"/>
                </a:lnTo>
                <a:close/>
                <a:moveTo>
                  <a:pt x="13104" y="5865"/>
                </a:moveTo>
                <a:lnTo>
                  <a:pt x="13107" y="5865"/>
                </a:lnTo>
                <a:lnTo>
                  <a:pt x="13109" y="5866"/>
                </a:lnTo>
                <a:lnTo>
                  <a:pt x="13108" y="5866"/>
                </a:lnTo>
                <a:lnTo>
                  <a:pt x="13108" y="5866"/>
                </a:lnTo>
                <a:lnTo>
                  <a:pt x="13106" y="5865"/>
                </a:lnTo>
                <a:lnTo>
                  <a:pt x="13104" y="5865"/>
                </a:lnTo>
                <a:close/>
                <a:moveTo>
                  <a:pt x="8204" y="4364"/>
                </a:moveTo>
                <a:lnTo>
                  <a:pt x="8204" y="4363"/>
                </a:lnTo>
                <a:lnTo>
                  <a:pt x="8204" y="4363"/>
                </a:lnTo>
                <a:lnTo>
                  <a:pt x="8204" y="4363"/>
                </a:lnTo>
                <a:lnTo>
                  <a:pt x="8205" y="4364"/>
                </a:lnTo>
                <a:lnTo>
                  <a:pt x="8204" y="4364"/>
                </a:lnTo>
                <a:close/>
                <a:moveTo>
                  <a:pt x="13050" y="6062"/>
                </a:moveTo>
                <a:lnTo>
                  <a:pt x="13049" y="6061"/>
                </a:lnTo>
                <a:lnTo>
                  <a:pt x="13049" y="6059"/>
                </a:lnTo>
                <a:lnTo>
                  <a:pt x="13058" y="6064"/>
                </a:lnTo>
                <a:lnTo>
                  <a:pt x="13067" y="6069"/>
                </a:lnTo>
                <a:lnTo>
                  <a:pt x="13059" y="6065"/>
                </a:lnTo>
                <a:lnTo>
                  <a:pt x="13050" y="6062"/>
                </a:lnTo>
                <a:close/>
                <a:moveTo>
                  <a:pt x="7583" y="4333"/>
                </a:moveTo>
                <a:lnTo>
                  <a:pt x="7583" y="4335"/>
                </a:lnTo>
                <a:lnTo>
                  <a:pt x="7584" y="4337"/>
                </a:lnTo>
                <a:lnTo>
                  <a:pt x="7579" y="4334"/>
                </a:lnTo>
                <a:lnTo>
                  <a:pt x="7576" y="4332"/>
                </a:lnTo>
                <a:lnTo>
                  <a:pt x="7579" y="4333"/>
                </a:lnTo>
                <a:lnTo>
                  <a:pt x="7583" y="4333"/>
                </a:lnTo>
                <a:close/>
                <a:moveTo>
                  <a:pt x="11090" y="4625"/>
                </a:moveTo>
                <a:lnTo>
                  <a:pt x="11091" y="4626"/>
                </a:lnTo>
                <a:lnTo>
                  <a:pt x="11091" y="4626"/>
                </a:lnTo>
                <a:lnTo>
                  <a:pt x="11090" y="4626"/>
                </a:lnTo>
                <a:lnTo>
                  <a:pt x="11090" y="4626"/>
                </a:lnTo>
                <a:lnTo>
                  <a:pt x="11090" y="4626"/>
                </a:lnTo>
                <a:lnTo>
                  <a:pt x="11090" y="4625"/>
                </a:lnTo>
                <a:close/>
                <a:moveTo>
                  <a:pt x="11793" y="5169"/>
                </a:moveTo>
                <a:lnTo>
                  <a:pt x="11793" y="5170"/>
                </a:lnTo>
                <a:lnTo>
                  <a:pt x="11793" y="5170"/>
                </a:lnTo>
                <a:lnTo>
                  <a:pt x="11792" y="5170"/>
                </a:lnTo>
                <a:lnTo>
                  <a:pt x="11791" y="5169"/>
                </a:lnTo>
                <a:lnTo>
                  <a:pt x="11792" y="5169"/>
                </a:lnTo>
                <a:lnTo>
                  <a:pt x="11793" y="5169"/>
                </a:lnTo>
                <a:close/>
                <a:moveTo>
                  <a:pt x="12556" y="5515"/>
                </a:moveTo>
                <a:lnTo>
                  <a:pt x="12556" y="5518"/>
                </a:lnTo>
                <a:lnTo>
                  <a:pt x="12554" y="5521"/>
                </a:lnTo>
                <a:lnTo>
                  <a:pt x="12549" y="5519"/>
                </a:lnTo>
                <a:lnTo>
                  <a:pt x="12546" y="5517"/>
                </a:lnTo>
                <a:lnTo>
                  <a:pt x="12552" y="5516"/>
                </a:lnTo>
                <a:lnTo>
                  <a:pt x="12556" y="5515"/>
                </a:lnTo>
                <a:close/>
                <a:moveTo>
                  <a:pt x="12311" y="5645"/>
                </a:moveTo>
                <a:lnTo>
                  <a:pt x="12311" y="5646"/>
                </a:lnTo>
                <a:lnTo>
                  <a:pt x="12311" y="5646"/>
                </a:lnTo>
                <a:lnTo>
                  <a:pt x="12310" y="5645"/>
                </a:lnTo>
                <a:lnTo>
                  <a:pt x="12310" y="5645"/>
                </a:lnTo>
                <a:lnTo>
                  <a:pt x="12311" y="5645"/>
                </a:lnTo>
                <a:lnTo>
                  <a:pt x="12311" y="5645"/>
                </a:lnTo>
                <a:close/>
                <a:moveTo>
                  <a:pt x="11937" y="5386"/>
                </a:moveTo>
                <a:lnTo>
                  <a:pt x="11937" y="5388"/>
                </a:lnTo>
                <a:lnTo>
                  <a:pt x="11938" y="5390"/>
                </a:lnTo>
                <a:lnTo>
                  <a:pt x="11934" y="5388"/>
                </a:lnTo>
                <a:lnTo>
                  <a:pt x="11929" y="5386"/>
                </a:lnTo>
                <a:lnTo>
                  <a:pt x="11934" y="5386"/>
                </a:lnTo>
                <a:lnTo>
                  <a:pt x="11937" y="5386"/>
                </a:lnTo>
                <a:close/>
                <a:moveTo>
                  <a:pt x="11960" y="5215"/>
                </a:moveTo>
                <a:lnTo>
                  <a:pt x="11961" y="5216"/>
                </a:lnTo>
                <a:lnTo>
                  <a:pt x="11963" y="5217"/>
                </a:lnTo>
                <a:lnTo>
                  <a:pt x="11960" y="5216"/>
                </a:lnTo>
                <a:lnTo>
                  <a:pt x="11956" y="5215"/>
                </a:lnTo>
                <a:lnTo>
                  <a:pt x="11957" y="5215"/>
                </a:lnTo>
                <a:lnTo>
                  <a:pt x="11960" y="5215"/>
                </a:lnTo>
                <a:close/>
                <a:moveTo>
                  <a:pt x="12290" y="5408"/>
                </a:moveTo>
                <a:lnTo>
                  <a:pt x="12290" y="5408"/>
                </a:lnTo>
                <a:lnTo>
                  <a:pt x="12290" y="5408"/>
                </a:lnTo>
                <a:lnTo>
                  <a:pt x="12289" y="5408"/>
                </a:lnTo>
                <a:lnTo>
                  <a:pt x="12289" y="5406"/>
                </a:lnTo>
                <a:lnTo>
                  <a:pt x="12290" y="5408"/>
                </a:lnTo>
                <a:lnTo>
                  <a:pt x="12285" y="5404"/>
                </a:lnTo>
                <a:lnTo>
                  <a:pt x="12280" y="5402"/>
                </a:lnTo>
                <a:lnTo>
                  <a:pt x="12282" y="5403"/>
                </a:lnTo>
                <a:lnTo>
                  <a:pt x="12284" y="5403"/>
                </a:lnTo>
                <a:lnTo>
                  <a:pt x="12287" y="5405"/>
                </a:lnTo>
                <a:lnTo>
                  <a:pt x="12290" y="5408"/>
                </a:lnTo>
                <a:close/>
                <a:moveTo>
                  <a:pt x="12364" y="5780"/>
                </a:moveTo>
                <a:lnTo>
                  <a:pt x="12365" y="5780"/>
                </a:lnTo>
                <a:lnTo>
                  <a:pt x="12365" y="5780"/>
                </a:lnTo>
                <a:lnTo>
                  <a:pt x="12365" y="5780"/>
                </a:lnTo>
                <a:lnTo>
                  <a:pt x="12364" y="5780"/>
                </a:lnTo>
                <a:close/>
                <a:moveTo>
                  <a:pt x="10791" y="4987"/>
                </a:moveTo>
                <a:lnTo>
                  <a:pt x="10791" y="4987"/>
                </a:lnTo>
                <a:lnTo>
                  <a:pt x="10792" y="4987"/>
                </a:lnTo>
                <a:lnTo>
                  <a:pt x="10784" y="4988"/>
                </a:lnTo>
                <a:lnTo>
                  <a:pt x="10777" y="4988"/>
                </a:lnTo>
                <a:lnTo>
                  <a:pt x="10783" y="4987"/>
                </a:lnTo>
                <a:lnTo>
                  <a:pt x="10791" y="4987"/>
                </a:lnTo>
                <a:close/>
                <a:moveTo>
                  <a:pt x="12730" y="5646"/>
                </a:moveTo>
                <a:lnTo>
                  <a:pt x="12731" y="5646"/>
                </a:lnTo>
                <a:lnTo>
                  <a:pt x="12732" y="5649"/>
                </a:lnTo>
                <a:lnTo>
                  <a:pt x="12731" y="5646"/>
                </a:lnTo>
                <a:lnTo>
                  <a:pt x="12729" y="5646"/>
                </a:lnTo>
                <a:lnTo>
                  <a:pt x="12730" y="5646"/>
                </a:lnTo>
                <a:close/>
                <a:moveTo>
                  <a:pt x="4640" y="4251"/>
                </a:moveTo>
                <a:lnTo>
                  <a:pt x="4640" y="4251"/>
                </a:lnTo>
                <a:lnTo>
                  <a:pt x="4641" y="4251"/>
                </a:lnTo>
                <a:lnTo>
                  <a:pt x="4640" y="4251"/>
                </a:lnTo>
                <a:lnTo>
                  <a:pt x="4640" y="4251"/>
                </a:lnTo>
                <a:close/>
                <a:moveTo>
                  <a:pt x="2190" y="3475"/>
                </a:moveTo>
                <a:lnTo>
                  <a:pt x="2189" y="3475"/>
                </a:lnTo>
                <a:lnTo>
                  <a:pt x="2189" y="3475"/>
                </a:lnTo>
                <a:lnTo>
                  <a:pt x="2190" y="3475"/>
                </a:lnTo>
                <a:lnTo>
                  <a:pt x="2190" y="3475"/>
                </a:lnTo>
                <a:lnTo>
                  <a:pt x="2190" y="3475"/>
                </a:lnTo>
                <a:close/>
                <a:moveTo>
                  <a:pt x="10321" y="4133"/>
                </a:moveTo>
                <a:lnTo>
                  <a:pt x="10320" y="4132"/>
                </a:lnTo>
                <a:lnTo>
                  <a:pt x="10320" y="4131"/>
                </a:lnTo>
                <a:lnTo>
                  <a:pt x="10323" y="4134"/>
                </a:lnTo>
                <a:lnTo>
                  <a:pt x="10329" y="4137"/>
                </a:lnTo>
                <a:lnTo>
                  <a:pt x="10324" y="4135"/>
                </a:lnTo>
                <a:lnTo>
                  <a:pt x="10321" y="4133"/>
                </a:lnTo>
                <a:close/>
                <a:moveTo>
                  <a:pt x="9840" y="3792"/>
                </a:moveTo>
                <a:lnTo>
                  <a:pt x="9840" y="3792"/>
                </a:lnTo>
                <a:lnTo>
                  <a:pt x="9840" y="3794"/>
                </a:lnTo>
                <a:lnTo>
                  <a:pt x="9839" y="3792"/>
                </a:lnTo>
                <a:lnTo>
                  <a:pt x="9838" y="3792"/>
                </a:lnTo>
                <a:lnTo>
                  <a:pt x="9839" y="3792"/>
                </a:lnTo>
                <a:lnTo>
                  <a:pt x="9840" y="3792"/>
                </a:lnTo>
                <a:close/>
                <a:moveTo>
                  <a:pt x="6250" y="4654"/>
                </a:moveTo>
                <a:lnTo>
                  <a:pt x="6250" y="4655"/>
                </a:lnTo>
                <a:lnTo>
                  <a:pt x="6252" y="4656"/>
                </a:lnTo>
                <a:lnTo>
                  <a:pt x="6249" y="4655"/>
                </a:lnTo>
                <a:lnTo>
                  <a:pt x="6247" y="4654"/>
                </a:lnTo>
                <a:lnTo>
                  <a:pt x="6249" y="4654"/>
                </a:lnTo>
                <a:lnTo>
                  <a:pt x="6250" y="4654"/>
                </a:lnTo>
                <a:close/>
                <a:moveTo>
                  <a:pt x="5714" y="4348"/>
                </a:moveTo>
                <a:lnTo>
                  <a:pt x="5717" y="4350"/>
                </a:lnTo>
                <a:lnTo>
                  <a:pt x="5722" y="4353"/>
                </a:lnTo>
                <a:lnTo>
                  <a:pt x="5714" y="4349"/>
                </a:lnTo>
                <a:lnTo>
                  <a:pt x="5707" y="4346"/>
                </a:lnTo>
                <a:lnTo>
                  <a:pt x="5711" y="4347"/>
                </a:lnTo>
                <a:lnTo>
                  <a:pt x="5714" y="4348"/>
                </a:lnTo>
                <a:close/>
                <a:moveTo>
                  <a:pt x="5476" y="4168"/>
                </a:moveTo>
                <a:lnTo>
                  <a:pt x="5477" y="4168"/>
                </a:lnTo>
                <a:lnTo>
                  <a:pt x="5478" y="4168"/>
                </a:lnTo>
                <a:lnTo>
                  <a:pt x="5477" y="4169"/>
                </a:lnTo>
                <a:lnTo>
                  <a:pt x="5476" y="4171"/>
                </a:lnTo>
                <a:lnTo>
                  <a:pt x="5475" y="4169"/>
                </a:lnTo>
                <a:lnTo>
                  <a:pt x="5472" y="4168"/>
                </a:lnTo>
                <a:lnTo>
                  <a:pt x="5475" y="4168"/>
                </a:lnTo>
                <a:lnTo>
                  <a:pt x="5476" y="4168"/>
                </a:lnTo>
                <a:close/>
                <a:moveTo>
                  <a:pt x="501" y="3014"/>
                </a:moveTo>
                <a:lnTo>
                  <a:pt x="502" y="3015"/>
                </a:lnTo>
                <a:lnTo>
                  <a:pt x="503" y="3015"/>
                </a:lnTo>
                <a:lnTo>
                  <a:pt x="494" y="3012"/>
                </a:lnTo>
                <a:lnTo>
                  <a:pt x="484" y="3008"/>
                </a:lnTo>
                <a:lnTo>
                  <a:pt x="493" y="3011"/>
                </a:lnTo>
                <a:lnTo>
                  <a:pt x="501" y="3014"/>
                </a:lnTo>
                <a:close/>
                <a:moveTo>
                  <a:pt x="9530" y="3579"/>
                </a:moveTo>
                <a:lnTo>
                  <a:pt x="9528" y="3580"/>
                </a:lnTo>
                <a:lnTo>
                  <a:pt x="9527" y="3580"/>
                </a:lnTo>
                <a:lnTo>
                  <a:pt x="9527" y="3579"/>
                </a:lnTo>
                <a:lnTo>
                  <a:pt x="9527" y="3578"/>
                </a:lnTo>
                <a:lnTo>
                  <a:pt x="9528" y="3579"/>
                </a:lnTo>
                <a:lnTo>
                  <a:pt x="9530" y="3579"/>
                </a:lnTo>
                <a:close/>
                <a:moveTo>
                  <a:pt x="8875" y="3452"/>
                </a:moveTo>
                <a:lnTo>
                  <a:pt x="8881" y="3454"/>
                </a:lnTo>
                <a:lnTo>
                  <a:pt x="8888" y="3456"/>
                </a:lnTo>
                <a:lnTo>
                  <a:pt x="8883" y="3455"/>
                </a:lnTo>
                <a:lnTo>
                  <a:pt x="8878" y="3455"/>
                </a:lnTo>
                <a:lnTo>
                  <a:pt x="8876" y="3453"/>
                </a:lnTo>
                <a:lnTo>
                  <a:pt x="8875" y="3452"/>
                </a:lnTo>
                <a:close/>
                <a:moveTo>
                  <a:pt x="4736" y="3680"/>
                </a:moveTo>
                <a:lnTo>
                  <a:pt x="4732" y="3678"/>
                </a:lnTo>
                <a:lnTo>
                  <a:pt x="4729" y="3676"/>
                </a:lnTo>
                <a:lnTo>
                  <a:pt x="4730" y="3676"/>
                </a:lnTo>
                <a:lnTo>
                  <a:pt x="4732" y="3677"/>
                </a:lnTo>
                <a:lnTo>
                  <a:pt x="4734" y="3678"/>
                </a:lnTo>
                <a:lnTo>
                  <a:pt x="4736" y="3680"/>
                </a:lnTo>
                <a:close/>
                <a:moveTo>
                  <a:pt x="7414" y="3547"/>
                </a:moveTo>
                <a:lnTo>
                  <a:pt x="7418" y="3550"/>
                </a:lnTo>
                <a:lnTo>
                  <a:pt x="7422" y="3553"/>
                </a:lnTo>
                <a:lnTo>
                  <a:pt x="7433" y="3558"/>
                </a:lnTo>
                <a:lnTo>
                  <a:pt x="7436" y="3561"/>
                </a:lnTo>
                <a:lnTo>
                  <a:pt x="7434" y="3561"/>
                </a:lnTo>
                <a:lnTo>
                  <a:pt x="7426" y="3556"/>
                </a:lnTo>
                <a:lnTo>
                  <a:pt x="7424" y="3555"/>
                </a:lnTo>
                <a:lnTo>
                  <a:pt x="7422" y="3555"/>
                </a:lnTo>
                <a:lnTo>
                  <a:pt x="7418" y="3551"/>
                </a:lnTo>
                <a:lnTo>
                  <a:pt x="7414" y="3547"/>
                </a:lnTo>
                <a:close/>
                <a:moveTo>
                  <a:pt x="12766" y="113"/>
                </a:moveTo>
                <a:lnTo>
                  <a:pt x="12768" y="113"/>
                </a:lnTo>
                <a:lnTo>
                  <a:pt x="12768" y="111"/>
                </a:lnTo>
                <a:lnTo>
                  <a:pt x="12771" y="113"/>
                </a:lnTo>
                <a:lnTo>
                  <a:pt x="12774" y="115"/>
                </a:lnTo>
                <a:lnTo>
                  <a:pt x="12770" y="114"/>
                </a:lnTo>
                <a:lnTo>
                  <a:pt x="12766" y="11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84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7363415" cy="10288588"/>
          </a:xfrm>
          <a:custGeom>
            <a:avLst/>
            <a:gdLst>
              <a:gd name="T0" fmla="*/ 9851 w 13761"/>
              <a:gd name="T1" fmla="*/ 7438 h 8153"/>
              <a:gd name="T2" fmla="*/ 8891 w 13761"/>
              <a:gd name="T3" fmla="*/ 7747 h 8153"/>
              <a:gd name="T4" fmla="*/ 7840 w 13761"/>
              <a:gd name="T5" fmla="*/ 6968 h 8153"/>
              <a:gd name="T6" fmla="*/ 6917 w 13761"/>
              <a:gd name="T7" fmla="*/ 6009 h 8153"/>
              <a:gd name="T8" fmla="*/ 6361 w 13761"/>
              <a:gd name="T9" fmla="*/ 5860 h 8153"/>
              <a:gd name="T10" fmla="*/ 6922 w 13761"/>
              <a:gd name="T11" fmla="*/ 6908 h 8153"/>
              <a:gd name="T12" fmla="*/ 7925 w 13761"/>
              <a:gd name="T13" fmla="*/ 7529 h 8153"/>
              <a:gd name="T14" fmla="*/ 6546 w 13761"/>
              <a:gd name="T15" fmla="*/ 7561 h 8153"/>
              <a:gd name="T16" fmla="*/ 5817 w 13761"/>
              <a:gd name="T17" fmla="*/ 6828 h 8153"/>
              <a:gd name="T18" fmla="*/ 4186 w 13761"/>
              <a:gd name="T19" fmla="*/ 6289 h 8153"/>
              <a:gd name="T20" fmla="*/ 3383 w 13761"/>
              <a:gd name="T21" fmla="*/ 4928 h 8153"/>
              <a:gd name="T22" fmla="*/ 1759 w 13761"/>
              <a:gd name="T23" fmla="*/ 3583 h 8153"/>
              <a:gd name="T24" fmla="*/ 1108 w 13761"/>
              <a:gd name="T25" fmla="*/ 2260 h 8153"/>
              <a:gd name="T26" fmla="*/ 195 w 13761"/>
              <a:gd name="T27" fmla="*/ 1489 h 8153"/>
              <a:gd name="T28" fmla="*/ 1514 w 13761"/>
              <a:gd name="T29" fmla="*/ 832 h 8153"/>
              <a:gd name="T30" fmla="*/ 2240 w 13761"/>
              <a:gd name="T31" fmla="*/ 1652 h 8153"/>
              <a:gd name="T32" fmla="*/ 3394 w 13761"/>
              <a:gd name="T33" fmla="*/ 2190 h 8153"/>
              <a:gd name="T34" fmla="*/ 4569 w 13761"/>
              <a:gd name="T35" fmla="*/ 1332 h 8153"/>
              <a:gd name="T36" fmla="*/ 4787 w 13761"/>
              <a:gd name="T37" fmla="*/ 2501 h 8153"/>
              <a:gd name="T38" fmla="*/ 5640 w 13761"/>
              <a:gd name="T39" fmla="*/ 1999 h 8153"/>
              <a:gd name="T40" fmla="*/ 4763 w 13761"/>
              <a:gd name="T41" fmla="*/ 983 h 8153"/>
              <a:gd name="T42" fmla="*/ 5382 w 13761"/>
              <a:gd name="T43" fmla="*/ 0 h 8153"/>
              <a:gd name="T44" fmla="*/ 7404 w 13761"/>
              <a:gd name="T45" fmla="*/ 1023 h 8153"/>
              <a:gd name="T46" fmla="*/ 8695 w 13761"/>
              <a:gd name="T47" fmla="*/ 2985 h 8153"/>
              <a:gd name="T48" fmla="*/ 7756 w 13761"/>
              <a:gd name="T49" fmla="*/ 3990 h 8153"/>
              <a:gd name="T50" fmla="*/ 6574 w 13761"/>
              <a:gd name="T51" fmla="*/ 3235 h 8153"/>
              <a:gd name="T52" fmla="*/ 6172 w 13761"/>
              <a:gd name="T53" fmla="*/ 3475 h 8153"/>
              <a:gd name="T54" fmla="*/ 7304 w 13761"/>
              <a:gd name="T55" fmla="*/ 4633 h 8153"/>
              <a:gd name="T56" fmla="*/ 8276 w 13761"/>
              <a:gd name="T57" fmla="*/ 5568 h 8153"/>
              <a:gd name="T58" fmla="*/ 9090 w 13761"/>
              <a:gd name="T59" fmla="*/ 6805 h 8153"/>
              <a:gd name="T60" fmla="*/ 25 w 13761"/>
              <a:gd name="T61" fmla="*/ 944 h 8153"/>
              <a:gd name="T62" fmla="*/ 1775 w 13761"/>
              <a:gd name="T63" fmla="*/ 345 h 8153"/>
              <a:gd name="T64" fmla="*/ 10821 w 13761"/>
              <a:gd name="T65" fmla="*/ 7455 h 8153"/>
              <a:gd name="T66" fmla="*/ 9708 w 13761"/>
              <a:gd name="T67" fmla="*/ 6072 h 8153"/>
              <a:gd name="T68" fmla="*/ 9153 w 13761"/>
              <a:gd name="T69" fmla="*/ 4972 h 8153"/>
              <a:gd name="T70" fmla="*/ 8565 w 13761"/>
              <a:gd name="T71" fmla="*/ 4160 h 8153"/>
              <a:gd name="T72" fmla="*/ 9637 w 13761"/>
              <a:gd name="T73" fmla="*/ 4287 h 8153"/>
              <a:gd name="T74" fmla="*/ 10661 w 13761"/>
              <a:gd name="T75" fmla="*/ 4960 h 8153"/>
              <a:gd name="T76" fmla="*/ 12003 w 13761"/>
              <a:gd name="T77" fmla="*/ 5917 h 8153"/>
              <a:gd name="T78" fmla="*/ 12822 w 13761"/>
              <a:gd name="T79" fmla="*/ 7666 h 8153"/>
              <a:gd name="T80" fmla="*/ 13751 w 13761"/>
              <a:gd name="T81" fmla="*/ 8139 h 8153"/>
              <a:gd name="T82" fmla="*/ 10952 w 13761"/>
              <a:gd name="T83" fmla="*/ 7934 h 8153"/>
              <a:gd name="T84" fmla="*/ 2883 w 13761"/>
              <a:gd name="T85" fmla="*/ 7741 h 8153"/>
              <a:gd name="T86" fmla="*/ 2536 w 13761"/>
              <a:gd name="T87" fmla="*/ 6654 h 8153"/>
              <a:gd name="T88" fmla="*/ 1591 w 13761"/>
              <a:gd name="T89" fmla="*/ 5811 h 8153"/>
              <a:gd name="T90" fmla="*/ 636 w 13761"/>
              <a:gd name="T91" fmla="*/ 5196 h 8153"/>
              <a:gd name="T92" fmla="*/ 1312 w 13761"/>
              <a:gd name="T93" fmla="*/ 3964 h 8153"/>
              <a:gd name="T94" fmla="*/ 2022 w 13761"/>
              <a:gd name="T95" fmla="*/ 5029 h 8153"/>
              <a:gd name="T96" fmla="*/ 2965 w 13761"/>
              <a:gd name="T97" fmla="*/ 5362 h 8153"/>
              <a:gd name="T98" fmla="*/ 3456 w 13761"/>
              <a:gd name="T99" fmla="*/ 6191 h 8153"/>
              <a:gd name="T100" fmla="*/ 4425 w 13761"/>
              <a:gd name="T101" fmla="*/ 7455 h 8153"/>
              <a:gd name="T102" fmla="*/ 77 w 13761"/>
              <a:gd name="T103" fmla="*/ 5392 h 8153"/>
              <a:gd name="T104" fmla="*/ 1635 w 13761"/>
              <a:gd name="T105" fmla="*/ 6357 h 8153"/>
              <a:gd name="T106" fmla="*/ 2760 w 13761"/>
              <a:gd name="T107" fmla="*/ 7858 h 8153"/>
              <a:gd name="T108" fmla="*/ 559 w 13761"/>
              <a:gd name="T109" fmla="*/ 3174 h 8153"/>
              <a:gd name="T110" fmla="*/ 0 w 13761"/>
              <a:gd name="T111" fmla="*/ 4116 h 8153"/>
              <a:gd name="T112" fmla="*/ 4921 w 13761"/>
              <a:gd name="T113" fmla="*/ 4731 h 8153"/>
              <a:gd name="T114" fmla="*/ 5481 w 13761"/>
              <a:gd name="T115" fmla="*/ 3890 h 8153"/>
              <a:gd name="T116" fmla="*/ 4475 w 13761"/>
              <a:gd name="T117" fmla="*/ 2989 h 8153"/>
              <a:gd name="T118" fmla="*/ 4143 w 13761"/>
              <a:gd name="T119" fmla="*/ 3412 h 8153"/>
              <a:gd name="T120" fmla="*/ 3435 w 13761"/>
              <a:gd name="T121" fmla="*/ 428 h 8153"/>
              <a:gd name="T122" fmla="*/ 3080 w 13761"/>
              <a:gd name="T123" fmla="*/ 1389 h 8153"/>
              <a:gd name="T124" fmla="*/ 2519 w 13761"/>
              <a:gd name="T125" fmla="*/ 556 h 8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61" h="8153">
                <a:moveTo>
                  <a:pt x="9090" y="6805"/>
                </a:moveTo>
                <a:lnTo>
                  <a:pt x="9104" y="6799"/>
                </a:lnTo>
                <a:lnTo>
                  <a:pt x="9118" y="6795"/>
                </a:lnTo>
                <a:lnTo>
                  <a:pt x="9137" y="6790"/>
                </a:lnTo>
                <a:lnTo>
                  <a:pt x="9155" y="6785"/>
                </a:lnTo>
                <a:lnTo>
                  <a:pt x="9175" y="6781"/>
                </a:lnTo>
                <a:lnTo>
                  <a:pt x="9194" y="6777"/>
                </a:lnTo>
                <a:lnTo>
                  <a:pt x="9213" y="6775"/>
                </a:lnTo>
                <a:lnTo>
                  <a:pt x="9233" y="6772"/>
                </a:lnTo>
                <a:lnTo>
                  <a:pt x="9252" y="6770"/>
                </a:lnTo>
                <a:lnTo>
                  <a:pt x="9271" y="6769"/>
                </a:lnTo>
                <a:lnTo>
                  <a:pt x="9291" y="6769"/>
                </a:lnTo>
                <a:lnTo>
                  <a:pt x="9310" y="6770"/>
                </a:lnTo>
                <a:lnTo>
                  <a:pt x="9329" y="6771"/>
                </a:lnTo>
                <a:lnTo>
                  <a:pt x="9349" y="6772"/>
                </a:lnTo>
                <a:lnTo>
                  <a:pt x="9368" y="6775"/>
                </a:lnTo>
                <a:lnTo>
                  <a:pt x="9387" y="6778"/>
                </a:lnTo>
                <a:lnTo>
                  <a:pt x="9407" y="6782"/>
                </a:lnTo>
                <a:lnTo>
                  <a:pt x="9425" y="6786"/>
                </a:lnTo>
                <a:lnTo>
                  <a:pt x="9444" y="6791"/>
                </a:lnTo>
                <a:lnTo>
                  <a:pt x="9463" y="6797"/>
                </a:lnTo>
                <a:lnTo>
                  <a:pt x="9482" y="6803"/>
                </a:lnTo>
                <a:lnTo>
                  <a:pt x="9500" y="6810"/>
                </a:lnTo>
                <a:lnTo>
                  <a:pt x="9519" y="6817"/>
                </a:lnTo>
                <a:lnTo>
                  <a:pt x="9537" y="6826"/>
                </a:lnTo>
                <a:lnTo>
                  <a:pt x="9554" y="6835"/>
                </a:lnTo>
                <a:lnTo>
                  <a:pt x="9571" y="6844"/>
                </a:lnTo>
                <a:lnTo>
                  <a:pt x="9588" y="6855"/>
                </a:lnTo>
                <a:lnTo>
                  <a:pt x="9606" y="6866"/>
                </a:lnTo>
                <a:lnTo>
                  <a:pt x="9623" y="6877"/>
                </a:lnTo>
                <a:lnTo>
                  <a:pt x="9639" y="6889"/>
                </a:lnTo>
                <a:lnTo>
                  <a:pt x="9655" y="6902"/>
                </a:lnTo>
                <a:lnTo>
                  <a:pt x="9670" y="6916"/>
                </a:lnTo>
                <a:lnTo>
                  <a:pt x="9685" y="6930"/>
                </a:lnTo>
                <a:lnTo>
                  <a:pt x="9700" y="6945"/>
                </a:lnTo>
                <a:lnTo>
                  <a:pt x="9702" y="6947"/>
                </a:lnTo>
                <a:lnTo>
                  <a:pt x="9706" y="6950"/>
                </a:lnTo>
                <a:lnTo>
                  <a:pt x="9707" y="6951"/>
                </a:lnTo>
                <a:lnTo>
                  <a:pt x="9727" y="6975"/>
                </a:lnTo>
                <a:lnTo>
                  <a:pt x="9747" y="7001"/>
                </a:lnTo>
                <a:lnTo>
                  <a:pt x="9766" y="7027"/>
                </a:lnTo>
                <a:lnTo>
                  <a:pt x="9783" y="7055"/>
                </a:lnTo>
                <a:lnTo>
                  <a:pt x="9798" y="7083"/>
                </a:lnTo>
                <a:lnTo>
                  <a:pt x="9812" y="7112"/>
                </a:lnTo>
                <a:lnTo>
                  <a:pt x="9824" y="7140"/>
                </a:lnTo>
                <a:lnTo>
                  <a:pt x="9833" y="7169"/>
                </a:lnTo>
                <a:lnTo>
                  <a:pt x="9839" y="7187"/>
                </a:lnTo>
                <a:lnTo>
                  <a:pt x="9843" y="7206"/>
                </a:lnTo>
                <a:lnTo>
                  <a:pt x="9847" y="7225"/>
                </a:lnTo>
                <a:lnTo>
                  <a:pt x="9851" y="7245"/>
                </a:lnTo>
                <a:lnTo>
                  <a:pt x="9854" y="7263"/>
                </a:lnTo>
                <a:lnTo>
                  <a:pt x="9856" y="7282"/>
                </a:lnTo>
                <a:lnTo>
                  <a:pt x="9858" y="7303"/>
                </a:lnTo>
                <a:lnTo>
                  <a:pt x="9858" y="7322"/>
                </a:lnTo>
                <a:lnTo>
                  <a:pt x="9859" y="7341"/>
                </a:lnTo>
                <a:lnTo>
                  <a:pt x="9858" y="7360"/>
                </a:lnTo>
                <a:lnTo>
                  <a:pt x="9857" y="7380"/>
                </a:lnTo>
                <a:lnTo>
                  <a:pt x="9856" y="7399"/>
                </a:lnTo>
                <a:lnTo>
                  <a:pt x="9853" y="7418"/>
                </a:lnTo>
                <a:lnTo>
                  <a:pt x="9851" y="7438"/>
                </a:lnTo>
                <a:lnTo>
                  <a:pt x="9846" y="7457"/>
                </a:lnTo>
                <a:lnTo>
                  <a:pt x="9842" y="7475"/>
                </a:lnTo>
                <a:lnTo>
                  <a:pt x="9837" y="7494"/>
                </a:lnTo>
                <a:lnTo>
                  <a:pt x="9831" y="7512"/>
                </a:lnTo>
                <a:lnTo>
                  <a:pt x="9825" y="7532"/>
                </a:lnTo>
                <a:lnTo>
                  <a:pt x="9818" y="7550"/>
                </a:lnTo>
                <a:lnTo>
                  <a:pt x="9811" y="7568"/>
                </a:lnTo>
                <a:lnTo>
                  <a:pt x="9802" y="7585"/>
                </a:lnTo>
                <a:lnTo>
                  <a:pt x="9793" y="7604"/>
                </a:lnTo>
                <a:lnTo>
                  <a:pt x="9784" y="7621"/>
                </a:lnTo>
                <a:lnTo>
                  <a:pt x="9773" y="7638"/>
                </a:lnTo>
                <a:lnTo>
                  <a:pt x="9762" y="7655"/>
                </a:lnTo>
                <a:lnTo>
                  <a:pt x="9751" y="7671"/>
                </a:lnTo>
                <a:lnTo>
                  <a:pt x="9739" y="7687"/>
                </a:lnTo>
                <a:lnTo>
                  <a:pt x="9726" y="7703"/>
                </a:lnTo>
                <a:lnTo>
                  <a:pt x="9712" y="7718"/>
                </a:lnTo>
                <a:lnTo>
                  <a:pt x="9698" y="7733"/>
                </a:lnTo>
                <a:lnTo>
                  <a:pt x="9683" y="7748"/>
                </a:lnTo>
                <a:lnTo>
                  <a:pt x="9682" y="7749"/>
                </a:lnTo>
                <a:lnTo>
                  <a:pt x="9679" y="7752"/>
                </a:lnTo>
                <a:lnTo>
                  <a:pt x="9677" y="7755"/>
                </a:lnTo>
                <a:lnTo>
                  <a:pt x="9652" y="7776"/>
                </a:lnTo>
                <a:lnTo>
                  <a:pt x="9627" y="7796"/>
                </a:lnTo>
                <a:lnTo>
                  <a:pt x="9600" y="7815"/>
                </a:lnTo>
                <a:lnTo>
                  <a:pt x="9573" y="7831"/>
                </a:lnTo>
                <a:lnTo>
                  <a:pt x="9545" y="7846"/>
                </a:lnTo>
                <a:lnTo>
                  <a:pt x="9517" y="7859"/>
                </a:lnTo>
                <a:lnTo>
                  <a:pt x="9488" y="7871"/>
                </a:lnTo>
                <a:lnTo>
                  <a:pt x="9458" y="7881"/>
                </a:lnTo>
                <a:lnTo>
                  <a:pt x="9440" y="7886"/>
                </a:lnTo>
                <a:lnTo>
                  <a:pt x="9421" y="7892"/>
                </a:lnTo>
                <a:lnTo>
                  <a:pt x="9401" y="7896"/>
                </a:lnTo>
                <a:lnTo>
                  <a:pt x="9383" y="7899"/>
                </a:lnTo>
                <a:lnTo>
                  <a:pt x="9364" y="7902"/>
                </a:lnTo>
                <a:lnTo>
                  <a:pt x="9345" y="7904"/>
                </a:lnTo>
                <a:lnTo>
                  <a:pt x="9325" y="7906"/>
                </a:lnTo>
                <a:lnTo>
                  <a:pt x="9306" y="7907"/>
                </a:lnTo>
                <a:lnTo>
                  <a:pt x="9285" y="7907"/>
                </a:lnTo>
                <a:lnTo>
                  <a:pt x="9266" y="7907"/>
                </a:lnTo>
                <a:lnTo>
                  <a:pt x="9247" y="7906"/>
                </a:lnTo>
                <a:lnTo>
                  <a:pt x="9227" y="7903"/>
                </a:lnTo>
                <a:lnTo>
                  <a:pt x="9208" y="7901"/>
                </a:lnTo>
                <a:lnTo>
                  <a:pt x="9189" y="7898"/>
                </a:lnTo>
                <a:lnTo>
                  <a:pt x="9170" y="7895"/>
                </a:lnTo>
                <a:lnTo>
                  <a:pt x="9151" y="7891"/>
                </a:lnTo>
                <a:lnTo>
                  <a:pt x="9132" y="7885"/>
                </a:lnTo>
                <a:lnTo>
                  <a:pt x="9114" y="7880"/>
                </a:lnTo>
                <a:lnTo>
                  <a:pt x="9095" y="7873"/>
                </a:lnTo>
                <a:lnTo>
                  <a:pt x="9076" y="7867"/>
                </a:lnTo>
                <a:lnTo>
                  <a:pt x="9058" y="7858"/>
                </a:lnTo>
                <a:lnTo>
                  <a:pt x="9040" y="7851"/>
                </a:lnTo>
                <a:lnTo>
                  <a:pt x="9022" y="7841"/>
                </a:lnTo>
                <a:lnTo>
                  <a:pt x="9005" y="7832"/>
                </a:lnTo>
                <a:lnTo>
                  <a:pt x="8988" y="7822"/>
                </a:lnTo>
                <a:lnTo>
                  <a:pt x="8971" y="7811"/>
                </a:lnTo>
                <a:lnTo>
                  <a:pt x="8955" y="7800"/>
                </a:lnTo>
                <a:lnTo>
                  <a:pt x="8938" y="7787"/>
                </a:lnTo>
                <a:lnTo>
                  <a:pt x="8922" y="7775"/>
                </a:lnTo>
                <a:lnTo>
                  <a:pt x="8906" y="7761"/>
                </a:lnTo>
                <a:lnTo>
                  <a:pt x="8891" y="7747"/>
                </a:lnTo>
                <a:lnTo>
                  <a:pt x="8876" y="7732"/>
                </a:lnTo>
                <a:lnTo>
                  <a:pt x="8876" y="7731"/>
                </a:lnTo>
                <a:lnTo>
                  <a:pt x="8872" y="7728"/>
                </a:lnTo>
                <a:lnTo>
                  <a:pt x="8871" y="7726"/>
                </a:lnTo>
                <a:lnTo>
                  <a:pt x="8849" y="7701"/>
                </a:lnTo>
                <a:lnTo>
                  <a:pt x="8829" y="7676"/>
                </a:lnTo>
                <a:lnTo>
                  <a:pt x="8811" y="7650"/>
                </a:lnTo>
                <a:lnTo>
                  <a:pt x="8794" y="7623"/>
                </a:lnTo>
                <a:lnTo>
                  <a:pt x="8779" y="7595"/>
                </a:lnTo>
                <a:lnTo>
                  <a:pt x="8765" y="7566"/>
                </a:lnTo>
                <a:lnTo>
                  <a:pt x="8754" y="7537"/>
                </a:lnTo>
                <a:lnTo>
                  <a:pt x="8744" y="7508"/>
                </a:lnTo>
                <a:lnTo>
                  <a:pt x="8736" y="7485"/>
                </a:lnTo>
                <a:lnTo>
                  <a:pt x="8731" y="7460"/>
                </a:lnTo>
                <a:lnTo>
                  <a:pt x="8726" y="7435"/>
                </a:lnTo>
                <a:lnTo>
                  <a:pt x="8722" y="7411"/>
                </a:lnTo>
                <a:lnTo>
                  <a:pt x="8719" y="7386"/>
                </a:lnTo>
                <a:lnTo>
                  <a:pt x="8718" y="7361"/>
                </a:lnTo>
                <a:lnTo>
                  <a:pt x="8718" y="7337"/>
                </a:lnTo>
                <a:lnTo>
                  <a:pt x="8718" y="7312"/>
                </a:lnTo>
                <a:lnTo>
                  <a:pt x="8720" y="7288"/>
                </a:lnTo>
                <a:lnTo>
                  <a:pt x="8722" y="7263"/>
                </a:lnTo>
                <a:lnTo>
                  <a:pt x="8727" y="7238"/>
                </a:lnTo>
                <a:lnTo>
                  <a:pt x="8732" y="7214"/>
                </a:lnTo>
                <a:lnTo>
                  <a:pt x="8737" y="7189"/>
                </a:lnTo>
                <a:lnTo>
                  <a:pt x="8745" y="7165"/>
                </a:lnTo>
                <a:lnTo>
                  <a:pt x="8753" y="7142"/>
                </a:lnTo>
                <a:lnTo>
                  <a:pt x="8762" y="7118"/>
                </a:lnTo>
                <a:lnTo>
                  <a:pt x="8740" y="7129"/>
                </a:lnTo>
                <a:lnTo>
                  <a:pt x="8717" y="7140"/>
                </a:lnTo>
                <a:lnTo>
                  <a:pt x="8695" y="7148"/>
                </a:lnTo>
                <a:lnTo>
                  <a:pt x="8672" y="7157"/>
                </a:lnTo>
                <a:lnTo>
                  <a:pt x="8649" y="7165"/>
                </a:lnTo>
                <a:lnTo>
                  <a:pt x="8626" y="7172"/>
                </a:lnTo>
                <a:lnTo>
                  <a:pt x="8602" y="7178"/>
                </a:lnTo>
                <a:lnTo>
                  <a:pt x="8578" y="7185"/>
                </a:lnTo>
                <a:lnTo>
                  <a:pt x="8555" y="7189"/>
                </a:lnTo>
                <a:lnTo>
                  <a:pt x="8531" y="7193"/>
                </a:lnTo>
                <a:lnTo>
                  <a:pt x="8508" y="7198"/>
                </a:lnTo>
                <a:lnTo>
                  <a:pt x="8483" y="7200"/>
                </a:lnTo>
                <a:lnTo>
                  <a:pt x="8459" y="7202"/>
                </a:lnTo>
                <a:lnTo>
                  <a:pt x="8436" y="7203"/>
                </a:lnTo>
                <a:lnTo>
                  <a:pt x="8411" y="7204"/>
                </a:lnTo>
                <a:lnTo>
                  <a:pt x="8387" y="7204"/>
                </a:lnTo>
                <a:lnTo>
                  <a:pt x="8350" y="7202"/>
                </a:lnTo>
                <a:lnTo>
                  <a:pt x="8312" y="7199"/>
                </a:lnTo>
                <a:lnTo>
                  <a:pt x="8276" y="7193"/>
                </a:lnTo>
                <a:lnTo>
                  <a:pt x="8239" y="7187"/>
                </a:lnTo>
                <a:lnTo>
                  <a:pt x="8202" y="7178"/>
                </a:lnTo>
                <a:lnTo>
                  <a:pt x="8166" y="7168"/>
                </a:lnTo>
                <a:lnTo>
                  <a:pt x="8130" y="7156"/>
                </a:lnTo>
                <a:lnTo>
                  <a:pt x="8095" y="7142"/>
                </a:lnTo>
                <a:lnTo>
                  <a:pt x="8061" y="7126"/>
                </a:lnTo>
                <a:lnTo>
                  <a:pt x="8027" y="7109"/>
                </a:lnTo>
                <a:lnTo>
                  <a:pt x="7994" y="7089"/>
                </a:lnTo>
                <a:lnTo>
                  <a:pt x="7961" y="7069"/>
                </a:lnTo>
                <a:lnTo>
                  <a:pt x="7930" y="7047"/>
                </a:lnTo>
                <a:lnTo>
                  <a:pt x="7899" y="7022"/>
                </a:lnTo>
                <a:lnTo>
                  <a:pt x="7869" y="6996"/>
                </a:lnTo>
                <a:lnTo>
                  <a:pt x="7840" y="6968"/>
                </a:lnTo>
                <a:lnTo>
                  <a:pt x="7839" y="6967"/>
                </a:lnTo>
                <a:lnTo>
                  <a:pt x="7835" y="6963"/>
                </a:lnTo>
                <a:lnTo>
                  <a:pt x="7834" y="6961"/>
                </a:lnTo>
                <a:lnTo>
                  <a:pt x="7830" y="6958"/>
                </a:lnTo>
                <a:lnTo>
                  <a:pt x="7829" y="6957"/>
                </a:lnTo>
                <a:lnTo>
                  <a:pt x="7803" y="6927"/>
                </a:lnTo>
                <a:lnTo>
                  <a:pt x="7777" y="6897"/>
                </a:lnTo>
                <a:lnTo>
                  <a:pt x="7754" y="6865"/>
                </a:lnTo>
                <a:lnTo>
                  <a:pt x="7733" y="6832"/>
                </a:lnTo>
                <a:lnTo>
                  <a:pt x="7714" y="6799"/>
                </a:lnTo>
                <a:lnTo>
                  <a:pt x="7695" y="6765"/>
                </a:lnTo>
                <a:lnTo>
                  <a:pt x="7679" y="6731"/>
                </a:lnTo>
                <a:lnTo>
                  <a:pt x="7665" y="6695"/>
                </a:lnTo>
                <a:lnTo>
                  <a:pt x="7652" y="6660"/>
                </a:lnTo>
                <a:lnTo>
                  <a:pt x="7642" y="6624"/>
                </a:lnTo>
                <a:lnTo>
                  <a:pt x="7633" y="6587"/>
                </a:lnTo>
                <a:lnTo>
                  <a:pt x="7627" y="6551"/>
                </a:lnTo>
                <a:lnTo>
                  <a:pt x="7620" y="6513"/>
                </a:lnTo>
                <a:lnTo>
                  <a:pt x="7617" y="6477"/>
                </a:lnTo>
                <a:lnTo>
                  <a:pt x="7615" y="6439"/>
                </a:lnTo>
                <a:lnTo>
                  <a:pt x="7615" y="6402"/>
                </a:lnTo>
                <a:lnTo>
                  <a:pt x="7617" y="6362"/>
                </a:lnTo>
                <a:lnTo>
                  <a:pt x="7621" y="6323"/>
                </a:lnTo>
                <a:lnTo>
                  <a:pt x="7627" y="6283"/>
                </a:lnTo>
                <a:lnTo>
                  <a:pt x="7635" y="6243"/>
                </a:lnTo>
                <a:lnTo>
                  <a:pt x="7612" y="6248"/>
                </a:lnTo>
                <a:lnTo>
                  <a:pt x="7587" y="6251"/>
                </a:lnTo>
                <a:lnTo>
                  <a:pt x="7563" y="6253"/>
                </a:lnTo>
                <a:lnTo>
                  <a:pt x="7540" y="6255"/>
                </a:lnTo>
                <a:lnTo>
                  <a:pt x="7516" y="6256"/>
                </a:lnTo>
                <a:lnTo>
                  <a:pt x="7492" y="6256"/>
                </a:lnTo>
                <a:lnTo>
                  <a:pt x="7468" y="6256"/>
                </a:lnTo>
                <a:lnTo>
                  <a:pt x="7444" y="6255"/>
                </a:lnTo>
                <a:lnTo>
                  <a:pt x="7420" y="6253"/>
                </a:lnTo>
                <a:lnTo>
                  <a:pt x="7397" y="6251"/>
                </a:lnTo>
                <a:lnTo>
                  <a:pt x="7373" y="6248"/>
                </a:lnTo>
                <a:lnTo>
                  <a:pt x="7349" y="6243"/>
                </a:lnTo>
                <a:lnTo>
                  <a:pt x="7326" y="6239"/>
                </a:lnTo>
                <a:lnTo>
                  <a:pt x="7302" y="6234"/>
                </a:lnTo>
                <a:lnTo>
                  <a:pt x="7278" y="6227"/>
                </a:lnTo>
                <a:lnTo>
                  <a:pt x="7256" y="6221"/>
                </a:lnTo>
                <a:lnTo>
                  <a:pt x="7233" y="6213"/>
                </a:lnTo>
                <a:lnTo>
                  <a:pt x="7211" y="6205"/>
                </a:lnTo>
                <a:lnTo>
                  <a:pt x="7188" y="6196"/>
                </a:lnTo>
                <a:lnTo>
                  <a:pt x="7166" y="6187"/>
                </a:lnTo>
                <a:lnTo>
                  <a:pt x="7143" y="6176"/>
                </a:lnTo>
                <a:lnTo>
                  <a:pt x="7122" y="6165"/>
                </a:lnTo>
                <a:lnTo>
                  <a:pt x="7100" y="6153"/>
                </a:lnTo>
                <a:lnTo>
                  <a:pt x="7080" y="6141"/>
                </a:lnTo>
                <a:lnTo>
                  <a:pt x="7058" y="6127"/>
                </a:lnTo>
                <a:lnTo>
                  <a:pt x="7038" y="6113"/>
                </a:lnTo>
                <a:lnTo>
                  <a:pt x="7017" y="6099"/>
                </a:lnTo>
                <a:lnTo>
                  <a:pt x="6998" y="6083"/>
                </a:lnTo>
                <a:lnTo>
                  <a:pt x="6979" y="6067"/>
                </a:lnTo>
                <a:lnTo>
                  <a:pt x="6959" y="6051"/>
                </a:lnTo>
                <a:lnTo>
                  <a:pt x="6941" y="6032"/>
                </a:lnTo>
                <a:lnTo>
                  <a:pt x="6923" y="6014"/>
                </a:lnTo>
                <a:lnTo>
                  <a:pt x="6922" y="6014"/>
                </a:lnTo>
                <a:lnTo>
                  <a:pt x="6919" y="6010"/>
                </a:lnTo>
                <a:lnTo>
                  <a:pt x="6917" y="6009"/>
                </a:lnTo>
                <a:lnTo>
                  <a:pt x="6891" y="5980"/>
                </a:lnTo>
                <a:lnTo>
                  <a:pt x="6866" y="5949"/>
                </a:lnTo>
                <a:lnTo>
                  <a:pt x="6843" y="5917"/>
                </a:lnTo>
                <a:lnTo>
                  <a:pt x="6822" y="5885"/>
                </a:lnTo>
                <a:lnTo>
                  <a:pt x="6803" y="5851"/>
                </a:lnTo>
                <a:lnTo>
                  <a:pt x="6784" y="5817"/>
                </a:lnTo>
                <a:lnTo>
                  <a:pt x="6768" y="5783"/>
                </a:lnTo>
                <a:lnTo>
                  <a:pt x="6754" y="5747"/>
                </a:lnTo>
                <a:lnTo>
                  <a:pt x="6741" y="5712"/>
                </a:lnTo>
                <a:lnTo>
                  <a:pt x="6731" y="5676"/>
                </a:lnTo>
                <a:lnTo>
                  <a:pt x="6722" y="5639"/>
                </a:lnTo>
                <a:lnTo>
                  <a:pt x="6716" y="5603"/>
                </a:lnTo>
                <a:lnTo>
                  <a:pt x="6710" y="5566"/>
                </a:lnTo>
                <a:lnTo>
                  <a:pt x="6706" y="5529"/>
                </a:lnTo>
                <a:lnTo>
                  <a:pt x="6704" y="5492"/>
                </a:lnTo>
                <a:lnTo>
                  <a:pt x="6704" y="5454"/>
                </a:lnTo>
                <a:lnTo>
                  <a:pt x="6706" y="5425"/>
                </a:lnTo>
                <a:lnTo>
                  <a:pt x="6708" y="5395"/>
                </a:lnTo>
                <a:lnTo>
                  <a:pt x="6711" y="5365"/>
                </a:lnTo>
                <a:lnTo>
                  <a:pt x="6716" y="5336"/>
                </a:lnTo>
                <a:lnTo>
                  <a:pt x="6721" y="5307"/>
                </a:lnTo>
                <a:lnTo>
                  <a:pt x="6728" y="5278"/>
                </a:lnTo>
                <a:lnTo>
                  <a:pt x="6736" y="5249"/>
                </a:lnTo>
                <a:lnTo>
                  <a:pt x="6745" y="5221"/>
                </a:lnTo>
                <a:lnTo>
                  <a:pt x="6704" y="5236"/>
                </a:lnTo>
                <a:lnTo>
                  <a:pt x="6662" y="5247"/>
                </a:lnTo>
                <a:lnTo>
                  <a:pt x="6620" y="5257"/>
                </a:lnTo>
                <a:lnTo>
                  <a:pt x="6577" y="5266"/>
                </a:lnTo>
                <a:lnTo>
                  <a:pt x="6534" y="5272"/>
                </a:lnTo>
                <a:lnTo>
                  <a:pt x="6491" y="5275"/>
                </a:lnTo>
                <a:lnTo>
                  <a:pt x="6448" y="5277"/>
                </a:lnTo>
                <a:lnTo>
                  <a:pt x="6405" y="5277"/>
                </a:lnTo>
                <a:lnTo>
                  <a:pt x="6380" y="5277"/>
                </a:lnTo>
                <a:lnTo>
                  <a:pt x="6355" y="5275"/>
                </a:lnTo>
                <a:lnTo>
                  <a:pt x="6330" y="5273"/>
                </a:lnTo>
                <a:lnTo>
                  <a:pt x="6305" y="5270"/>
                </a:lnTo>
                <a:lnTo>
                  <a:pt x="6280" y="5267"/>
                </a:lnTo>
                <a:lnTo>
                  <a:pt x="6256" y="5262"/>
                </a:lnTo>
                <a:lnTo>
                  <a:pt x="6231" y="5258"/>
                </a:lnTo>
                <a:lnTo>
                  <a:pt x="6207" y="5253"/>
                </a:lnTo>
                <a:lnTo>
                  <a:pt x="6222" y="5278"/>
                </a:lnTo>
                <a:lnTo>
                  <a:pt x="6236" y="5306"/>
                </a:lnTo>
                <a:lnTo>
                  <a:pt x="6250" y="5333"/>
                </a:lnTo>
                <a:lnTo>
                  <a:pt x="6263" y="5361"/>
                </a:lnTo>
                <a:lnTo>
                  <a:pt x="6275" y="5390"/>
                </a:lnTo>
                <a:lnTo>
                  <a:pt x="6286" y="5418"/>
                </a:lnTo>
                <a:lnTo>
                  <a:pt x="6296" y="5447"/>
                </a:lnTo>
                <a:lnTo>
                  <a:pt x="6307" y="5475"/>
                </a:lnTo>
                <a:lnTo>
                  <a:pt x="6316" y="5507"/>
                </a:lnTo>
                <a:lnTo>
                  <a:pt x="6326" y="5539"/>
                </a:lnTo>
                <a:lnTo>
                  <a:pt x="6333" y="5571"/>
                </a:lnTo>
                <a:lnTo>
                  <a:pt x="6339" y="5602"/>
                </a:lnTo>
                <a:lnTo>
                  <a:pt x="6346" y="5634"/>
                </a:lnTo>
                <a:lnTo>
                  <a:pt x="6350" y="5666"/>
                </a:lnTo>
                <a:lnTo>
                  <a:pt x="6355" y="5698"/>
                </a:lnTo>
                <a:lnTo>
                  <a:pt x="6358" y="5730"/>
                </a:lnTo>
                <a:lnTo>
                  <a:pt x="6360" y="5764"/>
                </a:lnTo>
                <a:lnTo>
                  <a:pt x="6361" y="5796"/>
                </a:lnTo>
                <a:lnTo>
                  <a:pt x="6362" y="5828"/>
                </a:lnTo>
                <a:lnTo>
                  <a:pt x="6361" y="5860"/>
                </a:lnTo>
                <a:lnTo>
                  <a:pt x="6360" y="5893"/>
                </a:lnTo>
                <a:lnTo>
                  <a:pt x="6357" y="5925"/>
                </a:lnTo>
                <a:lnTo>
                  <a:pt x="6353" y="5957"/>
                </a:lnTo>
                <a:lnTo>
                  <a:pt x="6349" y="5990"/>
                </a:lnTo>
                <a:lnTo>
                  <a:pt x="6345" y="6022"/>
                </a:lnTo>
                <a:lnTo>
                  <a:pt x="6338" y="6054"/>
                </a:lnTo>
                <a:lnTo>
                  <a:pt x="6331" y="6085"/>
                </a:lnTo>
                <a:lnTo>
                  <a:pt x="6323" y="6117"/>
                </a:lnTo>
                <a:lnTo>
                  <a:pt x="6315" y="6148"/>
                </a:lnTo>
                <a:lnTo>
                  <a:pt x="6305" y="6179"/>
                </a:lnTo>
                <a:lnTo>
                  <a:pt x="6294" y="6210"/>
                </a:lnTo>
                <a:lnTo>
                  <a:pt x="6283" y="6241"/>
                </a:lnTo>
                <a:lnTo>
                  <a:pt x="6270" y="6271"/>
                </a:lnTo>
                <a:lnTo>
                  <a:pt x="6257" y="6301"/>
                </a:lnTo>
                <a:lnTo>
                  <a:pt x="6242" y="6331"/>
                </a:lnTo>
                <a:lnTo>
                  <a:pt x="6227" y="6361"/>
                </a:lnTo>
                <a:lnTo>
                  <a:pt x="6211" y="6390"/>
                </a:lnTo>
                <a:lnTo>
                  <a:pt x="6193" y="6418"/>
                </a:lnTo>
                <a:lnTo>
                  <a:pt x="6175" y="6447"/>
                </a:lnTo>
                <a:lnTo>
                  <a:pt x="6157" y="6475"/>
                </a:lnTo>
                <a:lnTo>
                  <a:pt x="6183" y="6465"/>
                </a:lnTo>
                <a:lnTo>
                  <a:pt x="6209" y="6458"/>
                </a:lnTo>
                <a:lnTo>
                  <a:pt x="6235" y="6450"/>
                </a:lnTo>
                <a:lnTo>
                  <a:pt x="6262" y="6445"/>
                </a:lnTo>
                <a:lnTo>
                  <a:pt x="6290" y="6441"/>
                </a:lnTo>
                <a:lnTo>
                  <a:pt x="6317" y="6438"/>
                </a:lnTo>
                <a:lnTo>
                  <a:pt x="6344" y="6437"/>
                </a:lnTo>
                <a:lnTo>
                  <a:pt x="6372" y="6437"/>
                </a:lnTo>
                <a:lnTo>
                  <a:pt x="6399" y="6438"/>
                </a:lnTo>
                <a:lnTo>
                  <a:pt x="6425" y="6440"/>
                </a:lnTo>
                <a:lnTo>
                  <a:pt x="6451" y="6445"/>
                </a:lnTo>
                <a:lnTo>
                  <a:pt x="6478" y="6449"/>
                </a:lnTo>
                <a:lnTo>
                  <a:pt x="6504" y="6455"/>
                </a:lnTo>
                <a:lnTo>
                  <a:pt x="6530" y="6463"/>
                </a:lnTo>
                <a:lnTo>
                  <a:pt x="6555" y="6471"/>
                </a:lnTo>
                <a:lnTo>
                  <a:pt x="6580" y="6481"/>
                </a:lnTo>
                <a:lnTo>
                  <a:pt x="6605" y="6492"/>
                </a:lnTo>
                <a:lnTo>
                  <a:pt x="6630" y="6505"/>
                </a:lnTo>
                <a:lnTo>
                  <a:pt x="6653" y="6518"/>
                </a:lnTo>
                <a:lnTo>
                  <a:pt x="6677" y="6533"/>
                </a:lnTo>
                <a:lnTo>
                  <a:pt x="6699" y="6549"/>
                </a:lnTo>
                <a:lnTo>
                  <a:pt x="6722" y="6566"/>
                </a:lnTo>
                <a:lnTo>
                  <a:pt x="6743" y="6584"/>
                </a:lnTo>
                <a:lnTo>
                  <a:pt x="6764" y="6603"/>
                </a:lnTo>
                <a:lnTo>
                  <a:pt x="6765" y="6604"/>
                </a:lnTo>
                <a:lnTo>
                  <a:pt x="6769" y="6610"/>
                </a:lnTo>
                <a:lnTo>
                  <a:pt x="6774" y="6613"/>
                </a:lnTo>
                <a:lnTo>
                  <a:pt x="6777" y="6617"/>
                </a:lnTo>
                <a:lnTo>
                  <a:pt x="6778" y="6618"/>
                </a:lnTo>
                <a:lnTo>
                  <a:pt x="6798" y="6642"/>
                </a:lnTo>
                <a:lnTo>
                  <a:pt x="6819" y="6667"/>
                </a:lnTo>
                <a:lnTo>
                  <a:pt x="6837" y="6694"/>
                </a:lnTo>
                <a:lnTo>
                  <a:pt x="6854" y="6722"/>
                </a:lnTo>
                <a:lnTo>
                  <a:pt x="6869" y="6750"/>
                </a:lnTo>
                <a:lnTo>
                  <a:pt x="6883" y="6779"/>
                </a:lnTo>
                <a:lnTo>
                  <a:pt x="6895" y="6807"/>
                </a:lnTo>
                <a:lnTo>
                  <a:pt x="6905" y="6836"/>
                </a:lnTo>
                <a:lnTo>
                  <a:pt x="6911" y="6859"/>
                </a:lnTo>
                <a:lnTo>
                  <a:pt x="6917" y="6884"/>
                </a:lnTo>
                <a:lnTo>
                  <a:pt x="6922" y="6908"/>
                </a:lnTo>
                <a:lnTo>
                  <a:pt x="6926" y="6933"/>
                </a:lnTo>
                <a:lnTo>
                  <a:pt x="6928" y="6958"/>
                </a:lnTo>
                <a:lnTo>
                  <a:pt x="6930" y="6982"/>
                </a:lnTo>
                <a:lnTo>
                  <a:pt x="6930" y="7007"/>
                </a:lnTo>
                <a:lnTo>
                  <a:pt x="6930" y="7032"/>
                </a:lnTo>
                <a:lnTo>
                  <a:pt x="6928" y="7056"/>
                </a:lnTo>
                <a:lnTo>
                  <a:pt x="6925" y="7081"/>
                </a:lnTo>
                <a:lnTo>
                  <a:pt x="6922" y="7106"/>
                </a:lnTo>
                <a:lnTo>
                  <a:pt x="6916" y="7130"/>
                </a:lnTo>
                <a:lnTo>
                  <a:pt x="6911" y="7155"/>
                </a:lnTo>
                <a:lnTo>
                  <a:pt x="6904" y="7178"/>
                </a:lnTo>
                <a:lnTo>
                  <a:pt x="6896" y="7202"/>
                </a:lnTo>
                <a:lnTo>
                  <a:pt x="6886" y="7225"/>
                </a:lnTo>
                <a:lnTo>
                  <a:pt x="6915" y="7212"/>
                </a:lnTo>
                <a:lnTo>
                  <a:pt x="6944" y="7199"/>
                </a:lnTo>
                <a:lnTo>
                  <a:pt x="6974" y="7187"/>
                </a:lnTo>
                <a:lnTo>
                  <a:pt x="7005" y="7177"/>
                </a:lnTo>
                <a:lnTo>
                  <a:pt x="7031" y="7169"/>
                </a:lnTo>
                <a:lnTo>
                  <a:pt x="7057" y="7162"/>
                </a:lnTo>
                <a:lnTo>
                  <a:pt x="7084" y="7156"/>
                </a:lnTo>
                <a:lnTo>
                  <a:pt x="7111" y="7152"/>
                </a:lnTo>
                <a:lnTo>
                  <a:pt x="7138" y="7147"/>
                </a:lnTo>
                <a:lnTo>
                  <a:pt x="7165" y="7144"/>
                </a:lnTo>
                <a:lnTo>
                  <a:pt x="7191" y="7142"/>
                </a:lnTo>
                <a:lnTo>
                  <a:pt x="7218" y="7140"/>
                </a:lnTo>
                <a:lnTo>
                  <a:pt x="7245" y="7140"/>
                </a:lnTo>
                <a:lnTo>
                  <a:pt x="7272" y="7140"/>
                </a:lnTo>
                <a:lnTo>
                  <a:pt x="7299" y="7142"/>
                </a:lnTo>
                <a:lnTo>
                  <a:pt x="7326" y="7144"/>
                </a:lnTo>
                <a:lnTo>
                  <a:pt x="7353" y="7147"/>
                </a:lnTo>
                <a:lnTo>
                  <a:pt x="7379" y="7152"/>
                </a:lnTo>
                <a:lnTo>
                  <a:pt x="7406" y="7156"/>
                </a:lnTo>
                <a:lnTo>
                  <a:pt x="7433" y="7162"/>
                </a:lnTo>
                <a:lnTo>
                  <a:pt x="7459" y="7169"/>
                </a:lnTo>
                <a:lnTo>
                  <a:pt x="7486" y="7177"/>
                </a:lnTo>
                <a:lnTo>
                  <a:pt x="7512" y="7186"/>
                </a:lnTo>
                <a:lnTo>
                  <a:pt x="7536" y="7195"/>
                </a:lnTo>
                <a:lnTo>
                  <a:pt x="7562" y="7205"/>
                </a:lnTo>
                <a:lnTo>
                  <a:pt x="7587" y="7217"/>
                </a:lnTo>
                <a:lnTo>
                  <a:pt x="7612" y="7230"/>
                </a:lnTo>
                <a:lnTo>
                  <a:pt x="7636" y="7243"/>
                </a:lnTo>
                <a:lnTo>
                  <a:pt x="7660" y="7257"/>
                </a:lnTo>
                <a:lnTo>
                  <a:pt x="7684" y="7272"/>
                </a:lnTo>
                <a:lnTo>
                  <a:pt x="7706" y="7288"/>
                </a:lnTo>
                <a:lnTo>
                  <a:pt x="7729" y="7305"/>
                </a:lnTo>
                <a:lnTo>
                  <a:pt x="7751" y="7323"/>
                </a:lnTo>
                <a:lnTo>
                  <a:pt x="7773" y="7341"/>
                </a:lnTo>
                <a:lnTo>
                  <a:pt x="7793" y="7360"/>
                </a:lnTo>
                <a:lnTo>
                  <a:pt x="7814" y="7381"/>
                </a:lnTo>
                <a:lnTo>
                  <a:pt x="7815" y="7382"/>
                </a:lnTo>
                <a:lnTo>
                  <a:pt x="7818" y="7386"/>
                </a:lnTo>
                <a:lnTo>
                  <a:pt x="7819" y="7387"/>
                </a:lnTo>
                <a:lnTo>
                  <a:pt x="7834" y="7403"/>
                </a:lnTo>
                <a:lnTo>
                  <a:pt x="7849" y="7420"/>
                </a:lnTo>
                <a:lnTo>
                  <a:pt x="7863" y="7438"/>
                </a:lnTo>
                <a:lnTo>
                  <a:pt x="7877" y="7455"/>
                </a:lnTo>
                <a:lnTo>
                  <a:pt x="7890" y="7473"/>
                </a:lnTo>
                <a:lnTo>
                  <a:pt x="7902" y="7491"/>
                </a:lnTo>
                <a:lnTo>
                  <a:pt x="7913" y="7509"/>
                </a:lnTo>
                <a:lnTo>
                  <a:pt x="7925" y="7529"/>
                </a:lnTo>
                <a:lnTo>
                  <a:pt x="7936" y="7548"/>
                </a:lnTo>
                <a:lnTo>
                  <a:pt x="7947" y="7567"/>
                </a:lnTo>
                <a:lnTo>
                  <a:pt x="7956" y="7586"/>
                </a:lnTo>
                <a:lnTo>
                  <a:pt x="7965" y="7606"/>
                </a:lnTo>
                <a:lnTo>
                  <a:pt x="7974" y="7626"/>
                </a:lnTo>
                <a:lnTo>
                  <a:pt x="7981" y="7645"/>
                </a:lnTo>
                <a:lnTo>
                  <a:pt x="7989" y="7666"/>
                </a:lnTo>
                <a:lnTo>
                  <a:pt x="7996" y="7687"/>
                </a:lnTo>
                <a:lnTo>
                  <a:pt x="8004" y="7712"/>
                </a:lnTo>
                <a:lnTo>
                  <a:pt x="8010" y="7737"/>
                </a:lnTo>
                <a:lnTo>
                  <a:pt x="8017" y="7763"/>
                </a:lnTo>
                <a:lnTo>
                  <a:pt x="8021" y="7789"/>
                </a:lnTo>
                <a:lnTo>
                  <a:pt x="8025" y="7815"/>
                </a:lnTo>
                <a:lnTo>
                  <a:pt x="8028" y="7840"/>
                </a:lnTo>
                <a:lnTo>
                  <a:pt x="8031" y="7866"/>
                </a:lnTo>
                <a:lnTo>
                  <a:pt x="8033" y="7893"/>
                </a:lnTo>
                <a:lnTo>
                  <a:pt x="8033" y="7918"/>
                </a:lnTo>
                <a:lnTo>
                  <a:pt x="8033" y="7944"/>
                </a:lnTo>
                <a:lnTo>
                  <a:pt x="8032" y="7971"/>
                </a:lnTo>
                <a:lnTo>
                  <a:pt x="8031" y="7997"/>
                </a:lnTo>
                <a:lnTo>
                  <a:pt x="8027" y="8022"/>
                </a:lnTo>
                <a:lnTo>
                  <a:pt x="8024" y="8048"/>
                </a:lnTo>
                <a:lnTo>
                  <a:pt x="8019" y="8074"/>
                </a:lnTo>
                <a:lnTo>
                  <a:pt x="8013" y="8099"/>
                </a:lnTo>
                <a:lnTo>
                  <a:pt x="8053" y="8094"/>
                </a:lnTo>
                <a:lnTo>
                  <a:pt x="8093" y="8090"/>
                </a:lnTo>
                <a:lnTo>
                  <a:pt x="8133" y="8088"/>
                </a:lnTo>
                <a:lnTo>
                  <a:pt x="8172" y="8088"/>
                </a:lnTo>
                <a:lnTo>
                  <a:pt x="8211" y="8089"/>
                </a:lnTo>
                <a:lnTo>
                  <a:pt x="8249" y="8093"/>
                </a:lnTo>
                <a:lnTo>
                  <a:pt x="8287" y="8098"/>
                </a:lnTo>
                <a:lnTo>
                  <a:pt x="8326" y="8106"/>
                </a:lnTo>
                <a:lnTo>
                  <a:pt x="8364" y="8114"/>
                </a:lnTo>
                <a:lnTo>
                  <a:pt x="8400" y="8126"/>
                </a:lnTo>
                <a:lnTo>
                  <a:pt x="8438" y="8139"/>
                </a:lnTo>
                <a:lnTo>
                  <a:pt x="8473" y="8153"/>
                </a:lnTo>
                <a:lnTo>
                  <a:pt x="6490" y="8153"/>
                </a:lnTo>
                <a:lnTo>
                  <a:pt x="6481" y="8123"/>
                </a:lnTo>
                <a:lnTo>
                  <a:pt x="6474" y="8093"/>
                </a:lnTo>
                <a:lnTo>
                  <a:pt x="6468" y="8063"/>
                </a:lnTo>
                <a:lnTo>
                  <a:pt x="6463" y="8032"/>
                </a:lnTo>
                <a:lnTo>
                  <a:pt x="6460" y="8002"/>
                </a:lnTo>
                <a:lnTo>
                  <a:pt x="6458" y="7971"/>
                </a:lnTo>
                <a:lnTo>
                  <a:pt x="6457" y="7940"/>
                </a:lnTo>
                <a:lnTo>
                  <a:pt x="6457" y="7909"/>
                </a:lnTo>
                <a:lnTo>
                  <a:pt x="6458" y="7885"/>
                </a:lnTo>
                <a:lnTo>
                  <a:pt x="6459" y="7862"/>
                </a:lnTo>
                <a:lnTo>
                  <a:pt x="6461" y="7837"/>
                </a:lnTo>
                <a:lnTo>
                  <a:pt x="6464" y="7813"/>
                </a:lnTo>
                <a:lnTo>
                  <a:pt x="6468" y="7790"/>
                </a:lnTo>
                <a:lnTo>
                  <a:pt x="6473" y="7766"/>
                </a:lnTo>
                <a:lnTo>
                  <a:pt x="6478" y="7743"/>
                </a:lnTo>
                <a:lnTo>
                  <a:pt x="6483" y="7719"/>
                </a:lnTo>
                <a:lnTo>
                  <a:pt x="6490" y="7696"/>
                </a:lnTo>
                <a:lnTo>
                  <a:pt x="6497" y="7673"/>
                </a:lnTo>
                <a:lnTo>
                  <a:pt x="6506" y="7650"/>
                </a:lnTo>
                <a:lnTo>
                  <a:pt x="6515" y="7627"/>
                </a:lnTo>
                <a:lnTo>
                  <a:pt x="6524" y="7605"/>
                </a:lnTo>
                <a:lnTo>
                  <a:pt x="6535" y="7582"/>
                </a:lnTo>
                <a:lnTo>
                  <a:pt x="6546" y="7561"/>
                </a:lnTo>
                <a:lnTo>
                  <a:pt x="6558" y="7539"/>
                </a:lnTo>
                <a:lnTo>
                  <a:pt x="6544" y="7544"/>
                </a:lnTo>
                <a:lnTo>
                  <a:pt x="6531" y="7548"/>
                </a:lnTo>
                <a:lnTo>
                  <a:pt x="6511" y="7554"/>
                </a:lnTo>
                <a:lnTo>
                  <a:pt x="6493" y="7559"/>
                </a:lnTo>
                <a:lnTo>
                  <a:pt x="6474" y="7563"/>
                </a:lnTo>
                <a:lnTo>
                  <a:pt x="6454" y="7566"/>
                </a:lnTo>
                <a:lnTo>
                  <a:pt x="6435" y="7569"/>
                </a:lnTo>
                <a:lnTo>
                  <a:pt x="6416" y="7571"/>
                </a:lnTo>
                <a:lnTo>
                  <a:pt x="6396" y="7574"/>
                </a:lnTo>
                <a:lnTo>
                  <a:pt x="6377" y="7574"/>
                </a:lnTo>
                <a:lnTo>
                  <a:pt x="6358" y="7575"/>
                </a:lnTo>
                <a:lnTo>
                  <a:pt x="6338" y="7574"/>
                </a:lnTo>
                <a:lnTo>
                  <a:pt x="6319" y="7572"/>
                </a:lnTo>
                <a:lnTo>
                  <a:pt x="6300" y="7571"/>
                </a:lnTo>
                <a:lnTo>
                  <a:pt x="6280" y="7568"/>
                </a:lnTo>
                <a:lnTo>
                  <a:pt x="6261" y="7566"/>
                </a:lnTo>
                <a:lnTo>
                  <a:pt x="6242" y="7562"/>
                </a:lnTo>
                <a:lnTo>
                  <a:pt x="6222" y="7557"/>
                </a:lnTo>
                <a:lnTo>
                  <a:pt x="6204" y="7552"/>
                </a:lnTo>
                <a:lnTo>
                  <a:pt x="6185" y="7547"/>
                </a:lnTo>
                <a:lnTo>
                  <a:pt x="6166" y="7540"/>
                </a:lnTo>
                <a:lnTo>
                  <a:pt x="6148" y="7534"/>
                </a:lnTo>
                <a:lnTo>
                  <a:pt x="6130" y="7526"/>
                </a:lnTo>
                <a:lnTo>
                  <a:pt x="6112" y="7518"/>
                </a:lnTo>
                <a:lnTo>
                  <a:pt x="6095" y="7509"/>
                </a:lnTo>
                <a:lnTo>
                  <a:pt x="6076" y="7500"/>
                </a:lnTo>
                <a:lnTo>
                  <a:pt x="6059" y="7489"/>
                </a:lnTo>
                <a:lnTo>
                  <a:pt x="6043" y="7478"/>
                </a:lnTo>
                <a:lnTo>
                  <a:pt x="6026" y="7466"/>
                </a:lnTo>
                <a:lnTo>
                  <a:pt x="6010" y="7455"/>
                </a:lnTo>
                <a:lnTo>
                  <a:pt x="5994" y="7442"/>
                </a:lnTo>
                <a:lnTo>
                  <a:pt x="5978" y="7428"/>
                </a:lnTo>
                <a:lnTo>
                  <a:pt x="5963" y="7414"/>
                </a:lnTo>
                <a:lnTo>
                  <a:pt x="5948" y="7399"/>
                </a:lnTo>
                <a:lnTo>
                  <a:pt x="5946" y="7397"/>
                </a:lnTo>
                <a:lnTo>
                  <a:pt x="5942" y="7393"/>
                </a:lnTo>
                <a:lnTo>
                  <a:pt x="5940" y="7391"/>
                </a:lnTo>
                <a:lnTo>
                  <a:pt x="5918" y="7366"/>
                </a:lnTo>
                <a:lnTo>
                  <a:pt x="5899" y="7341"/>
                </a:lnTo>
                <a:lnTo>
                  <a:pt x="5881" y="7314"/>
                </a:lnTo>
                <a:lnTo>
                  <a:pt x="5865" y="7289"/>
                </a:lnTo>
                <a:lnTo>
                  <a:pt x="5850" y="7261"/>
                </a:lnTo>
                <a:lnTo>
                  <a:pt x="5837" y="7233"/>
                </a:lnTo>
                <a:lnTo>
                  <a:pt x="5825" y="7204"/>
                </a:lnTo>
                <a:lnTo>
                  <a:pt x="5815" y="7173"/>
                </a:lnTo>
                <a:lnTo>
                  <a:pt x="5808" y="7149"/>
                </a:lnTo>
                <a:lnTo>
                  <a:pt x="5802" y="7125"/>
                </a:lnTo>
                <a:lnTo>
                  <a:pt x="5797" y="7100"/>
                </a:lnTo>
                <a:lnTo>
                  <a:pt x="5794" y="7076"/>
                </a:lnTo>
                <a:lnTo>
                  <a:pt x="5792" y="7051"/>
                </a:lnTo>
                <a:lnTo>
                  <a:pt x="5789" y="7025"/>
                </a:lnTo>
                <a:lnTo>
                  <a:pt x="5789" y="7001"/>
                </a:lnTo>
                <a:lnTo>
                  <a:pt x="5790" y="6976"/>
                </a:lnTo>
                <a:lnTo>
                  <a:pt x="5792" y="6950"/>
                </a:lnTo>
                <a:lnTo>
                  <a:pt x="5795" y="6926"/>
                </a:lnTo>
                <a:lnTo>
                  <a:pt x="5799" y="6901"/>
                </a:lnTo>
                <a:lnTo>
                  <a:pt x="5804" y="6876"/>
                </a:lnTo>
                <a:lnTo>
                  <a:pt x="5810" y="6852"/>
                </a:lnTo>
                <a:lnTo>
                  <a:pt x="5817" y="6828"/>
                </a:lnTo>
                <a:lnTo>
                  <a:pt x="5826" y="6805"/>
                </a:lnTo>
                <a:lnTo>
                  <a:pt x="5836" y="6781"/>
                </a:lnTo>
                <a:lnTo>
                  <a:pt x="5827" y="6786"/>
                </a:lnTo>
                <a:lnTo>
                  <a:pt x="5818" y="6792"/>
                </a:lnTo>
                <a:lnTo>
                  <a:pt x="5811" y="6796"/>
                </a:lnTo>
                <a:lnTo>
                  <a:pt x="5802" y="6801"/>
                </a:lnTo>
                <a:lnTo>
                  <a:pt x="5774" y="6816"/>
                </a:lnTo>
                <a:lnTo>
                  <a:pt x="5747" y="6831"/>
                </a:lnTo>
                <a:lnTo>
                  <a:pt x="5720" y="6845"/>
                </a:lnTo>
                <a:lnTo>
                  <a:pt x="5691" y="6858"/>
                </a:lnTo>
                <a:lnTo>
                  <a:pt x="5662" y="6871"/>
                </a:lnTo>
                <a:lnTo>
                  <a:pt x="5633" y="6883"/>
                </a:lnTo>
                <a:lnTo>
                  <a:pt x="5604" y="6893"/>
                </a:lnTo>
                <a:lnTo>
                  <a:pt x="5573" y="6903"/>
                </a:lnTo>
                <a:lnTo>
                  <a:pt x="5536" y="6915"/>
                </a:lnTo>
                <a:lnTo>
                  <a:pt x="5498" y="6925"/>
                </a:lnTo>
                <a:lnTo>
                  <a:pt x="5460" y="6933"/>
                </a:lnTo>
                <a:lnTo>
                  <a:pt x="5421" y="6941"/>
                </a:lnTo>
                <a:lnTo>
                  <a:pt x="5382" y="6947"/>
                </a:lnTo>
                <a:lnTo>
                  <a:pt x="5344" y="6951"/>
                </a:lnTo>
                <a:lnTo>
                  <a:pt x="5305" y="6956"/>
                </a:lnTo>
                <a:lnTo>
                  <a:pt x="5265" y="6957"/>
                </a:lnTo>
                <a:lnTo>
                  <a:pt x="5226" y="6958"/>
                </a:lnTo>
                <a:lnTo>
                  <a:pt x="5188" y="6958"/>
                </a:lnTo>
                <a:lnTo>
                  <a:pt x="5148" y="6956"/>
                </a:lnTo>
                <a:lnTo>
                  <a:pt x="5109" y="6952"/>
                </a:lnTo>
                <a:lnTo>
                  <a:pt x="5071" y="6948"/>
                </a:lnTo>
                <a:lnTo>
                  <a:pt x="5032" y="6942"/>
                </a:lnTo>
                <a:lnTo>
                  <a:pt x="4993" y="6934"/>
                </a:lnTo>
                <a:lnTo>
                  <a:pt x="4955" y="6926"/>
                </a:lnTo>
                <a:lnTo>
                  <a:pt x="4917" y="6916"/>
                </a:lnTo>
                <a:lnTo>
                  <a:pt x="4879" y="6905"/>
                </a:lnTo>
                <a:lnTo>
                  <a:pt x="4842" y="6892"/>
                </a:lnTo>
                <a:lnTo>
                  <a:pt x="4805" y="6878"/>
                </a:lnTo>
                <a:lnTo>
                  <a:pt x="4769" y="6863"/>
                </a:lnTo>
                <a:lnTo>
                  <a:pt x="4732" y="6846"/>
                </a:lnTo>
                <a:lnTo>
                  <a:pt x="4697" y="6829"/>
                </a:lnTo>
                <a:lnTo>
                  <a:pt x="4661" y="6810"/>
                </a:lnTo>
                <a:lnTo>
                  <a:pt x="4627" y="6790"/>
                </a:lnTo>
                <a:lnTo>
                  <a:pt x="4593" y="6767"/>
                </a:lnTo>
                <a:lnTo>
                  <a:pt x="4559" y="6745"/>
                </a:lnTo>
                <a:lnTo>
                  <a:pt x="4527" y="6720"/>
                </a:lnTo>
                <a:lnTo>
                  <a:pt x="4495" y="6694"/>
                </a:lnTo>
                <a:lnTo>
                  <a:pt x="4464" y="6667"/>
                </a:lnTo>
                <a:lnTo>
                  <a:pt x="4434" y="6639"/>
                </a:lnTo>
                <a:lnTo>
                  <a:pt x="4403" y="6610"/>
                </a:lnTo>
                <a:lnTo>
                  <a:pt x="4402" y="6609"/>
                </a:lnTo>
                <a:lnTo>
                  <a:pt x="4399" y="6604"/>
                </a:lnTo>
                <a:lnTo>
                  <a:pt x="4377" y="6581"/>
                </a:lnTo>
                <a:lnTo>
                  <a:pt x="4355" y="6556"/>
                </a:lnTo>
                <a:lnTo>
                  <a:pt x="4335" y="6530"/>
                </a:lnTo>
                <a:lnTo>
                  <a:pt x="4314" y="6506"/>
                </a:lnTo>
                <a:lnTo>
                  <a:pt x="4296" y="6480"/>
                </a:lnTo>
                <a:lnTo>
                  <a:pt x="4278" y="6453"/>
                </a:lnTo>
                <a:lnTo>
                  <a:pt x="4261" y="6426"/>
                </a:lnTo>
                <a:lnTo>
                  <a:pt x="4244" y="6400"/>
                </a:lnTo>
                <a:lnTo>
                  <a:pt x="4228" y="6373"/>
                </a:lnTo>
                <a:lnTo>
                  <a:pt x="4214" y="6345"/>
                </a:lnTo>
                <a:lnTo>
                  <a:pt x="4200" y="6317"/>
                </a:lnTo>
                <a:lnTo>
                  <a:pt x="4186" y="6289"/>
                </a:lnTo>
                <a:lnTo>
                  <a:pt x="4175" y="6260"/>
                </a:lnTo>
                <a:lnTo>
                  <a:pt x="4163" y="6232"/>
                </a:lnTo>
                <a:lnTo>
                  <a:pt x="4152" y="6203"/>
                </a:lnTo>
                <a:lnTo>
                  <a:pt x="4142" y="6173"/>
                </a:lnTo>
                <a:lnTo>
                  <a:pt x="4129" y="6130"/>
                </a:lnTo>
                <a:lnTo>
                  <a:pt x="4118" y="6087"/>
                </a:lnTo>
                <a:lnTo>
                  <a:pt x="4109" y="6044"/>
                </a:lnTo>
                <a:lnTo>
                  <a:pt x="4100" y="6000"/>
                </a:lnTo>
                <a:lnTo>
                  <a:pt x="4095" y="5956"/>
                </a:lnTo>
                <a:lnTo>
                  <a:pt x="4091" y="5912"/>
                </a:lnTo>
                <a:lnTo>
                  <a:pt x="4088" y="5869"/>
                </a:lnTo>
                <a:lnTo>
                  <a:pt x="4088" y="5824"/>
                </a:lnTo>
                <a:lnTo>
                  <a:pt x="4088" y="5780"/>
                </a:lnTo>
                <a:lnTo>
                  <a:pt x="4091" y="5736"/>
                </a:lnTo>
                <a:lnTo>
                  <a:pt x="4095" y="5692"/>
                </a:lnTo>
                <a:lnTo>
                  <a:pt x="4100" y="5648"/>
                </a:lnTo>
                <a:lnTo>
                  <a:pt x="4109" y="5604"/>
                </a:lnTo>
                <a:lnTo>
                  <a:pt x="4118" y="5561"/>
                </a:lnTo>
                <a:lnTo>
                  <a:pt x="4129" y="5518"/>
                </a:lnTo>
                <a:lnTo>
                  <a:pt x="4142" y="5475"/>
                </a:lnTo>
                <a:lnTo>
                  <a:pt x="4103" y="5474"/>
                </a:lnTo>
                <a:lnTo>
                  <a:pt x="4063" y="5472"/>
                </a:lnTo>
                <a:lnTo>
                  <a:pt x="4024" y="5468"/>
                </a:lnTo>
                <a:lnTo>
                  <a:pt x="3985" y="5462"/>
                </a:lnTo>
                <a:lnTo>
                  <a:pt x="3947" y="5453"/>
                </a:lnTo>
                <a:lnTo>
                  <a:pt x="3908" y="5443"/>
                </a:lnTo>
                <a:lnTo>
                  <a:pt x="3871" y="5430"/>
                </a:lnTo>
                <a:lnTo>
                  <a:pt x="3833" y="5417"/>
                </a:lnTo>
                <a:lnTo>
                  <a:pt x="3796" y="5400"/>
                </a:lnTo>
                <a:lnTo>
                  <a:pt x="3761" y="5382"/>
                </a:lnTo>
                <a:lnTo>
                  <a:pt x="3725" y="5363"/>
                </a:lnTo>
                <a:lnTo>
                  <a:pt x="3691" y="5341"/>
                </a:lnTo>
                <a:lnTo>
                  <a:pt x="3674" y="5330"/>
                </a:lnTo>
                <a:lnTo>
                  <a:pt x="3658" y="5317"/>
                </a:lnTo>
                <a:lnTo>
                  <a:pt x="3642" y="5304"/>
                </a:lnTo>
                <a:lnTo>
                  <a:pt x="3626" y="5291"/>
                </a:lnTo>
                <a:lnTo>
                  <a:pt x="3609" y="5277"/>
                </a:lnTo>
                <a:lnTo>
                  <a:pt x="3594" y="5263"/>
                </a:lnTo>
                <a:lnTo>
                  <a:pt x="3579" y="5249"/>
                </a:lnTo>
                <a:lnTo>
                  <a:pt x="3564" y="5234"/>
                </a:lnTo>
                <a:lnTo>
                  <a:pt x="3563" y="5233"/>
                </a:lnTo>
                <a:lnTo>
                  <a:pt x="3560" y="5229"/>
                </a:lnTo>
                <a:lnTo>
                  <a:pt x="3559" y="5228"/>
                </a:lnTo>
                <a:lnTo>
                  <a:pt x="3544" y="5212"/>
                </a:lnTo>
                <a:lnTo>
                  <a:pt x="3529" y="5195"/>
                </a:lnTo>
                <a:lnTo>
                  <a:pt x="3515" y="5178"/>
                </a:lnTo>
                <a:lnTo>
                  <a:pt x="3502" y="5161"/>
                </a:lnTo>
                <a:lnTo>
                  <a:pt x="3489" y="5142"/>
                </a:lnTo>
                <a:lnTo>
                  <a:pt x="3476" y="5124"/>
                </a:lnTo>
                <a:lnTo>
                  <a:pt x="3464" y="5106"/>
                </a:lnTo>
                <a:lnTo>
                  <a:pt x="3453" y="5087"/>
                </a:lnTo>
                <a:lnTo>
                  <a:pt x="3452" y="5087"/>
                </a:lnTo>
                <a:lnTo>
                  <a:pt x="3442" y="5068"/>
                </a:lnTo>
                <a:lnTo>
                  <a:pt x="3432" y="5050"/>
                </a:lnTo>
                <a:lnTo>
                  <a:pt x="3423" y="5031"/>
                </a:lnTo>
                <a:lnTo>
                  <a:pt x="3414" y="5011"/>
                </a:lnTo>
                <a:lnTo>
                  <a:pt x="3405" y="4991"/>
                </a:lnTo>
                <a:lnTo>
                  <a:pt x="3397" y="4971"/>
                </a:lnTo>
                <a:lnTo>
                  <a:pt x="3389" y="4950"/>
                </a:lnTo>
                <a:lnTo>
                  <a:pt x="3383" y="4928"/>
                </a:lnTo>
                <a:lnTo>
                  <a:pt x="3376" y="4908"/>
                </a:lnTo>
                <a:lnTo>
                  <a:pt x="3370" y="4886"/>
                </a:lnTo>
                <a:lnTo>
                  <a:pt x="3364" y="4865"/>
                </a:lnTo>
                <a:lnTo>
                  <a:pt x="3360" y="4844"/>
                </a:lnTo>
                <a:lnTo>
                  <a:pt x="3356" y="4822"/>
                </a:lnTo>
                <a:lnTo>
                  <a:pt x="3353" y="4801"/>
                </a:lnTo>
                <a:lnTo>
                  <a:pt x="3351" y="4779"/>
                </a:lnTo>
                <a:lnTo>
                  <a:pt x="3348" y="4757"/>
                </a:lnTo>
                <a:lnTo>
                  <a:pt x="3346" y="4735"/>
                </a:lnTo>
                <a:lnTo>
                  <a:pt x="3345" y="4714"/>
                </a:lnTo>
                <a:lnTo>
                  <a:pt x="3345" y="4693"/>
                </a:lnTo>
                <a:lnTo>
                  <a:pt x="3345" y="4670"/>
                </a:lnTo>
                <a:lnTo>
                  <a:pt x="3346" y="4649"/>
                </a:lnTo>
                <a:lnTo>
                  <a:pt x="3347" y="4627"/>
                </a:lnTo>
                <a:lnTo>
                  <a:pt x="3349" y="4606"/>
                </a:lnTo>
                <a:lnTo>
                  <a:pt x="3352" y="4583"/>
                </a:lnTo>
                <a:lnTo>
                  <a:pt x="3304" y="4599"/>
                </a:lnTo>
                <a:lnTo>
                  <a:pt x="3256" y="4613"/>
                </a:lnTo>
                <a:lnTo>
                  <a:pt x="3231" y="4620"/>
                </a:lnTo>
                <a:lnTo>
                  <a:pt x="3207" y="4625"/>
                </a:lnTo>
                <a:lnTo>
                  <a:pt x="3182" y="4630"/>
                </a:lnTo>
                <a:lnTo>
                  <a:pt x="3156" y="4636"/>
                </a:lnTo>
                <a:lnTo>
                  <a:pt x="3130" y="4640"/>
                </a:lnTo>
                <a:lnTo>
                  <a:pt x="3106" y="4643"/>
                </a:lnTo>
                <a:lnTo>
                  <a:pt x="3080" y="4646"/>
                </a:lnTo>
                <a:lnTo>
                  <a:pt x="3054" y="4649"/>
                </a:lnTo>
                <a:lnTo>
                  <a:pt x="3027" y="4651"/>
                </a:lnTo>
                <a:lnTo>
                  <a:pt x="3001" y="4652"/>
                </a:lnTo>
                <a:lnTo>
                  <a:pt x="2976" y="4653"/>
                </a:lnTo>
                <a:lnTo>
                  <a:pt x="2949" y="4653"/>
                </a:lnTo>
                <a:lnTo>
                  <a:pt x="2887" y="4652"/>
                </a:lnTo>
                <a:lnTo>
                  <a:pt x="2826" y="4648"/>
                </a:lnTo>
                <a:lnTo>
                  <a:pt x="2767" y="4640"/>
                </a:lnTo>
                <a:lnTo>
                  <a:pt x="2708" y="4629"/>
                </a:lnTo>
                <a:lnTo>
                  <a:pt x="2650" y="4615"/>
                </a:lnTo>
                <a:lnTo>
                  <a:pt x="2593" y="4599"/>
                </a:lnTo>
                <a:lnTo>
                  <a:pt x="2537" y="4581"/>
                </a:lnTo>
                <a:lnTo>
                  <a:pt x="2483" y="4560"/>
                </a:lnTo>
                <a:lnTo>
                  <a:pt x="2430" y="4536"/>
                </a:lnTo>
                <a:lnTo>
                  <a:pt x="2378" y="4509"/>
                </a:lnTo>
                <a:lnTo>
                  <a:pt x="2329" y="4480"/>
                </a:lnTo>
                <a:lnTo>
                  <a:pt x="2280" y="4449"/>
                </a:lnTo>
                <a:lnTo>
                  <a:pt x="2233" y="4416"/>
                </a:lnTo>
                <a:lnTo>
                  <a:pt x="2188" y="4381"/>
                </a:lnTo>
                <a:lnTo>
                  <a:pt x="2145" y="4343"/>
                </a:lnTo>
                <a:lnTo>
                  <a:pt x="2103" y="4304"/>
                </a:lnTo>
                <a:lnTo>
                  <a:pt x="2063" y="4263"/>
                </a:lnTo>
                <a:lnTo>
                  <a:pt x="2026" y="4219"/>
                </a:lnTo>
                <a:lnTo>
                  <a:pt x="1990" y="4174"/>
                </a:lnTo>
                <a:lnTo>
                  <a:pt x="1957" y="4128"/>
                </a:lnTo>
                <a:lnTo>
                  <a:pt x="1926" y="4080"/>
                </a:lnTo>
                <a:lnTo>
                  <a:pt x="1897" y="4030"/>
                </a:lnTo>
                <a:lnTo>
                  <a:pt x="1871" y="3978"/>
                </a:lnTo>
                <a:lnTo>
                  <a:pt x="1846" y="3926"/>
                </a:lnTo>
                <a:lnTo>
                  <a:pt x="1826" y="3871"/>
                </a:lnTo>
                <a:lnTo>
                  <a:pt x="1807" y="3815"/>
                </a:lnTo>
                <a:lnTo>
                  <a:pt x="1791" y="3760"/>
                </a:lnTo>
                <a:lnTo>
                  <a:pt x="1778" y="3702"/>
                </a:lnTo>
                <a:lnTo>
                  <a:pt x="1767" y="3643"/>
                </a:lnTo>
                <a:lnTo>
                  <a:pt x="1759" y="3583"/>
                </a:lnTo>
                <a:lnTo>
                  <a:pt x="1754" y="3523"/>
                </a:lnTo>
                <a:lnTo>
                  <a:pt x="1753" y="3461"/>
                </a:lnTo>
                <a:lnTo>
                  <a:pt x="1754" y="3419"/>
                </a:lnTo>
                <a:lnTo>
                  <a:pt x="1756" y="3378"/>
                </a:lnTo>
                <a:lnTo>
                  <a:pt x="1759" y="3337"/>
                </a:lnTo>
                <a:lnTo>
                  <a:pt x="1765" y="3296"/>
                </a:lnTo>
                <a:lnTo>
                  <a:pt x="1771" y="3255"/>
                </a:lnTo>
                <a:lnTo>
                  <a:pt x="1779" y="3216"/>
                </a:lnTo>
                <a:lnTo>
                  <a:pt x="1787" y="3177"/>
                </a:lnTo>
                <a:lnTo>
                  <a:pt x="1798" y="3137"/>
                </a:lnTo>
                <a:lnTo>
                  <a:pt x="1766" y="3133"/>
                </a:lnTo>
                <a:lnTo>
                  <a:pt x="1734" y="3128"/>
                </a:lnTo>
                <a:lnTo>
                  <a:pt x="1701" y="3120"/>
                </a:lnTo>
                <a:lnTo>
                  <a:pt x="1670" y="3112"/>
                </a:lnTo>
                <a:lnTo>
                  <a:pt x="1639" y="3102"/>
                </a:lnTo>
                <a:lnTo>
                  <a:pt x="1608" y="3091"/>
                </a:lnTo>
                <a:lnTo>
                  <a:pt x="1577" y="3079"/>
                </a:lnTo>
                <a:lnTo>
                  <a:pt x="1547" y="3065"/>
                </a:lnTo>
                <a:lnTo>
                  <a:pt x="1518" y="3050"/>
                </a:lnTo>
                <a:lnTo>
                  <a:pt x="1489" y="3034"/>
                </a:lnTo>
                <a:lnTo>
                  <a:pt x="1460" y="3016"/>
                </a:lnTo>
                <a:lnTo>
                  <a:pt x="1433" y="2997"/>
                </a:lnTo>
                <a:lnTo>
                  <a:pt x="1405" y="2977"/>
                </a:lnTo>
                <a:lnTo>
                  <a:pt x="1379" y="2955"/>
                </a:lnTo>
                <a:lnTo>
                  <a:pt x="1353" y="2933"/>
                </a:lnTo>
                <a:lnTo>
                  <a:pt x="1329" y="2908"/>
                </a:lnTo>
                <a:lnTo>
                  <a:pt x="1327" y="2907"/>
                </a:lnTo>
                <a:lnTo>
                  <a:pt x="1323" y="2903"/>
                </a:lnTo>
                <a:lnTo>
                  <a:pt x="1321" y="2901"/>
                </a:lnTo>
                <a:lnTo>
                  <a:pt x="1318" y="2898"/>
                </a:lnTo>
                <a:lnTo>
                  <a:pt x="1317" y="2896"/>
                </a:lnTo>
                <a:lnTo>
                  <a:pt x="1301" y="2879"/>
                </a:lnTo>
                <a:lnTo>
                  <a:pt x="1286" y="2862"/>
                </a:lnTo>
                <a:lnTo>
                  <a:pt x="1272" y="2844"/>
                </a:lnTo>
                <a:lnTo>
                  <a:pt x="1258" y="2827"/>
                </a:lnTo>
                <a:lnTo>
                  <a:pt x="1245" y="2809"/>
                </a:lnTo>
                <a:lnTo>
                  <a:pt x="1232" y="2790"/>
                </a:lnTo>
                <a:lnTo>
                  <a:pt x="1220" y="2772"/>
                </a:lnTo>
                <a:lnTo>
                  <a:pt x="1209" y="2754"/>
                </a:lnTo>
                <a:lnTo>
                  <a:pt x="1200" y="2736"/>
                </a:lnTo>
                <a:lnTo>
                  <a:pt x="1189" y="2718"/>
                </a:lnTo>
                <a:lnTo>
                  <a:pt x="1180" y="2698"/>
                </a:lnTo>
                <a:lnTo>
                  <a:pt x="1171" y="2679"/>
                </a:lnTo>
                <a:lnTo>
                  <a:pt x="1163" y="2659"/>
                </a:lnTo>
                <a:lnTo>
                  <a:pt x="1154" y="2638"/>
                </a:lnTo>
                <a:lnTo>
                  <a:pt x="1147" y="2617"/>
                </a:lnTo>
                <a:lnTo>
                  <a:pt x="1139" y="2597"/>
                </a:lnTo>
                <a:lnTo>
                  <a:pt x="1132" y="2571"/>
                </a:lnTo>
                <a:lnTo>
                  <a:pt x="1125" y="2545"/>
                </a:lnTo>
                <a:lnTo>
                  <a:pt x="1120" y="2519"/>
                </a:lnTo>
                <a:lnTo>
                  <a:pt x="1115" y="2494"/>
                </a:lnTo>
                <a:lnTo>
                  <a:pt x="1110" y="2468"/>
                </a:lnTo>
                <a:lnTo>
                  <a:pt x="1107" y="2442"/>
                </a:lnTo>
                <a:lnTo>
                  <a:pt x="1105" y="2417"/>
                </a:lnTo>
                <a:lnTo>
                  <a:pt x="1103" y="2390"/>
                </a:lnTo>
                <a:lnTo>
                  <a:pt x="1103" y="2364"/>
                </a:lnTo>
                <a:lnTo>
                  <a:pt x="1103" y="2338"/>
                </a:lnTo>
                <a:lnTo>
                  <a:pt x="1104" y="2312"/>
                </a:lnTo>
                <a:lnTo>
                  <a:pt x="1106" y="2286"/>
                </a:lnTo>
                <a:lnTo>
                  <a:pt x="1108" y="2260"/>
                </a:lnTo>
                <a:lnTo>
                  <a:pt x="1113" y="2234"/>
                </a:lnTo>
                <a:lnTo>
                  <a:pt x="1117" y="2208"/>
                </a:lnTo>
                <a:lnTo>
                  <a:pt x="1122" y="2182"/>
                </a:lnTo>
                <a:lnTo>
                  <a:pt x="1099" y="2186"/>
                </a:lnTo>
                <a:lnTo>
                  <a:pt x="1075" y="2190"/>
                </a:lnTo>
                <a:lnTo>
                  <a:pt x="1050" y="2192"/>
                </a:lnTo>
                <a:lnTo>
                  <a:pt x="1027" y="2194"/>
                </a:lnTo>
                <a:lnTo>
                  <a:pt x="1003" y="2195"/>
                </a:lnTo>
                <a:lnTo>
                  <a:pt x="979" y="2195"/>
                </a:lnTo>
                <a:lnTo>
                  <a:pt x="956" y="2195"/>
                </a:lnTo>
                <a:lnTo>
                  <a:pt x="931" y="2194"/>
                </a:lnTo>
                <a:lnTo>
                  <a:pt x="907" y="2192"/>
                </a:lnTo>
                <a:lnTo>
                  <a:pt x="884" y="2190"/>
                </a:lnTo>
                <a:lnTo>
                  <a:pt x="860" y="2186"/>
                </a:lnTo>
                <a:lnTo>
                  <a:pt x="836" y="2182"/>
                </a:lnTo>
                <a:lnTo>
                  <a:pt x="813" y="2178"/>
                </a:lnTo>
                <a:lnTo>
                  <a:pt x="789" y="2172"/>
                </a:lnTo>
                <a:lnTo>
                  <a:pt x="767" y="2166"/>
                </a:lnTo>
                <a:lnTo>
                  <a:pt x="743" y="2160"/>
                </a:lnTo>
                <a:lnTo>
                  <a:pt x="720" y="2152"/>
                </a:lnTo>
                <a:lnTo>
                  <a:pt x="698" y="2144"/>
                </a:lnTo>
                <a:lnTo>
                  <a:pt x="675" y="2135"/>
                </a:lnTo>
                <a:lnTo>
                  <a:pt x="653" y="2125"/>
                </a:lnTo>
                <a:lnTo>
                  <a:pt x="631" y="2115"/>
                </a:lnTo>
                <a:lnTo>
                  <a:pt x="609" y="2104"/>
                </a:lnTo>
                <a:lnTo>
                  <a:pt x="587" y="2092"/>
                </a:lnTo>
                <a:lnTo>
                  <a:pt x="567" y="2079"/>
                </a:lnTo>
                <a:lnTo>
                  <a:pt x="545" y="2066"/>
                </a:lnTo>
                <a:lnTo>
                  <a:pt x="525" y="2053"/>
                </a:lnTo>
                <a:lnTo>
                  <a:pt x="506" y="2038"/>
                </a:lnTo>
                <a:lnTo>
                  <a:pt x="485" y="2023"/>
                </a:lnTo>
                <a:lnTo>
                  <a:pt x="466" y="2006"/>
                </a:lnTo>
                <a:lnTo>
                  <a:pt x="448" y="1989"/>
                </a:lnTo>
                <a:lnTo>
                  <a:pt x="428" y="1972"/>
                </a:lnTo>
                <a:lnTo>
                  <a:pt x="411" y="1954"/>
                </a:lnTo>
                <a:lnTo>
                  <a:pt x="409" y="1952"/>
                </a:lnTo>
                <a:lnTo>
                  <a:pt x="406" y="1949"/>
                </a:lnTo>
                <a:lnTo>
                  <a:pt x="390" y="1932"/>
                </a:lnTo>
                <a:lnTo>
                  <a:pt x="376" y="1914"/>
                </a:lnTo>
                <a:lnTo>
                  <a:pt x="362" y="1897"/>
                </a:lnTo>
                <a:lnTo>
                  <a:pt x="348" y="1880"/>
                </a:lnTo>
                <a:lnTo>
                  <a:pt x="335" y="1862"/>
                </a:lnTo>
                <a:lnTo>
                  <a:pt x="323" y="1844"/>
                </a:lnTo>
                <a:lnTo>
                  <a:pt x="310" y="1825"/>
                </a:lnTo>
                <a:lnTo>
                  <a:pt x="299" y="1806"/>
                </a:lnTo>
                <a:lnTo>
                  <a:pt x="298" y="1806"/>
                </a:lnTo>
                <a:lnTo>
                  <a:pt x="287" y="1788"/>
                </a:lnTo>
                <a:lnTo>
                  <a:pt x="278" y="1770"/>
                </a:lnTo>
                <a:lnTo>
                  <a:pt x="269" y="1751"/>
                </a:lnTo>
                <a:lnTo>
                  <a:pt x="260" y="1731"/>
                </a:lnTo>
                <a:lnTo>
                  <a:pt x="251" y="1711"/>
                </a:lnTo>
                <a:lnTo>
                  <a:pt x="243" y="1691"/>
                </a:lnTo>
                <a:lnTo>
                  <a:pt x="236" y="1669"/>
                </a:lnTo>
                <a:lnTo>
                  <a:pt x="228" y="1649"/>
                </a:lnTo>
                <a:lnTo>
                  <a:pt x="221" y="1622"/>
                </a:lnTo>
                <a:lnTo>
                  <a:pt x="214" y="1596"/>
                </a:lnTo>
                <a:lnTo>
                  <a:pt x="208" y="1570"/>
                </a:lnTo>
                <a:lnTo>
                  <a:pt x="203" y="1543"/>
                </a:lnTo>
                <a:lnTo>
                  <a:pt x="198" y="1516"/>
                </a:lnTo>
                <a:lnTo>
                  <a:pt x="195" y="1489"/>
                </a:lnTo>
                <a:lnTo>
                  <a:pt x="193" y="1462"/>
                </a:lnTo>
                <a:lnTo>
                  <a:pt x="192" y="1436"/>
                </a:lnTo>
                <a:lnTo>
                  <a:pt x="192" y="1409"/>
                </a:lnTo>
                <a:lnTo>
                  <a:pt x="192" y="1382"/>
                </a:lnTo>
                <a:lnTo>
                  <a:pt x="193" y="1355"/>
                </a:lnTo>
                <a:lnTo>
                  <a:pt x="195" y="1329"/>
                </a:lnTo>
                <a:lnTo>
                  <a:pt x="198" y="1302"/>
                </a:lnTo>
                <a:lnTo>
                  <a:pt x="203" y="1275"/>
                </a:lnTo>
                <a:lnTo>
                  <a:pt x="208" y="1248"/>
                </a:lnTo>
                <a:lnTo>
                  <a:pt x="214" y="1221"/>
                </a:lnTo>
                <a:lnTo>
                  <a:pt x="221" y="1196"/>
                </a:lnTo>
                <a:lnTo>
                  <a:pt x="228" y="1170"/>
                </a:lnTo>
                <a:lnTo>
                  <a:pt x="237" y="1144"/>
                </a:lnTo>
                <a:lnTo>
                  <a:pt x="247" y="1119"/>
                </a:lnTo>
                <a:lnTo>
                  <a:pt x="257" y="1093"/>
                </a:lnTo>
                <a:lnTo>
                  <a:pt x="269" y="1068"/>
                </a:lnTo>
                <a:lnTo>
                  <a:pt x="281" y="1044"/>
                </a:lnTo>
                <a:lnTo>
                  <a:pt x="295" y="1020"/>
                </a:lnTo>
                <a:lnTo>
                  <a:pt x="309" y="995"/>
                </a:lnTo>
                <a:lnTo>
                  <a:pt x="324" y="973"/>
                </a:lnTo>
                <a:lnTo>
                  <a:pt x="340" y="949"/>
                </a:lnTo>
                <a:lnTo>
                  <a:pt x="357" y="927"/>
                </a:lnTo>
                <a:lnTo>
                  <a:pt x="374" y="905"/>
                </a:lnTo>
                <a:lnTo>
                  <a:pt x="394" y="883"/>
                </a:lnTo>
                <a:lnTo>
                  <a:pt x="413" y="863"/>
                </a:lnTo>
                <a:lnTo>
                  <a:pt x="434" y="842"/>
                </a:lnTo>
                <a:lnTo>
                  <a:pt x="435" y="841"/>
                </a:lnTo>
                <a:lnTo>
                  <a:pt x="439" y="838"/>
                </a:lnTo>
                <a:lnTo>
                  <a:pt x="440" y="837"/>
                </a:lnTo>
                <a:lnTo>
                  <a:pt x="469" y="810"/>
                </a:lnTo>
                <a:lnTo>
                  <a:pt x="500" y="786"/>
                </a:lnTo>
                <a:lnTo>
                  <a:pt x="531" y="762"/>
                </a:lnTo>
                <a:lnTo>
                  <a:pt x="565" y="741"/>
                </a:lnTo>
                <a:lnTo>
                  <a:pt x="598" y="721"/>
                </a:lnTo>
                <a:lnTo>
                  <a:pt x="631" y="704"/>
                </a:lnTo>
                <a:lnTo>
                  <a:pt x="667" y="688"/>
                </a:lnTo>
                <a:lnTo>
                  <a:pt x="702" y="674"/>
                </a:lnTo>
                <a:lnTo>
                  <a:pt x="738" y="661"/>
                </a:lnTo>
                <a:lnTo>
                  <a:pt x="774" y="651"/>
                </a:lnTo>
                <a:lnTo>
                  <a:pt x="811" y="642"/>
                </a:lnTo>
                <a:lnTo>
                  <a:pt x="847" y="635"/>
                </a:lnTo>
                <a:lnTo>
                  <a:pt x="884" y="629"/>
                </a:lnTo>
                <a:lnTo>
                  <a:pt x="921" y="626"/>
                </a:lnTo>
                <a:lnTo>
                  <a:pt x="959" y="624"/>
                </a:lnTo>
                <a:lnTo>
                  <a:pt x="997" y="624"/>
                </a:lnTo>
                <a:lnTo>
                  <a:pt x="1034" y="626"/>
                </a:lnTo>
                <a:lnTo>
                  <a:pt x="1071" y="629"/>
                </a:lnTo>
                <a:lnTo>
                  <a:pt x="1108" y="635"/>
                </a:lnTo>
                <a:lnTo>
                  <a:pt x="1145" y="641"/>
                </a:lnTo>
                <a:lnTo>
                  <a:pt x="1181" y="650"/>
                </a:lnTo>
                <a:lnTo>
                  <a:pt x="1218" y="660"/>
                </a:lnTo>
                <a:lnTo>
                  <a:pt x="1253" y="672"/>
                </a:lnTo>
                <a:lnTo>
                  <a:pt x="1288" y="686"/>
                </a:lnTo>
                <a:lnTo>
                  <a:pt x="1323" y="701"/>
                </a:lnTo>
                <a:lnTo>
                  <a:pt x="1356" y="719"/>
                </a:lnTo>
                <a:lnTo>
                  <a:pt x="1390" y="737"/>
                </a:lnTo>
                <a:lnTo>
                  <a:pt x="1422" y="759"/>
                </a:lnTo>
                <a:lnTo>
                  <a:pt x="1454" y="781"/>
                </a:lnTo>
                <a:lnTo>
                  <a:pt x="1484" y="805"/>
                </a:lnTo>
                <a:lnTo>
                  <a:pt x="1514" y="832"/>
                </a:lnTo>
                <a:lnTo>
                  <a:pt x="1542" y="858"/>
                </a:lnTo>
                <a:lnTo>
                  <a:pt x="1543" y="859"/>
                </a:lnTo>
                <a:lnTo>
                  <a:pt x="1548" y="864"/>
                </a:lnTo>
                <a:lnTo>
                  <a:pt x="1550" y="866"/>
                </a:lnTo>
                <a:lnTo>
                  <a:pt x="1553" y="870"/>
                </a:lnTo>
                <a:lnTo>
                  <a:pt x="1554" y="871"/>
                </a:lnTo>
                <a:lnTo>
                  <a:pt x="1570" y="888"/>
                </a:lnTo>
                <a:lnTo>
                  <a:pt x="1585" y="905"/>
                </a:lnTo>
                <a:lnTo>
                  <a:pt x="1599" y="923"/>
                </a:lnTo>
                <a:lnTo>
                  <a:pt x="1613" y="941"/>
                </a:lnTo>
                <a:lnTo>
                  <a:pt x="1626" y="958"/>
                </a:lnTo>
                <a:lnTo>
                  <a:pt x="1639" y="976"/>
                </a:lnTo>
                <a:lnTo>
                  <a:pt x="1651" y="994"/>
                </a:lnTo>
                <a:lnTo>
                  <a:pt x="1662" y="1013"/>
                </a:lnTo>
                <a:lnTo>
                  <a:pt x="1661" y="1014"/>
                </a:lnTo>
                <a:lnTo>
                  <a:pt x="1671" y="1032"/>
                </a:lnTo>
                <a:lnTo>
                  <a:pt x="1682" y="1051"/>
                </a:lnTo>
                <a:lnTo>
                  <a:pt x="1692" y="1070"/>
                </a:lnTo>
                <a:lnTo>
                  <a:pt x="1700" y="1091"/>
                </a:lnTo>
                <a:lnTo>
                  <a:pt x="1709" y="1110"/>
                </a:lnTo>
                <a:lnTo>
                  <a:pt x="1716" y="1130"/>
                </a:lnTo>
                <a:lnTo>
                  <a:pt x="1724" y="1151"/>
                </a:lnTo>
                <a:lnTo>
                  <a:pt x="1731" y="1171"/>
                </a:lnTo>
                <a:lnTo>
                  <a:pt x="1739" y="1196"/>
                </a:lnTo>
                <a:lnTo>
                  <a:pt x="1745" y="1221"/>
                </a:lnTo>
                <a:lnTo>
                  <a:pt x="1751" y="1247"/>
                </a:lnTo>
                <a:lnTo>
                  <a:pt x="1756" y="1273"/>
                </a:lnTo>
                <a:lnTo>
                  <a:pt x="1760" y="1299"/>
                </a:lnTo>
                <a:lnTo>
                  <a:pt x="1764" y="1324"/>
                </a:lnTo>
                <a:lnTo>
                  <a:pt x="1766" y="1351"/>
                </a:lnTo>
                <a:lnTo>
                  <a:pt x="1768" y="1377"/>
                </a:lnTo>
                <a:lnTo>
                  <a:pt x="1768" y="1402"/>
                </a:lnTo>
                <a:lnTo>
                  <a:pt x="1768" y="1429"/>
                </a:lnTo>
                <a:lnTo>
                  <a:pt x="1767" y="1455"/>
                </a:lnTo>
                <a:lnTo>
                  <a:pt x="1765" y="1481"/>
                </a:lnTo>
                <a:lnTo>
                  <a:pt x="1763" y="1507"/>
                </a:lnTo>
                <a:lnTo>
                  <a:pt x="1759" y="1533"/>
                </a:lnTo>
                <a:lnTo>
                  <a:pt x="1754" y="1559"/>
                </a:lnTo>
                <a:lnTo>
                  <a:pt x="1749" y="1585"/>
                </a:lnTo>
                <a:lnTo>
                  <a:pt x="1772" y="1580"/>
                </a:lnTo>
                <a:lnTo>
                  <a:pt x="1796" y="1577"/>
                </a:lnTo>
                <a:lnTo>
                  <a:pt x="1821" y="1575"/>
                </a:lnTo>
                <a:lnTo>
                  <a:pt x="1844" y="1573"/>
                </a:lnTo>
                <a:lnTo>
                  <a:pt x="1868" y="1572"/>
                </a:lnTo>
                <a:lnTo>
                  <a:pt x="1892" y="1572"/>
                </a:lnTo>
                <a:lnTo>
                  <a:pt x="1915" y="1572"/>
                </a:lnTo>
                <a:lnTo>
                  <a:pt x="1940" y="1573"/>
                </a:lnTo>
                <a:lnTo>
                  <a:pt x="1963" y="1575"/>
                </a:lnTo>
                <a:lnTo>
                  <a:pt x="1987" y="1577"/>
                </a:lnTo>
                <a:lnTo>
                  <a:pt x="2011" y="1580"/>
                </a:lnTo>
                <a:lnTo>
                  <a:pt x="2034" y="1585"/>
                </a:lnTo>
                <a:lnTo>
                  <a:pt x="2058" y="1589"/>
                </a:lnTo>
                <a:lnTo>
                  <a:pt x="2082" y="1594"/>
                </a:lnTo>
                <a:lnTo>
                  <a:pt x="2104" y="1601"/>
                </a:lnTo>
                <a:lnTo>
                  <a:pt x="2128" y="1607"/>
                </a:lnTo>
                <a:lnTo>
                  <a:pt x="2150" y="1614"/>
                </a:lnTo>
                <a:lnTo>
                  <a:pt x="2173" y="1623"/>
                </a:lnTo>
                <a:lnTo>
                  <a:pt x="2196" y="1632"/>
                </a:lnTo>
                <a:lnTo>
                  <a:pt x="2218" y="1641"/>
                </a:lnTo>
                <a:lnTo>
                  <a:pt x="2240" y="1652"/>
                </a:lnTo>
                <a:lnTo>
                  <a:pt x="2261" y="1663"/>
                </a:lnTo>
                <a:lnTo>
                  <a:pt x="2283" y="1674"/>
                </a:lnTo>
                <a:lnTo>
                  <a:pt x="2304" y="1687"/>
                </a:lnTo>
                <a:lnTo>
                  <a:pt x="2324" y="1700"/>
                </a:lnTo>
                <a:lnTo>
                  <a:pt x="2346" y="1714"/>
                </a:lnTo>
                <a:lnTo>
                  <a:pt x="2365" y="1729"/>
                </a:lnTo>
                <a:lnTo>
                  <a:pt x="2386" y="1744"/>
                </a:lnTo>
                <a:lnTo>
                  <a:pt x="2405" y="1760"/>
                </a:lnTo>
                <a:lnTo>
                  <a:pt x="2423" y="1777"/>
                </a:lnTo>
                <a:lnTo>
                  <a:pt x="2442" y="1794"/>
                </a:lnTo>
                <a:lnTo>
                  <a:pt x="2460" y="1813"/>
                </a:lnTo>
                <a:lnTo>
                  <a:pt x="2461" y="1814"/>
                </a:lnTo>
                <a:lnTo>
                  <a:pt x="2464" y="1817"/>
                </a:lnTo>
                <a:lnTo>
                  <a:pt x="2465" y="1818"/>
                </a:lnTo>
                <a:lnTo>
                  <a:pt x="2489" y="1845"/>
                </a:lnTo>
                <a:lnTo>
                  <a:pt x="2511" y="1872"/>
                </a:lnTo>
                <a:lnTo>
                  <a:pt x="2532" y="1898"/>
                </a:lnTo>
                <a:lnTo>
                  <a:pt x="2551" y="1926"/>
                </a:lnTo>
                <a:lnTo>
                  <a:pt x="2569" y="1955"/>
                </a:lnTo>
                <a:lnTo>
                  <a:pt x="2586" y="1985"/>
                </a:lnTo>
                <a:lnTo>
                  <a:pt x="2602" y="2015"/>
                </a:lnTo>
                <a:lnTo>
                  <a:pt x="2616" y="2045"/>
                </a:lnTo>
                <a:lnTo>
                  <a:pt x="2627" y="2076"/>
                </a:lnTo>
                <a:lnTo>
                  <a:pt x="2639" y="2107"/>
                </a:lnTo>
                <a:lnTo>
                  <a:pt x="2649" y="2139"/>
                </a:lnTo>
                <a:lnTo>
                  <a:pt x="2658" y="2170"/>
                </a:lnTo>
                <a:lnTo>
                  <a:pt x="2664" y="2202"/>
                </a:lnTo>
                <a:lnTo>
                  <a:pt x="2670" y="2235"/>
                </a:lnTo>
                <a:lnTo>
                  <a:pt x="2675" y="2268"/>
                </a:lnTo>
                <a:lnTo>
                  <a:pt x="2678" y="2300"/>
                </a:lnTo>
                <a:lnTo>
                  <a:pt x="2710" y="2294"/>
                </a:lnTo>
                <a:lnTo>
                  <a:pt x="2744" y="2287"/>
                </a:lnTo>
                <a:lnTo>
                  <a:pt x="2777" y="2282"/>
                </a:lnTo>
                <a:lnTo>
                  <a:pt x="2811" y="2277"/>
                </a:lnTo>
                <a:lnTo>
                  <a:pt x="2844" y="2274"/>
                </a:lnTo>
                <a:lnTo>
                  <a:pt x="2879" y="2271"/>
                </a:lnTo>
                <a:lnTo>
                  <a:pt x="2914" y="2270"/>
                </a:lnTo>
                <a:lnTo>
                  <a:pt x="2949" y="2269"/>
                </a:lnTo>
                <a:lnTo>
                  <a:pt x="2984" y="2270"/>
                </a:lnTo>
                <a:lnTo>
                  <a:pt x="3019" y="2271"/>
                </a:lnTo>
                <a:lnTo>
                  <a:pt x="3053" y="2274"/>
                </a:lnTo>
                <a:lnTo>
                  <a:pt x="3087" y="2277"/>
                </a:lnTo>
                <a:lnTo>
                  <a:pt x="3122" y="2282"/>
                </a:lnTo>
                <a:lnTo>
                  <a:pt x="3155" y="2287"/>
                </a:lnTo>
                <a:lnTo>
                  <a:pt x="3188" y="2294"/>
                </a:lnTo>
                <a:lnTo>
                  <a:pt x="3222" y="2301"/>
                </a:lnTo>
                <a:lnTo>
                  <a:pt x="3254" y="2309"/>
                </a:lnTo>
                <a:lnTo>
                  <a:pt x="3286" y="2317"/>
                </a:lnTo>
                <a:lnTo>
                  <a:pt x="3318" y="2328"/>
                </a:lnTo>
                <a:lnTo>
                  <a:pt x="3351" y="2338"/>
                </a:lnTo>
                <a:lnTo>
                  <a:pt x="3381" y="2350"/>
                </a:lnTo>
                <a:lnTo>
                  <a:pt x="3412" y="2362"/>
                </a:lnTo>
                <a:lnTo>
                  <a:pt x="3442" y="2375"/>
                </a:lnTo>
                <a:lnTo>
                  <a:pt x="3472" y="2389"/>
                </a:lnTo>
                <a:lnTo>
                  <a:pt x="3454" y="2353"/>
                </a:lnTo>
                <a:lnTo>
                  <a:pt x="3436" y="2317"/>
                </a:lnTo>
                <a:lnTo>
                  <a:pt x="3421" y="2280"/>
                </a:lnTo>
                <a:lnTo>
                  <a:pt x="3407" y="2242"/>
                </a:lnTo>
                <a:lnTo>
                  <a:pt x="3400" y="2216"/>
                </a:lnTo>
                <a:lnTo>
                  <a:pt x="3394" y="2190"/>
                </a:lnTo>
                <a:lnTo>
                  <a:pt x="3387" y="2164"/>
                </a:lnTo>
                <a:lnTo>
                  <a:pt x="3382" y="2137"/>
                </a:lnTo>
                <a:lnTo>
                  <a:pt x="3377" y="2110"/>
                </a:lnTo>
                <a:lnTo>
                  <a:pt x="3374" y="2084"/>
                </a:lnTo>
                <a:lnTo>
                  <a:pt x="3372" y="2057"/>
                </a:lnTo>
                <a:lnTo>
                  <a:pt x="3371" y="2030"/>
                </a:lnTo>
                <a:lnTo>
                  <a:pt x="3371" y="2002"/>
                </a:lnTo>
                <a:lnTo>
                  <a:pt x="3371" y="1975"/>
                </a:lnTo>
                <a:lnTo>
                  <a:pt x="3372" y="1949"/>
                </a:lnTo>
                <a:lnTo>
                  <a:pt x="3374" y="1922"/>
                </a:lnTo>
                <a:lnTo>
                  <a:pt x="3377" y="1895"/>
                </a:lnTo>
                <a:lnTo>
                  <a:pt x="3382" y="1868"/>
                </a:lnTo>
                <a:lnTo>
                  <a:pt x="3387" y="1842"/>
                </a:lnTo>
                <a:lnTo>
                  <a:pt x="3394" y="1816"/>
                </a:lnTo>
                <a:lnTo>
                  <a:pt x="3400" y="1789"/>
                </a:lnTo>
                <a:lnTo>
                  <a:pt x="3407" y="1763"/>
                </a:lnTo>
                <a:lnTo>
                  <a:pt x="3416" y="1738"/>
                </a:lnTo>
                <a:lnTo>
                  <a:pt x="3426" y="1712"/>
                </a:lnTo>
                <a:lnTo>
                  <a:pt x="3436" y="1687"/>
                </a:lnTo>
                <a:lnTo>
                  <a:pt x="3448" y="1663"/>
                </a:lnTo>
                <a:lnTo>
                  <a:pt x="3460" y="1638"/>
                </a:lnTo>
                <a:lnTo>
                  <a:pt x="3474" y="1613"/>
                </a:lnTo>
                <a:lnTo>
                  <a:pt x="3488" y="1590"/>
                </a:lnTo>
                <a:lnTo>
                  <a:pt x="3503" y="1566"/>
                </a:lnTo>
                <a:lnTo>
                  <a:pt x="3519" y="1543"/>
                </a:lnTo>
                <a:lnTo>
                  <a:pt x="3536" y="1520"/>
                </a:lnTo>
                <a:lnTo>
                  <a:pt x="3554" y="1499"/>
                </a:lnTo>
                <a:lnTo>
                  <a:pt x="3573" y="1477"/>
                </a:lnTo>
                <a:lnTo>
                  <a:pt x="3592" y="1456"/>
                </a:lnTo>
                <a:lnTo>
                  <a:pt x="3613" y="1436"/>
                </a:lnTo>
                <a:lnTo>
                  <a:pt x="3614" y="1435"/>
                </a:lnTo>
                <a:lnTo>
                  <a:pt x="3618" y="1431"/>
                </a:lnTo>
                <a:lnTo>
                  <a:pt x="3619" y="1430"/>
                </a:lnTo>
                <a:lnTo>
                  <a:pt x="3648" y="1404"/>
                </a:lnTo>
                <a:lnTo>
                  <a:pt x="3679" y="1379"/>
                </a:lnTo>
                <a:lnTo>
                  <a:pt x="3710" y="1356"/>
                </a:lnTo>
                <a:lnTo>
                  <a:pt x="3744" y="1335"/>
                </a:lnTo>
                <a:lnTo>
                  <a:pt x="3777" y="1316"/>
                </a:lnTo>
                <a:lnTo>
                  <a:pt x="3810" y="1297"/>
                </a:lnTo>
                <a:lnTo>
                  <a:pt x="3846" y="1281"/>
                </a:lnTo>
                <a:lnTo>
                  <a:pt x="3881" y="1267"/>
                </a:lnTo>
                <a:lnTo>
                  <a:pt x="3917" y="1255"/>
                </a:lnTo>
                <a:lnTo>
                  <a:pt x="3953" y="1244"/>
                </a:lnTo>
                <a:lnTo>
                  <a:pt x="3990" y="1235"/>
                </a:lnTo>
                <a:lnTo>
                  <a:pt x="4026" y="1228"/>
                </a:lnTo>
                <a:lnTo>
                  <a:pt x="4063" y="1223"/>
                </a:lnTo>
                <a:lnTo>
                  <a:pt x="4100" y="1219"/>
                </a:lnTo>
                <a:lnTo>
                  <a:pt x="4138" y="1217"/>
                </a:lnTo>
                <a:lnTo>
                  <a:pt x="4176" y="1217"/>
                </a:lnTo>
                <a:lnTo>
                  <a:pt x="4213" y="1219"/>
                </a:lnTo>
                <a:lnTo>
                  <a:pt x="4250" y="1223"/>
                </a:lnTo>
                <a:lnTo>
                  <a:pt x="4287" y="1228"/>
                </a:lnTo>
                <a:lnTo>
                  <a:pt x="4324" y="1234"/>
                </a:lnTo>
                <a:lnTo>
                  <a:pt x="4360" y="1243"/>
                </a:lnTo>
                <a:lnTo>
                  <a:pt x="4397" y="1254"/>
                </a:lnTo>
                <a:lnTo>
                  <a:pt x="4432" y="1265"/>
                </a:lnTo>
                <a:lnTo>
                  <a:pt x="4467" y="1279"/>
                </a:lnTo>
                <a:lnTo>
                  <a:pt x="4502" y="1295"/>
                </a:lnTo>
                <a:lnTo>
                  <a:pt x="4536" y="1312"/>
                </a:lnTo>
                <a:lnTo>
                  <a:pt x="4569" y="1332"/>
                </a:lnTo>
                <a:lnTo>
                  <a:pt x="4601" y="1352"/>
                </a:lnTo>
                <a:lnTo>
                  <a:pt x="4633" y="1375"/>
                </a:lnTo>
                <a:lnTo>
                  <a:pt x="4663" y="1399"/>
                </a:lnTo>
                <a:lnTo>
                  <a:pt x="4694" y="1425"/>
                </a:lnTo>
                <a:lnTo>
                  <a:pt x="4721" y="1453"/>
                </a:lnTo>
                <a:lnTo>
                  <a:pt x="4723" y="1454"/>
                </a:lnTo>
                <a:lnTo>
                  <a:pt x="4727" y="1458"/>
                </a:lnTo>
                <a:lnTo>
                  <a:pt x="4729" y="1460"/>
                </a:lnTo>
                <a:lnTo>
                  <a:pt x="4732" y="1463"/>
                </a:lnTo>
                <a:lnTo>
                  <a:pt x="4733" y="1465"/>
                </a:lnTo>
                <a:lnTo>
                  <a:pt x="4748" y="1481"/>
                </a:lnTo>
                <a:lnTo>
                  <a:pt x="4763" y="1498"/>
                </a:lnTo>
                <a:lnTo>
                  <a:pt x="4777" y="1515"/>
                </a:lnTo>
                <a:lnTo>
                  <a:pt x="4790" y="1532"/>
                </a:lnTo>
                <a:lnTo>
                  <a:pt x="4804" y="1550"/>
                </a:lnTo>
                <a:lnTo>
                  <a:pt x="4816" y="1568"/>
                </a:lnTo>
                <a:lnTo>
                  <a:pt x="4828" y="1587"/>
                </a:lnTo>
                <a:lnTo>
                  <a:pt x="4840" y="1606"/>
                </a:lnTo>
                <a:lnTo>
                  <a:pt x="4850" y="1625"/>
                </a:lnTo>
                <a:lnTo>
                  <a:pt x="4861" y="1644"/>
                </a:lnTo>
                <a:lnTo>
                  <a:pt x="4870" y="1664"/>
                </a:lnTo>
                <a:lnTo>
                  <a:pt x="4879" y="1683"/>
                </a:lnTo>
                <a:lnTo>
                  <a:pt x="4888" y="1703"/>
                </a:lnTo>
                <a:lnTo>
                  <a:pt x="4895" y="1724"/>
                </a:lnTo>
                <a:lnTo>
                  <a:pt x="4903" y="1744"/>
                </a:lnTo>
                <a:lnTo>
                  <a:pt x="4911" y="1764"/>
                </a:lnTo>
                <a:lnTo>
                  <a:pt x="4918" y="1789"/>
                </a:lnTo>
                <a:lnTo>
                  <a:pt x="4925" y="1815"/>
                </a:lnTo>
                <a:lnTo>
                  <a:pt x="4931" y="1840"/>
                </a:lnTo>
                <a:lnTo>
                  <a:pt x="4935" y="1866"/>
                </a:lnTo>
                <a:lnTo>
                  <a:pt x="4940" y="1892"/>
                </a:lnTo>
                <a:lnTo>
                  <a:pt x="4943" y="1919"/>
                </a:lnTo>
                <a:lnTo>
                  <a:pt x="4945" y="1944"/>
                </a:lnTo>
                <a:lnTo>
                  <a:pt x="4947" y="1970"/>
                </a:lnTo>
                <a:lnTo>
                  <a:pt x="4947" y="1997"/>
                </a:lnTo>
                <a:lnTo>
                  <a:pt x="4947" y="2023"/>
                </a:lnTo>
                <a:lnTo>
                  <a:pt x="4946" y="2049"/>
                </a:lnTo>
                <a:lnTo>
                  <a:pt x="4944" y="2075"/>
                </a:lnTo>
                <a:lnTo>
                  <a:pt x="4942" y="2101"/>
                </a:lnTo>
                <a:lnTo>
                  <a:pt x="4937" y="2128"/>
                </a:lnTo>
                <a:lnTo>
                  <a:pt x="4933" y="2153"/>
                </a:lnTo>
                <a:lnTo>
                  <a:pt x="4928" y="2179"/>
                </a:lnTo>
                <a:lnTo>
                  <a:pt x="4921" y="2205"/>
                </a:lnTo>
                <a:lnTo>
                  <a:pt x="4915" y="2229"/>
                </a:lnTo>
                <a:lnTo>
                  <a:pt x="4906" y="2255"/>
                </a:lnTo>
                <a:lnTo>
                  <a:pt x="4898" y="2280"/>
                </a:lnTo>
                <a:lnTo>
                  <a:pt x="4888" y="2304"/>
                </a:lnTo>
                <a:lnTo>
                  <a:pt x="4877" y="2329"/>
                </a:lnTo>
                <a:lnTo>
                  <a:pt x="4865" y="2352"/>
                </a:lnTo>
                <a:lnTo>
                  <a:pt x="4854" y="2376"/>
                </a:lnTo>
                <a:lnTo>
                  <a:pt x="4841" y="2400"/>
                </a:lnTo>
                <a:lnTo>
                  <a:pt x="4827" y="2423"/>
                </a:lnTo>
                <a:lnTo>
                  <a:pt x="4812" y="2446"/>
                </a:lnTo>
                <a:lnTo>
                  <a:pt x="4796" y="2468"/>
                </a:lnTo>
                <a:lnTo>
                  <a:pt x="4779" y="2490"/>
                </a:lnTo>
                <a:lnTo>
                  <a:pt x="4761" y="2511"/>
                </a:lnTo>
                <a:lnTo>
                  <a:pt x="4743" y="2531"/>
                </a:lnTo>
                <a:lnTo>
                  <a:pt x="4725" y="2552"/>
                </a:lnTo>
                <a:lnTo>
                  <a:pt x="4756" y="2526"/>
                </a:lnTo>
                <a:lnTo>
                  <a:pt x="4787" y="2501"/>
                </a:lnTo>
                <a:lnTo>
                  <a:pt x="4819" y="2479"/>
                </a:lnTo>
                <a:lnTo>
                  <a:pt x="4853" y="2458"/>
                </a:lnTo>
                <a:lnTo>
                  <a:pt x="4871" y="2448"/>
                </a:lnTo>
                <a:lnTo>
                  <a:pt x="4889" y="2438"/>
                </a:lnTo>
                <a:lnTo>
                  <a:pt x="4908" y="2430"/>
                </a:lnTo>
                <a:lnTo>
                  <a:pt x="4928" y="2420"/>
                </a:lnTo>
                <a:lnTo>
                  <a:pt x="4948" y="2411"/>
                </a:lnTo>
                <a:lnTo>
                  <a:pt x="4969" y="2404"/>
                </a:lnTo>
                <a:lnTo>
                  <a:pt x="4989" y="2396"/>
                </a:lnTo>
                <a:lnTo>
                  <a:pt x="5010" y="2389"/>
                </a:lnTo>
                <a:lnTo>
                  <a:pt x="5033" y="2382"/>
                </a:lnTo>
                <a:lnTo>
                  <a:pt x="5056" y="2376"/>
                </a:lnTo>
                <a:lnTo>
                  <a:pt x="5078" y="2371"/>
                </a:lnTo>
                <a:lnTo>
                  <a:pt x="5101" y="2366"/>
                </a:lnTo>
                <a:lnTo>
                  <a:pt x="5123" y="2362"/>
                </a:lnTo>
                <a:lnTo>
                  <a:pt x="5147" y="2359"/>
                </a:lnTo>
                <a:lnTo>
                  <a:pt x="5169" y="2357"/>
                </a:lnTo>
                <a:lnTo>
                  <a:pt x="5193" y="2355"/>
                </a:lnTo>
                <a:lnTo>
                  <a:pt x="5216" y="2352"/>
                </a:lnTo>
                <a:lnTo>
                  <a:pt x="5239" y="2352"/>
                </a:lnTo>
                <a:lnTo>
                  <a:pt x="5262" y="2352"/>
                </a:lnTo>
                <a:lnTo>
                  <a:pt x="5285" y="2352"/>
                </a:lnTo>
                <a:lnTo>
                  <a:pt x="5308" y="2355"/>
                </a:lnTo>
                <a:lnTo>
                  <a:pt x="5332" y="2357"/>
                </a:lnTo>
                <a:lnTo>
                  <a:pt x="5354" y="2359"/>
                </a:lnTo>
                <a:lnTo>
                  <a:pt x="5377" y="2362"/>
                </a:lnTo>
                <a:lnTo>
                  <a:pt x="5400" y="2366"/>
                </a:lnTo>
                <a:lnTo>
                  <a:pt x="5423" y="2371"/>
                </a:lnTo>
                <a:lnTo>
                  <a:pt x="5446" y="2376"/>
                </a:lnTo>
                <a:lnTo>
                  <a:pt x="5468" y="2382"/>
                </a:lnTo>
                <a:lnTo>
                  <a:pt x="5490" y="2389"/>
                </a:lnTo>
                <a:lnTo>
                  <a:pt x="5512" y="2396"/>
                </a:lnTo>
                <a:lnTo>
                  <a:pt x="5534" y="2405"/>
                </a:lnTo>
                <a:lnTo>
                  <a:pt x="5556" y="2413"/>
                </a:lnTo>
                <a:lnTo>
                  <a:pt x="5578" y="2423"/>
                </a:lnTo>
                <a:lnTo>
                  <a:pt x="5598" y="2433"/>
                </a:lnTo>
                <a:lnTo>
                  <a:pt x="5620" y="2443"/>
                </a:lnTo>
                <a:lnTo>
                  <a:pt x="5640" y="2455"/>
                </a:lnTo>
                <a:lnTo>
                  <a:pt x="5660" y="2467"/>
                </a:lnTo>
                <a:lnTo>
                  <a:pt x="5681" y="2480"/>
                </a:lnTo>
                <a:lnTo>
                  <a:pt x="5701" y="2493"/>
                </a:lnTo>
                <a:lnTo>
                  <a:pt x="5721" y="2507"/>
                </a:lnTo>
                <a:lnTo>
                  <a:pt x="5711" y="2481"/>
                </a:lnTo>
                <a:lnTo>
                  <a:pt x="5701" y="2456"/>
                </a:lnTo>
                <a:lnTo>
                  <a:pt x="5693" y="2430"/>
                </a:lnTo>
                <a:lnTo>
                  <a:pt x="5685" y="2404"/>
                </a:lnTo>
                <a:lnTo>
                  <a:pt x="5678" y="2377"/>
                </a:lnTo>
                <a:lnTo>
                  <a:pt x="5671" y="2350"/>
                </a:lnTo>
                <a:lnTo>
                  <a:pt x="5665" y="2323"/>
                </a:lnTo>
                <a:lnTo>
                  <a:pt x="5659" y="2297"/>
                </a:lnTo>
                <a:lnTo>
                  <a:pt x="5654" y="2269"/>
                </a:lnTo>
                <a:lnTo>
                  <a:pt x="5650" y="2241"/>
                </a:lnTo>
                <a:lnTo>
                  <a:pt x="5646" y="2213"/>
                </a:lnTo>
                <a:lnTo>
                  <a:pt x="5643" y="2185"/>
                </a:lnTo>
                <a:lnTo>
                  <a:pt x="5641" y="2157"/>
                </a:lnTo>
                <a:lnTo>
                  <a:pt x="5639" y="2129"/>
                </a:lnTo>
                <a:lnTo>
                  <a:pt x="5639" y="2101"/>
                </a:lnTo>
                <a:lnTo>
                  <a:pt x="5638" y="2072"/>
                </a:lnTo>
                <a:lnTo>
                  <a:pt x="5639" y="2035"/>
                </a:lnTo>
                <a:lnTo>
                  <a:pt x="5640" y="1999"/>
                </a:lnTo>
                <a:lnTo>
                  <a:pt x="5643" y="1964"/>
                </a:lnTo>
                <a:lnTo>
                  <a:pt x="5646" y="1928"/>
                </a:lnTo>
                <a:lnTo>
                  <a:pt x="5652" y="1893"/>
                </a:lnTo>
                <a:lnTo>
                  <a:pt x="5657" y="1859"/>
                </a:lnTo>
                <a:lnTo>
                  <a:pt x="5664" y="1824"/>
                </a:lnTo>
                <a:lnTo>
                  <a:pt x="5672" y="1790"/>
                </a:lnTo>
                <a:lnTo>
                  <a:pt x="5659" y="1790"/>
                </a:lnTo>
                <a:lnTo>
                  <a:pt x="5615" y="1788"/>
                </a:lnTo>
                <a:lnTo>
                  <a:pt x="5572" y="1784"/>
                </a:lnTo>
                <a:lnTo>
                  <a:pt x="5528" y="1777"/>
                </a:lnTo>
                <a:lnTo>
                  <a:pt x="5485" y="1770"/>
                </a:lnTo>
                <a:lnTo>
                  <a:pt x="5442" y="1759"/>
                </a:lnTo>
                <a:lnTo>
                  <a:pt x="5400" y="1747"/>
                </a:lnTo>
                <a:lnTo>
                  <a:pt x="5379" y="1741"/>
                </a:lnTo>
                <a:lnTo>
                  <a:pt x="5359" y="1733"/>
                </a:lnTo>
                <a:lnTo>
                  <a:pt x="5338" y="1725"/>
                </a:lnTo>
                <a:lnTo>
                  <a:pt x="5318" y="1716"/>
                </a:lnTo>
                <a:lnTo>
                  <a:pt x="5297" y="1708"/>
                </a:lnTo>
                <a:lnTo>
                  <a:pt x="5277" y="1698"/>
                </a:lnTo>
                <a:lnTo>
                  <a:pt x="5256" y="1688"/>
                </a:lnTo>
                <a:lnTo>
                  <a:pt x="5237" y="1678"/>
                </a:lnTo>
                <a:lnTo>
                  <a:pt x="5218" y="1667"/>
                </a:lnTo>
                <a:lnTo>
                  <a:pt x="5198" y="1655"/>
                </a:lnTo>
                <a:lnTo>
                  <a:pt x="5179" y="1643"/>
                </a:lnTo>
                <a:lnTo>
                  <a:pt x="5160" y="1631"/>
                </a:lnTo>
                <a:lnTo>
                  <a:pt x="5142" y="1618"/>
                </a:lnTo>
                <a:lnTo>
                  <a:pt x="5123" y="1605"/>
                </a:lnTo>
                <a:lnTo>
                  <a:pt x="5105" y="1591"/>
                </a:lnTo>
                <a:lnTo>
                  <a:pt x="5087" y="1576"/>
                </a:lnTo>
                <a:lnTo>
                  <a:pt x="5070" y="1561"/>
                </a:lnTo>
                <a:lnTo>
                  <a:pt x="5052" y="1545"/>
                </a:lnTo>
                <a:lnTo>
                  <a:pt x="5035" y="1529"/>
                </a:lnTo>
                <a:lnTo>
                  <a:pt x="5019" y="1513"/>
                </a:lnTo>
                <a:lnTo>
                  <a:pt x="5015" y="1508"/>
                </a:lnTo>
                <a:lnTo>
                  <a:pt x="5013" y="1506"/>
                </a:lnTo>
                <a:lnTo>
                  <a:pt x="5009" y="1503"/>
                </a:lnTo>
                <a:lnTo>
                  <a:pt x="5008" y="1502"/>
                </a:lnTo>
                <a:lnTo>
                  <a:pt x="4992" y="1485"/>
                </a:lnTo>
                <a:lnTo>
                  <a:pt x="4976" y="1467"/>
                </a:lnTo>
                <a:lnTo>
                  <a:pt x="4962" y="1450"/>
                </a:lnTo>
                <a:lnTo>
                  <a:pt x="4947" y="1431"/>
                </a:lnTo>
                <a:lnTo>
                  <a:pt x="4933" y="1413"/>
                </a:lnTo>
                <a:lnTo>
                  <a:pt x="4920" y="1394"/>
                </a:lnTo>
                <a:lnTo>
                  <a:pt x="4907" y="1376"/>
                </a:lnTo>
                <a:lnTo>
                  <a:pt x="4895" y="1356"/>
                </a:lnTo>
                <a:lnTo>
                  <a:pt x="4884" y="1337"/>
                </a:lnTo>
                <a:lnTo>
                  <a:pt x="4872" y="1318"/>
                </a:lnTo>
                <a:lnTo>
                  <a:pt x="4861" y="1297"/>
                </a:lnTo>
                <a:lnTo>
                  <a:pt x="4851" y="1277"/>
                </a:lnTo>
                <a:lnTo>
                  <a:pt x="4842" y="1258"/>
                </a:lnTo>
                <a:lnTo>
                  <a:pt x="4832" y="1238"/>
                </a:lnTo>
                <a:lnTo>
                  <a:pt x="4824" y="1216"/>
                </a:lnTo>
                <a:lnTo>
                  <a:pt x="4816" y="1196"/>
                </a:lnTo>
                <a:lnTo>
                  <a:pt x="4808" y="1175"/>
                </a:lnTo>
                <a:lnTo>
                  <a:pt x="4801" y="1154"/>
                </a:lnTo>
                <a:lnTo>
                  <a:pt x="4795" y="1134"/>
                </a:lnTo>
                <a:lnTo>
                  <a:pt x="4789" y="1112"/>
                </a:lnTo>
                <a:lnTo>
                  <a:pt x="4778" y="1069"/>
                </a:lnTo>
                <a:lnTo>
                  <a:pt x="4770" y="1027"/>
                </a:lnTo>
                <a:lnTo>
                  <a:pt x="4763" y="983"/>
                </a:lnTo>
                <a:lnTo>
                  <a:pt x="4759" y="940"/>
                </a:lnTo>
                <a:lnTo>
                  <a:pt x="4757" y="896"/>
                </a:lnTo>
                <a:lnTo>
                  <a:pt x="4757" y="852"/>
                </a:lnTo>
                <a:lnTo>
                  <a:pt x="4759" y="809"/>
                </a:lnTo>
                <a:lnTo>
                  <a:pt x="4762" y="766"/>
                </a:lnTo>
                <a:lnTo>
                  <a:pt x="4769" y="723"/>
                </a:lnTo>
                <a:lnTo>
                  <a:pt x="4776" y="681"/>
                </a:lnTo>
                <a:lnTo>
                  <a:pt x="4787" y="639"/>
                </a:lnTo>
                <a:lnTo>
                  <a:pt x="4799" y="597"/>
                </a:lnTo>
                <a:lnTo>
                  <a:pt x="4813" y="555"/>
                </a:lnTo>
                <a:lnTo>
                  <a:pt x="4829" y="515"/>
                </a:lnTo>
                <a:lnTo>
                  <a:pt x="4800" y="523"/>
                </a:lnTo>
                <a:lnTo>
                  <a:pt x="4771" y="530"/>
                </a:lnTo>
                <a:lnTo>
                  <a:pt x="4742" y="535"/>
                </a:lnTo>
                <a:lnTo>
                  <a:pt x="4712" y="539"/>
                </a:lnTo>
                <a:lnTo>
                  <a:pt x="4683" y="542"/>
                </a:lnTo>
                <a:lnTo>
                  <a:pt x="4653" y="545"/>
                </a:lnTo>
                <a:lnTo>
                  <a:pt x="4624" y="546"/>
                </a:lnTo>
                <a:lnTo>
                  <a:pt x="4594" y="546"/>
                </a:lnTo>
                <a:lnTo>
                  <a:pt x="4556" y="543"/>
                </a:lnTo>
                <a:lnTo>
                  <a:pt x="4519" y="540"/>
                </a:lnTo>
                <a:lnTo>
                  <a:pt x="4482" y="535"/>
                </a:lnTo>
                <a:lnTo>
                  <a:pt x="4445" y="529"/>
                </a:lnTo>
                <a:lnTo>
                  <a:pt x="4409" y="520"/>
                </a:lnTo>
                <a:lnTo>
                  <a:pt x="4372" y="509"/>
                </a:lnTo>
                <a:lnTo>
                  <a:pt x="4337" y="497"/>
                </a:lnTo>
                <a:lnTo>
                  <a:pt x="4301" y="484"/>
                </a:lnTo>
                <a:lnTo>
                  <a:pt x="4267" y="467"/>
                </a:lnTo>
                <a:lnTo>
                  <a:pt x="4234" y="450"/>
                </a:lnTo>
                <a:lnTo>
                  <a:pt x="4200" y="432"/>
                </a:lnTo>
                <a:lnTo>
                  <a:pt x="4168" y="411"/>
                </a:lnTo>
                <a:lnTo>
                  <a:pt x="4136" y="388"/>
                </a:lnTo>
                <a:lnTo>
                  <a:pt x="4106" y="365"/>
                </a:lnTo>
                <a:lnTo>
                  <a:pt x="4076" y="338"/>
                </a:lnTo>
                <a:lnTo>
                  <a:pt x="4048" y="310"/>
                </a:lnTo>
                <a:lnTo>
                  <a:pt x="4047" y="310"/>
                </a:lnTo>
                <a:lnTo>
                  <a:pt x="4042" y="305"/>
                </a:lnTo>
                <a:lnTo>
                  <a:pt x="4040" y="304"/>
                </a:lnTo>
                <a:lnTo>
                  <a:pt x="4036" y="299"/>
                </a:lnTo>
                <a:lnTo>
                  <a:pt x="4036" y="298"/>
                </a:lnTo>
                <a:lnTo>
                  <a:pt x="4020" y="282"/>
                </a:lnTo>
                <a:lnTo>
                  <a:pt x="4006" y="265"/>
                </a:lnTo>
                <a:lnTo>
                  <a:pt x="3992" y="248"/>
                </a:lnTo>
                <a:lnTo>
                  <a:pt x="3978" y="231"/>
                </a:lnTo>
                <a:lnTo>
                  <a:pt x="3965" y="213"/>
                </a:lnTo>
                <a:lnTo>
                  <a:pt x="3953" y="194"/>
                </a:lnTo>
                <a:lnTo>
                  <a:pt x="3940" y="175"/>
                </a:lnTo>
                <a:lnTo>
                  <a:pt x="3930" y="157"/>
                </a:lnTo>
                <a:lnTo>
                  <a:pt x="3919" y="138"/>
                </a:lnTo>
                <a:lnTo>
                  <a:pt x="3908" y="119"/>
                </a:lnTo>
                <a:lnTo>
                  <a:pt x="3900" y="100"/>
                </a:lnTo>
                <a:lnTo>
                  <a:pt x="3890" y="81"/>
                </a:lnTo>
                <a:lnTo>
                  <a:pt x="3881" y="60"/>
                </a:lnTo>
                <a:lnTo>
                  <a:pt x="3874" y="41"/>
                </a:lnTo>
                <a:lnTo>
                  <a:pt x="3866" y="21"/>
                </a:lnTo>
                <a:lnTo>
                  <a:pt x="3860" y="0"/>
                </a:lnTo>
                <a:lnTo>
                  <a:pt x="5361" y="0"/>
                </a:lnTo>
                <a:lnTo>
                  <a:pt x="5357" y="9"/>
                </a:lnTo>
                <a:lnTo>
                  <a:pt x="5370" y="5"/>
                </a:lnTo>
                <a:lnTo>
                  <a:pt x="5382" y="0"/>
                </a:lnTo>
                <a:lnTo>
                  <a:pt x="5975" y="0"/>
                </a:lnTo>
                <a:lnTo>
                  <a:pt x="6000" y="10"/>
                </a:lnTo>
                <a:lnTo>
                  <a:pt x="6025" y="19"/>
                </a:lnTo>
                <a:lnTo>
                  <a:pt x="6049" y="29"/>
                </a:lnTo>
                <a:lnTo>
                  <a:pt x="6073" y="40"/>
                </a:lnTo>
                <a:lnTo>
                  <a:pt x="6098" y="52"/>
                </a:lnTo>
                <a:lnTo>
                  <a:pt x="6121" y="65"/>
                </a:lnTo>
                <a:lnTo>
                  <a:pt x="6144" y="78"/>
                </a:lnTo>
                <a:lnTo>
                  <a:pt x="6168" y="92"/>
                </a:lnTo>
                <a:lnTo>
                  <a:pt x="6190" y="107"/>
                </a:lnTo>
                <a:lnTo>
                  <a:pt x="6213" y="122"/>
                </a:lnTo>
                <a:lnTo>
                  <a:pt x="6234" y="138"/>
                </a:lnTo>
                <a:lnTo>
                  <a:pt x="6257" y="155"/>
                </a:lnTo>
                <a:lnTo>
                  <a:pt x="6277" y="172"/>
                </a:lnTo>
                <a:lnTo>
                  <a:pt x="6299" y="190"/>
                </a:lnTo>
                <a:lnTo>
                  <a:pt x="6319" y="209"/>
                </a:lnTo>
                <a:lnTo>
                  <a:pt x="6338" y="230"/>
                </a:lnTo>
                <a:lnTo>
                  <a:pt x="6343" y="234"/>
                </a:lnTo>
                <a:lnTo>
                  <a:pt x="6345" y="236"/>
                </a:lnTo>
                <a:lnTo>
                  <a:pt x="6348" y="239"/>
                </a:lnTo>
                <a:lnTo>
                  <a:pt x="6348" y="240"/>
                </a:lnTo>
                <a:lnTo>
                  <a:pt x="6364" y="258"/>
                </a:lnTo>
                <a:lnTo>
                  <a:pt x="6379" y="275"/>
                </a:lnTo>
                <a:lnTo>
                  <a:pt x="6394" y="293"/>
                </a:lnTo>
                <a:lnTo>
                  <a:pt x="6409" y="311"/>
                </a:lnTo>
                <a:lnTo>
                  <a:pt x="6423" y="329"/>
                </a:lnTo>
                <a:lnTo>
                  <a:pt x="6436" y="349"/>
                </a:lnTo>
                <a:lnTo>
                  <a:pt x="6449" y="367"/>
                </a:lnTo>
                <a:lnTo>
                  <a:pt x="6461" y="386"/>
                </a:lnTo>
                <a:lnTo>
                  <a:pt x="6485" y="425"/>
                </a:lnTo>
                <a:lnTo>
                  <a:pt x="6505" y="465"/>
                </a:lnTo>
                <a:lnTo>
                  <a:pt x="6524" y="505"/>
                </a:lnTo>
                <a:lnTo>
                  <a:pt x="6541" y="547"/>
                </a:lnTo>
                <a:lnTo>
                  <a:pt x="6555" y="588"/>
                </a:lnTo>
                <a:lnTo>
                  <a:pt x="6568" y="630"/>
                </a:lnTo>
                <a:lnTo>
                  <a:pt x="6579" y="673"/>
                </a:lnTo>
                <a:lnTo>
                  <a:pt x="6588" y="716"/>
                </a:lnTo>
                <a:lnTo>
                  <a:pt x="6593" y="760"/>
                </a:lnTo>
                <a:lnTo>
                  <a:pt x="6597" y="803"/>
                </a:lnTo>
                <a:lnTo>
                  <a:pt x="6599" y="847"/>
                </a:lnTo>
                <a:lnTo>
                  <a:pt x="6601" y="890"/>
                </a:lnTo>
                <a:lnTo>
                  <a:pt x="6599" y="902"/>
                </a:lnTo>
                <a:lnTo>
                  <a:pt x="6628" y="897"/>
                </a:lnTo>
                <a:lnTo>
                  <a:pt x="6657" y="893"/>
                </a:lnTo>
                <a:lnTo>
                  <a:pt x="6686" y="888"/>
                </a:lnTo>
                <a:lnTo>
                  <a:pt x="6716" y="885"/>
                </a:lnTo>
                <a:lnTo>
                  <a:pt x="6745" y="883"/>
                </a:lnTo>
                <a:lnTo>
                  <a:pt x="6775" y="881"/>
                </a:lnTo>
                <a:lnTo>
                  <a:pt x="6804" y="880"/>
                </a:lnTo>
                <a:lnTo>
                  <a:pt x="6834" y="880"/>
                </a:lnTo>
                <a:lnTo>
                  <a:pt x="6895" y="881"/>
                </a:lnTo>
                <a:lnTo>
                  <a:pt x="6956" y="886"/>
                </a:lnTo>
                <a:lnTo>
                  <a:pt x="7016" y="894"/>
                </a:lnTo>
                <a:lnTo>
                  <a:pt x="7074" y="904"/>
                </a:lnTo>
                <a:lnTo>
                  <a:pt x="7132" y="917"/>
                </a:lnTo>
                <a:lnTo>
                  <a:pt x="7189" y="933"/>
                </a:lnTo>
                <a:lnTo>
                  <a:pt x="7245" y="952"/>
                </a:lnTo>
                <a:lnTo>
                  <a:pt x="7299" y="973"/>
                </a:lnTo>
                <a:lnTo>
                  <a:pt x="7353" y="998"/>
                </a:lnTo>
                <a:lnTo>
                  <a:pt x="7404" y="1023"/>
                </a:lnTo>
                <a:lnTo>
                  <a:pt x="7454" y="1052"/>
                </a:lnTo>
                <a:lnTo>
                  <a:pt x="7502" y="1083"/>
                </a:lnTo>
                <a:lnTo>
                  <a:pt x="7549" y="1116"/>
                </a:lnTo>
                <a:lnTo>
                  <a:pt x="7594" y="1152"/>
                </a:lnTo>
                <a:lnTo>
                  <a:pt x="7638" y="1189"/>
                </a:lnTo>
                <a:lnTo>
                  <a:pt x="7679" y="1229"/>
                </a:lnTo>
                <a:lnTo>
                  <a:pt x="7719" y="1271"/>
                </a:lnTo>
                <a:lnTo>
                  <a:pt x="7757" y="1314"/>
                </a:lnTo>
                <a:lnTo>
                  <a:pt x="7792" y="1359"/>
                </a:lnTo>
                <a:lnTo>
                  <a:pt x="7825" y="1406"/>
                </a:lnTo>
                <a:lnTo>
                  <a:pt x="7856" y="1454"/>
                </a:lnTo>
                <a:lnTo>
                  <a:pt x="7886" y="1503"/>
                </a:lnTo>
                <a:lnTo>
                  <a:pt x="7911" y="1555"/>
                </a:lnTo>
                <a:lnTo>
                  <a:pt x="7936" y="1608"/>
                </a:lnTo>
                <a:lnTo>
                  <a:pt x="7957" y="1662"/>
                </a:lnTo>
                <a:lnTo>
                  <a:pt x="7976" y="1717"/>
                </a:lnTo>
                <a:lnTo>
                  <a:pt x="7992" y="1774"/>
                </a:lnTo>
                <a:lnTo>
                  <a:pt x="8006" y="1832"/>
                </a:lnTo>
                <a:lnTo>
                  <a:pt x="8016" y="1890"/>
                </a:lnTo>
                <a:lnTo>
                  <a:pt x="8023" y="1950"/>
                </a:lnTo>
                <a:lnTo>
                  <a:pt x="8028" y="2011"/>
                </a:lnTo>
                <a:lnTo>
                  <a:pt x="8029" y="2072"/>
                </a:lnTo>
                <a:lnTo>
                  <a:pt x="8028" y="2120"/>
                </a:lnTo>
                <a:lnTo>
                  <a:pt x="8026" y="2167"/>
                </a:lnTo>
                <a:lnTo>
                  <a:pt x="8021" y="2214"/>
                </a:lnTo>
                <a:lnTo>
                  <a:pt x="8014" y="2261"/>
                </a:lnTo>
                <a:lnTo>
                  <a:pt x="8006" y="2307"/>
                </a:lnTo>
                <a:lnTo>
                  <a:pt x="7996" y="2352"/>
                </a:lnTo>
                <a:lnTo>
                  <a:pt x="7984" y="2397"/>
                </a:lnTo>
                <a:lnTo>
                  <a:pt x="7971" y="2441"/>
                </a:lnTo>
                <a:lnTo>
                  <a:pt x="8008" y="2443"/>
                </a:lnTo>
                <a:lnTo>
                  <a:pt x="8045" y="2447"/>
                </a:lnTo>
                <a:lnTo>
                  <a:pt x="8081" y="2453"/>
                </a:lnTo>
                <a:lnTo>
                  <a:pt x="8117" y="2460"/>
                </a:lnTo>
                <a:lnTo>
                  <a:pt x="8152" y="2468"/>
                </a:lnTo>
                <a:lnTo>
                  <a:pt x="8187" y="2479"/>
                </a:lnTo>
                <a:lnTo>
                  <a:pt x="8223" y="2492"/>
                </a:lnTo>
                <a:lnTo>
                  <a:pt x="8257" y="2506"/>
                </a:lnTo>
                <a:lnTo>
                  <a:pt x="8291" y="2521"/>
                </a:lnTo>
                <a:lnTo>
                  <a:pt x="8324" y="2538"/>
                </a:lnTo>
                <a:lnTo>
                  <a:pt x="8356" y="2557"/>
                </a:lnTo>
                <a:lnTo>
                  <a:pt x="8388" y="2577"/>
                </a:lnTo>
                <a:lnTo>
                  <a:pt x="8419" y="2600"/>
                </a:lnTo>
                <a:lnTo>
                  <a:pt x="8450" y="2623"/>
                </a:lnTo>
                <a:lnTo>
                  <a:pt x="8479" y="2649"/>
                </a:lnTo>
                <a:lnTo>
                  <a:pt x="8507" y="2676"/>
                </a:lnTo>
                <a:lnTo>
                  <a:pt x="8508" y="2677"/>
                </a:lnTo>
                <a:lnTo>
                  <a:pt x="8512" y="2681"/>
                </a:lnTo>
                <a:lnTo>
                  <a:pt x="8513" y="2683"/>
                </a:lnTo>
                <a:lnTo>
                  <a:pt x="8517" y="2687"/>
                </a:lnTo>
                <a:lnTo>
                  <a:pt x="8518" y="2688"/>
                </a:lnTo>
                <a:lnTo>
                  <a:pt x="8544" y="2718"/>
                </a:lnTo>
                <a:lnTo>
                  <a:pt x="8570" y="2749"/>
                </a:lnTo>
                <a:lnTo>
                  <a:pt x="8592" y="2780"/>
                </a:lnTo>
                <a:lnTo>
                  <a:pt x="8614" y="2813"/>
                </a:lnTo>
                <a:lnTo>
                  <a:pt x="8633" y="2846"/>
                </a:lnTo>
                <a:lnTo>
                  <a:pt x="8652" y="2879"/>
                </a:lnTo>
                <a:lnTo>
                  <a:pt x="8668" y="2915"/>
                </a:lnTo>
                <a:lnTo>
                  <a:pt x="8682" y="2949"/>
                </a:lnTo>
                <a:lnTo>
                  <a:pt x="8695" y="2985"/>
                </a:lnTo>
                <a:lnTo>
                  <a:pt x="8705" y="3021"/>
                </a:lnTo>
                <a:lnTo>
                  <a:pt x="8714" y="3057"/>
                </a:lnTo>
                <a:lnTo>
                  <a:pt x="8721" y="3095"/>
                </a:lnTo>
                <a:lnTo>
                  <a:pt x="8727" y="3131"/>
                </a:lnTo>
                <a:lnTo>
                  <a:pt x="8730" y="3169"/>
                </a:lnTo>
                <a:lnTo>
                  <a:pt x="8732" y="3206"/>
                </a:lnTo>
                <a:lnTo>
                  <a:pt x="8732" y="3243"/>
                </a:lnTo>
                <a:lnTo>
                  <a:pt x="8730" y="3280"/>
                </a:lnTo>
                <a:lnTo>
                  <a:pt x="8727" y="3317"/>
                </a:lnTo>
                <a:lnTo>
                  <a:pt x="8721" y="3354"/>
                </a:lnTo>
                <a:lnTo>
                  <a:pt x="8715" y="3391"/>
                </a:lnTo>
                <a:lnTo>
                  <a:pt x="8706" y="3428"/>
                </a:lnTo>
                <a:lnTo>
                  <a:pt x="8696" y="3463"/>
                </a:lnTo>
                <a:lnTo>
                  <a:pt x="8684" y="3498"/>
                </a:lnTo>
                <a:lnTo>
                  <a:pt x="8670" y="3534"/>
                </a:lnTo>
                <a:lnTo>
                  <a:pt x="8654" y="3568"/>
                </a:lnTo>
                <a:lnTo>
                  <a:pt x="8637" y="3602"/>
                </a:lnTo>
                <a:lnTo>
                  <a:pt x="8617" y="3635"/>
                </a:lnTo>
                <a:lnTo>
                  <a:pt x="8597" y="3668"/>
                </a:lnTo>
                <a:lnTo>
                  <a:pt x="8574" y="3699"/>
                </a:lnTo>
                <a:lnTo>
                  <a:pt x="8549" y="3730"/>
                </a:lnTo>
                <a:lnTo>
                  <a:pt x="8524" y="3759"/>
                </a:lnTo>
                <a:lnTo>
                  <a:pt x="8496" y="3788"/>
                </a:lnTo>
                <a:lnTo>
                  <a:pt x="8495" y="3789"/>
                </a:lnTo>
                <a:lnTo>
                  <a:pt x="8490" y="3793"/>
                </a:lnTo>
                <a:lnTo>
                  <a:pt x="8488" y="3795"/>
                </a:lnTo>
                <a:lnTo>
                  <a:pt x="8485" y="3798"/>
                </a:lnTo>
                <a:lnTo>
                  <a:pt x="8484" y="3799"/>
                </a:lnTo>
                <a:lnTo>
                  <a:pt x="8468" y="3814"/>
                </a:lnTo>
                <a:lnTo>
                  <a:pt x="8451" y="3828"/>
                </a:lnTo>
                <a:lnTo>
                  <a:pt x="8433" y="3843"/>
                </a:lnTo>
                <a:lnTo>
                  <a:pt x="8416" y="3856"/>
                </a:lnTo>
                <a:lnTo>
                  <a:pt x="8398" y="3869"/>
                </a:lnTo>
                <a:lnTo>
                  <a:pt x="8380" y="3882"/>
                </a:lnTo>
                <a:lnTo>
                  <a:pt x="8360" y="3894"/>
                </a:lnTo>
                <a:lnTo>
                  <a:pt x="8342" y="3905"/>
                </a:lnTo>
                <a:lnTo>
                  <a:pt x="8323" y="3916"/>
                </a:lnTo>
                <a:lnTo>
                  <a:pt x="8303" y="3926"/>
                </a:lnTo>
                <a:lnTo>
                  <a:pt x="8284" y="3935"/>
                </a:lnTo>
                <a:lnTo>
                  <a:pt x="8265" y="3945"/>
                </a:lnTo>
                <a:lnTo>
                  <a:pt x="8244" y="3954"/>
                </a:lnTo>
                <a:lnTo>
                  <a:pt x="8224" y="3961"/>
                </a:lnTo>
                <a:lnTo>
                  <a:pt x="8204" y="3969"/>
                </a:lnTo>
                <a:lnTo>
                  <a:pt x="8183" y="3975"/>
                </a:lnTo>
                <a:lnTo>
                  <a:pt x="8157" y="3984"/>
                </a:lnTo>
                <a:lnTo>
                  <a:pt x="8130" y="3990"/>
                </a:lnTo>
                <a:lnTo>
                  <a:pt x="8104" y="3996"/>
                </a:lnTo>
                <a:lnTo>
                  <a:pt x="8078" y="4002"/>
                </a:lnTo>
                <a:lnTo>
                  <a:pt x="8051" y="4005"/>
                </a:lnTo>
                <a:lnTo>
                  <a:pt x="8024" y="4008"/>
                </a:lnTo>
                <a:lnTo>
                  <a:pt x="7997" y="4011"/>
                </a:lnTo>
                <a:lnTo>
                  <a:pt x="7970" y="4012"/>
                </a:lnTo>
                <a:lnTo>
                  <a:pt x="7942" y="4012"/>
                </a:lnTo>
                <a:lnTo>
                  <a:pt x="7916" y="4012"/>
                </a:lnTo>
                <a:lnTo>
                  <a:pt x="7889" y="4011"/>
                </a:lnTo>
                <a:lnTo>
                  <a:pt x="7862" y="4008"/>
                </a:lnTo>
                <a:lnTo>
                  <a:pt x="7835" y="4005"/>
                </a:lnTo>
                <a:lnTo>
                  <a:pt x="7808" y="4002"/>
                </a:lnTo>
                <a:lnTo>
                  <a:pt x="7781" y="3996"/>
                </a:lnTo>
                <a:lnTo>
                  <a:pt x="7756" y="3990"/>
                </a:lnTo>
                <a:lnTo>
                  <a:pt x="7729" y="3984"/>
                </a:lnTo>
                <a:lnTo>
                  <a:pt x="7703" y="3976"/>
                </a:lnTo>
                <a:lnTo>
                  <a:pt x="7677" y="3967"/>
                </a:lnTo>
                <a:lnTo>
                  <a:pt x="7651" y="3958"/>
                </a:lnTo>
                <a:lnTo>
                  <a:pt x="7627" y="3947"/>
                </a:lnTo>
                <a:lnTo>
                  <a:pt x="7601" y="3935"/>
                </a:lnTo>
                <a:lnTo>
                  <a:pt x="7577" y="3924"/>
                </a:lnTo>
                <a:lnTo>
                  <a:pt x="7552" y="3910"/>
                </a:lnTo>
                <a:lnTo>
                  <a:pt x="7529" y="3896"/>
                </a:lnTo>
                <a:lnTo>
                  <a:pt x="7505" y="3881"/>
                </a:lnTo>
                <a:lnTo>
                  <a:pt x="7482" y="3865"/>
                </a:lnTo>
                <a:lnTo>
                  <a:pt x="7459" y="3848"/>
                </a:lnTo>
                <a:lnTo>
                  <a:pt x="7437" y="3830"/>
                </a:lnTo>
                <a:lnTo>
                  <a:pt x="7416" y="3811"/>
                </a:lnTo>
                <a:lnTo>
                  <a:pt x="7395" y="3792"/>
                </a:lnTo>
                <a:lnTo>
                  <a:pt x="7374" y="3771"/>
                </a:lnTo>
                <a:lnTo>
                  <a:pt x="7373" y="3770"/>
                </a:lnTo>
                <a:lnTo>
                  <a:pt x="7370" y="3766"/>
                </a:lnTo>
                <a:lnTo>
                  <a:pt x="7369" y="3765"/>
                </a:lnTo>
                <a:lnTo>
                  <a:pt x="7353" y="3748"/>
                </a:lnTo>
                <a:lnTo>
                  <a:pt x="7338" y="3731"/>
                </a:lnTo>
                <a:lnTo>
                  <a:pt x="7324" y="3714"/>
                </a:lnTo>
                <a:lnTo>
                  <a:pt x="7310" y="3695"/>
                </a:lnTo>
                <a:lnTo>
                  <a:pt x="7297" y="3678"/>
                </a:lnTo>
                <a:lnTo>
                  <a:pt x="7285" y="3660"/>
                </a:lnTo>
                <a:lnTo>
                  <a:pt x="7273" y="3642"/>
                </a:lnTo>
                <a:lnTo>
                  <a:pt x="7261" y="3624"/>
                </a:lnTo>
                <a:lnTo>
                  <a:pt x="7252" y="3605"/>
                </a:lnTo>
                <a:lnTo>
                  <a:pt x="7242" y="3586"/>
                </a:lnTo>
                <a:lnTo>
                  <a:pt x="7232" y="3568"/>
                </a:lnTo>
                <a:lnTo>
                  <a:pt x="7224" y="3548"/>
                </a:lnTo>
                <a:lnTo>
                  <a:pt x="7215" y="3528"/>
                </a:lnTo>
                <a:lnTo>
                  <a:pt x="7206" y="3507"/>
                </a:lnTo>
                <a:lnTo>
                  <a:pt x="7199" y="3487"/>
                </a:lnTo>
                <a:lnTo>
                  <a:pt x="7193" y="3465"/>
                </a:lnTo>
                <a:lnTo>
                  <a:pt x="7183" y="3435"/>
                </a:lnTo>
                <a:lnTo>
                  <a:pt x="7175" y="3405"/>
                </a:lnTo>
                <a:lnTo>
                  <a:pt x="7169" y="3374"/>
                </a:lnTo>
                <a:lnTo>
                  <a:pt x="7164" y="3344"/>
                </a:lnTo>
                <a:lnTo>
                  <a:pt x="7160" y="3313"/>
                </a:lnTo>
                <a:lnTo>
                  <a:pt x="7157" y="3282"/>
                </a:lnTo>
                <a:lnTo>
                  <a:pt x="7155" y="3251"/>
                </a:lnTo>
                <a:lnTo>
                  <a:pt x="7155" y="3220"/>
                </a:lnTo>
                <a:lnTo>
                  <a:pt x="7116" y="3231"/>
                </a:lnTo>
                <a:lnTo>
                  <a:pt x="7078" y="3239"/>
                </a:lnTo>
                <a:lnTo>
                  <a:pt x="7038" y="3247"/>
                </a:lnTo>
                <a:lnTo>
                  <a:pt x="6998" y="3252"/>
                </a:lnTo>
                <a:lnTo>
                  <a:pt x="6957" y="3257"/>
                </a:lnTo>
                <a:lnTo>
                  <a:pt x="6916" y="3261"/>
                </a:lnTo>
                <a:lnTo>
                  <a:pt x="6876" y="3263"/>
                </a:lnTo>
                <a:lnTo>
                  <a:pt x="6834" y="3264"/>
                </a:lnTo>
                <a:lnTo>
                  <a:pt x="6805" y="3264"/>
                </a:lnTo>
                <a:lnTo>
                  <a:pt x="6775" y="3263"/>
                </a:lnTo>
                <a:lnTo>
                  <a:pt x="6746" y="3261"/>
                </a:lnTo>
                <a:lnTo>
                  <a:pt x="6717" y="3258"/>
                </a:lnTo>
                <a:lnTo>
                  <a:pt x="6688" y="3255"/>
                </a:lnTo>
                <a:lnTo>
                  <a:pt x="6659" y="3251"/>
                </a:lnTo>
                <a:lnTo>
                  <a:pt x="6630" y="3247"/>
                </a:lnTo>
                <a:lnTo>
                  <a:pt x="6602" y="3241"/>
                </a:lnTo>
                <a:lnTo>
                  <a:pt x="6574" y="3235"/>
                </a:lnTo>
                <a:lnTo>
                  <a:pt x="6546" y="3228"/>
                </a:lnTo>
                <a:lnTo>
                  <a:pt x="6518" y="3222"/>
                </a:lnTo>
                <a:lnTo>
                  <a:pt x="6491" y="3213"/>
                </a:lnTo>
                <a:lnTo>
                  <a:pt x="6464" y="3206"/>
                </a:lnTo>
                <a:lnTo>
                  <a:pt x="6437" y="3196"/>
                </a:lnTo>
                <a:lnTo>
                  <a:pt x="6410" y="3187"/>
                </a:lnTo>
                <a:lnTo>
                  <a:pt x="6385" y="3177"/>
                </a:lnTo>
                <a:lnTo>
                  <a:pt x="6359" y="3166"/>
                </a:lnTo>
                <a:lnTo>
                  <a:pt x="6333" y="3155"/>
                </a:lnTo>
                <a:lnTo>
                  <a:pt x="6308" y="3143"/>
                </a:lnTo>
                <a:lnTo>
                  <a:pt x="6283" y="3130"/>
                </a:lnTo>
                <a:lnTo>
                  <a:pt x="6259" y="3117"/>
                </a:lnTo>
                <a:lnTo>
                  <a:pt x="6234" y="3103"/>
                </a:lnTo>
                <a:lnTo>
                  <a:pt x="6211" y="3089"/>
                </a:lnTo>
                <a:lnTo>
                  <a:pt x="6187" y="3074"/>
                </a:lnTo>
                <a:lnTo>
                  <a:pt x="6163" y="3059"/>
                </a:lnTo>
                <a:lnTo>
                  <a:pt x="6141" y="3043"/>
                </a:lnTo>
                <a:lnTo>
                  <a:pt x="6118" y="3027"/>
                </a:lnTo>
                <a:lnTo>
                  <a:pt x="6097" y="3010"/>
                </a:lnTo>
                <a:lnTo>
                  <a:pt x="6075" y="2993"/>
                </a:lnTo>
                <a:lnTo>
                  <a:pt x="6054" y="2976"/>
                </a:lnTo>
                <a:lnTo>
                  <a:pt x="6033" y="2958"/>
                </a:lnTo>
                <a:lnTo>
                  <a:pt x="6013" y="2938"/>
                </a:lnTo>
                <a:lnTo>
                  <a:pt x="6019" y="2965"/>
                </a:lnTo>
                <a:lnTo>
                  <a:pt x="6025" y="2992"/>
                </a:lnTo>
                <a:lnTo>
                  <a:pt x="6030" y="3019"/>
                </a:lnTo>
                <a:lnTo>
                  <a:pt x="6033" y="3045"/>
                </a:lnTo>
                <a:lnTo>
                  <a:pt x="6035" y="3073"/>
                </a:lnTo>
                <a:lnTo>
                  <a:pt x="6038" y="3100"/>
                </a:lnTo>
                <a:lnTo>
                  <a:pt x="6039" y="3127"/>
                </a:lnTo>
                <a:lnTo>
                  <a:pt x="6039" y="3155"/>
                </a:lnTo>
                <a:lnTo>
                  <a:pt x="6038" y="3186"/>
                </a:lnTo>
                <a:lnTo>
                  <a:pt x="6034" y="3217"/>
                </a:lnTo>
                <a:lnTo>
                  <a:pt x="6031" y="3248"/>
                </a:lnTo>
                <a:lnTo>
                  <a:pt x="6026" y="3279"/>
                </a:lnTo>
                <a:lnTo>
                  <a:pt x="6019" y="3310"/>
                </a:lnTo>
                <a:lnTo>
                  <a:pt x="6012" y="3340"/>
                </a:lnTo>
                <a:lnTo>
                  <a:pt x="6003" y="3371"/>
                </a:lnTo>
                <a:lnTo>
                  <a:pt x="5994" y="3401"/>
                </a:lnTo>
                <a:lnTo>
                  <a:pt x="5983" y="3430"/>
                </a:lnTo>
                <a:lnTo>
                  <a:pt x="5970" y="3460"/>
                </a:lnTo>
                <a:lnTo>
                  <a:pt x="5956" y="3489"/>
                </a:lnTo>
                <a:lnTo>
                  <a:pt x="5942" y="3517"/>
                </a:lnTo>
                <a:lnTo>
                  <a:pt x="5926" y="3544"/>
                </a:lnTo>
                <a:lnTo>
                  <a:pt x="5909" y="3571"/>
                </a:lnTo>
                <a:lnTo>
                  <a:pt x="5889" y="3598"/>
                </a:lnTo>
                <a:lnTo>
                  <a:pt x="5870" y="3625"/>
                </a:lnTo>
                <a:lnTo>
                  <a:pt x="5891" y="3609"/>
                </a:lnTo>
                <a:lnTo>
                  <a:pt x="5913" y="3594"/>
                </a:lnTo>
                <a:lnTo>
                  <a:pt x="5934" y="3580"/>
                </a:lnTo>
                <a:lnTo>
                  <a:pt x="5957" y="3566"/>
                </a:lnTo>
                <a:lnTo>
                  <a:pt x="5980" y="3554"/>
                </a:lnTo>
                <a:lnTo>
                  <a:pt x="6002" y="3541"/>
                </a:lnTo>
                <a:lnTo>
                  <a:pt x="6025" y="3531"/>
                </a:lnTo>
                <a:lnTo>
                  <a:pt x="6048" y="3520"/>
                </a:lnTo>
                <a:lnTo>
                  <a:pt x="6071" y="3510"/>
                </a:lnTo>
                <a:lnTo>
                  <a:pt x="6095" y="3501"/>
                </a:lnTo>
                <a:lnTo>
                  <a:pt x="6118" y="3492"/>
                </a:lnTo>
                <a:lnTo>
                  <a:pt x="6142" y="3484"/>
                </a:lnTo>
                <a:lnTo>
                  <a:pt x="6172" y="3475"/>
                </a:lnTo>
                <a:lnTo>
                  <a:pt x="6203" y="3466"/>
                </a:lnTo>
                <a:lnTo>
                  <a:pt x="6234" y="3460"/>
                </a:lnTo>
                <a:lnTo>
                  <a:pt x="6265" y="3453"/>
                </a:lnTo>
                <a:lnTo>
                  <a:pt x="6296" y="3449"/>
                </a:lnTo>
                <a:lnTo>
                  <a:pt x="6328" y="3445"/>
                </a:lnTo>
                <a:lnTo>
                  <a:pt x="6360" y="3443"/>
                </a:lnTo>
                <a:lnTo>
                  <a:pt x="6391" y="3441"/>
                </a:lnTo>
                <a:lnTo>
                  <a:pt x="6423" y="3441"/>
                </a:lnTo>
                <a:lnTo>
                  <a:pt x="6454" y="3441"/>
                </a:lnTo>
                <a:lnTo>
                  <a:pt x="6486" y="3443"/>
                </a:lnTo>
                <a:lnTo>
                  <a:pt x="6518" y="3445"/>
                </a:lnTo>
                <a:lnTo>
                  <a:pt x="6549" y="3448"/>
                </a:lnTo>
                <a:lnTo>
                  <a:pt x="6580" y="3453"/>
                </a:lnTo>
                <a:lnTo>
                  <a:pt x="6611" y="3459"/>
                </a:lnTo>
                <a:lnTo>
                  <a:pt x="6642" y="3466"/>
                </a:lnTo>
                <a:lnTo>
                  <a:pt x="6674" y="3474"/>
                </a:lnTo>
                <a:lnTo>
                  <a:pt x="6704" y="3483"/>
                </a:lnTo>
                <a:lnTo>
                  <a:pt x="6734" y="3493"/>
                </a:lnTo>
                <a:lnTo>
                  <a:pt x="6764" y="3505"/>
                </a:lnTo>
                <a:lnTo>
                  <a:pt x="6794" y="3517"/>
                </a:lnTo>
                <a:lnTo>
                  <a:pt x="6823" y="3531"/>
                </a:lnTo>
                <a:lnTo>
                  <a:pt x="6852" y="3544"/>
                </a:lnTo>
                <a:lnTo>
                  <a:pt x="6881" y="3561"/>
                </a:lnTo>
                <a:lnTo>
                  <a:pt x="6909" y="3577"/>
                </a:lnTo>
                <a:lnTo>
                  <a:pt x="6936" y="3595"/>
                </a:lnTo>
                <a:lnTo>
                  <a:pt x="6963" y="3613"/>
                </a:lnTo>
                <a:lnTo>
                  <a:pt x="6989" y="3633"/>
                </a:lnTo>
                <a:lnTo>
                  <a:pt x="7015" y="3654"/>
                </a:lnTo>
                <a:lnTo>
                  <a:pt x="7041" y="3676"/>
                </a:lnTo>
                <a:lnTo>
                  <a:pt x="7066" y="3699"/>
                </a:lnTo>
                <a:lnTo>
                  <a:pt x="7089" y="3723"/>
                </a:lnTo>
                <a:lnTo>
                  <a:pt x="7090" y="3723"/>
                </a:lnTo>
                <a:lnTo>
                  <a:pt x="7094" y="3728"/>
                </a:lnTo>
                <a:lnTo>
                  <a:pt x="7094" y="3729"/>
                </a:lnTo>
                <a:lnTo>
                  <a:pt x="7110" y="3746"/>
                </a:lnTo>
                <a:lnTo>
                  <a:pt x="7125" y="3763"/>
                </a:lnTo>
                <a:lnTo>
                  <a:pt x="7140" y="3781"/>
                </a:lnTo>
                <a:lnTo>
                  <a:pt x="7155" y="3799"/>
                </a:lnTo>
                <a:lnTo>
                  <a:pt x="7169" y="3818"/>
                </a:lnTo>
                <a:lnTo>
                  <a:pt x="7182" y="3836"/>
                </a:lnTo>
                <a:lnTo>
                  <a:pt x="7195" y="3855"/>
                </a:lnTo>
                <a:lnTo>
                  <a:pt x="7206" y="3874"/>
                </a:lnTo>
                <a:lnTo>
                  <a:pt x="7230" y="3913"/>
                </a:lnTo>
                <a:lnTo>
                  <a:pt x="7251" y="3952"/>
                </a:lnTo>
                <a:lnTo>
                  <a:pt x="7270" y="3993"/>
                </a:lnTo>
                <a:lnTo>
                  <a:pt x="7286" y="4035"/>
                </a:lnTo>
                <a:lnTo>
                  <a:pt x="7301" y="4077"/>
                </a:lnTo>
                <a:lnTo>
                  <a:pt x="7314" y="4118"/>
                </a:lnTo>
                <a:lnTo>
                  <a:pt x="7325" y="4161"/>
                </a:lnTo>
                <a:lnTo>
                  <a:pt x="7332" y="4204"/>
                </a:lnTo>
                <a:lnTo>
                  <a:pt x="7339" y="4247"/>
                </a:lnTo>
                <a:lnTo>
                  <a:pt x="7343" y="4291"/>
                </a:lnTo>
                <a:lnTo>
                  <a:pt x="7345" y="4335"/>
                </a:lnTo>
                <a:lnTo>
                  <a:pt x="7345" y="4378"/>
                </a:lnTo>
                <a:lnTo>
                  <a:pt x="7344" y="4422"/>
                </a:lnTo>
                <a:lnTo>
                  <a:pt x="7340" y="4464"/>
                </a:lnTo>
                <a:lnTo>
                  <a:pt x="7333" y="4507"/>
                </a:lnTo>
                <a:lnTo>
                  <a:pt x="7326" y="4549"/>
                </a:lnTo>
                <a:lnTo>
                  <a:pt x="7316" y="4592"/>
                </a:lnTo>
                <a:lnTo>
                  <a:pt x="7304" y="4633"/>
                </a:lnTo>
                <a:lnTo>
                  <a:pt x="7290" y="4674"/>
                </a:lnTo>
                <a:lnTo>
                  <a:pt x="7274" y="4715"/>
                </a:lnTo>
                <a:lnTo>
                  <a:pt x="7303" y="4708"/>
                </a:lnTo>
                <a:lnTo>
                  <a:pt x="7332" y="4701"/>
                </a:lnTo>
                <a:lnTo>
                  <a:pt x="7361" y="4696"/>
                </a:lnTo>
                <a:lnTo>
                  <a:pt x="7390" y="4691"/>
                </a:lnTo>
                <a:lnTo>
                  <a:pt x="7420" y="4688"/>
                </a:lnTo>
                <a:lnTo>
                  <a:pt x="7449" y="4686"/>
                </a:lnTo>
                <a:lnTo>
                  <a:pt x="7479" y="4685"/>
                </a:lnTo>
                <a:lnTo>
                  <a:pt x="7508" y="4685"/>
                </a:lnTo>
                <a:lnTo>
                  <a:pt x="7546" y="4686"/>
                </a:lnTo>
                <a:lnTo>
                  <a:pt x="7584" y="4689"/>
                </a:lnTo>
                <a:lnTo>
                  <a:pt x="7620" y="4695"/>
                </a:lnTo>
                <a:lnTo>
                  <a:pt x="7658" y="4702"/>
                </a:lnTo>
                <a:lnTo>
                  <a:pt x="7694" y="4711"/>
                </a:lnTo>
                <a:lnTo>
                  <a:pt x="7730" y="4720"/>
                </a:lnTo>
                <a:lnTo>
                  <a:pt x="7765" y="4733"/>
                </a:lnTo>
                <a:lnTo>
                  <a:pt x="7801" y="4747"/>
                </a:lnTo>
                <a:lnTo>
                  <a:pt x="7835" y="4762"/>
                </a:lnTo>
                <a:lnTo>
                  <a:pt x="7869" y="4779"/>
                </a:lnTo>
                <a:lnTo>
                  <a:pt x="7903" y="4799"/>
                </a:lnTo>
                <a:lnTo>
                  <a:pt x="7935" y="4819"/>
                </a:lnTo>
                <a:lnTo>
                  <a:pt x="7966" y="4841"/>
                </a:lnTo>
                <a:lnTo>
                  <a:pt x="7997" y="4866"/>
                </a:lnTo>
                <a:lnTo>
                  <a:pt x="8026" y="4892"/>
                </a:lnTo>
                <a:lnTo>
                  <a:pt x="8055" y="4920"/>
                </a:lnTo>
                <a:lnTo>
                  <a:pt x="8056" y="4921"/>
                </a:lnTo>
                <a:lnTo>
                  <a:pt x="8061" y="4925"/>
                </a:lnTo>
                <a:lnTo>
                  <a:pt x="8063" y="4927"/>
                </a:lnTo>
                <a:lnTo>
                  <a:pt x="8066" y="4930"/>
                </a:lnTo>
                <a:lnTo>
                  <a:pt x="8067" y="4931"/>
                </a:lnTo>
                <a:lnTo>
                  <a:pt x="8082" y="4949"/>
                </a:lnTo>
                <a:lnTo>
                  <a:pt x="8096" y="4965"/>
                </a:lnTo>
                <a:lnTo>
                  <a:pt x="8111" y="4982"/>
                </a:lnTo>
                <a:lnTo>
                  <a:pt x="8124" y="5000"/>
                </a:lnTo>
                <a:lnTo>
                  <a:pt x="8137" y="5018"/>
                </a:lnTo>
                <a:lnTo>
                  <a:pt x="8150" y="5036"/>
                </a:lnTo>
                <a:lnTo>
                  <a:pt x="8162" y="5055"/>
                </a:lnTo>
                <a:lnTo>
                  <a:pt x="8173" y="5074"/>
                </a:lnTo>
                <a:lnTo>
                  <a:pt x="8184" y="5092"/>
                </a:lnTo>
                <a:lnTo>
                  <a:pt x="8194" y="5111"/>
                </a:lnTo>
                <a:lnTo>
                  <a:pt x="8204" y="5132"/>
                </a:lnTo>
                <a:lnTo>
                  <a:pt x="8213" y="5151"/>
                </a:lnTo>
                <a:lnTo>
                  <a:pt x="8222" y="5170"/>
                </a:lnTo>
                <a:lnTo>
                  <a:pt x="8229" y="5191"/>
                </a:lnTo>
                <a:lnTo>
                  <a:pt x="8237" y="5211"/>
                </a:lnTo>
                <a:lnTo>
                  <a:pt x="8243" y="5231"/>
                </a:lnTo>
                <a:lnTo>
                  <a:pt x="8251" y="5257"/>
                </a:lnTo>
                <a:lnTo>
                  <a:pt x="8258" y="5283"/>
                </a:lnTo>
                <a:lnTo>
                  <a:pt x="8264" y="5308"/>
                </a:lnTo>
                <a:lnTo>
                  <a:pt x="8269" y="5333"/>
                </a:lnTo>
                <a:lnTo>
                  <a:pt x="8273" y="5360"/>
                </a:lnTo>
                <a:lnTo>
                  <a:pt x="8277" y="5385"/>
                </a:lnTo>
                <a:lnTo>
                  <a:pt x="8279" y="5411"/>
                </a:lnTo>
                <a:lnTo>
                  <a:pt x="8280" y="5437"/>
                </a:lnTo>
                <a:lnTo>
                  <a:pt x="8281" y="5464"/>
                </a:lnTo>
                <a:lnTo>
                  <a:pt x="8281" y="5489"/>
                </a:lnTo>
                <a:lnTo>
                  <a:pt x="8280" y="5515"/>
                </a:lnTo>
                <a:lnTo>
                  <a:pt x="8278" y="5542"/>
                </a:lnTo>
                <a:lnTo>
                  <a:pt x="8276" y="5568"/>
                </a:lnTo>
                <a:lnTo>
                  <a:pt x="8271" y="5593"/>
                </a:lnTo>
                <a:lnTo>
                  <a:pt x="8267" y="5619"/>
                </a:lnTo>
                <a:lnTo>
                  <a:pt x="8262" y="5645"/>
                </a:lnTo>
                <a:lnTo>
                  <a:pt x="8301" y="5638"/>
                </a:lnTo>
                <a:lnTo>
                  <a:pt x="8341" y="5635"/>
                </a:lnTo>
                <a:lnTo>
                  <a:pt x="8380" y="5633"/>
                </a:lnTo>
                <a:lnTo>
                  <a:pt x="8419" y="5632"/>
                </a:lnTo>
                <a:lnTo>
                  <a:pt x="8457" y="5634"/>
                </a:lnTo>
                <a:lnTo>
                  <a:pt x="8495" y="5637"/>
                </a:lnTo>
                <a:lnTo>
                  <a:pt x="8531" y="5643"/>
                </a:lnTo>
                <a:lnTo>
                  <a:pt x="8569" y="5649"/>
                </a:lnTo>
                <a:lnTo>
                  <a:pt x="8605" y="5658"/>
                </a:lnTo>
                <a:lnTo>
                  <a:pt x="8641" y="5668"/>
                </a:lnTo>
                <a:lnTo>
                  <a:pt x="8676" y="5681"/>
                </a:lnTo>
                <a:lnTo>
                  <a:pt x="8712" y="5694"/>
                </a:lnTo>
                <a:lnTo>
                  <a:pt x="8746" y="5710"/>
                </a:lnTo>
                <a:lnTo>
                  <a:pt x="8780" y="5727"/>
                </a:lnTo>
                <a:lnTo>
                  <a:pt x="8814" y="5746"/>
                </a:lnTo>
                <a:lnTo>
                  <a:pt x="8846" y="5767"/>
                </a:lnTo>
                <a:lnTo>
                  <a:pt x="8877" y="5789"/>
                </a:lnTo>
                <a:lnTo>
                  <a:pt x="8908" y="5814"/>
                </a:lnTo>
                <a:lnTo>
                  <a:pt x="8937" y="5840"/>
                </a:lnTo>
                <a:lnTo>
                  <a:pt x="8966" y="5867"/>
                </a:lnTo>
                <a:lnTo>
                  <a:pt x="8967" y="5869"/>
                </a:lnTo>
                <a:lnTo>
                  <a:pt x="8972" y="5873"/>
                </a:lnTo>
                <a:lnTo>
                  <a:pt x="8974" y="5875"/>
                </a:lnTo>
                <a:lnTo>
                  <a:pt x="8977" y="5878"/>
                </a:lnTo>
                <a:lnTo>
                  <a:pt x="8978" y="5879"/>
                </a:lnTo>
                <a:lnTo>
                  <a:pt x="9005" y="5909"/>
                </a:lnTo>
                <a:lnTo>
                  <a:pt x="9030" y="5940"/>
                </a:lnTo>
                <a:lnTo>
                  <a:pt x="9053" y="5971"/>
                </a:lnTo>
                <a:lnTo>
                  <a:pt x="9074" y="6003"/>
                </a:lnTo>
                <a:lnTo>
                  <a:pt x="9094" y="6037"/>
                </a:lnTo>
                <a:lnTo>
                  <a:pt x="9111" y="6071"/>
                </a:lnTo>
                <a:lnTo>
                  <a:pt x="9127" y="6105"/>
                </a:lnTo>
                <a:lnTo>
                  <a:pt x="9141" y="6141"/>
                </a:lnTo>
                <a:lnTo>
                  <a:pt x="9154" y="6176"/>
                </a:lnTo>
                <a:lnTo>
                  <a:pt x="9165" y="6212"/>
                </a:lnTo>
                <a:lnTo>
                  <a:pt x="9174" y="6249"/>
                </a:lnTo>
                <a:lnTo>
                  <a:pt x="9181" y="6285"/>
                </a:lnTo>
                <a:lnTo>
                  <a:pt x="9187" y="6323"/>
                </a:lnTo>
                <a:lnTo>
                  <a:pt x="9190" y="6360"/>
                </a:lnTo>
                <a:lnTo>
                  <a:pt x="9192" y="6398"/>
                </a:lnTo>
                <a:lnTo>
                  <a:pt x="9192" y="6434"/>
                </a:lnTo>
                <a:lnTo>
                  <a:pt x="9191" y="6459"/>
                </a:lnTo>
                <a:lnTo>
                  <a:pt x="9190" y="6482"/>
                </a:lnTo>
                <a:lnTo>
                  <a:pt x="9187" y="6507"/>
                </a:lnTo>
                <a:lnTo>
                  <a:pt x="9184" y="6530"/>
                </a:lnTo>
                <a:lnTo>
                  <a:pt x="9180" y="6554"/>
                </a:lnTo>
                <a:lnTo>
                  <a:pt x="9176" y="6578"/>
                </a:lnTo>
                <a:lnTo>
                  <a:pt x="9170" y="6601"/>
                </a:lnTo>
                <a:lnTo>
                  <a:pt x="9164" y="6625"/>
                </a:lnTo>
                <a:lnTo>
                  <a:pt x="9158" y="6648"/>
                </a:lnTo>
                <a:lnTo>
                  <a:pt x="9150" y="6671"/>
                </a:lnTo>
                <a:lnTo>
                  <a:pt x="9143" y="6694"/>
                </a:lnTo>
                <a:lnTo>
                  <a:pt x="9133" y="6717"/>
                </a:lnTo>
                <a:lnTo>
                  <a:pt x="9123" y="6739"/>
                </a:lnTo>
                <a:lnTo>
                  <a:pt x="9114" y="6761"/>
                </a:lnTo>
                <a:lnTo>
                  <a:pt x="9102" y="6783"/>
                </a:lnTo>
                <a:lnTo>
                  <a:pt x="9090" y="6805"/>
                </a:lnTo>
                <a:close/>
                <a:moveTo>
                  <a:pt x="0" y="0"/>
                </a:moveTo>
                <a:lnTo>
                  <a:pt x="415" y="0"/>
                </a:lnTo>
                <a:lnTo>
                  <a:pt x="434" y="23"/>
                </a:lnTo>
                <a:lnTo>
                  <a:pt x="451" y="45"/>
                </a:lnTo>
                <a:lnTo>
                  <a:pt x="467" y="68"/>
                </a:lnTo>
                <a:lnTo>
                  <a:pt x="481" y="93"/>
                </a:lnTo>
                <a:lnTo>
                  <a:pt x="496" y="120"/>
                </a:lnTo>
                <a:lnTo>
                  <a:pt x="510" y="148"/>
                </a:lnTo>
                <a:lnTo>
                  <a:pt x="522" y="177"/>
                </a:lnTo>
                <a:lnTo>
                  <a:pt x="531" y="207"/>
                </a:lnTo>
                <a:lnTo>
                  <a:pt x="538" y="225"/>
                </a:lnTo>
                <a:lnTo>
                  <a:pt x="542" y="245"/>
                </a:lnTo>
                <a:lnTo>
                  <a:pt x="546" y="264"/>
                </a:lnTo>
                <a:lnTo>
                  <a:pt x="550" y="282"/>
                </a:lnTo>
                <a:lnTo>
                  <a:pt x="553" y="301"/>
                </a:lnTo>
                <a:lnTo>
                  <a:pt x="555" y="321"/>
                </a:lnTo>
                <a:lnTo>
                  <a:pt x="556" y="340"/>
                </a:lnTo>
                <a:lnTo>
                  <a:pt x="557" y="359"/>
                </a:lnTo>
                <a:lnTo>
                  <a:pt x="558" y="379"/>
                </a:lnTo>
                <a:lnTo>
                  <a:pt x="557" y="399"/>
                </a:lnTo>
                <a:lnTo>
                  <a:pt x="556" y="418"/>
                </a:lnTo>
                <a:lnTo>
                  <a:pt x="555" y="437"/>
                </a:lnTo>
                <a:lnTo>
                  <a:pt x="552" y="457"/>
                </a:lnTo>
                <a:lnTo>
                  <a:pt x="549" y="476"/>
                </a:lnTo>
                <a:lnTo>
                  <a:pt x="545" y="494"/>
                </a:lnTo>
                <a:lnTo>
                  <a:pt x="541" y="514"/>
                </a:lnTo>
                <a:lnTo>
                  <a:pt x="536" y="533"/>
                </a:lnTo>
                <a:lnTo>
                  <a:pt x="530" y="551"/>
                </a:lnTo>
                <a:lnTo>
                  <a:pt x="524" y="569"/>
                </a:lnTo>
                <a:lnTo>
                  <a:pt x="517" y="588"/>
                </a:lnTo>
                <a:lnTo>
                  <a:pt x="510" y="607"/>
                </a:lnTo>
                <a:lnTo>
                  <a:pt x="501" y="624"/>
                </a:lnTo>
                <a:lnTo>
                  <a:pt x="492" y="642"/>
                </a:lnTo>
                <a:lnTo>
                  <a:pt x="483" y="659"/>
                </a:lnTo>
                <a:lnTo>
                  <a:pt x="472" y="676"/>
                </a:lnTo>
                <a:lnTo>
                  <a:pt x="462" y="693"/>
                </a:lnTo>
                <a:lnTo>
                  <a:pt x="450" y="709"/>
                </a:lnTo>
                <a:lnTo>
                  <a:pt x="438" y="726"/>
                </a:lnTo>
                <a:lnTo>
                  <a:pt x="425" y="742"/>
                </a:lnTo>
                <a:lnTo>
                  <a:pt x="411" y="758"/>
                </a:lnTo>
                <a:lnTo>
                  <a:pt x="397" y="773"/>
                </a:lnTo>
                <a:lnTo>
                  <a:pt x="382" y="788"/>
                </a:lnTo>
                <a:lnTo>
                  <a:pt x="380" y="789"/>
                </a:lnTo>
                <a:lnTo>
                  <a:pt x="377" y="792"/>
                </a:lnTo>
                <a:lnTo>
                  <a:pt x="376" y="793"/>
                </a:lnTo>
                <a:lnTo>
                  <a:pt x="355" y="811"/>
                </a:lnTo>
                <a:lnTo>
                  <a:pt x="335" y="828"/>
                </a:lnTo>
                <a:lnTo>
                  <a:pt x="313" y="843"/>
                </a:lnTo>
                <a:lnTo>
                  <a:pt x="292" y="858"/>
                </a:lnTo>
                <a:lnTo>
                  <a:pt x="269" y="871"/>
                </a:lnTo>
                <a:lnTo>
                  <a:pt x="246" y="884"/>
                </a:lnTo>
                <a:lnTo>
                  <a:pt x="222" y="895"/>
                </a:lnTo>
                <a:lnTo>
                  <a:pt x="198" y="905"/>
                </a:lnTo>
                <a:lnTo>
                  <a:pt x="175" y="914"/>
                </a:lnTo>
                <a:lnTo>
                  <a:pt x="150" y="922"/>
                </a:lnTo>
                <a:lnTo>
                  <a:pt x="125" y="929"/>
                </a:lnTo>
                <a:lnTo>
                  <a:pt x="101" y="934"/>
                </a:lnTo>
                <a:lnTo>
                  <a:pt x="76" y="939"/>
                </a:lnTo>
                <a:lnTo>
                  <a:pt x="50" y="942"/>
                </a:lnTo>
                <a:lnTo>
                  <a:pt x="25" y="944"/>
                </a:lnTo>
                <a:lnTo>
                  <a:pt x="0" y="945"/>
                </a:lnTo>
                <a:lnTo>
                  <a:pt x="0" y="0"/>
                </a:lnTo>
                <a:close/>
                <a:moveTo>
                  <a:pt x="1620" y="0"/>
                </a:moveTo>
                <a:lnTo>
                  <a:pt x="2756" y="0"/>
                </a:lnTo>
                <a:lnTo>
                  <a:pt x="2754" y="25"/>
                </a:lnTo>
                <a:lnTo>
                  <a:pt x="2750" y="50"/>
                </a:lnTo>
                <a:lnTo>
                  <a:pt x="2746" y="73"/>
                </a:lnTo>
                <a:lnTo>
                  <a:pt x="2740" y="98"/>
                </a:lnTo>
                <a:lnTo>
                  <a:pt x="2734" y="122"/>
                </a:lnTo>
                <a:lnTo>
                  <a:pt x="2725" y="145"/>
                </a:lnTo>
                <a:lnTo>
                  <a:pt x="2717" y="168"/>
                </a:lnTo>
                <a:lnTo>
                  <a:pt x="2707" y="191"/>
                </a:lnTo>
                <a:lnTo>
                  <a:pt x="2696" y="214"/>
                </a:lnTo>
                <a:lnTo>
                  <a:pt x="2684" y="235"/>
                </a:lnTo>
                <a:lnTo>
                  <a:pt x="2672" y="256"/>
                </a:lnTo>
                <a:lnTo>
                  <a:pt x="2658" y="278"/>
                </a:lnTo>
                <a:lnTo>
                  <a:pt x="2643" y="298"/>
                </a:lnTo>
                <a:lnTo>
                  <a:pt x="2626" y="319"/>
                </a:lnTo>
                <a:lnTo>
                  <a:pt x="2609" y="338"/>
                </a:lnTo>
                <a:lnTo>
                  <a:pt x="2591" y="357"/>
                </a:lnTo>
                <a:lnTo>
                  <a:pt x="2589" y="358"/>
                </a:lnTo>
                <a:lnTo>
                  <a:pt x="2584" y="362"/>
                </a:lnTo>
                <a:lnTo>
                  <a:pt x="2581" y="365"/>
                </a:lnTo>
                <a:lnTo>
                  <a:pt x="2578" y="368"/>
                </a:lnTo>
                <a:lnTo>
                  <a:pt x="2577" y="370"/>
                </a:lnTo>
                <a:lnTo>
                  <a:pt x="2555" y="389"/>
                </a:lnTo>
                <a:lnTo>
                  <a:pt x="2533" y="406"/>
                </a:lnTo>
                <a:lnTo>
                  <a:pt x="2510" y="424"/>
                </a:lnTo>
                <a:lnTo>
                  <a:pt x="2487" y="439"/>
                </a:lnTo>
                <a:lnTo>
                  <a:pt x="2463" y="452"/>
                </a:lnTo>
                <a:lnTo>
                  <a:pt x="2438" y="465"/>
                </a:lnTo>
                <a:lnTo>
                  <a:pt x="2414" y="476"/>
                </a:lnTo>
                <a:lnTo>
                  <a:pt x="2388" y="487"/>
                </a:lnTo>
                <a:lnTo>
                  <a:pt x="2362" y="495"/>
                </a:lnTo>
                <a:lnTo>
                  <a:pt x="2336" y="503"/>
                </a:lnTo>
                <a:lnTo>
                  <a:pt x="2311" y="509"/>
                </a:lnTo>
                <a:lnTo>
                  <a:pt x="2284" y="515"/>
                </a:lnTo>
                <a:lnTo>
                  <a:pt x="2257" y="518"/>
                </a:lnTo>
                <a:lnTo>
                  <a:pt x="2230" y="521"/>
                </a:lnTo>
                <a:lnTo>
                  <a:pt x="2203" y="522"/>
                </a:lnTo>
                <a:lnTo>
                  <a:pt x="2176" y="522"/>
                </a:lnTo>
                <a:lnTo>
                  <a:pt x="2150" y="521"/>
                </a:lnTo>
                <a:lnTo>
                  <a:pt x="2124" y="519"/>
                </a:lnTo>
                <a:lnTo>
                  <a:pt x="2097" y="515"/>
                </a:lnTo>
                <a:lnTo>
                  <a:pt x="2070" y="509"/>
                </a:lnTo>
                <a:lnTo>
                  <a:pt x="2044" y="504"/>
                </a:lnTo>
                <a:lnTo>
                  <a:pt x="2018" y="496"/>
                </a:lnTo>
                <a:lnTo>
                  <a:pt x="1993" y="488"/>
                </a:lnTo>
                <a:lnTo>
                  <a:pt x="1968" y="478"/>
                </a:lnTo>
                <a:lnTo>
                  <a:pt x="1942" y="466"/>
                </a:lnTo>
                <a:lnTo>
                  <a:pt x="1918" y="455"/>
                </a:lnTo>
                <a:lnTo>
                  <a:pt x="1894" y="441"/>
                </a:lnTo>
                <a:lnTo>
                  <a:pt x="1871" y="426"/>
                </a:lnTo>
                <a:lnTo>
                  <a:pt x="1849" y="410"/>
                </a:lnTo>
                <a:lnTo>
                  <a:pt x="1826" y="392"/>
                </a:lnTo>
                <a:lnTo>
                  <a:pt x="1804" y="374"/>
                </a:lnTo>
                <a:lnTo>
                  <a:pt x="1784" y="355"/>
                </a:lnTo>
                <a:lnTo>
                  <a:pt x="1782" y="353"/>
                </a:lnTo>
                <a:lnTo>
                  <a:pt x="1778" y="349"/>
                </a:lnTo>
                <a:lnTo>
                  <a:pt x="1775" y="345"/>
                </a:lnTo>
                <a:lnTo>
                  <a:pt x="1771" y="342"/>
                </a:lnTo>
                <a:lnTo>
                  <a:pt x="1770" y="341"/>
                </a:lnTo>
                <a:lnTo>
                  <a:pt x="1754" y="323"/>
                </a:lnTo>
                <a:lnTo>
                  <a:pt x="1739" y="304"/>
                </a:lnTo>
                <a:lnTo>
                  <a:pt x="1724" y="284"/>
                </a:lnTo>
                <a:lnTo>
                  <a:pt x="1710" y="264"/>
                </a:lnTo>
                <a:lnTo>
                  <a:pt x="1697" y="244"/>
                </a:lnTo>
                <a:lnTo>
                  <a:pt x="1686" y="223"/>
                </a:lnTo>
                <a:lnTo>
                  <a:pt x="1674" y="202"/>
                </a:lnTo>
                <a:lnTo>
                  <a:pt x="1665" y="180"/>
                </a:lnTo>
                <a:lnTo>
                  <a:pt x="1656" y="159"/>
                </a:lnTo>
                <a:lnTo>
                  <a:pt x="1649" y="137"/>
                </a:lnTo>
                <a:lnTo>
                  <a:pt x="1641" y="115"/>
                </a:lnTo>
                <a:lnTo>
                  <a:pt x="1635" y="93"/>
                </a:lnTo>
                <a:lnTo>
                  <a:pt x="1629" y="69"/>
                </a:lnTo>
                <a:lnTo>
                  <a:pt x="1625" y="47"/>
                </a:lnTo>
                <a:lnTo>
                  <a:pt x="1622" y="24"/>
                </a:lnTo>
                <a:lnTo>
                  <a:pt x="1620" y="0"/>
                </a:lnTo>
                <a:close/>
                <a:moveTo>
                  <a:pt x="13761" y="8153"/>
                </a:moveTo>
                <a:lnTo>
                  <a:pt x="12473" y="8153"/>
                </a:lnTo>
                <a:lnTo>
                  <a:pt x="12485" y="8137"/>
                </a:lnTo>
                <a:lnTo>
                  <a:pt x="12498" y="8121"/>
                </a:lnTo>
                <a:lnTo>
                  <a:pt x="12486" y="8129"/>
                </a:lnTo>
                <a:lnTo>
                  <a:pt x="12474" y="8138"/>
                </a:lnTo>
                <a:lnTo>
                  <a:pt x="12463" y="8145"/>
                </a:lnTo>
                <a:lnTo>
                  <a:pt x="12452" y="8153"/>
                </a:lnTo>
                <a:lnTo>
                  <a:pt x="11434" y="8153"/>
                </a:lnTo>
                <a:lnTo>
                  <a:pt x="11414" y="8140"/>
                </a:lnTo>
                <a:lnTo>
                  <a:pt x="11394" y="8126"/>
                </a:lnTo>
                <a:lnTo>
                  <a:pt x="11375" y="8111"/>
                </a:lnTo>
                <a:lnTo>
                  <a:pt x="11356" y="8095"/>
                </a:lnTo>
                <a:lnTo>
                  <a:pt x="11338" y="8080"/>
                </a:lnTo>
                <a:lnTo>
                  <a:pt x="11319" y="8063"/>
                </a:lnTo>
                <a:lnTo>
                  <a:pt x="11301" y="8046"/>
                </a:lnTo>
                <a:lnTo>
                  <a:pt x="11283" y="8029"/>
                </a:lnTo>
                <a:lnTo>
                  <a:pt x="11283" y="8028"/>
                </a:lnTo>
                <a:lnTo>
                  <a:pt x="11278" y="8023"/>
                </a:lnTo>
                <a:lnTo>
                  <a:pt x="11276" y="8021"/>
                </a:lnTo>
                <a:lnTo>
                  <a:pt x="11248" y="7991"/>
                </a:lnTo>
                <a:lnTo>
                  <a:pt x="11221" y="7959"/>
                </a:lnTo>
                <a:lnTo>
                  <a:pt x="11197" y="7926"/>
                </a:lnTo>
                <a:lnTo>
                  <a:pt x="11173" y="7892"/>
                </a:lnTo>
                <a:lnTo>
                  <a:pt x="11151" y="7855"/>
                </a:lnTo>
                <a:lnTo>
                  <a:pt x="11130" y="7820"/>
                </a:lnTo>
                <a:lnTo>
                  <a:pt x="11111" y="7783"/>
                </a:lnTo>
                <a:lnTo>
                  <a:pt x="11095" y="7748"/>
                </a:lnTo>
                <a:lnTo>
                  <a:pt x="11080" y="7712"/>
                </a:lnTo>
                <a:lnTo>
                  <a:pt x="11067" y="7674"/>
                </a:lnTo>
                <a:lnTo>
                  <a:pt x="11056" y="7637"/>
                </a:lnTo>
                <a:lnTo>
                  <a:pt x="11046" y="7599"/>
                </a:lnTo>
                <a:lnTo>
                  <a:pt x="11038" y="7562"/>
                </a:lnTo>
                <a:lnTo>
                  <a:pt x="11031" y="7523"/>
                </a:lnTo>
                <a:lnTo>
                  <a:pt x="11026" y="7485"/>
                </a:lnTo>
                <a:lnTo>
                  <a:pt x="11023" y="7446"/>
                </a:lnTo>
                <a:lnTo>
                  <a:pt x="10989" y="7450"/>
                </a:lnTo>
                <a:lnTo>
                  <a:pt x="10955" y="7453"/>
                </a:lnTo>
                <a:lnTo>
                  <a:pt x="10922" y="7455"/>
                </a:lnTo>
                <a:lnTo>
                  <a:pt x="10888" y="7456"/>
                </a:lnTo>
                <a:lnTo>
                  <a:pt x="10854" y="7456"/>
                </a:lnTo>
                <a:lnTo>
                  <a:pt x="10821" y="7455"/>
                </a:lnTo>
                <a:lnTo>
                  <a:pt x="10786" y="7453"/>
                </a:lnTo>
                <a:lnTo>
                  <a:pt x="10753" y="7449"/>
                </a:lnTo>
                <a:lnTo>
                  <a:pt x="10719" y="7446"/>
                </a:lnTo>
                <a:lnTo>
                  <a:pt x="10685" y="7441"/>
                </a:lnTo>
                <a:lnTo>
                  <a:pt x="10652" y="7435"/>
                </a:lnTo>
                <a:lnTo>
                  <a:pt x="10619" y="7428"/>
                </a:lnTo>
                <a:lnTo>
                  <a:pt x="10585" y="7420"/>
                </a:lnTo>
                <a:lnTo>
                  <a:pt x="10553" y="7412"/>
                </a:lnTo>
                <a:lnTo>
                  <a:pt x="10521" y="7402"/>
                </a:lnTo>
                <a:lnTo>
                  <a:pt x="10488" y="7391"/>
                </a:lnTo>
                <a:lnTo>
                  <a:pt x="10455" y="7380"/>
                </a:lnTo>
                <a:lnTo>
                  <a:pt x="10424" y="7368"/>
                </a:lnTo>
                <a:lnTo>
                  <a:pt x="10392" y="7354"/>
                </a:lnTo>
                <a:lnTo>
                  <a:pt x="10361" y="7340"/>
                </a:lnTo>
                <a:lnTo>
                  <a:pt x="10331" y="7324"/>
                </a:lnTo>
                <a:lnTo>
                  <a:pt x="10300" y="7308"/>
                </a:lnTo>
                <a:lnTo>
                  <a:pt x="10270" y="7291"/>
                </a:lnTo>
                <a:lnTo>
                  <a:pt x="10239" y="7273"/>
                </a:lnTo>
                <a:lnTo>
                  <a:pt x="10210" y="7253"/>
                </a:lnTo>
                <a:lnTo>
                  <a:pt x="10181" y="7233"/>
                </a:lnTo>
                <a:lnTo>
                  <a:pt x="10154" y="7213"/>
                </a:lnTo>
                <a:lnTo>
                  <a:pt x="10126" y="7190"/>
                </a:lnTo>
                <a:lnTo>
                  <a:pt x="10099" y="7168"/>
                </a:lnTo>
                <a:lnTo>
                  <a:pt x="10072" y="7143"/>
                </a:lnTo>
                <a:lnTo>
                  <a:pt x="10045" y="7118"/>
                </a:lnTo>
                <a:lnTo>
                  <a:pt x="10020" y="7093"/>
                </a:lnTo>
                <a:lnTo>
                  <a:pt x="10020" y="7093"/>
                </a:lnTo>
                <a:lnTo>
                  <a:pt x="10019" y="7092"/>
                </a:lnTo>
                <a:lnTo>
                  <a:pt x="10000" y="7071"/>
                </a:lnTo>
                <a:lnTo>
                  <a:pt x="9982" y="7051"/>
                </a:lnTo>
                <a:lnTo>
                  <a:pt x="9964" y="7029"/>
                </a:lnTo>
                <a:lnTo>
                  <a:pt x="9947" y="7009"/>
                </a:lnTo>
                <a:lnTo>
                  <a:pt x="9931" y="6989"/>
                </a:lnTo>
                <a:lnTo>
                  <a:pt x="9915" y="6968"/>
                </a:lnTo>
                <a:lnTo>
                  <a:pt x="9900" y="6947"/>
                </a:lnTo>
                <a:lnTo>
                  <a:pt x="9886" y="6927"/>
                </a:lnTo>
                <a:lnTo>
                  <a:pt x="9872" y="6905"/>
                </a:lnTo>
                <a:lnTo>
                  <a:pt x="9859" y="6884"/>
                </a:lnTo>
                <a:lnTo>
                  <a:pt x="9846" y="6861"/>
                </a:lnTo>
                <a:lnTo>
                  <a:pt x="9833" y="6839"/>
                </a:lnTo>
                <a:lnTo>
                  <a:pt x="9822" y="6816"/>
                </a:lnTo>
                <a:lnTo>
                  <a:pt x="9810" y="6793"/>
                </a:lnTo>
                <a:lnTo>
                  <a:pt x="9799" y="6769"/>
                </a:lnTo>
                <a:lnTo>
                  <a:pt x="9788" y="6745"/>
                </a:lnTo>
                <a:lnTo>
                  <a:pt x="9771" y="6705"/>
                </a:lnTo>
                <a:lnTo>
                  <a:pt x="9756" y="6664"/>
                </a:lnTo>
                <a:lnTo>
                  <a:pt x="9743" y="6624"/>
                </a:lnTo>
                <a:lnTo>
                  <a:pt x="9731" y="6582"/>
                </a:lnTo>
                <a:lnTo>
                  <a:pt x="9721" y="6540"/>
                </a:lnTo>
                <a:lnTo>
                  <a:pt x="9712" y="6498"/>
                </a:lnTo>
                <a:lnTo>
                  <a:pt x="9704" y="6455"/>
                </a:lnTo>
                <a:lnTo>
                  <a:pt x="9699" y="6413"/>
                </a:lnTo>
                <a:lnTo>
                  <a:pt x="9695" y="6371"/>
                </a:lnTo>
                <a:lnTo>
                  <a:pt x="9692" y="6328"/>
                </a:lnTo>
                <a:lnTo>
                  <a:pt x="9690" y="6285"/>
                </a:lnTo>
                <a:lnTo>
                  <a:pt x="9692" y="6242"/>
                </a:lnTo>
                <a:lnTo>
                  <a:pt x="9693" y="6199"/>
                </a:lnTo>
                <a:lnTo>
                  <a:pt x="9697" y="6157"/>
                </a:lnTo>
                <a:lnTo>
                  <a:pt x="9701" y="6115"/>
                </a:lnTo>
                <a:lnTo>
                  <a:pt x="9708" y="6072"/>
                </a:lnTo>
                <a:lnTo>
                  <a:pt x="9686" y="6064"/>
                </a:lnTo>
                <a:lnTo>
                  <a:pt x="9666" y="6056"/>
                </a:lnTo>
                <a:lnTo>
                  <a:pt x="9644" y="6047"/>
                </a:lnTo>
                <a:lnTo>
                  <a:pt x="9623" y="6038"/>
                </a:lnTo>
                <a:lnTo>
                  <a:pt x="9602" y="6027"/>
                </a:lnTo>
                <a:lnTo>
                  <a:pt x="9582" y="6016"/>
                </a:lnTo>
                <a:lnTo>
                  <a:pt x="9562" y="6005"/>
                </a:lnTo>
                <a:lnTo>
                  <a:pt x="9542" y="5993"/>
                </a:lnTo>
                <a:lnTo>
                  <a:pt x="9522" y="5980"/>
                </a:lnTo>
                <a:lnTo>
                  <a:pt x="9502" y="5966"/>
                </a:lnTo>
                <a:lnTo>
                  <a:pt x="9484" y="5952"/>
                </a:lnTo>
                <a:lnTo>
                  <a:pt x="9465" y="5938"/>
                </a:lnTo>
                <a:lnTo>
                  <a:pt x="9447" y="5922"/>
                </a:lnTo>
                <a:lnTo>
                  <a:pt x="9429" y="5906"/>
                </a:lnTo>
                <a:lnTo>
                  <a:pt x="9411" y="5890"/>
                </a:lnTo>
                <a:lnTo>
                  <a:pt x="9394" y="5873"/>
                </a:lnTo>
                <a:lnTo>
                  <a:pt x="9393" y="5871"/>
                </a:lnTo>
                <a:lnTo>
                  <a:pt x="9390" y="5866"/>
                </a:lnTo>
                <a:lnTo>
                  <a:pt x="9389" y="5866"/>
                </a:lnTo>
                <a:lnTo>
                  <a:pt x="9374" y="5849"/>
                </a:lnTo>
                <a:lnTo>
                  <a:pt x="9358" y="5832"/>
                </a:lnTo>
                <a:lnTo>
                  <a:pt x="9343" y="5815"/>
                </a:lnTo>
                <a:lnTo>
                  <a:pt x="9331" y="5797"/>
                </a:lnTo>
                <a:lnTo>
                  <a:pt x="9317" y="5780"/>
                </a:lnTo>
                <a:lnTo>
                  <a:pt x="9305" y="5761"/>
                </a:lnTo>
                <a:lnTo>
                  <a:pt x="9293" y="5743"/>
                </a:lnTo>
                <a:lnTo>
                  <a:pt x="9282" y="5725"/>
                </a:lnTo>
                <a:lnTo>
                  <a:pt x="9271" y="5707"/>
                </a:lnTo>
                <a:lnTo>
                  <a:pt x="9262" y="5688"/>
                </a:lnTo>
                <a:lnTo>
                  <a:pt x="9252" y="5669"/>
                </a:lnTo>
                <a:lnTo>
                  <a:pt x="9244" y="5649"/>
                </a:lnTo>
                <a:lnTo>
                  <a:pt x="9235" y="5630"/>
                </a:lnTo>
                <a:lnTo>
                  <a:pt x="9227" y="5609"/>
                </a:lnTo>
                <a:lnTo>
                  <a:pt x="9220" y="5588"/>
                </a:lnTo>
                <a:lnTo>
                  <a:pt x="9212" y="5566"/>
                </a:lnTo>
                <a:lnTo>
                  <a:pt x="9201" y="5528"/>
                </a:lnTo>
                <a:lnTo>
                  <a:pt x="9192" y="5488"/>
                </a:lnTo>
                <a:lnTo>
                  <a:pt x="9184" y="5449"/>
                </a:lnTo>
                <a:lnTo>
                  <a:pt x="9179" y="5409"/>
                </a:lnTo>
                <a:lnTo>
                  <a:pt x="9176" y="5368"/>
                </a:lnTo>
                <a:lnTo>
                  <a:pt x="9175" y="5329"/>
                </a:lnTo>
                <a:lnTo>
                  <a:pt x="9176" y="5288"/>
                </a:lnTo>
                <a:lnTo>
                  <a:pt x="9179" y="5248"/>
                </a:lnTo>
                <a:lnTo>
                  <a:pt x="9184" y="5209"/>
                </a:lnTo>
                <a:lnTo>
                  <a:pt x="9191" y="5169"/>
                </a:lnTo>
                <a:lnTo>
                  <a:pt x="9201" y="5130"/>
                </a:lnTo>
                <a:lnTo>
                  <a:pt x="9211" y="5091"/>
                </a:lnTo>
                <a:lnTo>
                  <a:pt x="9224" y="5052"/>
                </a:lnTo>
                <a:lnTo>
                  <a:pt x="9240" y="5015"/>
                </a:lnTo>
                <a:lnTo>
                  <a:pt x="9248" y="4997"/>
                </a:lnTo>
                <a:lnTo>
                  <a:pt x="9257" y="4977"/>
                </a:lnTo>
                <a:lnTo>
                  <a:pt x="9266" y="4959"/>
                </a:lnTo>
                <a:lnTo>
                  <a:pt x="9277" y="4941"/>
                </a:lnTo>
                <a:lnTo>
                  <a:pt x="9263" y="4946"/>
                </a:lnTo>
                <a:lnTo>
                  <a:pt x="9249" y="4951"/>
                </a:lnTo>
                <a:lnTo>
                  <a:pt x="9231" y="4956"/>
                </a:lnTo>
                <a:lnTo>
                  <a:pt x="9211" y="4961"/>
                </a:lnTo>
                <a:lnTo>
                  <a:pt x="9192" y="4966"/>
                </a:lnTo>
                <a:lnTo>
                  <a:pt x="9173" y="4969"/>
                </a:lnTo>
                <a:lnTo>
                  <a:pt x="9153" y="4972"/>
                </a:lnTo>
                <a:lnTo>
                  <a:pt x="9135" y="4974"/>
                </a:lnTo>
                <a:lnTo>
                  <a:pt x="9115" y="4975"/>
                </a:lnTo>
                <a:lnTo>
                  <a:pt x="9095" y="4976"/>
                </a:lnTo>
                <a:lnTo>
                  <a:pt x="9076" y="4976"/>
                </a:lnTo>
                <a:lnTo>
                  <a:pt x="9057" y="4976"/>
                </a:lnTo>
                <a:lnTo>
                  <a:pt x="9037" y="4975"/>
                </a:lnTo>
                <a:lnTo>
                  <a:pt x="9018" y="4973"/>
                </a:lnTo>
                <a:lnTo>
                  <a:pt x="8999" y="4971"/>
                </a:lnTo>
                <a:lnTo>
                  <a:pt x="8979" y="4968"/>
                </a:lnTo>
                <a:lnTo>
                  <a:pt x="8961" y="4965"/>
                </a:lnTo>
                <a:lnTo>
                  <a:pt x="8942" y="4959"/>
                </a:lnTo>
                <a:lnTo>
                  <a:pt x="8922" y="4955"/>
                </a:lnTo>
                <a:lnTo>
                  <a:pt x="8904" y="4950"/>
                </a:lnTo>
                <a:lnTo>
                  <a:pt x="8886" y="4943"/>
                </a:lnTo>
                <a:lnTo>
                  <a:pt x="8867" y="4936"/>
                </a:lnTo>
                <a:lnTo>
                  <a:pt x="8849" y="4928"/>
                </a:lnTo>
                <a:lnTo>
                  <a:pt x="8831" y="4920"/>
                </a:lnTo>
                <a:lnTo>
                  <a:pt x="8813" y="4911"/>
                </a:lnTo>
                <a:lnTo>
                  <a:pt x="8796" y="4901"/>
                </a:lnTo>
                <a:lnTo>
                  <a:pt x="8778" y="4891"/>
                </a:lnTo>
                <a:lnTo>
                  <a:pt x="8761" y="4880"/>
                </a:lnTo>
                <a:lnTo>
                  <a:pt x="8745" y="4868"/>
                </a:lnTo>
                <a:lnTo>
                  <a:pt x="8729" y="4856"/>
                </a:lnTo>
                <a:lnTo>
                  <a:pt x="8713" y="4844"/>
                </a:lnTo>
                <a:lnTo>
                  <a:pt x="8698" y="4830"/>
                </a:lnTo>
                <a:lnTo>
                  <a:pt x="8682" y="4816"/>
                </a:lnTo>
                <a:lnTo>
                  <a:pt x="8668" y="4801"/>
                </a:lnTo>
                <a:lnTo>
                  <a:pt x="8666" y="4800"/>
                </a:lnTo>
                <a:lnTo>
                  <a:pt x="8662" y="4795"/>
                </a:lnTo>
                <a:lnTo>
                  <a:pt x="8661" y="4795"/>
                </a:lnTo>
                <a:lnTo>
                  <a:pt x="8640" y="4771"/>
                </a:lnTo>
                <a:lnTo>
                  <a:pt x="8620" y="4746"/>
                </a:lnTo>
                <a:lnTo>
                  <a:pt x="8602" y="4719"/>
                </a:lnTo>
                <a:lnTo>
                  <a:pt x="8585" y="4691"/>
                </a:lnTo>
                <a:lnTo>
                  <a:pt x="8569" y="4663"/>
                </a:lnTo>
                <a:lnTo>
                  <a:pt x="8556" y="4635"/>
                </a:lnTo>
                <a:lnTo>
                  <a:pt x="8544" y="4606"/>
                </a:lnTo>
                <a:lnTo>
                  <a:pt x="8534" y="4578"/>
                </a:lnTo>
                <a:lnTo>
                  <a:pt x="8529" y="4559"/>
                </a:lnTo>
                <a:lnTo>
                  <a:pt x="8524" y="4540"/>
                </a:lnTo>
                <a:lnTo>
                  <a:pt x="8519" y="4521"/>
                </a:lnTo>
                <a:lnTo>
                  <a:pt x="8516" y="4502"/>
                </a:lnTo>
                <a:lnTo>
                  <a:pt x="8513" y="4483"/>
                </a:lnTo>
                <a:lnTo>
                  <a:pt x="8511" y="4463"/>
                </a:lnTo>
                <a:lnTo>
                  <a:pt x="8510" y="4444"/>
                </a:lnTo>
                <a:lnTo>
                  <a:pt x="8509" y="4425"/>
                </a:lnTo>
                <a:lnTo>
                  <a:pt x="8509" y="4406"/>
                </a:lnTo>
                <a:lnTo>
                  <a:pt x="8509" y="4386"/>
                </a:lnTo>
                <a:lnTo>
                  <a:pt x="8510" y="4367"/>
                </a:lnTo>
                <a:lnTo>
                  <a:pt x="8512" y="4348"/>
                </a:lnTo>
                <a:lnTo>
                  <a:pt x="8514" y="4328"/>
                </a:lnTo>
                <a:lnTo>
                  <a:pt x="8517" y="4309"/>
                </a:lnTo>
                <a:lnTo>
                  <a:pt x="8520" y="4290"/>
                </a:lnTo>
                <a:lnTo>
                  <a:pt x="8525" y="4271"/>
                </a:lnTo>
                <a:lnTo>
                  <a:pt x="8530" y="4252"/>
                </a:lnTo>
                <a:lnTo>
                  <a:pt x="8536" y="4233"/>
                </a:lnTo>
                <a:lnTo>
                  <a:pt x="8542" y="4215"/>
                </a:lnTo>
                <a:lnTo>
                  <a:pt x="8549" y="4197"/>
                </a:lnTo>
                <a:lnTo>
                  <a:pt x="8557" y="4178"/>
                </a:lnTo>
                <a:lnTo>
                  <a:pt x="8565" y="4160"/>
                </a:lnTo>
                <a:lnTo>
                  <a:pt x="8574" y="4143"/>
                </a:lnTo>
                <a:lnTo>
                  <a:pt x="8584" y="4125"/>
                </a:lnTo>
                <a:lnTo>
                  <a:pt x="8594" y="4108"/>
                </a:lnTo>
                <a:lnTo>
                  <a:pt x="8604" y="4092"/>
                </a:lnTo>
                <a:lnTo>
                  <a:pt x="8616" y="4075"/>
                </a:lnTo>
                <a:lnTo>
                  <a:pt x="8629" y="4059"/>
                </a:lnTo>
                <a:lnTo>
                  <a:pt x="8642" y="4042"/>
                </a:lnTo>
                <a:lnTo>
                  <a:pt x="8655" y="4027"/>
                </a:lnTo>
                <a:lnTo>
                  <a:pt x="8669" y="4012"/>
                </a:lnTo>
                <a:lnTo>
                  <a:pt x="8684" y="3997"/>
                </a:lnTo>
                <a:lnTo>
                  <a:pt x="8686" y="3995"/>
                </a:lnTo>
                <a:lnTo>
                  <a:pt x="8689" y="3992"/>
                </a:lnTo>
                <a:lnTo>
                  <a:pt x="8690" y="3991"/>
                </a:lnTo>
                <a:lnTo>
                  <a:pt x="8712" y="3973"/>
                </a:lnTo>
                <a:lnTo>
                  <a:pt x="8734" y="3955"/>
                </a:lnTo>
                <a:lnTo>
                  <a:pt x="8757" y="3939"/>
                </a:lnTo>
                <a:lnTo>
                  <a:pt x="8780" y="3924"/>
                </a:lnTo>
                <a:lnTo>
                  <a:pt x="8804" y="3910"/>
                </a:lnTo>
                <a:lnTo>
                  <a:pt x="8829" y="3897"/>
                </a:lnTo>
                <a:lnTo>
                  <a:pt x="8854" y="3885"/>
                </a:lnTo>
                <a:lnTo>
                  <a:pt x="8878" y="3875"/>
                </a:lnTo>
                <a:lnTo>
                  <a:pt x="8904" y="3866"/>
                </a:lnTo>
                <a:lnTo>
                  <a:pt x="8931" y="3858"/>
                </a:lnTo>
                <a:lnTo>
                  <a:pt x="8957" y="3852"/>
                </a:lnTo>
                <a:lnTo>
                  <a:pt x="8984" y="3848"/>
                </a:lnTo>
                <a:lnTo>
                  <a:pt x="9010" y="3843"/>
                </a:lnTo>
                <a:lnTo>
                  <a:pt x="9037" y="3841"/>
                </a:lnTo>
                <a:lnTo>
                  <a:pt x="9064" y="3840"/>
                </a:lnTo>
                <a:lnTo>
                  <a:pt x="9091" y="3839"/>
                </a:lnTo>
                <a:lnTo>
                  <a:pt x="9118" y="3841"/>
                </a:lnTo>
                <a:lnTo>
                  <a:pt x="9144" y="3843"/>
                </a:lnTo>
                <a:lnTo>
                  <a:pt x="9170" y="3846"/>
                </a:lnTo>
                <a:lnTo>
                  <a:pt x="9197" y="3852"/>
                </a:lnTo>
                <a:lnTo>
                  <a:pt x="9223" y="3858"/>
                </a:lnTo>
                <a:lnTo>
                  <a:pt x="9249" y="3866"/>
                </a:lnTo>
                <a:lnTo>
                  <a:pt x="9275" y="3874"/>
                </a:lnTo>
                <a:lnTo>
                  <a:pt x="9300" y="3884"/>
                </a:lnTo>
                <a:lnTo>
                  <a:pt x="9325" y="3895"/>
                </a:lnTo>
                <a:lnTo>
                  <a:pt x="9349" y="3908"/>
                </a:lnTo>
                <a:lnTo>
                  <a:pt x="9374" y="3920"/>
                </a:lnTo>
                <a:lnTo>
                  <a:pt x="9396" y="3935"/>
                </a:lnTo>
                <a:lnTo>
                  <a:pt x="9419" y="3951"/>
                </a:lnTo>
                <a:lnTo>
                  <a:pt x="9441" y="3969"/>
                </a:lnTo>
                <a:lnTo>
                  <a:pt x="9463" y="3987"/>
                </a:lnTo>
                <a:lnTo>
                  <a:pt x="9483" y="4007"/>
                </a:lnTo>
                <a:lnTo>
                  <a:pt x="9485" y="4009"/>
                </a:lnTo>
                <a:lnTo>
                  <a:pt x="9490" y="4014"/>
                </a:lnTo>
                <a:lnTo>
                  <a:pt x="9493" y="4016"/>
                </a:lnTo>
                <a:lnTo>
                  <a:pt x="9496" y="4020"/>
                </a:lnTo>
                <a:lnTo>
                  <a:pt x="9497" y="4021"/>
                </a:lnTo>
                <a:lnTo>
                  <a:pt x="9517" y="4045"/>
                </a:lnTo>
                <a:lnTo>
                  <a:pt x="9538" y="4070"/>
                </a:lnTo>
                <a:lnTo>
                  <a:pt x="9556" y="4097"/>
                </a:lnTo>
                <a:lnTo>
                  <a:pt x="9573" y="4124"/>
                </a:lnTo>
                <a:lnTo>
                  <a:pt x="9588" y="4153"/>
                </a:lnTo>
                <a:lnTo>
                  <a:pt x="9602" y="4182"/>
                </a:lnTo>
                <a:lnTo>
                  <a:pt x="9614" y="4210"/>
                </a:lnTo>
                <a:lnTo>
                  <a:pt x="9624" y="4238"/>
                </a:lnTo>
                <a:lnTo>
                  <a:pt x="9630" y="4262"/>
                </a:lnTo>
                <a:lnTo>
                  <a:pt x="9637" y="4287"/>
                </a:lnTo>
                <a:lnTo>
                  <a:pt x="9641" y="4310"/>
                </a:lnTo>
                <a:lnTo>
                  <a:pt x="9645" y="4335"/>
                </a:lnTo>
                <a:lnTo>
                  <a:pt x="9647" y="4359"/>
                </a:lnTo>
                <a:lnTo>
                  <a:pt x="9650" y="4384"/>
                </a:lnTo>
                <a:lnTo>
                  <a:pt x="9650" y="4409"/>
                </a:lnTo>
                <a:lnTo>
                  <a:pt x="9649" y="4433"/>
                </a:lnTo>
                <a:lnTo>
                  <a:pt x="9647" y="4459"/>
                </a:lnTo>
                <a:lnTo>
                  <a:pt x="9644" y="4484"/>
                </a:lnTo>
                <a:lnTo>
                  <a:pt x="9641" y="4507"/>
                </a:lnTo>
                <a:lnTo>
                  <a:pt x="9636" y="4532"/>
                </a:lnTo>
                <a:lnTo>
                  <a:pt x="9630" y="4557"/>
                </a:lnTo>
                <a:lnTo>
                  <a:pt x="9623" y="4580"/>
                </a:lnTo>
                <a:lnTo>
                  <a:pt x="9615" y="4604"/>
                </a:lnTo>
                <a:lnTo>
                  <a:pt x="9606" y="4627"/>
                </a:lnTo>
                <a:lnTo>
                  <a:pt x="9628" y="4617"/>
                </a:lnTo>
                <a:lnTo>
                  <a:pt x="9650" y="4606"/>
                </a:lnTo>
                <a:lnTo>
                  <a:pt x="9672" y="4597"/>
                </a:lnTo>
                <a:lnTo>
                  <a:pt x="9696" y="4589"/>
                </a:lnTo>
                <a:lnTo>
                  <a:pt x="9718" y="4580"/>
                </a:lnTo>
                <a:lnTo>
                  <a:pt x="9742" y="4574"/>
                </a:lnTo>
                <a:lnTo>
                  <a:pt x="9765" y="4567"/>
                </a:lnTo>
                <a:lnTo>
                  <a:pt x="9788" y="4561"/>
                </a:lnTo>
                <a:lnTo>
                  <a:pt x="9812" y="4557"/>
                </a:lnTo>
                <a:lnTo>
                  <a:pt x="9837" y="4552"/>
                </a:lnTo>
                <a:lnTo>
                  <a:pt x="9860" y="4549"/>
                </a:lnTo>
                <a:lnTo>
                  <a:pt x="9884" y="4546"/>
                </a:lnTo>
                <a:lnTo>
                  <a:pt x="9908" y="4544"/>
                </a:lnTo>
                <a:lnTo>
                  <a:pt x="9932" y="4543"/>
                </a:lnTo>
                <a:lnTo>
                  <a:pt x="9956" y="4542"/>
                </a:lnTo>
                <a:lnTo>
                  <a:pt x="9981" y="4543"/>
                </a:lnTo>
                <a:lnTo>
                  <a:pt x="10017" y="4544"/>
                </a:lnTo>
                <a:lnTo>
                  <a:pt x="10055" y="4547"/>
                </a:lnTo>
                <a:lnTo>
                  <a:pt x="10091" y="4552"/>
                </a:lnTo>
                <a:lnTo>
                  <a:pt x="10129" y="4559"/>
                </a:lnTo>
                <a:lnTo>
                  <a:pt x="10165" y="4568"/>
                </a:lnTo>
                <a:lnTo>
                  <a:pt x="10201" y="4578"/>
                </a:lnTo>
                <a:lnTo>
                  <a:pt x="10236" y="4591"/>
                </a:lnTo>
                <a:lnTo>
                  <a:pt x="10272" y="4604"/>
                </a:lnTo>
                <a:lnTo>
                  <a:pt x="10306" y="4620"/>
                </a:lnTo>
                <a:lnTo>
                  <a:pt x="10340" y="4637"/>
                </a:lnTo>
                <a:lnTo>
                  <a:pt x="10374" y="4656"/>
                </a:lnTo>
                <a:lnTo>
                  <a:pt x="10406" y="4676"/>
                </a:lnTo>
                <a:lnTo>
                  <a:pt x="10437" y="4699"/>
                </a:lnTo>
                <a:lnTo>
                  <a:pt x="10468" y="4724"/>
                </a:lnTo>
                <a:lnTo>
                  <a:pt x="10497" y="4749"/>
                </a:lnTo>
                <a:lnTo>
                  <a:pt x="10526" y="4777"/>
                </a:lnTo>
                <a:lnTo>
                  <a:pt x="10527" y="4778"/>
                </a:lnTo>
                <a:lnTo>
                  <a:pt x="10532" y="4783"/>
                </a:lnTo>
                <a:lnTo>
                  <a:pt x="10533" y="4784"/>
                </a:lnTo>
                <a:lnTo>
                  <a:pt x="10533" y="4784"/>
                </a:lnTo>
                <a:lnTo>
                  <a:pt x="10534" y="4785"/>
                </a:lnTo>
                <a:lnTo>
                  <a:pt x="10552" y="4805"/>
                </a:lnTo>
                <a:lnTo>
                  <a:pt x="10570" y="4825"/>
                </a:lnTo>
                <a:lnTo>
                  <a:pt x="10587" y="4847"/>
                </a:lnTo>
                <a:lnTo>
                  <a:pt x="10604" y="4869"/>
                </a:lnTo>
                <a:lnTo>
                  <a:pt x="10621" y="4893"/>
                </a:lnTo>
                <a:lnTo>
                  <a:pt x="10636" y="4915"/>
                </a:lnTo>
                <a:lnTo>
                  <a:pt x="10649" y="4938"/>
                </a:lnTo>
                <a:lnTo>
                  <a:pt x="10661" y="4959"/>
                </a:lnTo>
                <a:lnTo>
                  <a:pt x="10661" y="4960"/>
                </a:lnTo>
                <a:lnTo>
                  <a:pt x="10679" y="4996"/>
                </a:lnTo>
                <a:lnTo>
                  <a:pt x="10694" y="5031"/>
                </a:lnTo>
                <a:lnTo>
                  <a:pt x="10708" y="5067"/>
                </a:lnTo>
                <a:lnTo>
                  <a:pt x="10720" y="5105"/>
                </a:lnTo>
                <a:lnTo>
                  <a:pt x="10735" y="5103"/>
                </a:lnTo>
                <a:lnTo>
                  <a:pt x="10750" y="5102"/>
                </a:lnTo>
                <a:lnTo>
                  <a:pt x="10764" y="5100"/>
                </a:lnTo>
                <a:lnTo>
                  <a:pt x="10779" y="5098"/>
                </a:lnTo>
                <a:lnTo>
                  <a:pt x="10811" y="5096"/>
                </a:lnTo>
                <a:lnTo>
                  <a:pt x="10843" y="5095"/>
                </a:lnTo>
                <a:lnTo>
                  <a:pt x="10876" y="5095"/>
                </a:lnTo>
                <a:lnTo>
                  <a:pt x="10908" y="5095"/>
                </a:lnTo>
                <a:lnTo>
                  <a:pt x="10940" y="5096"/>
                </a:lnTo>
                <a:lnTo>
                  <a:pt x="10971" y="5098"/>
                </a:lnTo>
                <a:lnTo>
                  <a:pt x="11003" y="5102"/>
                </a:lnTo>
                <a:lnTo>
                  <a:pt x="11036" y="5106"/>
                </a:lnTo>
                <a:lnTo>
                  <a:pt x="11068" y="5110"/>
                </a:lnTo>
                <a:lnTo>
                  <a:pt x="11099" y="5116"/>
                </a:lnTo>
                <a:lnTo>
                  <a:pt x="11131" y="5122"/>
                </a:lnTo>
                <a:lnTo>
                  <a:pt x="11162" y="5130"/>
                </a:lnTo>
                <a:lnTo>
                  <a:pt x="11194" y="5138"/>
                </a:lnTo>
                <a:lnTo>
                  <a:pt x="11225" y="5148"/>
                </a:lnTo>
                <a:lnTo>
                  <a:pt x="11256" y="5157"/>
                </a:lnTo>
                <a:lnTo>
                  <a:pt x="11286" y="5168"/>
                </a:lnTo>
                <a:lnTo>
                  <a:pt x="11316" y="5180"/>
                </a:lnTo>
                <a:lnTo>
                  <a:pt x="11346" y="5193"/>
                </a:lnTo>
                <a:lnTo>
                  <a:pt x="11376" y="5206"/>
                </a:lnTo>
                <a:lnTo>
                  <a:pt x="11406" y="5219"/>
                </a:lnTo>
                <a:lnTo>
                  <a:pt x="11435" y="5236"/>
                </a:lnTo>
                <a:lnTo>
                  <a:pt x="11464" y="5252"/>
                </a:lnTo>
                <a:lnTo>
                  <a:pt x="11492" y="5268"/>
                </a:lnTo>
                <a:lnTo>
                  <a:pt x="11520" y="5286"/>
                </a:lnTo>
                <a:lnTo>
                  <a:pt x="11548" y="5304"/>
                </a:lnTo>
                <a:lnTo>
                  <a:pt x="11576" y="5323"/>
                </a:lnTo>
                <a:lnTo>
                  <a:pt x="11603" y="5344"/>
                </a:lnTo>
                <a:lnTo>
                  <a:pt x="11629" y="5365"/>
                </a:lnTo>
                <a:lnTo>
                  <a:pt x="11654" y="5388"/>
                </a:lnTo>
                <a:lnTo>
                  <a:pt x="11680" y="5410"/>
                </a:lnTo>
                <a:lnTo>
                  <a:pt x="11705" y="5434"/>
                </a:lnTo>
                <a:lnTo>
                  <a:pt x="11730" y="5458"/>
                </a:lnTo>
                <a:lnTo>
                  <a:pt x="11731" y="5459"/>
                </a:lnTo>
                <a:lnTo>
                  <a:pt x="11732" y="5460"/>
                </a:lnTo>
                <a:lnTo>
                  <a:pt x="11751" y="5482"/>
                </a:lnTo>
                <a:lnTo>
                  <a:pt x="11770" y="5503"/>
                </a:lnTo>
                <a:lnTo>
                  <a:pt x="11789" y="5525"/>
                </a:lnTo>
                <a:lnTo>
                  <a:pt x="11807" y="5547"/>
                </a:lnTo>
                <a:lnTo>
                  <a:pt x="11824" y="5570"/>
                </a:lnTo>
                <a:lnTo>
                  <a:pt x="11841" y="5593"/>
                </a:lnTo>
                <a:lnTo>
                  <a:pt x="11858" y="5617"/>
                </a:lnTo>
                <a:lnTo>
                  <a:pt x="11874" y="5641"/>
                </a:lnTo>
                <a:lnTo>
                  <a:pt x="11889" y="5665"/>
                </a:lnTo>
                <a:lnTo>
                  <a:pt x="11903" y="5690"/>
                </a:lnTo>
                <a:lnTo>
                  <a:pt x="11917" y="5714"/>
                </a:lnTo>
                <a:lnTo>
                  <a:pt x="11929" y="5739"/>
                </a:lnTo>
                <a:lnTo>
                  <a:pt x="11941" y="5764"/>
                </a:lnTo>
                <a:lnTo>
                  <a:pt x="11953" y="5789"/>
                </a:lnTo>
                <a:lnTo>
                  <a:pt x="11965" y="5815"/>
                </a:lnTo>
                <a:lnTo>
                  <a:pt x="11976" y="5841"/>
                </a:lnTo>
                <a:lnTo>
                  <a:pt x="11990" y="5878"/>
                </a:lnTo>
                <a:lnTo>
                  <a:pt x="12003" y="5917"/>
                </a:lnTo>
                <a:lnTo>
                  <a:pt x="12014" y="5955"/>
                </a:lnTo>
                <a:lnTo>
                  <a:pt x="12025" y="5995"/>
                </a:lnTo>
                <a:lnTo>
                  <a:pt x="12034" y="6035"/>
                </a:lnTo>
                <a:lnTo>
                  <a:pt x="12041" y="6074"/>
                </a:lnTo>
                <a:lnTo>
                  <a:pt x="12048" y="6114"/>
                </a:lnTo>
                <a:lnTo>
                  <a:pt x="12052" y="6153"/>
                </a:lnTo>
                <a:lnTo>
                  <a:pt x="12055" y="6193"/>
                </a:lnTo>
                <a:lnTo>
                  <a:pt x="12057" y="6234"/>
                </a:lnTo>
                <a:lnTo>
                  <a:pt x="12058" y="6273"/>
                </a:lnTo>
                <a:lnTo>
                  <a:pt x="12058" y="6314"/>
                </a:lnTo>
                <a:lnTo>
                  <a:pt x="12056" y="6354"/>
                </a:lnTo>
                <a:lnTo>
                  <a:pt x="12053" y="6394"/>
                </a:lnTo>
                <a:lnTo>
                  <a:pt x="12048" y="6434"/>
                </a:lnTo>
                <a:lnTo>
                  <a:pt x="12042" y="6474"/>
                </a:lnTo>
                <a:lnTo>
                  <a:pt x="12081" y="6479"/>
                </a:lnTo>
                <a:lnTo>
                  <a:pt x="12120" y="6485"/>
                </a:lnTo>
                <a:lnTo>
                  <a:pt x="12158" y="6493"/>
                </a:lnTo>
                <a:lnTo>
                  <a:pt x="12197" y="6504"/>
                </a:lnTo>
                <a:lnTo>
                  <a:pt x="12235" y="6515"/>
                </a:lnTo>
                <a:lnTo>
                  <a:pt x="12272" y="6528"/>
                </a:lnTo>
                <a:lnTo>
                  <a:pt x="12309" y="6543"/>
                </a:lnTo>
                <a:lnTo>
                  <a:pt x="12345" y="6559"/>
                </a:lnTo>
                <a:lnTo>
                  <a:pt x="12381" y="6578"/>
                </a:lnTo>
                <a:lnTo>
                  <a:pt x="12416" y="6598"/>
                </a:lnTo>
                <a:lnTo>
                  <a:pt x="12449" y="6619"/>
                </a:lnTo>
                <a:lnTo>
                  <a:pt x="12484" y="6642"/>
                </a:lnTo>
                <a:lnTo>
                  <a:pt x="12516" y="6667"/>
                </a:lnTo>
                <a:lnTo>
                  <a:pt x="12548" y="6693"/>
                </a:lnTo>
                <a:lnTo>
                  <a:pt x="12578" y="6721"/>
                </a:lnTo>
                <a:lnTo>
                  <a:pt x="12609" y="6751"/>
                </a:lnTo>
                <a:lnTo>
                  <a:pt x="12610" y="6752"/>
                </a:lnTo>
                <a:lnTo>
                  <a:pt x="12613" y="6755"/>
                </a:lnTo>
                <a:lnTo>
                  <a:pt x="12613" y="6756"/>
                </a:lnTo>
                <a:lnTo>
                  <a:pt x="12629" y="6774"/>
                </a:lnTo>
                <a:lnTo>
                  <a:pt x="12644" y="6792"/>
                </a:lnTo>
                <a:lnTo>
                  <a:pt x="12659" y="6809"/>
                </a:lnTo>
                <a:lnTo>
                  <a:pt x="12674" y="6827"/>
                </a:lnTo>
                <a:lnTo>
                  <a:pt x="12688" y="6845"/>
                </a:lnTo>
                <a:lnTo>
                  <a:pt x="12701" y="6865"/>
                </a:lnTo>
                <a:lnTo>
                  <a:pt x="12714" y="6884"/>
                </a:lnTo>
                <a:lnTo>
                  <a:pt x="12727" y="6902"/>
                </a:lnTo>
                <a:lnTo>
                  <a:pt x="12749" y="6942"/>
                </a:lnTo>
                <a:lnTo>
                  <a:pt x="12770" y="6981"/>
                </a:lnTo>
                <a:lnTo>
                  <a:pt x="12789" y="7022"/>
                </a:lnTo>
                <a:lnTo>
                  <a:pt x="12806" y="7063"/>
                </a:lnTo>
                <a:lnTo>
                  <a:pt x="12820" y="7104"/>
                </a:lnTo>
                <a:lnTo>
                  <a:pt x="12833" y="7146"/>
                </a:lnTo>
                <a:lnTo>
                  <a:pt x="12844" y="7189"/>
                </a:lnTo>
                <a:lnTo>
                  <a:pt x="12852" y="7232"/>
                </a:lnTo>
                <a:lnTo>
                  <a:pt x="12859" y="7276"/>
                </a:lnTo>
                <a:lnTo>
                  <a:pt x="12863" y="7319"/>
                </a:lnTo>
                <a:lnTo>
                  <a:pt x="12865" y="7363"/>
                </a:lnTo>
                <a:lnTo>
                  <a:pt x="12865" y="7406"/>
                </a:lnTo>
                <a:lnTo>
                  <a:pt x="12863" y="7444"/>
                </a:lnTo>
                <a:lnTo>
                  <a:pt x="12860" y="7481"/>
                </a:lnTo>
                <a:lnTo>
                  <a:pt x="12856" y="7519"/>
                </a:lnTo>
                <a:lnTo>
                  <a:pt x="12849" y="7556"/>
                </a:lnTo>
                <a:lnTo>
                  <a:pt x="12842" y="7593"/>
                </a:lnTo>
                <a:lnTo>
                  <a:pt x="12833" y="7629"/>
                </a:lnTo>
                <a:lnTo>
                  <a:pt x="12822" y="7666"/>
                </a:lnTo>
                <a:lnTo>
                  <a:pt x="12809" y="7702"/>
                </a:lnTo>
                <a:lnTo>
                  <a:pt x="12795" y="7737"/>
                </a:lnTo>
                <a:lnTo>
                  <a:pt x="12780" y="7773"/>
                </a:lnTo>
                <a:lnTo>
                  <a:pt x="12763" y="7807"/>
                </a:lnTo>
                <a:lnTo>
                  <a:pt x="12745" y="7841"/>
                </a:lnTo>
                <a:lnTo>
                  <a:pt x="12726" y="7874"/>
                </a:lnTo>
                <a:lnTo>
                  <a:pt x="12704" y="7907"/>
                </a:lnTo>
                <a:lnTo>
                  <a:pt x="12682" y="7939"/>
                </a:lnTo>
                <a:lnTo>
                  <a:pt x="12657" y="7970"/>
                </a:lnTo>
                <a:lnTo>
                  <a:pt x="12672" y="7959"/>
                </a:lnTo>
                <a:lnTo>
                  <a:pt x="12687" y="7948"/>
                </a:lnTo>
                <a:lnTo>
                  <a:pt x="12703" y="7939"/>
                </a:lnTo>
                <a:lnTo>
                  <a:pt x="12719" y="7929"/>
                </a:lnTo>
                <a:lnTo>
                  <a:pt x="12737" y="7918"/>
                </a:lnTo>
                <a:lnTo>
                  <a:pt x="12757" y="7909"/>
                </a:lnTo>
                <a:lnTo>
                  <a:pt x="12776" y="7899"/>
                </a:lnTo>
                <a:lnTo>
                  <a:pt x="12797" y="7889"/>
                </a:lnTo>
                <a:lnTo>
                  <a:pt x="12816" y="7881"/>
                </a:lnTo>
                <a:lnTo>
                  <a:pt x="12836" y="7873"/>
                </a:lnTo>
                <a:lnTo>
                  <a:pt x="12857" y="7866"/>
                </a:lnTo>
                <a:lnTo>
                  <a:pt x="12877" y="7859"/>
                </a:lnTo>
                <a:lnTo>
                  <a:pt x="12904" y="7851"/>
                </a:lnTo>
                <a:lnTo>
                  <a:pt x="12930" y="7845"/>
                </a:lnTo>
                <a:lnTo>
                  <a:pt x="12957" y="7838"/>
                </a:lnTo>
                <a:lnTo>
                  <a:pt x="12983" y="7834"/>
                </a:lnTo>
                <a:lnTo>
                  <a:pt x="13009" y="7830"/>
                </a:lnTo>
                <a:lnTo>
                  <a:pt x="13036" y="7826"/>
                </a:lnTo>
                <a:lnTo>
                  <a:pt x="13064" y="7824"/>
                </a:lnTo>
                <a:lnTo>
                  <a:pt x="13091" y="7822"/>
                </a:lnTo>
                <a:lnTo>
                  <a:pt x="13118" y="7822"/>
                </a:lnTo>
                <a:lnTo>
                  <a:pt x="13145" y="7822"/>
                </a:lnTo>
                <a:lnTo>
                  <a:pt x="13171" y="7824"/>
                </a:lnTo>
                <a:lnTo>
                  <a:pt x="13198" y="7826"/>
                </a:lnTo>
                <a:lnTo>
                  <a:pt x="13225" y="7830"/>
                </a:lnTo>
                <a:lnTo>
                  <a:pt x="13252" y="7834"/>
                </a:lnTo>
                <a:lnTo>
                  <a:pt x="13279" y="7838"/>
                </a:lnTo>
                <a:lnTo>
                  <a:pt x="13306" y="7845"/>
                </a:lnTo>
                <a:lnTo>
                  <a:pt x="13332" y="7851"/>
                </a:lnTo>
                <a:lnTo>
                  <a:pt x="13357" y="7859"/>
                </a:lnTo>
                <a:lnTo>
                  <a:pt x="13383" y="7868"/>
                </a:lnTo>
                <a:lnTo>
                  <a:pt x="13409" y="7878"/>
                </a:lnTo>
                <a:lnTo>
                  <a:pt x="13435" y="7888"/>
                </a:lnTo>
                <a:lnTo>
                  <a:pt x="13459" y="7899"/>
                </a:lnTo>
                <a:lnTo>
                  <a:pt x="13484" y="7912"/>
                </a:lnTo>
                <a:lnTo>
                  <a:pt x="13508" y="7925"/>
                </a:lnTo>
                <a:lnTo>
                  <a:pt x="13532" y="7939"/>
                </a:lnTo>
                <a:lnTo>
                  <a:pt x="13556" y="7954"/>
                </a:lnTo>
                <a:lnTo>
                  <a:pt x="13579" y="7970"/>
                </a:lnTo>
                <a:lnTo>
                  <a:pt x="13601" y="7987"/>
                </a:lnTo>
                <a:lnTo>
                  <a:pt x="13624" y="8005"/>
                </a:lnTo>
                <a:lnTo>
                  <a:pt x="13645" y="8023"/>
                </a:lnTo>
                <a:lnTo>
                  <a:pt x="13666" y="8043"/>
                </a:lnTo>
                <a:lnTo>
                  <a:pt x="13686" y="8063"/>
                </a:lnTo>
                <a:lnTo>
                  <a:pt x="13688" y="8065"/>
                </a:lnTo>
                <a:lnTo>
                  <a:pt x="13689" y="8066"/>
                </a:lnTo>
                <a:lnTo>
                  <a:pt x="13701" y="8079"/>
                </a:lnTo>
                <a:lnTo>
                  <a:pt x="13714" y="8094"/>
                </a:lnTo>
                <a:lnTo>
                  <a:pt x="13726" y="8108"/>
                </a:lnTo>
                <a:lnTo>
                  <a:pt x="13739" y="8124"/>
                </a:lnTo>
                <a:lnTo>
                  <a:pt x="13751" y="8139"/>
                </a:lnTo>
                <a:lnTo>
                  <a:pt x="13761" y="8153"/>
                </a:lnTo>
                <a:close/>
                <a:moveTo>
                  <a:pt x="11122" y="8153"/>
                </a:moveTo>
                <a:lnTo>
                  <a:pt x="9725" y="8153"/>
                </a:lnTo>
                <a:lnTo>
                  <a:pt x="9740" y="8126"/>
                </a:lnTo>
                <a:lnTo>
                  <a:pt x="9756" y="8099"/>
                </a:lnTo>
                <a:lnTo>
                  <a:pt x="9773" y="8074"/>
                </a:lnTo>
                <a:lnTo>
                  <a:pt x="9793" y="8048"/>
                </a:lnTo>
                <a:lnTo>
                  <a:pt x="9812" y="8023"/>
                </a:lnTo>
                <a:lnTo>
                  <a:pt x="9832" y="7999"/>
                </a:lnTo>
                <a:lnTo>
                  <a:pt x="9855" y="7975"/>
                </a:lnTo>
                <a:lnTo>
                  <a:pt x="9877" y="7952"/>
                </a:lnTo>
                <a:lnTo>
                  <a:pt x="9878" y="7951"/>
                </a:lnTo>
                <a:lnTo>
                  <a:pt x="9882" y="7947"/>
                </a:lnTo>
                <a:lnTo>
                  <a:pt x="9883" y="7946"/>
                </a:lnTo>
                <a:lnTo>
                  <a:pt x="9899" y="7931"/>
                </a:lnTo>
                <a:lnTo>
                  <a:pt x="9916" y="7917"/>
                </a:lnTo>
                <a:lnTo>
                  <a:pt x="9933" y="7903"/>
                </a:lnTo>
                <a:lnTo>
                  <a:pt x="9952" y="7889"/>
                </a:lnTo>
                <a:lnTo>
                  <a:pt x="9969" y="7877"/>
                </a:lnTo>
                <a:lnTo>
                  <a:pt x="9987" y="7864"/>
                </a:lnTo>
                <a:lnTo>
                  <a:pt x="10006" y="7852"/>
                </a:lnTo>
                <a:lnTo>
                  <a:pt x="10026" y="7840"/>
                </a:lnTo>
                <a:lnTo>
                  <a:pt x="10044" y="7831"/>
                </a:lnTo>
                <a:lnTo>
                  <a:pt x="10063" y="7820"/>
                </a:lnTo>
                <a:lnTo>
                  <a:pt x="10083" y="7810"/>
                </a:lnTo>
                <a:lnTo>
                  <a:pt x="10103" y="7802"/>
                </a:lnTo>
                <a:lnTo>
                  <a:pt x="10122" y="7793"/>
                </a:lnTo>
                <a:lnTo>
                  <a:pt x="10143" y="7785"/>
                </a:lnTo>
                <a:lnTo>
                  <a:pt x="10163" y="7777"/>
                </a:lnTo>
                <a:lnTo>
                  <a:pt x="10184" y="7771"/>
                </a:lnTo>
                <a:lnTo>
                  <a:pt x="10210" y="7763"/>
                </a:lnTo>
                <a:lnTo>
                  <a:pt x="10236" y="7756"/>
                </a:lnTo>
                <a:lnTo>
                  <a:pt x="10263" y="7750"/>
                </a:lnTo>
                <a:lnTo>
                  <a:pt x="10290" y="7745"/>
                </a:lnTo>
                <a:lnTo>
                  <a:pt x="10316" y="7741"/>
                </a:lnTo>
                <a:lnTo>
                  <a:pt x="10343" y="7737"/>
                </a:lnTo>
                <a:lnTo>
                  <a:pt x="10371" y="7735"/>
                </a:lnTo>
                <a:lnTo>
                  <a:pt x="10397" y="7734"/>
                </a:lnTo>
                <a:lnTo>
                  <a:pt x="10424" y="7733"/>
                </a:lnTo>
                <a:lnTo>
                  <a:pt x="10451" y="7734"/>
                </a:lnTo>
                <a:lnTo>
                  <a:pt x="10478" y="7735"/>
                </a:lnTo>
                <a:lnTo>
                  <a:pt x="10505" y="7737"/>
                </a:lnTo>
                <a:lnTo>
                  <a:pt x="10532" y="7741"/>
                </a:lnTo>
                <a:lnTo>
                  <a:pt x="10559" y="7745"/>
                </a:lnTo>
                <a:lnTo>
                  <a:pt x="10585" y="7750"/>
                </a:lnTo>
                <a:lnTo>
                  <a:pt x="10612" y="7756"/>
                </a:lnTo>
                <a:lnTo>
                  <a:pt x="10638" y="7763"/>
                </a:lnTo>
                <a:lnTo>
                  <a:pt x="10664" y="7771"/>
                </a:lnTo>
                <a:lnTo>
                  <a:pt x="10690" y="7779"/>
                </a:lnTo>
                <a:lnTo>
                  <a:pt x="10715" y="7789"/>
                </a:lnTo>
                <a:lnTo>
                  <a:pt x="10741" y="7800"/>
                </a:lnTo>
                <a:lnTo>
                  <a:pt x="10766" y="7810"/>
                </a:lnTo>
                <a:lnTo>
                  <a:pt x="10791" y="7823"/>
                </a:lnTo>
                <a:lnTo>
                  <a:pt x="10814" y="7836"/>
                </a:lnTo>
                <a:lnTo>
                  <a:pt x="10839" y="7851"/>
                </a:lnTo>
                <a:lnTo>
                  <a:pt x="10863" y="7866"/>
                </a:lnTo>
                <a:lnTo>
                  <a:pt x="10885" y="7882"/>
                </a:lnTo>
                <a:lnTo>
                  <a:pt x="10908" y="7898"/>
                </a:lnTo>
                <a:lnTo>
                  <a:pt x="10930" y="7916"/>
                </a:lnTo>
                <a:lnTo>
                  <a:pt x="10952" y="7934"/>
                </a:lnTo>
                <a:lnTo>
                  <a:pt x="10972" y="7955"/>
                </a:lnTo>
                <a:lnTo>
                  <a:pt x="10993" y="7975"/>
                </a:lnTo>
                <a:lnTo>
                  <a:pt x="10994" y="7976"/>
                </a:lnTo>
                <a:lnTo>
                  <a:pt x="10995" y="7977"/>
                </a:lnTo>
                <a:lnTo>
                  <a:pt x="11011" y="7994"/>
                </a:lnTo>
                <a:lnTo>
                  <a:pt x="11027" y="8013"/>
                </a:lnTo>
                <a:lnTo>
                  <a:pt x="11042" y="8032"/>
                </a:lnTo>
                <a:lnTo>
                  <a:pt x="11057" y="8051"/>
                </a:lnTo>
                <a:lnTo>
                  <a:pt x="11071" y="8070"/>
                </a:lnTo>
                <a:lnTo>
                  <a:pt x="11085" y="8090"/>
                </a:lnTo>
                <a:lnTo>
                  <a:pt x="11097" y="8110"/>
                </a:lnTo>
                <a:lnTo>
                  <a:pt x="11110" y="8130"/>
                </a:lnTo>
                <a:lnTo>
                  <a:pt x="11116" y="8142"/>
                </a:lnTo>
                <a:lnTo>
                  <a:pt x="11122" y="8153"/>
                </a:lnTo>
                <a:close/>
                <a:moveTo>
                  <a:pt x="5405" y="8153"/>
                </a:moveTo>
                <a:lnTo>
                  <a:pt x="3832" y="8153"/>
                </a:lnTo>
                <a:lnTo>
                  <a:pt x="3834" y="8129"/>
                </a:lnTo>
                <a:lnTo>
                  <a:pt x="3837" y="8106"/>
                </a:lnTo>
                <a:lnTo>
                  <a:pt x="3840" y="8082"/>
                </a:lnTo>
                <a:lnTo>
                  <a:pt x="3845" y="8060"/>
                </a:lnTo>
                <a:lnTo>
                  <a:pt x="3850" y="8036"/>
                </a:lnTo>
                <a:lnTo>
                  <a:pt x="3857" y="8013"/>
                </a:lnTo>
                <a:lnTo>
                  <a:pt x="3863" y="7990"/>
                </a:lnTo>
                <a:lnTo>
                  <a:pt x="3869" y="7967"/>
                </a:lnTo>
                <a:lnTo>
                  <a:pt x="3829" y="7982"/>
                </a:lnTo>
                <a:lnTo>
                  <a:pt x="3787" y="7993"/>
                </a:lnTo>
                <a:lnTo>
                  <a:pt x="3745" y="8003"/>
                </a:lnTo>
                <a:lnTo>
                  <a:pt x="3702" y="8012"/>
                </a:lnTo>
                <a:lnTo>
                  <a:pt x="3660" y="8018"/>
                </a:lnTo>
                <a:lnTo>
                  <a:pt x="3617" y="8021"/>
                </a:lnTo>
                <a:lnTo>
                  <a:pt x="3573" y="8023"/>
                </a:lnTo>
                <a:lnTo>
                  <a:pt x="3530" y="8023"/>
                </a:lnTo>
                <a:lnTo>
                  <a:pt x="3487" y="8022"/>
                </a:lnTo>
                <a:lnTo>
                  <a:pt x="3443" y="8018"/>
                </a:lnTo>
                <a:lnTo>
                  <a:pt x="3399" y="8012"/>
                </a:lnTo>
                <a:lnTo>
                  <a:pt x="3356" y="8004"/>
                </a:lnTo>
                <a:lnTo>
                  <a:pt x="3313" y="7993"/>
                </a:lnTo>
                <a:lnTo>
                  <a:pt x="3271" y="7982"/>
                </a:lnTo>
                <a:lnTo>
                  <a:pt x="3250" y="7974"/>
                </a:lnTo>
                <a:lnTo>
                  <a:pt x="3229" y="7967"/>
                </a:lnTo>
                <a:lnTo>
                  <a:pt x="3209" y="7959"/>
                </a:lnTo>
                <a:lnTo>
                  <a:pt x="3188" y="7951"/>
                </a:lnTo>
                <a:lnTo>
                  <a:pt x="3168" y="7942"/>
                </a:lnTo>
                <a:lnTo>
                  <a:pt x="3147" y="7932"/>
                </a:lnTo>
                <a:lnTo>
                  <a:pt x="3127" y="7923"/>
                </a:lnTo>
                <a:lnTo>
                  <a:pt x="3108" y="7912"/>
                </a:lnTo>
                <a:lnTo>
                  <a:pt x="3088" y="7901"/>
                </a:lnTo>
                <a:lnTo>
                  <a:pt x="3069" y="7889"/>
                </a:lnTo>
                <a:lnTo>
                  <a:pt x="3050" y="7878"/>
                </a:lnTo>
                <a:lnTo>
                  <a:pt x="3030" y="7865"/>
                </a:lnTo>
                <a:lnTo>
                  <a:pt x="3012" y="7852"/>
                </a:lnTo>
                <a:lnTo>
                  <a:pt x="2994" y="7838"/>
                </a:lnTo>
                <a:lnTo>
                  <a:pt x="2976" y="7824"/>
                </a:lnTo>
                <a:lnTo>
                  <a:pt x="2957" y="7810"/>
                </a:lnTo>
                <a:lnTo>
                  <a:pt x="2940" y="7795"/>
                </a:lnTo>
                <a:lnTo>
                  <a:pt x="2923" y="7779"/>
                </a:lnTo>
                <a:lnTo>
                  <a:pt x="2906" y="7763"/>
                </a:lnTo>
                <a:lnTo>
                  <a:pt x="2890" y="7747"/>
                </a:lnTo>
                <a:lnTo>
                  <a:pt x="2885" y="7742"/>
                </a:lnTo>
                <a:lnTo>
                  <a:pt x="2883" y="7741"/>
                </a:lnTo>
                <a:lnTo>
                  <a:pt x="2880" y="7736"/>
                </a:lnTo>
                <a:lnTo>
                  <a:pt x="2879" y="7735"/>
                </a:lnTo>
                <a:lnTo>
                  <a:pt x="2863" y="7718"/>
                </a:lnTo>
                <a:lnTo>
                  <a:pt x="2848" y="7701"/>
                </a:lnTo>
                <a:lnTo>
                  <a:pt x="2833" y="7683"/>
                </a:lnTo>
                <a:lnTo>
                  <a:pt x="2818" y="7665"/>
                </a:lnTo>
                <a:lnTo>
                  <a:pt x="2805" y="7646"/>
                </a:lnTo>
                <a:lnTo>
                  <a:pt x="2791" y="7628"/>
                </a:lnTo>
                <a:lnTo>
                  <a:pt x="2778" y="7609"/>
                </a:lnTo>
                <a:lnTo>
                  <a:pt x="2766" y="7590"/>
                </a:lnTo>
                <a:lnTo>
                  <a:pt x="2754" y="7570"/>
                </a:lnTo>
                <a:lnTo>
                  <a:pt x="2744" y="7551"/>
                </a:lnTo>
                <a:lnTo>
                  <a:pt x="2733" y="7532"/>
                </a:lnTo>
                <a:lnTo>
                  <a:pt x="2722" y="7511"/>
                </a:lnTo>
                <a:lnTo>
                  <a:pt x="2712" y="7491"/>
                </a:lnTo>
                <a:lnTo>
                  <a:pt x="2704" y="7471"/>
                </a:lnTo>
                <a:lnTo>
                  <a:pt x="2695" y="7450"/>
                </a:lnTo>
                <a:lnTo>
                  <a:pt x="2687" y="7430"/>
                </a:lnTo>
                <a:lnTo>
                  <a:pt x="2679" y="7409"/>
                </a:lnTo>
                <a:lnTo>
                  <a:pt x="2672" y="7388"/>
                </a:lnTo>
                <a:lnTo>
                  <a:pt x="2665" y="7367"/>
                </a:lnTo>
                <a:lnTo>
                  <a:pt x="2660" y="7345"/>
                </a:lnTo>
                <a:lnTo>
                  <a:pt x="2649" y="7304"/>
                </a:lnTo>
                <a:lnTo>
                  <a:pt x="2640" y="7260"/>
                </a:lnTo>
                <a:lnTo>
                  <a:pt x="2634" y="7217"/>
                </a:lnTo>
                <a:lnTo>
                  <a:pt x="2630" y="7173"/>
                </a:lnTo>
                <a:lnTo>
                  <a:pt x="2627" y="7130"/>
                </a:lnTo>
                <a:lnTo>
                  <a:pt x="2627" y="7086"/>
                </a:lnTo>
                <a:lnTo>
                  <a:pt x="2630" y="7049"/>
                </a:lnTo>
                <a:lnTo>
                  <a:pt x="2633" y="7011"/>
                </a:lnTo>
                <a:lnTo>
                  <a:pt x="2637" y="6974"/>
                </a:lnTo>
                <a:lnTo>
                  <a:pt x="2644" y="6936"/>
                </a:lnTo>
                <a:lnTo>
                  <a:pt x="2651" y="6899"/>
                </a:lnTo>
                <a:lnTo>
                  <a:pt x="2661" y="6862"/>
                </a:lnTo>
                <a:lnTo>
                  <a:pt x="2672" y="6826"/>
                </a:lnTo>
                <a:lnTo>
                  <a:pt x="2683" y="6790"/>
                </a:lnTo>
                <a:lnTo>
                  <a:pt x="2697" y="6754"/>
                </a:lnTo>
                <a:lnTo>
                  <a:pt x="2712" y="6719"/>
                </a:lnTo>
                <a:lnTo>
                  <a:pt x="2730" y="6685"/>
                </a:lnTo>
                <a:lnTo>
                  <a:pt x="2748" y="6651"/>
                </a:lnTo>
                <a:lnTo>
                  <a:pt x="2768" y="6618"/>
                </a:lnTo>
                <a:lnTo>
                  <a:pt x="2789" y="6585"/>
                </a:lnTo>
                <a:lnTo>
                  <a:pt x="2812" y="6553"/>
                </a:lnTo>
                <a:lnTo>
                  <a:pt x="2837" y="6522"/>
                </a:lnTo>
                <a:lnTo>
                  <a:pt x="2821" y="6533"/>
                </a:lnTo>
                <a:lnTo>
                  <a:pt x="2806" y="6543"/>
                </a:lnTo>
                <a:lnTo>
                  <a:pt x="2790" y="6553"/>
                </a:lnTo>
                <a:lnTo>
                  <a:pt x="2774" y="6563"/>
                </a:lnTo>
                <a:lnTo>
                  <a:pt x="2774" y="6564"/>
                </a:lnTo>
                <a:lnTo>
                  <a:pt x="2755" y="6574"/>
                </a:lnTo>
                <a:lnTo>
                  <a:pt x="2737" y="6584"/>
                </a:lnTo>
                <a:lnTo>
                  <a:pt x="2718" y="6594"/>
                </a:lnTo>
                <a:lnTo>
                  <a:pt x="2698" y="6602"/>
                </a:lnTo>
                <a:lnTo>
                  <a:pt x="2678" y="6611"/>
                </a:lnTo>
                <a:lnTo>
                  <a:pt x="2658" y="6618"/>
                </a:lnTo>
                <a:lnTo>
                  <a:pt x="2636" y="6626"/>
                </a:lnTo>
                <a:lnTo>
                  <a:pt x="2616" y="6633"/>
                </a:lnTo>
                <a:lnTo>
                  <a:pt x="2589" y="6641"/>
                </a:lnTo>
                <a:lnTo>
                  <a:pt x="2563" y="6648"/>
                </a:lnTo>
                <a:lnTo>
                  <a:pt x="2536" y="6654"/>
                </a:lnTo>
                <a:lnTo>
                  <a:pt x="2509" y="6659"/>
                </a:lnTo>
                <a:lnTo>
                  <a:pt x="2482" y="6663"/>
                </a:lnTo>
                <a:lnTo>
                  <a:pt x="2456" y="6666"/>
                </a:lnTo>
                <a:lnTo>
                  <a:pt x="2429" y="6669"/>
                </a:lnTo>
                <a:lnTo>
                  <a:pt x="2402" y="6670"/>
                </a:lnTo>
                <a:lnTo>
                  <a:pt x="2375" y="6671"/>
                </a:lnTo>
                <a:lnTo>
                  <a:pt x="2348" y="6670"/>
                </a:lnTo>
                <a:lnTo>
                  <a:pt x="2321" y="6669"/>
                </a:lnTo>
                <a:lnTo>
                  <a:pt x="2294" y="6666"/>
                </a:lnTo>
                <a:lnTo>
                  <a:pt x="2268" y="6663"/>
                </a:lnTo>
                <a:lnTo>
                  <a:pt x="2241" y="6659"/>
                </a:lnTo>
                <a:lnTo>
                  <a:pt x="2214" y="6654"/>
                </a:lnTo>
                <a:lnTo>
                  <a:pt x="2187" y="6648"/>
                </a:lnTo>
                <a:lnTo>
                  <a:pt x="2161" y="6641"/>
                </a:lnTo>
                <a:lnTo>
                  <a:pt x="2135" y="6633"/>
                </a:lnTo>
                <a:lnTo>
                  <a:pt x="2109" y="6625"/>
                </a:lnTo>
                <a:lnTo>
                  <a:pt x="2084" y="6615"/>
                </a:lnTo>
                <a:lnTo>
                  <a:pt x="2058" y="6604"/>
                </a:lnTo>
                <a:lnTo>
                  <a:pt x="2033" y="6593"/>
                </a:lnTo>
                <a:lnTo>
                  <a:pt x="2009" y="6581"/>
                </a:lnTo>
                <a:lnTo>
                  <a:pt x="1984" y="6568"/>
                </a:lnTo>
                <a:lnTo>
                  <a:pt x="1960" y="6553"/>
                </a:lnTo>
                <a:lnTo>
                  <a:pt x="1937" y="6538"/>
                </a:lnTo>
                <a:lnTo>
                  <a:pt x="1914" y="6522"/>
                </a:lnTo>
                <a:lnTo>
                  <a:pt x="1892" y="6506"/>
                </a:lnTo>
                <a:lnTo>
                  <a:pt x="1869" y="6488"/>
                </a:lnTo>
                <a:lnTo>
                  <a:pt x="1847" y="6469"/>
                </a:lnTo>
                <a:lnTo>
                  <a:pt x="1827" y="6449"/>
                </a:lnTo>
                <a:lnTo>
                  <a:pt x="1807" y="6429"/>
                </a:lnTo>
                <a:lnTo>
                  <a:pt x="1806" y="6428"/>
                </a:lnTo>
                <a:lnTo>
                  <a:pt x="1802" y="6424"/>
                </a:lnTo>
                <a:lnTo>
                  <a:pt x="1801" y="6423"/>
                </a:lnTo>
                <a:lnTo>
                  <a:pt x="1786" y="6407"/>
                </a:lnTo>
                <a:lnTo>
                  <a:pt x="1771" y="6390"/>
                </a:lnTo>
                <a:lnTo>
                  <a:pt x="1757" y="6373"/>
                </a:lnTo>
                <a:lnTo>
                  <a:pt x="1743" y="6355"/>
                </a:lnTo>
                <a:lnTo>
                  <a:pt x="1730" y="6338"/>
                </a:lnTo>
                <a:lnTo>
                  <a:pt x="1719" y="6319"/>
                </a:lnTo>
                <a:lnTo>
                  <a:pt x="1707" y="6300"/>
                </a:lnTo>
                <a:lnTo>
                  <a:pt x="1695" y="6281"/>
                </a:lnTo>
                <a:lnTo>
                  <a:pt x="1684" y="6263"/>
                </a:lnTo>
                <a:lnTo>
                  <a:pt x="1673" y="6243"/>
                </a:lnTo>
                <a:lnTo>
                  <a:pt x="1664" y="6224"/>
                </a:lnTo>
                <a:lnTo>
                  <a:pt x="1655" y="6204"/>
                </a:lnTo>
                <a:lnTo>
                  <a:pt x="1647" y="6184"/>
                </a:lnTo>
                <a:lnTo>
                  <a:pt x="1639" y="6164"/>
                </a:lnTo>
                <a:lnTo>
                  <a:pt x="1632" y="6144"/>
                </a:lnTo>
                <a:lnTo>
                  <a:pt x="1624" y="6123"/>
                </a:lnTo>
                <a:lnTo>
                  <a:pt x="1616" y="6098"/>
                </a:lnTo>
                <a:lnTo>
                  <a:pt x="1610" y="6072"/>
                </a:lnTo>
                <a:lnTo>
                  <a:pt x="1604" y="6046"/>
                </a:lnTo>
                <a:lnTo>
                  <a:pt x="1599" y="6021"/>
                </a:lnTo>
                <a:lnTo>
                  <a:pt x="1595" y="5994"/>
                </a:lnTo>
                <a:lnTo>
                  <a:pt x="1592" y="5968"/>
                </a:lnTo>
                <a:lnTo>
                  <a:pt x="1590" y="5941"/>
                </a:lnTo>
                <a:lnTo>
                  <a:pt x="1587" y="5916"/>
                </a:lnTo>
                <a:lnTo>
                  <a:pt x="1587" y="5889"/>
                </a:lnTo>
                <a:lnTo>
                  <a:pt x="1587" y="5863"/>
                </a:lnTo>
                <a:lnTo>
                  <a:pt x="1589" y="5836"/>
                </a:lnTo>
                <a:lnTo>
                  <a:pt x="1591" y="5811"/>
                </a:lnTo>
                <a:lnTo>
                  <a:pt x="1594" y="5784"/>
                </a:lnTo>
                <a:lnTo>
                  <a:pt x="1597" y="5758"/>
                </a:lnTo>
                <a:lnTo>
                  <a:pt x="1601" y="5731"/>
                </a:lnTo>
                <a:lnTo>
                  <a:pt x="1608" y="5706"/>
                </a:lnTo>
                <a:lnTo>
                  <a:pt x="1614" y="5680"/>
                </a:lnTo>
                <a:lnTo>
                  <a:pt x="1621" y="5655"/>
                </a:lnTo>
                <a:lnTo>
                  <a:pt x="1629" y="5630"/>
                </a:lnTo>
                <a:lnTo>
                  <a:pt x="1638" y="5605"/>
                </a:lnTo>
                <a:lnTo>
                  <a:pt x="1649" y="5579"/>
                </a:lnTo>
                <a:lnTo>
                  <a:pt x="1659" y="5556"/>
                </a:lnTo>
                <a:lnTo>
                  <a:pt x="1671" y="5531"/>
                </a:lnTo>
                <a:lnTo>
                  <a:pt x="1683" y="5508"/>
                </a:lnTo>
                <a:lnTo>
                  <a:pt x="1697" y="5484"/>
                </a:lnTo>
                <a:lnTo>
                  <a:pt x="1711" y="5460"/>
                </a:lnTo>
                <a:lnTo>
                  <a:pt x="1726" y="5438"/>
                </a:lnTo>
                <a:lnTo>
                  <a:pt x="1742" y="5415"/>
                </a:lnTo>
                <a:lnTo>
                  <a:pt x="1759" y="5394"/>
                </a:lnTo>
                <a:lnTo>
                  <a:pt x="1777" y="5373"/>
                </a:lnTo>
                <a:lnTo>
                  <a:pt x="1796" y="5351"/>
                </a:lnTo>
                <a:lnTo>
                  <a:pt x="1815" y="5331"/>
                </a:lnTo>
                <a:lnTo>
                  <a:pt x="1785" y="5357"/>
                </a:lnTo>
                <a:lnTo>
                  <a:pt x="1755" y="5380"/>
                </a:lnTo>
                <a:lnTo>
                  <a:pt x="1724" y="5403"/>
                </a:lnTo>
                <a:lnTo>
                  <a:pt x="1692" y="5423"/>
                </a:lnTo>
                <a:lnTo>
                  <a:pt x="1658" y="5441"/>
                </a:lnTo>
                <a:lnTo>
                  <a:pt x="1625" y="5458"/>
                </a:lnTo>
                <a:lnTo>
                  <a:pt x="1592" y="5474"/>
                </a:lnTo>
                <a:lnTo>
                  <a:pt x="1556" y="5487"/>
                </a:lnTo>
                <a:lnTo>
                  <a:pt x="1522" y="5499"/>
                </a:lnTo>
                <a:lnTo>
                  <a:pt x="1486" y="5510"/>
                </a:lnTo>
                <a:lnTo>
                  <a:pt x="1450" y="5518"/>
                </a:lnTo>
                <a:lnTo>
                  <a:pt x="1414" y="5525"/>
                </a:lnTo>
                <a:lnTo>
                  <a:pt x="1378" y="5530"/>
                </a:lnTo>
                <a:lnTo>
                  <a:pt x="1341" y="5533"/>
                </a:lnTo>
                <a:lnTo>
                  <a:pt x="1305" y="5535"/>
                </a:lnTo>
                <a:lnTo>
                  <a:pt x="1268" y="5535"/>
                </a:lnTo>
                <a:lnTo>
                  <a:pt x="1231" y="5533"/>
                </a:lnTo>
                <a:lnTo>
                  <a:pt x="1194" y="5530"/>
                </a:lnTo>
                <a:lnTo>
                  <a:pt x="1157" y="5525"/>
                </a:lnTo>
                <a:lnTo>
                  <a:pt x="1120" y="5518"/>
                </a:lnTo>
                <a:lnTo>
                  <a:pt x="1084" y="5510"/>
                </a:lnTo>
                <a:lnTo>
                  <a:pt x="1047" y="5499"/>
                </a:lnTo>
                <a:lnTo>
                  <a:pt x="1012" y="5487"/>
                </a:lnTo>
                <a:lnTo>
                  <a:pt x="976" y="5473"/>
                </a:lnTo>
                <a:lnTo>
                  <a:pt x="942" y="5457"/>
                </a:lnTo>
                <a:lnTo>
                  <a:pt x="907" y="5440"/>
                </a:lnTo>
                <a:lnTo>
                  <a:pt x="875" y="5421"/>
                </a:lnTo>
                <a:lnTo>
                  <a:pt x="842" y="5400"/>
                </a:lnTo>
                <a:lnTo>
                  <a:pt x="811" y="5378"/>
                </a:lnTo>
                <a:lnTo>
                  <a:pt x="780" y="5353"/>
                </a:lnTo>
                <a:lnTo>
                  <a:pt x="751" y="5328"/>
                </a:lnTo>
                <a:lnTo>
                  <a:pt x="722" y="5300"/>
                </a:lnTo>
                <a:lnTo>
                  <a:pt x="720" y="5299"/>
                </a:lnTo>
                <a:lnTo>
                  <a:pt x="716" y="5294"/>
                </a:lnTo>
                <a:lnTo>
                  <a:pt x="714" y="5292"/>
                </a:lnTo>
                <a:lnTo>
                  <a:pt x="711" y="5289"/>
                </a:lnTo>
                <a:lnTo>
                  <a:pt x="710" y="5288"/>
                </a:lnTo>
                <a:lnTo>
                  <a:pt x="683" y="5258"/>
                </a:lnTo>
                <a:lnTo>
                  <a:pt x="658" y="5228"/>
                </a:lnTo>
                <a:lnTo>
                  <a:pt x="636" y="5196"/>
                </a:lnTo>
                <a:lnTo>
                  <a:pt x="614" y="5164"/>
                </a:lnTo>
                <a:lnTo>
                  <a:pt x="595" y="5131"/>
                </a:lnTo>
                <a:lnTo>
                  <a:pt x="576" y="5096"/>
                </a:lnTo>
                <a:lnTo>
                  <a:pt x="560" y="5062"/>
                </a:lnTo>
                <a:lnTo>
                  <a:pt x="546" y="5027"/>
                </a:lnTo>
                <a:lnTo>
                  <a:pt x="533" y="4991"/>
                </a:lnTo>
                <a:lnTo>
                  <a:pt x="523" y="4955"/>
                </a:lnTo>
                <a:lnTo>
                  <a:pt x="514" y="4919"/>
                </a:lnTo>
                <a:lnTo>
                  <a:pt x="507" y="4882"/>
                </a:lnTo>
                <a:lnTo>
                  <a:pt x="501" y="4845"/>
                </a:lnTo>
                <a:lnTo>
                  <a:pt x="498" y="4807"/>
                </a:lnTo>
                <a:lnTo>
                  <a:pt x="496" y="4771"/>
                </a:lnTo>
                <a:lnTo>
                  <a:pt x="496" y="4733"/>
                </a:lnTo>
                <a:lnTo>
                  <a:pt x="498" y="4696"/>
                </a:lnTo>
                <a:lnTo>
                  <a:pt x="501" y="4658"/>
                </a:lnTo>
                <a:lnTo>
                  <a:pt x="507" y="4622"/>
                </a:lnTo>
                <a:lnTo>
                  <a:pt x="513" y="4585"/>
                </a:lnTo>
                <a:lnTo>
                  <a:pt x="522" y="4549"/>
                </a:lnTo>
                <a:lnTo>
                  <a:pt x="532" y="4513"/>
                </a:lnTo>
                <a:lnTo>
                  <a:pt x="544" y="4477"/>
                </a:lnTo>
                <a:lnTo>
                  <a:pt x="558" y="4442"/>
                </a:lnTo>
                <a:lnTo>
                  <a:pt x="574" y="4408"/>
                </a:lnTo>
                <a:lnTo>
                  <a:pt x="592" y="4373"/>
                </a:lnTo>
                <a:lnTo>
                  <a:pt x="611" y="4340"/>
                </a:lnTo>
                <a:lnTo>
                  <a:pt x="631" y="4308"/>
                </a:lnTo>
                <a:lnTo>
                  <a:pt x="654" y="4277"/>
                </a:lnTo>
                <a:lnTo>
                  <a:pt x="679" y="4246"/>
                </a:lnTo>
                <a:lnTo>
                  <a:pt x="704" y="4217"/>
                </a:lnTo>
                <a:lnTo>
                  <a:pt x="732" y="4188"/>
                </a:lnTo>
                <a:lnTo>
                  <a:pt x="733" y="4187"/>
                </a:lnTo>
                <a:lnTo>
                  <a:pt x="738" y="4183"/>
                </a:lnTo>
                <a:lnTo>
                  <a:pt x="740" y="4181"/>
                </a:lnTo>
                <a:lnTo>
                  <a:pt x="743" y="4177"/>
                </a:lnTo>
                <a:lnTo>
                  <a:pt x="744" y="4176"/>
                </a:lnTo>
                <a:lnTo>
                  <a:pt x="761" y="4161"/>
                </a:lnTo>
                <a:lnTo>
                  <a:pt x="777" y="4147"/>
                </a:lnTo>
                <a:lnTo>
                  <a:pt x="795" y="4133"/>
                </a:lnTo>
                <a:lnTo>
                  <a:pt x="813" y="4120"/>
                </a:lnTo>
                <a:lnTo>
                  <a:pt x="830" y="4107"/>
                </a:lnTo>
                <a:lnTo>
                  <a:pt x="849" y="4094"/>
                </a:lnTo>
                <a:lnTo>
                  <a:pt x="868" y="4082"/>
                </a:lnTo>
                <a:lnTo>
                  <a:pt x="887" y="4070"/>
                </a:lnTo>
                <a:lnTo>
                  <a:pt x="905" y="4060"/>
                </a:lnTo>
                <a:lnTo>
                  <a:pt x="925" y="4050"/>
                </a:lnTo>
                <a:lnTo>
                  <a:pt x="944" y="4040"/>
                </a:lnTo>
                <a:lnTo>
                  <a:pt x="964" y="4032"/>
                </a:lnTo>
                <a:lnTo>
                  <a:pt x="984" y="4023"/>
                </a:lnTo>
                <a:lnTo>
                  <a:pt x="1004" y="4015"/>
                </a:lnTo>
                <a:lnTo>
                  <a:pt x="1024" y="4007"/>
                </a:lnTo>
                <a:lnTo>
                  <a:pt x="1045" y="4001"/>
                </a:lnTo>
                <a:lnTo>
                  <a:pt x="1071" y="3993"/>
                </a:lnTo>
                <a:lnTo>
                  <a:pt x="1098" y="3986"/>
                </a:lnTo>
                <a:lnTo>
                  <a:pt x="1124" y="3980"/>
                </a:lnTo>
                <a:lnTo>
                  <a:pt x="1150" y="3975"/>
                </a:lnTo>
                <a:lnTo>
                  <a:pt x="1177" y="3971"/>
                </a:lnTo>
                <a:lnTo>
                  <a:pt x="1204" y="3967"/>
                </a:lnTo>
                <a:lnTo>
                  <a:pt x="1231" y="3965"/>
                </a:lnTo>
                <a:lnTo>
                  <a:pt x="1259" y="3964"/>
                </a:lnTo>
                <a:lnTo>
                  <a:pt x="1286" y="3963"/>
                </a:lnTo>
                <a:lnTo>
                  <a:pt x="1312" y="3964"/>
                </a:lnTo>
                <a:lnTo>
                  <a:pt x="1339" y="3965"/>
                </a:lnTo>
                <a:lnTo>
                  <a:pt x="1366" y="3967"/>
                </a:lnTo>
                <a:lnTo>
                  <a:pt x="1393" y="3971"/>
                </a:lnTo>
                <a:lnTo>
                  <a:pt x="1420" y="3975"/>
                </a:lnTo>
                <a:lnTo>
                  <a:pt x="1447" y="3979"/>
                </a:lnTo>
                <a:lnTo>
                  <a:pt x="1473" y="3986"/>
                </a:lnTo>
                <a:lnTo>
                  <a:pt x="1499" y="3992"/>
                </a:lnTo>
                <a:lnTo>
                  <a:pt x="1525" y="4001"/>
                </a:lnTo>
                <a:lnTo>
                  <a:pt x="1551" y="4009"/>
                </a:lnTo>
                <a:lnTo>
                  <a:pt x="1577" y="4019"/>
                </a:lnTo>
                <a:lnTo>
                  <a:pt x="1601" y="4030"/>
                </a:lnTo>
                <a:lnTo>
                  <a:pt x="1627" y="4040"/>
                </a:lnTo>
                <a:lnTo>
                  <a:pt x="1652" y="4053"/>
                </a:lnTo>
                <a:lnTo>
                  <a:pt x="1676" y="4066"/>
                </a:lnTo>
                <a:lnTo>
                  <a:pt x="1699" y="4080"/>
                </a:lnTo>
                <a:lnTo>
                  <a:pt x="1723" y="4096"/>
                </a:lnTo>
                <a:lnTo>
                  <a:pt x="1746" y="4111"/>
                </a:lnTo>
                <a:lnTo>
                  <a:pt x="1769" y="4128"/>
                </a:lnTo>
                <a:lnTo>
                  <a:pt x="1791" y="4146"/>
                </a:lnTo>
                <a:lnTo>
                  <a:pt x="1812" y="4165"/>
                </a:lnTo>
                <a:lnTo>
                  <a:pt x="1833" y="4185"/>
                </a:lnTo>
                <a:lnTo>
                  <a:pt x="1854" y="4205"/>
                </a:lnTo>
                <a:lnTo>
                  <a:pt x="1856" y="4207"/>
                </a:lnTo>
                <a:lnTo>
                  <a:pt x="1859" y="4211"/>
                </a:lnTo>
                <a:lnTo>
                  <a:pt x="1874" y="4227"/>
                </a:lnTo>
                <a:lnTo>
                  <a:pt x="1889" y="4244"/>
                </a:lnTo>
                <a:lnTo>
                  <a:pt x="1903" y="4261"/>
                </a:lnTo>
                <a:lnTo>
                  <a:pt x="1916" y="4279"/>
                </a:lnTo>
                <a:lnTo>
                  <a:pt x="1929" y="4296"/>
                </a:lnTo>
                <a:lnTo>
                  <a:pt x="1942" y="4314"/>
                </a:lnTo>
                <a:lnTo>
                  <a:pt x="1954" y="4334"/>
                </a:lnTo>
                <a:lnTo>
                  <a:pt x="1966" y="4352"/>
                </a:lnTo>
                <a:lnTo>
                  <a:pt x="1976" y="4371"/>
                </a:lnTo>
                <a:lnTo>
                  <a:pt x="1986" y="4391"/>
                </a:lnTo>
                <a:lnTo>
                  <a:pt x="1996" y="4410"/>
                </a:lnTo>
                <a:lnTo>
                  <a:pt x="2005" y="4429"/>
                </a:lnTo>
                <a:lnTo>
                  <a:pt x="2014" y="4449"/>
                </a:lnTo>
                <a:lnTo>
                  <a:pt x="2022" y="4470"/>
                </a:lnTo>
                <a:lnTo>
                  <a:pt x="2029" y="4490"/>
                </a:lnTo>
                <a:lnTo>
                  <a:pt x="2035" y="4510"/>
                </a:lnTo>
                <a:lnTo>
                  <a:pt x="2044" y="4536"/>
                </a:lnTo>
                <a:lnTo>
                  <a:pt x="2051" y="4562"/>
                </a:lnTo>
                <a:lnTo>
                  <a:pt x="2056" y="4588"/>
                </a:lnTo>
                <a:lnTo>
                  <a:pt x="2061" y="4613"/>
                </a:lnTo>
                <a:lnTo>
                  <a:pt x="2066" y="4639"/>
                </a:lnTo>
                <a:lnTo>
                  <a:pt x="2069" y="4666"/>
                </a:lnTo>
                <a:lnTo>
                  <a:pt x="2071" y="4691"/>
                </a:lnTo>
                <a:lnTo>
                  <a:pt x="2072" y="4718"/>
                </a:lnTo>
                <a:lnTo>
                  <a:pt x="2073" y="4744"/>
                </a:lnTo>
                <a:lnTo>
                  <a:pt x="2073" y="4771"/>
                </a:lnTo>
                <a:lnTo>
                  <a:pt x="2072" y="4798"/>
                </a:lnTo>
                <a:lnTo>
                  <a:pt x="2070" y="4823"/>
                </a:lnTo>
                <a:lnTo>
                  <a:pt x="2067" y="4849"/>
                </a:lnTo>
                <a:lnTo>
                  <a:pt x="2063" y="4876"/>
                </a:lnTo>
                <a:lnTo>
                  <a:pt x="2058" y="4901"/>
                </a:lnTo>
                <a:lnTo>
                  <a:pt x="2053" y="4927"/>
                </a:lnTo>
                <a:lnTo>
                  <a:pt x="2046" y="4953"/>
                </a:lnTo>
                <a:lnTo>
                  <a:pt x="2039" y="4979"/>
                </a:lnTo>
                <a:lnTo>
                  <a:pt x="2031" y="5004"/>
                </a:lnTo>
                <a:lnTo>
                  <a:pt x="2022" y="5029"/>
                </a:lnTo>
                <a:lnTo>
                  <a:pt x="2012" y="5053"/>
                </a:lnTo>
                <a:lnTo>
                  <a:pt x="2001" y="5078"/>
                </a:lnTo>
                <a:lnTo>
                  <a:pt x="1989" y="5102"/>
                </a:lnTo>
                <a:lnTo>
                  <a:pt x="1977" y="5126"/>
                </a:lnTo>
                <a:lnTo>
                  <a:pt x="1963" y="5150"/>
                </a:lnTo>
                <a:lnTo>
                  <a:pt x="1950" y="5172"/>
                </a:lnTo>
                <a:lnTo>
                  <a:pt x="1934" y="5195"/>
                </a:lnTo>
                <a:lnTo>
                  <a:pt x="1918" y="5217"/>
                </a:lnTo>
                <a:lnTo>
                  <a:pt x="1901" y="5240"/>
                </a:lnTo>
                <a:lnTo>
                  <a:pt x="1884" y="5261"/>
                </a:lnTo>
                <a:lnTo>
                  <a:pt x="1865" y="5282"/>
                </a:lnTo>
                <a:lnTo>
                  <a:pt x="1845" y="5302"/>
                </a:lnTo>
                <a:lnTo>
                  <a:pt x="1876" y="5275"/>
                </a:lnTo>
                <a:lnTo>
                  <a:pt x="1910" y="5251"/>
                </a:lnTo>
                <a:lnTo>
                  <a:pt x="1943" y="5227"/>
                </a:lnTo>
                <a:lnTo>
                  <a:pt x="1977" y="5206"/>
                </a:lnTo>
                <a:lnTo>
                  <a:pt x="1997" y="5195"/>
                </a:lnTo>
                <a:lnTo>
                  <a:pt x="2016" y="5184"/>
                </a:lnTo>
                <a:lnTo>
                  <a:pt x="2035" y="5176"/>
                </a:lnTo>
                <a:lnTo>
                  <a:pt x="2055" y="5166"/>
                </a:lnTo>
                <a:lnTo>
                  <a:pt x="2075" y="5157"/>
                </a:lnTo>
                <a:lnTo>
                  <a:pt x="2096" y="5150"/>
                </a:lnTo>
                <a:lnTo>
                  <a:pt x="2116" y="5142"/>
                </a:lnTo>
                <a:lnTo>
                  <a:pt x="2136" y="5135"/>
                </a:lnTo>
                <a:lnTo>
                  <a:pt x="2162" y="5127"/>
                </a:lnTo>
                <a:lnTo>
                  <a:pt x="2189" y="5121"/>
                </a:lnTo>
                <a:lnTo>
                  <a:pt x="2215" y="5115"/>
                </a:lnTo>
                <a:lnTo>
                  <a:pt x="2242" y="5109"/>
                </a:lnTo>
                <a:lnTo>
                  <a:pt x="2269" y="5106"/>
                </a:lnTo>
                <a:lnTo>
                  <a:pt x="2295" y="5103"/>
                </a:lnTo>
                <a:lnTo>
                  <a:pt x="2322" y="5100"/>
                </a:lnTo>
                <a:lnTo>
                  <a:pt x="2349" y="5098"/>
                </a:lnTo>
                <a:lnTo>
                  <a:pt x="2376" y="5098"/>
                </a:lnTo>
                <a:lnTo>
                  <a:pt x="2403" y="5098"/>
                </a:lnTo>
                <a:lnTo>
                  <a:pt x="2431" y="5100"/>
                </a:lnTo>
                <a:lnTo>
                  <a:pt x="2458" y="5103"/>
                </a:lnTo>
                <a:lnTo>
                  <a:pt x="2485" y="5106"/>
                </a:lnTo>
                <a:lnTo>
                  <a:pt x="2510" y="5109"/>
                </a:lnTo>
                <a:lnTo>
                  <a:pt x="2537" y="5115"/>
                </a:lnTo>
                <a:lnTo>
                  <a:pt x="2564" y="5121"/>
                </a:lnTo>
                <a:lnTo>
                  <a:pt x="2590" y="5127"/>
                </a:lnTo>
                <a:lnTo>
                  <a:pt x="2617" y="5135"/>
                </a:lnTo>
                <a:lnTo>
                  <a:pt x="2643" y="5143"/>
                </a:lnTo>
                <a:lnTo>
                  <a:pt x="2667" y="5153"/>
                </a:lnTo>
                <a:lnTo>
                  <a:pt x="2693" y="5164"/>
                </a:lnTo>
                <a:lnTo>
                  <a:pt x="2718" y="5176"/>
                </a:lnTo>
                <a:lnTo>
                  <a:pt x="2742" y="5187"/>
                </a:lnTo>
                <a:lnTo>
                  <a:pt x="2767" y="5201"/>
                </a:lnTo>
                <a:lnTo>
                  <a:pt x="2791" y="5215"/>
                </a:lnTo>
                <a:lnTo>
                  <a:pt x="2814" y="5230"/>
                </a:lnTo>
                <a:lnTo>
                  <a:pt x="2837" y="5246"/>
                </a:lnTo>
                <a:lnTo>
                  <a:pt x="2860" y="5263"/>
                </a:lnTo>
                <a:lnTo>
                  <a:pt x="2882" y="5281"/>
                </a:lnTo>
                <a:lnTo>
                  <a:pt x="2904" y="5300"/>
                </a:lnTo>
                <a:lnTo>
                  <a:pt x="2924" y="5319"/>
                </a:lnTo>
                <a:lnTo>
                  <a:pt x="2944" y="5339"/>
                </a:lnTo>
                <a:lnTo>
                  <a:pt x="2945" y="5341"/>
                </a:lnTo>
                <a:lnTo>
                  <a:pt x="2949" y="5345"/>
                </a:lnTo>
                <a:lnTo>
                  <a:pt x="2950" y="5345"/>
                </a:lnTo>
                <a:lnTo>
                  <a:pt x="2965" y="5362"/>
                </a:lnTo>
                <a:lnTo>
                  <a:pt x="2980" y="5379"/>
                </a:lnTo>
                <a:lnTo>
                  <a:pt x="2994" y="5396"/>
                </a:lnTo>
                <a:lnTo>
                  <a:pt x="3008" y="5413"/>
                </a:lnTo>
                <a:lnTo>
                  <a:pt x="3021" y="5432"/>
                </a:lnTo>
                <a:lnTo>
                  <a:pt x="3033" y="5450"/>
                </a:lnTo>
                <a:lnTo>
                  <a:pt x="3044" y="5468"/>
                </a:lnTo>
                <a:lnTo>
                  <a:pt x="3056" y="5487"/>
                </a:lnTo>
                <a:lnTo>
                  <a:pt x="3067" y="5507"/>
                </a:lnTo>
                <a:lnTo>
                  <a:pt x="3078" y="5525"/>
                </a:lnTo>
                <a:lnTo>
                  <a:pt x="3087" y="5545"/>
                </a:lnTo>
                <a:lnTo>
                  <a:pt x="3096" y="5564"/>
                </a:lnTo>
                <a:lnTo>
                  <a:pt x="3104" y="5585"/>
                </a:lnTo>
                <a:lnTo>
                  <a:pt x="3112" y="5604"/>
                </a:lnTo>
                <a:lnTo>
                  <a:pt x="3120" y="5624"/>
                </a:lnTo>
                <a:lnTo>
                  <a:pt x="3127" y="5645"/>
                </a:lnTo>
                <a:lnTo>
                  <a:pt x="3134" y="5668"/>
                </a:lnTo>
                <a:lnTo>
                  <a:pt x="3140" y="5691"/>
                </a:lnTo>
                <a:lnTo>
                  <a:pt x="3145" y="5714"/>
                </a:lnTo>
                <a:lnTo>
                  <a:pt x="3151" y="5738"/>
                </a:lnTo>
                <a:lnTo>
                  <a:pt x="3154" y="5761"/>
                </a:lnTo>
                <a:lnTo>
                  <a:pt x="3158" y="5785"/>
                </a:lnTo>
                <a:lnTo>
                  <a:pt x="3160" y="5809"/>
                </a:lnTo>
                <a:lnTo>
                  <a:pt x="3163" y="5832"/>
                </a:lnTo>
                <a:lnTo>
                  <a:pt x="3164" y="5856"/>
                </a:lnTo>
                <a:lnTo>
                  <a:pt x="3165" y="5879"/>
                </a:lnTo>
                <a:lnTo>
                  <a:pt x="3164" y="5903"/>
                </a:lnTo>
                <a:lnTo>
                  <a:pt x="3164" y="5926"/>
                </a:lnTo>
                <a:lnTo>
                  <a:pt x="3161" y="5950"/>
                </a:lnTo>
                <a:lnTo>
                  <a:pt x="3159" y="5973"/>
                </a:lnTo>
                <a:lnTo>
                  <a:pt x="3156" y="5997"/>
                </a:lnTo>
                <a:lnTo>
                  <a:pt x="3153" y="6021"/>
                </a:lnTo>
                <a:lnTo>
                  <a:pt x="3147" y="6044"/>
                </a:lnTo>
                <a:lnTo>
                  <a:pt x="3143" y="6067"/>
                </a:lnTo>
                <a:lnTo>
                  <a:pt x="3137" y="6090"/>
                </a:lnTo>
                <a:lnTo>
                  <a:pt x="3130" y="6113"/>
                </a:lnTo>
                <a:lnTo>
                  <a:pt x="3123" y="6135"/>
                </a:lnTo>
                <a:lnTo>
                  <a:pt x="3115" y="6158"/>
                </a:lnTo>
                <a:lnTo>
                  <a:pt x="3107" y="6180"/>
                </a:lnTo>
                <a:lnTo>
                  <a:pt x="3097" y="6203"/>
                </a:lnTo>
                <a:lnTo>
                  <a:pt x="3087" y="6224"/>
                </a:lnTo>
                <a:lnTo>
                  <a:pt x="3077" y="6247"/>
                </a:lnTo>
                <a:lnTo>
                  <a:pt x="3065" y="6268"/>
                </a:lnTo>
                <a:lnTo>
                  <a:pt x="3052" y="6288"/>
                </a:lnTo>
                <a:lnTo>
                  <a:pt x="3039" y="6310"/>
                </a:lnTo>
                <a:lnTo>
                  <a:pt x="3026" y="6330"/>
                </a:lnTo>
                <a:lnTo>
                  <a:pt x="3011" y="6349"/>
                </a:lnTo>
                <a:lnTo>
                  <a:pt x="2996" y="6370"/>
                </a:lnTo>
                <a:lnTo>
                  <a:pt x="3028" y="6346"/>
                </a:lnTo>
                <a:lnTo>
                  <a:pt x="3062" y="6325"/>
                </a:lnTo>
                <a:lnTo>
                  <a:pt x="3095" y="6305"/>
                </a:lnTo>
                <a:lnTo>
                  <a:pt x="3129" y="6287"/>
                </a:lnTo>
                <a:lnTo>
                  <a:pt x="3164" y="6270"/>
                </a:lnTo>
                <a:lnTo>
                  <a:pt x="3199" y="6255"/>
                </a:lnTo>
                <a:lnTo>
                  <a:pt x="3234" y="6241"/>
                </a:lnTo>
                <a:lnTo>
                  <a:pt x="3271" y="6228"/>
                </a:lnTo>
                <a:lnTo>
                  <a:pt x="3308" y="6219"/>
                </a:lnTo>
                <a:lnTo>
                  <a:pt x="3344" y="6209"/>
                </a:lnTo>
                <a:lnTo>
                  <a:pt x="3381" y="6202"/>
                </a:lnTo>
                <a:lnTo>
                  <a:pt x="3418" y="6195"/>
                </a:lnTo>
                <a:lnTo>
                  <a:pt x="3456" y="6191"/>
                </a:lnTo>
                <a:lnTo>
                  <a:pt x="3493" y="6188"/>
                </a:lnTo>
                <a:lnTo>
                  <a:pt x="3531" y="6187"/>
                </a:lnTo>
                <a:lnTo>
                  <a:pt x="3569" y="6187"/>
                </a:lnTo>
                <a:lnTo>
                  <a:pt x="3613" y="6189"/>
                </a:lnTo>
                <a:lnTo>
                  <a:pt x="3656" y="6192"/>
                </a:lnTo>
                <a:lnTo>
                  <a:pt x="3700" y="6198"/>
                </a:lnTo>
                <a:lnTo>
                  <a:pt x="3743" y="6207"/>
                </a:lnTo>
                <a:lnTo>
                  <a:pt x="3786" y="6217"/>
                </a:lnTo>
                <a:lnTo>
                  <a:pt x="3828" y="6228"/>
                </a:lnTo>
                <a:lnTo>
                  <a:pt x="3869" y="6243"/>
                </a:lnTo>
                <a:lnTo>
                  <a:pt x="3911" y="6259"/>
                </a:lnTo>
                <a:lnTo>
                  <a:pt x="3951" y="6278"/>
                </a:lnTo>
                <a:lnTo>
                  <a:pt x="3991" y="6298"/>
                </a:lnTo>
                <a:lnTo>
                  <a:pt x="4011" y="6309"/>
                </a:lnTo>
                <a:lnTo>
                  <a:pt x="4031" y="6320"/>
                </a:lnTo>
                <a:lnTo>
                  <a:pt x="4049" y="6332"/>
                </a:lnTo>
                <a:lnTo>
                  <a:pt x="4068" y="6345"/>
                </a:lnTo>
                <a:lnTo>
                  <a:pt x="4086" y="6358"/>
                </a:lnTo>
                <a:lnTo>
                  <a:pt x="4105" y="6372"/>
                </a:lnTo>
                <a:lnTo>
                  <a:pt x="4123" y="6386"/>
                </a:lnTo>
                <a:lnTo>
                  <a:pt x="4141" y="6400"/>
                </a:lnTo>
                <a:lnTo>
                  <a:pt x="4158" y="6415"/>
                </a:lnTo>
                <a:lnTo>
                  <a:pt x="4176" y="6431"/>
                </a:lnTo>
                <a:lnTo>
                  <a:pt x="4193" y="6447"/>
                </a:lnTo>
                <a:lnTo>
                  <a:pt x="4210" y="6463"/>
                </a:lnTo>
                <a:lnTo>
                  <a:pt x="4214" y="6467"/>
                </a:lnTo>
                <a:lnTo>
                  <a:pt x="4215" y="6469"/>
                </a:lnTo>
                <a:lnTo>
                  <a:pt x="4220" y="6474"/>
                </a:lnTo>
                <a:lnTo>
                  <a:pt x="4221" y="6475"/>
                </a:lnTo>
                <a:lnTo>
                  <a:pt x="4236" y="6492"/>
                </a:lnTo>
                <a:lnTo>
                  <a:pt x="4252" y="6509"/>
                </a:lnTo>
                <a:lnTo>
                  <a:pt x="4267" y="6527"/>
                </a:lnTo>
                <a:lnTo>
                  <a:pt x="4281" y="6545"/>
                </a:lnTo>
                <a:lnTo>
                  <a:pt x="4295" y="6564"/>
                </a:lnTo>
                <a:lnTo>
                  <a:pt x="4308" y="6582"/>
                </a:lnTo>
                <a:lnTo>
                  <a:pt x="4321" y="6601"/>
                </a:lnTo>
                <a:lnTo>
                  <a:pt x="4334" y="6619"/>
                </a:lnTo>
                <a:lnTo>
                  <a:pt x="4344" y="6640"/>
                </a:lnTo>
                <a:lnTo>
                  <a:pt x="4356" y="6659"/>
                </a:lnTo>
                <a:lnTo>
                  <a:pt x="4367" y="6678"/>
                </a:lnTo>
                <a:lnTo>
                  <a:pt x="4377" y="6699"/>
                </a:lnTo>
                <a:lnTo>
                  <a:pt x="4396" y="6739"/>
                </a:lnTo>
                <a:lnTo>
                  <a:pt x="4412" y="6780"/>
                </a:lnTo>
                <a:lnTo>
                  <a:pt x="4427" y="6822"/>
                </a:lnTo>
                <a:lnTo>
                  <a:pt x="4440" y="6865"/>
                </a:lnTo>
                <a:lnTo>
                  <a:pt x="4450" y="6906"/>
                </a:lnTo>
                <a:lnTo>
                  <a:pt x="4458" y="6950"/>
                </a:lnTo>
                <a:lnTo>
                  <a:pt x="4465" y="6993"/>
                </a:lnTo>
                <a:lnTo>
                  <a:pt x="4469" y="7037"/>
                </a:lnTo>
                <a:lnTo>
                  <a:pt x="4471" y="7081"/>
                </a:lnTo>
                <a:lnTo>
                  <a:pt x="4471" y="7124"/>
                </a:lnTo>
                <a:lnTo>
                  <a:pt x="4469" y="7168"/>
                </a:lnTo>
                <a:lnTo>
                  <a:pt x="4466" y="7210"/>
                </a:lnTo>
                <a:lnTo>
                  <a:pt x="4459" y="7253"/>
                </a:lnTo>
                <a:lnTo>
                  <a:pt x="4452" y="7295"/>
                </a:lnTo>
                <a:lnTo>
                  <a:pt x="4441" y="7338"/>
                </a:lnTo>
                <a:lnTo>
                  <a:pt x="4429" y="7380"/>
                </a:lnTo>
                <a:lnTo>
                  <a:pt x="4415" y="7420"/>
                </a:lnTo>
                <a:lnTo>
                  <a:pt x="4399" y="7461"/>
                </a:lnTo>
                <a:lnTo>
                  <a:pt x="4425" y="7455"/>
                </a:lnTo>
                <a:lnTo>
                  <a:pt x="4451" y="7448"/>
                </a:lnTo>
                <a:lnTo>
                  <a:pt x="4476" y="7443"/>
                </a:lnTo>
                <a:lnTo>
                  <a:pt x="4503" y="7439"/>
                </a:lnTo>
                <a:lnTo>
                  <a:pt x="4529" y="7435"/>
                </a:lnTo>
                <a:lnTo>
                  <a:pt x="4555" y="7433"/>
                </a:lnTo>
                <a:lnTo>
                  <a:pt x="4582" y="7431"/>
                </a:lnTo>
                <a:lnTo>
                  <a:pt x="4608" y="7431"/>
                </a:lnTo>
                <a:lnTo>
                  <a:pt x="4634" y="7431"/>
                </a:lnTo>
                <a:lnTo>
                  <a:pt x="4660" y="7432"/>
                </a:lnTo>
                <a:lnTo>
                  <a:pt x="4687" y="7433"/>
                </a:lnTo>
                <a:lnTo>
                  <a:pt x="4713" y="7436"/>
                </a:lnTo>
                <a:lnTo>
                  <a:pt x="4740" y="7440"/>
                </a:lnTo>
                <a:lnTo>
                  <a:pt x="4765" y="7444"/>
                </a:lnTo>
                <a:lnTo>
                  <a:pt x="4791" y="7449"/>
                </a:lnTo>
                <a:lnTo>
                  <a:pt x="4817" y="7456"/>
                </a:lnTo>
                <a:lnTo>
                  <a:pt x="4843" y="7463"/>
                </a:lnTo>
                <a:lnTo>
                  <a:pt x="4868" y="7471"/>
                </a:lnTo>
                <a:lnTo>
                  <a:pt x="4893" y="7479"/>
                </a:lnTo>
                <a:lnTo>
                  <a:pt x="4918" y="7489"/>
                </a:lnTo>
                <a:lnTo>
                  <a:pt x="4943" y="7500"/>
                </a:lnTo>
                <a:lnTo>
                  <a:pt x="4966" y="7511"/>
                </a:lnTo>
                <a:lnTo>
                  <a:pt x="4990" y="7523"/>
                </a:lnTo>
                <a:lnTo>
                  <a:pt x="5014" y="7536"/>
                </a:lnTo>
                <a:lnTo>
                  <a:pt x="5037" y="7550"/>
                </a:lnTo>
                <a:lnTo>
                  <a:pt x="5060" y="7565"/>
                </a:lnTo>
                <a:lnTo>
                  <a:pt x="5082" y="7581"/>
                </a:lnTo>
                <a:lnTo>
                  <a:pt x="5105" y="7597"/>
                </a:lnTo>
                <a:lnTo>
                  <a:pt x="5126" y="7614"/>
                </a:lnTo>
                <a:lnTo>
                  <a:pt x="5147" y="7634"/>
                </a:lnTo>
                <a:lnTo>
                  <a:pt x="5167" y="7652"/>
                </a:lnTo>
                <a:lnTo>
                  <a:pt x="5188" y="7672"/>
                </a:lnTo>
                <a:lnTo>
                  <a:pt x="5189" y="7673"/>
                </a:lnTo>
                <a:lnTo>
                  <a:pt x="5192" y="7677"/>
                </a:lnTo>
                <a:lnTo>
                  <a:pt x="5193" y="7678"/>
                </a:lnTo>
                <a:lnTo>
                  <a:pt x="5222" y="7711"/>
                </a:lnTo>
                <a:lnTo>
                  <a:pt x="5248" y="7743"/>
                </a:lnTo>
                <a:lnTo>
                  <a:pt x="5273" y="7776"/>
                </a:lnTo>
                <a:lnTo>
                  <a:pt x="5294" y="7810"/>
                </a:lnTo>
                <a:lnTo>
                  <a:pt x="5315" y="7846"/>
                </a:lnTo>
                <a:lnTo>
                  <a:pt x="5332" y="7881"/>
                </a:lnTo>
                <a:lnTo>
                  <a:pt x="5348" y="7918"/>
                </a:lnTo>
                <a:lnTo>
                  <a:pt x="5363" y="7957"/>
                </a:lnTo>
                <a:lnTo>
                  <a:pt x="5370" y="7981"/>
                </a:lnTo>
                <a:lnTo>
                  <a:pt x="5378" y="8005"/>
                </a:lnTo>
                <a:lnTo>
                  <a:pt x="5384" y="8030"/>
                </a:lnTo>
                <a:lnTo>
                  <a:pt x="5390" y="8054"/>
                </a:lnTo>
                <a:lnTo>
                  <a:pt x="5395" y="8079"/>
                </a:lnTo>
                <a:lnTo>
                  <a:pt x="5398" y="8104"/>
                </a:lnTo>
                <a:lnTo>
                  <a:pt x="5402" y="8128"/>
                </a:lnTo>
                <a:lnTo>
                  <a:pt x="5405" y="8153"/>
                </a:lnTo>
                <a:close/>
                <a:moveTo>
                  <a:pt x="2951" y="8153"/>
                </a:moveTo>
                <a:lnTo>
                  <a:pt x="64" y="8153"/>
                </a:lnTo>
                <a:lnTo>
                  <a:pt x="47" y="8138"/>
                </a:lnTo>
                <a:lnTo>
                  <a:pt x="31" y="8122"/>
                </a:lnTo>
                <a:lnTo>
                  <a:pt x="16" y="8106"/>
                </a:lnTo>
                <a:lnTo>
                  <a:pt x="0" y="8090"/>
                </a:lnTo>
                <a:lnTo>
                  <a:pt x="0" y="5372"/>
                </a:lnTo>
                <a:lnTo>
                  <a:pt x="25" y="5377"/>
                </a:lnTo>
                <a:lnTo>
                  <a:pt x="51" y="5384"/>
                </a:lnTo>
                <a:lnTo>
                  <a:pt x="77" y="5392"/>
                </a:lnTo>
                <a:lnTo>
                  <a:pt x="102" y="5400"/>
                </a:lnTo>
                <a:lnTo>
                  <a:pt x="122" y="5409"/>
                </a:lnTo>
                <a:lnTo>
                  <a:pt x="141" y="5417"/>
                </a:lnTo>
                <a:lnTo>
                  <a:pt x="161" y="5425"/>
                </a:lnTo>
                <a:lnTo>
                  <a:pt x="181" y="5435"/>
                </a:lnTo>
                <a:lnTo>
                  <a:pt x="199" y="5444"/>
                </a:lnTo>
                <a:lnTo>
                  <a:pt x="219" y="5455"/>
                </a:lnTo>
                <a:lnTo>
                  <a:pt x="238" y="5466"/>
                </a:lnTo>
                <a:lnTo>
                  <a:pt x="256" y="5478"/>
                </a:lnTo>
                <a:lnTo>
                  <a:pt x="275" y="5489"/>
                </a:lnTo>
                <a:lnTo>
                  <a:pt x="293" y="5502"/>
                </a:lnTo>
                <a:lnTo>
                  <a:pt x="310" y="5516"/>
                </a:lnTo>
                <a:lnTo>
                  <a:pt x="327" y="5529"/>
                </a:lnTo>
                <a:lnTo>
                  <a:pt x="344" y="5544"/>
                </a:lnTo>
                <a:lnTo>
                  <a:pt x="362" y="5559"/>
                </a:lnTo>
                <a:lnTo>
                  <a:pt x="378" y="5574"/>
                </a:lnTo>
                <a:lnTo>
                  <a:pt x="395" y="5590"/>
                </a:lnTo>
                <a:lnTo>
                  <a:pt x="396" y="5591"/>
                </a:lnTo>
                <a:lnTo>
                  <a:pt x="399" y="5595"/>
                </a:lnTo>
                <a:lnTo>
                  <a:pt x="400" y="5596"/>
                </a:lnTo>
                <a:lnTo>
                  <a:pt x="405" y="5601"/>
                </a:lnTo>
                <a:lnTo>
                  <a:pt x="406" y="5603"/>
                </a:lnTo>
                <a:lnTo>
                  <a:pt x="430" y="5630"/>
                </a:lnTo>
                <a:lnTo>
                  <a:pt x="453" y="5659"/>
                </a:lnTo>
                <a:lnTo>
                  <a:pt x="474" y="5688"/>
                </a:lnTo>
                <a:lnTo>
                  <a:pt x="495" y="5717"/>
                </a:lnTo>
                <a:lnTo>
                  <a:pt x="513" y="5749"/>
                </a:lnTo>
                <a:lnTo>
                  <a:pt x="530" y="5780"/>
                </a:lnTo>
                <a:lnTo>
                  <a:pt x="546" y="5811"/>
                </a:lnTo>
                <a:lnTo>
                  <a:pt x="560" y="5843"/>
                </a:lnTo>
                <a:lnTo>
                  <a:pt x="572" y="5876"/>
                </a:lnTo>
                <a:lnTo>
                  <a:pt x="584" y="5909"/>
                </a:lnTo>
                <a:lnTo>
                  <a:pt x="593" y="5942"/>
                </a:lnTo>
                <a:lnTo>
                  <a:pt x="601" y="5976"/>
                </a:lnTo>
                <a:lnTo>
                  <a:pt x="608" y="6010"/>
                </a:lnTo>
                <a:lnTo>
                  <a:pt x="612" y="6044"/>
                </a:lnTo>
                <a:lnTo>
                  <a:pt x="616" y="6078"/>
                </a:lnTo>
                <a:lnTo>
                  <a:pt x="617" y="6113"/>
                </a:lnTo>
                <a:lnTo>
                  <a:pt x="648" y="6106"/>
                </a:lnTo>
                <a:lnTo>
                  <a:pt x="681" y="6101"/>
                </a:lnTo>
                <a:lnTo>
                  <a:pt x="712" y="6096"/>
                </a:lnTo>
                <a:lnTo>
                  <a:pt x="744" y="6092"/>
                </a:lnTo>
                <a:lnTo>
                  <a:pt x="776" y="6089"/>
                </a:lnTo>
                <a:lnTo>
                  <a:pt x="809" y="6087"/>
                </a:lnTo>
                <a:lnTo>
                  <a:pt x="841" y="6086"/>
                </a:lnTo>
                <a:lnTo>
                  <a:pt x="874" y="6085"/>
                </a:lnTo>
                <a:lnTo>
                  <a:pt x="935" y="6087"/>
                </a:lnTo>
                <a:lnTo>
                  <a:pt x="997" y="6091"/>
                </a:lnTo>
                <a:lnTo>
                  <a:pt x="1056" y="6099"/>
                </a:lnTo>
                <a:lnTo>
                  <a:pt x="1115" y="6109"/>
                </a:lnTo>
                <a:lnTo>
                  <a:pt x="1173" y="6122"/>
                </a:lnTo>
                <a:lnTo>
                  <a:pt x="1230" y="6138"/>
                </a:lnTo>
                <a:lnTo>
                  <a:pt x="1286" y="6158"/>
                </a:lnTo>
                <a:lnTo>
                  <a:pt x="1339" y="6179"/>
                </a:lnTo>
                <a:lnTo>
                  <a:pt x="1393" y="6203"/>
                </a:lnTo>
                <a:lnTo>
                  <a:pt x="1445" y="6229"/>
                </a:lnTo>
                <a:lnTo>
                  <a:pt x="1494" y="6257"/>
                </a:lnTo>
                <a:lnTo>
                  <a:pt x="1542" y="6288"/>
                </a:lnTo>
                <a:lnTo>
                  <a:pt x="1590" y="6322"/>
                </a:lnTo>
                <a:lnTo>
                  <a:pt x="1635" y="6357"/>
                </a:lnTo>
                <a:lnTo>
                  <a:pt x="1678" y="6394"/>
                </a:lnTo>
                <a:lnTo>
                  <a:pt x="1720" y="6434"/>
                </a:lnTo>
                <a:lnTo>
                  <a:pt x="1759" y="6476"/>
                </a:lnTo>
                <a:lnTo>
                  <a:pt x="1797" y="6519"/>
                </a:lnTo>
                <a:lnTo>
                  <a:pt x="1832" y="6564"/>
                </a:lnTo>
                <a:lnTo>
                  <a:pt x="1866" y="6611"/>
                </a:lnTo>
                <a:lnTo>
                  <a:pt x="1897" y="6659"/>
                </a:lnTo>
                <a:lnTo>
                  <a:pt x="1926" y="6709"/>
                </a:lnTo>
                <a:lnTo>
                  <a:pt x="1952" y="6761"/>
                </a:lnTo>
                <a:lnTo>
                  <a:pt x="1976" y="6813"/>
                </a:lnTo>
                <a:lnTo>
                  <a:pt x="1997" y="6868"/>
                </a:lnTo>
                <a:lnTo>
                  <a:pt x="2016" y="6922"/>
                </a:lnTo>
                <a:lnTo>
                  <a:pt x="2032" y="6979"/>
                </a:lnTo>
                <a:lnTo>
                  <a:pt x="2045" y="7037"/>
                </a:lnTo>
                <a:lnTo>
                  <a:pt x="2056" y="7096"/>
                </a:lnTo>
                <a:lnTo>
                  <a:pt x="2063" y="7155"/>
                </a:lnTo>
                <a:lnTo>
                  <a:pt x="2069" y="7216"/>
                </a:lnTo>
                <a:lnTo>
                  <a:pt x="2070" y="7277"/>
                </a:lnTo>
                <a:lnTo>
                  <a:pt x="2069" y="7315"/>
                </a:lnTo>
                <a:lnTo>
                  <a:pt x="2068" y="7354"/>
                </a:lnTo>
                <a:lnTo>
                  <a:pt x="2064" y="7393"/>
                </a:lnTo>
                <a:lnTo>
                  <a:pt x="2060" y="7430"/>
                </a:lnTo>
                <a:lnTo>
                  <a:pt x="2055" y="7468"/>
                </a:lnTo>
                <a:lnTo>
                  <a:pt x="2048" y="7505"/>
                </a:lnTo>
                <a:lnTo>
                  <a:pt x="2040" y="7541"/>
                </a:lnTo>
                <a:lnTo>
                  <a:pt x="2031" y="7578"/>
                </a:lnTo>
                <a:lnTo>
                  <a:pt x="2056" y="7577"/>
                </a:lnTo>
                <a:lnTo>
                  <a:pt x="2080" y="7576"/>
                </a:lnTo>
                <a:lnTo>
                  <a:pt x="2104" y="7576"/>
                </a:lnTo>
                <a:lnTo>
                  <a:pt x="2128" y="7577"/>
                </a:lnTo>
                <a:lnTo>
                  <a:pt x="2153" y="7578"/>
                </a:lnTo>
                <a:lnTo>
                  <a:pt x="2176" y="7579"/>
                </a:lnTo>
                <a:lnTo>
                  <a:pt x="2201" y="7582"/>
                </a:lnTo>
                <a:lnTo>
                  <a:pt x="2225" y="7585"/>
                </a:lnTo>
                <a:lnTo>
                  <a:pt x="2249" y="7589"/>
                </a:lnTo>
                <a:lnTo>
                  <a:pt x="2273" y="7593"/>
                </a:lnTo>
                <a:lnTo>
                  <a:pt x="2297" y="7598"/>
                </a:lnTo>
                <a:lnTo>
                  <a:pt x="2320" y="7604"/>
                </a:lnTo>
                <a:lnTo>
                  <a:pt x="2344" y="7610"/>
                </a:lnTo>
                <a:lnTo>
                  <a:pt x="2367" y="7616"/>
                </a:lnTo>
                <a:lnTo>
                  <a:pt x="2390" y="7624"/>
                </a:lnTo>
                <a:lnTo>
                  <a:pt x="2414" y="7632"/>
                </a:lnTo>
                <a:lnTo>
                  <a:pt x="2436" y="7641"/>
                </a:lnTo>
                <a:lnTo>
                  <a:pt x="2460" y="7651"/>
                </a:lnTo>
                <a:lnTo>
                  <a:pt x="2482" y="7660"/>
                </a:lnTo>
                <a:lnTo>
                  <a:pt x="2505" y="7672"/>
                </a:lnTo>
                <a:lnTo>
                  <a:pt x="2528" y="7683"/>
                </a:lnTo>
                <a:lnTo>
                  <a:pt x="2550" y="7696"/>
                </a:lnTo>
                <a:lnTo>
                  <a:pt x="2572" y="7708"/>
                </a:lnTo>
                <a:lnTo>
                  <a:pt x="2594" y="7721"/>
                </a:lnTo>
                <a:lnTo>
                  <a:pt x="2615" y="7736"/>
                </a:lnTo>
                <a:lnTo>
                  <a:pt x="2636" y="7751"/>
                </a:lnTo>
                <a:lnTo>
                  <a:pt x="2656" y="7766"/>
                </a:lnTo>
                <a:lnTo>
                  <a:pt x="2677" y="7782"/>
                </a:lnTo>
                <a:lnTo>
                  <a:pt x="2697" y="7800"/>
                </a:lnTo>
                <a:lnTo>
                  <a:pt x="2717" y="7817"/>
                </a:lnTo>
                <a:lnTo>
                  <a:pt x="2736" y="7835"/>
                </a:lnTo>
                <a:lnTo>
                  <a:pt x="2755" y="7854"/>
                </a:lnTo>
                <a:lnTo>
                  <a:pt x="2759" y="7857"/>
                </a:lnTo>
                <a:lnTo>
                  <a:pt x="2760" y="7858"/>
                </a:lnTo>
                <a:lnTo>
                  <a:pt x="2791" y="7893"/>
                </a:lnTo>
                <a:lnTo>
                  <a:pt x="2820" y="7927"/>
                </a:lnTo>
                <a:lnTo>
                  <a:pt x="2847" y="7962"/>
                </a:lnTo>
                <a:lnTo>
                  <a:pt x="2871" y="7999"/>
                </a:lnTo>
                <a:lnTo>
                  <a:pt x="2894" y="8036"/>
                </a:lnTo>
                <a:lnTo>
                  <a:pt x="2914" y="8075"/>
                </a:lnTo>
                <a:lnTo>
                  <a:pt x="2934" y="8113"/>
                </a:lnTo>
                <a:lnTo>
                  <a:pt x="2951" y="8153"/>
                </a:lnTo>
                <a:close/>
                <a:moveTo>
                  <a:pt x="0" y="4116"/>
                </a:moveTo>
                <a:lnTo>
                  <a:pt x="0" y="2290"/>
                </a:lnTo>
                <a:lnTo>
                  <a:pt x="8" y="2303"/>
                </a:lnTo>
                <a:lnTo>
                  <a:pt x="17" y="2316"/>
                </a:lnTo>
                <a:lnTo>
                  <a:pt x="25" y="2329"/>
                </a:lnTo>
                <a:lnTo>
                  <a:pt x="33" y="2343"/>
                </a:lnTo>
                <a:lnTo>
                  <a:pt x="44" y="2361"/>
                </a:lnTo>
                <a:lnTo>
                  <a:pt x="54" y="2380"/>
                </a:lnTo>
                <a:lnTo>
                  <a:pt x="64" y="2401"/>
                </a:lnTo>
                <a:lnTo>
                  <a:pt x="73" y="2420"/>
                </a:lnTo>
                <a:lnTo>
                  <a:pt x="81" y="2439"/>
                </a:lnTo>
                <a:lnTo>
                  <a:pt x="89" y="2460"/>
                </a:lnTo>
                <a:lnTo>
                  <a:pt x="96" y="2480"/>
                </a:lnTo>
                <a:lnTo>
                  <a:pt x="104" y="2500"/>
                </a:lnTo>
                <a:lnTo>
                  <a:pt x="112" y="2531"/>
                </a:lnTo>
                <a:lnTo>
                  <a:pt x="121" y="2562"/>
                </a:lnTo>
                <a:lnTo>
                  <a:pt x="127" y="2593"/>
                </a:lnTo>
                <a:lnTo>
                  <a:pt x="133" y="2626"/>
                </a:lnTo>
                <a:lnTo>
                  <a:pt x="136" y="2657"/>
                </a:lnTo>
                <a:lnTo>
                  <a:pt x="139" y="2689"/>
                </a:lnTo>
                <a:lnTo>
                  <a:pt x="140" y="2721"/>
                </a:lnTo>
                <a:lnTo>
                  <a:pt x="140" y="2752"/>
                </a:lnTo>
                <a:lnTo>
                  <a:pt x="139" y="2784"/>
                </a:lnTo>
                <a:lnTo>
                  <a:pt x="137" y="2816"/>
                </a:lnTo>
                <a:lnTo>
                  <a:pt x="134" y="2847"/>
                </a:lnTo>
                <a:lnTo>
                  <a:pt x="128" y="2878"/>
                </a:lnTo>
                <a:lnTo>
                  <a:pt x="122" y="2910"/>
                </a:lnTo>
                <a:lnTo>
                  <a:pt x="114" y="2941"/>
                </a:lnTo>
                <a:lnTo>
                  <a:pt x="106" y="2971"/>
                </a:lnTo>
                <a:lnTo>
                  <a:pt x="96" y="3003"/>
                </a:lnTo>
                <a:lnTo>
                  <a:pt x="112" y="3001"/>
                </a:lnTo>
                <a:lnTo>
                  <a:pt x="128" y="3000"/>
                </a:lnTo>
                <a:lnTo>
                  <a:pt x="145" y="3000"/>
                </a:lnTo>
                <a:lnTo>
                  <a:pt x="161" y="3000"/>
                </a:lnTo>
                <a:lnTo>
                  <a:pt x="188" y="3001"/>
                </a:lnTo>
                <a:lnTo>
                  <a:pt x="214" y="3004"/>
                </a:lnTo>
                <a:lnTo>
                  <a:pt x="241" y="3007"/>
                </a:lnTo>
                <a:lnTo>
                  <a:pt x="267" y="3012"/>
                </a:lnTo>
                <a:lnTo>
                  <a:pt x="294" y="3019"/>
                </a:lnTo>
                <a:lnTo>
                  <a:pt x="320" y="3026"/>
                </a:lnTo>
                <a:lnTo>
                  <a:pt x="345" y="3035"/>
                </a:lnTo>
                <a:lnTo>
                  <a:pt x="370" y="3044"/>
                </a:lnTo>
                <a:lnTo>
                  <a:pt x="395" y="3055"/>
                </a:lnTo>
                <a:lnTo>
                  <a:pt x="420" y="3068"/>
                </a:lnTo>
                <a:lnTo>
                  <a:pt x="443" y="3081"/>
                </a:lnTo>
                <a:lnTo>
                  <a:pt x="467" y="3096"/>
                </a:lnTo>
                <a:lnTo>
                  <a:pt x="489" y="3112"/>
                </a:lnTo>
                <a:lnTo>
                  <a:pt x="511" y="3129"/>
                </a:lnTo>
                <a:lnTo>
                  <a:pt x="532" y="3147"/>
                </a:lnTo>
                <a:lnTo>
                  <a:pt x="554" y="3167"/>
                </a:lnTo>
                <a:lnTo>
                  <a:pt x="555" y="3170"/>
                </a:lnTo>
                <a:lnTo>
                  <a:pt x="559" y="3174"/>
                </a:lnTo>
                <a:lnTo>
                  <a:pt x="562" y="3176"/>
                </a:lnTo>
                <a:lnTo>
                  <a:pt x="567" y="3180"/>
                </a:lnTo>
                <a:lnTo>
                  <a:pt x="567" y="3182"/>
                </a:lnTo>
                <a:lnTo>
                  <a:pt x="586" y="3204"/>
                </a:lnTo>
                <a:lnTo>
                  <a:pt x="604" y="3226"/>
                </a:lnTo>
                <a:lnTo>
                  <a:pt x="621" y="3249"/>
                </a:lnTo>
                <a:lnTo>
                  <a:pt x="636" y="3272"/>
                </a:lnTo>
                <a:lnTo>
                  <a:pt x="650" y="3296"/>
                </a:lnTo>
                <a:lnTo>
                  <a:pt x="662" y="3321"/>
                </a:lnTo>
                <a:lnTo>
                  <a:pt x="673" y="3345"/>
                </a:lnTo>
                <a:lnTo>
                  <a:pt x="684" y="3370"/>
                </a:lnTo>
                <a:lnTo>
                  <a:pt x="692" y="3396"/>
                </a:lnTo>
                <a:lnTo>
                  <a:pt x="700" y="3421"/>
                </a:lnTo>
                <a:lnTo>
                  <a:pt x="706" y="3448"/>
                </a:lnTo>
                <a:lnTo>
                  <a:pt x="712" y="3474"/>
                </a:lnTo>
                <a:lnTo>
                  <a:pt x="715" y="3501"/>
                </a:lnTo>
                <a:lnTo>
                  <a:pt x="718" y="3527"/>
                </a:lnTo>
                <a:lnTo>
                  <a:pt x="719" y="3553"/>
                </a:lnTo>
                <a:lnTo>
                  <a:pt x="719" y="3580"/>
                </a:lnTo>
                <a:lnTo>
                  <a:pt x="718" y="3607"/>
                </a:lnTo>
                <a:lnTo>
                  <a:pt x="715" y="3633"/>
                </a:lnTo>
                <a:lnTo>
                  <a:pt x="712" y="3660"/>
                </a:lnTo>
                <a:lnTo>
                  <a:pt x="706" y="3686"/>
                </a:lnTo>
                <a:lnTo>
                  <a:pt x="701" y="3713"/>
                </a:lnTo>
                <a:lnTo>
                  <a:pt x="694" y="3738"/>
                </a:lnTo>
                <a:lnTo>
                  <a:pt x="685" y="3764"/>
                </a:lnTo>
                <a:lnTo>
                  <a:pt x="675" y="3789"/>
                </a:lnTo>
                <a:lnTo>
                  <a:pt x="663" y="3813"/>
                </a:lnTo>
                <a:lnTo>
                  <a:pt x="652" y="3838"/>
                </a:lnTo>
                <a:lnTo>
                  <a:pt x="638" y="3861"/>
                </a:lnTo>
                <a:lnTo>
                  <a:pt x="623" y="3885"/>
                </a:lnTo>
                <a:lnTo>
                  <a:pt x="607" y="3908"/>
                </a:lnTo>
                <a:lnTo>
                  <a:pt x="589" y="3930"/>
                </a:lnTo>
                <a:lnTo>
                  <a:pt x="571" y="3950"/>
                </a:lnTo>
                <a:lnTo>
                  <a:pt x="552" y="3972"/>
                </a:lnTo>
                <a:lnTo>
                  <a:pt x="550" y="3973"/>
                </a:lnTo>
                <a:lnTo>
                  <a:pt x="545" y="3977"/>
                </a:lnTo>
                <a:lnTo>
                  <a:pt x="542" y="3980"/>
                </a:lnTo>
                <a:lnTo>
                  <a:pt x="539" y="3984"/>
                </a:lnTo>
                <a:lnTo>
                  <a:pt x="538" y="3985"/>
                </a:lnTo>
                <a:lnTo>
                  <a:pt x="516" y="4004"/>
                </a:lnTo>
                <a:lnTo>
                  <a:pt x="494" y="4021"/>
                </a:lnTo>
                <a:lnTo>
                  <a:pt x="471" y="4038"/>
                </a:lnTo>
                <a:lnTo>
                  <a:pt x="448" y="4053"/>
                </a:lnTo>
                <a:lnTo>
                  <a:pt x="424" y="4067"/>
                </a:lnTo>
                <a:lnTo>
                  <a:pt x="399" y="4080"/>
                </a:lnTo>
                <a:lnTo>
                  <a:pt x="374" y="4091"/>
                </a:lnTo>
                <a:lnTo>
                  <a:pt x="349" y="4101"/>
                </a:lnTo>
                <a:lnTo>
                  <a:pt x="323" y="4110"/>
                </a:lnTo>
                <a:lnTo>
                  <a:pt x="297" y="4117"/>
                </a:lnTo>
                <a:lnTo>
                  <a:pt x="271" y="4124"/>
                </a:lnTo>
                <a:lnTo>
                  <a:pt x="244" y="4129"/>
                </a:lnTo>
                <a:lnTo>
                  <a:pt x="218" y="4132"/>
                </a:lnTo>
                <a:lnTo>
                  <a:pt x="191" y="4136"/>
                </a:lnTo>
                <a:lnTo>
                  <a:pt x="164" y="4137"/>
                </a:lnTo>
                <a:lnTo>
                  <a:pt x="137" y="4137"/>
                </a:lnTo>
                <a:lnTo>
                  <a:pt x="103" y="4135"/>
                </a:lnTo>
                <a:lnTo>
                  <a:pt x="68" y="4131"/>
                </a:lnTo>
                <a:lnTo>
                  <a:pt x="34" y="4125"/>
                </a:lnTo>
                <a:lnTo>
                  <a:pt x="0" y="4116"/>
                </a:lnTo>
                <a:close/>
                <a:moveTo>
                  <a:pt x="4057" y="3908"/>
                </a:moveTo>
                <a:lnTo>
                  <a:pt x="4080" y="3905"/>
                </a:lnTo>
                <a:lnTo>
                  <a:pt x="4102" y="3904"/>
                </a:lnTo>
                <a:lnTo>
                  <a:pt x="4123" y="3903"/>
                </a:lnTo>
                <a:lnTo>
                  <a:pt x="4146" y="3903"/>
                </a:lnTo>
                <a:lnTo>
                  <a:pt x="4167" y="3904"/>
                </a:lnTo>
                <a:lnTo>
                  <a:pt x="4189" y="3905"/>
                </a:lnTo>
                <a:lnTo>
                  <a:pt x="4210" y="3908"/>
                </a:lnTo>
                <a:lnTo>
                  <a:pt x="4233" y="3910"/>
                </a:lnTo>
                <a:lnTo>
                  <a:pt x="4254" y="3913"/>
                </a:lnTo>
                <a:lnTo>
                  <a:pt x="4276" y="3916"/>
                </a:lnTo>
                <a:lnTo>
                  <a:pt x="4297" y="3920"/>
                </a:lnTo>
                <a:lnTo>
                  <a:pt x="4319" y="3925"/>
                </a:lnTo>
                <a:lnTo>
                  <a:pt x="4339" y="3931"/>
                </a:lnTo>
                <a:lnTo>
                  <a:pt x="4360" y="3936"/>
                </a:lnTo>
                <a:lnTo>
                  <a:pt x="4381" y="3943"/>
                </a:lnTo>
                <a:lnTo>
                  <a:pt x="4402" y="3950"/>
                </a:lnTo>
                <a:lnTo>
                  <a:pt x="4423" y="3958"/>
                </a:lnTo>
                <a:lnTo>
                  <a:pt x="4443" y="3966"/>
                </a:lnTo>
                <a:lnTo>
                  <a:pt x="4464" y="3975"/>
                </a:lnTo>
                <a:lnTo>
                  <a:pt x="4484" y="3985"/>
                </a:lnTo>
                <a:lnTo>
                  <a:pt x="4503" y="3995"/>
                </a:lnTo>
                <a:lnTo>
                  <a:pt x="4523" y="4006"/>
                </a:lnTo>
                <a:lnTo>
                  <a:pt x="4542" y="4017"/>
                </a:lnTo>
                <a:lnTo>
                  <a:pt x="4561" y="4029"/>
                </a:lnTo>
                <a:lnTo>
                  <a:pt x="4580" y="4041"/>
                </a:lnTo>
                <a:lnTo>
                  <a:pt x="4599" y="4054"/>
                </a:lnTo>
                <a:lnTo>
                  <a:pt x="4617" y="4068"/>
                </a:lnTo>
                <a:lnTo>
                  <a:pt x="4634" y="4082"/>
                </a:lnTo>
                <a:lnTo>
                  <a:pt x="4653" y="4097"/>
                </a:lnTo>
                <a:lnTo>
                  <a:pt x="4670" y="4112"/>
                </a:lnTo>
                <a:lnTo>
                  <a:pt x="4686" y="4128"/>
                </a:lnTo>
                <a:lnTo>
                  <a:pt x="4703" y="4145"/>
                </a:lnTo>
                <a:lnTo>
                  <a:pt x="4704" y="4146"/>
                </a:lnTo>
                <a:lnTo>
                  <a:pt x="4707" y="4150"/>
                </a:lnTo>
                <a:lnTo>
                  <a:pt x="4709" y="4151"/>
                </a:lnTo>
                <a:lnTo>
                  <a:pt x="4724" y="4168"/>
                </a:lnTo>
                <a:lnTo>
                  <a:pt x="4738" y="4184"/>
                </a:lnTo>
                <a:lnTo>
                  <a:pt x="4752" y="4201"/>
                </a:lnTo>
                <a:lnTo>
                  <a:pt x="4765" y="4219"/>
                </a:lnTo>
                <a:lnTo>
                  <a:pt x="4778" y="4237"/>
                </a:lnTo>
                <a:lnTo>
                  <a:pt x="4791" y="4256"/>
                </a:lnTo>
                <a:lnTo>
                  <a:pt x="4803" y="4274"/>
                </a:lnTo>
                <a:lnTo>
                  <a:pt x="4814" y="4293"/>
                </a:lnTo>
                <a:lnTo>
                  <a:pt x="4825" y="4311"/>
                </a:lnTo>
                <a:lnTo>
                  <a:pt x="4835" y="4331"/>
                </a:lnTo>
                <a:lnTo>
                  <a:pt x="4845" y="4350"/>
                </a:lnTo>
                <a:lnTo>
                  <a:pt x="4854" y="4370"/>
                </a:lnTo>
                <a:lnTo>
                  <a:pt x="4862" y="4389"/>
                </a:lnTo>
                <a:lnTo>
                  <a:pt x="4871" y="4410"/>
                </a:lnTo>
                <a:lnTo>
                  <a:pt x="4877" y="4430"/>
                </a:lnTo>
                <a:lnTo>
                  <a:pt x="4885" y="4451"/>
                </a:lnTo>
                <a:lnTo>
                  <a:pt x="4894" y="4485"/>
                </a:lnTo>
                <a:lnTo>
                  <a:pt x="4903" y="4520"/>
                </a:lnTo>
                <a:lnTo>
                  <a:pt x="4911" y="4554"/>
                </a:lnTo>
                <a:lnTo>
                  <a:pt x="4916" y="4590"/>
                </a:lnTo>
                <a:lnTo>
                  <a:pt x="4919" y="4625"/>
                </a:lnTo>
                <a:lnTo>
                  <a:pt x="4921" y="4660"/>
                </a:lnTo>
                <a:lnTo>
                  <a:pt x="4922" y="4696"/>
                </a:lnTo>
                <a:lnTo>
                  <a:pt x="4921" y="4731"/>
                </a:lnTo>
                <a:lnTo>
                  <a:pt x="4962" y="4721"/>
                </a:lnTo>
                <a:lnTo>
                  <a:pt x="5004" y="4712"/>
                </a:lnTo>
                <a:lnTo>
                  <a:pt x="5046" y="4704"/>
                </a:lnTo>
                <a:lnTo>
                  <a:pt x="5088" y="4699"/>
                </a:lnTo>
                <a:lnTo>
                  <a:pt x="5130" y="4695"/>
                </a:lnTo>
                <a:lnTo>
                  <a:pt x="5172" y="4691"/>
                </a:lnTo>
                <a:lnTo>
                  <a:pt x="5215" y="4690"/>
                </a:lnTo>
                <a:lnTo>
                  <a:pt x="5256" y="4691"/>
                </a:lnTo>
                <a:lnTo>
                  <a:pt x="5298" y="4693"/>
                </a:lnTo>
                <a:lnTo>
                  <a:pt x="5341" y="4697"/>
                </a:lnTo>
                <a:lnTo>
                  <a:pt x="5383" y="4701"/>
                </a:lnTo>
                <a:lnTo>
                  <a:pt x="5425" y="4709"/>
                </a:lnTo>
                <a:lnTo>
                  <a:pt x="5467" y="4716"/>
                </a:lnTo>
                <a:lnTo>
                  <a:pt x="5508" y="4726"/>
                </a:lnTo>
                <a:lnTo>
                  <a:pt x="5549" y="4738"/>
                </a:lnTo>
                <a:lnTo>
                  <a:pt x="5590" y="4750"/>
                </a:lnTo>
                <a:lnTo>
                  <a:pt x="5578" y="4723"/>
                </a:lnTo>
                <a:lnTo>
                  <a:pt x="5566" y="4696"/>
                </a:lnTo>
                <a:lnTo>
                  <a:pt x="5555" y="4668"/>
                </a:lnTo>
                <a:lnTo>
                  <a:pt x="5547" y="4640"/>
                </a:lnTo>
                <a:lnTo>
                  <a:pt x="5538" y="4613"/>
                </a:lnTo>
                <a:lnTo>
                  <a:pt x="5530" y="4585"/>
                </a:lnTo>
                <a:lnTo>
                  <a:pt x="5524" y="4558"/>
                </a:lnTo>
                <a:lnTo>
                  <a:pt x="5518" y="4530"/>
                </a:lnTo>
                <a:lnTo>
                  <a:pt x="5513" y="4502"/>
                </a:lnTo>
                <a:lnTo>
                  <a:pt x="5509" y="4474"/>
                </a:lnTo>
                <a:lnTo>
                  <a:pt x="5506" y="4445"/>
                </a:lnTo>
                <a:lnTo>
                  <a:pt x="5504" y="4417"/>
                </a:lnTo>
                <a:lnTo>
                  <a:pt x="5503" y="4389"/>
                </a:lnTo>
                <a:lnTo>
                  <a:pt x="5501" y="4361"/>
                </a:lnTo>
                <a:lnTo>
                  <a:pt x="5503" y="4333"/>
                </a:lnTo>
                <a:lnTo>
                  <a:pt x="5504" y="4304"/>
                </a:lnTo>
                <a:lnTo>
                  <a:pt x="5506" y="4276"/>
                </a:lnTo>
                <a:lnTo>
                  <a:pt x="5509" y="4248"/>
                </a:lnTo>
                <a:lnTo>
                  <a:pt x="5512" y="4219"/>
                </a:lnTo>
                <a:lnTo>
                  <a:pt x="5518" y="4191"/>
                </a:lnTo>
                <a:lnTo>
                  <a:pt x="5523" y="4163"/>
                </a:lnTo>
                <a:lnTo>
                  <a:pt x="5529" y="4136"/>
                </a:lnTo>
                <a:lnTo>
                  <a:pt x="5537" y="4109"/>
                </a:lnTo>
                <a:lnTo>
                  <a:pt x="5544" y="4081"/>
                </a:lnTo>
                <a:lnTo>
                  <a:pt x="5554" y="4054"/>
                </a:lnTo>
                <a:lnTo>
                  <a:pt x="5564" y="4027"/>
                </a:lnTo>
                <a:lnTo>
                  <a:pt x="5575" y="4001"/>
                </a:lnTo>
                <a:lnTo>
                  <a:pt x="5586" y="3974"/>
                </a:lnTo>
                <a:lnTo>
                  <a:pt x="5599" y="3948"/>
                </a:lnTo>
                <a:lnTo>
                  <a:pt x="5612" y="3922"/>
                </a:lnTo>
                <a:lnTo>
                  <a:pt x="5626" y="3897"/>
                </a:lnTo>
                <a:lnTo>
                  <a:pt x="5641" y="3872"/>
                </a:lnTo>
                <a:lnTo>
                  <a:pt x="5657" y="3848"/>
                </a:lnTo>
                <a:lnTo>
                  <a:pt x="5674" y="3824"/>
                </a:lnTo>
                <a:lnTo>
                  <a:pt x="5692" y="3799"/>
                </a:lnTo>
                <a:lnTo>
                  <a:pt x="5711" y="3777"/>
                </a:lnTo>
                <a:lnTo>
                  <a:pt x="5684" y="3795"/>
                </a:lnTo>
                <a:lnTo>
                  <a:pt x="5656" y="3812"/>
                </a:lnTo>
                <a:lnTo>
                  <a:pt x="5628" y="3828"/>
                </a:lnTo>
                <a:lnTo>
                  <a:pt x="5599" y="3843"/>
                </a:lnTo>
                <a:lnTo>
                  <a:pt x="5570" y="3857"/>
                </a:lnTo>
                <a:lnTo>
                  <a:pt x="5541" y="3869"/>
                </a:lnTo>
                <a:lnTo>
                  <a:pt x="5511" y="3880"/>
                </a:lnTo>
                <a:lnTo>
                  <a:pt x="5481" y="3890"/>
                </a:lnTo>
                <a:lnTo>
                  <a:pt x="5451" y="3899"/>
                </a:lnTo>
                <a:lnTo>
                  <a:pt x="5421" y="3905"/>
                </a:lnTo>
                <a:lnTo>
                  <a:pt x="5390" y="3912"/>
                </a:lnTo>
                <a:lnTo>
                  <a:pt x="5359" y="3917"/>
                </a:lnTo>
                <a:lnTo>
                  <a:pt x="5327" y="3920"/>
                </a:lnTo>
                <a:lnTo>
                  <a:pt x="5296" y="3922"/>
                </a:lnTo>
                <a:lnTo>
                  <a:pt x="5265" y="3924"/>
                </a:lnTo>
                <a:lnTo>
                  <a:pt x="5234" y="3924"/>
                </a:lnTo>
                <a:lnTo>
                  <a:pt x="5196" y="3922"/>
                </a:lnTo>
                <a:lnTo>
                  <a:pt x="5159" y="3919"/>
                </a:lnTo>
                <a:lnTo>
                  <a:pt x="5122" y="3914"/>
                </a:lnTo>
                <a:lnTo>
                  <a:pt x="5086" y="3906"/>
                </a:lnTo>
                <a:lnTo>
                  <a:pt x="5049" y="3898"/>
                </a:lnTo>
                <a:lnTo>
                  <a:pt x="5013" y="3888"/>
                </a:lnTo>
                <a:lnTo>
                  <a:pt x="4977" y="3875"/>
                </a:lnTo>
                <a:lnTo>
                  <a:pt x="4942" y="3863"/>
                </a:lnTo>
                <a:lnTo>
                  <a:pt x="4907" y="3846"/>
                </a:lnTo>
                <a:lnTo>
                  <a:pt x="4873" y="3829"/>
                </a:lnTo>
                <a:lnTo>
                  <a:pt x="4840" y="3810"/>
                </a:lnTo>
                <a:lnTo>
                  <a:pt x="4807" y="3790"/>
                </a:lnTo>
                <a:lnTo>
                  <a:pt x="4776" y="3767"/>
                </a:lnTo>
                <a:lnTo>
                  <a:pt x="4745" y="3743"/>
                </a:lnTo>
                <a:lnTo>
                  <a:pt x="4716" y="3717"/>
                </a:lnTo>
                <a:lnTo>
                  <a:pt x="4687" y="3689"/>
                </a:lnTo>
                <a:lnTo>
                  <a:pt x="4686" y="3688"/>
                </a:lnTo>
                <a:lnTo>
                  <a:pt x="4682" y="3684"/>
                </a:lnTo>
                <a:lnTo>
                  <a:pt x="4680" y="3682"/>
                </a:lnTo>
                <a:lnTo>
                  <a:pt x="4676" y="3678"/>
                </a:lnTo>
                <a:lnTo>
                  <a:pt x="4675" y="3677"/>
                </a:lnTo>
                <a:lnTo>
                  <a:pt x="4660" y="3661"/>
                </a:lnTo>
                <a:lnTo>
                  <a:pt x="4646" y="3644"/>
                </a:lnTo>
                <a:lnTo>
                  <a:pt x="4631" y="3627"/>
                </a:lnTo>
                <a:lnTo>
                  <a:pt x="4618" y="3609"/>
                </a:lnTo>
                <a:lnTo>
                  <a:pt x="4605" y="3592"/>
                </a:lnTo>
                <a:lnTo>
                  <a:pt x="4593" y="3572"/>
                </a:lnTo>
                <a:lnTo>
                  <a:pt x="4581" y="3554"/>
                </a:lnTo>
                <a:lnTo>
                  <a:pt x="4569" y="3535"/>
                </a:lnTo>
                <a:lnTo>
                  <a:pt x="4558" y="3517"/>
                </a:lnTo>
                <a:lnTo>
                  <a:pt x="4548" y="3497"/>
                </a:lnTo>
                <a:lnTo>
                  <a:pt x="4539" y="3478"/>
                </a:lnTo>
                <a:lnTo>
                  <a:pt x="4529" y="3458"/>
                </a:lnTo>
                <a:lnTo>
                  <a:pt x="4521" y="3438"/>
                </a:lnTo>
                <a:lnTo>
                  <a:pt x="4513" y="3418"/>
                </a:lnTo>
                <a:lnTo>
                  <a:pt x="4505" y="3398"/>
                </a:lnTo>
                <a:lnTo>
                  <a:pt x="4499" y="3377"/>
                </a:lnTo>
                <a:lnTo>
                  <a:pt x="4492" y="3352"/>
                </a:lnTo>
                <a:lnTo>
                  <a:pt x="4484" y="3326"/>
                </a:lnTo>
                <a:lnTo>
                  <a:pt x="4479" y="3300"/>
                </a:lnTo>
                <a:lnTo>
                  <a:pt x="4473" y="3275"/>
                </a:lnTo>
                <a:lnTo>
                  <a:pt x="4469" y="3249"/>
                </a:lnTo>
                <a:lnTo>
                  <a:pt x="4466" y="3223"/>
                </a:lnTo>
                <a:lnTo>
                  <a:pt x="4464" y="3196"/>
                </a:lnTo>
                <a:lnTo>
                  <a:pt x="4463" y="3171"/>
                </a:lnTo>
                <a:lnTo>
                  <a:pt x="4461" y="3145"/>
                </a:lnTo>
                <a:lnTo>
                  <a:pt x="4461" y="3118"/>
                </a:lnTo>
                <a:lnTo>
                  <a:pt x="4463" y="3092"/>
                </a:lnTo>
                <a:lnTo>
                  <a:pt x="4465" y="3066"/>
                </a:lnTo>
                <a:lnTo>
                  <a:pt x="4468" y="3040"/>
                </a:lnTo>
                <a:lnTo>
                  <a:pt x="4471" y="3014"/>
                </a:lnTo>
                <a:lnTo>
                  <a:pt x="4475" y="2989"/>
                </a:lnTo>
                <a:lnTo>
                  <a:pt x="4481" y="2963"/>
                </a:lnTo>
                <a:lnTo>
                  <a:pt x="4487" y="2937"/>
                </a:lnTo>
                <a:lnTo>
                  <a:pt x="4495" y="2911"/>
                </a:lnTo>
                <a:lnTo>
                  <a:pt x="4502" y="2887"/>
                </a:lnTo>
                <a:lnTo>
                  <a:pt x="4512" y="2861"/>
                </a:lnTo>
                <a:lnTo>
                  <a:pt x="4522" y="2837"/>
                </a:lnTo>
                <a:lnTo>
                  <a:pt x="4532" y="2813"/>
                </a:lnTo>
                <a:lnTo>
                  <a:pt x="4543" y="2788"/>
                </a:lnTo>
                <a:lnTo>
                  <a:pt x="4556" y="2765"/>
                </a:lnTo>
                <a:lnTo>
                  <a:pt x="4569" y="2741"/>
                </a:lnTo>
                <a:lnTo>
                  <a:pt x="4583" y="2718"/>
                </a:lnTo>
                <a:lnTo>
                  <a:pt x="4598" y="2695"/>
                </a:lnTo>
                <a:lnTo>
                  <a:pt x="4614" y="2674"/>
                </a:lnTo>
                <a:lnTo>
                  <a:pt x="4630" y="2651"/>
                </a:lnTo>
                <a:lnTo>
                  <a:pt x="4648" y="2630"/>
                </a:lnTo>
                <a:lnTo>
                  <a:pt x="4667" y="2609"/>
                </a:lnTo>
                <a:lnTo>
                  <a:pt x="4686" y="2589"/>
                </a:lnTo>
                <a:lnTo>
                  <a:pt x="4655" y="2615"/>
                </a:lnTo>
                <a:lnTo>
                  <a:pt x="4624" y="2638"/>
                </a:lnTo>
                <a:lnTo>
                  <a:pt x="4591" y="2661"/>
                </a:lnTo>
                <a:lnTo>
                  <a:pt x="4557" y="2682"/>
                </a:lnTo>
                <a:lnTo>
                  <a:pt x="4538" y="2693"/>
                </a:lnTo>
                <a:lnTo>
                  <a:pt x="4519" y="2703"/>
                </a:lnTo>
                <a:lnTo>
                  <a:pt x="4499" y="2712"/>
                </a:lnTo>
                <a:lnTo>
                  <a:pt x="4480" y="2722"/>
                </a:lnTo>
                <a:lnTo>
                  <a:pt x="4459" y="2729"/>
                </a:lnTo>
                <a:lnTo>
                  <a:pt x="4440" y="2738"/>
                </a:lnTo>
                <a:lnTo>
                  <a:pt x="4420" y="2745"/>
                </a:lnTo>
                <a:lnTo>
                  <a:pt x="4399" y="2752"/>
                </a:lnTo>
                <a:lnTo>
                  <a:pt x="4369" y="2762"/>
                </a:lnTo>
                <a:lnTo>
                  <a:pt x="4338" y="2769"/>
                </a:lnTo>
                <a:lnTo>
                  <a:pt x="4308" y="2775"/>
                </a:lnTo>
                <a:lnTo>
                  <a:pt x="4277" y="2781"/>
                </a:lnTo>
                <a:lnTo>
                  <a:pt x="4245" y="2784"/>
                </a:lnTo>
                <a:lnTo>
                  <a:pt x="4214" y="2787"/>
                </a:lnTo>
                <a:lnTo>
                  <a:pt x="4183" y="2789"/>
                </a:lnTo>
                <a:lnTo>
                  <a:pt x="4152" y="2789"/>
                </a:lnTo>
                <a:lnTo>
                  <a:pt x="4121" y="2788"/>
                </a:lnTo>
                <a:lnTo>
                  <a:pt x="4091" y="2786"/>
                </a:lnTo>
                <a:lnTo>
                  <a:pt x="4060" y="2783"/>
                </a:lnTo>
                <a:lnTo>
                  <a:pt x="4028" y="2779"/>
                </a:lnTo>
                <a:lnTo>
                  <a:pt x="3997" y="2773"/>
                </a:lnTo>
                <a:lnTo>
                  <a:pt x="3967" y="2766"/>
                </a:lnTo>
                <a:lnTo>
                  <a:pt x="3937" y="2758"/>
                </a:lnTo>
                <a:lnTo>
                  <a:pt x="3907" y="2749"/>
                </a:lnTo>
                <a:lnTo>
                  <a:pt x="3934" y="2786"/>
                </a:lnTo>
                <a:lnTo>
                  <a:pt x="3960" y="2825"/>
                </a:lnTo>
                <a:lnTo>
                  <a:pt x="3984" y="2865"/>
                </a:lnTo>
                <a:lnTo>
                  <a:pt x="4007" y="2906"/>
                </a:lnTo>
                <a:lnTo>
                  <a:pt x="4028" y="2948"/>
                </a:lnTo>
                <a:lnTo>
                  <a:pt x="4048" y="2991"/>
                </a:lnTo>
                <a:lnTo>
                  <a:pt x="4066" y="3035"/>
                </a:lnTo>
                <a:lnTo>
                  <a:pt x="4082" y="3080"/>
                </a:lnTo>
                <a:lnTo>
                  <a:pt x="4096" y="3125"/>
                </a:lnTo>
                <a:lnTo>
                  <a:pt x="4109" y="3171"/>
                </a:lnTo>
                <a:lnTo>
                  <a:pt x="4120" y="3218"/>
                </a:lnTo>
                <a:lnTo>
                  <a:pt x="4128" y="3265"/>
                </a:lnTo>
                <a:lnTo>
                  <a:pt x="4135" y="3313"/>
                </a:lnTo>
                <a:lnTo>
                  <a:pt x="4140" y="3362"/>
                </a:lnTo>
                <a:lnTo>
                  <a:pt x="4143" y="3412"/>
                </a:lnTo>
                <a:lnTo>
                  <a:pt x="4144" y="3461"/>
                </a:lnTo>
                <a:lnTo>
                  <a:pt x="4144" y="3491"/>
                </a:lnTo>
                <a:lnTo>
                  <a:pt x="4143" y="3520"/>
                </a:lnTo>
                <a:lnTo>
                  <a:pt x="4141" y="3549"/>
                </a:lnTo>
                <a:lnTo>
                  <a:pt x="4139" y="3578"/>
                </a:lnTo>
                <a:lnTo>
                  <a:pt x="4136" y="3607"/>
                </a:lnTo>
                <a:lnTo>
                  <a:pt x="4132" y="3635"/>
                </a:lnTo>
                <a:lnTo>
                  <a:pt x="4127" y="3663"/>
                </a:lnTo>
                <a:lnTo>
                  <a:pt x="4122" y="3692"/>
                </a:lnTo>
                <a:lnTo>
                  <a:pt x="4117" y="3720"/>
                </a:lnTo>
                <a:lnTo>
                  <a:pt x="4110" y="3747"/>
                </a:lnTo>
                <a:lnTo>
                  <a:pt x="4103" y="3775"/>
                </a:lnTo>
                <a:lnTo>
                  <a:pt x="4095" y="3801"/>
                </a:lnTo>
                <a:lnTo>
                  <a:pt x="4086" y="3828"/>
                </a:lnTo>
                <a:lnTo>
                  <a:pt x="4078" y="3855"/>
                </a:lnTo>
                <a:lnTo>
                  <a:pt x="4068" y="3882"/>
                </a:lnTo>
                <a:lnTo>
                  <a:pt x="4057" y="3908"/>
                </a:lnTo>
                <a:close/>
                <a:moveTo>
                  <a:pt x="2631" y="411"/>
                </a:moveTo>
                <a:lnTo>
                  <a:pt x="2634" y="406"/>
                </a:lnTo>
                <a:lnTo>
                  <a:pt x="2635" y="405"/>
                </a:lnTo>
                <a:lnTo>
                  <a:pt x="2660" y="384"/>
                </a:lnTo>
                <a:lnTo>
                  <a:pt x="2684" y="365"/>
                </a:lnTo>
                <a:lnTo>
                  <a:pt x="2711" y="346"/>
                </a:lnTo>
                <a:lnTo>
                  <a:pt x="2738" y="330"/>
                </a:lnTo>
                <a:lnTo>
                  <a:pt x="2766" y="314"/>
                </a:lnTo>
                <a:lnTo>
                  <a:pt x="2795" y="301"/>
                </a:lnTo>
                <a:lnTo>
                  <a:pt x="2824" y="290"/>
                </a:lnTo>
                <a:lnTo>
                  <a:pt x="2853" y="279"/>
                </a:lnTo>
                <a:lnTo>
                  <a:pt x="2872" y="274"/>
                </a:lnTo>
                <a:lnTo>
                  <a:pt x="2891" y="269"/>
                </a:lnTo>
                <a:lnTo>
                  <a:pt x="2910" y="265"/>
                </a:lnTo>
                <a:lnTo>
                  <a:pt x="2929" y="261"/>
                </a:lnTo>
                <a:lnTo>
                  <a:pt x="2949" y="259"/>
                </a:lnTo>
                <a:lnTo>
                  <a:pt x="2968" y="256"/>
                </a:lnTo>
                <a:lnTo>
                  <a:pt x="2987" y="254"/>
                </a:lnTo>
                <a:lnTo>
                  <a:pt x="3007" y="253"/>
                </a:lnTo>
                <a:lnTo>
                  <a:pt x="3026" y="253"/>
                </a:lnTo>
                <a:lnTo>
                  <a:pt x="3045" y="254"/>
                </a:lnTo>
                <a:lnTo>
                  <a:pt x="3065" y="255"/>
                </a:lnTo>
                <a:lnTo>
                  <a:pt x="3084" y="256"/>
                </a:lnTo>
                <a:lnTo>
                  <a:pt x="3103" y="259"/>
                </a:lnTo>
                <a:lnTo>
                  <a:pt x="3123" y="262"/>
                </a:lnTo>
                <a:lnTo>
                  <a:pt x="3142" y="266"/>
                </a:lnTo>
                <a:lnTo>
                  <a:pt x="3161" y="270"/>
                </a:lnTo>
                <a:lnTo>
                  <a:pt x="3180" y="275"/>
                </a:lnTo>
                <a:lnTo>
                  <a:pt x="3199" y="281"/>
                </a:lnTo>
                <a:lnTo>
                  <a:pt x="3217" y="288"/>
                </a:lnTo>
                <a:lnTo>
                  <a:pt x="3236" y="294"/>
                </a:lnTo>
                <a:lnTo>
                  <a:pt x="3254" y="301"/>
                </a:lnTo>
                <a:lnTo>
                  <a:pt x="3272" y="310"/>
                </a:lnTo>
                <a:lnTo>
                  <a:pt x="3289" y="319"/>
                </a:lnTo>
                <a:lnTo>
                  <a:pt x="3306" y="328"/>
                </a:lnTo>
                <a:lnTo>
                  <a:pt x="3324" y="339"/>
                </a:lnTo>
                <a:lnTo>
                  <a:pt x="3341" y="350"/>
                </a:lnTo>
                <a:lnTo>
                  <a:pt x="3357" y="361"/>
                </a:lnTo>
                <a:lnTo>
                  <a:pt x="3374" y="373"/>
                </a:lnTo>
                <a:lnTo>
                  <a:pt x="3389" y="386"/>
                </a:lnTo>
                <a:lnTo>
                  <a:pt x="3405" y="399"/>
                </a:lnTo>
                <a:lnTo>
                  <a:pt x="3420" y="414"/>
                </a:lnTo>
                <a:lnTo>
                  <a:pt x="3435" y="428"/>
                </a:lnTo>
                <a:lnTo>
                  <a:pt x="3436" y="430"/>
                </a:lnTo>
                <a:lnTo>
                  <a:pt x="3441" y="434"/>
                </a:lnTo>
                <a:lnTo>
                  <a:pt x="3442" y="435"/>
                </a:lnTo>
                <a:lnTo>
                  <a:pt x="3462" y="459"/>
                </a:lnTo>
                <a:lnTo>
                  <a:pt x="3482" y="485"/>
                </a:lnTo>
                <a:lnTo>
                  <a:pt x="3501" y="511"/>
                </a:lnTo>
                <a:lnTo>
                  <a:pt x="3518" y="539"/>
                </a:lnTo>
                <a:lnTo>
                  <a:pt x="3533" y="567"/>
                </a:lnTo>
                <a:lnTo>
                  <a:pt x="3547" y="596"/>
                </a:lnTo>
                <a:lnTo>
                  <a:pt x="3558" y="624"/>
                </a:lnTo>
                <a:lnTo>
                  <a:pt x="3569" y="653"/>
                </a:lnTo>
                <a:lnTo>
                  <a:pt x="3574" y="671"/>
                </a:lnTo>
                <a:lnTo>
                  <a:pt x="3578" y="690"/>
                </a:lnTo>
                <a:lnTo>
                  <a:pt x="3583" y="709"/>
                </a:lnTo>
                <a:lnTo>
                  <a:pt x="3586" y="728"/>
                </a:lnTo>
                <a:lnTo>
                  <a:pt x="3589" y="747"/>
                </a:lnTo>
                <a:lnTo>
                  <a:pt x="3591" y="766"/>
                </a:lnTo>
                <a:lnTo>
                  <a:pt x="3593" y="786"/>
                </a:lnTo>
                <a:lnTo>
                  <a:pt x="3594" y="806"/>
                </a:lnTo>
                <a:lnTo>
                  <a:pt x="3594" y="825"/>
                </a:lnTo>
                <a:lnTo>
                  <a:pt x="3593" y="844"/>
                </a:lnTo>
                <a:lnTo>
                  <a:pt x="3592" y="864"/>
                </a:lnTo>
                <a:lnTo>
                  <a:pt x="3591" y="883"/>
                </a:lnTo>
                <a:lnTo>
                  <a:pt x="3589" y="902"/>
                </a:lnTo>
                <a:lnTo>
                  <a:pt x="3586" y="922"/>
                </a:lnTo>
                <a:lnTo>
                  <a:pt x="3582" y="941"/>
                </a:lnTo>
                <a:lnTo>
                  <a:pt x="3577" y="959"/>
                </a:lnTo>
                <a:lnTo>
                  <a:pt x="3573" y="978"/>
                </a:lnTo>
                <a:lnTo>
                  <a:pt x="3566" y="997"/>
                </a:lnTo>
                <a:lnTo>
                  <a:pt x="3560" y="1016"/>
                </a:lnTo>
                <a:lnTo>
                  <a:pt x="3554" y="1034"/>
                </a:lnTo>
                <a:lnTo>
                  <a:pt x="3546" y="1052"/>
                </a:lnTo>
                <a:lnTo>
                  <a:pt x="3537" y="1069"/>
                </a:lnTo>
                <a:lnTo>
                  <a:pt x="3529" y="1088"/>
                </a:lnTo>
                <a:lnTo>
                  <a:pt x="3519" y="1105"/>
                </a:lnTo>
                <a:lnTo>
                  <a:pt x="3508" y="1122"/>
                </a:lnTo>
                <a:lnTo>
                  <a:pt x="3498" y="1139"/>
                </a:lnTo>
                <a:lnTo>
                  <a:pt x="3486" y="1155"/>
                </a:lnTo>
                <a:lnTo>
                  <a:pt x="3474" y="1171"/>
                </a:lnTo>
                <a:lnTo>
                  <a:pt x="3461" y="1187"/>
                </a:lnTo>
                <a:lnTo>
                  <a:pt x="3447" y="1203"/>
                </a:lnTo>
                <a:lnTo>
                  <a:pt x="3433" y="1218"/>
                </a:lnTo>
                <a:lnTo>
                  <a:pt x="3418" y="1232"/>
                </a:lnTo>
                <a:lnTo>
                  <a:pt x="3417" y="1233"/>
                </a:lnTo>
                <a:lnTo>
                  <a:pt x="3413" y="1236"/>
                </a:lnTo>
                <a:lnTo>
                  <a:pt x="3413" y="1239"/>
                </a:lnTo>
                <a:lnTo>
                  <a:pt x="3388" y="1260"/>
                </a:lnTo>
                <a:lnTo>
                  <a:pt x="3362" y="1280"/>
                </a:lnTo>
                <a:lnTo>
                  <a:pt x="3337" y="1299"/>
                </a:lnTo>
                <a:lnTo>
                  <a:pt x="3310" y="1315"/>
                </a:lnTo>
                <a:lnTo>
                  <a:pt x="3281" y="1330"/>
                </a:lnTo>
                <a:lnTo>
                  <a:pt x="3253" y="1344"/>
                </a:lnTo>
                <a:lnTo>
                  <a:pt x="3224" y="1355"/>
                </a:lnTo>
                <a:lnTo>
                  <a:pt x="3195" y="1365"/>
                </a:lnTo>
                <a:lnTo>
                  <a:pt x="3175" y="1370"/>
                </a:lnTo>
                <a:lnTo>
                  <a:pt x="3156" y="1376"/>
                </a:lnTo>
                <a:lnTo>
                  <a:pt x="3138" y="1380"/>
                </a:lnTo>
                <a:lnTo>
                  <a:pt x="3118" y="1383"/>
                </a:lnTo>
                <a:lnTo>
                  <a:pt x="3099" y="1386"/>
                </a:lnTo>
                <a:lnTo>
                  <a:pt x="3080" y="1389"/>
                </a:lnTo>
                <a:lnTo>
                  <a:pt x="3060" y="1390"/>
                </a:lnTo>
                <a:lnTo>
                  <a:pt x="3041" y="1391"/>
                </a:lnTo>
                <a:lnTo>
                  <a:pt x="3022" y="1391"/>
                </a:lnTo>
                <a:lnTo>
                  <a:pt x="3001" y="1391"/>
                </a:lnTo>
                <a:lnTo>
                  <a:pt x="2982" y="1390"/>
                </a:lnTo>
                <a:lnTo>
                  <a:pt x="2963" y="1387"/>
                </a:lnTo>
                <a:lnTo>
                  <a:pt x="2943" y="1385"/>
                </a:lnTo>
                <a:lnTo>
                  <a:pt x="2924" y="1382"/>
                </a:lnTo>
                <a:lnTo>
                  <a:pt x="2906" y="1379"/>
                </a:lnTo>
                <a:lnTo>
                  <a:pt x="2886" y="1375"/>
                </a:lnTo>
                <a:lnTo>
                  <a:pt x="2867" y="1369"/>
                </a:lnTo>
                <a:lnTo>
                  <a:pt x="2849" y="1364"/>
                </a:lnTo>
                <a:lnTo>
                  <a:pt x="2829" y="1357"/>
                </a:lnTo>
                <a:lnTo>
                  <a:pt x="2811" y="1351"/>
                </a:lnTo>
                <a:lnTo>
                  <a:pt x="2793" y="1342"/>
                </a:lnTo>
                <a:lnTo>
                  <a:pt x="2776" y="1335"/>
                </a:lnTo>
                <a:lnTo>
                  <a:pt x="2757" y="1325"/>
                </a:lnTo>
                <a:lnTo>
                  <a:pt x="2740" y="1316"/>
                </a:lnTo>
                <a:lnTo>
                  <a:pt x="2723" y="1306"/>
                </a:lnTo>
                <a:lnTo>
                  <a:pt x="2706" y="1295"/>
                </a:lnTo>
                <a:lnTo>
                  <a:pt x="2690" y="1284"/>
                </a:lnTo>
                <a:lnTo>
                  <a:pt x="2674" y="1272"/>
                </a:lnTo>
                <a:lnTo>
                  <a:pt x="2658" y="1259"/>
                </a:lnTo>
                <a:lnTo>
                  <a:pt x="2641" y="1245"/>
                </a:lnTo>
                <a:lnTo>
                  <a:pt x="2626" y="1231"/>
                </a:lnTo>
                <a:lnTo>
                  <a:pt x="2612" y="1216"/>
                </a:lnTo>
                <a:lnTo>
                  <a:pt x="2610" y="1214"/>
                </a:lnTo>
                <a:lnTo>
                  <a:pt x="2606" y="1211"/>
                </a:lnTo>
                <a:lnTo>
                  <a:pt x="2604" y="1209"/>
                </a:lnTo>
                <a:lnTo>
                  <a:pt x="2583" y="1185"/>
                </a:lnTo>
                <a:lnTo>
                  <a:pt x="2564" y="1160"/>
                </a:lnTo>
                <a:lnTo>
                  <a:pt x="2546" y="1134"/>
                </a:lnTo>
                <a:lnTo>
                  <a:pt x="2530" y="1106"/>
                </a:lnTo>
                <a:lnTo>
                  <a:pt x="2514" y="1077"/>
                </a:lnTo>
                <a:lnTo>
                  <a:pt x="2500" y="1049"/>
                </a:lnTo>
                <a:lnTo>
                  <a:pt x="2489" y="1020"/>
                </a:lnTo>
                <a:lnTo>
                  <a:pt x="2479" y="992"/>
                </a:lnTo>
                <a:lnTo>
                  <a:pt x="2473" y="973"/>
                </a:lnTo>
                <a:lnTo>
                  <a:pt x="2468" y="954"/>
                </a:lnTo>
                <a:lnTo>
                  <a:pt x="2464" y="935"/>
                </a:lnTo>
                <a:lnTo>
                  <a:pt x="2461" y="916"/>
                </a:lnTo>
                <a:lnTo>
                  <a:pt x="2458" y="897"/>
                </a:lnTo>
                <a:lnTo>
                  <a:pt x="2456" y="878"/>
                </a:lnTo>
                <a:lnTo>
                  <a:pt x="2454" y="858"/>
                </a:lnTo>
                <a:lnTo>
                  <a:pt x="2453" y="839"/>
                </a:lnTo>
                <a:lnTo>
                  <a:pt x="2452" y="820"/>
                </a:lnTo>
                <a:lnTo>
                  <a:pt x="2453" y="799"/>
                </a:lnTo>
                <a:lnTo>
                  <a:pt x="2454" y="780"/>
                </a:lnTo>
                <a:lnTo>
                  <a:pt x="2457" y="761"/>
                </a:lnTo>
                <a:lnTo>
                  <a:pt x="2459" y="742"/>
                </a:lnTo>
                <a:lnTo>
                  <a:pt x="2462" y="722"/>
                </a:lnTo>
                <a:lnTo>
                  <a:pt x="2465" y="704"/>
                </a:lnTo>
                <a:lnTo>
                  <a:pt x="2470" y="685"/>
                </a:lnTo>
                <a:lnTo>
                  <a:pt x="2475" y="666"/>
                </a:lnTo>
                <a:lnTo>
                  <a:pt x="2480" y="647"/>
                </a:lnTo>
                <a:lnTo>
                  <a:pt x="2487" y="628"/>
                </a:lnTo>
                <a:lnTo>
                  <a:pt x="2494" y="610"/>
                </a:lnTo>
                <a:lnTo>
                  <a:pt x="2502" y="592"/>
                </a:lnTo>
                <a:lnTo>
                  <a:pt x="2510" y="575"/>
                </a:lnTo>
                <a:lnTo>
                  <a:pt x="2519" y="556"/>
                </a:lnTo>
                <a:lnTo>
                  <a:pt x="2529" y="539"/>
                </a:lnTo>
                <a:lnTo>
                  <a:pt x="2539" y="522"/>
                </a:lnTo>
                <a:lnTo>
                  <a:pt x="2550" y="505"/>
                </a:lnTo>
                <a:lnTo>
                  <a:pt x="2562" y="489"/>
                </a:lnTo>
                <a:lnTo>
                  <a:pt x="2574" y="473"/>
                </a:lnTo>
                <a:lnTo>
                  <a:pt x="2587" y="457"/>
                </a:lnTo>
                <a:lnTo>
                  <a:pt x="2601" y="441"/>
                </a:lnTo>
                <a:lnTo>
                  <a:pt x="2615" y="426"/>
                </a:lnTo>
                <a:lnTo>
                  <a:pt x="2630" y="412"/>
                </a:lnTo>
                <a:lnTo>
                  <a:pt x="2631" y="41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706823" y="0"/>
            <a:ext cx="14581177" cy="10288588"/>
          </a:xfrm>
          <a:custGeom>
            <a:avLst/>
            <a:gdLst>
              <a:gd name="T0" fmla="*/ 6494 w 11560"/>
              <a:gd name="T1" fmla="*/ 7378 h 8153"/>
              <a:gd name="T2" fmla="*/ 7547 w 11560"/>
              <a:gd name="T3" fmla="*/ 8145 h 8153"/>
              <a:gd name="T4" fmla="*/ 5814 w 11560"/>
              <a:gd name="T5" fmla="*/ 864 h 8153"/>
              <a:gd name="T6" fmla="*/ 6467 w 11560"/>
              <a:gd name="T7" fmla="*/ 1941 h 8153"/>
              <a:gd name="T8" fmla="*/ 7465 w 11560"/>
              <a:gd name="T9" fmla="*/ 2697 h 8153"/>
              <a:gd name="T10" fmla="*/ 8196 w 11560"/>
              <a:gd name="T11" fmla="*/ 2380 h 8153"/>
              <a:gd name="T12" fmla="*/ 7211 w 11560"/>
              <a:gd name="T13" fmla="*/ 1620 h 8153"/>
              <a:gd name="T14" fmla="*/ 6349 w 11560"/>
              <a:gd name="T15" fmla="*/ 792 h 8153"/>
              <a:gd name="T16" fmla="*/ 7628 w 11560"/>
              <a:gd name="T17" fmla="*/ 503 h 8153"/>
              <a:gd name="T18" fmla="*/ 8791 w 11560"/>
              <a:gd name="T19" fmla="*/ 1359 h 8153"/>
              <a:gd name="T20" fmla="*/ 9706 w 11560"/>
              <a:gd name="T21" fmla="*/ 1744 h 8153"/>
              <a:gd name="T22" fmla="*/ 10536 w 11560"/>
              <a:gd name="T23" fmla="*/ 2872 h 8153"/>
              <a:gd name="T24" fmla="*/ 11542 w 11560"/>
              <a:gd name="T25" fmla="*/ 3867 h 8153"/>
              <a:gd name="T26" fmla="*/ 10594 w 11560"/>
              <a:gd name="T27" fmla="*/ 5206 h 8153"/>
              <a:gd name="T28" fmla="*/ 9845 w 11560"/>
              <a:gd name="T29" fmla="*/ 4365 h 8153"/>
              <a:gd name="T30" fmla="*/ 9071 w 11560"/>
              <a:gd name="T31" fmla="*/ 3469 h 8153"/>
              <a:gd name="T32" fmla="*/ 8908 w 11560"/>
              <a:gd name="T33" fmla="*/ 4481 h 8153"/>
              <a:gd name="T34" fmla="*/ 9530 w 11560"/>
              <a:gd name="T35" fmla="*/ 5277 h 8153"/>
              <a:gd name="T36" fmla="*/ 10615 w 11560"/>
              <a:gd name="T37" fmla="*/ 6062 h 8153"/>
              <a:gd name="T38" fmla="*/ 11541 w 11560"/>
              <a:gd name="T39" fmla="*/ 7241 h 8153"/>
              <a:gd name="T40" fmla="*/ 10091 w 11560"/>
              <a:gd name="T41" fmla="*/ 7711 h 8153"/>
              <a:gd name="T42" fmla="*/ 9137 w 11560"/>
              <a:gd name="T43" fmla="*/ 6709 h 8153"/>
              <a:gd name="T44" fmla="*/ 8473 w 11560"/>
              <a:gd name="T45" fmla="*/ 5715 h 8153"/>
              <a:gd name="T46" fmla="*/ 7588 w 11560"/>
              <a:gd name="T47" fmla="*/ 5283 h 8153"/>
              <a:gd name="T48" fmla="*/ 8039 w 11560"/>
              <a:gd name="T49" fmla="*/ 5942 h 8153"/>
              <a:gd name="T50" fmla="*/ 8927 w 11560"/>
              <a:gd name="T51" fmla="*/ 6857 h 8153"/>
              <a:gd name="T52" fmla="*/ 9660 w 11560"/>
              <a:gd name="T53" fmla="*/ 7944 h 8153"/>
              <a:gd name="T54" fmla="*/ 7429 w 11560"/>
              <a:gd name="T55" fmla="*/ 7421 h 8153"/>
              <a:gd name="T56" fmla="*/ 6515 w 11560"/>
              <a:gd name="T57" fmla="*/ 6305 h 8153"/>
              <a:gd name="T58" fmla="*/ 5329 w 11560"/>
              <a:gd name="T59" fmla="*/ 5449 h 8153"/>
              <a:gd name="T60" fmla="*/ 4459 w 11560"/>
              <a:gd name="T61" fmla="*/ 4566 h 8153"/>
              <a:gd name="T62" fmla="*/ 3755 w 11560"/>
              <a:gd name="T63" fmla="*/ 3691 h 8153"/>
              <a:gd name="T64" fmla="*/ 3605 w 11560"/>
              <a:gd name="T65" fmla="*/ 2188 h 8153"/>
              <a:gd name="T66" fmla="*/ 4799 w 11560"/>
              <a:gd name="T67" fmla="*/ 3121 h 8153"/>
              <a:gd name="T68" fmla="*/ 5874 w 11560"/>
              <a:gd name="T69" fmla="*/ 3770 h 8153"/>
              <a:gd name="T70" fmla="*/ 6600 w 11560"/>
              <a:gd name="T71" fmla="*/ 4367 h 8153"/>
              <a:gd name="T72" fmla="*/ 5951 w 11560"/>
              <a:gd name="T73" fmla="*/ 3347 h 8153"/>
              <a:gd name="T74" fmla="*/ 5212 w 11560"/>
              <a:gd name="T75" fmla="*/ 2679 h 8153"/>
              <a:gd name="T76" fmla="*/ 4549 w 11560"/>
              <a:gd name="T77" fmla="*/ 1480 h 8153"/>
              <a:gd name="T78" fmla="*/ 3399 w 11560"/>
              <a:gd name="T79" fmla="*/ 526 h 8153"/>
              <a:gd name="T80" fmla="*/ 10523 w 11560"/>
              <a:gd name="T81" fmla="*/ 175 h 8153"/>
              <a:gd name="T82" fmla="*/ 11536 w 11560"/>
              <a:gd name="T83" fmla="*/ 932 h 8153"/>
              <a:gd name="T84" fmla="*/ 10888 w 11560"/>
              <a:gd name="T85" fmla="*/ 2509 h 8153"/>
              <a:gd name="T86" fmla="*/ 9838 w 11560"/>
              <a:gd name="T87" fmla="*/ 1708 h 8153"/>
              <a:gd name="T88" fmla="*/ 9451 w 11560"/>
              <a:gd name="T89" fmla="*/ 727 h 8153"/>
              <a:gd name="T90" fmla="*/ 1717 w 11560"/>
              <a:gd name="T91" fmla="*/ 342 h 8153"/>
              <a:gd name="T92" fmla="*/ 2639 w 11560"/>
              <a:gd name="T93" fmla="*/ 870 h 8153"/>
              <a:gd name="T94" fmla="*/ 3276 w 11560"/>
              <a:gd name="T95" fmla="*/ 1279 h 8153"/>
              <a:gd name="T96" fmla="*/ 3147 w 11560"/>
              <a:gd name="T97" fmla="*/ 2263 h 8153"/>
              <a:gd name="T98" fmla="*/ 2263 w 11560"/>
              <a:gd name="T99" fmla="*/ 1745 h 8153"/>
              <a:gd name="T100" fmla="*/ 1589 w 11560"/>
              <a:gd name="T101" fmla="*/ 1269 h 8153"/>
              <a:gd name="T102" fmla="*/ 5013 w 11560"/>
              <a:gd name="T103" fmla="*/ 7548 h 8153"/>
              <a:gd name="T104" fmla="*/ 4309 w 11560"/>
              <a:gd name="T105" fmla="*/ 6347 h 8153"/>
              <a:gd name="T106" fmla="*/ 3182 w 11560"/>
              <a:gd name="T107" fmla="*/ 5810 h 8153"/>
              <a:gd name="T108" fmla="*/ 2425 w 11560"/>
              <a:gd name="T109" fmla="*/ 5250 h 8153"/>
              <a:gd name="T110" fmla="*/ 1719 w 11560"/>
              <a:gd name="T111" fmla="*/ 4083 h 8153"/>
              <a:gd name="T112" fmla="*/ 563 w 11560"/>
              <a:gd name="T113" fmla="*/ 3094 h 8153"/>
              <a:gd name="T114" fmla="*/ 96 w 11560"/>
              <a:gd name="T115" fmla="*/ 1928 h 8153"/>
              <a:gd name="T116" fmla="*/ 1526 w 11560"/>
              <a:gd name="T117" fmla="*/ 1881 h 8153"/>
              <a:gd name="T118" fmla="*/ 2560 w 11560"/>
              <a:gd name="T119" fmla="*/ 3239 h 8153"/>
              <a:gd name="T120" fmla="*/ 3720 w 11560"/>
              <a:gd name="T121" fmla="*/ 4089 h 8153"/>
              <a:gd name="T122" fmla="*/ 4569 w 11560"/>
              <a:gd name="T123" fmla="*/ 5021 h 8153"/>
              <a:gd name="T124" fmla="*/ 5395 w 11560"/>
              <a:gd name="T125" fmla="*/ 5972 h 8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60" h="8153">
                <a:moveTo>
                  <a:pt x="5649" y="8153"/>
                </a:moveTo>
                <a:lnTo>
                  <a:pt x="5637" y="8121"/>
                </a:lnTo>
                <a:lnTo>
                  <a:pt x="5627" y="8090"/>
                </a:lnTo>
                <a:lnTo>
                  <a:pt x="5617" y="8058"/>
                </a:lnTo>
                <a:lnTo>
                  <a:pt x="5609" y="8026"/>
                </a:lnTo>
                <a:lnTo>
                  <a:pt x="5604" y="7994"/>
                </a:lnTo>
                <a:lnTo>
                  <a:pt x="5601" y="7962"/>
                </a:lnTo>
                <a:lnTo>
                  <a:pt x="5599" y="7930"/>
                </a:lnTo>
                <a:lnTo>
                  <a:pt x="5599" y="7897"/>
                </a:lnTo>
                <a:lnTo>
                  <a:pt x="5600" y="7869"/>
                </a:lnTo>
                <a:lnTo>
                  <a:pt x="5603" y="7840"/>
                </a:lnTo>
                <a:lnTo>
                  <a:pt x="5606" y="7812"/>
                </a:lnTo>
                <a:lnTo>
                  <a:pt x="5612" y="7783"/>
                </a:lnTo>
                <a:lnTo>
                  <a:pt x="5618" y="7755"/>
                </a:lnTo>
                <a:lnTo>
                  <a:pt x="5627" y="7727"/>
                </a:lnTo>
                <a:lnTo>
                  <a:pt x="5635" y="7701"/>
                </a:lnTo>
                <a:lnTo>
                  <a:pt x="5646" y="7674"/>
                </a:lnTo>
                <a:lnTo>
                  <a:pt x="5658" y="7647"/>
                </a:lnTo>
                <a:lnTo>
                  <a:pt x="5672" y="7621"/>
                </a:lnTo>
                <a:lnTo>
                  <a:pt x="5686" y="7596"/>
                </a:lnTo>
                <a:lnTo>
                  <a:pt x="5702" y="7571"/>
                </a:lnTo>
                <a:lnTo>
                  <a:pt x="5719" y="7546"/>
                </a:lnTo>
                <a:lnTo>
                  <a:pt x="5738" y="7523"/>
                </a:lnTo>
                <a:lnTo>
                  <a:pt x="5758" y="7500"/>
                </a:lnTo>
                <a:lnTo>
                  <a:pt x="5779" y="7479"/>
                </a:lnTo>
                <a:lnTo>
                  <a:pt x="5780" y="7478"/>
                </a:lnTo>
                <a:lnTo>
                  <a:pt x="5784" y="7475"/>
                </a:lnTo>
                <a:lnTo>
                  <a:pt x="5787" y="7470"/>
                </a:lnTo>
                <a:lnTo>
                  <a:pt x="5791" y="7467"/>
                </a:lnTo>
                <a:lnTo>
                  <a:pt x="5793" y="7464"/>
                </a:lnTo>
                <a:lnTo>
                  <a:pt x="5817" y="7445"/>
                </a:lnTo>
                <a:lnTo>
                  <a:pt x="5839" y="7426"/>
                </a:lnTo>
                <a:lnTo>
                  <a:pt x="5864" y="7408"/>
                </a:lnTo>
                <a:lnTo>
                  <a:pt x="5889" y="7393"/>
                </a:lnTo>
                <a:lnTo>
                  <a:pt x="5915" y="7378"/>
                </a:lnTo>
                <a:lnTo>
                  <a:pt x="5940" y="7365"/>
                </a:lnTo>
                <a:lnTo>
                  <a:pt x="5966" y="7352"/>
                </a:lnTo>
                <a:lnTo>
                  <a:pt x="5993" y="7343"/>
                </a:lnTo>
                <a:lnTo>
                  <a:pt x="6020" y="7333"/>
                </a:lnTo>
                <a:lnTo>
                  <a:pt x="6048" y="7325"/>
                </a:lnTo>
                <a:lnTo>
                  <a:pt x="6076" y="7318"/>
                </a:lnTo>
                <a:lnTo>
                  <a:pt x="6104" y="7313"/>
                </a:lnTo>
                <a:lnTo>
                  <a:pt x="6132" y="7310"/>
                </a:lnTo>
                <a:lnTo>
                  <a:pt x="6161" y="7306"/>
                </a:lnTo>
                <a:lnTo>
                  <a:pt x="6189" y="7305"/>
                </a:lnTo>
                <a:lnTo>
                  <a:pt x="6218" y="7305"/>
                </a:lnTo>
                <a:lnTo>
                  <a:pt x="6245" y="7306"/>
                </a:lnTo>
                <a:lnTo>
                  <a:pt x="6275" y="7309"/>
                </a:lnTo>
                <a:lnTo>
                  <a:pt x="6302" y="7313"/>
                </a:lnTo>
                <a:lnTo>
                  <a:pt x="6330" y="7318"/>
                </a:lnTo>
                <a:lnTo>
                  <a:pt x="6359" y="7325"/>
                </a:lnTo>
                <a:lnTo>
                  <a:pt x="6386" y="7333"/>
                </a:lnTo>
                <a:lnTo>
                  <a:pt x="6414" y="7342"/>
                </a:lnTo>
                <a:lnTo>
                  <a:pt x="6441" y="7352"/>
                </a:lnTo>
                <a:lnTo>
                  <a:pt x="6468" y="7364"/>
                </a:lnTo>
                <a:lnTo>
                  <a:pt x="6494" y="7378"/>
                </a:lnTo>
                <a:lnTo>
                  <a:pt x="6519" y="7392"/>
                </a:lnTo>
                <a:lnTo>
                  <a:pt x="6544" y="7408"/>
                </a:lnTo>
                <a:lnTo>
                  <a:pt x="6568" y="7425"/>
                </a:lnTo>
                <a:lnTo>
                  <a:pt x="6591" y="7444"/>
                </a:lnTo>
                <a:lnTo>
                  <a:pt x="6614" y="7464"/>
                </a:lnTo>
                <a:lnTo>
                  <a:pt x="6637" y="7485"/>
                </a:lnTo>
                <a:lnTo>
                  <a:pt x="6638" y="7486"/>
                </a:lnTo>
                <a:lnTo>
                  <a:pt x="6641" y="7490"/>
                </a:lnTo>
                <a:lnTo>
                  <a:pt x="6644" y="7493"/>
                </a:lnTo>
                <a:lnTo>
                  <a:pt x="6648" y="7497"/>
                </a:lnTo>
                <a:lnTo>
                  <a:pt x="6651" y="7499"/>
                </a:lnTo>
                <a:lnTo>
                  <a:pt x="6671" y="7523"/>
                </a:lnTo>
                <a:lnTo>
                  <a:pt x="6689" y="7545"/>
                </a:lnTo>
                <a:lnTo>
                  <a:pt x="6706" y="7570"/>
                </a:lnTo>
                <a:lnTo>
                  <a:pt x="6723" y="7595"/>
                </a:lnTo>
                <a:lnTo>
                  <a:pt x="6738" y="7620"/>
                </a:lnTo>
                <a:lnTo>
                  <a:pt x="6750" y="7646"/>
                </a:lnTo>
                <a:lnTo>
                  <a:pt x="6762" y="7672"/>
                </a:lnTo>
                <a:lnTo>
                  <a:pt x="6773" y="7698"/>
                </a:lnTo>
                <a:lnTo>
                  <a:pt x="6783" y="7725"/>
                </a:lnTo>
                <a:lnTo>
                  <a:pt x="6790" y="7753"/>
                </a:lnTo>
                <a:lnTo>
                  <a:pt x="6797" y="7781"/>
                </a:lnTo>
                <a:lnTo>
                  <a:pt x="6802" y="7809"/>
                </a:lnTo>
                <a:lnTo>
                  <a:pt x="6806" y="7837"/>
                </a:lnTo>
                <a:lnTo>
                  <a:pt x="6810" y="7865"/>
                </a:lnTo>
                <a:lnTo>
                  <a:pt x="6811" y="7893"/>
                </a:lnTo>
                <a:lnTo>
                  <a:pt x="6811" y="7921"/>
                </a:lnTo>
                <a:lnTo>
                  <a:pt x="6808" y="7958"/>
                </a:lnTo>
                <a:lnTo>
                  <a:pt x="6805" y="7993"/>
                </a:lnTo>
                <a:lnTo>
                  <a:pt x="6799" y="8028"/>
                </a:lnTo>
                <a:lnTo>
                  <a:pt x="6791" y="8064"/>
                </a:lnTo>
                <a:lnTo>
                  <a:pt x="6826" y="8051"/>
                </a:lnTo>
                <a:lnTo>
                  <a:pt x="6862" y="8040"/>
                </a:lnTo>
                <a:lnTo>
                  <a:pt x="6898" y="8030"/>
                </a:lnTo>
                <a:lnTo>
                  <a:pt x="6934" y="8022"/>
                </a:lnTo>
                <a:lnTo>
                  <a:pt x="6971" y="8016"/>
                </a:lnTo>
                <a:lnTo>
                  <a:pt x="7007" y="8011"/>
                </a:lnTo>
                <a:lnTo>
                  <a:pt x="7045" y="8009"/>
                </a:lnTo>
                <a:lnTo>
                  <a:pt x="7081" y="8008"/>
                </a:lnTo>
                <a:lnTo>
                  <a:pt x="7119" y="8008"/>
                </a:lnTo>
                <a:lnTo>
                  <a:pt x="7156" y="8010"/>
                </a:lnTo>
                <a:lnTo>
                  <a:pt x="7192" y="8013"/>
                </a:lnTo>
                <a:lnTo>
                  <a:pt x="7229" y="8019"/>
                </a:lnTo>
                <a:lnTo>
                  <a:pt x="7265" y="8026"/>
                </a:lnTo>
                <a:lnTo>
                  <a:pt x="7302" y="8035"/>
                </a:lnTo>
                <a:lnTo>
                  <a:pt x="7337" y="8045"/>
                </a:lnTo>
                <a:lnTo>
                  <a:pt x="7373" y="8057"/>
                </a:lnTo>
                <a:lnTo>
                  <a:pt x="7394" y="8066"/>
                </a:lnTo>
                <a:lnTo>
                  <a:pt x="7414" y="8074"/>
                </a:lnTo>
                <a:lnTo>
                  <a:pt x="7436" y="8083"/>
                </a:lnTo>
                <a:lnTo>
                  <a:pt x="7456" y="8093"/>
                </a:lnTo>
                <a:lnTo>
                  <a:pt x="7477" y="8103"/>
                </a:lnTo>
                <a:lnTo>
                  <a:pt x="7496" y="8114"/>
                </a:lnTo>
                <a:lnTo>
                  <a:pt x="7515" y="8126"/>
                </a:lnTo>
                <a:lnTo>
                  <a:pt x="7535" y="8138"/>
                </a:lnTo>
                <a:lnTo>
                  <a:pt x="7547" y="8145"/>
                </a:lnTo>
                <a:lnTo>
                  <a:pt x="7557" y="8153"/>
                </a:lnTo>
                <a:lnTo>
                  <a:pt x="5649" y="8153"/>
                </a:lnTo>
                <a:close/>
                <a:moveTo>
                  <a:pt x="2770" y="0"/>
                </a:moveTo>
                <a:lnTo>
                  <a:pt x="4941" y="0"/>
                </a:lnTo>
                <a:lnTo>
                  <a:pt x="4968" y="20"/>
                </a:lnTo>
                <a:lnTo>
                  <a:pt x="4995" y="42"/>
                </a:lnTo>
                <a:lnTo>
                  <a:pt x="5021" y="65"/>
                </a:lnTo>
                <a:lnTo>
                  <a:pt x="5045" y="90"/>
                </a:lnTo>
                <a:lnTo>
                  <a:pt x="5046" y="91"/>
                </a:lnTo>
                <a:lnTo>
                  <a:pt x="5050" y="94"/>
                </a:lnTo>
                <a:lnTo>
                  <a:pt x="5068" y="115"/>
                </a:lnTo>
                <a:lnTo>
                  <a:pt x="5086" y="135"/>
                </a:lnTo>
                <a:lnTo>
                  <a:pt x="5103" y="155"/>
                </a:lnTo>
                <a:lnTo>
                  <a:pt x="5120" y="177"/>
                </a:lnTo>
                <a:lnTo>
                  <a:pt x="5135" y="198"/>
                </a:lnTo>
                <a:lnTo>
                  <a:pt x="5150" y="221"/>
                </a:lnTo>
                <a:lnTo>
                  <a:pt x="5164" y="243"/>
                </a:lnTo>
                <a:lnTo>
                  <a:pt x="5176" y="266"/>
                </a:lnTo>
                <a:lnTo>
                  <a:pt x="5188" y="288"/>
                </a:lnTo>
                <a:lnTo>
                  <a:pt x="5200" y="312"/>
                </a:lnTo>
                <a:lnTo>
                  <a:pt x="5211" y="335"/>
                </a:lnTo>
                <a:lnTo>
                  <a:pt x="5221" y="359"/>
                </a:lnTo>
                <a:lnTo>
                  <a:pt x="5230" y="383"/>
                </a:lnTo>
                <a:lnTo>
                  <a:pt x="5239" y="407"/>
                </a:lnTo>
                <a:lnTo>
                  <a:pt x="5246" y="432"/>
                </a:lnTo>
                <a:lnTo>
                  <a:pt x="5253" y="456"/>
                </a:lnTo>
                <a:lnTo>
                  <a:pt x="5259" y="481"/>
                </a:lnTo>
                <a:lnTo>
                  <a:pt x="5265" y="506"/>
                </a:lnTo>
                <a:lnTo>
                  <a:pt x="5269" y="531"/>
                </a:lnTo>
                <a:lnTo>
                  <a:pt x="5272" y="556"/>
                </a:lnTo>
                <a:lnTo>
                  <a:pt x="5275" y="582"/>
                </a:lnTo>
                <a:lnTo>
                  <a:pt x="5277" y="606"/>
                </a:lnTo>
                <a:lnTo>
                  <a:pt x="5279" y="632"/>
                </a:lnTo>
                <a:lnTo>
                  <a:pt x="5280" y="657"/>
                </a:lnTo>
                <a:lnTo>
                  <a:pt x="5280" y="682"/>
                </a:lnTo>
                <a:lnTo>
                  <a:pt x="5279" y="708"/>
                </a:lnTo>
                <a:lnTo>
                  <a:pt x="5276" y="733"/>
                </a:lnTo>
                <a:lnTo>
                  <a:pt x="5274" y="758"/>
                </a:lnTo>
                <a:lnTo>
                  <a:pt x="5271" y="783"/>
                </a:lnTo>
                <a:lnTo>
                  <a:pt x="5267" y="808"/>
                </a:lnTo>
                <a:lnTo>
                  <a:pt x="5262" y="833"/>
                </a:lnTo>
                <a:lnTo>
                  <a:pt x="5256" y="858"/>
                </a:lnTo>
                <a:lnTo>
                  <a:pt x="5291" y="848"/>
                </a:lnTo>
                <a:lnTo>
                  <a:pt x="5327" y="840"/>
                </a:lnTo>
                <a:lnTo>
                  <a:pt x="5363" y="833"/>
                </a:lnTo>
                <a:lnTo>
                  <a:pt x="5399" y="828"/>
                </a:lnTo>
                <a:lnTo>
                  <a:pt x="5434" y="825"/>
                </a:lnTo>
                <a:lnTo>
                  <a:pt x="5471" y="822"/>
                </a:lnTo>
                <a:lnTo>
                  <a:pt x="5507" y="820"/>
                </a:lnTo>
                <a:lnTo>
                  <a:pt x="5543" y="820"/>
                </a:lnTo>
                <a:lnTo>
                  <a:pt x="5589" y="823"/>
                </a:lnTo>
                <a:lnTo>
                  <a:pt x="5634" y="827"/>
                </a:lnTo>
                <a:lnTo>
                  <a:pt x="5679" y="833"/>
                </a:lnTo>
                <a:lnTo>
                  <a:pt x="5724" y="842"/>
                </a:lnTo>
                <a:lnTo>
                  <a:pt x="5770" y="853"/>
                </a:lnTo>
                <a:lnTo>
                  <a:pt x="5814" y="864"/>
                </a:lnTo>
                <a:lnTo>
                  <a:pt x="5835" y="872"/>
                </a:lnTo>
                <a:lnTo>
                  <a:pt x="5857" y="879"/>
                </a:lnTo>
                <a:lnTo>
                  <a:pt x="5878" y="888"/>
                </a:lnTo>
                <a:lnTo>
                  <a:pt x="5900" y="896"/>
                </a:lnTo>
                <a:lnTo>
                  <a:pt x="5921" y="906"/>
                </a:lnTo>
                <a:lnTo>
                  <a:pt x="5941" y="916"/>
                </a:lnTo>
                <a:lnTo>
                  <a:pt x="5963" y="926"/>
                </a:lnTo>
                <a:lnTo>
                  <a:pt x="5983" y="937"/>
                </a:lnTo>
                <a:lnTo>
                  <a:pt x="6004" y="949"/>
                </a:lnTo>
                <a:lnTo>
                  <a:pt x="6023" y="961"/>
                </a:lnTo>
                <a:lnTo>
                  <a:pt x="6044" y="973"/>
                </a:lnTo>
                <a:lnTo>
                  <a:pt x="6063" y="985"/>
                </a:lnTo>
                <a:lnTo>
                  <a:pt x="6082" y="999"/>
                </a:lnTo>
                <a:lnTo>
                  <a:pt x="6102" y="1013"/>
                </a:lnTo>
                <a:lnTo>
                  <a:pt x="6121" y="1028"/>
                </a:lnTo>
                <a:lnTo>
                  <a:pt x="6139" y="1043"/>
                </a:lnTo>
                <a:lnTo>
                  <a:pt x="6157" y="1059"/>
                </a:lnTo>
                <a:lnTo>
                  <a:pt x="6175" y="1075"/>
                </a:lnTo>
                <a:lnTo>
                  <a:pt x="6193" y="1091"/>
                </a:lnTo>
                <a:lnTo>
                  <a:pt x="6210" y="1110"/>
                </a:lnTo>
                <a:lnTo>
                  <a:pt x="6211" y="1111"/>
                </a:lnTo>
                <a:lnTo>
                  <a:pt x="6214" y="1114"/>
                </a:lnTo>
                <a:lnTo>
                  <a:pt x="6215" y="1115"/>
                </a:lnTo>
                <a:lnTo>
                  <a:pt x="6220" y="1119"/>
                </a:lnTo>
                <a:lnTo>
                  <a:pt x="6221" y="1120"/>
                </a:lnTo>
                <a:lnTo>
                  <a:pt x="6238" y="1139"/>
                </a:lnTo>
                <a:lnTo>
                  <a:pt x="6253" y="1157"/>
                </a:lnTo>
                <a:lnTo>
                  <a:pt x="6269" y="1175"/>
                </a:lnTo>
                <a:lnTo>
                  <a:pt x="6284" y="1194"/>
                </a:lnTo>
                <a:lnTo>
                  <a:pt x="6298" y="1213"/>
                </a:lnTo>
                <a:lnTo>
                  <a:pt x="6312" y="1233"/>
                </a:lnTo>
                <a:lnTo>
                  <a:pt x="6325" y="1252"/>
                </a:lnTo>
                <a:lnTo>
                  <a:pt x="6338" y="1271"/>
                </a:lnTo>
                <a:lnTo>
                  <a:pt x="6350" y="1292"/>
                </a:lnTo>
                <a:lnTo>
                  <a:pt x="6362" y="1312"/>
                </a:lnTo>
                <a:lnTo>
                  <a:pt x="6372" y="1332"/>
                </a:lnTo>
                <a:lnTo>
                  <a:pt x="6383" y="1354"/>
                </a:lnTo>
                <a:lnTo>
                  <a:pt x="6393" y="1374"/>
                </a:lnTo>
                <a:lnTo>
                  <a:pt x="6402" y="1396"/>
                </a:lnTo>
                <a:lnTo>
                  <a:pt x="6412" y="1417"/>
                </a:lnTo>
                <a:lnTo>
                  <a:pt x="6420" y="1438"/>
                </a:lnTo>
                <a:lnTo>
                  <a:pt x="6428" y="1460"/>
                </a:lnTo>
                <a:lnTo>
                  <a:pt x="6435" y="1481"/>
                </a:lnTo>
                <a:lnTo>
                  <a:pt x="6442" y="1504"/>
                </a:lnTo>
                <a:lnTo>
                  <a:pt x="6449" y="1525"/>
                </a:lnTo>
                <a:lnTo>
                  <a:pt x="6459" y="1569"/>
                </a:lnTo>
                <a:lnTo>
                  <a:pt x="6468" y="1614"/>
                </a:lnTo>
                <a:lnTo>
                  <a:pt x="6474" y="1659"/>
                </a:lnTo>
                <a:lnTo>
                  <a:pt x="6479" y="1704"/>
                </a:lnTo>
                <a:lnTo>
                  <a:pt x="6481" y="1749"/>
                </a:lnTo>
                <a:lnTo>
                  <a:pt x="6481" y="1795"/>
                </a:lnTo>
                <a:lnTo>
                  <a:pt x="6480" y="1824"/>
                </a:lnTo>
                <a:lnTo>
                  <a:pt x="6478" y="1853"/>
                </a:lnTo>
                <a:lnTo>
                  <a:pt x="6475" y="1883"/>
                </a:lnTo>
                <a:lnTo>
                  <a:pt x="6471" y="1912"/>
                </a:lnTo>
                <a:lnTo>
                  <a:pt x="6467" y="1941"/>
                </a:lnTo>
                <a:lnTo>
                  <a:pt x="6461" y="1970"/>
                </a:lnTo>
                <a:lnTo>
                  <a:pt x="6455" y="1999"/>
                </a:lnTo>
                <a:lnTo>
                  <a:pt x="6447" y="2027"/>
                </a:lnTo>
                <a:lnTo>
                  <a:pt x="6439" y="2055"/>
                </a:lnTo>
                <a:lnTo>
                  <a:pt x="6430" y="2083"/>
                </a:lnTo>
                <a:lnTo>
                  <a:pt x="6420" y="2111"/>
                </a:lnTo>
                <a:lnTo>
                  <a:pt x="6409" y="2139"/>
                </a:lnTo>
                <a:lnTo>
                  <a:pt x="6397" y="2167"/>
                </a:lnTo>
                <a:lnTo>
                  <a:pt x="6385" y="2193"/>
                </a:lnTo>
                <a:lnTo>
                  <a:pt x="6371" y="2220"/>
                </a:lnTo>
                <a:lnTo>
                  <a:pt x="6357" y="2246"/>
                </a:lnTo>
                <a:lnTo>
                  <a:pt x="6394" y="2231"/>
                </a:lnTo>
                <a:lnTo>
                  <a:pt x="6432" y="2217"/>
                </a:lnTo>
                <a:lnTo>
                  <a:pt x="6470" y="2205"/>
                </a:lnTo>
                <a:lnTo>
                  <a:pt x="6510" y="2195"/>
                </a:lnTo>
                <a:lnTo>
                  <a:pt x="6548" y="2187"/>
                </a:lnTo>
                <a:lnTo>
                  <a:pt x="6588" y="2181"/>
                </a:lnTo>
                <a:lnTo>
                  <a:pt x="6628" y="2176"/>
                </a:lnTo>
                <a:lnTo>
                  <a:pt x="6668" y="2174"/>
                </a:lnTo>
                <a:lnTo>
                  <a:pt x="6707" y="2173"/>
                </a:lnTo>
                <a:lnTo>
                  <a:pt x="6747" y="2175"/>
                </a:lnTo>
                <a:lnTo>
                  <a:pt x="6787" y="2178"/>
                </a:lnTo>
                <a:lnTo>
                  <a:pt x="6827" y="2184"/>
                </a:lnTo>
                <a:lnTo>
                  <a:pt x="6866" y="2190"/>
                </a:lnTo>
                <a:lnTo>
                  <a:pt x="6905" y="2200"/>
                </a:lnTo>
                <a:lnTo>
                  <a:pt x="6944" y="2211"/>
                </a:lnTo>
                <a:lnTo>
                  <a:pt x="6981" y="2223"/>
                </a:lnTo>
                <a:lnTo>
                  <a:pt x="7003" y="2232"/>
                </a:lnTo>
                <a:lnTo>
                  <a:pt x="7023" y="2241"/>
                </a:lnTo>
                <a:lnTo>
                  <a:pt x="7044" y="2249"/>
                </a:lnTo>
                <a:lnTo>
                  <a:pt x="7064" y="2259"/>
                </a:lnTo>
                <a:lnTo>
                  <a:pt x="7085" y="2270"/>
                </a:lnTo>
                <a:lnTo>
                  <a:pt x="7104" y="2280"/>
                </a:lnTo>
                <a:lnTo>
                  <a:pt x="7123" y="2292"/>
                </a:lnTo>
                <a:lnTo>
                  <a:pt x="7144" y="2304"/>
                </a:lnTo>
                <a:lnTo>
                  <a:pt x="7162" y="2317"/>
                </a:lnTo>
                <a:lnTo>
                  <a:pt x="7181" y="2329"/>
                </a:lnTo>
                <a:lnTo>
                  <a:pt x="7200" y="2343"/>
                </a:lnTo>
                <a:lnTo>
                  <a:pt x="7218" y="2358"/>
                </a:lnTo>
                <a:lnTo>
                  <a:pt x="7236" y="2373"/>
                </a:lnTo>
                <a:lnTo>
                  <a:pt x="7253" y="2388"/>
                </a:lnTo>
                <a:lnTo>
                  <a:pt x="7270" y="2406"/>
                </a:lnTo>
                <a:lnTo>
                  <a:pt x="7288" y="2422"/>
                </a:lnTo>
                <a:lnTo>
                  <a:pt x="7289" y="2423"/>
                </a:lnTo>
                <a:lnTo>
                  <a:pt x="7292" y="2427"/>
                </a:lnTo>
                <a:lnTo>
                  <a:pt x="7294" y="2429"/>
                </a:lnTo>
                <a:lnTo>
                  <a:pt x="7298" y="2433"/>
                </a:lnTo>
                <a:lnTo>
                  <a:pt x="7298" y="2434"/>
                </a:lnTo>
                <a:lnTo>
                  <a:pt x="7325" y="2464"/>
                </a:lnTo>
                <a:lnTo>
                  <a:pt x="7351" y="2495"/>
                </a:lnTo>
                <a:lnTo>
                  <a:pt x="7374" y="2528"/>
                </a:lnTo>
                <a:lnTo>
                  <a:pt x="7396" y="2560"/>
                </a:lnTo>
                <a:lnTo>
                  <a:pt x="7416" y="2593"/>
                </a:lnTo>
                <a:lnTo>
                  <a:pt x="7434" y="2627"/>
                </a:lnTo>
                <a:lnTo>
                  <a:pt x="7451" y="2661"/>
                </a:lnTo>
                <a:lnTo>
                  <a:pt x="7465" y="2697"/>
                </a:lnTo>
                <a:lnTo>
                  <a:pt x="7478" y="2733"/>
                </a:lnTo>
                <a:lnTo>
                  <a:pt x="7490" y="2769"/>
                </a:lnTo>
                <a:lnTo>
                  <a:pt x="7499" y="2805"/>
                </a:lnTo>
                <a:lnTo>
                  <a:pt x="7507" y="2842"/>
                </a:lnTo>
                <a:lnTo>
                  <a:pt x="7513" y="2879"/>
                </a:lnTo>
                <a:lnTo>
                  <a:pt x="7518" y="2916"/>
                </a:lnTo>
                <a:lnTo>
                  <a:pt x="7521" y="2954"/>
                </a:lnTo>
                <a:lnTo>
                  <a:pt x="7522" y="2991"/>
                </a:lnTo>
                <a:lnTo>
                  <a:pt x="7564" y="2983"/>
                </a:lnTo>
                <a:lnTo>
                  <a:pt x="7606" y="2975"/>
                </a:lnTo>
                <a:lnTo>
                  <a:pt x="7649" y="2969"/>
                </a:lnTo>
                <a:lnTo>
                  <a:pt x="7691" y="2965"/>
                </a:lnTo>
                <a:lnTo>
                  <a:pt x="7734" y="2962"/>
                </a:lnTo>
                <a:lnTo>
                  <a:pt x="7776" y="2960"/>
                </a:lnTo>
                <a:lnTo>
                  <a:pt x="7818" y="2961"/>
                </a:lnTo>
                <a:lnTo>
                  <a:pt x="7861" y="2962"/>
                </a:lnTo>
                <a:lnTo>
                  <a:pt x="7904" y="2967"/>
                </a:lnTo>
                <a:lnTo>
                  <a:pt x="7946" y="2971"/>
                </a:lnTo>
                <a:lnTo>
                  <a:pt x="7988" y="2977"/>
                </a:lnTo>
                <a:lnTo>
                  <a:pt x="8031" y="2986"/>
                </a:lnTo>
                <a:lnTo>
                  <a:pt x="8072" y="2996"/>
                </a:lnTo>
                <a:lnTo>
                  <a:pt x="8114" y="3006"/>
                </a:lnTo>
                <a:lnTo>
                  <a:pt x="8155" y="3019"/>
                </a:lnTo>
                <a:lnTo>
                  <a:pt x="8196" y="3033"/>
                </a:lnTo>
                <a:lnTo>
                  <a:pt x="8225" y="3045"/>
                </a:lnTo>
                <a:lnTo>
                  <a:pt x="8254" y="3057"/>
                </a:lnTo>
                <a:lnTo>
                  <a:pt x="8283" y="3070"/>
                </a:lnTo>
                <a:lnTo>
                  <a:pt x="8312" y="3083"/>
                </a:lnTo>
                <a:lnTo>
                  <a:pt x="8339" y="3098"/>
                </a:lnTo>
                <a:lnTo>
                  <a:pt x="8367" y="3113"/>
                </a:lnTo>
                <a:lnTo>
                  <a:pt x="8395" y="3131"/>
                </a:lnTo>
                <a:lnTo>
                  <a:pt x="8423" y="3148"/>
                </a:lnTo>
                <a:lnTo>
                  <a:pt x="8408" y="3130"/>
                </a:lnTo>
                <a:lnTo>
                  <a:pt x="8394" y="3112"/>
                </a:lnTo>
                <a:lnTo>
                  <a:pt x="8379" y="3094"/>
                </a:lnTo>
                <a:lnTo>
                  <a:pt x="8366" y="3076"/>
                </a:lnTo>
                <a:lnTo>
                  <a:pt x="8353" y="3057"/>
                </a:lnTo>
                <a:lnTo>
                  <a:pt x="8341" y="3038"/>
                </a:lnTo>
                <a:lnTo>
                  <a:pt x="8328" y="3019"/>
                </a:lnTo>
                <a:lnTo>
                  <a:pt x="8317" y="3000"/>
                </a:lnTo>
                <a:lnTo>
                  <a:pt x="8294" y="2961"/>
                </a:lnTo>
                <a:lnTo>
                  <a:pt x="8275" y="2922"/>
                </a:lnTo>
                <a:lnTo>
                  <a:pt x="8257" y="2881"/>
                </a:lnTo>
                <a:lnTo>
                  <a:pt x="8242" y="2839"/>
                </a:lnTo>
                <a:lnTo>
                  <a:pt x="8228" y="2798"/>
                </a:lnTo>
                <a:lnTo>
                  <a:pt x="8216" y="2756"/>
                </a:lnTo>
                <a:lnTo>
                  <a:pt x="8205" y="2713"/>
                </a:lnTo>
                <a:lnTo>
                  <a:pt x="8198" y="2670"/>
                </a:lnTo>
                <a:lnTo>
                  <a:pt x="8191" y="2627"/>
                </a:lnTo>
                <a:lnTo>
                  <a:pt x="8188" y="2584"/>
                </a:lnTo>
                <a:lnTo>
                  <a:pt x="8186" y="2540"/>
                </a:lnTo>
                <a:lnTo>
                  <a:pt x="8186" y="2497"/>
                </a:lnTo>
                <a:lnTo>
                  <a:pt x="8187" y="2468"/>
                </a:lnTo>
                <a:lnTo>
                  <a:pt x="8189" y="2439"/>
                </a:lnTo>
                <a:lnTo>
                  <a:pt x="8191" y="2409"/>
                </a:lnTo>
                <a:lnTo>
                  <a:pt x="8196" y="2380"/>
                </a:lnTo>
                <a:lnTo>
                  <a:pt x="8200" y="2351"/>
                </a:lnTo>
                <a:lnTo>
                  <a:pt x="8205" y="2322"/>
                </a:lnTo>
                <a:lnTo>
                  <a:pt x="8212" y="2293"/>
                </a:lnTo>
                <a:lnTo>
                  <a:pt x="8219" y="2264"/>
                </a:lnTo>
                <a:lnTo>
                  <a:pt x="8228" y="2236"/>
                </a:lnTo>
                <a:lnTo>
                  <a:pt x="8236" y="2207"/>
                </a:lnTo>
                <a:lnTo>
                  <a:pt x="8247" y="2180"/>
                </a:lnTo>
                <a:lnTo>
                  <a:pt x="8258" y="2152"/>
                </a:lnTo>
                <a:lnTo>
                  <a:pt x="8270" y="2125"/>
                </a:lnTo>
                <a:lnTo>
                  <a:pt x="8283" y="2098"/>
                </a:lnTo>
                <a:lnTo>
                  <a:pt x="8295" y="2071"/>
                </a:lnTo>
                <a:lnTo>
                  <a:pt x="8310" y="2045"/>
                </a:lnTo>
                <a:lnTo>
                  <a:pt x="8289" y="2054"/>
                </a:lnTo>
                <a:lnTo>
                  <a:pt x="8267" y="2063"/>
                </a:lnTo>
                <a:lnTo>
                  <a:pt x="8246" y="2070"/>
                </a:lnTo>
                <a:lnTo>
                  <a:pt x="8223" y="2078"/>
                </a:lnTo>
                <a:lnTo>
                  <a:pt x="8202" y="2084"/>
                </a:lnTo>
                <a:lnTo>
                  <a:pt x="8179" y="2091"/>
                </a:lnTo>
                <a:lnTo>
                  <a:pt x="8157" y="2096"/>
                </a:lnTo>
                <a:lnTo>
                  <a:pt x="8134" y="2101"/>
                </a:lnTo>
                <a:lnTo>
                  <a:pt x="8112" y="2106"/>
                </a:lnTo>
                <a:lnTo>
                  <a:pt x="8089" y="2109"/>
                </a:lnTo>
                <a:lnTo>
                  <a:pt x="8067" y="2112"/>
                </a:lnTo>
                <a:lnTo>
                  <a:pt x="8044" y="2114"/>
                </a:lnTo>
                <a:lnTo>
                  <a:pt x="8020" y="2116"/>
                </a:lnTo>
                <a:lnTo>
                  <a:pt x="7998" y="2117"/>
                </a:lnTo>
                <a:lnTo>
                  <a:pt x="7975" y="2117"/>
                </a:lnTo>
                <a:lnTo>
                  <a:pt x="7952" y="2117"/>
                </a:lnTo>
                <a:lnTo>
                  <a:pt x="7913" y="2116"/>
                </a:lnTo>
                <a:lnTo>
                  <a:pt x="7874" y="2112"/>
                </a:lnTo>
                <a:lnTo>
                  <a:pt x="7835" y="2107"/>
                </a:lnTo>
                <a:lnTo>
                  <a:pt x="7796" y="2099"/>
                </a:lnTo>
                <a:lnTo>
                  <a:pt x="7758" y="2091"/>
                </a:lnTo>
                <a:lnTo>
                  <a:pt x="7720" y="2080"/>
                </a:lnTo>
                <a:lnTo>
                  <a:pt x="7683" y="2067"/>
                </a:lnTo>
                <a:lnTo>
                  <a:pt x="7645" y="2052"/>
                </a:lnTo>
                <a:lnTo>
                  <a:pt x="7610" y="2036"/>
                </a:lnTo>
                <a:lnTo>
                  <a:pt x="7573" y="2018"/>
                </a:lnTo>
                <a:lnTo>
                  <a:pt x="7539" y="1997"/>
                </a:lnTo>
                <a:lnTo>
                  <a:pt x="7505" y="1976"/>
                </a:lnTo>
                <a:lnTo>
                  <a:pt x="7471" y="1951"/>
                </a:lnTo>
                <a:lnTo>
                  <a:pt x="7440" y="1927"/>
                </a:lnTo>
                <a:lnTo>
                  <a:pt x="7409" y="1899"/>
                </a:lnTo>
                <a:lnTo>
                  <a:pt x="7379" y="1870"/>
                </a:lnTo>
                <a:lnTo>
                  <a:pt x="7375" y="1867"/>
                </a:lnTo>
                <a:lnTo>
                  <a:pt x="7374" y="1864"/>
                </a:lnTo>
                <a:lnTo>
                  <a:pt x="7353" y="1842"/>
                </a:lnTo>
                <a:lnTo>
                  <a:pt x="7334" y="1819"/>
                </a:lnTo>
                <a:lnTo>
                  <a:pt x="7315" y="1796"/>
                </a:lnTo>
                <a:lnTo>
                  <a:pt x="7297" y="1771"/>
                </a:lnTo>
                <a:lnTo>
                  <a:pt x="7280" y="1748"/>
                </a:lnTo>
                <a:lnTo>
                  <a:pt x="7265" y="1723"/>
                </a:lnTo>
                <a:lnTo>
                  <a:pt x="7250" y="1698"/>
                </a:lnTo>
                <a:lnTo>
                  <a:pt x="7236" y="1672"/>
                </a:lnTo>
                <a:lnTo>
                  <a:pt x="7223" y="1646"/>
                </a:lnTo>
                <a:lnTo>
                  <a:pt x="7211" y="1620"/>
                </a:lnTo>
                <a:lnTo>
                  <a:pt x="7201" y="1594"/>
                </a:lnTo>
                <a:lnTo>
                  <a:pt x="7191" y="1567"/>
                </a:lnTo>
                <a:lnTo>
                  <a:pt x="7181" y="1539"/>
                </a:lnTo>
                <a:lnTo>
                  <a:pt x="7174" y="1512"/>
                </a:lnTo>
                <a:lnTo>
                  <a:pt x="7166" y="1484"/>
                </a:lnTo>
                <a:lnTo>
                  <a:pt x="7161" y="1457"/>
                </a:lnTo>
                <a:lnTo>
                  <a:pt x="7156" y="1429"/>
                </a:lnTo>
                <a:lnTo>
                  <a:pt x="7151" y="1401"/>
                </a:lnTo>
                <a:lnTo>
                  <a:pt x="7148" y="1373"/>
                </a:lnTo>
                <a:lnTo>
                  <a:pt x="7146" y="1345"/>
                </a:lnTo>
                <a:lnTo>
                  <a:pt x="7145" y="1317"/>
                </a:lnTo>
                <a:lnTo>
                  <a:pt x="7145" y="1288"/>
                </a:lnTo>
                <a:lnTo>
                  <a:pt x="7145" y="1261"/>
                </a:lnTo>
                <a:lnTo>
                  <a:pt x="7147" y="1233"/>
                </a:lnTo>
                <a:lnTo>
                  <a:pt x="7149" y="1205"/>
                </a:lnTo>
                <a:lnTo>
                  <a:pt x="7153" y="1177"/>
                </a:lnTo>
                <a:lnTo>
                  <a:pt x="7158" y="1149"/>
                </a:lnTo>
                <a:lnTo>
                  <a:pt x="7163" y="1121"/>
                </a:lnTo>
                <a:lnTo>
                  <a:pt x="7169" y="1094"/>
                </a:lnTo>
                <a:lnTo>
                  <a:pt x="7177" y="1067"/>
                </a:lnTo>
                <a:lnTo>
                  <a:pt x="7186" y="1039"/>
                </a:lnTo>
                <a:lnTo>
                  <a:pt x="7194" y="1012"/>
                </a:lnTo>
                <a:lnTo>
                  <a:pt x="7206" y="982"/>
                </a:lnTo>
                <a:lnTo>
                  <a:pt x="7219" y="953"/>
                </a:lnTo>
                <a:lnTo>
                  <a:pt x="7233" y="924"/>
                </a:lnTo>
                <a:lnTo>
                  <a:pt x="7249" y="895"/>
                </a:lnTo>
                <a:lnTo>
                  <a:pt x="7225" y="906"/>
                </a:lnTo>
                <a:lnTo>
                  <a:pt x="7203" y="917"/>
                </a:lnTo>
                <a:lnTo>
                  <a:pt x="7179" y="926"/>
                </a:lnTo>
                <a:lnTo>
                  <a:pt x="7156" y="935"/>
                </a:lnTo>
                <a:lnTo>
                  <a:pt x="7132" y="944"/>
                </a:lnTo>
                <a:lnTo>
                  <a:pt x="7107" y="951"/>
                </a:lnTo>
                <a:lnTo>
                  <a:pt x="7084" y="958"/>
                </a:lnTo>
                <a:lnTo>
                  <a:pt x="7059" y="963"/>
                </a:lnTo>
                <a:lnTo>
                  <a:pt x="7034" y="968"/>
                </a:lnTo>
                <a:lnTo>
                  <a:pt x="7010" y="973"/>
                </a:lnTo>
                <a:lnTo>
                  <a:pt x="6986" y="976"/>
                </a:lnTo>
                <a:lnTo>
                  <a:pt x="6961" y="979"/>
                </a:lnTo>
                <a:lnTo>
                  <a:pt x="6935" y="981"/>
                </a:lnTo>
                <a:lnTo>
                  <a:pt x="6911" y="982"/>
                </a:lnTo>
                <a:lnTo>
                  <a:pt x="6886" y="983"/>
                </a:lnTo>
                <a:lnTo>
                  <a:pt x="6861" y="983"/>
                </a:lnTo>
                <a:lnTo>
                  <a:pt x="6822" y="981"/>
                </a:lnTo>
                <a:lnTo>
                  <a:pt x="6783" y="978"/>
                </a:lnTo>
                <a:lnTo>
                  <a:pt x="6744" y="973"/>
                </a:lnTo>
                <a:lnTo>
                  <a:pt x="6705" y="965"/>
                </a:lnTo>
                <a:lnTo>
                  <a:pt x="6667" y="955"/>
                </a:lnTo>
                <a:lnTo>
                  <a:pt x="6629" y="945"/>
                </a:lnTo>
                <a:lnTo>
                  <a:pt x="6591" y="932"/>
                </a:lnTo>
                <a:lnTo>
                  <a:pt x="6555" y="918"/>
                </a:lnTo>
                <a:lnTo>
                  <a:pt x="6518" y="901"/>
                </a:lnTo>
                <a:lnTo>
                  <a:pt x="6483" y="883"/>
                </a:lnTo>
                <a:lnTo>
                  <a:pt x="6449" y="863"/>
                </a:lnTo>
                <a:lnTo>
                  <a:pt x="6414" y="841"/>
                </a:lnTo>
                <a:lnTo>
                  <a:pt x="6381" y="817"/>
                </a:lnTo>
                <a:lnTo>
                  <a:pt x="6349" y="792"/>
                </a:lnTo>
                <a:lnTo>
                  <a:pt x="6317" y="765"/>
                </a:lnTo>
                <a:lnTo>
                  <a:pt x="6288" y="735"/>
                </a:lnTo>
                <a:lnTo>
                  <a:pt x="6288" y="734"/>
                </a:lnTo>
                <a:lnTo>
                  <a:pt x="6284" y="730"/>
                </a:lnTo>
                <a:lnTo>
                  <a:pt x="6283" y="730"/>
                </a:lnTo>
                <a:lnTo>
                  <a:pt x="6265" y="711"/>
                </a:lnTo>
                <a:lnTo>
                  <a:pt x="6249" y="692"/>
                </a:lnTo>
                <a:lnTo>
                  <a:pt x="6232" y="672"/>
                </a:lnTo>
                <a:lnTo>
                  <a:pt x="6216" y="651"/>
                </a:lnTo>
                <a:lnTo>
                  <a:pt x="6201" y="631"/>
                </a:lnTo>
                <a:lnTo>
                  <a:pt x="6187" y="609"/>
                </a:lnTo>
                <a:lnTo>
                  <a:pt x="6174" y="588"/>
                </a:lnTo>
                <a:lnTo>
                  <a:pt x="6161" y="567"/>
                </a:lnTo>
                <a:lnTo>
                  <a:pt x="6149" y="545"/>
                </a:lnTo>
                <a:lnTo>
                  <a:pt x="6137" y="523"/>
                </a:lnTo>
                <a:lnTo>
                  <a:pt x="6126" y="500"/>
                </a:lnTo>
                <a:lnTo>
                  <a:pt x="6117" y="478"/>
                </a:lnTo>
                <a:lnTo>
                  <a:pt x="6108" y="454"/>
                </a:lnTo>
                <a:lnTo>
                  <a:pt x="6099" y="432"/>
                </a:lnTo>
                <a:lnTo>
                  <a:pt x="6092" y="408"/>
                </a:lnTo>
                <a:lnTo>
                  <a:pt x="6084" y="385"/>
                </a:lnTo>
                <a:lnTo>
                  <a:pt x="6078" y="361"/>
                </a:lnTo>
                <a:lnTo>
                  <a:pt x="6073" y="337"/>
                </a:lnTo>
                <a:lnTo>
                  <a:pt x="6067" y="314"/>
                </a:lnTo>
                <a:lnTo>
                  <a:pt x="6064" y="289"/>
                </a:lnTo>
                <a:lnTo>
                  <a:pt x="6060" y="266"/>
                </a:lnTo>
                <a:lnTo>
                  <a:pt x="6057" y="241"/>
                </a:lnTo>
                <a:lnTo>
                  <a:pt x="6055" y="216"/>
                </a:lnTo>
                <a:lnTo>
                  <a:pt x="6054" y="193"/>
                </a:lnTo>
                <a:lnTo>
                  <a:pt x="6053" y="168"/>
                </a:lnTo>
                <a:lnTo>
                  <a:pt x="6053" y="145"/>
                </a:lnTo>
                <a:lnTo>
                  <a:pt x="6054" y="120"/>
                </a:lnTo>
                <a:lnTo>
                  <a:pt x="6056" y="95"/>
                </a:lnTo>
                <a:lnTo>
                  <a:pt x="6059" y="72"/>
                </a:lnTo>
                <a:lnTo>
                  <a:pt x="6062" y="47"/>
                </a:lnTo>
                <a:lnTo>
                  <a:pt x="6065" y="24"/>
                </a:lnTo>
                <a:lnTo>
                  <a:pt x="6069" y="0"/>
                </a:lnTo>
                <a:lnTo>
                  <a:pt x="7687" y="0"/>
                </a:lnTo>
                <a:lnTo>
                  <a:pt x="7692" y="28"/>
                </a:lnTo>
                <a:lnTo>
                  <a:pt x="7696" y="56"/>
                </a:lnTo>
                <a:lnTo>
                  <a:pt x="7699" y="84"/>
                </a:lnTo>
                <a:lnTo>
                  <a:pt x="7701" y="111"/>
                </a:lnTo>
                <a:lnTo>
                  <a:pt x="7702" y="139"/>
                </a:lnTo>
                <a:lnTo>
                  <a:pt x="7702" y="167"/>
                </a:lnTo>
                <a:lnTo>
                  <a:pt x="7702" y="196"/>
                </a:lnTo>
                <a:lnTo>
                  <a:pt x="7700" y="224"/>
                </a:lnTo>
                <a:lnTo>
                  <a:pt x="7698" y="252"/>
                </a:lnTo>
                <a:lnTo>
                  <a:pt x="7694" y="280"/>
                </a:lnTo>
                <a:lnTo>
                  <a:pt x="7689" y="307"/>
                </a:lnTo>
                <a:lnTo>
                  <a:pt x="7684" y="335"/>
                </a:lnTo>
                <a:lnTo>
                  <a:pt x="7678" y="362"/>
                </a:lnTo>
                <a:lnTo>
                  <a:pt x="7670" y="390"/>
                </a:lnTo>
                <a:lnTo>
                  <a:pt x="7663" y="417"/>
                </a:lnTo>
                <a:lnTo>
                  <a:pt x="7653" y="443"/>
                </a:lnTo>
                <a:lnTo>
                  <a:pt x="7641" y="473"/>
                </a:lnTo>
                <a:lnTo>
                  <a:pt x="7628" y="503"/>
                </a:lnTo>
                <a:lnTo>
                  <a:pt x="7614" y="532"/>
                </a:lnTo>
                <a:lnTo>
                  <a:pt x="7599" y="561"/>
                </a:lnTo>
                <a:lnTo>
                  <a:pt x="7622" y="549"/>
                </a:lnTo>
                <a:lnTo>
                  <a:pt x="7645" y="540"/>
                </a:lnTo>
                <a:lnTo>
                  <a:pt x="7669" y="530"/>
                </a:lnTo>
                <a:lnTo>
                  <a:pt x="7693" y="522"/>
                </a:lnTo>
                <a:lnTo>
                  <a:pt x="7716" y="513"/>
                </a:lnTo>
                <a:lnTo>
                  <a:pt x="7740" y="506"/>
                </a:lnTo>
                <a:lnTo>
                  <a:pt x="7765" y="499"/>
                </a:lnTo>
                <a:lnTo>
                  <a:pt x="7788" y="494"/>
                </a:lnTo>
                <a:lnTo>
                  <a:pt x="7813" y="488"/>
                </a:lnTo>
                <a:lnTo>
                  <a:pt x="7838" y="484"/>
                </a:lnTo>
                <a:lnTo>
                  <a:pt x="7862" y="481"/>
                </a:lnTo>
                <a:lnTo>
                  <a:pt x="7887" y="478"/>
                </a:lnTo>
                <a:lnTo>
                  <a:pt x="7912" y="476"/>
                </a:lnTo>
                <a:lnTo>
                  <a:pt x="7937" y="475"/>
                </a:lnTo>
                <a:lnTo>
                  <a:pt x="7961" y="475"/>
                </a:lnTo>
                <a:lnTo>
                  <a:pt x="7986" y="475"/>
                </a:lnTo>
                <a:lnTo>
                  <a:pt x="8026" y="476"/>
                </a:lnTo>
                <a:lnTo>
                  <a:pt x="8064" y="480"/>
                </a:lnTo>
                <a:lnTo>
                  <a:pt x="8103" y="485"/>
                </a:lnTo>
                <a:lnTo>
                  <a:pt x="8142" y="493"/>
                </a:lnTo>
                <a:lnTo>
                  <a:pt x="8180" y="501"/>
                </a:lnTo>
                <a:lnTo>
                  <a:pt x="8218" y="512"/>
                </a:lnTo>
                <a:lnTo>
                  <a:pt x="8256" y="525"/>
                </a:lnTo>
                <a:lnTo>
                  <a:pt x="8292" y="540"/>
                </a:lnTo>
                <a:lnTo>
                  <a:pt x="8329" y="556"/>
                </a:lnTo>
                <a:lnTo>
                  <a:pt x="8364" y="574"/>
                </a:lnTo>
                <a:lnTo>
                  <a:pt x="8400" y="594"/>
                </a:lnTo>
                <a:lnTo>
                  <a:pt x="8433" y="617"/>
                </a:lnTo>
                <a:lnTo>
                  <a:pt x="8466" y="641"/>
                </a:lnTo>
                <a:lnTo>
                  <a:pt x="8498" y="666"/>
                </a:lnTo>
                <a:lnTo>
                  <a:pt x="8530" y="693"/>
                </a:lnTo>
                <a:lnTo>
                  <a:pt x="8560" y="722"/>
                </a:lnTo>
                <a:lnTo>
                  <a:pt x="8563" y="726"/>
                </a:lnTo>
                <a:lnTo>
                  <a:pt x="8565" y="728"/>
                </a:lnTo>
                <a:lnTo>
                  <a:pt x="8569" y="733"/>
                </a:lnTo>
                <a:lnTo>
                  <a:pt x="8570" y="734"/>
                </a:lnTo>
                <a:lnTo>
                  <a:pt x="8598" y="765"/>
                </a:lnTo>
                <a:lnTo>
                  <a:pt x="8624" y="797"/>
                </a:lnTo>
                <a:lnTo>
                  <a:pt x="8649" y="830"/>
                </a:lnTo>
                <a:lnTo>
                  <a:pt x="8670" y="863"/>
                </a:lnTo>
                <a:lnTo>
                  <a:pt x="8691" y="899"/>
                </a:lnTo>
                <a:lnTo>
                  <a:pt x="8710" y="934"/>
                </a:lnTo>
                <a:lnTo>
                  <a:pt x="8726" y="970"/>
                </a:lnTo>
                <a:lnTo>
                  <a:pt x="8741" y="1007"/>
                </a:lnTo>
                <a:lnTo>
                  <a:pt x="8754" y="1044"/>
                </a:lnTo>
                <a:lnTo>
                  <a:pt x="8765" y="1082"/>
                </a:lnTo>
                <a:lnTo>
                  <a:pt x="8775" y="1119"/>
                </a:lnTo>
                <a:lnTo>
                  <a:pt x="8782" y="1158"/>
                </a:lnTo>
                <a:lnTo>
                  <a:pt x="8787" y="1196"/>
                </a:lnTo>
                <a:lnTo>
                  <a:pt x="8792" y="1235"/>
                </a:lnTo>
                <a:lnTo>
                  <a:pt x="8793" y="1275"/>
                </a:lnTo>
                <a:lnTo>
                  <a:pt x="8793" y="1313"/>
                </a:lnTo>
                <a:lnTo>
                  <a:pt x="8793" y="1336"/>
                </a:lnTo>
                <a:lnTo>
                  <a:pt x="8791" y="1359"/>
                </a:lnTo>
                <a:lnTo>
                  <a:pt x="8789" y="1382"/>
                </a:lnTo>
                <a:lnTo>
                  <a:pt x="8786" y="1404"/>
                </a:lnTo>
                <a:lnTo>
                  <a:pt x="8783" y="1427"/>
                </a:lnTo>
                <a:lnTo>
                  <a:pt x="8779" y="1449"/>
                </a:lnTo>
                <a:lnTo>
                  <a:pt x="8775" y="1472"/>
                </a:lnTo>
                <a:lnTo>
                  <a:pt x="8769" y="1494"/>
                </a:lnTo>
                <a:lnTo>
                  <a:pt x="8764" y="1517"/>
                </a:lnTo>
                <a:lnTo>
                  <a:pt x="8757" y="1539"/>
                </a:lnTo>
                <a:lnTo>
                  <a:pt x="8750" y="1560"/>
                </a:lnTo>
                <a:lnTo>
                  <a:pt x="8742" y="1582"/>
                </a:lnTo>
                <a:lnTo>
                  <a:pt x="8734" y="1604"/>
                </a:lnTo>
                <a:lnTo>
                  <a:pt x="8725" y="1625"/>
                </a:lnTo>
                <a:lnTo>
                  <a:pt x="8716" y="1646"/>
                </a:lnTo>
                <a:lnTo>
                  <a:pt x="8705" y="1668"/>
                </a:lnTo>
                <a:lnTo>
                  <a:pt x="8727" y="1656"/>
                </a:lnTo>
                <a:lnTo>
                  <a:pt x="8751" y="1645"/>
                </a:lnTo>
                <a:lnTo>
                  <a:pt x="8774" y="1635"/>
                </a:lnTo>
                <a:lnTo>
                  <a:pt x="8797" y="1626"/>
                </a:lnTo>
                <a:lnTo>
                  <a:pt x="8820" y="1617"/>
                </a:lnTo>
                <a:lnTo>
                  <a:pt x="8843" y="1610"/>
                </a:lnTo>
                <a:lnTo>
                  <a:pt x="8867" y="1602"/>
                </a:lnTo>
                <a:lnTo>
                  <a:pt x="8892" y="1595"/>
                </a:lnTo>
                <a:lnTo>
                  <a:pt x="8915" y="1589"/>
                </a:lnTo>
                <a:lnTo>
                  <a:pt x="8940" y="1583"/>
                </a:lnTo>
                <a:lnTo>
                  <a:pt x="8964" y="1579"/>
                </a:lnTo>
                <a:lnTo>
                  <a:pt x="8988" y="1574"/>
                </a:lnTo>
                <a:lnTo>
                  <a:pt x="9013" y="1570"/>
                </a:lnTo>
                <a:lnTo>
                  <a:pt x="9037" y="1568"/>
                </a:lnTo>
                <a:lnTo>
                  <a:pt x="9061" y="1565"/>
                </a:lnTo>
                <a:lnTo>
                  <a:pt x="9086" y="1564"/>
                </a:lnTo>
                <a:lnTo>
                  <a:pt x="9111" y="1563"/>
                </a:lnTo>
                <a:lnTo>
                  <a:pt x="9136" y="1562"/>
                </a:lnTo>
                <a:lnTo>
                  <a:pt x="9160" y="1562"/>
                </a:lnTo>
                <a:lnTo>
                  <a:pt x="9185" y="1563"/>
                </a:lnTo>
                <a:lnTo>
                  <a:pt x="9210" y="1564"/>
                </a:lnTo>
                <a:lnTo>
                  <a:pt x="9233" y="1566"/>
                </a:lnTo>
                <a:lnTo>
                  <a:pt x="9258" y="1568"/>
                </a:lnTo>
                <a:lnTo>
                  <a:pt x="9283" y="1571"/>
                </a:lnTo>
                <a:lnTo>
                  <a:pt x="9307" y="1575"/>
                </a:lnTo>
                <a:lnTo>
                  <a:pt x="9331" y="1580"/>
                </a:lnTo>
                <a:lnTo>
                  <a:pt x="9356" y="1585"/>
                </a:lnTo>
                <a:lnTo>
                  <a:pt x="9379" y="1590"/>
                </a:lnTo>
                <a:lnTo>
                  <a:pt x="9403" y="1597"/>
                </a:lnTo>
                <a:lnTo>
                  <a:pt x="9428" y="1604"/>
                </a:lnTo>
                <a:lnTo>
                  <a:pt x="9450" y="1612"/>
                </a:lnTo>
                <a:lnTo>
                  <a:pt x="9474" y="1620"/>
                </a:lnTo>
                <a:lnTo>
                  <a:pt x="9499" y="1629"/>
                </a:lnTo>
                <a:lnTo>
                  <a:pt x="9522" y="1640"/>
                </a:lnTo>
                <a:lnTo>
                  <a:pt x="9546" y="1650"/>
                </a:lnTo>
                <a:lnTo>
                  <a:pt x="9570" y="1661"/>
                </a:lnTo>
                <a:lnTo>
                  <a:pt x="9593" y="1673"/>
                </a:lnTo>
                <a:lnTo>
                  <a:pt x="9617" y="1686"/>
                </a:lnTo>
                <a:lnTo>
                  <a:pt x="9639" y="1700"/>
                </a:lnTo>
                <a:lnTo>
                  <a:pt x="9662" y="1714"/>
                </a:lnTo>
                <a:lnTo>
                  <a:pt x="9685" y="1729"/>
                </a:lnTo>
                <a:lnTo>
                  <a:pt x="9706" y="1744"/>
                </a:lnTo>
                <a:lnTo>
                  <a:pt x="9728" y="1760"/>
                </a:lnTo>
                <a:lnTo>
                  <a:pt x="9749" y="1777"/>
                </a:lnTo>
                <a:lnTo>
                  <a:pt x="9769" y="1794"/>
                </a:lnTo>
                <a:lnTo>
                  <a:pt x="9790" y="1812"/>
                </a:lnTo>
                <a:lnTo>
                  <a:pt x="9810" y="1831"/>
                </a:lnTo>
                <a:lnTo>
                  <a:pt x="9830" y="1851"/>
                </a:lnTo>
                <a:lnTo>
                  <a:pt x="9831" y="1852"/>
                </a:lnTo>
                <a:lnTo>
                  <a:pt x="9834" y="1856"/>
                </a:lnTo>
                <a:lnTo>
                  <a:pt x="9858" y="1881"/>
                </a:lnTo>
                <a:lnTo>
                  <a:pt x="9880" y="1906"/>
                </a:lnTo>
                <a:lnTo>
                  <a:pt x="9902" y="1933"/>
                </a:lnTo>
                <a:lnTo>
                  <a:pt x="9922" y="1960"/>
                </a:lnTo>
                <a:lnTo>
                  <a:pt x="9940" y="1988"/>
                </a:lnTo>
                <a:lnTo>
                  <a:pt x="9959" y="2016"/>
                </a:lnTo>
                <a:lnTo>
                  <a:pt x="9976" y="2045"/>
                </a:lnTo>
                <a:lnTo>
                  <a:pt x="9992" y="2074"/>
                </a:lnTo>
                <a:lnTo>
                  <a:pt x="10007" y="2102"/>
                </a:lnTo>
                <a:lnTo>
                  <a:pt x="10020" y="2132"/>
                </a:lnTo>
                <a:lnTo>
                  <a:pt x="10033" y="2162"/>
                </a:lnTo>
                <a:lnTo>
                  <a:pt x="10045" y="2192"/>
                </a:lnTo>
                <a:lnTo>
                  <a:pt x="10055" y="2223"/>
                </a:lnTo>
                <a:lnTo>
                  <a:pt x="10064" y="2255"/>
                </a:lnTo>
                <a:lnTo>
                  <a:pt x="10072" y="2286"/>
                </a:lnTo>
                <a:lnTo>
                  <a:pt x="10080" y="2317"/>
                </a:lnTo>
                <a:lnTo>
                  <a:pt x="10086" y="2348"/>
                </a:lnTo>
                <a:lnTo>
                  <a:pt x="10092" y="2380"/>
                </a:lnTo>
                <a:lnTo>
                  <a:pt x="10095" y="2412"/>
                </a:lnTo>
                <a:lnTo>
                  <a:pt x="10098" y="2443"/>
                </a:lnTo>
                <a:lnTo>
                  <a:pt x="10100" y="2475"/>
                </a:lnTo>
                <a:lnTo>
                  <a:pt x="10101" y="2507"/>
                </a:lnTo>
                <a:lnTo>
                  <a:pt x="10101" y="2539"/>
                </a:lnTo>
                <a:lnTo>
                  <a:pt x="10099" y="2572"/>
                </a:lnTo>
                <a:lnTo>
                  <a:pt x="10097" y="2603"/>
                </a:lnTo>
                <a:lnTo>
                  <a:pt x="10094" y="2635"/>
                </a:lnTo>
                <a:lnTo>
                  <a:pt x="10090" y="2667"/>
                </a:lnTo>
                <a:lnTo>
                  <a:pt x="10084" y="2698"/>
                </a:lnTo>
                <a:lnTo>
                  <a:pt x="10078" y="2729"/>
                </a:lnTo>
                <a:lnTo>
                  <a:pt x="10070" y="2760"/>
                </a:lnTo>
                <a:lnTo>
                  <a:pt x="10061" y="2791"/>
                </a:lnTo>
                <a:lnTo>
                  <a:pt x="10051" y="2822"/>
                </a:lnTo>
                <a:lnTo>
                  <a:pt x="10074" y="2818"/>
                </a:lnTo>
                <a:lnTo>
                  <a:pt x="10095" y="2815"/>
                </a:lnTo>
                <a:lnTo>
                  <a:pt x="10118" y="2811"/>
                </a:lnTo>
                <a:lnTo>
                  <a:pt x="10140" y="2809"/>
                </a:lnTo>
                <a:lnTo>
                  <a:pt x="10162" y="2808"/>
                </a:lnTo>
                <a:lnTo>
                  <a:pt x="10184" y="2807"/>
                </a:lnTo>
                <a:lnTo>
                  <a:pt x="10207" y="2806"/>
                </a:lnTo>
                <a:lnTo>
                  <a:pt x="10228" y="2807"/>
                </a:lnTo>
                <a:lnTo>
                  <a:pt x="10268" y="2808"/>
                </a:lnTo>
                <a:lnTo>
                  <a:pt x="10307" y="2812"/>
                </a:lnTo>
                <a:lnTo>
                  <a:pt x="10345" y="2818"/>
                </a:lnTo>
                <a:lnTo>
                  <a:pt x="10384" y="2824"/>
                </a:lnTo>
                <a:lnTo>
                  <a:pt x="10423" y="2834"/>
                </a:lnTo>
                <a:lnTo>
                  <a:pt x="10460" y="2845"/>
                </a:lnTo>
                <a:lnTo>
                  <a:pt x="10498" y="2857"/>
                </a:lnTo>
                <a:lnTo>
                  <a:pt x="10536" y="2872"/>
                </a:lnTo>
                <a:lnTo>
                  <a:pt x="10571" y="2889"/>
                </a:lnTo>
                <a:lnTo>
                  <a:pt x="10606" y="2907"/>
                </a:lnTo>
                <a:lnTo>
                  <a:pt x="10642" y="2927"/>
                </a:lnTo>
                <a:lnTo>
                  <a:pt x="10676" y="2949"/>
                </a:lnTo>
                <a:lnTo>
                  <a:pt x="10708" y="2972"/>
                </a:lnTo>
                <a:lnTo>
                  <a:pt x="10741" y="2998"/>
                </a:lnTo>
                <a:lnTo>
                  <a:pt x="10772" y="3026"/>
                </a:lnTo>
                <a:lnTo>
                  <a:pt x="10802" y="3055"/>
                </a:lnTo>
                <a:lnTo>
                  <a:pt x="10803" y="3056"/>
                </a:lnTo>
                <a:lnTo>
                  <a:pt x="10806" y="3059"/>
                </a:lnTo>
                <a:lnTo>
                  <a:pt x="10807" y="3061"/>
                </a:lnTo>
                <a:lnTo>
                  <a:pt x="10812" y="3066"/>
                </a:lnTo>
                <a:lnTo>
                  <a:pt x="10814" y="3066"/>
                </a:lnTo>
                <a:lnTo>
                  <a:pt x="10841" y="3097"/>
                </a:lnTo>
                <a:lnTo>
                  <a:pt x="10868" y="3130"/>
                </a:lnTo>
                <a:lnTo>
                  <a:pt x="10891" y="3163"/>
                </a:lnTo>
                <a:lnTo>
                  <a:pt x="10914" y="3196"/>
                </a:lnTo>
                <a:lnTo>
                  <a:pt x="10934" y="3231"/>
                </a:lnTo>
                <a:lnTo>
                  <a:pt x="10952" y="3267"/>
                </a:lnTo>
                <a:lnTo>
                  <a:pt x="10968" y="3302"/>
                </a:lnTo>
                <a:lnTo>
                  <a:pt x="10984" y="3339"/>
                </a:lnTo>
                <a:lnTo>
                  <a:pt x="10996" y="3376"/>
                </a:lnTo>
                <a:lnTo>
                  <a:pt x="11008" y="3414"/>
                </a:lnTo>
                <a:lnTo>
                  <a:pt x="11017" y="3452"/>
                </a:lnTo>
                <a:lnTo>
                  <a:pt x="11024" y="3490"/>
                </a:lnTo>
                <a:lnTo>
                  <a:pt x="11030" y="3529"/>
                </a:lnTo>
                <a:lnTo>
                  <a:pt x="11034" y="3568"/>
                </a:lnTo>
                <a:lnTo>
                  <a:pt x="11036" y="3606"/>
                </a:lnTo>
                <a:lnTo>
                  <a:pt x="11036" y="3646"/>
                </a:lnTo>
                <a:lnTo>
                  <a:pt x="11035" y="3674"/>
                </a:lnTo>
                <a:lnTo>
                  <a:pt x="11033" y="3702"/>
                </a:lnTo>
                <a:lnTo>
                  <a:pt x="11030" y="3731"/>
                </a:lnTo>
                <a:lnTo>
                  <a:pt x="11025" y="3759"/>
                </a:lnTo>
                <a:lnTo>
                  <a:pt x="11050" y="3757"/>
                </a:lnTo>
                <a:lnTo>
                  <a:pt x="11074" y="3755"/>
                </a:lnTo>
                <a:lnTo>
                  <a:pt x="11098" y="3754"/>
                </a:lnTo>
                <a:lnTo>
                  <a:pt x="11122" y="3754"/>
                </a:lnTo>
                <a:lnTo>
                  <a:pt x="11147" y="3754"/>
                </a:lnTo>
                <a:lnTo>
                  <a:pt x="11170" y="3755"/>
                </a:lnTo>
                <a:lnTo>
                  <a:pt x="11194" y="3757"/>
                </a:lnTo>
                <a:lnTo>
                  <a:pt x="11219" y="3759"/>
                </a:lnTo>
                <a:lnTo>
                  <a:pt x="11242" y="3762"/>
                </a:lnTo>
                <a:lnTo>
                  <a:pt x="11266" y="3766"/>
                </a:lnTo>
                <a:lnTo>
                  <a:pt x="11291" y="3771"/>
                </a:lnTo>
                <a:lnTo>
                  <a:pt x="11314" y="3775"/>
                </a:lnTo>
                <a:lnTo>
                  <a:pt x="11338" y="3782"/>
                </a:lnTo>
                <a:lnTo>
                  <a:pt x="11361" y="3788"/>
                </a:lnTo>
                <a:lnTo>
                  <a:pt x="11384" y="3796"/>
                </a:lnTo>
                <a:lnTo>
                  <a:pt x="11407" y="3804"/>
                </a:lnTo>
                <a:lnTo>
                  <a:pt x="11427" y="3812"/>
                </a:lnTo>
                <a:lnTo>
                  <a:pt x="11447" y="3819"/>
                </a:lnTo>
                <a:lnTo>
                  <a:pt x="11466" y="3828"/>
                </a:lnTo>
                <a:lnTo>
                  <a:pt x="11485" y="3836"/>
                </a:lnTo>
                <a:lnTo>
                  <a:pt x="11504" y="3846"/>
                </a:lnTo>
                <a:lnTo>
                  <a:pt x="11523" y="3857"/>
                </a:lnTo>
                <a:lnTo>
                  <a:pt x="11542" y="3867"/>
                </a:lnTo>
                <a:lnTo>
                  <a:pt x="11560" y="3878"/>
                </a:lnTo>
                <a:lnTo>
                  <a:pt x="11560" y="5904"/>
                </a:lnTo>
                <a:lnTo>
                  <a:pt x="11547" y="5889"/>
                </a:lnTo>
                <a:lnTo>
                  <a:pt x="11535" y="5874"/>
                </a:lnTo>
                <a:lnTo>
                  <a:pt x="11522" y="5859"/>
                </a:lnTo>
                <a:lnTo>
                  <a:pt x="11511" y="5843"/>
                </a:lnTo>
                <a:lnTo>
                  <a:pt x="11500" y="5827"/>
                </a:lnTo>
                <a:lnTo>
                  <a:pt x="11490" y="5811"/>
                </a:lnTo>
                <a:lnTo>
                  <a:pt x="11480" y="5794"/>
                </a:lnTo>
                <a:lnTo>
                  <a:pt x="11470" y="5778"/>
                </a:lnTo>
                <a:lnTo>
                  <a:pt x="11462" y="5761"/>
                </a:lnTo>
                <a:lnTo>
                  <a:pt x="11454" y="5744"/>
                </a:lnTo>
                <a:lnTo>
                  <a:pt x="11447" y="5727"/>
                </a:lnTo>
                <a:lnTo>
                  <a:pt x="11439" y="5708"/>
                </a:lnTo>
                <a:lnTo>
                  <a:pt x="11434" y="5691"/>
                </a:lnTo>
                <a:lnTo>
                  <a:pt x="11427" y="5673"/>
                </a:lnTo>
                <a:lnTo>
                  <a:pt x="11422" y="5655"/>
                </a:lnTo>
                <a:lnTo>
                  <a:pt x="11418" y="5637"/>
                </a:lnTo>
                <a:lnTo>
                  <a:pt x="11413" y="5619"/>
                </a:lnTo>
                <a:lnTo>
                  <a:pt x="11410" y="5600"/>
                </a:lnTo>
                <a:lnTo>
                  <a:pt x="11407" y="5582"/>
                </a:lnTo>
                <a:lnTo>
                  <a:pt x="11405" y="5564"/>
                </a:lnTo>
                <a:lnTo>
                  <a:pt x="11404" y="5545"/>
                </a:lnTo>
                <a:lnTo>
                  <a:pt x="11403" y="5526"/>
                </a:lnTo>
                <a:lnTo>
                  <a:pt x="11401" y="5508"/>
                </a:lnTo>
                <a:lnTo>
                  <a:pt x="11401" y="5489"/>
                </a:lnTo>
                <a:lnTo>
                  <a:pt x="11401" y="5471"/>
                </a:lnTo>
                <a:lnTo>
                  <a:pt x="11403" y="5453"/>
                </a:lnTo>
                <a:lnTo>
                  <a:pt x="11405" y="5433"/>
                </a:lnTo>
                <a:lnTo>
                  <a:pt x="11407" y="5415"/>
                </a:lnTo>
                <a:lnTo>
                  <a:pt x="11410" y="5397"/>
                </a:lnTo>
                <a:lnTo>
                  <a:pt x="11413" y="5379"/>
                </a:lnTo>
                <a:lnTo>
                  <a:pt x="11417" y="5360"/>
                </a:lnTo>
                <a:lnTo>
                  <a:pt x="11422" y="5342"/>
                </a:lnTo>
                <a:lnTo>
                  <a:pt x="11383" y="5356"/>
                </a:lnTo>
                <a:lnTo>
                  <a:pt x="11345" y="5368"/>
                </a:lnTo>
                <a:lnTo>
                  <a:pt x="11305" y="5378"/>
                </a:lnTo>
                <a:lnTo>
                  <a:pt x="11266" y="5385"/>
                </a:lnTo>
                <a:lnTo>
                  <a:pt x="11226" y="5391"/>
                </a:lnTo>
                <a:lnTo>
                  <a:pt x="11186" y="5396"/>
                </a:lnTo>
                <a:lnTo>
                  <a:pt x="11146" y="5398"/>
                </a:lnTo>
                <a:lnTo>
                  <a:pt x="11106" y="5398"/>
                </a:lnTo>
                <a:lnTo>
                  <a:pt x="11066" y="5396"/>
                </a:lnTo>
                <a:lnTo>
                  <a:pt x="11028" y="5393"/>
                </a:lnTo>
                <a:lnTo>
                  <a:pt x="10989" y="5387"/>
                </a:lnTo>
                <a:lnTo>
                  <a:pt x="10950" y="5380"/>
                </a:lnTo>
                <a:lnTo>
                  <a:pt x="10912" y="5370"/>
                </a:lnTo>
                <a:lnTo>
                  <a:pt x="10874" y="5359"/>
                </a:lnTo>
                <a:lnTo>
                  <a:pt x="10836" y="5346"/>
                </a:lnTo>
                <a:lnTo>
                  <a:pt x="10800" y="5333"/>
                </a:lnTo>
                <a:lnTo>
                  <a:pt x="10763" y="5315"/>
                </a:lnTo>
                <a:lnTo>
                  <a:pt x="10728" y="5297"/>
                </a:lnTo>
                <a:lnTo>
                  <a:pt x="10692" y="5278"/>
                </a:lnTo>
                <a:lnTo>
                  <a:pt x="10659" y="5255"/>
                </a:lnTo>
                <a:lnTo>
                  <a:pt x="10626" y="5232"/>
                </a:lnTo>
                <a:lnTo>
                  <a:pt x="10594" y="5206"/>
                </a:lnTo>
                <a:lnTo>
                  <a:pt x="10562" y="5179"/>
                </a:lnTo>
                <a:lnTo>
                  <a:pt x="10532" y="5149"/>
                </a:lnTo>
                <a:lnTo>
                  <a:pt x="10531" y="5148"/>
                </a:lnTo>
                <a:lnTo>
                  <a:pt x="10528" y="5145"/>
                </a:lnTo>
                <a:lnTo>
                  <a:pt x="10511" y="5127"/>
                </a:lnTo>
                <a:lnTo>
                  <a:pt x="10494" y="5108"/>
                </a:lnTo>
                <a:lnTo>
                  <a:pt x="10479" y="5089"/>
                </a:lnTo>
                <a:lnTo>
                  <a:pt x="10464" y="5069"/>
                </a:lnTo>
                <a:lnTo>
                  <a:pt x="10448" y="5050"/>
                </a:lnTo>
                <a:lnTo>
                  <a:pt x="10435" y="5029"/>
                </a:lnTo>
                <a:lnTo>
                  <a:pt x="10422" y="5009"/>
                </a:lnTo>
                <a:lnTo>
                  <a:pt x="10409" y="4989"/>
                </a:lnTo>
                <a:lnTo>
                  <a:pt x="10397" y="4967"/>
                </a:lnTo>
                <a:lnTo>
                  <a:pt x="10386" y="4946"/>
                </a:lnTo>
                <a:lnTo>
                  <a:pt x="10375" y="4925"/>
                </a:lnTo>
                <a:lnTo>
                  <a:pt x="10366" y="4903"/>
                </a:lnTo>
                <a:lnTo>
                  <a:pt x="10357" y="4882"/>
                </a:lnTo>
                <a:lnTo>
                  <a:pt x="10349" y="4859"/>
                </a:lnTo>
                <a:lnTo>
                  <a:pt x="10340" y="4837"/>
                </a:lnTo>
                <a:lnTo>
                  <a:pt x="10334" y="4814"/>
                </a:lnTo>
                <a:lnTo>
                  <a:pt x="10327" y="4792"/>
                </a:lnTo>
                <a:lnTo>
                  <a:pt x="10321" y="4769"/>
                </a:lnTo>
                <a:lnTo>
                  <a:pt x="10315" y="4747"/>
                </a:lnTo>
                <a:lnTo>
                  <a:pt x="10311" y="4723"/>
                </a:lnTo>
                <a:lnTo>
                  <a:pt x="10308" y="4701"/>
                </a:lnTo>
                <a:lnTo>
                  <a:pt x="10305" y="4677"/>
                </a:lnTo>
                <a:lnTo>
                  <a:pt x="10301" y="4654"/>
                </a:lnTo>
                <a:lnTo>
                  <a:pt x="10299" y="4631"/>
                </a:lnTo>
                <a:lnTo>
                  <a:pt x="10298" y="4607"/>
                </a:lnTo>
                <a:lnTo>
                  <a:pt x="10298" y="4584"/>
                </a:lnTo>
                <a:lnTo>
                  <a:pt x="10298" y="4560"/>
                </a:lnTo>
                <a:lnTo>
                  <a:pt x="10299" y="4538"/>
                </a:lnTo>
                <a:lnTo>
                  <a:pt x="10300" y="4514"/>
                </a:lnTo>
                <a:lnTo>
                  <a:pt x="10302" y="4491"/>
                </a:lnTo>
                <a:lnTo>
                  <a:pt x="10305" y="4468"/>
                </a:lnTo>
                <a:lnTo>
                  <a:pt x="10308" y="4445"/>
                </a:lnTo>
                <a:lnTo>
                  <a:pt x="10284" y="4447"/>
                </a:lnTo>
                <a:lnTo>
                  <a:pt x="10260" y="4449"/>
                </a:lnTo>
                <a:lnTo>
                  <a:pt x="10236" y="4450"/>
                </a:lnTo>
                <a:lnTo>
                  <a:pt x="10212" y="4451"/>
                </a:lnTo>
                <a:lnTo>
                  <a:pt x="10187" y="4450"/>
                </a:lnTo>
                <a:lnTo>
                  <a:pt x="10164" y="4449"/>
                </a:lnTo>
                <a:lnTo>
                  <a:pt x="10139" y="4448"/>
                </a:lnTo>
                <a:lnTo>
                  <a:pt x="10115" y="4445"/>
                </a:lnTo>
                <a:lnTo>
                  <a:pt x="10092" y="4441"/>
                </a:lnTo>
                <a:lnTo>
                  <a:pt x="10068" y="4438"/>
                </a:lnTo>
                <a:lnTo>
                  <a:pt x="10043" y="4434"/>
                </a:lnTo>
                <a:lnTo>
                  <a:pt x="10020" y="4429"/>
                </a:lnTo>
                <a:lnTo>
                  <a:pt x="9996" y="4422"/>
                </a:lnTo>
                <a:lnTo>
                  <a:pt x="9974" y="4416"/>
                </a:lnTo>
                <a:lnTo>
                  <a:pt x="9950" y="4408"/>
                </a:lnTo>
                <a:lnTo>
                  <a:pt x="9927" y="4401"/>
                </a:lnTo>
                <a:lnTo>
                  <a:pt x="9906" y="4392"/>
                </a:lnTo>
                <a:lnTo>
                  <a:pt x="9886" y="4384"/>
                </a:lnTo>
                <a:lnTo>
                  <a:pt x="9865" y="4375"/>
                </a:lnTo>
                <a:lnTo>
                  <a:pt x="9845" y="4365"/>
                </a:lnTo>
                <a:lnTo>
                  <a:pt x="9824" y="4355"/>
                </a:lnTo>
                <a:lnTo>
                  <a:pt x="9805" y="4344"/>
                </a:lnTo>
                <a:lnTo>
                  <a:pt x="9786" y="4332"/>
                </a:lnTo>
                <a:lnTo>
                  <a:pt x="9765" y="4320"/>
                </a:lnTo>
                <a:lnTo>
                  <a:pt x="9747" y="4308"/>
                </a:lnTo>
                <a:lnTo>
                  <a:pt x="9728" y="4295"/>
                </a:lnTo>
                <a:lnTo>
                  <a:pt x="9709" y="4281"/>
                </a:lnTo>
                <a:lnTo>
                  <a:pt x="9691" y="4266"/>
                </a:lnTo>
                <a:lnTo>
                  <a:pt x="9673" y="4251"/>
                </a:lnTo>
                <a:lnTo>
                  <a:pt x="9656" y="4236"/>
                </a:lnTo>
                <a:lnTo>
                  <a:pt x="9638" y="4219"/>
                </a:lnTo>
                <a:lnTo>
                  <a:pt x="9621" y="4203"/>
                </a:lnTo>
                <a:lnTo>
                  <a:pt x="9620" y="4202"/>
                </a:lnTo>
                <a:lnTo>
                  <a:pt x="9617" y="4197"/>
                </a:lnTo>
                <a:lnTo>
                  <a:pt x="9616" y="4196"/>
                </a:lnTo>
                <a:lnTo>
                  <a:pt x="9597" y="4177"/>
                </a:lnTo>
                <a:lnTo>
                  <a:pt x="9579" y="4157"/>
                </a:lnTo>
                <a:lnTo>
                  <a:pt x="9562" y="4135"/>
                </a:lnTo>
                <a:lnTo>
                  <a:pt x="9546" y="4114"/>
                </a:lnTo>
                <a:lnTo>
                  <a:pt x="9531" y="4092"/>
                </a:lnTo>
                <a:lnTo>
                  <a:pt x="9516" y="4071"/>
                </a:lnTo>
                <a:lnTo>
                  <a:pt x="9502" y="4048"/>
                </a:lnTo>
                <a:lnTo>
                  <a:pt x="9489" y="4026"/>
                </a:lnTo>
                <a:lnTo>
                  <a:pt x="9477" y="4002"/>
                </a:lnTo>
                <a:lnTo>
                  <a:pt x="9465" y="3980"/>
                </a:lnTo>
                <a:lnTo>
                  <a:pt x="9455" y="3956"/>
                </a:lnTo>
                <a:lnTo>
                  <a:pt x="9445" y="3933"/>
                </a:lnTo>
                <a:lnTo>
                  <a:pt x="9435" y="3908"/>
                </a:lnTo>
                <a:lnTo>
                  <a:pt x="9428" y="3885"/>
                </a:lnTo>
                <a:lnTo>
                  <a:pt x="9420" y="3860"/>
                </a:lnTo>
                <a:lnTo>
                  <a:pt x="9413" y="3835"/>
                </a:lnTo>
                <a:lnTo>
                  <a:pt x="9407" y="3811"/>
                </a:lnTo>
                <a:lnTo>
                  <a:pt x="9402" y="3786"/>
                </a:lnTo>
                <a:lnTo>
                  <a:pt x="9398" y="3760"/>
                </a:lnTo>
                <a:lnTo>
                  <a:pt x="9393" y="3736"/>
                </a:lnTo>
                <a:lnTo>
                  <a:pt x="9390" y="3710"/>
                </a:lnTo>
                <a:lnTo>
                  <a:pt x="9388" y="3685"/>
                </a:lnTo>
                <a:lnTo>
                  <a:pt x="9387" y="3660"/>
                </a:lnTo>
                <a:lnTo>
                  <a:pt x="9387" y="3635"/>
                </a:lnTo>
                <a:lnTo>
                  <a:pt x="9387" y="3609"/>
                </a:lnTo>
                <a:lnTo>
                  <a:pt x="9388" y="3584"/>
                </a:lnTo>
                <a:lnTo>
                  <a:pt x="9389" y="3559"/>
                </a:lnTo>
                <a:lnTo>
                  <a:pt x="9392" y="3533"/>
                </a:lnTo>
                <a:lnTo>
                  <a:pt x="9396" y="3509"/>
                </a:lnTo>
                <a:lnTo>
                  <a:pt x="9400" y="3484"/>
                </a:lnTo>
                <a:lnTo>
                  <a:pt x="9404" y="3458"/>
                </a:lnTo>
                <a:lnTo>
                  <a:pt x="9410" y="3434"/>
                </a:lnTo>
                <a:lnTo>
                  <a:pt x="9373" y="3444"/>
                </a:lnTo>
                <a:lnTo>
                  <a:pt x="9335" y="3452"/>
                </a:lnTo>
                <a:lnTo>
                  <a:pt x="9298" y="3459"/>
                </a:lnTo>
                <a:lnTo>
                  <a:pt x="9260" y="3465"/>
                </a:lnTo>
                <a:lnTo>
                  <a:pt x="9223" y="3469"/>
                </a:lnTo>
                <a:lnTo>
                  <a:pt x="9185" y="3471"/>
                </a:lnTo>
                <a:lnTo>
                  <a:pt x="9147" y="3472"/>
                </a:lnTo>
                <a:lnTo>
                  <a:pt x="9109" y="3471"/>
                </a:lnTo>
                <a:lnTo>
                  <a:pt x="9071" y="3469"/>
                </a:lnTo>
                <a:lnTo>
                  <a:pt x="9034" y="3466"/>
                </a:lnTo>
                <a:lnTo>
                  <a:pt x="8996" y="3460"/>
                </a:lnTo>
                <a:lnTo>
                  <a:pt x="8958" y="3454"/>
                </a:lnTo>
                <a:lnTo>
                  <a:pt x="8921" y="3447"/>
                </a:lnTo>
                <a:lnTo>
                  <a:pt x="8884" y="3437"/>
                </a:lnTo>
                <a:lnTo>
                  <a:pt x="8848" y="3426"/>
                </a:lnTo>
                <a:lnTo>
                  <a:pt x="8811" y="3413"/>
                </a:lnTo>
                <a:lnTo>
                  <a:pt x="8791" y="3406"/>
                </a:lnTo>
                <a:lnTo>
                  <a:pt x="8770" y="3397"/>
                </a:lnTo>
                <a:lnTo>
                  <a:pt x="8749" y="3388"/>
                </a:lnTo>
                <a:lnTo>
                  <a:pt x="8728" y="3378"/>
                </a:lnTo>
                <a:lnTo>
                  <a:pt x="8708" y="3368"/>
                </a:lnTo>
                <a:lnTo>
                  <a:pt x="8688" y="3358"/>
                </a:lnTo>
                <a:lnTo>
                  <a:pt x="8667" y="3346"/>
                </a:lnTo>
                <a:lnTo>
                  <a:pt x="8647" y="3334"/>
                </a:lnTo>
                <a:lnTo>
                  <a:pt x="8667" y="3355"/>
                </a:lnTo>
                <a:lnTo>
                  <a:pt x="8686" y="3378"/>
                </a:lnTo>
                <a:lnTo>
                  <a:pt x="8705" y="3400"/>
                </a:lnTo>
                <a:lnTo>
                  <a:pt x="8723" y="3423"/>
                </a:lnTo>
                <a:lnTo>
                  <a:pt x="8740" y="3447"/>
                </a:lnTo>
                <a:lnTo>
                  <a:pt x="8756" y="3470"/>
                </a:lnTo>
                <a:lnTo>
                  <a:pt x="8772" y="3494"/>
                </a:lnTo>
                <a:lnTo>
                  <a:pt x="8789" y="3518"/>
                </a:lnTo>
                <a:lnTo>
                  <a:pt x="8803" y="3543"/>
                </a:lnTo>
                <a:lnTo>
                  <a:pt x="8816" y="3568"/>
                </a:lnTo>
                <a:lnTo>
                  <a:pt x="8830" y="3592"/>
                </a:lnTo>
                <a:lnTo>
                  <a:pt x="8843" y="3618"/>
                </a:lnTo>
                <a:lnTo>
                  <a:pt x="8855" y="3644"/>
                </a:lnTo>
                <a:lnTo>
                  <a:pt x="8867" y="3669"/>
                </a:lnTo>
                <a:lnTo>
                  <a:pt x="8878" y="3695"/>
                </a:lnTo>
                <a:lnTo>
                  <a:pt x="8887" y="3721"/>
                </a:lnTo>
                <a:lnTo>
                  <a:pt x="8897" y="3747"/>
                </a:lnTo>
                <a:lnTo>
                  <a:pt x="8906" y="3773"/>
                </a:lnTo>
                <a:lnTo>
                  <a:pt x="8914" y="3800"/>
                </a:lnTo>
                <a:lnTo>
                  <a:pt x="8922" y="3827"/>
                </a:lnTo>
                <a:lnTo>
                  <a:pt x="8928" y="3854"/>
                </a:lnTo>
                <a:lnTo>
                  <a:pt x="8935" y="3880"/>
                </a:lnTo>
                <a:lnTo>
                  <a:pt x="8940" y="3908"/>
                </a:lnTo>
                <a:lnTo>
                  <a:pt x="8945" y="3935"/>
                </a:lnTo>
                <a:lnTo>
                  <a:pt x="8950" y="3963"/>
                </a:lnTo>
                <a:lnTo>
                  <a:pt x="8953" y="3990"/>
                </a:lnTo>
                <a:lnTo>
                  <a:pt x="8956" y="4017"/>
                </a:lnTo>
                <a:lnTo>
                  <a:pt x="8958" y="4045"/>
                </a:lnTo>
                <a:lnTo>
                  <a:pt x="8959" y="4072"/>
                </a:lnTo>
                <a:lnTo>
                  <a:pt x="8960" y="4100"/>
                </a:lnTo>
                <a:lnTo>
                  <a:pt x="8962" y="4128"/>
                </a:lnTo>
                <a:lnTo>
                  <a:pt x="8962" y="4156"/>
                </a:lnTo>
                <a:lnTo>
                  <a:pt x="8959" y="4192"/>
                </a:lnTo>
                <a:lnTo>
                  <a:pt x="8957" y="4228"/>
                </a:lnTo>
                <a:lnTo>
                  <a:pt x="8954" y="4265"/>
                </a:lnTo>
                <a:lnTo>
                  <a:pt x="8949" y="4301"/>
                </a:lnTo>
                <a:lnTo>
                  <a:pt x="8943" y="4338"/>
                </a:lnTo>
                <a:lnTo>
                  <a:pt x="8936" y="4374"/>
                </a:lnTo>
                <a:lnTo>
                  <a:pt x="8927" y="4409"/>
                </a:lnTo>
                <a:lnTo>
                  <a:pt x="8919" y="4446"/>
                </a:lnTo>
                <a:lnTo>
                  <a:pt x="8908" y="4481"/>
                </a:lnTo>
                <a:lnTo>
                  <a:pt x="8896" y="4516"/>
                </a:lnTo>
                <a:lnTo>
                  <a:pt x="8883" y="4551"/>
                </a:lnTo>
                <a:lnTo>
                  <a:pt x="8869" y="4585"/>
                </a:lnTo>
                <a:lnTo>
                  <a:pt x="8854" y="4619"/>
                </a:lnTo>
                <a:lnTo>
                  <a:pt x="8838" y="4654"/>
                </a:lnTo>
                <a:lnTo>
                  <a:pt x="8821" y="4687"/>
                </a:lnTo>
                <a:lnTo>
                  <a:pt x="8803" y="4719"/>
                </a:lnTo>
                <a:lnTo>
                  <a:pt x="8823" y="4716"/>
                </a:lnTo>
                <a:lnTo>
                  <a:pt x="8843" y="4712"/>
                </a:lnTo>
                <a:lnTo>
                  <a:pt x="8864" y="4710"/>
                </a:lnTo>
                <a:lnTo>
                  <a:pt x="8884" y="4708"/>
                </a:lnTo>
                <a:lnTo>
                  <a:pt x="8905" y="4707"/>
                </a:lnTo>
                <a:lnTo>
                  <a:pt x="8926" y="4707"/>
                </a:lnTo>
                <a:lnTo>
                  <a:pt x="8947" y="4708"/>
                </a:lnTo>
                <a:lnTo>
                  <a:pt x="8967" y="4709"/>
                </a:lnTo>
                <a:lnTo>
                  <a:pt x="8987" y="4710"/>
                </a:lnTo>
                <a:lnTo>
                  <a:pt x="9008" y="4714"/>
                </a:lnTo>
                <a:lnTo>
                  <a:pt x="9028" y="4717"/>
                </a:lnTo>
                <a:lnTo>
                  <a:pt x="9049" y="4720"/>
                </a:lnTo>
                <a:lnTo>
                  <a:pt x="9069" y="4725"/>
                </a:lnTo>
                <a:lnTo>
                  <a:pt x="9089" y="4731"/>
                </a:lnTo>
                <a:lnTo>
                  <a:pt x="9109" y="4736"/>
                </a:lnTo>
                <a:lnTo>
                  <a:pt x="9129" y="4744"/>
                </a:lnTo>
                <a:lnTo>
                  <a:pt x="9161" y="4755"/>
                </a:lnTo>
                <a:lnTo>
                  <a:pt x="9193" y="4769"/>
                </a:lnTo>
                <a:lnTo>
                  <a:pt x="9222" y="4784"/>
                </a:lnTo>
                <a:lnTo>
                  <a:pt x="9248" y="4800"/>
                </a:lnTo>
                <a:lnTo>
                  <a:pt x="9276" y="4818"/>
                </a:lnTo>
                <a:lnTo>
                  <a:pt x="9302" y="4839"/>
                </a:lnTo>
                <a:lnTo>
                  <a:pt x="9329" y="4861"/>
                </a:lnTo>
                <a:lnTo>
                  <a:pt x="9354" y="4886"/>
                </a:lnTo>
                <a:lnTo>
                  <a:pt x="9357" y="4888"/>
                </a:lnTo>
                <a:lnTo>
                  <a:pt x="9360" y="4891"/>
                </a:lnTo>
                <a:lnTo>
                  <a:pt x="9362" y="4893"/>
                </a:lnTo>
                <a:lnTo>
                  <a:pt x="9376" y="4908"/>
                </a:lnTo>
                <a:lnTo>
                  <a:pt x="9389" y="4925"/>
                </a:lnTo>
                <a:lnTo>
                  <a:pt x="9402" y="4940"/>
                </a:lnTo>
                <a:lnTo>
                  <a:pt x="9414" y="4956"/>
                </a:lnTo>
                <a:lnTo>
                  <a:pt x="9426" y="4972"/>
                </a:lnTo>
                <a:lnTo>
                  <a:pt x="9436" y="4989"/>
                </a:lnTo>
                <a:lnTo>
                  <a:pt x="9446" y="5005"/>
                </a:lnTo>
                <a:lnTo>
                  <a:pt x="9457" y="5022"/>
                </a:lnTo>
                <a:lnTo>
                  <a:pt x="9465" y="5039"/>
                </a:lnTo>
                <a:lnTo>
                  <a:pt x="9474" y="5056"/>
                </a:lnTo>
                <a:lnTo>
                  <a:pt x="9482" y="5074"/>
                </a:lnTo>
                <a:lnTo>
                  <a:pt x="9489" y="5093"/>
                </a:lnTo>
                <a:lnTo>
                  <a:pt x="9496" y="5110"/>
                </a:lnTo>
                <a:lnTo>
                  <a:pt x="9502" y="5128"/>
                </a:lnTo>
                <a:lnTo>
                  <a:pt x="9507" y="5146"/>
                </a:lnTo>
                <a:lnTo>
                  <a:pt x="9513" y="5165"/>
                </a:lnTo>
                <a:lnTo>
                  <a:pt x="9517" y="5184"/>
                </a:lnTo>
                <a:lnTo>
                  <a:pt x="9520" y="5202"/>
                </a:lnTo>
                <a:lnTo>
                  <a:pt x="9523" y="5221"/>
                </a:lnTo>
                <a:lnTo>
                  <a:pt x="9527" y="5239"/>
                </a:lnTo>
                <a:lnTo>
                  <a:pt x="9528" y="5259"/>
                </a:lnTo>
                <a:lnTo>
                  <a:pt x="9530" y="5277"/>
                </a:lnTo>
                <a:lnTo>
                  <a:pt x="9530" y="5296"/>
                </a:lnTo>
                <a:lnTo>
                  <a:pt x="9531" y="5315"/>
                </a:lnTo>
                <a:lnTo>
                  <a:pt x="9530" y="5334"/>
                </a:lnTo>
                <a:lnTo>
                  <a:pt x="9529" y="5353"/>
                </a:lnTo>
                <a:lnTo>
                  <a:pt x="9528" y="5372"/>
                </a:lnTo>
                <a:lnTo>
                  <a:pt x="9526" y="5390"/>
                </a:lnTo>
                <a:lnTo>
                  <a:pt x="9522" y="5410"/>
                </a:lnTo>
                <a:lnTo>
                  <a:pt x="9519" y="5428"/>
                </a:lnTo>
                <a:lnTo>
                  <a:pt x="9516" y="5446"/>
                </a:lnTo>
                <a:lnTo>
                  <a:pt x="9511" y="5465"/>
                </a:lnTo>
                <a:lnTo>
                  <a:pt x="9549" y="5451"/>
                </a:lnTo>
                <a:lnTo>
                  <a:pt x="9588" y="5440"/>
                </a:lnTo>
                <a:lnTo>
                  <a:pt x="9627" y="5430"/>
                </a:lnTo>
                <a:lnTo>
                  <a:pt x="9666" y="5423"/>
                </a:lnTo>
                <a:lnTo>
                  <a:pt x="9706" y="5416"/>
                </a:lnTo>
                <a:lnTo>
                  <a:pt x="9746" y="5412"/>
                </a:lnTo>
                <a:lnTo>
                  <a:pt x="9786" y="5411"/>
                </a:lnTo>
                <a:lnTo>
                  <a:pt x="9825" y="5410"/>
                </a:lnTo>
                <a:lnTo>
                  <a:pt x="9865" y="5412"/>
                </a:lnTo>
                <a:lnTo>
                  <a:pt x="9904" y="5415"/>
                </a:lnTo>
                <a:lnTo>
                  <a:pt x="9942" y="5420"/>
                </a:lnTo>
                <a:lnTo>
                  <a:pt x="9981" y="5428"/>
                </a:lnTo>
                <a:lnTo>
                  <a:pt x="10020" y="5438"/>
                </a:lnTo>
                <a:lnTo>
                  <a:pt x="10057" y="5448"/>
                </a:lnTo>
                <a:lnTo>
                  <a:pt x="10095" y="5461"/>
                </a:lnTo>
                <a:lnTo>
                  <a:pt x="10132" y="5475"/>
                </a:lnTo>
                <a:lnTo>
                  <a:pt x="10168" y="5492"/>
                </a:lnTo>
                <a:lnTo>
                  <a:pt x="10204" y="5510"/>
                </a:lnTo>
                <a:lnTo>
                  <a:pt x="10238" y="5531"/>
                </a:lnTo>
                <a:lnTo>
                  <a:pt x="10272" y="5552"/>
                </a:lnTo>
                <a:lnTo>
                  <a:pt x="10306" y="5576"/>
                </a:lnTo>
                <a:lnTo>
                  <a:pt x="10338" y="5601"/>
                </a:lnTo>
                <a:lnTo>
                  <a:pt x="10369" y="5628"/>
                </a:lnTo>
                <a:lnTo>
                  <a:pt x="10399" y="5658"/>
                </a:lnTo>
                <a:lnTo>
                  <a:pt x="10400" y="5659"/>
                </a:lnTo>
                <a:lnTo>
                  <a:pt x="10403" y="5662"/>
                </a:lnTo>
                <a:lnTo>
                  <a:pt x="10403" y="5663"/>
                </a:lnTo>
                <a:lnTo>
                  <a:pt x="10421" y="5682"/>
                </a:lnTo>
                <a:lnTo>
                  <a:pt x="10438" y="5701"/>
                </a:lnTo>
                <a:lnTo>
                  <a:pt x="10453" y="5720"/>
                </a:lnTo>
                <a:lnTo>
                  <a:pt x="10468" y="5740"/>
                </a:lnTo>
                <a:lnTo>
                  <a:pt x="10483" y="5759"/>
                </a:lnTo>
                <a:lnTo>
                  <a:pt x="10497" y="5779"/>
                </a:lnTo>
                <a:lnTo>
                  <a:pt x="10510" y="5800"/>
                </a:lnTo>
                <a:lnTo>
                  <a:pt x="10522" y="5820"/>
                </a:lnTo>
                <a:lnTo>
                  <a:pt x="10533" y="5841"/>
                </a:lnTo>
                <a:lnTo>
                  <a:pt x="10545" y="5863"/>
                </a:lnTo>
                <a:lnTo>
                  <a:pt x="10555" y="5884"/>
                </a:lnTo>
                <a:lnTo>
                  <a:pt x="10566" y="5906"/>
                </a:lnTo>
                <a:lnTo>
                  <a:pt x="10574" y="5927"/>
                </a:lnTo>
                <a:lnTo>
                  <a:pt x="10583" y="5949"/>
                </a:lnTo>
                <a:lnTo>
                  <a:pt x="10590" y="5972"/>
                </a:lnTo>
                <a:lnTo>
                  <a:pt x="10598" y="5994"/>
                </a:lnTo>
                <a:lnTo>
                  <a:pt x="10604" y="6017"/>
                </a:lnTo>
                <a:lnTo>
                  <a:pt x="10610" y="6039"/>
                </a:lnTo>
                <a:lnTo>
                  <a:pt x="10615" y="6062"/>
                </a:lnTo>
                <a:lnTo>
                  <a:pt x="10620" y="6085"/>
                </a:lnTo>
                <a:lnTo>
                  <a:pt x="10624" y="6108"/>
                </a:lnTo>
                <a:lnTo>
                  <a:pt x="10627" y="6132"/>
                </a:lnTo>
                <a:lnTo>
                  <a:pt x="10629" y="6154"/>
                </a:lnTo>
                <a:lnTo>
                  <a:pt x="10631" y="6178"/>
                </a:lnTo>
                <a:lnTo>
                  <a:pt x="10632" y="6201"/>
                </a:lnTo>
                <a:lnTo>
                  <a:pt x="10633" y="6225"/>
                </a:lnTo>
                <a:lnTo>
                  <a:pt x="10633" y="6247"/>
                </a:lnTo>
                <a:lnTo>
                  <a:pt x="10632" y="6271"/>
                </a:lnTo>
                <a:lnTo>
                  <a:pt x="10631" y="6294"/>
                </a:lnTo>
                <a:lnTo>
                  <a:pt x="10629" y="6317"/>
                </a:lnTo>
                <a:lnTo>
                  <a:pt x="10626" y="6340"/>
                </a:lnTo>
                <a:lnTo>
                  <a:pt x="10623" y="6363"/>
                </a:lnTo>
                <a:lnTo>
                  <a:pt x="10652" y="6361"/>
                </a:lnTo>
                <a:lnTo>
                  <a:pt x="10679" y="6359"/>
                </a:lnTo>
                <a:lnTo>
                  <a:pt x="10708" y="6358"/>
                </a:lnTo>
                <a:lnTo>
                  <a:pt x="10736" y="6358"/>
                </a:lnTo>
                <a:lnTo>
                  <a:pt x="10775" y="6360"/>
                </a:lnTo>
                <a:lnTo>
                  <a:pt x="10815" y="6363"/>
                </a:lnTo>
                <a:lnTo>
                  <a:pt x="10854" y="6368"/>
                </a:lnTo>
                <a:lnTo>
                  <a:pt x="10892" y="6376"/>
                </a:lnTo>
                <a:lnTo>
                  <a:pt x="10931" y="6385"/>
                </a:lnTo>
                <a:lnTo>
                  <a:pt x="10968" y="6396"/>
                </a:lnTo>
                <a:lnTo>
                  <a:pt x="11006" y="6409"/>
                </a:lnTo>
                <a:lnTo>
                  <a:pt x="11043" y="6423"/>
                </a:lnTo>
                <a:lnTo>
                  <a:pt x="11079" y="6440"/>
                </a:lnTo>
                <a:lnTo>
                  <a:pt x="11115" y="6458"/>
                </a:lnTo>
                <a:lnTo>
                  <a:pt x="11149" y="6479"/>
                </a:lnTo>
                <a:lnTo>
                  <a:pt x="11183" y="6500"/>
                </a:lnTo>
                <a:lnTo>
                  <a:pt x="11217" y="6524"/>
                </a:lnTo>
                <a:lnTo>
                  <a:pt x="11249" y="6549"/>
                </a:lnTo>
                <a:lnTo>
                  <a:pt x="11280" y="6576"/>
                </a:lnTo>
                <a:lnTo>
                  <a:pt x="11310" y="6606"/>
                </a:lnTo>
                <a:lnTo>
                  <a:pt x="11311" y="6607"/>
                </a:lnTo>
                <a:lnTo>
                  <a:pt x="11314" y="6610"/>
                </a:lnTo>
                <a:lnTo>
                  <a:pt x="11316" y="6611"/>
                </a:lnTo>
                <a:lnTo>
                  <a:pt x="11320" y="6616"/>
                </a:lnTo>
                <a:lnTo>
                  <a:pt x="11321" y="6617"/>
                </a:lnTo>
                <a:lnTo>
                  <a:pt x="11349" y="6648"/>
                </a:lnTo>
                <a:lnTo>
                  <a:pt x="11375" y="6680"/>
                </a:lnTo>
                <a:lnTo>
                  <a:pt x="11398" y="6713"/>
                </a:lnTo>
                <a:lnTo>
                  <a:pt x="11421" y="6747"/>
                </a:lnTo>
                <a:lnTo>
                  <a:pt x="11441" y="6782"/>
                </a:lnTo>
                <a:lnTo>
                  <a:pt x="11459" y="6817"/>
                </a:lnTo>
                <a:lnTo>
                  <a:pt x="11477" y="6853"/>
                </a:lnTo>
                <a:lnTo>
                  <a:pt x="11492" y="6890"/>
                </a:lnTo>
                <a:lnTo>
                  <a:pt x="11505" y="6927"/>
                </a:lnTo>
                <a:lnTo>
                  <a:pt x="11515" y="6965"/>
                </a:lnTo>
                <a:lnTo>
                  <a:pt x="11525" y="7003"/>
                </a:lnTo>
                <a:lnTo>
                  <a:pt x="11533" y="7041"/>
                </a:lnTo>
                <a:lnTo>
                  <a:pt x="11538" y="7080"/>
                </a:lnTo>
                <a:lnTo>
                  <a:pt x="11542" y="7119"/>
                </a:lnTo>
                <a:lnTo>
                  <a:pt x="11543" y="7158"/>
                </a:lnTo>
                <a:lnTo>
                  <a:pt x="11543" y="7196"/>
                </a:lnTo>
                <a:lnTo>
                  <a:pt x="11543" y="7219"/>
                </a:lnTo>
                <a:lnTo>
                  <a:pt x="11541" y="7241"/>
                </a:lnTo>
                <a:lnTo>
                  <a:pt x="11540" y="7264"/>
                </a:lnTo>
                <a:lnTo>
                  <a:pt x="11537" y="7286"/>
                </a:lnTo>
                <a:lnTo>
                  <a:pt x="11534" y="7307"/>
                </a:lnTo>
                <a:lnTo>
                  <a:pt x="11530" y="7330"/>
                </a:lnTo>
                <a:lnTo>
                  <a:pt x="11526" y="7352"/>
                </a:lnTo>
                <a:lnTo>
                  <a:pt x="11521" y="7374"/>
                </a:lnTo>
                <a:lnTo>
                  <a:pt x="11530" y="7371"/>
                </a:lnTo>
                <a:lnTo>
                  <a:pt x="11540" y="7369"/>
                </a:lnTo>
                <a:lnTo>
                  <a:pt x="11551" y="7365"/>
                </a:lnTo>
                <a:lnTo>
                  <a:pt x="11560" y="7363"/>
                </a:lnTo>
                <a:lnTo>
                  <a:pt x="11560" y="8153"/>
                </a:lnTo>
                <a:lnTo>
                  <a:pt x="10841" y="8153"/>
                </a:lnTo>
                <a:lnTo>
                  <a:pt x="10844" y="8131"/>
                </a:lnTo>
                <a:lnTo>
                  <a:pt x="10847" y="8110"/>
                </a:lnTo>
                <a:lnTo>
                  <a:pt x="10851" y="8089"/>
                </a:lnTo>
                <a:lnTo>
                  <a:pt x="10857" y="8068"/>
                </a:lnTo>
                <a:lnTo>
                  <a:pt x="10862" y="8048"/>
                </a:lnTo>
                <a:lnTo>
                  <a:pt x="10868" y="8027"/>
                </a:lnTo>
                <a:lnTo>
                  <a:pt x="10874" y="8006"/>
                </a:lnTo>
                <a:lnTo>
                  <a:pt x="10880" y="7985"/>
                </a:lnTo>
                <a:lnTo>
                  <a:pt x="10852" y="7991"/>
                </a:lnTo>
                <a:lnTo>
                  <a:pt x="10825" y="7995"/>
                </a:lnTo>
                <a:lnTo>
                  <a:pt x="10797" y="7998"/>
                </a:lnTo>
                <a:lnTo>
                  <a:pt x="10769" y="8000"/>
                </a:lnTo>
                <a:lnTo>
                  <a:pt x="10740" y="8001"/>
                </a:lnTo>
                <a:lnTo>
                  <a:pt x="10712" y="8001"/>
                </a:lnTo>
                <a:lnTo>
                  <a:pt x="10684" y="8000"/>
                </a:lnTo>
                <a:lnTo>
                  <a:pt x="10656" y="7999"/>
                </a:lnTo>
                <a:lnTo>
                  <a:pt x="10628" y="7996"/>
                </a:lnTo>
                <a:lnTo>
                  <a:pt x="10600" y="7993"/>
                </a:lnTo>
                <a:lnTo>
                  <a:pt x="10572" y="7989"/>
                </a:lnTo>
                <a:lnTo>
                  <a:pt x="10544" y="7983"/>
                </a:lnTo>
                <a:lnTo>
                  <a:pt x="10516" y="7977"/>
                </a:lnTo>
                <a:lnTo>
                  <a:pt x="10489" y="7969"/>
                </a:lnTo>
                <a:lnTo>
                  <a:pt x="10461" y="7961"/>
                </a:lnTo>
                <a:lnTo>
                  <a:pt x="10435" y="7951"/>
                </a:lnTo>
                <a:lnTo>
                  <a:pt x="10414" y="7944"/>
                </a:lnTo>
                <a:lnTo>
                  <a:pt x="10394" y="7935"/>
                </a:lnTo>
                <a:lnTo>
                  <a:pt x="10373" y="7927"/>
                </a:lnTo>
                <a:lnTo>
                  <a:pt x="10353" y="7917"/>
                </a:lnTo>
                <a:lnTo>
                  <a:pt x="10332" y="7906"/>
                </a:lnTo>
                <a:lnTo>
                  <a:pt x="10313" y="7895"/>
                </a:lnTo>
                <a:lnTo>
                  <a:pt x="10293" y="7884"/>
                </a:lnTo>
                <a:lnTo>
                  <a:pt x="10273" y="7872"/>
                </a:lnTo>
                <a:lnTo>
                  <a:pt x="10255" y="7859"/>
                </a:lnTo>
                <a:lnTo>
                  <a:pt x="10236" y="7846"/>
                </a:lnTo>
                <a:lnTo>
                  <a:pt x="10217" y="7832"/>
                </a:lnTo>
                <a:lnTo>
                  <a:pt x="10199" y="7817"/>
                </a:lnTo>
                <a:lnTo>
                  <a:pt x="10181" y="7802"/>
                </a:lnTo>
                <a:lnTo>
                  <a:pt x="10164" y="7787"/>
                </a:lnTo>
                <a:lnTo>
                  <a:pt x="10147" y="7770"/>
                </a:lnTo>
                <a:lnTo>
                  <a:pt x="10129" y="7754"/>
                </a:lnTo>
                <a:lnTo>
                  <a:pt x="10126" y="7750"/>
                </a:lnTo>
                <a:lnTo>
                  <a:pt x="10124" y="7749"/>
                </a:lnTo>
                <a:lnTo>
                  <a:pt x="10107" y="7731"/>
                </a:lnTo>
                <a:lnTo>
                  <a:pt x="10091" y="7711"/>
                </a:lnTo>
                <a:lnTo>
                  <a:pt x="10075" y="7693"/>
                </a:lnTo>
                <a:lnTo>
                  <a:pt x="10060" y="7673"/>
                </a:lnTo>
                <a:lnTo>
                  <a:pt x="10046" y="7653"/>
                </a:lnTo>
                <a:lnTo>
                  <a:pt x="10032" y="7633"/>
                </a:lnTo>
                <a:lnTo>
                  <a:pt x="10019" y="7613"/>
                </a:lnTo>
                <a:lnTo>
                  <a:pt x="10006" y="7592"/>
                </a:lnTo>
                <a:lnTo>
                  <a:pt x="9994" y="7571"/>
                </a:lnTo>
                <a:lnTo>
                  <a:pt x="9983" y="7550"/>
                </a:lnTo>
                <a:lnTo>
                  <a:pt x="9973" y="7528"/>
                </a:lnTo>
                <a:lnTo>
                  <a:pt x="9963" y="7507"/>
                </a:lnTo>
                <a:lnTo>
                  <a:pt x="9953" y="7484"/>
                </a:lnTo>
                <a:lnTo>
                  <a:pt x="9945" y="7463"/>
                </a:lnTo>
                <a:lnTo>
                  <a:pt x="9937" y="7440"/>
                </a:lnTo>
                <a:lnTo>
                  <a:pt x="9930" y="7418"/>
                </a:lnTo>
                <a:lnTo>
                  <a:pt x="9923" y="7395"/>
                </a:lnTo>
                <a:lnTo>
                  <a:pt x="9918" y="7373"/>
                </a:lnTo>
                <a:lnTo>
                  <a:pt x="9912" y="7349"/>
                </a:lnTo>
                <a:lnTo>
                  <a:pt x="9908" y="7327"/>
                </a:lnTo>
                <a:lnTo>
                  <a:pt x="9904" y="7303"/>
                </a:lnTo>
                <a:lnTo>
                  <a:pt x="9901" y="7281"/>
                </a:lnTo>
                <a:lnTo>
                  <a:pt x="9898" y="7257"/>
                </a:lnTo>
                <a:lnTo>
                  <a:pt x="9896" y="7234"/>
                </a:lnTo>
                <a:lnTo>
                  <a:pt x="9895" y="7211"/>
                </a:lnTo>
                <a:lnTo>
                  <a:pt x="9895" y="7188"/>
                </a:lnTo>
                <a:lnTo>
                  <a:pt x="9895" y="7164"/>
                </a:lnTo>
                <a:lnTo>
                  <a:pt x="9895" y="7140"/>
                </a:lnTo>
                <a:lnTo>
                  <a:pt x="9897" y="7118"/>
                </a:lnTo>
                <a:lnTo>
                  <a:pt x="9899" y="7094"/>
                </a:lnTo>
                <a:lnTo>
                  <a:pt x="9902" y="7071"/>
                </a:lnTo>
                <a:lnTo>
                  <a:pt x="9905" y="7048"/>
                </a:lnTo>
                <a:lnTo>
                  <a:pt x="9877" y="7050"/>
                </a:lnTo>
                <a:lnTo>
                  <a:pt x="9848" y="7053"/>
                </a:lnTo>
                <a:lnTo>
                  <a:pt x="9820" y="7054"/>
                </a:lnTo>
                <a:lnTo>
                  <a:pt x="9791" y="7054"/>
                </a:lnTo>
                <a:lnTo>
                  <a:pt x="9752" y="7052"/>
                </a:lnTo>
                <a:lnTo>
                  <a:pt x="9714" y="7048"/>
                </a:lnTo>
                <a:lnTo>
                  <a:pt x="9674" y="7043"/>
                </a:lnTo>
                <a:lnTo>
                  <a:pt x="9635" y="7035"/>
                </a:lnTo>
                <a:lnTo>
                  <a:pt x="9598" y="7027"/>
                </a:lnTo>
                <a:lnTo>
                  <a:pt x="9560" y="7015"/>
                </a:lnTo>
                <a:lnTo>
                  <a:pt x="9522" y="7002"/>
                </a:lnTo>
                <a:lnTo>
                  <a:pt x="9485" y="6988"/>
                </a:lnTo>
                <a:lnTo>
                  <a:pt x="9449" y="6972"/>
                </a:lnTo>
                <a:lnTo>
                  <a:pt x="9413" y="6954"/>
                </a:lnTo>
                <a:lnTo>
                  <a:pt x="9378" y="6934"/>
                </a:lnTo>
                <a:lnTo>
                  <a:pt x="9344" y="6911"/>
                </a:lnTo>
                <a:lnTo>
                  <a:pt x="9312" y="6888"/>
                </a:lnTo>
                <a:lnTo>
                  <a:pt x="9280" y="6862"/>
                </a:lnTo>
                <a:lnTo>
                  <a:pt x="9248" y="6835"/>
                </a:lnTo>
                <a:lnTo>
                  <a:pt x="9218" y="6806"/>
                </a:lnTo>
                <a:lnTo>
                  <a:pt x="9217" y="6804"/>
                </a:lnTo>
                <a:lnTo>
                  <a:pt x="9214" y="6801"/>
                </a:lnTo>
                <a:lnTo>
                  <a:pt x="9193" y="6778"/>
                </a:lnTo>
                <a:lnTo>
                  <a:pt x="9173" y="6756"/>
                </a:lnTo>
                <a:lnTo>
                  <a:pt x="9155" y="6732"/>
                </a:lnTo>
                <a:lnTo>
                  <a:pt x="9137" y="6709"/>
                </a:lnTo>
                <a:lnTo>
                  <a:pt x="9119" y="6684"/>
                </a:lnTo>
                <a:lnTo>
                  <a:pt x="9104" y="6660"/>
                </a:lnTo>
                <a:lnTo>
                  <a:pt x="9089" y="6635"/>
                </a:lnTo>
                <a:lnTo>
                  <a:pt x="9075" y="6609"/>
                </a:lnTo>
                <a:lnTo>
                  <a:pt x="9063" y="6583"/>
                </a:lnTo>
                <a:lnTo>
                  <a:pt x="9051" y="6557"/>
                </a:lnTo>
                <a:lnTo>
                  <a:pt x="9040" y="6530"/>
                </a:lnTo>
                <a:lnTo>
                  <a:pt x="9030" y="6503"/>
                </a:lnTo>
                <a:lnTo>
                  <a:pt x="9021" y="6476"/>
                </a:lnTo>
                <a:lnTo>
                  <a:pt x="9013" y="6449"/>
                </a:lnTo>
                <a:lnTo>
                  <a:pt x="9006" y="6422"/>
                </a:lnTo>
                <a:lnTo>
                  <a:pt x="9000" y="6394"/>
                </a:lnTo>
                <a:lnTo>
                  <a:pt x="8995" y="6366"/>
                </a:lnTo>
                <a:lnTo>
                  <a:pt x="8991" y="6338"/>
                </a:lnTo>
                <a:lnTo>
                  <a:pt x="8987" y="6310"/>
                </a:lnTo>
                <a:lnTo>
                  <a:pt x="8985" y="6281"/>
                </a:lnTo>
                <a:lnTo>
                  <a:pt x="8984" y="6254"/>
                </a:lnTo>
                <a:lnTo>
                  <a:pt x="8984" y="6226"/>
                </a:lnTo>
                <a:lnTo>
                  <a:pt x="8984" y="6197"/>
                </a:lnTo>
                <a:lnTo>
                  <a:pt x="8986" y="6169"/>
                </a:lnTo>
                <a:lnTo>
                  <a:pt x="8988" y="6141"/>
                </a:lnTo>
                <a:lnTo>
                  <a:pt x="8992" y="6113"/>
                </a:lnTo>
                <a:lnTo>
                  <a:pt x="8997" y="6085"/>
                </a:lnTo>
                <a:lnTo>
                  <a:pt x="9002" y="6058"/>
                </a:lnTo>
                <a:lnTo>
                  <a:pt x="9009" y="6030"/>
                </a:lnTo>
                <a:lnTo>
                  <a:pt x="9016" y="6003"/>
                </a:lnTo>
                <a:lnTo>
                  <a:pt x="9025" y="5975"/>
                </a:lnTo>
                <a:lnTo>
                  <a:pt x="9034" y="5948"/>
                </a:lnTo>
                <a:lnTo>
                  <a:pt x="9038" y="5937"/>
                </a:lnTo>
                <a:lnTo>
                  <a:pt x="9043" y="5925"/>
                </a:lnTo>
                <a:lnTo>
                  <a:pt x="9047" y="5914"/>
                </a:lnTo>
                <a:lnTo>
                  <a:pt x="9053" y="5902"/>
                </a:lnTo>
                <a:lnTo>
                  <a:pt x="9017" y="5909"/>
                </a:lnTo>
                <a:lnTo>
                  <a:pt x="8982" y="5913"/>
                </a:lnTo>
                <a:lnTo>
                  <a:pt x="8947" y="5915"/>
                </a:lnTo>
                <a:lnTo>
                  <a:pt x="8911" y="5916"/>
                </a:lnTo>
                <a:lnTo>
                  <a:pt x="8882" y="5914"/>
                </a:lnTo>
                <a:lnTo>
                  <a:pt x="8854" y="5912"/>
                </a:lnTo>
                <a:lnTo>
                  <a:pt x="8825" y="5908"/>
                </a:lnTo>
                <a:lnTo>
                  <a:pt x="8797" y="5902"/>
                </a:lnTo>
                <a:lnTo>
                  <a:pt x="8769" y="5896"/>
                </a:lnTo>
                <a:lnTo>
                  <a:pt x="8741" y="5888"/>
                </a:lnTo>
                <a:lnTo>
                  <a:pt x="8714" y="5879"/>
                </a:lnTo>
                <a:lnTo>
                  <a:pt x="8688" y="5868"/>
                </a:lnTo>
                <a:lnTo>
                  <a:pt x="8661" y="5856"/>
                </a:lnTo>
                <a:lnTo>
                  <a:pt x="8635" y="5843"/>
                </a:lnTo>
                <a:lnTo>
                  <a:pt x="8609" y="5828"/>
                </a:lnTo>
                <a:lnTo>
                  <a:pt x="8584" y="5812"/>
                </a:lnTo>
                <a:lnTo>
                  <a:pt x="8560" y="5795"/>
                </a:lnTo>
                <a:lnTo>
                  <a:pt x="8537" y="5777"/>
                </a:lnTo>
                <a:lnTo>
                  <a:pt x="8514" y="5758"/>
                </a:lnTo>
                <a:lnTo>
                  <a:pt x="8492" y="5736"/>
                </a:lnTo>
                <a:lnTo>
                  <a:pt x="8491" y="5735"/>
                </a:lnTo>
                <a:lnTo>
                  <a:pt x="8488" y="5731"/>
                </a:lnTo>
                <a:lnTo>
                  <a:pt x="8487" y="5729"/>
                </a:lnTo>
                <a:lnTo>
                  <a:pt x="8473" y="5715"/>
                </a:lnTo>
                <a:lnTo>
                  <a:pt x="8460" y="5700"/>
                </a:lnTo>
                <a:lnTo>
                  <a:pt x="8447" y="5684"/>
                </a:lnTo>
                <a:lnTo>
                  <a:pt x="8435" y="5669"/>
                </a:lnTo>
                <a:lnTo>
                  <a:pt x="8423" y="5653"/>
                </a:lnTo>
                <a:lnTo>
                  <a:pt x="8413" y="5636"/>
                </a:lnTo>
                <a:lnTo>
                  <a:pt x="8403" y="5620"/>
                </a:lnTo>
                <a:lnTo>
                  <a:pt x="8393" y="5602"/>
                </a:lnTo>
                <a:lnTo>
                  <a:pt x="8384" y="5586"/>
                </a:lnTo>
                <a:lnTo>
                  <a:pt x="8375" y="5568"/>
                </a:lnTo>
                <a:lnTo>
                  <a:pt x="8367" y="5551"/>
                </a:lnTo>
                <a:lnTo>
                  <a:pt x="8360" y="5534"/>
                </a:lnTo>
                <a:lnTo>
                  <a:pt x="8353" y="5516"/>
                </a:lnTo>
                <a:lnTo>
                  <a:pt x="8347" y="5499"/>
                </a:lnTo>
                <a:lnTo>
                  <a:pt x="8342" y="5480"/>
                </a:lnTo>
                <a:lnTo>
                  <a:pt x="8337" y="5462"/>
                </a:lnTo>
                <a:lnTo>
                  <a:pt x="8333" y="5444"/>
                </a:lnTo>
                <a:lnTo>
                  <a:pt x="8329" y="5425"/>
                </a:lnTo>
                <a:lnTo>
                  <a:pt x="8326" y="5406"/>
                </a:lnTo>
                <a:lnTo>
                  <a:pt x="8322" y="5388"/>
                </a:lnTo>
                <a:lnTo>
                  <a:pt x="8321" y="5370"/>
                </a:lnTo>
                <a:lnTo>
                  <a:pt x="8319" y="5351"/>
                </a:lnTo>
                <a:lnTo>
                  <a:pt x="8318" y="5333"/>
                </a:lnTo>
                <a:lnTo>
                  <a:pt x="8318" y="5313"/>
                </a:lnTo>
                <a:lnTo>
                  <a:pt x="8318" y="5295"/>
                </a:lnTo>
                <a:lnTo>
                  <a:pt x="8319" y="5276"/>
                </a:lnTo>
                <a:lnTo>
                  <a:pt x="8320" y="5258"/>
                </a:lnTo>
                <a:lnTo>
                  <a:pt x="8322" y="5239"/>
                </a:lnTo>
                <a:lnTo>
                  <a:pt x="8324" y="5220"/>
                </a:lnTo>
                <a:lnTo>
                  <a:pt x="8328" y="5202"/>
                </a:lnTo>
                <a:lnTo>
                  <a:pt x="8332" y="5184"/>
                </a:lnTo>
                <a:lnTo>
                  <a:pt x="8336" y="5165"/>
                </a:lnTo>
                <a:lnTo>
                  <a:pt x="8308" y="5179"/>
                </a:lnTo>
                <a:lnTo>
                  <a:pt x="8279" y="5193"/>
                </a:lnTo>
                <a:lnTo>
                  <a:pt x="8251" y="5206"/>
                </a:lnTo>
                <a:lnTo>
                  <a:pt x="8222" y="5218"/>
                </a:lnTo>
                <a:lnTo>
                  <a:pt x="8193" y="5229"/>
                </a:lnTo>
                <a:lnTo>
                  <a:pt x="8164" y="5239"/>
                </a:lnTo>
                <a:lnTo>
                  <a:pt x="8134" y="5249"/>
                </a:lnTo>
                <a:lnTo>
                  <a:pt x="8105" y="5258"/>
                </a:lnTo>
                <a:lnTo>
                  <a:pt x="8075" y="5265"/>
                </a:lnTo>
                <a:lnTo>
                  <a:pt x="8045" y="5273"/>
                </a:lnTo>
                <a:lnTo>
                  <a:pt x="8015" y="5279"/>
                </a:lnTo>
                <a:lnTo>
                  <a:pt x="7985" y="5284"/>
                </a:lnTo>
                <a:lnTo>
                  <a:pt x="7955" y="5289"/>
                </a:lnTo>
                <a:lnTo>
                  <a:pt x="7924" y="5293"/>
                </a:lnTo>
                <a:lnTo>
                  <a:pt x="7894" y="5296"/>
                </a:lnTo>
                <a:lnTo>
                  <a:pt x="7862" y="5298"/>
                </a:lnTo>
                <a:lnTo>
                  <a:pt x="7832" y="5299"/>
                </a:lnTo>
                <a:lnTo>
                  <a:pt x="7802" y="5300"/>
                </a:lnTo>
                <a:lnTo>
                  <a:pt x="7771" y="5300"/>
                </a:lnTo>
                <a:lnTo>
                  <a:pt x="7741" y="5299"/>
                </a:lnTo>
                <a:lnTo>
                  <a:pt x="7710" y="5298"/>
                </a:lnTo>
                <a:lnTo>
                  <a:pt x="7680" y="5295"/>
                </a:lnTo>
                <a:lnTo>
                  <a:pt x="7649" y="5292"/>
                </a:lnTo>
                <a:lnTo>
                  <a:pt x="7619" y="5289"/>
                </a:lnTo>
                <a:lnTo>
                  <a:pt x="7588" y="5283"/>
                </a:lnTo>
                <a:lnTo>
                  <a:pt x="7558" y="5278"/>
                </a:lnTo>
                <a:lnTo>
                  <a:pt x="7528" y="5272"/>
                </a:lnTo>
                <a:lnTo>
                  <a:pt x="7498" y="5264"/>
                </a:lnTo>
                <a:lnTo>
                  <a:pt x="7469" y="5257"/>
                </a:lnTo>
                <a:lnTo>
                  <a:pt x="7439" y="5248"/>
                </a:lnTo>
                <a:lnTo>
                  <a:pt x="7410" y="5238"/>
                </a:lnTo>
                <a:lnTo>
                  <a:pt x="7381" y="5228"/>
                </a:lnTo>
                <a:lnTo>
                  <a:pt x="7340" y="5213"/>
                </a:lnTo>
                <a:lnTo>
                  <a:pt x="7299" y="5194"/>
                </a:lnTo>
                <a:lnTo>
                  <a:pt x="7260" y="5175"/>
                </a:lnTo>
                <a:lnTo>
                  <a:pt x="7220" y="5154"/>
                </a:lnTo>
                <a:lnTo>
                  <a:pt x="7223" y="5186"/>
                </a:lnTo>
                <a:lnTo>
                  <a:pt x="7225" y="5218"/>
                </a:lnTo>
                <a:lnTo>
                  <a:pt x="7226" y="5250"/>
                </a:lnTo>
                <a:lnTo>
                  <a:pt x="7226" y="5282"/>
                </a:lnTo>
                <a:lnTo>
                  <a:pt x="7224" y="5319"/>
                </a:lnTo>
                <a:lnTo>
                  <a:pt x="7222" y="5355"/>
                </a:lnTo>
                <a:lnTo>
                  <a:pt x="7218" y="5391"/>
                </a:lnTo>
                <a:lnTo>
                  <a:pt x="7212" y="5427"/>
                </a:lnTo>
                <a:lnTo>
                  <a:pt x="7205" y="5463"/>
                </a:lnTo>
                <a:lnTo>
                  <a:pt x="7197" y="5499"/>
                </a:lnTo>
                <a:lnTo>
                  <a:pt x="7188" y="5534"/>
                </a:lnTo>
                <a:lnTo>
                  <a:pt x="7176" y="5568"/>
                </a:lnTo>
                <a:lnTo>
                  <a:pt x="7198" y="5564"/>
                </a:lnTo>
                <a:lnTo>
                  <a:pt x="7221" y="5561"/>
                </a:lnTo>
                <a:lnTo>
                  <a:pt x="7243" y="5557"/>
                </a:lnTo>
                <a:lnTo>
                  <a:pt x="7265" y="5555"/>
                </a:lnTo>
                <a:lnTo>
                  <a:pt x="7288" y="5554"/>
                </a:lnTo>
                <a:lnTo>
                  <a:pt x="7309" y="5553"/>
                </a:lnTo>
                <a:lnTo>
                  <a:pt x="7332" y="5552"/>
                </a:lnTo>
                <a:lnTo>
                  <a:pt x="7354" y="5553"/>
                </a:lnTo>
                <a:lnTo>
                  <a:pt x="7394" y="5554"/>
                </a:lnTo>
                <a:lnTo>
                  <a:pt x="7433" y="5559"/>
                </a:lnTo>
                <a:lnTo>
                  <a:pt x="7471" y="5564"/>
                </a:lnTo>
                <a:lnTo>
                  <a:pt x="7510" y="5570"/>
                </a:lnTo>
                <a:lnTo>
                  <a:pt x="7549" y="5580"/>
                </a:lnTo>
                <a:lnTo>
                  <a:pt x="7586" y="5591"/>
                </a:lnTo>
                <a:lnTo>
                  <a:pt x="7624" y="5604"/>
                </a:lnTo>
                <a:lnTo>
                  <a:pt x="7660" y="5619"/>
                </a:lnTo>
                <a:lnTo>
                  <a:pt x="7697" y="5635"/>
                </a:lnTo>
                <a:lnTo>
                  <a:pt x="7732" y="5653"/>
                </a:lnTo>
                <a:lnTo>
                  <a:pt x="7767" y="5673"/>
                </a:lnTo>
                <a:lnTo>
                  <a:pt x="7801" y="5695"/>
                </a:lnTo>
                <a:lnTo>
                  <a:pt x="7835" y="5718"/>
                </a:lnTo>
                <a:lnTo>
                  <a:pt x="7867" y="5744"/>
                </a:lnTo>
                <a:lnTo>
                  <a:pt x="7898" y="5772"/>
                </a:lnTo>
                <a:lnTo>
                  <a:pt x="7928" y="5801"/>
                </a:lnTo>
                <a:lnTo>
                  <a:pt x="7929" y="5802"/>
                </a:lnTo>
                <a:lnTo>
                  <a:pt x="7932" y="5805"/>
                </a:lnTo>
                <a:lnTo>
                  <a:pt x="7933" y="5807"/>
                </a:lnTo>
                <a:lnTo>
                  <a:pt x="7938" y="5812"/>
                </a:lnTo>
                <a:lnTo>
                  <a:pt x="7939" y="5812"/>
                </a:lnTo>
                <a:lnTo>
                  <a:pt x="7967" y="5843"/>
                </a:lnTo>
                <a:lnTo>
                  <a:pt x="7992" y="5876"/>
                </a:lnTo>
                <a:lnTo>
                  <a:pt x="8016" y="5909"/>
                </a:lnTo>
                <a:lnTo>
                  <a:pt x="8039" y="5942"/>
                </a:lnTo>
                <a:lnTo>
                  <a:pt x="8059" y="5977"/>
                </a:lnTo>
                <a:lnTo>
                  <a:pt x="8077" y="6013"/>
                </a:lnTo>
                <a:lnTo>
                  <a:pt x="8095" y="6048"/>
                </a:lnTo>
                <a:lnTo>
                  <a:pt x="8110" y="6085"/>
                </a:lnTo>
                <a:lnTo>
                  <a:pt x="8122" y="6122"/>
                </a:lnTo>
                <a:lnTo>
                  <a:pt x="8133" y="6160"/>
                </a:lnTo>
                <a:lnTo>
                  <a:pt x="8143" y="6198"/>
                </a:lnTo>
                <a:lnTo>
                  <a:pt x="8150" y="6236"/>
                </a:lnTo>
                <a:lnTo>
                  <a:pt x="8156" y="6275"/>
                </a:lnTo>
                <a:lnTo>
                  <a:pt x="8160" y="6314"/>
                </a:lnTo>
                <a:lnTo>
                  <a:pt x="8161" y="6352"/>
                </a:lnTo>
                <a:lnTo>
                  <a:pt x="8161" y="6392"/>
                </a:lnTo>
                <a:lnTo>
                  <a:pt x="8160" y="6420"/>
                </a:lnTo>
                <a:lnTo>
                  <a:pt x="8158" y="6449"/>
                </a:lnTo>
                <a:lnTo>
                  <a:pt x="8156" y="6477"/>
                </a:lnTo>
                <a:lnTo>
                  <a:pt x="8151" y="6505"/>
                </a:lnTo>
                <a:lnTo>
                  <a:pt x="8175" y="6503"/>
                </a:lnTo>
                <a:lnTo>
                  <a:pt x="8200" y="6501"/>
                </a:lnTo>
                <a:lnTo>
                  <a:pt x="8223" y="6500"/>
                </a:lnTo>
                <a:lnTo>
                  <a:pt x="8248" y="6500"/>
                </a:lnTo>
                <a:lnTo>
                  <a:pt x="8272" y="6500"/>
                </a:lnTo>
                <a:lnTo>
                  <a:pt x="8296" y="6501"/>
                </a:lnTo>
                <a:lnTo>
                  <a:pt x="8320" y="6503"/>
                </a:lnTo>
                <a:lnTo>
                  <a:pt x="8344" y="6505"/>
                </a:lnTo>
                <a:lnTo>
                  <a:pt x="8368" y="6509"/>
                </a:lnTo>
                <a:lnTo>
                  <a:pt x="8392" y="6512"/>
                </a:lnTo>
                <a:lnTo>
                  <a:pt x="8416" y="6517"/>
                </a:lnTo>
                <a:lnTo>
                  <a:pt x="8439" y="6522"/>
                </a:lnTo>
                <a:lnTo>
                  <a:pt x="8463" y="6528"/>
                </a:lnTo>
                <a:lnTo>
                  <a:pt x="8487" y="6534"/>
                </a:lnTo>
                <a:lnTo>
                  <a:pt x="8510" y="6542"/>
                </a:lnTo>
                <a:lnTo>
                  <a:pt x="8533" y="6550"/>
                </a:lnTo>
                <a:lnTo>
                  <a:pt x="8553" y="6558"/>
                </a:lnTo>
                <a:lnTo>
                  <a:pt x="8575" y="6566"/>
                </a:lnTo>
                <a:lnTo>
                  <a:pt x="8595" y="6576"/>
                </a:lnTo>
                <a:lnTo>
                  <a:pt x="8616" y="6586"/>
                </a:lnTo>
                <a:lnTo>
                  <a:pt x="8635" y="6595"/>
                </a:lnTo>
                <a:lnTo>
                  <a:pt x="8655" y="6607"/>
                </a:lnTo>
                <a:lnTo>
                  <a:pt x="8675" y="6618"/>
                </a:lnTo>
                <a:lnTo>
                  <a:pt x="8694" y="6631"/>
                </a:lnTo>
                <a:lnTo>
                  <a:pt x="8713" y="6642"/>
                </a:lnTo>
                <a:lnTo>
                  <a:pt x="8732" y="6656"/>
                </a:lnTo>
                <a:lnTo>
                  <a:pt x="8751" y="6670"/>
                </a:lnTo>
                <a:lnTo>
                  <a:pt x="8769" y="6684"/>
                </a:lnTo>
                <a:lnTo>
                  <a:pt x="8786" y="6699"/>
                </a:lnTo>
                <a:lnTo>
                  <a:pt x="8805" y="6715"/>
                </a:lnTo>
                <a:lnTo>
                  <a:pt x="8822" y="6731"/>
                </a:lnTo>
                <a:lnTo>
                  <a:pt x="8839" y="6748"/>
                </a:lnTo>
                <a:lnTo>
                  <a:pt x="8840" y="6749"/>
                </a:lnTo>
                <a:lnTo>
                  <a:pt x="8843" y="6753"/>
                </a:lnTo>
                <a:lnTo>
                  <a:pt x="8844" y="6755"/>
                </a:lnTo>
                <a:lnTo>
                  <a:pt x="8849" y="6759"/>
                </a:lnTo>
                <a:lnTo>
                  <a:pt x="8850" y="6760"/>
                </a:lnTo>
                <a:lnTo>
                  <a:pt x="8878" y="6791"/>
                </a:lnTo>
                <a:lnTo>
                  <a:pt x="8904" y="6823"/>
                </a:lnTo>
                <a:lnTo>
                  <a:pt x="8927" y="6857"/>
                </a:lnTo>
                <a:lnTo>
                  <a:pt x="8950" y="6891"/>
                </a:lnTo>
                <a:lnTo>
                  <a:pt x="8970" y="6925"/>
                </a:lnTo>
                <a:lnTo>
                  <a:pt x="8988" y="6960"/>
                </a:lnTo>
                <a:lnTo>
                  <a:pt x="9006" y="6997"/>
                </a:lnTo>
                <a:lnTo>
                  <a:pt x="9021" y="7033"/>
                </a:lnTo>
                <a:lnTo>
                  <a:pt x="9034" y="7071"/>
                </a:lnTo>
                <a:lnTo>
                  <a:pt x="9044" y="7108"/>
                </a:lnTo>
                <a:lnTo>
                  <a:pt x="9054" y="7146"/>
                </a:lnTo>
                <a:lnTo>
                  <a:pt x="9061" y="7184"/>
                </a:lnTo>
                <a:lnTo>
                  <a:pt x="9067" y="7223"/>
                </a:lnTo>
                <a:lnTo>
                  <a:pt x="9070" y="7261"/>
                </a:lnTo>
                <a:lnTo>
                  <a:pt x="9072" y="7300"/>
                </a:lnTo>
                <a:lnTo>
                  <a:pt x="9072" y="7339"/>
                </a:lnTo>
                <a:lnTo>
                  <a:pt x="9071" y="7379"/>
                </a:lnTo>
                <a:lnTo>
                  <a:pt x="9067" y="7419"/>
                </a:lnTo>
                <a:lnTo>
                  <a:pt x="9061" y="7458"/>
                </a:lnTo>
                <a:lnTo>
                  <a:pt x="9054" y="7498"/>
                </a:lnTo>
                <a:lnTo>
                  <a:pt x="9044" y="7537"/>
                </a:lnTo>
                <a:lnTo>
                  <a:pt x="9032" y="7575"/>
                </a:lnTo>
                <a:lnTo>
                  <a:pt x="9020" y="7614"/>
                </a:lnTo>
                <a:lnTo>
                  <a:pt x="9005" y="7651"/>
                </a:lnTo>
                <a:lnTo>
                  <a:pt x="9025" y="7647"/>
                </a:lnTo>
                <a:lnTo>
                  <a:pt x="9045" y="7644"/>
                </a:lnTo>
                <a:lnTo>
                  <a:pt x="9067" y="7642"/>
                </a:lnTo>
                <a:lnTo>
                  <a:pt x="9088" y="7639"/>
                </a:lnTo>
                <a:lnTo>
                  <a:pt x="9109" y="7638"/>
                </a:lnTo>
                <a:lnTo>
                  <a:pt x="9130" y="7637"/>
                </a:lnTo>
                <a:lnTo>
                  <a:pt x="9152" y="7638"/>
                </a:lnTo>
                <a:lnTo>
                  <a:pt x="9172" y="7639"/>
                </a:lnTo>
                <a:lnTo>
                  <a:pt x="9194" y="7641"/>
                </a:lnTo>
                <a:lnTo>
                  <a:pt x="9214" y="7644"/>
                </a:lnTo>
                <a:lnTo>
                  <a:pt x="9236" y="7647"/>
                </a:lnTo>
                <a:lnTo>
                  <a:pt x="9256" y="7650"/>
                </a:lnTo>
                <a:lnTo>
                  <a:pt x="9277" y="7656"/>
                </a:lnTo>
                <a:lnTo>
                  <a:pt x="9298" y="7661"/>
                </a:lnTo>
                <a:lnTo>
                  <a:pt x="9318" y="7667"/>
                </a:lnTo>
                <a:lnTo>
                  <a:pt x="9339" y="7674"/>
                </a:lnTo>
                <a:lnTo>
                  <a:pt x="9369" y="7686"/>
                </a:lnTo>
                <a:lnTo>
                  <a:pt x="9400" y="7699"/>
                </a:lnTo>
                <a:lnTo>
                  <a:pt x="9429" y="7716"/>
                </a:lnTo>
                <a:lnTo>
                  <a:pt x="9458" y="7733"/>
                </a:lnTo>
                <a:lnTo>
                  <a:pt x="9487" y="7752"/>
                </a:lnTo>
                <a:lnTo>
                  <a:pt x="9514" y="7772"/>
                </a:lnTo>
                <a:lnTo>
                  <a:pt x="9540" y="7795"/>
                </a:lnTo>
                <a:lnTo>
                  <a:pt x="9564" y="7818"/>
                </a:lnTo>
                <a:lnTo>
                  <a:pt x="9565" y="7819"/>
                </a:lnTo>
                <a:lnTo>
                  <a:pt x="9570" y="7823"/>
                </a:lnTo>
                <a:lnTo>
                  <a:pt x="9573" y="7826"/>
                </a:lnTo>
                <a:lnTo>
                  <a:pt x="9577" y="7830"/>
                </a:lnTo>
                <a:lnTo>
                  <a:pt x="9578" y="7832"/>
                </a:lnTo>
                <a:lnTo>
                  <a:pt x="9593" y="7850"/>
                </a:lnTo>
                <a:lnTo>
                  <a:pt x="9608" y="7869"/>
                </a:lnTo>
                <a:lnTo>
                  <a:pt x="9622" y="7887"/>
                </a:lnTo>
                <a:lnTo>
                  <a:pt x="9636" y="7905"/>
                </a:lnTo>
                <a:lnTo>
                  <a:pt x="9648" y="7924"/>
                </a:lnTo>
                <a:lnTo>
                  <a:pt x="9660" y="7944"/>
                </a:lnTo>
                <a:lnTo>
                  <a:pt x="9671" y="7964"/>
                </a:lnTo>
                <a:lnTo>
                  <a:pt x="9681" y="7983"/>
                </a:lnTo>
                <a:lnTo>
                  <a:pt x="9690" y="8004"/>
                </a:lnTo>
                <a:lnTo>
                  <a:pt x="9699" y="8025"/>
                </a:lnTo>
                <a:lnTo>
                  <a:pt x="9706" y="8045"/>
                </a:lnTo>
                <a:lnTo>
                  <a:pt x="9713" y="8067"/>
                </a:lnTo>
                <a:lnTo>
                  <a:pt x="9719" y="8088"/>
                </a:lnTo>
                <a:lnTo>
                  <a:pt x="9724" y="8110"/>
                </a:lnTo>
                <a:lnTo>
                  <a:pt x="9729" y="8131"/>
                </a:lnTo>
                <a:lnTo>
                  <a:pt x="9733" y="8153"/>
                </a:lnTo>
                <a:lnTo>
                  <a:pt x="8534" y="8153"/>
                </a:lnTo>
                <a:lnTo>
                  <a:pt x="8536" y="8136"/>
                </a:lnTo>
                <a:lnTo>
                  <a:pt x="8539" y="8120"/>
                </a:lnTo>
                <a:lnTo>
                  <a:pt x="8544" y="8104"/>
                </a:lnTo>
                <a:lnTo>
                  <a:pt x="8547" y="8088"/>
                </a:lnTo>
                <a:lnTo>
                  <a:pt x="8509" y="8102"/>
                </a:lnTo>
                <a:lnTo>
                  <a:pt x="8469" y="8114"/>
                </a:lnTo>
                <a:lnTo>
                  <a:pt x="8431" y="8124"/>
                </a:lnTo>
                <a:lnTo>
                  <a:pt x="8391" y="8131"/>
                </a:lnTo>
                <a:lnTo>
                  <a:pt x="8351" y="8138"/>
                </a:lnTo>
                <a:lnTo>
                  <a:pt x="8312" y="8142"/>
                </a:lnTo>
                <a:lnTo>
                  <a:pt x="8272" y="8144"/>
                </a:lnTo>
                <a:lnTo>
                  <a:pt x="8231" y="8144"/>
                </a:lnTo>
                <a:lnTo>
                  <a:pt x="8192" y="8142"/>
                </a:lnTo>
                <a:lnTo>
                  <a:pt x="8153" y="8139"/>
                </a:lnTo>
                <a:lnTo>
                  <a:pt x="8114" y="8133"/>
                </a:lnTo>
                <a:lnTo>
                  <a:pt x="8075" y="8126"/>
                </a:lnTo>
                <a:lnTo>
                  <a:pt x="8038" y="8116"/>
                </a:lnTo>
                <a:lnTo>
                  <a:pt x="7999" y="8105"/>
                </a:lnTo>
                <a:lnTo>
                  <a:pt x="7962" y="8093"/>
                </a:lnTo>
                <a:lnTo>
                  <a:pt x="7925" y="8079"/>
                </a:lnTo>
                <a:lnTo>
                  <a:pt x="7888" y="8061"/>
                </a:lnTo>
                <a:lnTo>
                  <a:pt x="7853" y="8043"/>
                </a:lnTo>
                <a:lnTo>
                  <a:pt x="7818" y="8024"/>
                </a:lnTo>
                <a:lnTo>
                  <a:pt x="7784" y="8001"/>
                </a:lnTo>
                <a:lnTo>
                  <a:pt x="7751" y="7978"/>
                </a:lnTo>
                <a:lnTo>
                  <a:pt x="7720" y="7952"/>
                </a:lnTo>
                <a:lnTo>
                  <a:pt x="7688" y="7925"/>
                </a:lnTo>
                <a:lnTo>
                  <a:pt x="7658" y="7895"/>
                </a:lnTo>
                <a:lnTo>
                  <a:pt x="7654" y="7892"/>
                </a:lnTo>
                <a:lnTo>
                  <a:pt x="7652" y="7890"/>
                </a:lnTo>
                <a:lnTo>
                  <a:pt x="7648" y="7885"/>
                </a:lnTo>
                <a:lnTo>
                  <a:pt x="7646" y="7884"/>
                </a:lnTo>
                <a:lnTo>
                  <a:pt x="7619" y="7853"/>
                </a:lnTo>
                <a:lnTo>
                  <a:pt x="7593" y="7822"/>
                </a:lnTo>
                <a:lnTo>
                  <a:pt x="7569" y="7788"/>
                </a:lnTo>
                <a:lnTo>
                  <a:pt x="7547" y="7754"/>
                </a:lnTo>
                <a:lnTo>
                  <a:pt x="7526" y="7720"/>
                </a:lnTo>
                <a:lnTo>
                  <a:pt x="7508" y="7684"/>
                </a:lnTo>
                <a:lnTo>
                  <a:pt x="7491" y="7648"/>
                </a:lnTo>
                <a:lnTo>
                  <a:pt x="7477" y="7612"/>
                </a:lnTo>
                <a:lnTo>
                  <a:pt x="7463" y="7574"/>
                </a:lnTo>
                <a:lnTo>
                  <a:pt x="7452" y="7537"/>
                </a:lnTo>
                <a:lnTo>
                  <a:pt x="7442" y="7498"/>
                </a:lnTo>
                <a:lnTo>
                  <a:pt x="7436" y="7460"/>
                </a:lnTo>
                <a:lnTo>
                  <a:pt x="7429" y="7421"/>
                </a:lnTo>
                <a:lnTo>
                  <a:pt x="7426" y="7382"/>
                </a:lnTo>
                <a:lnTo>
                  <a:pt x="7424" y="7344"/>
                </a:lnTo>
                <a:lnTo>
                  <a:pt x="7424" y="7305"/>
                </a:lnTo>
                <a:lnTo>
                  <a:pt x="7425" y="7276"/>
                </a:lnTo>
                <a:lnTo>
                  <a:pt x="7427" y="7248"/>
                </a:lnTo>
                <a:lnTo>
                  <a:pt x="7431" y="7219"/>
                </a:lnTo>
                <a:lnTo>
                  <a:pt x="7435" y="7191"/>
                </a:lnTo>
                <a:lnTo>
                  <a:pt x="7406" y="7194"/>
                </a:lnTo>
                <a:lnTo>
                  <a:pt x="7378" y="7195"/>
                </a:lnTo>
                <a:lnTo>
                  <a:pt x="7349" y="7196"/>
                </a:lnTo>
                <a:lnTo>
                  <a:pt x="7320" y="7196"/>
                </a:lnTo>
                <a:lnTo>
                  <a:pt x="7281" y="7194"/>
                </a:lnTo>
                <a:lnTo>
                  <a:pt x="7241" y="7191"/>
                </a:lnTo>
                <a:lnTo>
                  <a:pt x="7203" y="7185"/>
                </a:lnTo>
                <a:lnTo>
                  <a:pt x="7164" y="7178"/>
                </a:lnTo>
                <a:lnTo>
                  <a:pt x="7126" y="7169"/>
                </a:lnTo>
                <a:lnTo>
                  <a:pt x="7088" y="7158"/>
                </a:lnTo>
                <a:lnTo>
                  <a:pt x="7050" y="7146"/>
                </a:lnTo>
                <a:lnTo>
                  <a:pt x="7014" y="7131"/>
                </a:lnTo>
                <a:lnTo>
                  <a:pt x="6977" y="7115"/>
                </a:lnTo>
                <a:lnTo>
                  <a:pt x="6942" y="7096"/>
                </a:lnTo>
                <a:lnTo>
                  <a:pt x="6907" y="7076"/>
                </a:lnTo>
                <a:lnTo>
                  <a:pt x="6873" y="7054"/>
                </a:lnTo>
                <a:lnTo>
                  <a:pt x="6840" y="7030"/>
                </a:lnTo>
                <a:lnTo>
                  <a:pt x="6807" y="7004"/>
                </a:lnTo>
                <a:lnTo>
                  <a:pt x="6776" y="6978"/>
                </a:lnTo>
                <a:lnTo>
                  <a:pt x="6746" y="6949"/>
                </a:lnTo>
                <a:lnTo>
                  <a:pt x="6745" y="6947"/>
                </a:lnTo>
                <a:lnTo>
                  <a:pt x="6742" y="6943"/>
                </a:lnTo>
                <a:lnTo>
                  <a:pt x="6724" y="6924"/>
                </a:lnTo>
                <a:lnTo>
                  <a:pt x="6705" y="6903"/>
                </a:lnTo>
                <a:lnTo>
                  <a:pt x="6688" y="6882"/>
                </a:lnTo>
                <a:lnTo>
                  <a:pt x="6672" y="6861"/>
                </a:lnTo>
                <a:lnTo>
                  <a:pt x="6657" y="6839"/>
                </a:lnTo>
                <a:lnTo>
                  <a:pt x="6642" y="6817"/>
                </a:lnTo>
                <a:lnTo>
                  <a:pt x="6628" y="6796"/>
                </a:lnTo>
                <a:lnTo>
                  <a:pt x="6615" y="6772"/>
                </a:lnTo>
                <a:lnTo>
                  <a:pt x="6603" y="6749"/>
                </a:lnTo>
                <a:lnTo>
                  <a:pt x="6591" y="6726"/>
                </a:lnTo>
                <a:lnTo>
                  <a:pt x="6581" y="6702"/>
                </a:lnTo>
                <a:lnTo>
                  <a:pt x="6571" y="6679"/>
                </a:lnTo>
                <a:lnTo>
                  <a:pt x="6561" y="6655"/>
                </a:lnTo>
                <a:lnTo>
                  <a:pt x="6554" y="6631"/>
                </a:lnTo>
                <a:lnTo>
                  <a:pt x="6545" y="6606"/>
                </a:lnTo>
                <a:lnTo>
                  <a:pt x="6539" y="6581"/>
                </a:lnTo>
                <a:lnTo>
                  <a:pt x="6532" y="6557"/>
                </a:lnTo>
                <a:lnTo>
                  <a:pt x="6528" y="6532"/>
                </a:lnTo>
                <a:lnTo>
                  <a:pt x="6523" y="6507"/>
                </a:lnTo>
                <a:lnTo>
                  <a:pt x="6519" y="6482"/>
                </a:lnTo>
                <a:lnTo>
                  <a:pt x="6516" y="6457"/>
                </a:lnTo>
                <a:lnTo>
                  <a:pt x="6514" y="6431"/>
                </a:lnTo>
                <a:lnTo>
                  <a:pt x="6513" y="6407"/>
                </a:lnTo>
                <a:lnTo>
                  <a:pt x="6512" y="6381"/>
                </a:lnTo>
                <a:lnTo>
                  <a:pt x="6513" y="6355"/>
                </a:lnTo>
                <a:lnTo>
                  <a:pt x="6513" y="6331"/>
                </a:lnTo>
                <a:lnTo>
                  <a:pt x="6515" y="6305"/>
                </a:lnTo>
                <a:lnTo>
                  <a:pt x="6517" y="6280"/>
                </a:lnTo>
                <a:lnTo>
                  <a:pt x="6521" y="6255"/>
                </a:lnTo>
                <a:lnTo>
                  <a:pt x="6525" y="6230"/>
                </a:lnTo>
                <a:lnTo>
                  <a:pt x="6530" y="6205"/>
                </a:lnTo>
                <a:lnTo>
                  <a:pt x="6536" y="6181"/>
                </a:lnTo>
                <a:lnTo>
                  <a:pt x="6498" y="6190"/>
                </a:lnTo>
                <a:lnTo>
                  <a:pt x="6461" y="6199"/>
                </a:lnTo>
                <a:lnTo>
                  <a:pt x="6424" y="6205"/>
                </a:lnTo>
                <a:lnTo>
                  <a:pt x="6386" y="6211"/>
                </a:lnTo>
                <a:lnTo>
                  <a:pt x="6349" y="6215"/>
                </a:lnTo>
                <a:lnTo>
                  <a:pt x="6310" y="6217"/>
                </a:lnTo>
                <a:lnTo>
                  <a:pt x="6272" y="6218"/>
                </a:lnTo>
                <a:lnTo>
                  <a:pt x="6235" y="6217"/>
                </a:lnTo>
                <a:lnTo>
                  <a:pt x="6197" y="6215"/>
                </a:lnTo>
                <a:lnTo>
                  <a:pt x="6158" y="6212"/>
                </a:lnTo>
                <a:lnTo>
                  <a:pt x="6121" y="6206"/>
                </a:lnTo>
                <a:lnTo>
                  <a:pt x="6084" y="6200"/>
                </a:lnTo>
                <a:lnTo>
                  <a:pt x="6047" y="6193"/>
                </a:lnTo>
                <a:lnTo>
                  <a:pt x="6010" y="6183"/>
                </a:lnTo>
                <a:lnTo>
                  <a:pt x="5974" y="6172"/>
                </a:lnTo>
                <a:lnTo>
                  <a:pt x="5937" y="6159"/>
                </a:lnTo>
                <a:lnTo>
                  <a:pt x="5912" y="6151"/>
                </a:lnTo>
                <a:lnTo>
                  <a:pt x="5889" y="6140"/>
                </a:lnTo>
                <a:lnTo>
                  <a:pt x="5865" y="6129"/>
                </a:lnTo>
                <a:lnTo>
                  <a:pt x="5842" y="6119"/>
                </a:lnTo>
                <a:lnTo>
                  <a:pt x="5818" y="6106"/>
                </a:lnTo>
                <a:lnTo>
                  <a:pt x="5795" y="6094"/>
                </a:lnTo>
                <a:lnTo>
                  <a:pt x="5772" y="6080"/>
                </a:lnTo>
                <a:lnTo>
                  <a:pt x="5749" y="6066"/>
                </a:lnTo>
                <a:lnTo>
                  <a:pt x="5728" y="6051"/>
                </a:lnTo>
                <a:lnTo>
                  <a:pt x="5705" y="6036"/>
                </a:lnTo>
                <a:lnTo>
                  <a:pt x="5684" y="6020"/>
                </a:lnTo>
                <a:lnTo>
                  <a:pt x="5663" y="6003"/>
                </a:lnTo>
                <a:lnTo>
                  <a:pt x="5642" y="5986"/>
                </a:lnTo>
                <a:lnTo>
                  <a:pt x="5621" y="5968"/>
                </a:lnTo>
                <a:lnTo>
                  <a:pt x="5601" y="5948"/>
                </a:lnTo>
                <a:lnTo>
                  <a:pt x="5582" y="5929"/>
                </a:lnTo>
                <a:lnTo>
                  <a:pt x="5580" y="5928"/>
                </a:lnTo>
                <a:lnTo>
                  <a:pt x="5577" y="5924"/>
                </a:lnTo>
                <a:lnTo>
                  <a:pt x="5577" y="5923"/>
                </a:lnTo>
                <a:lnTo>
                  <a:pt x="5554" y="5897"/>
                </a:lnTo>
                <a:lnTo>
                  <a:pt x="5530" y="5870"/>
                </a:lnTo>
                <a:lnTo>
                  <a:pt x="5508" y="5843"/>
                </a:lnTo>
                <a:lnTo>
                  <a:pt x="5488" y="5816"/>
                </a:lnTo>
                <a:lnTo>
                  <a:pt x="5469" y="5788"/>
                </a:lnTo>
                <a:lnTo>
                  <a:pt x="5450" y="5759"/>
                </a:lnTo>
                <a:lnTo>
                  <a:pt x="5433" y="5730"/>
                </a:lnTo>
                <a:lnTo>
                  <a:pt x="5417" y="5700"/>
                </a:lnTo>
                <a:lnTo>
                  <a:pt x="5402" y="5670"/>
                </a:lnTo>
                <a:lnTo>
                  <a:pt x="5388" y="5639"/>
                </a:lnTo>
                <a:lnTo>
                  <a:pt x="5375" y="5608"/>
                </a:lnTo>
                <a:lnTo>
                  <a:pt x="5363" y="5577"/>
                </a:lnTo>
                <a:lnTo>
                  <a:pt x="5354" y="5546"/>
                </a:lnTo>
                <a:lnTo>
                  <a:pt x="5344" y="5514"/>
                </a:lnTo>
                <a:lnTo>
                  <a:pt x="5335" y="5481"/>
                </a:lnTo>
                <a:lnTo>
                  <a:pt x="5329" y="5449"/>
                </a:lnTo>
                <a:lnTo>
                  <a:pt x="5323" y="5417"/>
                </a:lnTo>
                <a:lnTo>
                  <a:pt x="5318" y="5385"/>
                </a:lnTo>
                <a:lnTo>
                  <a:pt x="5315" y="5352"/>
                </a:lnTo>
                <a:lnTo>
                  <a:pt x="5312" y="5320"/>
                </a:lnTo>
                <a:lnTo>
                  <a:pt x="5311" y="5287"/>
                </a:lnTo>
                <a:lnTo>
                  <a:pt x="5311" y="5254"/>
                </a:lnTo>
                <a:lnTo>
                  <a:pt x="5311" y="5221"/>
                </a:lnTo>
                <a:lnTo>
                  <a:pt x="5313" y="5188"/>
                </a:lnTo>
                <a:lnTo>
                  <a:pt x="5316" y="5156"/>
                </a:lnTo>
                <a:lnTo>
                  <a:pt x="5320" y="5124"/>
                </a:lnTo>
                <a:lnTo>
                  <a:pt x="5326" y="5092"/>
                </a:lnTo>
                <a:lnTo>
                  <a:pt x="5332" y="5058"/>
                </a:lnTo>
                <a:lnTo>
                  <a:pt x="5340" y="5027"/>
                </a:lnTo>
                <a:lnTo>
                  <a:pt x="5348" y="4995"/>
                </a:lnTo>
                <a:lnTo>
                  <a:pt x="5358" y="4964"/>
                </a:lnTo>
                <a:lnTo>
                  <a:pt x="5369" y="4932"/>
                </a:lnTo>
                <a:lnTo>
                  <a:pt x="5383" y="4897"/>
                </a:lnTo>
                <a:lnTo>
                  <a:pt x="5399" y="4861"/>
                </a:lnTo>
                <a:lnTo>
                  <a:pt x="5416" y="4826"/>
                </a:lnTo>
                <a:lnTo>
                  <a:pt x="5435" y="4792"/>
                </a:lnTo>
                <a:lnTo>
                  <a:pt x="5398" y="4807"/>
                </a:lnTo>
                <a:lnTo>
                  <a:pt x="5359" y="4821"/>
                </a:lnTo>
                <a:lnTo>
                  <a:pt x="5322" y="4832"/>
                </a:lnTo>
                <a:lnTo>
                  <a:pt x="5282" y="4843"/>
                </a:lnTo>
                <a:lnTo>
                  <a:pt x="5243" y="4851"/>
                </a:lnTo>
                <a:lnTo>
                  <a:pt x="5203" y="4857"/>
                </a:lnTo>
                <a:lnTo>
                  <a:pt x="5164" y="4861"/>
                </a:lnTo>
                <a:lnTo>
                  <a:pt x="5124" y="4863"/>
                </a:lnTo>
                <a:lnTo>
                  <a:pt x="5084" y="4865"/>
                </a:lnTo>
                <a:lnTo>
                  <a:pt x="5044" y="4862"/>
                </a:lnTo>
                <a:lnTo>
                  <a:pt x="5005" y="4859"/>
                </a:lnTo>
                <a:lnTo>
                  <a:pt x="4965" y="4854"/>
                </a:lnTo>
                <a:lnTo>
                  <a:pt x="4926" y="4847"/>
                </a:lnTo>
                <a:lnTo>
                  <a:pt x="4887" y="4838"/>
                </a:lnTo>
                <a:lnTo>
                  <a:pt x="4849" y="4827"/>
                </a:lnTo>
                <a:lnTo>
                  <a:pt x="4810" y="4814"/>
                </a:lnTo>
                <a:lnTo>
                  <a:pt x="4790" y="4807"/>
                </a:lnTo>
                <a:lnTo>
                  <a:pt x="4769" y="4798"/>
                </a:lnTo>
                <a:lnTo>
                  <a:pt x="4749" y="4788"/>
                </a:lnTo>
                <a:lnTo>
                  <a:pt x="4728" y="4779"/>
                </a:lnTo>
                <a:lnTo>
                  <a:pt x="4708" y="4768"/>
                </a:lnTo>
                <a:lnTo>
                  <a:pt x="4688" y="4757"/>
                </a:lnTo>
                <a:lnTo>
                  <a:pt x="4668" y="4746"/>
                </a:lnTo>
                <a:lnTo>
                  <a:pt x="4649" y="4734"/>
                </a:lnTo>
                <a:lnTo>
                  <a:pt x="4630" y="4721"/>
                </a:lnTo>
                <a:lnTo>
                  <a:pt x="4611" y="4708"/>
                </a:lnTo>
                <a:lnTo>
                  <a:pt x="4593" y="4694"/>
                </a:lnTo>
                <a:lnTo>
                  <a:pt x="4575" y="4680"/>
                </a:lnTo>
                <a:lnTo>
                  <a:pt x="4557" y="4665"/>
                </a:lnTo>
                <a:lnTo>
                  <a:pt x="4538" y="4649"/>
                </a:lnTo>
                <a:lnTo>
                  <a:pt x="4521" y="4633"/>
                </a:lnTo>
                <a:lnTo>
                  <a:pt x="4504" y="4616"/>
                </a:lnTo>
                <a:lnTo>
                  <a:pt x="4501" y="4613"/>
                </a:lnTo>
                <a:lnTo>
                  <a:pt x="4500" y="4612"/>
                </a:lnTo>
                <a:lnTo>
                  <a:pt x="4479" y="4589"/>
                </a:lnTo>
                <a:lnTo>
                  <a:pt x="4459" y="4566"/>
                </a:lnTo>
                <a:lnTo>
                  <a:pt x="4441" y="4543"/>
                </a:lnTo>
                <a:lnTo>
                  <a:pt x="4423" y="4519"/>
                </a:lnTo>
                <a:lnTo>
                  <a:pt x="4406" y="4495"/>
                </a:lnTo>
                <a:lnTo>
                  <a:pt x="4390" y="4469"/>
                </a:lnTo>
                <a:lnTo>
                  <a:pt x="4375" y="4445"/>
                </a:lnTo>
                <a:lnTo>
                  <a:pt x="4362" y="4419"/>
                </a:lnTo>
                <a:lnTo>
                  <a:pt x="4349" y="4393"/>
                </a:lnTo>
                <a:lnTo>
                  <a:pt x="4337" y="4367"/>
                </a:lnTo>
                <a:lnTo>
                  <a:pt x="4326" y="4341"/>
                </a:lnTo>
                <a:lnTo>
                  <a:pt x="4316" y="4313"/>
                </a:lnTo>
                <a:lnTo>
                  <a:pt x="4307" y="4286"/>
                </a:lnTo>
                <a:lnTo>
                  <a:pt x="4299" y="4259"/>
                </a:lnTo>
                <a:lnTo>
                  <a:pt x="4292" y="4232"/>
                </a:lnTo>
                <a:lnTo>
                  <a:pt x="4286" y="4204"/>
                </a:lnTo>
                <a:lnTo>
                  <a:pt x="4280" y="4176"/>
                </a:lnTo>
                <a:lnTo>
                  <a:pt x="4277" y="4148"/>
                </a:lnTo>
                <a:lnTo>
                  <a:pt x="4274" y="4120"/>
                </a:lnTo>
                <a:lnTo>
                  <a:pt x="4272" y="4091"/>
                </a:lnTo>
                <a:lnTo>
                  <a:pt x="4270" y="4063"/>
                </a:lnTo>
                <a:lnTo>
                  <a:pt x="4270" y="4036"/>
                </a:lnTo>
                <a:lnTo>
                  <a:pt x="4271" y="4007"/>
                </a:lnTo>
                <a:lnTo>
                  <a:pt x="4272" y="3979"/>
                </a:lnTo>
                <a:lnTo>
                  <a:pt x="4275" y="3951"/>
                </a:lnTo>
                <a:lnTo>
                  <a:pt x="4278" y="3923"/>
                </a:lnTo>
                <a:lnTo>
                  <a:pt x="4283" y="3895"/>
                </a:lnTo>
                <a:lnTo>
                  <a:pt x="4289" y="3867"/>
                </a:lnTo>
                <a:lnTo>
                  <a:pt x="4295" y="3840"/>
                </a:lnTo>
                <a:lnTo>
                  <a:pt x="4302" y="3813"/>
                </a:lnTo>
                <a:lnTo>
                  <a:pt x="4311" y="3785"/>
                </a:lnTo>
                <a:lnTo>
                  <a:pt x="4320" y="3758"/>
                </a:lnTo>
                <a:lnTo>
                  <a:pt x="4332" y="3729"/>
                </a:lnTo>
                <a:lnTo>
                  <a:pt x="4345" y="3699"/>
                </a:lnTo>
                <a:lnTo>
                  <a:pt x="4359" y="3670"/>
                </a:lnTo>
                <a:lnTo>
                  <a:pt x="4374" y="3641"/>
                </a:lnTo>
                <a:lnTo>
                  <a:pt x="4351" y="3653"/>
                </a:lnTo>
                <a:lnTo>
                  <a:pt x="4328" y="3663"/>
                </a:lnTo>
                <a:lnTo>
                  <a:pt x="4304" y="3673"/>
                </a:lnTo>
                <a:lnTo>
                  <a:pt x="4280" y="3681"/>
                </a:lnTo>
                <a:lnTo>
                  <a:pt x="4257" y="3690"/>
                </a:lnTo>
                <a:lnTo>
                  <a:pt x="4233" y="3697"/>
                </a:lnTo>
                <a:lnTo>
                  <a:pt x="4208" y="3704"/>
                </a:lnTo>
                <a:lnTo>
                  <a:pt x="4185" y="3709"/>
                </a:lnTo>
                <a:lnTo>
                  <a:pt x="4160" y="3714"/>
                </a:lnTo>
                <a:lnTo>
                  <a:pt x="4135" y="3719"/>
                </a:lnTo>
                <a:lnTo>
                  <a:pt x="4111" y="3722"/>
                </a:lnTo>
                <a:lnTo>
                  <a:pt x="4086" y="3725"/>
                </a:lnTo>
                <a:lnTo>
                  <a:pt x="4061" y="3727"/>
                </a:lnTo>
                <a:lnTo>
                  <a:pt x="4037" y="3728"/>
                </a:lnTo>
                <a:lnTo>
                  <a:pt x="4012" y="3729"/>
                </a:lnTo>
                <a:lnTo>
                  <a:pt x="3987" y="3729"/>
                </a:lnTo>
                <a:lnTo>
                  <a:pt x="3947" y="3727"/>
                </a:lnTo>
                <a:lnTo>
                  <a:pt x="3909" y="3724"/>
                </a:lnTo>
                <a:lnTo>
                  <a:pt x="3870" y="3719"/>
                </a:lnTo>
                <a:lnTo>
                  <a:pt x="3831" y="3711"/>
                </a:lnTo>
                <a:lnTo>
                  <a:pt x="3793" y="3701"/>
                </a:lnTo>
                <a:lnTo>
                  <a:pt x="3755" y="3691"/>
                </a:lnTo>
                <a:lnTo>
                  <a:pt x="3717" y="3678"/>
                </a:lnTo>
                <a:lnTo>
                  <a:pt x="3681" y="3664"/>
                </a:lnTo>
                <a:lnTo>
                  <a:pt x="3644" y="3647"/>
                </a:lnTo>
                <a:lnTo>
                  <a:pt x="3609" y="3629"/>
                </a:lnTo>
                <a:lnTo>
                  <a:pt x="3574" y="3609"/>
                </a:lnTo>
                <a:lnTo>
                  <a:pt x="3540" y="3587"/>
                </a:lnTo>
                <a:lnTo>
                  <a:pt x="3507" y="3563"/>
                </a:lnTo>
                <a:lnTo>
                  <a:pt x="3475" y="3538"/>
                </a:lnTo>
                <a:lnTo>
                  <a:pt x="3443" y="3511"/>
                </a:lnTo>
                <a:lnTo>
                  <a:pt x="3413" y="3481"/>
                </a:lnTo>
                <a:lnTo>
                  <a:pt x="3410" y="3478"/>
                </a:lnTo>
                <a:lnTo>
                  <a:pt x="3408" y="3475"/>
                </a:lnTo>
                <a:lnTo>
                  <a:pt x="3404" y="3471"/>
                </a:lnTo>
                <a:lnTo>
                  <a:pt x="3403" y="3470"/>
                </a:lnTo>
                <a:lnTo>
                  <a:pt x="3375" y="3439"/>
                </a:lnTo>
                <a:lnTo>
                  <a:pt x="3349" y="3407"/>
                </a:lnTo>
                <a:lnTo>
                  <a:pt x="3324" y="3374"/>
                </a:lnTo>
                <a:lnTo>
                  <a:pt x="3302" y="3339"/>
                </a:lnTo>
                <a:lnTo>
                  <a:pt x="3281" y="3305"/>
                </a:lnTo>
                <a:lnTo>
                  <a:pt x="3263" y="3270"/>
                </a:lnTo>
                <a:lnTo>
                  <a:pt x="3247" y="3233"/>
                </a:lnTo>
                <a:lnTo>
                  <a:pt x="3232" y="3197"/>
                </a:lnTo>
                <a:lnTo>
                  <a:pt x="3219" y="3160"/>
                </a:lnTo>
                <a:lnTo>
                  <a:pt x="3207" y="3122"/>
                </a:lnTo>
                <a:lnTo>
                  <a:pt x="3199" y="3083"/>
                </a:lnTo>
                <a:lnTo>
                  <a:pt x="3191" y="3045"/>
                </a:lnTo>
                <a:lnTo>
                  <a:pt x="3186" y="3006"/>
                </a:lnTo>
                <a:lnTo>
                  <a:pt x="3181" y="2968"/>
                </a:lnTo>
                <a:lnTo>
                  <a:pt x="3179" y="2929"/>
                </a:lnTo>
                <a:lnTo>
                  <a:pt x="3179" y="2891"/>
                </a:lnTo>
                <a:lnTo>
                  <a:pt x="3181" y="2851"/>
                </a:lnTo>
                <a:lnTo>
                  <a:pt x="3185" y="2812"/>
                </a:lnTo>
                <a:lnTo>
                  <a:pt x="3190" y="2774"/>
                </a:lnTo>
                <a:lnTo>
                  <a:pt x="3197" y="2735"/>
                </a:lnTo>
                <a:lnTo>
                  <a:pt x="3207" y="2697"/>
                </a:lnTo>
                <a:lnTo>
                  <a:pt x="3218" y="2659"/>
                </a:lnTo>
                <a:lnTo>
                  <a:pt x="3231" y="2622"/>
                </a:lnTo>
                <a:lnTo>
                  <a:pt x="3245" y="2585"/>
                </a:lnTo>
                <a:lnTo>
                  <a:pt x="3262" y="2549"/>
                </a:lnTo>
                <a:lnTo>
                  <a:pt x="3280" y="2514"/>
                </a:lnTo>
                <a:lnTo>
                  <a:pt x="3301" y="2478"/>
                </a:lnTo>
                <a:lnTo>
                  <a:pt x="3322" y="2445"/>
                </a:lnTo>
                <a:lnTo>
                  <a:pt x="3346" y="2412"/>
                </a:lnTo>
                <a:lnTo>
                  <a:pt x="3372" y="2380"/>
                </a:lnTo>
                <a:lnTo>
                  <a:pt x="3399" y="2349"/>
                </a:lnTo>
                <a:lnTo>
                  <a:pt x="3428" y="2319"/>
                </a:lnTo>
                <a:lnTo>
                  <a:pt x="3430" y="2318"/>
                </a:lnTo>
                <a:lnTo>
                  <a:pt x="3433" y="2314"/>
                </a:lnTo>
                <a:lnTo>
                  <a:pt x="3434" y="2313"/>
                </a:lnTo>
                <a:lnTo>
                  <a:pt x="3438" y="2309"/>
                </a:lnTo>
                <a:lnTo>
                  <a:pt x="3439" y="2308"/>
                </a:lnTo>
                <a:lnTo>
                  <a:pt x="3470" y="2280"/>
                </a:lnTo>
                <a:lnTo>
                  <a:pt x="3503" y="2255"/>
                </a:lnTo>
                <a:lnTo>
                  <a:pt x="3536" y="2230"/>
                </a:lnTo>
                <a:lnTo>
                  <a:pt x="3570" y="2207"/>
                </a:lnTo>
                <a:lnTo>
                  <a:pt x="3605" y="2188"/>
                </a:lnTo>
                <a:lnTo>
                  <a:pt x="3640" y="2169"/>
                </a:lnTo>
                <a:lnTo>
                  <a:pt x="3677" y="2153"/>
                </a:lnTo>
                <a:lnTo>
                  <a:pt x="3713" y="2138"/>
                </a:lnTo>
                <a:lnTo>
                  <a:pt x="3751" y="2125"/>
                </a:lnTo>
                <a:lnTo>
                  <a:pt x="3788" y="2114"/>
                </a:lnTo>
                <a:lnTo>
                  <a:pt x="3827" y="2105"/>
                </a:lnTo>
                <a:lnTo>
                  <a:pt x="3866" y="2097"/>
                </a:lnTo>
                <a:lnTo>
                  <a:pt x="3904" y="2092"/>
                </a:lnTo>
                <a:lnTo>
                  <a:pt x="3943" y="2087"/>
                </a:lnTo>
                <a:lnTo>
                  <a:pt x="3982" y="2086"/>
                </a:lnTo>
                <a:lnTo>
                  <a:pt x="4020" y="2085"/>
                </a:lnTo>
                <a:lnTo>
                  <a:pt x="4060" y="2087"/>
                </a:lnTo>
                <a:lnTo>
                  <a:pt x="4099" y="2091"/>
                </a:lnTo>
                <a:lnTo>
                  <a:pt x="4138" y="2096"/>
                </a:lnTo>
                <a:lnTo>
                  <a:pt x="4176" y="2103"/>
                </a:lnTo>
                <a:lnTo>
                  <a:pt x="4215" y="2113"/>
                </a:lnTo>
                <a:lnTo>
                  <a:pt x="4253" y="2124"/>
                </a:lnTo>
                <a:lnTo>
                  <a:pt x="4290" y="2137"/>
                </a:lnTo>
                <a:lnTo>
                  <a:pt x="4327" y="2151"/>
                </a:lnTo>
                <a:lnTo>
                  <a:pt x="4363" y="2168"/>
                </a:lnTo>
                <a:lnTo>
                  <a:pt x="4399" y="2186"/>
                </a:lnTo>
                <a:lnTo>
                  <a:pt x="4434" y="2206"/>
                </a:lnTo>
                <a:lnTo>
                  <a:pt x="4467" y="2228"/>
                </a:lnTo>
                <a:lnTo>
                  <a:pt x="4501" y="2251"/>
                </a:lnTo>
                <a:lnTo>
                  <a:pt x="4533" y="2277"/>
                </a:lnTo>
                <a:lnTo>
                  <a:pt x="4564" y="2305"/>
                </a:lnTo>
                <a:lnTo>
                  <a:pt x="4594" y="2334"/>
                </a:lnTo>
                <a:lnTo>
                  <a:pt x="4595" y="2335"/>
                </a:lnTo>
                <a:lnTo>
                  <a:pt x="4598" y="2338"/>
                </a:lnTo>
                <a:lnTo>
                  <a:pt x="4600" y="2339"/>
                </a:lnTo>
                <a:lnTo>
                  <a:pt x="4604" y="2343"/>
                </a:lnTo>
                <a:lnTo>
                  <a:pt x="4605" y="2344"/>
                </a:lnTo>
                <a:lnTo>
                  <a:pt x="4633" y="2376"/>
                </a:lnTo>
                <a:lnTo>
                  <a:pt x="4659" y="2408"/>
                </a:lnTo>
                <a:lnTo>
                  <a:pt x="4683" y="2441"/>
                </a:lnTo>
                <a:lnTo>
                  <a:pt x="4706" y="2475"/>
                </a:lnTo>
                <a:lnTo>
                  <a:pt x="4725" y="2509"/>
                </a:lnTo>
                <a:lnTo>
                  <a:pt x="4745" y="2545"/>
                </a:lnTo>
                <a:lnTo>
                  <a:pt x="4761" y="2581"/>
                </a:lnTo>
                <a:lnTo>
                  <a:pt x="4776" y="2618"/>
                </a:lnTo>
                <a:lnTo>
                  <a:pt x="4789" y="2655"/>
                </a:lnTo>
                <a:lnTo>
                  <a:pt x="4799" y="2693"/>
                </a:lnTo>
                <a:lnTo>
                  <a:pt x="4809" y="2731"/>
                </a:lnTo>
                <a:lnTo>
                  <a:pt x="4817" y="2769"/>
                </a:lnTo>
                <a:lnTo>
                  <a:pt x="4822" y="2807"/>
                </a:lnTo>
                <a:lnTo>
                  <a:pt x="4826" y="2847"/>
                </a:lnTo>
                <a:lnTo>
                  <a:pt x="4828" y="2885"/>
                </a:lnTo>
                <a:lnTo>
                  <a:pt x="4828" y="2924"/>
                </a:lnTo>
                <a:lnTo>
                  <a:pt x="4827" y="2949"/>
                </a:lnTo>
                <a:lnTo>
                  <a:pt x="4825" y="2974"/>
                </a:lnTo>
                <a:lnTo>
                  <a:pt x="4823" y="2999"/>
                </a:lnTo>
                <a:lnTo>
                  <a:pt x="4820" y="3023"/>
                </a:lnTo>
                <a:lnTo>
                  <a:pt x="4815" y="3048"/>
                </a:lnTo>
                <a:lnTo>
                  <a:pt x="4811" y="3073"/>
                </a:lnTo>
                <a:lnTo>
                  <a:pt x="4806" y="3096"/>
                </a:lnTo>
                <a:lnTo>
                  <a:pt x="4799" y="3121"/>
                </a:lnTo>
                <a:lnTo>
                  <a:pt x="4793" y="3146"/>
                </a:lnTo>
                <a:lnTo>
                  <a:pt x="4785" y="3169"/>
                </a:lnTo>
                <a:lnTo>
                  <a:pt x="4777" y="3193"/>
                </a:lnTo>
                <a:lnTo>
                  <a:pt x="4768" y="3216"/>
                </a:lnTo>
                <a:lnTo>
                  <a:pt x="4759" y="3240"/>
                </a:lnTo>
                <a:lnTo>
                  <a:pt x="4748" y="3262"/>
                </a:lnTo>
                <a:lnTo>
                  <a:pt x="4736" y="3285"/>
                </a:lnTo>
                <a:lnTo>
                  <a:pt x="4724" y="3307"/>
                </a:lnTo>
                <a:lnTo>
                  <a:pt x="4744" y="3298"/>
                </a:lnTo>
                <a:lnTo>
                  <a:pt x="4763" y="3289"/>
                </a:lnTo>
                <a:lnTo>
                  <a:pt x="4782" y="3281"/>
                </a:lnTo>
                <a:lnTo>
                  <a:pt x="4803" y="3273"/>
                </a:lnTo>
                <a:lnTo>
                  <a:pt x="4842" y="3259"/>
                </a:lnTo>
                <a:lnTo>
                  <a:pt x="4883" y="3247"/>
                </a:lnTo>
                <a:lnTo>
                  <a:pt x="4924" y="3238"/>
                </a:lnTo>
                <a:lnTo>
                  <a:pt x="4966" y="3230"/>
                </a:lnTo>
                <a:lnTo>
                  <a:pt x="5007" y="3225"/>
                </a:lnTo>
                <a:lnTo>
                  <a:pt x="5049" y="3221"/>
                </a:lnTo>
                <a:lnTo>
                  <a:pt x="5091" y="3219"/>
                </a:lnTo>
                <a:lnTo>
                  <a:pt x="5132" y="3221"/>
                </a:lnTo>
                <a:lnTo>
                  <a:pt x="5174" y="3224"/>
                </a:lnTo>
                <a:lnTo>
                  <a:pt x="5216" y="3228"/>
                </a:lnTo>
                <a:lnTo>
                  <a:pt x="5257" y="3236"/>
                </a:lnTo>
                <a:lnTo>
                  <a:pt x="5299" y="3245"/>
                </a:lnTo>
                <a:lnTo>
                  <a:pt x="5339" y="3256"/>
                </a:lnTo>
                <a:lnTo>
                  <a:pt x="5380" y="3270"/>
                </a:lnTo>
                <a:lnTo>
                  <a:pt x="5400" y="3277"/>
                </a:lnTo>
                <a:lnTo>
                  <a:pt x="5420" y="3286"/>
                </a:lnTo>
                <a:lnTo>
                  <a:pt x="5441" y="3296"/>
                </a:lnTo>
                <a:lnTo>
                  <a:pt x="5461" y="3305"/>
                </a:lnTo>
                <a:lnTo>
                  <a:pt x="5482" y="3316"/>
                </a:lnTo>
                <a:lnTo>
                  <a:pt x="5502" y="3327"/>
                </a:lnTo>
                <a:lnTo>
                  <a:pt x="5521" y="3338"/>
                </a:lnTo>
                <a:lnTo>
                  <a:pt x="5541" y="3350"/>
                </a:lnTo>
                <a:lnTo>
                  <a:pt x="5560" y="3363"/>
                </a:lnTo>
                <a:lnTo>
                  <a:pt x="5578" y="3376"/>
                </a:lnTo>
                <a:lnTo>
                  <a:pt x="5597" y="3390"/>
                </a:lnTo>
                <a:lnTo>
                  <a:pt x="5615" y="3404"/>
                </a:lnTo>
                <a:lnTo>
                  <a:pt x="5633" y="3419"/>
                </a:lnTo>
                <a:lnTo>
                  <a:pt x="5650" y="3435"/>
                </a:lnTo>
                <a:lnTo>
                  <a:pt x="5669" y="3451"/>
                </a:lnTo>
                <a:lnTo>
                  <a:pt x="5686" y="3468"/>
                </a:lnTo>
                <a:lnTo>
                  <a:pt x="5689" y="3471"/>
                </a:lnTo>
                <a:lnTo>
                  <a:pt x="5690" y="3472"/>
                </a:lnTo>
                <a:lnTo>
                  <a:pt x="5710" y="3495"/>
                </a:lnTo>
                <a:lnTo>
                  <a:pt x="5730" y="3518"/>
                </a:lnTo>
                <a:lnTo>
                  <a:pt x="5749" y="3541"/>
                </a:lnTo>
                <a:lnTo>
                  <a:pt x="5766" y="3565"/>
                </a:lnTo>
                <a:lnTo>
                  <a:pt x="5784" y="3589"/>
                </a:lnTo>
                <a:lnTo>
                  <a:pt x="5800" y="3614"/>
                </a:lnTo>
                <a:lnTo>
                  <a:pt x="5814" y="3639"/>
                </a:lnTo>
                <a:lnTo>
                  <a:pt x="5828" y="3665"/>
                </a:lnTo>
                <a:lnTo>
                  <a:pt x="5840" y="3691"/>
                </a:lnTo>
                <a:lnTo>
                  <a:pt x="5852" y="3717"/>
                </a:lnTo>
                <a:lnTo>
                  <a:pt x="5863" y="3743"/>
                </a:lnTo>
                <a:lnTo>
                  <a:pt x="5874" y="3770"/>
                </a:lnTo>
                <a:lnTo>
                  <a:pt x="5882" y="3798"/>
                </a:lnTo>
                <a:lnTo>
                  <a:pt x="5890" y="3825"/>
                </a:lnTo>
                <a:lnTo>
                  <a:pt x="5897" y="3852"/>
                </a:lnTo>
                <a:lnTo>
                  <a:pt x="5904" y="3880"/>
                </a:lnTo>
                <a:lnTo>
                  <a:pt x="5908" y="3908"/>
                </a:lnTo>
                <a:lnTo>
                  <a:pt x="5912" y="3936"/>
                </a:lnTo>
                <a:lnTo>
                  <a:pt x="5916" y="3964"/>
                </a:lnTo>
                <a:lnTo>
                  <a:pt x="5918" y="3993"/>
                </a:lnTo>
                <a:lnTo>
                  <a:pt x="5919" y="4021"/>
                </a:lnTo>
                <a:lnTo>
                  <a:pt x="5920" y="4048"/>
                </a:lnTo>
                <a:lnTo>
                  <a:pt x="5919" y="4077"/>
                </a:lnTo>
                <a:lnTo>
                  <a:pt x="5918" y="4105"/>
                </a:lnTo>
                <a:lnTo>
                  <a:pt x="5915" y="4133"/>
                </a:lnTo>
                <a:lnTo>
                  <a:pt x="5911" y="4161"/>
                </a:lnTo>
                <a:lnTo>
                  <a:pt x="5907" y="4189"/>
                </a:lnTo>
                <a:lnTo>
                  <a:pt x="5901" y="4217"/>
                </a:lnTo>
                <a:lnTo>
                  <a:pt x="5894" y="4244"/>
                </a:lnTo>
                <a:lnTo>
                  <a:pt x="5887" y="4271"/>
                </a:lnTo>
                <a:lnTo>
                  <a:pt x="5879" y="4299"/>
                </a:lnTo>
                <a:lnTo>
                  <a:pt x="5869" y="4326"/>
                </a:lnTo>
                <a:lnTo>
                  <a:pt x="5861" y="4347"/>
                </a:lnTo>
                <a:lnTo>
                  <a:pt x="5852" y="4370"/>
                </a:lnTo>
                <a:lnTo>
                  <a:pt x="5842" y="4391"/>
                </a:lnTo>
                <a:lnTo>
                  <a:pt x="5832" y="4413"/>
                </a:lnTo>
                <a:lnTo>
                  <a:pt x="5854" y="4402"/>
                </a:lnTo>
                <a:lnTo>
                  <a:pt x="5877" y="4391"/>
                </a:lnTo>
                <a:lnTo>
                  <a:pt x="5900" y="4382"/>
                </a:lnTo>
                <a:lnTo>
                  <a:pt x="5923" y="4372"/>
                </a:lnTo>
                <a:lnTo>
                  <a:pt x="5947" y="4363"/>
                </a:lnTo>
                <a:lnTo>
                  <a:pt x="5970" y="4355"/>
                </a:lnTo>
                <a:lnTo>
                  <a:pt x="5994" y="4347"/>
                </a:lnTo>
                <a:lnTo>
                  <a:pt x="6018" y="4341"/>
                </a:lnTo>
                <a:lnTo>
                  <a:pt x="6041" y="4334"/>
                </a:lnTo>
                <a:lnTo>
                  <a:pt x="6066" y="4329"/>
                </a:lnTo>
                <a:lnTo>
                  <a:pt x="6090" y="4325"/>
                </a:lnTo>
                <a:lnTo>
                  <a:pt x="6114" y="4320"/>
                </a:lnTo>
                <a:lnTo>
                  <a:pt x="6139" y="4316"/>
                </a:lnTo>
                <a:lnTo>
                  <a:pt x="6164" y="4313"/>
                </a:lnTo>
                <a:lnTo>
                  <a:pt x="6187" y="4311"/>
                </a:lnTo>
                <a:lnTo>
                  <a:pt x="6212" y="4309"/>
                </a:lnTo>
                <a:lnTo>
                  <a:pt x="6237" y="4308"/>
                </a:lnTo>
                <a:lnTo>
                  <a:pt x="6262" y="4308"/>
                </a:lnTo>
                <a:lnTo>
                  <a:pt x="6286" y="4308"/>
                </a:lnTo>
                <a:lnTo>
                  <a:pt x="6311" y="4309"/>
                </a:lnTo>
                <a:lnTo>
                  <a:pt x="6336" y="4310"/>
                </a:lnTo>
                <a:lnTo>
                  <a:pt x="6359" y="4312"/>
                </a:lnTo>
                <a:lnTo>
                  <a:pt x="6384" y="4314"/>
                </a:lnTo>
                <a:lnTo>
                  <a:pt x="6409" y="4317"/>
                </a:lnTo>
                <a:lnTo>
                  <a:pt x="6434" y="4322"/>
                </a:lnTo>
                <a:lnTo>
                  <a:pt x="6457" y="4326"/>
                </a:lnTo>
                <a:lnTo>
                  <a:pt x="6482" y="4331"/>
                </a:lnTo>
                <a:lnTo>
                  <a:pt x="6505" y="4337"/>
                </a:lnTo>
                <a:lnTo>
                  <a:pt x="6529" y="4343"/>
                </a:lnTo>
                <a:lnTo>
                  <a:pt x="6553" y="4350"/>
                </a:lnTo>
                <a:lnTo>
                  <a:pt x="6576" y="4358"/>
                </a:lnTo>
                <a:lnTo>
                  <a:pt x="6600" y="4367"/>
                </a:lnTo>
                <a:lnTo>
                  <a:pt x="6611" y="4370"/>
                </a:lnTo>
                <a:lnTo>
                  <a:pt x="6622" y="4374"/>
                </a:lnTo>
                <a:lnTo>
                  <a:pt x="6631" y="4378"/>
                </a:lnTo>
                <a:lnTo>
                  <a:pt x="6642" y="4383"/>
                </a:lnTo>
                <a:lnTo>
                  <a:pt x="6635" y="4348"/>
                </a:lnTo>
                <a:lnTo>
                  <a:pt x="6629" y="4313"/>
                </a:lnTo>
                <a:lnTo>
                  <a:pt x="6624" y="4278"/>
                </a:lnTo>
                <a:lnTo>
                  <a:pt x="6620" y="4241"/>
                </a:lnTo>
                <a:lnTo>
                  <a:pt x="6617" y="4206"/>
                </a:lnTo>
                <a:lnTo>
                  <a:pt x="6615" y="4171"/>
                </a:lnTo>
                <a:lnTo>
                  <a:pt x="6615" y="4135"/>
                </a:lnTo>
                <a:lnTo>
                  <a:pt x="6615" y="4099"/>
                </a:lnTo>
                <a:lnTo>
                  <a:pt x="6616" y="4063"/>
                </a:lnTo>
                <a:lnTo>
                  <a:pt x="6619" y="4028"/>
                </a:lnTo>
                <a:lnTo>
                  <a:pt x="6623" y="3993"/>
                </a:lnTo>
                <a:lnTo>
                  <a:pt x="6628" y="3957"/>
                </a:lnTo>
                <a:lnTo>
                  <a:pt x="6633" y="3922"/>
                </a:lnTo>
                <a:lnTo>
                  <a:pt x="6640" y="3887"/>
                </a:lnTo>
                <a:lnTo>
                  <a:pt x="6648" y="3851"/>
                </a:lnTo>
                <a:lnTo>
                  <a:pt x="6657" y="3817"/>
                </a:lnTo>
                <a:lnTo>
                  <a:pt x="6626" y="3815"/>
                </a:lnTo>
                <a:lnTo>
                  <a:pt x="6595" y="3812"/>
                </a:lnTo>
                <a:lnTo>
                  <a:pt x="6565" y="3807"/>
                </a:lnTo>
                <a:lnTo>
                  <a:pt x="6533" y="3802"/>
                </a:lnTo>
                <a:lnTo>
                  <a:pt x="6503" y="3796"/>
                </a:lnTo>
                <a:lnTo>
                  <a:pt x="6472" y="3787"/>
                </a:lnTo>
                <a:lnTo>
                  <a:pt x="6442" y="3779"/>
                </a:lnTo>
                <a:lnTo>
                  <a:pt x="6413" y="3768"/>
                </a:lnTo>
                <a:lnTo>
                  <a:pt x="6392" y="3760"/>
                </a:lnTo>
                <a:lnTo>
                  <a:pt x="6371" y="3752"/>
                </a:lnTo>
                <a:lnTo>
                  <a:pt x="6351" y="3742"/>
                </a:lnTo>
                <a:lnTo>
                  <a:pt x="6330" y="3732"/>
                </a:lnTo>
                <a:lnTo>
                  <a:pt x="6310" y="3723"/>
                </a:lnTo>
                <a:lnTo>
                  <a:pt x="6291" y="3712"/>
                </a:lnTo>
                <a:lnTo>
                  <a:pt x="6271" y="3700"/>
                </a:lnTo>
                <a:lnTo>
                  <a:pt x="6251" y="3688"/>
                </a:lnTo>
                <a:lnTo>
                  <a:pt x="6233" y="3676"/>
                </a:lnTo>
                <a:lnTo>
                  <a:pt x="6213" y="3662"/>
                </a:lnTo>
                <a:lnTo>
                  <a:pt x="6195" y="3648"/>
                </a:lnTo>
                <a:lnTo>
                  <a:pt x="6177" y="3634"/>
                </a:lnTo>
                <a:lnTo>
                  <a:pt x="6158" y="3619"/>
                </a:lnTo>
                <a:lnTo>
                  <a:pt x="6141" y="3603"/>
                </a:lnTo>
                <a:lnTo>
                  <a:pt x="6124" y="3587"/>
                </a:lnTo>
                <a:lnTo>
                  <a:pt x="6107" y="3570"/>
                </a:lnTo>
                <a:lnTo>
                  <a:pt x="6106" y="3569"/>
                </a:lnTo>
                <a:lnTo>
                  <a:pt x="6103" y="3565"/>
                </a:lnTo>
                <a:lnTo>
                  <a:pt x="6103" y="3564"/>
                </a:lnTo>
                <a:lnTo>
                  <a:pt x="6081" y="3542"/>
                </a:lnTo>
                <a:lnTo>
                  <a:pt x="6062" y="3519"/>
                </a:lnTo>
                <a:lnTo>
                  <a:pt x="6044" y="3496"/>
                </a:lnTo>
                <a:lnTo>
                  <a:pt x="6025" y="3472"/>
                </a:lnTo>
                <a:lnTo>
                  <a:pt x="6009" y="3448"/>
                </a:lnTo>
                <a:lnTo>
                  <a:pt x="5993" y="3423"/>
                </a:lnTo>
                <a:lnTo>
                  <a:pt x="5978" y="3397"/>
                </a:lnTo>
                <a:lnTo>
                  <a:pt x="5964" y="3373"/>
                </a:lnTo>
                <a:lnTo>
                  <a:pt x="5951" y="3347"/>
                </a:lnTo>
                <a:lnTo>
                  <a:pt x="5939" y="3320"/>
                </a:lnTo>
                <a:lnTo>
                  <a:pt x="5929" y="3293"/>
                </a:lnTo>
                <a:lnTo>
                  <a:pt x="5919" y="3267"/>
                </a:lnTo>
                <a:lnTo>
                  <a:pt x="5910" y="3240"/>
                </a:lnTo>
                <a:lnTo>
                  <a:pt x="5902" y="3213"/>
                </a:lnTo>
                <a:lnTo>
                  <a:pt x="5895" y="3185"/>
                </a:lnTo>
                <a:lnTo>
                  <a:pt x="5889" y="3157"/>
                </a:lnTo>
                <a:lnTo>
                  <a:pt x="5883" y="3130"/>
                </a:lnTo>
                <a:lnTo>
                  <a:pt x="5879" y="3102"/>
                </a:lnTo>
                <a:lnTo>
                  <a:pt x="5876" y="3074"/>
                </a:lnTo>
                <a:lnTo>
                  <a:pt x="5874" y="3046"/>
                </a:lnTo>
                <a:lnTo>
                  <a:pt x="5873" y="3018"/>
                </a:lnTo>
                <a:lnTo>
                  <a:pt x="5873" y="2989"/>
                </a:lnTo>
                <a:lnTo>
                  <a:pt x="5873" y="2961"/>
                </a:lnTo>
                <a:lnTo>
                  <a:pt x="5875" y="2934"/>
                </a:lnTo>
                <a:lnTo>
                  <a:pt x="5877" y="2906"/>
                </a:lnTo>
                <a:lnTo>
                  <a:pt x="5881" y="2878"/>
                </a:lnTo>
                <a:lnTo>
                  <a:pt x="5886" y="2850"/>
                </a:lnTo>
                <a:lnTo>
                  <a:pt x="5891" y="2822"/>
                </a:lnTo>
                <a:lnTo>
                  <a:pt x="5897" y="2794"/>
                </a:lnTo>
                <a:lnTo>
                  <a:pt x="5905" y="2768"/>
                </a:lnTo>
                <a:lnTo>
                  <a:pt x="5914" y="2741"/>
                </a:lnTo>
                <a:lnTo>
                  <a:pt x="5922" y="2714"/>
                </a:lnTo>
                <a:lnTo>
                  <a:pt x="5931" y="2690"/>
                </a:lnTo>
                <a:lnTo>
                  <a:pt x="5940" y="2669"/>
                </a:lnTo>
                <a:lnTo>
                  <a:pt x="5950" y="2646"/>
                </a:lnTo>
                <a:lnTo>
                  <a:pt x="5961" y="2625"/>
                </a:lnTo>
                <a:lnTo>
                  <a:pt x="5934" y="2638"/>
                </a:lnTo>
                <a:lnTo>
                  <a:pt x="5906" y="2651"/>
                </a:lnTo>
                <a:lnTo>
                  <a:pt x="5879" y="2663"/>
                </a:lnTo>
                <a:lnTo>
                  <a:pt x="5851" y="2672"/>
                </a:lnTo>
                <a:lnTo>
                  <a:pt x="5823" y="2682"/>
                </a:lnTo>
                <a:lnTo>
                  <a:pt x="5794" y="2691"/>
                </a:lnTo>
                <a:lnTo>
                  <a:pt x="5766" y="2699"/>
                </a:lnTo>
                <a:lnTo>
                  <a:pt x="5737" y="2706"/>
                </a:lnTo>
                <a:lnTo>
                  <a:pt x="5708" y="2712"/>
                </a:lnTo>
                <a:lnTo>
                  <a:pt x="5679" y="2717"/>
                </a:lnTo>
                <a:lnTo>
                  <a:pt x="5650" y="2721"/>
                </a:lnTo>
                <a:lnTo>
                  <a:pt x="5621" y="2725"/>
                </a:lnTo>
                <a:lnTo>
                  <a:pt x="5591" y="2728"/>
                </a:lnTo>
                <a:lnTo>
                  <a:pt x="5562" y="2729"/>
                </a:lnTo>
                <a:lnTo>
                  <a:pt x="5533" y="2730"/>
                </a:lnTo>
                <a:lnTo>
                  <a:pt x="5503" y="2730"/>
                </a:lnTo>
                <a:lnTo>
                  <a:pt x="5481" y="2729"/>
                </a:lnTo>
                <a:lnTo>
                  <a:pt x="5458" y="2728"/>
                </a:lnTo>
                <a:lnTo>
                  <a:pt x="5435" y="2726"/>
                </a:lnTo>
                <a:lnTo>
                  <a:pt x="5413" y="2724"/>
                </a:lnTo>
                <a:lnTo>
                  <a:pt x="5390" y="2720"/>
                </a:lnTo>
                <a:lnTo>
                  <a:pt x="5368" y="2717"/>
                </a:lnTo>
                <a:lnTo>
                  <a:pt x="5345" y="2713"/>
                </a:lnTo>
                <a:lnTo>
                  <a:pt x="5323" y="2709"/>
                </a:lnTo>
                <a:lnTo>
                  <a:pt x="5300" y="2703"/>
                </a:lnTo>
                <a:lnTo>
                  <a:pt x="5277" y="2698"/>
                </a:lnTo>
                <a:lnTo>
                  <a:pt x="5256" y="2691"/>
                </a:lnTo>
                <a:lnTo>
                  <a:pt x="5233" y="2685"/>
                </a:lnTo>
                <a:lnTo>
                  <a:pt x="5212" y="2679"/>
                </a:lnTo>
                <a:lnTo>
                  <a:pt x="5190" y="2670"/>
                </a:lnTo>
                <a:lnTo>
                  <a:pt x="5169" y="2663"/>
                </a:lnTo>
                <a:lnTo>
                  <a:pt x="5147" y="2653"/>
                </a:lnTo>
                <a:lnTo>
                  <a:pt x="5126" y="2644"/>
                </a:lnTo>
                <a:lnTo>
                  <a:pt x="5106" y="2635"/>
                </a:lnTo>
                <a:lnTo>
                  <a:pt x="5084" y="2624"/>
                </a:lnTo>
                <a:lnTo>
                  <a:pt x="5064" y="2613"/>
                </a:lnTo>
                <a:lnTo>
                  <a:pt x="5043" y="2602"/>
                </a:lnTo>
                <a:lnTo>
                  <a:pt x="5023" y="2590"/>
                </a:lnTo>
                <a:lnTo>
                  <a:pt x="5004" y="2577"/>
                </a:lnTo>
                <a:lnTo>
                  <a:pt x="4983" y="2564"/>
                </a:lnTo>
                <a:lnTo>
                  <a:pt x="4964" y="2550"/>
                </a:lnTo>
                <a:lnTo>
                  <a:pt x="4945" y="2536"/>
                </a:lnTo>
                <a:lnTo>
                  <a:pt x="4926" y="2522"/>
                </a:lnTo>
                <a:lnTo>
                  <a:pt x="4908" y="2507"/>
                </a:lnTo>
                <a:lnTo>
                  <a:pt x="4890" y="2491"/>
                </a:lnTo>
                <a:lnTo>
                  <a:pt x="4871" y="2475"/>
                </a:lnTo>
                <a:lnTo>
                  <a:pt x="4854" y="2458"/>
                </a:lnTo>
                <a:lnTo>
                  <a:pt x="4837" y="2441"/>
                </a:lnTo>
                <a:lnTo>
                  <a:pt x="4836" y="2440"/>
                </a:lnTo>
                <a:lnTo>
                  <a:pt x="4832" y="2437"/>
                </a:lnTo>
                <a:lnTo>
                  <a:pt x="4809" y="2411"/>
                </a:lnTo>
                <a:lnTo>
                  <a:pt x="4786" y="2385"/>
                </a:lnTo>
                <a:lnTo>
                  <a:pt x="4765" y="2358"/>
                </a:lnTo>
                <a:lnTo>
                  <a:pt x="4745" y="2332"/>
                </a:lnTo>
                <a:lnTo>
                  <a:pt x="4725" y="2304"/>
                </a:lnTo>
                <a:lnTo>
                  <a:pt x="4708" y="2276"/>
                </a:lnTo>
                <a:lnTo>
                  <a:pt x="4691" y="2248"/>
                </a:lnTo>
                <a:lnTo>
                  <a:pt x="4675" y="2218"/>
                </a:lnTo>
                <a:lnTo>
                  <a:pt x="4660" y="2189"/>
                </a:lnTo>
                <a:lnTo>
                  <a:pt x="4647" y="2159"/>
                </a:lnTo>
                <a:lnTo>
                  <a:pt x="4634" y="2129"/>
                </a:lnTo>
                <a:lnTo>
                  <a:pt x="4622" y="2099"/>
                </a:lnTo>
                <a:lnTo>
                  <a:pt x="4611" y="2068"/>
                </a:lnTo>
                <a:lnTo>
                  <a:pt x="4602" y="2038"/>
                </a:lnTo>
                <a:lnTo>
                  <a:pt x="4594" y="2007"/>
                </a:lnTo>
                <a:lnTo>
                  <a:pt x="4587" y="1975"/>
                </a:lnTo>
                <a:lnTo>
                  <a:pt x="4580" y="1944"/>
                </a:lnTo>
                <a:lnTo>
                  <a:pt x="4575" y="1912"/>
                </a:lnTo>
                <a:lnTo>
                  <a:pt x="4571" y="1881"/>
                </a:lnTo>
                <a:lnTo>
                  <a:pt x="4568" y="1849"/>
                </a:lnTo>
                <a:lnTo>
                  <a:pt x="4566" y="1816"/>
                </a:lnTo>
                <a:lnTo>
                  <a:pt x="4565" y="1784"/>
                </a:lnTo>
                <a:lnTo>
                  <a:pt x="4565" y="1752"/>
                </a:lnTo>
                <a:lnTo>
                  <a:pt x="4566" y="1721"/>
                </a:lnTo>
                <a:lnTo>
                  <a:pt x="4569" y="1689"/>
                </a:lnTo>
                <a:lnTo>
                  <a:pt x="4573" y="1657"/>
                </a:lnTo>
                <a:lnTo>
                  <a:pt x="4577" y="1626"/>
                </a:lnTo>
                <a:lnTo>
                  <a:pt x="4582" y="1594"/>
                </a:lnTo>
                <a:lnTo>
                  <a:pt x="4589" y="1563"/>
                </a:lnTo>
                <a:lnTo>
                  <a:pt x="4596" y="1532"/>
                </a:lnTo>
                <a:lnTo>
                  <a:pt x="4605" y="1501"/>
                </a:lnTo>
                <a:lnTo>
                  <a:pt x="4616" y="1469"/>
                </a:lnTo>
                <a:lnTo>
                  <a:pt x="4593" y="1474"/>
                </a:lnTo>
                <a:lnTo>
                  <a:pt x="4572" y="1477"/>
                </a:lnTo>
                <a:lnTo>
                  <a:pt x="4549" y="1480"/>
                </a:lnTo>
                <a:lnTo>
                  <a:pt x="4526" y="1482"/>
                </a:lnTo>
                <a:lnTo>
                  <a:pt x="4505" y="1483"/>
                </a:lnTo>
                <a:lnTo>
                  <a:pt x="4482" y="1484"/>
                </a:lnTo>
                <a:lnTo>
                  <a:pt x="4460" y="1486"/>
                </a:lnTo>
                <a:lnTo>
                  <a:pt x="4437" y="1486"/>
                </a:lnTo>
                <a:lnTo>
                  <a:pt x="4399" y="1483"/>
                </a:lnTo>
                <a:lnTo>
                  <a:pt x="4360" y="1480"/>
                </a:lnTo>
                <a:lnTo>
                  <a:pt x="4320" y="1475"/>
                </a:lnTo>
                <a:lnTo>
                  <a:pt x="4283" y="1467"/>
                </a:lnTo>
                <a:lnTo>
                  <a:pt x="4244" y="1458"/>
                </a:lnTo>
                <a:lnTo>
                  <a:pt x="4206" y="1447"/>
                </a:lnTo>
                <a:lnTo>
                  <a:pt x="4169" y="1434"/>
                </a:lnTo>
                <a:lnTo>
                  <a:pt x="4132" y="1420"/>
                </a:lnTo>
                <a:lnTo>
                  <a:pt x="4096" y="1403"/>
                </a:lnTo>
                <a:lnTo>
                  <a:pt x="4060" y="1385"/>
                </a:lnTo>
                <a:lnTo>
                  <a:pt x="4025" y="1366"/>
                </a:lnTo>
                <a:lnTo>
                  <a:pt x="3991" y="1343"/>
                </a:lnTo>
                <a:lnTo>
                  <a:pt x="3958" y="1320"/>
                </a:lnTo>
                <a:lnTo>
                  <a:pt x="3926" y="1294"/>
                </a:lnTo>
                <a:lnTo>
                  <a:pt x="3895" y="1267"/>
                </a:lnTo>
                <a:lnTo>
                  <a:pt x="3865" y="1237"/>
                </a:lnTo>
                <a:lnTo>
                  <a:pt x="3864" y="1236"/>
                </a:lnTo>
                <a:lnTo>
                  <a:pt x="3860" y="1233"/>
                </a:lnTo>
                <a:lnTo>
                  <a:pt x="3858" y="1232"/>
                </a:lnTo>
                <a:lnTo>
                  <a:pt x="3854" y="1227"/>
                </a:lnTo>
                <a:lnTo>
                  <a:pt x="3853" y="1226"/>
                </a:lnTo>
                <a:lnTo>
                  <a:pt x="3825" y="1195"/>
                </a:lnTo>
                <a:lnTo>
                  <a:pt x="3799" y="1163"/>
                </a:lnTo>
                <a:lnTo>
                  <a:pt x="3775" y="1130"/>
                </a:lnTo>
                <a:lnTo>
                  <a:pt x="3753" y="1096"/>
                </a:lnTo>
                <a:lnTo>
                  <a:pt x="3733" y="1061"/>
                </a:lnTo>
                <a:lnTo>
                  <a:pt x="3714" y="1026"/>
                </a:lnTo>
                <a:lnTo>
                  <a:pt x="3697" y="990"/>
                </a:lnTo>
                <a:lnTo>
                  <a:pt x="3683" y="953"/>
                </a:lnTo>
                <a:lnTo>
                  <a:pt x="3670" y="916"/>
                </a:lnTo>
                <a:lnTo>
                  <a:pt x="3658" y="878"/>
                </a:lnTo>
                <a:lnTo>
                  <a:pt x="3650" y="840"/>
                </a:lnTo>
                <a:lnTo>
                  <a:pt x="3642" y="801"/>
                </a:lnTo>
                <a:lnTo>
                  <a:pt x="3636" y="763"/>
                </a:lnTo>
                <a:lnTo>
                  <a:pt x="3633" y="724"/>
                </a:lnTo>
                <a:lnTo>
                  <a:pt x="3630" y="685"/>
                </a:lnTo>
                <a:lnTo>
                  <a:pt x="3630" y="647"/>
                </a:lnTo>
                <a:lnTo>
                  <a:pt x="3632" y="618"/>
                </a:lnTo>
                <a:lnTo>
                  <a:pt x="3634" y="589"/>
                </a:lnTo>
                <a:lnTo>
                  <a:pt x="3637" y="561"/>
                </a:lnTo>
                <a:lnTo>
                  <a:pt x="3641" y="532"/>
                </a:lnTo>
                <a:lnTo>
                  <a:pt x="3616" y="534"/>
                </a:lnTo>
                <a:lnTo>
                  <a:pt x="3593" y="537"/>
                </a:lnTo>
                <a:lnTo>
                  <a:pt x="3568" y="538"/>
                </a:lnTo>
                <a:lnTo>
                  <a:pt x="3544" y="538"/>
                </a:lnTo>
                <a:lnTo>
                  <a:pt x="3520" y="538"/>
                </a:lnTo>
                <a:lnTo>
                  <a:pt x="3496" y="537"/>
                </a:lnTo>
                <a:lnTo>
                  <a:pt x="3471" y="536"/>
                </a:lnTo>
                <a:lnTo>
                  <a:pt x="3448" y="532"/>
                </a:lnTo>
                <a:lnTo>
                  <a:pt x="3424" y="529"/>
                </a:lnTo>
                <a:lnTo>
                  <a:pt x="3399" y="526"/>
                </a:lnTo>
                <a:lnTo>
                  <a:pt x="3376" y="522"/>
                </a:lnTo>
                <a:lnTo>
                  <a:pt x="3352" y="516"/>
                </a:lnTo>
                <a:lnTo>
                  <a:pt x="3329" y="510"/>
                </a:lnTo>
                <a:lnTo>
                  <a:pt x="3306" y="503"/>
                </a:lnTo>
                <a:lnTo>
                  <a:pt x="3282" y="496"/>
                </a:lnTo>
                <a:lnTo>
                  <a:pt x="3260" y="488"/>
                </a:lnTo>
                <a:lnTo>
                  <a:pt x="3238" y="480"/>
                </a:lnTo>
                <a:lnTo>
                  <a:pt x="3218" y="471"/>
                </a:lnTo>
                <a:lnTo>
                  <a:pt x="3197" y="463"/>
                </a:lnTo>
                <a:lnTo>
                  <a:pt x="3177" y="453"/>
                </a:lnTo>
                <a:lnTo>
                  <a:pt x="3157" y="442"/>
                </a:lnTo>
                <a:lnTo>
                  <a:pt x="3137" y="432"/>
                </a:lnTo>
                <a:lnTo>
                  <a:pt x="3117" y="420"/>
                </a:lnTo>
                <a:lnTo>
                  <a:pt x="3098" y="408"/>
                </a:lnTo>
                <a:lnTo>
                  <a:pt x="3079" y="395"/>
                </a:lnTo>
                <a:lnTo>
                  <a:pt x="3060" y="382"/>
                </a:lnTo>
                <a:lnTo>
                  <a:pt x="3042" y="368"/>
                </a:lnTo>
                <a:lnTo>
                  <a:pt x="3023" y="353"/>
                </a:lnTo>
                <a:lnTo>
                  <a:pt x="3005" y="338"/>
                </a:lnTo>
                <a:lnTo>
                  <a:pt x="2988" y="323"/>
                </a:lnTo>
                <a:lnTo>
                  <a:pt x="2971" y="306"/>
                </a:lnTo>
                <a:lnTo>
                  <a:pt x="2954" y="290"/>
                </a:lnTo>
                <a:lnTo>
                  <a:pt x="2950" y="286"/>
                </a:lnTo>
                <a:lnTo>
                  <a:pt x="2946" y="283"/>
                </a:lnTo>
                <a:lnTo>
                  <a:pt x="2942" y="279"/>
                </a:lnTo>
                <a:lnTo>
                  <a:pt x="2928" y="262"/>
                </a:lnTo>
                <a:lnTo>
                  <a:pt x="2914" y="246"/>
                </a:lnTo>
                <a:lnTo>
                  <a:pt x="2901" y="230"/>
                </a:lnTo>
                <a:lnTo>
                  <a:pt x="2887" y="214"/>
                </a:lnTo>
                <a:lnTo>
                  <a:pt x="2863" y="180"/>
                </a:lnTo>
                <a:lnTo>
                  <a:pt x="2841" y="146"/>
                </a:lnTo>
                <a:lnTo>
                  <a:pt x="2820" y="110"/>
                </a:lnTo>
                <a:lnTo>
                  <a:pt x="2801" y="74"/>
                </a:lnTo>
                <a:lnTo>
                  <a:pt x="2785" y="38"/>
                </a:lnTo>
                <a:lnTo>
                  <a:pt x="2770" y="0"/>
                </a:lnTo>
                <a:close/>
                <a:moveTo>
                  <a:pt x="8605" y="0"/>
                </a:moveTo>
                <a:lnTo>
                  <a:pt x="10243" y="0"/>
                </a:lnTo>
                <a:lnTo>
                  <a:pt x="10238" y="35"/>
                </a:lnTo>
                <a:lnTo>
                  <a:pt x="10231" y="72"/>
                </a:lnTo>
                <a:lnTo>
                  <a:pt x="10224" y="107"/>
                </a:lnTo>
                <a:lnTo>
                  <a:pt x="10214" y="141"/>
                </a:lnTo>
                <a:lnTo>
                  <a:pt x="10202" y="177"/>
                </a:lnTo>
                <a:lnTo>
                  <a:pt x="10190" y="211"/>
                </a:lnTo>
                <a:lnTo>
                  <a:pt x="10176" y="244"/>
                </a:lnTo>
                <a:lnTo>
                  <a:pt x="10159" y="277"/>
                </a:lnTo>
                <a:lnTo>
                  <a:pt x="10195" y="260"/>
                </a:lnTo>
                <a:lnTo>
                  <a:pt x="10231" y="244"/>
                </a:lnTo>
                <a:lnTo>
                  <a:pt x="10268" y="230"/>
                </a:lnTo>
                <a:lnTo>
                  <a:pt x="10305" y="217"/>
                </a:lnTo>
                <a:lnTo>
                  <a:pt x="10336" y="209"/>
                </a:lnTo>
                <a:lnTo>
                  <a:pt x="10367" y="200"/>
                </a:lnTo>
                <a:lnTo>
                  <a:pt x="10397" y="193"/>
                </a:lnTo>
                <a:lnTo>
                  <a:pt x="10429" y="187"/>
                </a:lnTo>
                <a:lnTo>
                  <a:pt x="10460" y="182"/>
                </a:lnTo>
                <a:lnTo>
                  <a:pt x="10491" y="178"/>
                </a:lnTo>
                <a:lnTo>
                  <a:pt x="10523" y="175"/>
                </a:lnTo>
                <a:lnTo>
                  <a:pt x="10555" y="172"/>
                </a:lnTo>
                <a:lnTo>
                  <a:pt x="10586" y="172"/>
                </a:lnTo>
                <a:lnTo>
                  <a:pt x="10618" y="172"/>
                </a:lnTo>
                <a:lnTo>
                  <a:pt x="10649" y="174"/>
                </a:lnTo>
                <a:lnTo>
                  <a:pt x="10682" y="176"/>
                </a:lnTo>
                <a:lnTo>
                  <a:pt x="10713" y="179"/>
                </a:lnTo>
                <a:lnTo>
                  <a:pt x="10744" y="183"/>
                </a:lnTo>
                <a:lnTo>
                  <a:pt x="10775" y="189"/>
                </a:lnTo>
                <a:lnTo>
                  <a:pt x="10807" y="195"/>
                </a:lnTo>
                <a:lnTo>
                  <a:pt x="10837" y="202"/>
                </a:lnTo>
                <a:lnTo>
                  <a:pt x="10869" y="211"/>
                </a:lnTo>
                <a:lnTo>
                  <a:pt x="10899" y="220"/>
                </a:lnTo>
                <a:lnTo>
                  <a:pt x="10929" y="230"/>
                </a:lnTo>
                <a:lnTo>
                  <a:pt x="10959" y="242"/>
                </a:lnTo>
                <a:lnTo>
                  <a:pt x="10989" y="255"/>
                </a:lnTo>
                <a:lnTo>
                  <a:pt x="11018" y="268"/>
                </a:lnTo>
                <a:lnTo>
                  <a:pt x="11047" y="283"/>
                </a:lnTo>
                <a:lnTo>
                  <a:pt x="11075" y="299"/>
                </a:lnTo>
                <a:lnTo>
                  <a:pt x="11103" y="315"/>
                </a:lnTo>
                <a:lnTo>
                  <a:pt x="11131" y="333"/>
                </a:lnTo>
                <a:lnTo>
                  <a:pt x="11158" y="351"/>
                </a:lnTo>
                <a:lnTo>
                  <a:pt x="11184" y="372"/>
                </a:lnTo>
                <a:lnTo>
                  <a:pt x="11210" y="392"/>
                </a:lnTo>
                <a:lnTo>
                  <a:pt x="11235" y="413"/>
                </a:lnTo>
                <a:lnTo>
                  <a:pt x="11261" y="437"/>
                </a:lnTo>
                <a:lnTo>
                  <a:pt x="11246" y="411"/>
                </a:lnTo>
                <a:lnTo>
                  <a:pt x="11232" y="385"/>
                </a:lnTo>
                <a:lnTo>
                  <a:pt x="11218" y="359"/>
                </a:lnTo>
                <a:lnTo>
                  <a:pt x="11206" y="332"/>
                </a:lnTo>
                <a:lnTo>
                  <a:pt x="11194" y="305"/>
                </a:lnTo>
                <a:lnTo>
                  <a:pt x="11182" y="279"/>
                </a:lnTo>
                <a:lnTo>
                  <a:pt x="11173" y="252"/>
                </a:lnTo>
                <a:lnTo>
                  <a:pt x="11163" y="224"/>
                </a:lnTo>
                <a:lnTo>
                  <a:pt x="11153" y="196"/>
                </a:lnTo>
                <a:lnTo>
                  <a:pt x="11145" y="169"/>
                </a:lnTo>
                <a:lnTo>
                  <a:pt x="11137" y="140"/>
                </a:lnTo>
                <a:lnTo>
                  <a:pt x="11131" y="113"/>
                </a:lnTo>
                <a:lnTo>
                  <a:pt x="11124" y="85"/>
                </a:lnTo>
                <a:lnTo>
                  <a:pt x="11119" y="57"/>
                </a:lnTo>
                <a:lnTo>
                  <a:pt x="11114" y="28"/>
                </a:lnTo>
                <a:lnTo>
                  <a:pt x="11110" y="0"/>
                </a:lnTo>
                <a:lnTo>
                  <a:pt x="11560" y="0"/>
                </a:lnTo>
                <a:lnTo>
                  <a:pt x="11560" y="775"/>
                </a:lnTo>
                <a:lnTo>
                  <a:pt x="11528" y="750"/>
                </a:lnTo>
                <a:lnTo>
                  <a:pt x="11498" y="724"/>
                </a:lnTo>
                <a:lnTo>
                  <a:pt x="11468" y="697"/>
                </a:lnTo>
                <a:lnTo>
                  <a:pt x="11439" y="668"/>
                </a:lnTo>
                <a:lnTo>
                  <a:pt x="11454" y="696"/>
                </a:lnTo>
                <a:lnTo>
                  <a:pt x="11467" y="725"/>
                </a:lnTo>
                <a:lnTo>
                  <a:pt x="11480" y="754"/>
                </a:lnTo>
                <a:lnTo>
                  <a:pt x="11492" y="783"/>
                </a:lnTo>
                <a:lnTo>
                  <a:pt x="11502" y="812"/>
                </a:lnTo>
                <a:lnTo>
                  <a:pt x="11512" y="842"/>
                </a:lnTo>
                <a:lnTo>
                  <a:pt x="11522" y="872"/>
                </a:lnTo>
                <a:lnTo>
                  <a:pt x="11529" y="902"/>
                </a:lnTo>
                <a:lnTo>
                  <a:pt x="11536" y="932"/>
                </a:lnTo>
                <a:lnTo>
                  <a:pt x="11541" y="962"/>
                </a:lnTo>
                <a:lnTo>
                  <a:pt x="11547" y="993"/>
                </a:lnTo>
                <a:lnTo>
                  <a:pt x="11551" y="1024"/>
                </a:lnTo>
                <a:lnTo>
                  <a:pt x="11553" y="1054"/>
                </a:lnTo>
                <a:lnTo>
                  <a:pt x="11555" y="1085"/>
                </a:lnTo>
                <a:lnTo>
                  <a:pt x="11556" y="1116"/>
                </a:lnTo>
                <a:lnTo>
                  <a:pt x="11555" y="1147"/>
                </a:lnTo>
                <a:lnTo>
                  <a:pt x="11554" y="1182"/>
                </a:lnTo>
                <a:lnTo>
                  <a:pt x="11551" y="1219"/>
                </a:lnTo>
                <a:lnTo>
                  <a:pt x="11548" y="1255"/>
                </a:lnTo>
                <a:lnTo>
                  <a:pt x="11541" y="1291"/>
                </a:lnTo>
                <a:lnTo>
                  <a:pt x="11535" y="1327"/>
                </a:lnTo>
                <a:lnTo>
                  <a:pt x="11526" y="1362"/>
                </a:lnTo>
                <a:lnTo>
                  <a:pt x="11516" y="1398"/>
                </a:lnTo>
                <a:lnTo>
                  <a:pt x="11506" y="1432"/>
                </a:lnTo>
                <a:lnTo>
                  <a:pt x="11520" y="1430"/>
                </a:lnTo>
                <a:lnTo>
                  <a:pt x="11533" y="1427"/>
                </a:lnTo>
                <a:lnTo>
                  <a:pt x="11547" y="1426"/>
                </a:lnTo>
                <a:lnTo>
                  <a:pt x="11560" y="1423"/>
                </a:lnTo>
                <a:lnTo>
                  <a:pt x="11560" y="3053"/>
                </a:lnTo>
                <a:lnTo>
                  <a:pt x="11527" y="3048"/>
                </a:lnTo>
                <a:lnTo>
                  <a:pt x="11494" y="3042"/>
                </a:lnTo>
                <a:lnTo>
                  <a:pt x="11462" y="3034"/>
                </a:lnTo>
                <a:lnTo>
                  <a:pt x="11429" y="3026"/>
                </a:lnTo>
                <a:lnTo>
                  <a:pt x="11397" y="3015"/>
                </a:lnTo>
                <a:lnTo>
                  <a:pt x="11365" y="3004"/>
                </a:lnTo>
                <a:lnTo>
                  <a:pt x="11334" y="2990"/>
                </a:lnTo>
                <a:lnTo>
                  <a:pt x="11303" y="2976"/>
                </a:lnTo>
                <a:lnTo>
                  <a:pt x="11273" y="2961"/>
                </a:lnTo>
                <a:lnTo>
                  <a:pt x="11242" y="2944"/>
                </a:lnTo>
                <a:lnTo>
                  <a:pt x="11213" y="2926"/>
                </a:lnTo>
                <a:lnTo>
                  <a:pt x="11186" y="2906"/>
                </a:lnTo>
                <a:lnTo>
                  <a:pt x="11158" y="2885"/>
                </a:lnTo>
                <a:lnTo>
                  <a:pt x="11130" y="2863"/>
                </a:lnTo>
                <a:lnTo>
                  <a:pt x="11104" y="2839"/>
                </a:lnTo>
                <a:lnTo>
                  <a:pt x="11078" y="2815"/>
                </a:lnTo>
                <a:lnTo>
                  <a:pt x="11077" y="2814"/>
                </a:lnTo>
                <a:lnTo>
                  <a:pt x="11073" y="2808"/>
                </a:lnTo>
                <a:lnTo>
                  <a:pt x="11071" y="2806"/>
                </a:lnTo>
                <a:lnTo>
                  <a:pt x="11067" y="2803"/>
                </a:lnTo>
                <a:lnTo>
                  <a:pt x="11066" y="2802"/>
                </a:lnTo>
                <a:lnTo>
                  <a:pt x="11050" y="2785"/>
                </a:lnTo>
                <a:lnTo>
                  <a:pt x="11035" y="2768"/>
                </a:lnTo>
                <a:lnTo>
                  <a:pt x="11020" y="2749"/>
                </a:lnTo>
                <a:lnTo>
                  <a:pt x="11006" y="2731"/>
                </a:lnTo>
                <a:lnTo>
                  <a:pt x="10992" y="2712"/>
                </a:lnTo>
                <a:lnTo>
                  <a:pt x="10979" y="2693"/>
                </a:lnTo>
                <a:lnTo>
                  <a:pt x="10966" y="2673"/>
                </a:lnTo>
                <a:lnTo>
                  <a:pt x="10955" y="2653"/>
                </a:lnTo>
                <a:lnTo>
                  <a:pt x="10944" y="2634"/>
                </a:lnTo>
                <a:lnTo>
                  <a:pt x="10933" y="2613"/>
                </a:lnTo>
                <a:lnTo>
                  <a:pt x="10923" y="2593"/>
                </a:lnTo>
                <a:lnTo>
                  <a:pt x="10914" y="2573"/>
                </a:lnTo>
                <a:lnTo>
                  <a:pt x="10904" y="2552"/>
                </a:lnTo>
                <a:lnTo>
                  <a:pt x="10897" y="2531"/>
                </a:lnTo>
                <a:lnTo>
                  <a:pt x="10888" y="2509"/>
                </a:lnTo>
                <a:lnTo>
                  <a:pt x="10881" y="2488"/>
                </a:lnTo>
                <a:lnTo>
                  <a:pt x="10873" y="2461"/>
                </a:lnTo>
                <a:lnTo>
                  <a:pt x="10865" y="2433"/>
                </a:lnTo>
                <a:lnTo>
                  <a:pt x="10860" y="2407"/>
                </a:lnTo>
                <a:lnTo>
                  <a:pt x="10855" y="2379"/>
                </a:lnTo>
                <a:lnTo>
                  <a:pt x="10850" y="2351"/>
                </a:lnTo>
                <a:lnTo>
                  <a:pt x="10846" y="2323"/>
                </a:lnTo>
                <a:lnTo>
                  <a:pt x="10844" y="2295"/>
                </a:lnTo>
                <a:lnTo>
                  <a:pt x="10843" y="2266"/>
                </a:lnTo>
                <a:lnTo>
                  <a:pt x="10842" y="2238"/>
                </a:lnTo>
                <a:lnTo>
                  <a:pt x="10843" y="2211"/>
                </a:lnTo>
                <a:lnTo>
                  <a:pt x="10844" y="2183"/>
                </a:lnTo>
                <a:lnTo>
                  <a:pt x="10846" y="2155"/>
                </a:lnTo>
                <a:lnTo>
                  <a:pt x="10849" y="2127"/>
                </a:lnTo>
                <a:lnTo>
                  <a:pt x="10854" y="2099"/>
                </a:lnTo>
                <a:lnTo>
                  <a:pt x="10859" y="2071"/>
                </a:lnTo>
                <a:lnTo>
                  <a:pt x="10865" y="2044"/>
                </a:lnTo>
                <a:lnTo>
                  <a:pt x="10834" y="2052"/>
                </a:lnTo>
                <a:lnTo>
                  <a:pt x="10803" y="2060"/>
                </a:lnTo>
                <a:lnTo>
                  <a:pt x="10771" y="2066"/>
                </a:lnTo>
                <a:lnTo>
                  <a:pt x="10740" y="2071"/>
                </a:lnTo>
                <a:lnTo>
                  <a:pt x="10707" y="2076"/>
                </a:lnTo>
                <a:lnTo>
                  <a:pt x="10675" y="2079"/>
                </a:lnTo>
                <a:lnTo>
                  <a:pt x="10644" y="2081"/>
                </a:lnTo>
                <a:lnTo>
                  <a:pt x="10612" y="2082"/>
                </a:lnTo>
                <a:lnTo>
                  <a:pt x="10580" y="2082"/>
                </a:lnTo>
                <a:lnTo>
                  <a:pt x="10547" y="2080"/>
                </a:lnTo>
                <a:lnTo>
                  <a:pt x="10515" y="2078"/>
                </a:lnTo>
                <a:lnTo>
                  <a:pt x="10484" y="2075"/>
                </a:lnTo>
                <a:lnTo>
                  <a:pt x="10452" y="2070"/>
                </a:lnTo>
                <a:lnTo>
                  <a:pt x="10421" y="2065"/>
                </a:lnTo>
                <a:lnTo>
                  <a:pt x="10388" y="2059"/>
                </a:lnTo>
                <a:lnTo>
                  <a:pt x="10357" y="2051"/>
                </a:lnTo>
                <a:lnTo>
                  <a:pt x="10326" y="2042"/>
                </a:lnTo>
                <a:lnTo>
                  <a:pt x="10296" y="2033"/>
                </a:lnTo>
                <a:lnTo>
                  <a:pt x="10265" y="2022"/>
                </a:lnTo>
                <a:lnTo>
                  <a:pt x="10235" y="2010"/>
                </a:lnTo>
                <a:lnTo>
                  <a:pt x="10205" y="1999"/>
                </a:lnTo>
                <a:lnTo>
                  <a:pt x="10176" y="1985"/>
                </a:lnTo>
                <a:lnTo>
                  <a:pt x="10147" y="1970"/>
                </a:lnTo>
                <a:lnTo>
                  <a:pt x="10118" y="1954"/>
                </a:lnTo>
                <a:lnTo>
                  <a:pt x="10090" y="1936"/>
                </a:lnTo>
                <a:lnTo>
                  <a:pt x="10062" y="1918"/>
                </a:lnTo>
                <a:lnTo>
                  <a:pt x="10034" y="1899"/>
                </a:lnTo>
                <a:lnTo>
                  <a:pt x="10008" y="1880"/>
                </a:lnTo>
                <a:lnTo>
                  <a:pt x="9981" y="1858"/>
                </a:lnTo>
                <a:lnTo>
                  <a:pt x="9956" y="1836"/>
                </a:lnTo>
                <a:lnTo>
                  <a:pt x="9931" y="1812"/>
                </a:lnTo>
                <a:lnTo>
                  <a:pt x="9907" y="1788"/>
                </a:lnTo>
                <a:lnTo>
                  <a:pt x="9906" y="1786"/>
                </a:lnTo>
                <a:lnTo>
                  <a:pt x="9903" y="1783"/>
                </a:lnTo>
                <a:lnTo>
                  <a:pt x="9902" y="1782"/>
                </a:lnTo>
                <a:lnTo>
                  <a:pt x="9884" y="1764"/>
                </a:lnTo>
                <a:lnTo>
                  <a:pt x="9868" y="1746"/>
                </a:lnTo>
                <a:lnTo>
                  <a:pt x="9853" y="1728"/>
                </a:lnTo>
                <a:lnTo>
                  <a:pt x="9838" y="1708"/>
                </a:lnTo>
                <a:lnTo>
                  <a:pt x="9824" y="1690"/>
                </a:lnTo>
                <a:lnTo>
                  <a:pt x="9810" y="1671"/>
                </a:lnTo>
                <a:lnTo>
                  <a:pt x="9796" y="1650"/>
                </a:lnTo>
                <a:lnTo>
                  <a:pt x="9783" y="1631"/>
                </a:lnTo>
                <a:lnTo>
                  <a:pt x="9772" y="1611"/>
                </a:lnTo>
                <a:lnTo>
                  <a:pt x="9760" y="1590"/>
                </a:lnTo>
                <a:lnTo>
                  <a:pt x="9749" y="1570"/>
                </a:lnTo>
                <a:lnTo>
                  <a:pt x="9738" y="1549"/>
                </a:lnTo>
                <a:lnTo>
                  <a:pt x="9729" y="1528"/>
                </a:lnTo>
                <a:lnTo>
                  <a:pt x="9719" y="1507"/>
                </a:lnTo>
                <a:lnTo>
                  <a:pt x="9710" y="1486"/>
                </a:lnTo>
                <a:lnTo>
                  <a:pt x="9702" y="1464"/>
                </a:lnTo>
                <a:lnTo>
                  <a:pt x="9693" y="1443"/>
                </a:lnTo>
                <a:lnTo>
                  <a:pt x="9687" y="1421"/>
                </a:lnTo>
                <a:lnTo>
                  <a:pt x="9679" y="1399"/>
                </a:lnTo>
                <a:lnTo>
                  <a:pt x="9674" y="1377"/>
                </a:lnTo>
                <a:lnTo>
                  <a:pt x="9667" y="1355"/>
                </a:lnTo>
                <a:lnTo>
                  <a:pt x="9662" y="1332"/>
                </a:lnTo>
                <a:lnTo>
                  <a:pt x="9658" y="1311"/>
                </a:lnTo>
                <a:lnTo>
                  <a:pt x="9653" y="1288"/>
                </a:lnTo>
                <a:lnTo>
                  <a:pt x="9650" y="1266"/>
                </a:lnTo>
                <a:lnTo>
                  <a:pt x="9647" y="1243"/>
                </a:lnTo>
                <a:lnTo>
                  <a:pt x="9645" y="1220"/>
                </a:lnTo>
                <a:lnTo>
                  <a:pt x="9643" y="1197"/>
                </a:lnTo>
                <a:lnTo>
                  <a:pt x="9642" y="1175"/>
                </a:lnTo>
                <a:lnTo>
                  <a:pt x="9641" y="1152"/>
                </a:lnTo>
                <a:lnTo>
                  <a:pt x="9641" y="1130"/>
                </a:lnTo>
                <a:lnTo>
                  <a:pt x="9641" y="1106"/>
                </a:lnTo>
                <a:lnTo>
                  <a:pt x="9642" y="1077"/>
                </a:lnTo>
                <a:lnTo>
                  <a:pt x="9644" y="1049"/>
                </a:lnTo>
                <a:lnTo>
                  <a:pt x="9646" y="1019"/>
                </a:lnTo>
                <a:lnTo>
                  <a:pt x="9650" y="990"/>
                </a:lnTo>
                <a:lnTo>
                  <a:pt x="9655" y="961"/>
                </a:lnTo>
                <a:lnTo>
                  <a:pt x="9660" y="932"/>
                </a:lnTo>
                <a:lnTo>
                  <a:pt x="9666" y="903"/>
                </a:lnTo>
                <a:lnTo>
                  <a:pt x="9674" y="874"/>
                </a:lnTo>
                <a:lnTo>
                  <a:pt x="9682" y="846"/>
                </a:lnTo>
                <a:lnTo>
                  <a:pt x="9692" y="817"/>
                </a:lnTo>
                <a:lnTo>
                  <a:pt x="9702" y="789"/>
                </a:lnTo>
                <a:lnTo>
                  <a:pt x="9713" y="762"/>
                </a:lnTo>
                <a:lnTo>
                  <a:pt x="9724" y="735"/>
                </a:lnTo>
                <a:lnTo>
                  <a:pt x="9737" y="707"/>
                </a:lnTo>
                <a:lnTo>
                  <a:pt x="9751" y="680"/>
                </a:lnTo>
                <a:lnTo>
                  <a:pt x="9765" y="654"/>
                </a:lnTo>
                <a:lnTo>
                  <a:pt x="9744" y="664"/>
                </a:lnTo>
                <a:lnTo>
                  <a:pt x="9721" y="673"/>
                </a:lnTo>
                <a:lnTo>
                  <a:pt x="9697" y="681"/>
                </a:lnTo>
                <a:lnTo>
                  <a:pt x="9675" y="689"/>
                </a:lnTo>
                <a:lnTo>
                  <a:pt x="9647" y="697"/>
                </a:lnTo>
                <a:lnTo>
                  <a:pt x="9620" y="705"/>
                </a:lnTo>
                <a:lnTo>
                  <a:pt x="9592" y="710"/>
                </a:lnTo>
                <a:lnTo>
                  <a:pt x="9564" y="715"/>
                </a:lnTo>
                <a:lnTo>
                  <a:pt x="9536" y="720"/>
                </a:lnTo>
                <a:lnTo>
                  <a:pt x="9508" y="724"/>
                </a:lnTo>
                <a:lnTo>
                  <a:pt x="9480" y="726"/>
                </a:lnTo>
                <a:lnTo>
                  <a:pt x="9451" y="727"/>
                </a:lnTo>
                <a:lnTo>
                  <a:pt x="9424" y="728"/>
                </a:lnTo>
                <a:lnTo>
                  <a:pt x="9396" y="727"/>
                </a:lnTo>
                <a:lnTo>
                  <a:pt x="9367" y="726"/>
                </a:lnTo>
                <a:lnTo>
                  <a:pt x="9339" y="724"/>
                </a:lnTo>
                <a:lnTo>
                  <a:pt x="9311" y="720"/>
                </a:lnTo>
                <a:lnTo>
                  <a:pt x="9283" y="715"/>
                </a:lnTo>
                <a:lnTo>
                  <a:pt x="9255" y="710"/>
                </a:lnTo>
                <a:lnTo>
                  <a:pt x="9228" y="705"/>
                </a:lnTo>
                <a:lnTo>
                  <a:pt x="9200" y="697"/>
                </a:lnTo>
                <a:lnTo>
                  <a:pt x="9173" y="689"/>
                </a:lnTo>
                <a:lnTo>
                  <a:pt x="9145" y="680"/>
                </a:lnTo>
                <a:lnTo>
                  <a:pt x="9119" y="669"/>
                </a:lnTo>
                <a:lnTo>
                  <a:pt x="9093" y="659"/>
                </a:lnTo>
                <a:lnTo>
                  <a:pt x="9067" y="647"/>
                </a:lnTo>
                <a:lnTo>
                  <a:pt x="9041" y="634"/>
                </a:lnTo>
                <a:lnTo>
                  <a:pt x="9015" y="620"/>
                </a:lnTo>
                <a:lnTo>
                  <a:pt x="8991" y="605"/>
                </a:lnTo>
                <a:lnTo>
                  <a:pt x="8966" y="590"/>
                </a:lnTo>
                <a:lnTo>
                  <a:pt x="8941" y="573"/>
                </a:lnTo>
                <a:lnTo>
                  <a:pt x="8919" y="555"/>
                </a:lnTo>
                <a:lnTo>
                  <a:pt x="8895" y="537"/>
                </a:lnTo>
                <a:lnTo>
                  <a:pt x="8872" y="517"/>
                </a:lnTo>
                <a:lnTo>
                  <a:pt x="8851" y="497"/>
                </a:lnTo>
                <a:lnTo>
                  <a:pt x="8829" y="476"/>
                </a:lnTo>
                <a:lnTo>
                  <a:pt x="8828" y="475"/>
                </a:lnTo>
                <a:lnTo>
                  <a:pt x="8825" y="470"/>
                </a:lnTo>
                <a:lnTo>
                  <a:pt x="8823" y="469"/>
                </a:lnTo>
                <a:lnTo>
                  <a:pt x="8808" y="452"/>
                </a:lnTo>
                <a:lnTo>
                  <a:pt x="8793" y="435"/>
                </a:lnTo>
                <a:lnTo>
                  <a:pt x="8778" y="417"/>
                </a:lnTo>
                <a:lnTo>
                  <a:pt x="8764" y="398"/>
                </a:lnTo>
                <a:lnTo>
                  <a:pt x="8750" y="380"/>
                </a:lnTo>
                <a:lnTo>
                  <a:pt x="8737" y="361"/>
                </a:lnTo>
                <a:lnTo>
                  <a:pt x="8724" y="341"/>
                </a:lnTo>
                <a:lnTo>
                  <a:pt x="8712" y="321"/>
                </a:lnTo>
                <a:lnTo>
                  <a:pt x="8702" y="302"/>
                </a:lnTo>
                <a:lnTo>
                  <a:pt x="8691" y="282"/>
                </a:lnTo>
                <a:lnTo>
                  <a:pt x="8680" y="261"/>
                </a:lnTo>
                <a:lnTo>
                  <a:pt x="8671" y="241"/>
                </a:lnTo>
                <a:lnTo>
                  <a:pt x="8662" y="220"/>
                </a:lnTo>
                <a:lnTo>
                  <a:pt x="8653" y="198"/>
                </a:lnTo>
                <a:lnTo>
                  <a:pt x="8646" y="178"/>
                </a:lnTo>
                <a:lnTo>
                  <a:pt x="8639" y="155"/>
                </a:lnTo>
                <a:lnTo>
                  <a:pt x="8627" y="118"/>
                </a:lnTo>
                <a:lnTo>
                  <a:pt x="8618" y="78"/>
                </a:lnTo>
                <a:lnTo>
                  <a:pt x="8610" y="40"/>
                </a:lnTo>
                <a:lnTo>
                  <a:pt x="8605" y="0"/>
                </a:lnTo>
                <a:close/>
                <a:moveTo>
                  <a:pt x="1608" y="426"/>
                </a:moveTo>
                <a:lnTo>
                  <a:pt x="1612" y="422"/>
                </a:lnTo>
                <a:lnTo>
                  <a:pt x="1614" y="421"/>
                </a:lnTo>
                <a:lnTo>
                  <a:pt x="1630" y="406"/>
                </a:lnTo>
                <a:lnTo>
                  <a:pt x="1646" y="392"/>
                </a:lnTo>
                <a:lnTo>
                  <a:pt x="1663" y="378"/>
                </a:lnTo>
                <a:lnTo>
                  <a:pt x="1680" y="365"/>
                </a:lnTo>
                <a:lnTo>
                  <a:pt x="1699" y="353"/>
                </a:lnTo>
                <a:lnTo>
                  <a:pt x="1717" y="342"/>
                </a:lnTo>
                <a:lnTo>
                  <a:pt x="1735" y="331"/>
                </a:lnTo>
                <a:lnTo>
                  <a:pt x="1755" y="320"/>
                </a:lnTo>
                <a:lnTo>
                  <a:pt x="1773" y="312"/>
                </a:lnTo>
                <a:lnTo>
                  <a:pt x="1792" y="303"/>
                </a:lnTo>
                <a:lnTo>
                  <a:pt x="1812" y="295"/>
                </a:lnTo>
                <a:lnTo>
                  <a:pt x="1832" y="287"/>
                </a:lnTo>
                <a:lnTo>
                  <a:pt x="1851" y="281"/>
                </a:lnTo>
                <a:lnTo>
                  <a:pt x="1872" y="275"/>
                </a:lnTo>
                <a:lnTo>
                  <a:pt x="1892" y="270"/>
                </a:lnTo>
                <a:lnTo>
                  <a:pt x="1911" y="266"/>
                </a:lnTo>
                <a:lnTo>
                  <a:pt x="1932" y="261"/>
                </a:lnTo>
                <a:lnTo>
                  <a:pt x="1953" y="258"/>
                </a:lnTo>
                <a:lnTo>
                  <a:pt x="1974" y="256"/>
                </a:lnTo>
                <a:lnTo>
                  <a:pt x="1994" y="255"/>
                </a:lnTo>
                <a:lnTo>
                  <a:pt x="2015" y="254"/>
                </a:lnTo>
                <a:lnTo>
                  <a:pt x="2035" y="253"/>
                </a:lnTo>
                <a:lnTo>
                  <a:pt x="2056" y="254"/>
                </a:lnTo>
                <a:lnTo>
                  <a:pt x="2077" y="255"/>
                </a:lnTo>
                <a:lnTo>
                  <a:pt x="2097" y="257"/>
                </a:lnTo>
                <a:lnTo>
                  <a:pt x="2118" y="259"/>
                </a:lnTo>
                <a:lnTo>
                  <a:pt x="2138" y="262"/>
                </a:lnTo>
                <a:lnTo>
                  <a:pt x="2159" y="267"/>
                </a:lnTo>
                <a:lnTo>
                  <a:pt x="2179" y="271"/>
                </a:lnTo>
                <a:lnTo>
                  <a:pt x="2199" y="276"/>
                </a:lnTo>
                <a:lnTo>
                  <a:pt x="2219" y="283"/>
                </a:lnTo>
                <a:lnTo>
                  <a:pt x="2239" y="289"/>
                </a:lnTo>
                <a:lnTo>
                  <a:pt x="2240" y="289"/>
                </a:lnTo>
                <a:lnTo>
                  <a:pt x="2271" y="301"/>
                </a:lnTo>
                <a:lnTo>
                  <a:pt x="2301" y="315"/>
                </a:lnTo>
                <a:lnTo>
                  <a:pt x="2330" y="330"/>
                </a:lnTo>
                <a:lnTo>
                  <a:pt x="2358" y="347"/>
                </a:lnTo>
                <a:lnTo>
                  <a:pt x="2386" y="365"/>
                </a:lnTo>
                <a:lnTo>
                  <a:pt x="2413" y="386"/>
                </a:lnTo>
                <a:lnTo>
                  <a:pt x="2439" y="408"/>
                </a:lnTo>
                <a:lnTo>
                  <a:pt x="2465" y="433"/>
                </a:lnTo>
                <a:lnTo>
                  <a:pt x="2466" y="434"/>
                </a:lnTo>
                <a:lnTo>
                  <a:pt x="2469" y="438"/>
                </a:lnTo>
                <a:lnTo>
                  <a:pt x="2473" y="441"/>
                </a:lnTo>
                <a:lnTo>
                  <a:pt x="2478" y="446"/>
                </a:lnTo>
                <a:lnTo>
                  <a:pt x="2480" y="448"/>
                </a:lnTo>
                <a:lnTo>
                  <a:pt x="2499" y="470"/>
                </a:lnTo>
                <a:lnTo>
                  <a:pt x="2517" y="494"/>
                </a:lnTo>
                <a:lnTo>
                  <a:pt x="2536" y="518"/>
                </a:lnTo>
                <a:lnTo>
                  <a:pt x="2551" y="543"/>
                </a:lnTo>
                <a:lnTo>
                  <a:pt x="2566" y="568"/>
                </a:lnTo>
                <a:lnTo>
                  <a:pt x="2579" y="593"/>
                </a:lnTo>
                <a:lnTo>
                  <a:pt x="2592" y="620"/>
                </a:lnTo>
                <a:lnTo>
                  <a:pt x="2601" y="647"/>
                </a:lnTo>
                <a:lnTo>
                  <a:pt x="2611" y="674"/>
                </a:lnTo>
                <a:lnTo>
                  <a:pt x="2619" y="702"/>
                </a:lnTo>
                <a:lnTo>
                  <a:pt x="2626" y="729"/>
                </a:lnTo>
                <a:lnTo>
                  <a:pt x="2631" y="757"/>
                </a:lnTo>
                <a:lnTo>
                  <a:pt x="2634" y="785"/>
                </a:lnTo>
                <a:lnTo>
                  <a:pt x="2638" y="813"/>
                </a:lnTo>
                <a:lnTo>
                  <a:pt x="2639" y="842"/>
                </a:lnTo>
                <a:lnTo>
                  <a:pt x="2639" y="870"/>
                </a:lnTo>
                <a:lnTo>
                  <a:pt x="2638" y="895"/>
                </a:lnTo>
                <a:lnTo>
                  <a:pt x="2636" y="921"/>
                </a:lnTo>
                <a:lnTo>
                  <a:pt x="2632" y="947"/>
                </a:lnTo>
                <a:lnTo>
                  <a:pt x="2628" y="971"/>
                </a:lnTo>
                <a:lnTo>
                  <a:pt x="2623" y="997"/>
                </a:lnTo>
                <a:lnTo>
                  <a:pt x="2616" y="1022"/>
                </a:lnTo>
                <a:lnTo>
                  <a:pt x="2609" y="1046"/>
                </a:lnTo>
                <a:lnTo>
                  <a:pt x="2600" y="1070"/>
                </a:lnTo>
                <a:lnTo>
                  <a:pt x="2590" y="1095"/>
                </a:lnTo>
                <a:lnTo>
                  <a:pt x="2580" y="1118"/>
                </a:lnTo>
                <a:lnTo>
                  <a:pt x="2568" y="1142"/>
                </a:lnTo>
                <a:lnTo>
                  <a:pt x="2556" y="1164"/>
                </a:lnTo>
                <a:lnTo>
                  <a:pt x="2542" y="1187"/>
                </a:lnTo>
                <a:lnTo>
                  <a:pt x="2527" y="1208"/>
                </a:lnTo>
                <a:lnTo>
                  <a:pt x="2511" y="1230"/>
                </a:lnTo>
                <a:lnTo>
                  <a:pt x="2494" y="1250"/>
                </a:lnTo>
                <a:lnTo>
                  <a:pt x="2510" y="1238"/>
                </a:lnTo>
                <a:lnTo>
                  <a:pt x="2526" y="1227"/>
                </a:lnTo>
                <a:lnTo>
                  <a:pt x="2542" y="1216"/>
                </a:lnTo>
                <a:lnTo>
                  <a:pt x="2559" y="1206"/>
                </a:lnTo>
                <a:lnTo>
                  <a:pt x="2576" y="1196"/>
                </a:lnTo>
                <a:lnTo>
                  <a:pt x="2594" y="1187"/>
                </a:lnTo>
                <a:lnTo>
                  <a:pt x="2611" y="1178"/>
                </a:lnTo>
                <a:lnTo>
                  <a:pt x="2628" y="1171"/>
                </a:lnTo>
                <a:lnTo>
                  <a:pt x="2646" y="1163"/>
                </a:lnTo>
                <a:lnTo>
                  <a:pt x="2665" y="1157"/>
                </a:lnTo>
                <a:lnTo>
                  <a:pt x="2682" y="1150"/>
                </a:lnTo>
                <a:lnTo>
                  <a:pt x="2700" y="1145"/>
                </a:lnTo>
                <a:lnTo>
                  <a:pt x="2719" y="1141"/>
                </a:lnTo>
                <a:lnTo>
                  <a:pt x="2738" y="1136"/>
                </a:lnTo>
                <a:lnTo>
                  <a:pt x="2756" y="1132"/>
                </a:lnTo>
                <a:lnTo>
                  <a:pt x="2775" y="1129"/>
                </a:lnTo>
                <a:lnTo>
                  <a:pt x="2793" y="1127"/>
                </a:lnTo>
                <a:lnTo>
                  <a:pt x="2813" y="1125"/>
                </a:lnTo>
                <a:lnTo>
                  <a:pt x="2831" y="1122"/>
                </a:lnTo>
                <a:lnTo>
                  <a:pt x="2850" y="1122"/>
                </a:lnTo>
                <a:lnTo>
                  <a:pt x="2869" y="1121"/>
                </a:lnTo>
                <a:lnTo>
                  <a:pt x="2888" y="1122"/>
                </a:lnTo>
                <a:lnTo>
                  <a:pt x="2907" y="1124"/>
                </a:lnTo>
                <a:lnTo>
                  <a:pt x="2926" y="1125"/>
                </a:lnTo>
                <a:lnTo>
                  <a:pt x="2945" y="1127"/>
                </a:lnTo>
                <a:lnTo>
                  <a:pt x="2963" y="1130"/>
                </a:lnTo>
                <a:lnTo>
                  <a:pt x="2982" y="1133"/>
                </a:lnTo>
                <a:lnTo>
                  <a:pt x="3001" y="1136"/>
                </a:lnTo>
                <a:lnTo>
                  <a:pt x="3019" y="1141"/>
                </a:lnTo>
                <a:lnTo>
                  <a:pt x="3037" y="1146"/>
                </a:lnTo>
                <a:lnTo>
                  <a:pt x="3056" y="1151"/>
                </a:lnTo>
                <a:lnTo>
                  <a:pt x="3074" y="1158"/>
                </a:lnTo>
                <a:lnTo>
                  <a:pt x="3106" y="1171"/>
                </a:lnTo>
                <a:lnTo>
                  <a:pt x="3137" y="1185"/>
                </a:lnTo>
                <a:lnTo>
                  <a:pt x="3166" y="1200"/>
                </a:lnTo>
                <a:lnTo>
                  <a:pt x="3193" y="1216"/>
                </a:lnTo>
                <a:lnTo>
                  <a:pt x="3193" y="1217"/>
                </a:lnTo>
                <a:lnTo>
                  <a:pt x="3222" y="1236"/>
                </a:lnTo>
                <a:lnTo>
                  <a:pt x="3249" y="1256"/>
                </a:lnTo>
                <a:lnTo>
                  <a:pt x="3276" y="1279"/>
                </a:lnTo>
                <a:lnTo>
                  <a:pt x="3301" y="1301"/>
                </a:lnTo>
                <a:lnTo>
                  <a:pt x="3302" y="1303"/>
                </a:lnTo>
                <a:lnTo>
                  <a:pt x="3305" y="1307"/>
                </a:lnTo>
                <a:lnTo>
                  <a:pt x="3306" y="1308"/>
                </a:lnTo>
                <a:lnTo>
                  <a:pt x="3321" y="1324"/>
                </a:lnTo>
                <a:lnTo>
                  <a:pt x="3335" y="1341"/>
                </a:lnTo>
                <a:lnTo>
                  <a:pt x="3349" y="1358"/>
                </a:lnTo>
                <a:lnTo>
                  <a:pt x="3362" y="1375"/>
                </a:lnTo>
                <a:lnTo>
                  <a:pt x="3375" y="1392"/>
                </a:lnTo>
                <a:lnTo>
                  <a:pt x="3385" y="1411"/>
                </a:lnTo>
                <a:lnTo>
                  <a:pt x="3396" y="1430"/>
                </a:lnTo>
                <a:lnTo>
                  <a:pt x="3407" y="1448"/>
                </a:lnTo>
                <a:lnTo>
                  <a:pt x="3417" y="1467"/>
                </a:lnTo>
                <a:lnTo>
                  <a:pt x="3425" y="1487"/>
                </a:lnTo>
                <a:lnTo>
                  <a:pt x="3433" y="1506"/>
                </a:lnTo>
                <a:lnTo>
                  <a:pt x="3440" y="1525"/>
                </a:lnTo>
                <a:lnTo>
                  <a:pt x="3447" y="1546"/>
                </a:lnTo>
                <a:lnTo>
                  <a:pt x="3453" y="1565"/>
                </a:lnTo>
                <a:lnTo>
                  <a:pt x="3457" y="1585"/>
                </a:lnTo>
                <a:lnTo>
                  <a:pt x="3463" y="1605"/>
                </a:lnTo>
                <a:lnTo>
                  <a:pt x="3466" y="1626"/>
                </a:lnTo>
                <a:lnTo>
                  <a:pt x="3469" y="1646"/>
                </a:lnTo>
                <a:lnTo>
                  <a:pt x="3471" y="1667"/>
                </a:lnTo>
                <a:lnTo>
                  <a:pt x="3474" y="1687"/>
                </a:lnTo>
                <a:lnTo>
                  <a:pt x="3475" y="1708"/>
                </a:lnTo>
                <a:lnTo>
                  <a:pt x="3475" y="1729"/>
                </a:lnTo>
                <a:lnTo>
                  <a:pt x="3474" y="1749"/>
                </a:lnTo>
                <a:lnTo>
                  <a:pt x="3473" y="1769"/>
                </a:lnTo>
                <a:lnTo>
                  <a:pt x="3471" y="1790"/>
                </a:lnTo>
                <a:lnTo>
                  <a:pt x="3468" y="1811"/>
                </a:lnTo>
                <a:lnTo>
                  <a:pt x="3465" y="1831"/>
                </a:lnTo>
                <a:lnTo>
                  <a:pt x="3462" y="1852"/>
                </a:lnTo>
                <a:lnTo>
                  <a:pt x="3456" y="1871"/>
                </a:lnTo>
                <a:lnTo>
                  <a:pt x="3451" y="1891"/>
                </a:lnTo>
                <a:lnTo>
                  <a:pt x="3446" y="1912"/>
                </a:lnTo>
                <a:lnTo>
                  <a:pt x="3438" y="1931"/>
                </a:lnTo>
                <a:lnTo>
                  <a:pt x="3426" y="1963"/>
                </a:lnTo>
                <a:lnTo>
                  <a:pt x="3412" y="1994"/>
                </a:lnTo>
                <a:lnTo>
                  <a:pt x="3397" y="2023"/>
                </a:lnTo>
                <a:lnTo>
                  <a:pt x="3381" y="2051"/>
                </a:lnTo>
                <a:lnTo>
                  <a:pt x="3380" y="2051"/>
                </a:lnTo>
                <a:lnTo>
                  <a:pt x="3361" y="2079"/>
                </a:lnTo>
                <a:lnTo>
                  <a:pt x="3340" y="2106"/>
                </a:lnTo>
                <a:lnTo>
                  <a:pt x="3318" y="2132"/>
                </a:lnTo>
                <a:lnTo>
                  <a:pt x="3294" y="2157"/>
                </a:lnTo>
                <a:lnTo>
                  <a:pt x="3293" y="2158"/>
                </a:lnTo>
                <a:lnTo>
                  <a:pt x="3290" y="2161"/>
                </a:lnTo>
                <a:lnTo>
                  <a:pt x="3288" y="2162"/>
                </a:lnTo>
                <a:lnTo>
                  <a:pt x="3271" y="2177"/>
                </a:lnTo>
                <a:lnTo>
                  <a:pt x="3254" y="2191"/>
                </a:lnTo>
                <a:lnTo>
                  <a:pt x="3237" y="2205"/>
                </a:lnTo>
                <a:lnTo>
                  <a:pt x="3220" y="2218"/>
                </a:lnTo>
                <a:lnTo>
                  <a:pt x="3202" y="2230"/>
                </a:lnTo>
                <a:lnTo>
                  <a:pt x="3183" y="2242"/>
                </a:lnTo>
                <a:lnTo>
                  <a:pt x="3165" y="2252"/>
                </a:lnTo>
                <a:lnTo>
                  <a:pt x="3147" y="2263"/>
                </a:lnTo>
                <a:lnTo>
                  <a:pt x="3128" y="2272"/>
                </a:lnTo>
                <a:lnTo>
                  <a:pt x="3108" y="2281"/>
                </a:lnTo>
                <a:lnTo>
                  <a:pt x="3089" y="2289"/>
                </a:lnTo>
                <a:lnTo>
                  <a:pt x="3070" y="2296"/>
                </a:lnTo>
                <a:lnTo>
                  <a:pt x="3049" y="2303"/>
                </a:lnTo>
                <a:lnTo>
                  <a:pt x="3030" y="2308"/>
                </a:lnTo>
                <a:lnTo>
                  <a:pt x="3009" y="2313"/>
                </a:lnTo>
                <a:lnTo>
                  <a:pt x="2989" y="2318"/>
                </a:lnTo>
                <a:lnTo>
                  <a:pt x="2969" y="2322"/>
                </a:lnTo>
                <a:lnTo>
                  <a:pt x="2948" y="2325"/>
                </a:lnTo>
                <a:lnTo>
                  <a:pt x="2928" y="2327"/>
                </a:lnTo>
                <a:lnTo>
                  <a:pt x="2907" y="2329"/>
                </a:lnTo>
                <a:lnTo>
                  <a:pt x="2887" y="2329"/>
                </a:lnTo>
                <a:lnTo>
                  <a:pt x="2865" y="2331"/>
                </a:lnTo>
                <a:lnTo>
                  <a:pt x="2845" y="2329"/>
                </a:lnTo>
                <a:lnTo>
                  <a:pt x="2825" y="2328"/>
                </a:lnTo>
                <a:lnTo>
                  <a:pt x="2804" y="2327"/>
                </a:lnTo>
                <a:lnTo>
                  <a:pt x="2784" y="2324"/>
                </a:lnTo>
                <a:lnTo>
                  <a:pt x="2763" y="2321"/>
                </a:lnTo>
                <a:lnTo>
                  <a:pt x="2743" y="2318"/>
                </a:lnTo>
                <a:lnTo>
                  <a:pt x="2723" y="2312"/>
                </a:lnTo>
                <a:lnTo>
                  <a:pt x="2703" y="2307"/>
                </a:lnTo>
                <a:lnTo>
                  <a:pt x="2683" y="2302"/>
                </a:lnTo>
                <a:lnTo>
                  <a:pt x="2663" y="2295"/>
                </a:lnTo>
                <a:lnTo>
                  <a:pt x="2631" y="2282"/>
                </a:lnTo>
                <a:lnTo>
                  <a:pt x="2600" y="2268"/>
                </a:lnTo>
                <a:lnTo>
                  <a:pt x="2571" y="2253"/>
                </a:lnTo>
                <a:lnTo>
                  <a:pt x="2543" y="2237"/>
                </a:lnTo>
                <a:lnTo>
                  <a:pt x="2516" y="2219"/>
                </a:lnTo>
                <a:lnTo>
                  <a:pt x="2489" y="2199"/>
                </a:lnTo>
                <a:lnTo>
                  <a:pt x="2464" y="2176"/>
                </a:lnTo>
                <a:lnTo>
                  <a:pt x="2438" y="2152"/>
                </a:lnTo>
                <a:lnTo>
                  <a:pt x="2436" y="2150"/>
                </a:lnTo>
                <a:lnTo>
                  <a:pt x="2433" y="2146"/>
                </a:lnTo>
                <a:lnTo>
                  <a:pt x="2430" y="2145"/>
                </a:lnTo>
                <a:lnTo>
                  <a:pt x="2415" y="2129"/>
                </a:lnTo>
                <a:lnTo>
                  <a:pt x="2401" y="2112"/>
                </a:lnTo>
                <a:lnTo>
                  <a:pt x="2387" y="2095"/>
                </a:lnTo>
                <a:lnTo>
                  <a:pt x="2374" y="2078"/>
                </a:lnTo>
                <a:lnTo>
                  <a:pt x="2363" y="2060"/>
                </a:lnTo>
                <a:lnTo>
                  <a:pt x="2351" y="2041"/>
                </a:lnTo>
                <a:lnTo>
                  <a:pt x="2340" y="2023"/>
                </a:lnTo>
                <a:lnTo>
                  <a:pt x="2329" y="2005"/>
                </a:lnTo>
                <a:lnTo>
                  <a:pt x="2321" y="1986"/>
                </a:lnTo>
                <a:lnTo>
                  <a:pt x="2312" y="1966"/>
                </a:lnTo>
                <a:lnTo>
                  <a:pt x="2304" y="1947"/>
                </a:lnTo>
                <a:lnTo>
                  <a:pt x="2296" y="1928"/>
                </a:lnTo>
                <a:lnTo>
                  <a:pt x="2290" y="1908"/>
                </a:lnTo>
                <a:lnTo>
                  <a:pt x="2284" y="1887"/>
                </a:lnTo>
                <a:lnTo>
                  <a:pt x="2279" y="1868"/>
                </a:lnTo>
                <a:lnTo>
                  <a:pt x="2275" y="1848"/>
                </a:lnTo>
                <a:lnTo>
                  <a:pt x="2270" y="1827"/>
                </a:lnTo>
                <a:lnTo>
                  <a:pt x="2267" y="1807"/>
                </a:lnTo>
                <a:lnTo>
                  <a:pt x="2265" y="1785"/>
                </a:lnTo>
                <a:lnTo>
                  <a:pt x="2264" y="1765"/>
                </a:lnTo>
                <a:lnTo>
                  <a:pt x="2263" y="1745"/>
                </a:lnTo>
                <a:lnTo>
                  <a:pt x="2262" y="1724"/>
                </a:lnTo>
                <a:lnTo>
                  <a:pt x="2263" y="1704"/>
                </a:lnTo>
                <a:lnTo>
                  <a:pt x="2264" y="1683"/>
                </a:lnTo>
                <a:lnTo>
                  <a:pt x="2266" y="1662"/>
                </a:lnTo>
                <a:lnTo>
                  <a:pt x="2268" y="1642"/>
                </a:lnTo>
                <a:lnTo>
                  <a:pt x="2271" y="1622"/>
                </a:lnTo>
                <a:lnTo>
                  <a:pt x="2276" y="1601"/>
                </a:lnTo>
                <a:lnTo>
                  <a:pt x="2280" y="1581"/>
                </a:lnTo>
                <a:lnTo>
                  <a:pt x="2285" y="1560"/>
                </a:lnTo>
                <a:lnTo>
                  <a:pt x="2292" y="1541"/>
                </a:lnTo>
                <a:lnTo>
                  <a:pt x="2298" y="1522"/>
                </a:lnTo>
                <a:lnTo>
                  <a:pt x="2311" y="1489"/>
                </a:lnTo>
                <a:lnTo>
                  <a:pt x="2324" y="1459"/>
                </a:lnTo>
                <a:lnTo>
                  <a:pt x="2339" y="1429"/>
                </a:lnTo>
                <a:lnTo>
                  <a:pt x="2356" y="1402"/>
                </a:lnTo>
                <a:lnTo>
                  <a:pt x="2356" y="1402"/>
                </a:lnTo>
                <a:lnTo>
                  <a:pt x="2368" y="1384"/>
                </a:lnTo>
                <a:lnTo>
                  <a:pt x="2382" y="1366"/>
                </a:lnTo>
                <a:lnTo>
                  <a:pt x="2395" y="1347"/>
                </a:lnTo>
                <a:lnTo>
                  <a:pt x="2410" y="1330"/>
                </a:lnTo>
                <a:lnTo>
                  <a:pt x="2388" y="1347"/>
                </a:lnTo>
                <a:lnTo>
                  <a:pt x="2366" y="1362"/>
                </a:lnTo>
                <a:lnTo>
                  <a:pt x="2343" y="1376"/>
                </a:lnTo>
                <a:lnTo>
                  <a:pt x="2320" y="1389"/>
                </a:lnTo>
                <a:lnTo>
                  <a:pt x="2296" y="1402"/>
                </a:lnTo>
                <a:lnTo>
                  <a:pt x="2272" y="1413"/>
                </a:lnTo>
                <a:lnTo>
                  <a:pt x="2249" y="1422"/>
                </a:lnTo>
                <a:lnTo>
                  <a:pt x="2224" y="1431"/>
                </a:lnTo>
                <a:lnTo>
                  <a:pt x="2199" y="1438"/>
                </a:lnTo>
                <a:lnTo>
                  <a:pt x="2174" y="1445"/>
                </a:lnTo>
                <a:lnTo>
                  <a:pt x="2149" y="1451"/>
                </a:lnTo>
                <a:lnTo>
                  <a:pt x="2123" y="1456"/>
                </a:lnTo>
                <a:lnTo>
                  <a:pt x="2097" y="1459"/>
                </a:lnTo>
                <a:lnTo>
                  <a:pt x="2073" y="1461"/>
                </a:lnTo>
                <a:lnTo>
                  <a:pt x="2047" y="1462"/>
                </a:lnTo>
                <a:lnTo>
                  <a:pt x="2021" y="1462"/>
                </a:lnTo>
                <a:lnTo>
                  <a:pt x="1992" y="1460"/>
                </a:lnTo>
                <a:lnTo>
                  <a:pt x="1964" y="1458"/>
                </a:lnTo>
                <a:lnTo>
                  <a:pt x="1935" y="1453"/>
                </a:lnTo>
                <a:lnTo>
                  <a:pt x="1907" y="1448"/>
                </a:lnTo>
                <a:lnTo>
                  <a:pt x="1879" y="1442"/>
                </a:lnTo>
                <a:lnTo>
                  <a:pt x="1851" y="1434"/>
                </a:lnTo>
                <a:lnTo>
                  <a:pt x="1824" y="1424"/>
                </a:lnTo>
                <a:lnTo>
                  <a:pt x="1798" y="1414"/>
                </a:lnTo>
                <a:lnTo>
                  <a:pt x="1771" y="1402"/>
                </a:lnTo>
                <a:lnTo>
                  <a:pt x="1745" y="1389"/>
                </a:lnTo>
                <a:lnTo>
                  <a:pt x="1719" y="1374"/>
                </a:lnTo>
                <a:lnTo>
                  <a:pt x="1694" y="1358"/>
                </a:lnTo>
                <a:lnTo>
                  <a:pt x="1670" y="1341"/>
                </a:lnTo>
                <a:lnTo>
                  <a:pt x="1646" y="1323"/>
                </a:lnTo>
                <a:lnTo>
                  <a:pt x="1623" y="1303"/>
                </a:lnTo>
                <a:lnTo>
                  <a:pt x="1601" y="1282"/>
                </a:lnTo>
                <a:lnTo>
                  <a:pt x="1600" y="1281"/>
                </a:lnTo>
                <a:lnTo>
                  <a:pt x="1597" y="1277"/>
                </a:lnTo>
                <a:lnTo>
                  <a:pt x="1593" y="1273"/>
                </a:lnTo>
                <a:lnTo>
                  <a:pt x="1589" y="1269"/>
                </a:lnTo>
                <a:lnTo>
                  <a:pt x="1587" y="1267"/>
                </a:lnTo>
                <a:lnTo>
                  <a:pt x="1567" y="1245"/>
                </a:lnTo>
                <a:lnTo>
                  <a:pt x="1548" y="1221"/>
                </a:lnTo>
                <a:lnTo>
                  <a:pt x="1531" y="1197"/>
                </a:lnTo>
                <a:lnTo>
                  <a:pt x="1515" y="1173"/>
                </a:lnTo>
                <a:lnTo>
                  <a:pt x="1501" y="1147"/>
                </a:lnTo>
                <a:lnTo>
                  <a:pt x="1487" y="1121"/>
                </a:lnTo>
                <a:lnTo>
                  <a:pt x="1475" y="1095"/>
                </a:lnTo>
                <a:lnTo>
                  <a:pt x="1464" y="1068"/>
                </a:lnTo>
                <a:lnTo>
                  <a:pt x="1455" y="1041"/>
                </a:lnTo>
                <a:lnTo>
                  <a:pt x="1447" y="1014"/>
                </a:lnTo>
                <a:lnTo>
                  <a:pt x="1441" y="986"/>
                </a:lnTo>
                <a:lnTo>
                  <a:pt x="1435" y="959"/>
                </a:lnTo>
                <a:lnTo>
                  <a:pt x="1431" y="930"/>
                </a:lnTo>
                <a:lnTo>
                  <a:pt x="1429" y="902"/>
                </a:lnTo>
                <a:lnTo>
                  <a:pt x="1427" y="873"/>
                </a:lnTo>
                <a:lnTo>
                  <a:pt x="1427" y="845"/>
                </a:lnTo>
                <a:lnTo>
                  <a:pt x="1428" y="816"/>
                </a:lnTo>
                <a:lnTo>
                  <a:pt x="1431" y="788"/>
                </a:lnTo>
                <a:lnTo>
                  <a:pt x="1435" y="759"/>
                </a:lnTo>
                <a:lnTo>
                  <a:pt x="1441" y="732"/>
                </a:lnTo>
                <a:lnTo>
                  <a:pt x="1447" y="704"/>
                </a:lnTo>
                <a:lnTo>
                  <a:pt x="1455" y="676"/>
                </a:lnTo>
                <a:lnTo>
                  <a:pt x="1464" y="649"/>
                </a:lnTo>
                <a:lnTo>
                  <a:pt x="1475" y="622"/>
                </a:lnTo>
                <a:lnTo>
                  <a:pt x="1487" y="596"/>
                </a:lnTo>
                <a:lnTo>
                  <a:pt x="1500" y="570"/>
                </a:lnTo>
                <a:lnTo>
                  <a:pt x="1515" y="544"/>
                </a:lnTo>
                <a:lnTo>
                  <a:pt x="1531" y="519"/>
                </a:lnTo>
                <a:lnTo>
                  <a:pt x="1548" y="495"/>
                </a:lnTo>
                <a:lnTo>
                  <a:pt x="1567" y="471"/>
                </a:lnTo>
                <a:lnTo>
                  <a:pt x="1586" y="449"/>
                </a:lnTo>
                <a:lnTo>
                  <a:pt x="1607" y="427"/>
                </a:lnTo>
                <a:lnTo>
                  <a:pt x="1608" y="426"/>
                </a:lnTo>
                <a:close/>
                <a:moveTo>
                  <a:pt x="5644" y="7318"/>
                </a:moveTo>
                <a:lnTo>
                  <a:pt x="5641" y="7321"/>
                </a:lnTo>
                <a:lnTo>
                  <a:pt x="5640" y="7322"/>
                </a:lnTo>
                <a:lnTo>
                  <a:pt x="5634" y="7327"/>
                </a:lnTo>
                <a:lnTo>
                  <a:pt x="5633" y="7328"/>
                </a:lnTo>
                <a:lnTo>
                  <a:pt x="5602" y="7356"/>
                </a:lnTo>
                <a:lnTo>
                  <a:pt x="5570" y="7381"/>
                </a:lnTo>
                <a:lnTo>
                  <a:pt x="5536" y="7406"/>
                </a:lnTo>
                <a:lnTo>
                  <a:pt x="5503" y="7427"/>
                </a:lnTo>
                <a:lnTo>
                  <a:pt x="5468" y="7448"/>
                </a:lnTo>
                <a:lnTo>
                  <a:pt x="5432" y="7466"/>
                </a:lnTo>
                <a:lnTo>
                  <a:pt x="5397" y="7483"/>
                </a:lnTo>
                <a:lnTo>
                  <a:pt x="5359" y="7498"/>
                </a:lnTo>
                <a:lnTo>
                  <a:pt x="5323" y="7511"/>
                </a:lnTo>
                <a:lnTo>
                  <a:pt x="5284" y="7522"/>
                </a:lnTo>
                <a:lnTo>
                  <a:pt x="5246" y="7531"/>
                </a:lnTo>
                <a:lnTo>
                  <a:pt x="5208" y="7539"/>
                </a:lnTo>
                <a:lnTo>
                  <a:pt x="5169" y="7544"/>
                </a:lnTo>
                <a:lnTo>
                  <a:pt x="5130" y="7547"/>
                </a:lnTo>
                <a:lnTo>
                  <a:pt x="5092" y="7550"/>
                </a:lnTo>
                <a:lnTo>
                  <a:pt x="5052" y="7550"/>
                </a:lnTo>
                <a:lnTo>
                  <a:pt x="5013" y="7548"/>
                </a:lnTo>
                <a:lnTo>
                  <a:pt x="4973" y="7544"/>
                </a:lnTo>
                <a:lnTo>
                  <a:pt x="4935" y="7539"/>
                </a:lnTo>
                <a:lnTo>
                  <a:pt x="4896" y="7532"/>
                </a:lnTo>
                <a:lnTo>
                  <a:pt x="4858" y="7523"/>
                </a:lnTo>
                <a:lnTo>
                  <a:pt x="4820" y="7512"/>
                </a:lnTo>
                <a:lnTo>
                  <a:pt x="4783" y="7499"/>
                </a:lnTo>
                <a:lnTo>
                  <a:pt x="4746" y="7484"/>
                </a:lnTo>
                <a:lnTo>
                  <a:pt x="4709" y="7468"/>
                </a:lnTo>
                <a:lnTo>
                  <a:pt x="4674" y="7450"/>
                </a:lnTo>
                <a:lnTo>
                  <a:pt x="4639" y="7430"/>
                </a:lnTo>
                <a:lnTo>
                  <a:pt x="4605" y="7408"/>
                </a:lnTo>
                <a:lnTo>
                  <a:pt x="4572" y="7385"/>
                </a:lnTo>
                <a:lnTo>
                  <a:pt x="4539" y="7359"/>
                </a:lnTo>
                <a:lnTo>
                  <a:pt x="4508" y="7331"/>
                </a:lnTo>
                <a:lnTo>
                  <a:pt x="4479" y="7302"/>
                </a:lnTo>
                <a:lnTo>
                  <a:pt x="4477" y="7301"/>
                </a:lnTo>
                <a:lnTo>
                  <a:pt x="4474" y="7298"/>
                </a:lnTo>
                <a:lnTo>
                  <a:pt x="4474" y="7297"/>
                </a:lnTo>
                <a:lnTo>
                  <a:pt x="4453" y="7274"/>
                </a:lnTo>
                <a:lnTo>
                  <a:pt x="4434" y="7252"/>
                </a:lnTo>
                <a:lnTo>
                  <a:pt x="4415" y="7228"/>
                </a:lnTo>
                <a:lnTo>
                  <a:pt x="4398" y="7204"/>
                </a:lnTo>
                <a:lnTo>
                  <a:pt x="4380" y="7180"/>
                </a:lnTo>
                <a:lnTo>
                  <a:pt x="4365" y="7155"/>
                </a:lnTo>
                <a:lnTo>
                  <a:pt x="4350" y="7130"/>
                </a:lnTo>
                <a:lnTo>
                  <a:pt x="4336" y="7104"/>
                </a:lnTo>
                <a:lnTo>
                  <a:pt x="4323" y="7078"/>
                </a:lnTo>
                <a:lnTo>
                  <a:pt x="4312" y="7053"/>
                </a:lnTo>
                <a:lnTo>
                  <a:pt x="4301" y="7026"/>
                </a:lnTo>
                <a:lnTo>
                  <a:pt x="4291" y="6999"/>
                </a:lnTo>
                <a:lnTo>
                  <a:pt x="4282" y="6972"/>
                </a:lnTo>
                <a:lnTo>
                  <a:pt x="4274" y="6944"/>
                </a:lnTo>
                <a:lnTo>
                  <a:pt x="4266" y="6917"/>
                </a:lnTo>
                <a:lnTo>
                  <a:pt x="4261" y="6890"/>
                </a:lnTo>
                <a:lnTo>
                  <a:pt x="4256" y="6862"/>
                </a:lnTo>
                <a:lnTo>
                  <a:pt x="4251" y="6834"/>
                </a:lnTo>
                <a:lnTo>
                  <a:pt x="4248" y="6805"/>
                </a:lnTo>
                <a:lnTo>
                  <a:pt x="4246" y="6777"/>
                </a:lnTo>
                <a:lnTo>
                  <a:pt x="4245" y="6749"/>
                </a:lnTo>
                <a:lnTo>
                  <a:pt x="4244" y="6722"/>
                </a:lnTo>
                <a:lnTo>
                  <a:pt x="4245" y="6693"/>
                </a:lnTo>
                <a:lnTo>
                  <a:pt x="4247" y="6665"/>
                </a:lnTo>
                <a:lnTo>
                  <a:pt x="4249" y="6637"/>
                </a:lnTo>
                <a:lnTo>
                  <a:pt x="4253" y="6609"/>
                </a:lnTo>
                <a:lnTo>
                  <a:pt x="4258" y="6581"/>
                </a:lnTo>
                <a:lnTo>
                  <a:pt x="4263" y="6554"/>
                </a:lnTo>
                <a:lnTo>
                  <a:pt x="4270" y="6526"/>
                </a:lnTo>
                <a:lnTo>
                  <a:pt x="4277" y="6499"/>
                </a:lnTo>
                <a:lnTo>
                  <a:pt x="4285" y="6472"/>
                </a:lnTo>
                <a:lnTo>
                  <a:pt x="4294" y="6444"/>
                </a:lnTo>
                <a:lnTo>
                  <a:pt x="4306" y="6415"/>
                </a:lnTo>
                <a:lnTo>
                  <a:pt x="4319" y="6385"/>
                </a:lnTo>
                <a:lnTo>
                  <a:pt x="4333" y="6356"/>
                </a:lnTo>
                <a:lnTo>
                  <a:pt x="4348" y="6329"/>
                </a:lnTo>
                <a:lnTo>
                  <a:pt x="4329" y="6338"/>
                </a:lnTo>
                <a:lnTo>
                  <a:pt x="4309" y="6347"/>
                </a:lnTo>
                <a:lnTo>
                  <a:pt x="4290" y="6355"/>
                </a:lnTo>
                <a:lnTo>
                  <a:pt x="4270" y="6363"/>
                </a:lnTo>
                <a:lnTo>
                  <a:pt x="4250" y="6370"/>
                </a:lnTo>
                <a:lnTo>
                  <a:pt x="4230" y="6377"/>
                </a:lnTo>
                <a:lnTo>
                  <a:pt x="4210" y="6383"/>
                </a:lnTo>
                <a:lnTo>
                  <a:pt x="4189" y="6389"/>
                </a:lnTo>
                <a:lnTo>
                  <a:pt x="4169" y="6394"/>
                </a:lnTo>
                <a:lnTo>
                  <a:pt x="4148" y="6398"/>
                </a:lnTo>
                <a:lnTo>
                  <a:pt x="4128" y="6402"/>
                </a:lnTo>
                <a:lnTo>
                  <a:pt x="4106" y="6406"/>
                </a:lnTo>
                <a:lnTo>
                  <a:pt x="4066" y="6411"/>
                </a:lnTo>
                <a:lnTo>
                  <a:pt x="4024" y="6414"/>
                </a:lnTo>
                <a:lnTo>
                  <a:pt x="3982" y="6415"/>
                </a:lnTo>
                <a:lnTo>
                  <a:pt x="3940" y="6415"/>
                </a:lnTo>
                <a:lnTo>
                  <a:pt x="3898" y="6412"/>
                </a:lnTo>
                <a:lnTo>
                  <a:pt x="3856" y="6407"/>
                </a:lnTo>
                <a:lnTo>
                  <a:pt x="3836" y="6404"/>
                </a:lnTo>
                <a:lnTo>
                  <a:pt x="3815" y="6399"/>
                </a:lnTo>
                <a:lnTo>
                  <a:pt x="3795" y="6395"/>
                </a:lnTo>
                <a:lnTo>
                  <a:pt x="3774" y="6391"/>
                </a:lnTo>
                <a:lnTo>
                  <a:pt x="3754" y="6385"/>
                </a:lnTo>
                <a:lnTo>
                  <a:pt x="3734" y="6379"/>
                </a:lnTo>
                <a:lnTo>
                  <a:pt x="3713" y="6373"/>
                </a:lnTo>
                <a:lnTo>
                  <a:pt x="3694" y="6366"/>
                </a:lnTo>
                <a:lnTo>
                  <a:pt x="3672" y="6358"/>
                </a:lnTo>
                <a:lnTo>
                  <a:pt x="3652" y="6349"/>
                </a:lnTo>
                <a:lnTo>
                  <a:pt x="3632" y="6340"/>
                </a:lnTo>
                <a:lnTo>
                  <a:pt x="3611" y="6331"/>
                </a:lnTo>
                <a:lnTo>
                  <a:pt x="3591" y="6320"/>
                </a:lnTo>
                <a:lnTo>
                  <a:pt x="3571" y="6309"/>
                </a:lnTo>
                <a:lnTo>
                  <a:pt x="3552" y="6298"/>
                </a:lnTo>
                <a:lnTo>
                  <a:pt x="3533" y="6286"/>
                </a:lnTo>
                <a:lnTo>
                  <a:pt x="3513" y="6273"/>
                </a:lnTo>
                <a:lnTo>
                  <a:pt x="3494" y="6260"/>
                </a:lnTo>
                <a:lnTo>
                  <a:pt x="3476" y="6246"/>
                </a:lnTo>
                <a:lnTo>
                  <a:pt x="3457" y="6231"/>
                </a:lnTo>
                <a:lnTo>
                  <a:pt x="3439" y="6216"/>
                </a:lnTo>
                <a:lnTo>
                  <a:pt x="3422" y="6200"/>
                </a:lnTo>
                <a:lnTo>
                  <a:pt x="3405" y="6184"/>
                </a:lnTo>
                <a:lnTo>
                  <a:pt x="3388" y="6167"/>
                </a:lnTo>
                <a:lnTo>
                  <a:pt x="3384" y="6164"/>
                </a:lnTo>
                <a:lnTo>
                  <a:pt x="3382" y="6162"/>
                </a:lnTo>
                <a:lnTo>
                  <a:pt x="3362" y="6139"/>
                </a:lnTo>
                <a:lnTo>
                  <a:pt x="3341" y="6117"/>
                </a:lnTo>
                <a:lnTo>
                  <a:pt x="3323" y="6093"/>
                </a:lnTo>
                <a:lnTo>
                  <a:pt x="3306" y="6069"/>
                </a:lnTo>
                <a:lnTo>
                  <a:pt x="3289" y="6046"/>
                </a:lnTo>
                <a:lnTo>
                  <a:pt x="3274" y="6021"/>
                </a:lnTo>
                <a:lnTo>
                  <a:pt x="3259" y="5996"/>
                </a:lnTo>
                <a:lnTo>
                  <a:pt x="3245" y="5970"/>
                </a:lnTo>
                <a:lnTo>
                  <a:pt x="3232" y="5944"/>
                </a:lnTo>
                <a:lnTo>
                  <a:pt x="3220" y="5918"/>
                </a:lnTo>
                <a:lnTo>
                  <a:pt x="3209" y="5892"/>
                </a:lnTo>
                <a:lnTo>
                  <a:pt x="3200" y="5865"/>
                </a:lnTo>
                <a:lnTo>
                  <a:pt x="3190" y="5838"/>
                </a:lnTo>
                <a:lnTo>
                  <a:pt x="3182" y="5810"/>
                </a:lnTo>
                <a:lnTo>
                  <a:pt x="3175" y="5783"/>
                </a:lnTo>
                <a:lnTo>
                  <a:pt x="3170" y="5756"/>
                </a:lnTo>
                <a:lnTo>
                  <a:pt x="3164" y="5728"/>
                </a:lnTo>
                <a:lnTo>
                  <a:pt x="3160" y="5700"/>
                </a:lnTo>
                <a:lnTo>
                  <a:pt x="3157" y="5672"/>
                </a:lnTo>
                <a:lnTo>
                  <a:pt x="3154" y="5644"/>
                </a:lnTo>
                <a:lnTo>
                  <a:pt x="3153" y="5615"/>
                </a:lnTo>
                <a:lnTo>
                  <a:pt x="3153" y="5587"/>
                </a:lnTo>
                <a:lnTo>
                  <a:pt x="3154" y="5560"/>
                </a:lnTo>
                <a:lnTo>
                  <a:pt x="3156" y="5532"/>
                </a:lnTo>
                <a:lnTo>
                  <a:pt x="3158" y="5504"/>
                </a:lnTo>
                <a:lnTo>
                  <a:pt x="3162" y="5476"/>
                </a:lnTo>
                <a:lnTo>
                  <a:pt x="3166" y="5448"/>
                </a:lnTo>
                <a:lnTo>
                  <a:pt x="3172" y="5420"/>
                </a:lnTo>
                <a:lnTo>
                  <a:pt x="3178" y="5393"/>
                </a:lnTo>
                <a:lnTo>
                  <a:pt x="3186" y="5366"/>
                </a:lnTo>
                <a:lnTo>
                  <a:pt x="3194" y="5338"/>
                </a:lnTo>
                <a:lnTo>
                  <a:pt x="3203" y="5311"/>
                </a:lnTo>
                <a:lnTo>
                  <a:pt x="3213" y="5289"/>
                </a:lnTo>
                <a:lnTo>
                  <a:pt x="3221" y="5266"/>
                </a:lnTo>
                <a:lnTo>
                  <a:pt x="3231" y="5244"/>
                </a:lnTo>
                <a:lnTo>
                  <a:pt x="3242" y="5222"/>
                </a:lnTo>
                <a:lnTo>
                  <a:pt x="3219" y="5234"/>
                </a:lnTo>
                <a:lnTo>
                  <a:pt x="3196" y="5245"/>
                </a:lnTo>
                <a:lnTo>
                  <a:pt x="3174" y="5254"/>
                </a:lnTo>
                <a:lnTo>
                  <a:pt x="3150" y="5264"/>
                </a:lnTo>
                <a:lnTo>
                  <a:pt x="3127" y="5273"/>
                </a:lnTo>
                <a:lnTo>
                  <a:pt x="3103" y="5280"/>
                </a:lnTo>
                <a:lnTo>
                  <a:pt x="3079" y="5288"/>
                </a:lnTo>
                <a:lnTo>
                  <a:pt x="3056" y="5294"/>
                </a:lnTo>
                <a:lnTo>
                  <a:pt x="3031" y="5300"/>
                </a:lnTo>
                <a:lnTo>
                  <a:pt x="3007" y="5306"/>
                </a:lnTo>
                <a:lnTo>
                  <a:pt x="2983" y="5311"/>
                </a:lnTo>
                <a:lnTo>
                  <a:pt x="2959" y="5315"/>
                </a:lnTo>
                <a:lnTo>
                  <a:pt x="2934" y="5319"/>
                </a:lnTo>
                <a:lnTo>
                  <a:pt x="2910" y="5322"/>
                </a:lnTo>
                <a:lnTo>
                  <a:pt x="2885" y="5324"/>
                </a:lnTo>
                <a:lnTo>
                  <a:pt x="2861" y="5326"/>
                </a:lnTo>
                <a:lnTo>
                  <a:pt x="2836" y="5327"/>
                </a:lnTo>
                <a:lnTo>
                  <a:pt x="2812" y="5328"/>
                </a:lnTo>
                <a:lnTo>
                  <a:pt x="2787" y="5327"/>
                </a:lnTo>
                <a:lnTo>
                  <a:pt x="2762" y="5327"/>
                </a:lnTo>
                <a:lnTo>
                  <a:pt x="2738" y="5326"/>
                </a:lnTo>
                <a:lnTo>
                  <a:pt x="2713" y="5324"/>
                </a:lnTo>
                <a:lnTo>
                  <a:pt x="2688" y="5321"/>
                </a:lnTo>
                <a:lnTo>
                  <a:pt x="2665" y="5318"/>
                </a:lnTo>
                <a:lnTo>
                  <a:pt x="2640" y="5314"/>
                </a:lnTo>
                <a:lnTo>
                  <a:pt x="2615" y="5309"/>
                </a:lnTo>
                <a:lnTo>
                  <a:pt x="2592" y="5305"/>
                </a:lnTo>
                <a:lnTo>
                  <a:pt x="2568" y="5298"/>
                </a:lnTo>
                <a:lnTo>
                  <a:pt x="2543" y="5292"/>
                </a:lnTo>
                <a:lnTo>
                  <a:pt x="2520" y="5285"/>
                </a:lnTo>
                <a:lnTo>
                  <a:pt x="2496" y="5278"/>
                </a:lnTo>
                <a:lnTo>
                  <a:pt x="2473" y="5269"/>
                </a:lnTo>
                <a:lnTo>
                  <a:pt x="2449" y="5260"/>
                </a:lnTo>
                <a:lnTo>
                  <a:pt x="2425" y="5250"/>
                </a:lnTo>
                <a:lnTo>
                  <a:pt x="2400" y="5239"/>
                </a:lnTo>
                <a:lnTo>
                  <a:pt x="2377" y="5228"/>
                </a:lnTo>
                <a:lnTo>
                  <a:pt x="2354" y="5216"/>
                </a:lnTo>
                <a:lnTo>
                  <a:pt x="2330" y="5203"/>
                </a:lnTo>
                <a:lnTo>
                  <a:pt x="2308" y="5190"/>
                </a:lnTo>
                <a:lnTo>
                  <a:pt x="2285" y="5176"/>
                </a:lnTo>
                <a:lnTo>
                  <a:pt x="2263" y="5161"/>
                </a:lnTo>
                <a:lnTo>
                  <a:pt x="2241" y="5146"/>
                </a:lnTo>
                <a:lnTo>
                  <a:pt x="2220" y="5130"/>
                </a:lnTo>
                <a:lnTo>
                  <a:pt x="2198" y="5113"/>
                </a:lnTo>
                <a:lnTo>
                  <a:pt x="2178" y="5096"/>
                </a:lnTo>
                <a:lnTo>
                  <a:pt x="2157" y="5078"/>
                </a:lnTo>
                <a:lnTo>
                  <a:pt x="2137" y="5058"/>
                </a:lnTo>
                <a:lnTo>
                  <a:pt x="2118" y="5039"/>
                </a:lnTo>
                <a:lnTo>
                  <a:pt x="2117" y="5038"/>
                </a:lnTo>
                <a:lnTo>
                  <a:pt x="2113" y="5034"/>
                </a:lnTo>
                <a:lnTo>
                  <a:pt x="2090" y="5009"/>
                </a:lnTo>
                <a:lnTo>
                  <a:pt x="2067" y="4982"/>
                </a:lnTo>
                <a:lnTo>
                  <a:pt x="2046" y="4957"/>
                </a:lnTo>
                <a:lnTo>
                  <a:pt x="2025" y="4929"/>
                </a:lnTo>
                <a:lnTo>
                  <a:pt x="2007" y="4902"/>
                </a:lnTo>
                <a:lnTo>
                  <a:pt x="1989" y="4874"/>
                </a:lnTo>
                <a:lnTo>
                  <a:pt x="1972" y="4845"/>
                </a:lnTo>
                <a:lnTo>
                  <a:pt x="1955" y="4816"/>
                </a:lnTo>
                <a:lnTo>
                  <a:pt x="1940" y="4787"/>
                </a:lnTo>
                <a:lnTo>
                  <a:pt x="1928" y="4757"/>
                </a:lnTo>
                <a:lnTo>
                  <a:pt x="1915" y="4727"/>
                </a:lnTo>
                <a:lnTo>
                  <a:pt x="1903" y="4697"/>
                </a:lnTo>
                <a:lnTo>
                  <a:pt x="1892" y="4666"/>
                </a:lnTo>
                <a:lnTo>
                  <a:pt x="1883" y="4635"/>
                </a:lnTo>
                <a:lnTo>
                  <a:pt x="1875" y="4604"/>
                </a:lnTo>
                <a:lnTo>
                  <a:pt x="1867" y="4573"/>
                </a:lnTo>
                <a:lnTo>
                  <a:pt x="1861" y="4541"/>
                </a:lnTo>
                <a:lnTo>
                  <a:pt x="1856" y="4510"/>
                </a:lnTo>
                <a:lnTo>
                  <a:pt x="1852" y="4478"/>
                </a:lnTo>
                <a:lnTo>
                  <a:pt x="1849" y="4446"/>
                </a:lnTo>
                <a:lnTo>
                  <a:pt x="1847" y="4415"/>
                </a:lnTo>
                <a:lnTo>
                  <a:pt x="1846" y="4383"/>
                </a:lnTo>
                <a:lnTo>
                  <a:pt x="1846" y="4350"/>
                </a:lnTo>
                <a:lnTo>
                  <a:pt x="1848" y="4318"/>
                </a:lnTo>
                <a:lnTo>
                  <a:pt x="1850" y="4286"/>
                </a:lnTo>
                <a:lnTo>
                  <a:pt x="1853" y="4255"/>
                </a:lnTo>
                <a:lnTo>
                  <a:pt x="1858" y="4223"/>
                </a:lnTo>
                <a:lnTo>
                  <a:pt x="1863" y="4192"/>
                </a:lnTo>
                <a:lnTo>
                  <a:pt x="1870" y="4160"/>
                </a:lnTo>
                <a:lnTo>
                  <a:pt x="1878" y="4129"/>
                </a:lnTo>
                <a:lnTo>
                  <a:pt x="1887" y="4098"/>
                </a:lnTo>
                <a:lnTo>
                  <a:pt x="1896" y="4068"/>
                </a:lnTo>
                <a:lnTo>
                  <a:pt x="1874" y="4071"/>
                </a:lnTo>
                <a:lnTo>
                  <a:pt x="1852" y="4075"/>
                </a:lnTo>
                <a:lnTo>
                  <a:pt x="1830" y="4077"/>
                </a:lnTo>
                <a:lnTo>
                  <a:pt x="1807" y="4079"/>
                </a:lnTo>
                <a:lnTo>
                  <a:pt x="1786" y="4082"/>
                </a:lnTo>
                <a:lnTo>
                  <a:pt x="1763" y="4083"/>
                </a:lnTo>
                <a:lnTo>
                  <a:pt x="1741" y="4083"/>
                </a:lnTo>
                <a:lnTo>
                  <a:pt x="1719" y="4083"/>
                </a:lnTo>
                <a:lnTo>
                  <a:pt x="1679" y="4081"/>
                </a:lnTo>
                <a:lnTo>
                  <a:pt x="1641" y="4077"/>
                </a:lnTo>
                <a:lnTo>
                  <a:pt x="1602" y="4072"/>
                </a:lnTo>
                <a:lnTo>
                  <a:pt x="1563" y="4064"/>
                </a:lnTo>
                <a:lnTo>
                  <a:pt x="1525" y="4056"/>
                </a:lnTo>
                <a:lnTo>
                  <a:pt x="1487" y="4044"/>
                </a:lnTo>
                <a:lnTo>
                  <a:pt x="1449" y="4032"/>
                </a:lnTo>
                <a:lnTo>
                  <a:pt x="1413" y="4017"/>
                </a:lnTo>
                <a:lnTo>
                  <a:pt x="1376" y="4001"/>
                </a:lnTo>
                <a:lnTo>
                  <a:pt x="1341" y="3983"/>
                </a:lnTo>
                <a:lnTo>
                  <a:pt x="1305" y="3963"/>
                </a:lnTo>
                <a:lnTo>
                  <a:pt x="1272" y="3940"/>
                </a:lnTo>
                <a:lnTo>
                  <a:pt x="1239" y="3917"/>
                </a:lnTo>
                <a:lnTo>
                  <a:pt x="1207" y="3891"/>
                </a:lnTo>
                <a:lnTo>
                  <a:pt x="1175" y="3864"/>
                </a:lnTo>
                <a:lnTo>
                  <a:pt x="1145" y="3835"/>
                </a:lnTo>
                <a:lnTo>
                  <a:pt x="1144" y="3834"/>
                </a:lnTo>
                <a:lnTo>
                  <a:pt x="1141" y="3830"/>
                </a:lnTo>
                <a:lnTo>
                  <a:pt x="1140" y="3828"/>
                </a:lnTo>
                <a:lnTo>
                  <a:pt x="1136" y="3824"/>
                </a:lnTo>
                <a:lnTo>
                  <a:pt x="1135" y="3824"/>
                </a:lnTo>
                <a:lnTo>
                  <a:pt x="1107" y="3792"/>
                </a:lnTo>
                <a:lnTo>
                  <a:pt x="1081" y="3760"/>
                </a:lnTo>
                <a:lnTo>
                  <a:pt x="1056" y="3727"/>
                </a:lnTo>
                <a:lnTo>
                  <a:pt x="1035" y="3693"/>
                </a:lnTo>
                <a:lnTo>
                  <a:pt x="1014" y="3659"/>
                </a:lnTo>
                <a:lnTo>
                  <a:pt x="995" y="3623"/>
                </a:lnTo>
                <a:lnTo>
                  <a:pt x="979" y="3587"/>
                </a:lnTo>
                <a:lnTo>
                  <a:pt x="964" y="3550"/>
                </a:lnTo>
                <a:lnTo>
                  <a:pt x="951" y="3513"/>
                </a:lnTo>
                <a:lnTo>
                  <a:pt x="940" y="3475"/>
                </a:lnTo>
                <a:lnTo>
                  <a:pt x="931" y="3438"/>
                </a:lnTo>
                <a:lnTo>
                  <a:pt x="923" y="3399"/>
                </a:lnTo>
                <a:lnTo>
                  <a:pt x="918" y="3361"/>
                </a:lnTo>
                <a:lnTo>
                  <a:pt x="913" y="3322"/>
                </a:lnTo>
                <a:lnTo>
                  <a:pt x="911" y="3283"/>
                </a:lnTo>
                <a:lnTo>
                  <a:pt x="911" y="3244"/>
                </a:lnTo>
                <a:lnTo>
                  <a:pt x="912" y="3215"/>
                </a:lnTo>
                <a:lnTo>
                  <a:pt x="914" y="3187"/>
                </a:lnTo>
                <a:lnTo>
                  <a:pt x="918" y="3158"/>
                </a:lnTo>
                <a:lnTo>
                  <a:pt x="922" y="3131"/>
                </a:lnTo>
                <a:lnTo>
                  <a:pt x="898" y="3133"/>
                </a:lnTo>
                <a:lnTo>
                  <a:pt x="874" y="3135"/>
                </a:lnTo>
                <a:lnTo>
                  <a:pt x="850" y="3136"/>
                </a:lnTo>
                <a:lnTo>
                  <a:pt x="825" y="3136"/>
                </a:lnTo>
                <a:lnTo>
                  <a:pt x="802" y="3136"/>
                </a:lnTo>
                <a:lnTo>
                  <a:pt x="777" y="3135"/>
                </a:lnTo>
                <a:lnTo>
                  <a:pt x="753" y="3133"/>
                </a:lnTo>
                <a:lnTo>
                  <a:pt x="729" y="3131"/>
                </a:lnTo>
                <a:lnTo>
                  <a:pt x="705" y="3127"/>
                </a:lnTo>
                <a:lnTo>
                  <a:pt x="681" y="3123"/>
                </a:lnTo>
                <a:lnTo>
                  <a:pt x="658" y="3119"/>
                </a:lnTo>
                <a:lnTo>
                  <a:pt x="634" y="3113"/>
                </a:lnTo>
                <a:lnTo>
                  <a:pt x="610" y="3108"/>
                </a:lnTo>
                <a:lnTo>
                  <a:pt x="587" y="3101"/>
                </a:lnTo>
                <a:lnTo>
                  <a:pt x="563" y="3094"/>
                </a:lnTo>
                <a:lnTo>
                  <a:pt x="541" y="3086"/>
                </a:lnTo>
                <a:lnTo>
                  <a:pt x="519" y="3078"/>
                </a:lnTo>
                <a:lnTo>
                  <a:pt x="499" y="3070"/>
                </a:lnTo>
                <a:lnTo>
                  <a:pt x="478" y="3060"/>
                </a:lnTo>
                <a:lnTo>
                  <a:pt x="458" y="3050"/>
                </a:lnTo>
                <a:lnTo>
                  <a:pt x="437" y="3040"/>
                </a:lnTo>
                <a:lnTo>
                  <a:pt x="418" y="3029"/>
                </a:lnTo>
                <a:lnTo>
                  <a:pt x="399" y="3018"/>
                </a:lnTo>
                <a:lnTo>
                  <a:pt x="379" y="3005"/>
                </a:lnTo>
                <a:lnTo>
                  <a:pt x="360" y="2992"/>
                </a:lnTo>
                <a:lnTo>
                  <a:pt x="341" y="2980"/>
                </a:lnTo>
                <a:lnTo>
                  <a:pt x="322" y="2966"/>
                </a:lnTo>
                <a:lnTo>
                  <a:pt x="304" y="2952"/>
                </a:lnTo>
                <a:lnTo>
                  <a:pt x="286" y="2937"/>
                </a:lnTo>
                <a:lnTo>
                  <a:pt x="269" y="2921"/>
                </a:lnTo>
                <a:lnTo>
                  <a:pt x="252" y="2905"/>
                </a:lnTo>
                <a:lnTo>
                  <a:pt x="234" y="2887"/>
                </a:lnTo>
                <a:lnTo>
                  <a:pt x="233" y="2886"/>
                </a:lnTo>
                <a:lnTo>
                  <a:pt x="230" y="2883"/>
                </a:lnTo>
                <a:lnTo>
                  <a:pt x="209" y="2861"/>
                </a:lnTo>
                <a:lnTo>
                  <a:pt x="189" y="2837"/>
                </a:lnTo>
                <a:lnTo>
                  <a:pt x="171" y="2815"/>
                </a:lnTo>
                <a:lnTo>
                  <a:pt x="153" y="2790"/>
                </a:lnTo>
                <a:lnTo>
                  <a:pt x="137" y="2766"/>
                </a:lnTo>
                <a:lnTo>
                  <a:pt x="120" y="2742"/>
                </a:lnTo>
                <a:lnTo>
                  <a:pt x="105" y="2716"/>
                </a:lnTo>
                <a:lnTo>
                  <a:pt x="91" y="2690"/>
                </a:lnTo>
                <a:lnTo>
                  <a:pt x="79" y="2665"/>
                </a:lnTo>
                <a:lnTo>
                  <a:pt x="67" y="2638"/>
                </a:lnTo>
                <a:lnTo>
                  <a:pt x="56" y="2612"/>
                </a:lnTo>
                <a:lnTo>
                  <a:pt x="46" y="2585"/>
                </a:lnTo>
                <a:lnTo>
                  <a:pt x="37" y="2558"/>
                </a:lnTo>
                <a:lnTo>
                  <a:pt x="29" y="2531"/>
                </a:lnTo>
                <a:lnTo>
                  <a:pt x="22" y="2503"/>
                </a:lnTo>
                <a:lnTo>
                  <a:pt x="16" y="2475"/>
                </a:lnTo>
                <a:lnTo>
                  <a:pt x="11" y="2447"/>
                </a:lnTo>
                <a:lnTo>
                  <a:pt x="7" y="2419"/>
                </a:lnTo>
                <a:lnTo>
                  <a:pt x="3" y="2392"/>
                </a:lnTo>
                <a:lnTo>
                  <a:pt x="1" y="2364"/>
                </a:lnTo>
                <a:lnTo>
                  <a:pt x="0" y="2335"/>
                </a:lnTo>
                <a:lnTo>
                  <a:pt x="0" y="2307"/>
                </a:lnTo>
                <a:lnTo>
                  <a:pt x="0" y="2279"/>
                </a:lnTo>
                <a:lnTo>
                  <a:pt x="2" y="2250"/>
                </a:lnTo>
                <a:lnTo>
                  <a:pt x="4" y="2222"/>
                </a:lnTo>
                <a:lnTo>
                  <a:pt x="9" y="2195"/>
                </a:lnTo>
                <a:lnTo>
                  <a:pt x="13" y="2167"/>
                </a:lnTo>
                <a:lnTo>
                  <a:pt x="18" y="2139"/>
                </a:lnTo>
                <a:lnTo>
                  <a:pt x="25" y="2111"/>
                </a:lnTo>
                <a:lnTo>
                  <a:pt x="32" y="2084"/>
                </a:lnTo>
                <a:lnTo>
                  <a:pt x="41" y="2056"/>
                </a:lnTo>
                <a:lnTo>
                  <a:pt x="51" y="2030"/>
                </a:lnTo>
                <a:lnTo>
                  <a:pt x="58" y="2009"/>
                </a:lnTo>
                <a:lnTo>
                  <a:pt x="67" y="1989"/>
                </a:lnTo>
                <a:lnTo>
                  <a:pt x="75" y="1969"/>
                </a:lnTo>
                <a:lnTo>
                  <a:pt x="86" y="1948"/>
                </a:lnTo>
                <a:lnTo>
                  <a:pt x="96" y="1928"/>
                </a:lnTo>
                <a:lnTo>
                  <a:pt x="106" y="1909"/>
                </a:lnTo>
                <a:lnTo>
                  <a:pt x="118" y="1888"/>
                </a:lnTo>
                <a:lnTo>
                  <a:pt x="130" y="1869"/>
                </a:lnTo>
                <a:lnTo>
                  <a:pt x="143" y="1850"/>
                </a:lnTo>
                <a:lnTo>
                  <a:pt x="156" y="1831"/>
                </a:lnTo>
                <a:lnTo>
                  <a:pt x="170" y="1813"/>
                </a:lnTo>
                <a:lnTo>
                  <a:pt x="185" y="1795"/>
                </a:lnTo>
                <a:lnTo>
                  <a:pt x="200" y="1777"/>
                </a:lnTo>
                <a:lnTo>
                  <a:pt x="216" y="1760"/>
                </a:lnTo>
                <a:lnTo>
                  <a:pt x="232" y="1741"/>
                </a:lnTo>
                <a:lnTo>
                  <a:pt x="249" y="1725"/>
                </a:lnTo>
                <a:lnTo>
                  <a:pt x="253" y="1721"/>
                </a:lnTo>
                <a:lnTo>
                  <a:pt x="256" y="1719"/>
                </a:lnTo>
                <a:lnTo>
                  <a:pt x="260" y="1715"/>
                </a:lnTo>
                <a:lnTo>
                  <a:pt x="260" y="1714"/>
                </a:lnTo>
                <a:lnTo>
                  <a:pt x="291" y="1686"/>
                </a:lnTo>
                <a:lnTo>
                  <a:pt x="323" y="1660"/>
                </a:lnTo>
                <a:lnTo>
                  <a:pt x="357" y="1637"/>
                </a:lnTo>
                <a:lnTo>
                  <a:pt x="391" y="1614"/>
                </a:lnTo>
                <a:lnTo>
                  <a:pt x="426" y="1594"/>
                </a:lnTo>
                <a:lnTo>
                  <a:pt x="461" y="1575"/>
                </a:lnTo>
                <a:lnTo>
                  <a:pt x="498" y="1558"/>
                </a:lnTo>
                <a:lnTo>
                  <a:pt x="534" y="1543"/>
                </a:lnTo>
                <a:lnTo>
                  <a:pt x="572" y="1531"/>
                </a:lnTo>
                <a:lnTo>
                  <a:pt x="609" y="1520"/>
                </a:lnTo>
                <a:lnTo>
                  <a:pt x="648" y="1510"/>
                </a:lnTo>
                <a:lnTo>
                  <a:pt x="686" y="1503"/>
                </a:lnTo>
                <a:lnTo>
                  <a:pt x="724" y="1497"/>
                </a:lnTo>
                <a:lnTo>
                  <a:pt x="764" y="1494"/>
                </a:lnTo>
                <a:lnTo>
                  <a:pt x="803" y="1492"/>
                </a:lnTo>
                <a:lnTo>
                  <a:pt x="841" y="1492"/>
                </a:lnTo>
                <a:lnTo>
                  <a:pt x="881" y="1493"/>
                </a:lnTo>
                <a:lnTo>
                  <a:pt x="920" y="1497"/>
                </a:lnTo>
                <a:lnTo>
                  <a:pt x="958" y="1503"/>
                </a:lnTo>
                <a:lnTo>
                  <a:pt x="997" y="1510"/>
                </a:lnTo>
                <a:lnTo>
                  <a:pt x="1036" y="1519"/>
                </a:lnTo>
                <a:lnTo>
                  <a:pt x="1073" y="1529"/>
                </a:lnTo>
                <a:lnTo>
                  <a:pt x="1111" y="1542"/>
                </a:lnTo>
                <a:lnTo>
                  <a:pt x="1148" y="1557"/>
                </a:lnTo>
                <a:lnTo>
                  <a:pt x="1184" y="1573"/>
                </a:lnTo>
                <a:lnTo>
                  <a:pt x="1220" y="1592"/>
                </a:lnTo>
                <a:lnTo>
                  <a:pt x="1254" y="1612"/>
                </a:lnTo>
                <a:lnTo>
                  <a:pt x="1288" y="1633"/>
                </a:lnTo>
                <a:lnTo>
                  <a:pt x="1322" y="1657"/>
                </a:lnTo>
                <a:lnTo>
                  <a:pt x="1354" y="1683"/>
                </a:lnTo>
                <a:lnTo>
                  <a:pt x="1385" y="1710"/>
                </a:lnTo>
                <a:lnTo>
                  <a:pt x="1415" y="1739"/>
                </a:lnTo>
                <a:lnTo>
                  <a:pt x="1415" y="1740"/>
                </a:lnTo>
                <a:lnTo>
                  <a:pt x="1418" y="1745"/>
                </a:lnTo>
                <a:lnTo>
                  <a:pt x="1420" y="1747"/>
                </a:lnTo>
                <a:lnTo>
                  <a:pt x="1425" y="1751"/>
                </a:lnTo>
                <a:lnTo>
                  <a:pt x="1426" y="1751"/>
                </a:lnTo>
                <a:lnTo>
                  <a:pt x="1454" y="1782"/>
                </a:lnTo>
                <a:lnTo>
                  <a:pt x="1480" y="1814"/>
                </a:lnTo>
                <a:lnTo>
                  <a:pt x="1504" y="1848"/>
                </a:lnTo>
                <a:lnTo>
                  <a:pt x="1526" y="1881"/>
                </a:lnTo>
                <a:lnTo>
                  <a:pt x="1546" y="1916"/>
                </a:lnTo>
                <a:lnTo>
                  <a:pt x="1565" y="1951"/>
                </a:lnTo>
                <a:lnTo>
                  <a:pt x="1582" y="1988"/>
                </a:lnTo>
                <a:lnTo>
                  <a:pt x="1597" y="2024"/>
                </a:lnTo>
                <a:lnTo>
                  <a:pt x="1610" y="2062"/>
                </a:lnTo>
                <a:lnTo>
                  <a:pt x="1620" y="2099"/>
                </a:lnTo>
                <a:lnTo>
                  <a:pt x="1630" y="2137"/>
                </a:lnTo>
                <a:lnTo>
                  <a:pt x="1637" y="2175"/>
                </a:lnTo>
                <a:lnTo>
                  <a:pt x="1643" y="2214"/>
                </a:lnTo>
                <a:lnTo>
                  <a:pt x="1647" y="2252"/>
                </a:lnTo>
                <a:lnTo>
                  <a:pt x="1649" y="2292"/>
                </a:lnTo>
                <a:lnTo>
                  <a:pt x="1649" y="2331"/>
                </a:lnTo>
                <a:lnTo>
                  <a:pt x="1648" y="2359"/>
                </a:lnTo>
                <a:lnTo>
                  <a:pt x="1646" y="2387"/>
                </a:lnTo>
                <a:lnTo>
                  <a:pt x="1643" y="2416"/>
                </a:lnTo>
                <a:lnTo>
                  <a:pt x="1639" y="2445"/>
                </a:lnTo>
                <a:lnTo>
                  <a:pt x="1668" y="2442"/>
                </a:lnTo>
                <a:lnTo>
                  <a:pt x="1695" y="2440"/>
                </a:lnTo>
                <a:lnTo>
                  <a:pt x="1724" y="2440"/>
                </a:lnTo>
                <a:lnTo>
                  <a:pt x="1752" y="2440"/>
                </a:lnTo>
                <a:lnTo>
                  <a:pt x="1792" y="2441"/>
                </a:lnTo>
                <a:lnTo>
                  <a:pt x="1831" y="2445"/>
                </a:lnTo>
                <a:lnTo>
                  <a:pt x="1870" y="2450"/>
                </a:lnTo>
                <a:lnTo>
                  <a:pt x="1908" y="2458"/>
                </a:lnTo>
                <a:lnTo>
                  <a:pt x="1947" y="2467"/>
                </a:lnTo>
                <a:lnTo>
                  <a:pt x="1984" y="2477"/>
                </a:lnTo>
                <a:lnTo>
                  <a:pt x="2022" y="2490"/>
                </a:lnTo>
                <a:lnTo>
                  <a:pt x="2059" y="2505"/>
                </a:lnTo>
                <a:lnTo>
                  <a:pt x="2095" y="2521"/>
                </a:lnTo>
                <a:lnTo>
                  <a:pt x="2131" y="2539"/>
                </a:lnTo>
                <a:lnTo>
                  <a:pt x="2166" y="2560"/>
                </a:lnTo>
                <a:lnTo>
                  <a:pt x="2199" y="2581"/>
                </a:lnTo>
                <a:lnTo>
                  <a:pt x="2233" y="2606"/>
                </a:lnTo>
                <a:lnTo>
                  <a:pt x="2265" y="2630"/>
                </a:lnTo>
                <a:lnTo>
                  <a:pt x="2296" y="2658"/>
                </a:lnTo>
                <a:lnTo>
                  <a:pt x="2326" y="2687"/>
                </a:lnTo>
                <a:lnTo>
                  <a:pt x="2327" y="2688"/>
                </a:lnTo>
                <a:lnTo>
                  <a:pt x="2330" y="2691"/>
                </a:lnTo>
                <a:lnTo>
                  <a:pt x="2332" y="2693"/>
                </a:lnTo>
                <a:lnTo>
                  <a:pt x="2336" y="2698"/>
                </a:lnTo>
                <a:lnTo>
                  <a:pt x="2337" y="2699"/>
                </a:lnTo>
                <a:lnTo>
                  <a:pt x="2365" y="2730"/>
                </a:lnTo>
                <a:lnTo>
                  <a:pt x="2391" y="2762"/>
                </a:lnTo>
                <a:lnTo>
                  <a:pt x="2415" y="2795"/>
                </a:lnTo>
                <a:lnTo>
                  <a:pt x="2438" y="2829"/>
                </a:lnTo>
                <a:lnTo>
                  <a:pt x="2458" y="2864"/>
                </a:lnTo>
                <a:lnTo>
                  <a:pt x="2477" y="2899"/>
                </a:lnTo>
                <a:lnTo>
                  <a:pt x="2493" y="2935"/>
                </a:lnTo>
                <a:lnTo>
                  <a:pt x="2508" y="2972"/>
                </a:lnTo>
                <a:lnTo>
                  <a:pt x="2521" y="3008"/>
                </a:lnTo>
                <a:lnTo>
                  <a:pt x="2532" y="3047"/>
                </a:lnTo>
                <a:lnTo>
                  <a:pt x="2541" y="3085"/>
                </a:lnTo>
                <a:lnTo>
                  <a:pt x="2549" y="3123"/>
                </a:lnTo>
                <a:lnTo>
                  <a:pt x="2554" y="3162"/>
                </a:lnTo>
                <a:lnTo>
                  <a:pt x="2558" y="3200"/>
                </a:lnTo>
                <a:lnTo>
                  <a:pt x="2560" y="3239"/>
                </a:lnTo>
                <a:lnTo>
                  <a:pt x="2560" y="3278"/>
                </a:lnTo>
                <a:lnTo>
                  <a:pt x="2559" y="3301"/>
                </a:lnTo>
                <a:lnTo>
                  <a:pt x="2558" y="3322"/>
                </a:lnTo>
                <a:lnTo>
                  <a:pt x="2556" y="3345"/>
                </a:lnTo>
                <a:lnTo>
                  <a:pt x="2554" y="3367"/>
                </a:lnTo>
                <a:lnTo>
                  <a:pt x="2551" y="3390"/>
                </a:lnTo>
                <a:lnTo>
                  <a:pt x="2546" y="3411"/>
                </a:lnTo>
                <a:lnTo>
                  <a:pt x="2542" y="3434"/>
                </a:lnTo>
                <a:lnTo>
                  <a:pt x="2537" y="3455"/>
                </a:lnTo>
                <a:lnTo>
                  <a:pt x="2574" y="3445"/>
                </a:lnTo>
                <a:lnTo>
                  <a:pt x="2611" y="3437"/>
                </a:lnTo>
                <a:lnTo>
                  <a:pt x="2648" y="3430"/>
                </a:lnTo>
                <a:lnTo>
                  <a:pt x="2686" y="3424"/>
                </a:lnTo>
                <a:lnTo>
                  <a:pt x="2725" y="3421"/>
                </a:lnTo>
                <a:lnTo>
                  <a:pt x="2762" y="3419"/>
                </a:lnTo>
                <a:lnTo>
                  <a:pt x="2800" y="3418"/>
                </a:lnTo>
                <a:lnTo>
                  <a:pt x="2839" y="3418"/>
                </a:lnTo>
                <a:lnTo>
                  <a:pt x="2876" y="3420"/>
                </a:lnTo>
                <a:lnTo>
                  <a:pt x="2914" y="3423"/>
                </a:lnTo>
                <a:lnTo>
                  <a:pt x="2951" y="3428"/>
                </a:lnTo>
                <a:lnTo>
                  <a:pt x="2989" y="3435"/>
                </a:lnTo>
                <a:lnTo>
                  <a:pt x="3027" y="3443"/>
                </a:lnTo>
                <a:lnTo>
                  <a:pt x="3063" y="3453"/>
                </a:lnTo>
                <a:lnTo>
                  <a:pt x="3100" y="3464"/>
                </a:lnTo>
                <a:lnTo>
                  <a:pt x="3136" y="3477"/>
                </a:lnTo>
                <a:lnTo>
                  <a:pt x="3160" y="3485"/>
                </a:lnTo>
                <a:lnTo>
                  <a:pt x="3182" y="3495"/>
                </a:lnTo>
                <a:lnTo>
                  <a:pt x="3206" y="3505"/>
                </a:lnTo>
                <a:lnTo>
                  <a:pt x="3230" y="3517"/>
                </a:lnTo>
                <a:lnTo>
                  <a:pt x="3253" y="3529"/>
                </a:lnTo>
                <a:lnTo>
                  <a:pt x="3277" y="3542"/>
                </a:lnTo>
                <a:lnTo>
                  <a:pt x="3301" y="3556"/>
                </a:lnTo>
                <a:lnTo>
                  <a:pt x="3323" y="3571"/>
                </a:lnTo>
                <a:lnTo>
                  <a:pt x="3347" y="3586"/>
                </a:lnTo>
                <a:lnTo>
                  <a:pt x="3368" y="3602"/>
                </a:lnTo>
                <a:lnTo>
                  <a:pt x="3391" y="3618"/>
                </a:lnTo>
                <a:lnTo>
                  <a:pt x="3411" y="3634"/>
                </a:lnTo>
                <a:lnTo>
                  <a:pt x="3433" y="3652"/>
                </a:lnTo>
                <a:lnTo>
                  <a:pt x="3452" y="3669"/>
                </a:lnTo>
                <a:lnTo>
                  <a:pt x="3473" y="3688"/>
                </a:lnTo>
                <a:lnTo>
                  <a:pt x="3491" y="3707"/>
                </a:lnTo>
                <a:lnTo>
                  <a:pt x="3492" y="3708"/>
                </a:lnTo>
                <a:lnTo>
                  <a:pt x="3496" y="3711"/>
                </a:lnTo>
                <a:lnTo>
                  <a:pt x="3520" y="3738"/>
                </a:lnTo>
                <a:lnTo>
                  <a:pt x="3542" y="3764"/>
                </a:lnTo>
                <a:lnTo>
                  <a:pt x="3565" y="3791"/>
                </a:lnTo>
                <a:lnTo>
                  <a:pt x="3585" y="3819"/>
                </a:lnTo>
                <a:lnTo>
                  <a:pt x="3605" y="3847"/>
                </a:lnTo>
                <a:lnTo>
                  <a:pt x="3623" y="3876"/>
                </a:lnTo>
                <a:lnTo>
                  <a:pt x="3640" y="3905"/>
                </a:lnTo>
                <a:lnTo>
                  <a:pt x="3656" y="3935"/>
                </a:lnTo>
                <a:lnTo>
                  <a:pt x="3671" y="3965"/>
                </a:lnTo>
                <a:lnTo>
                  <a:pt x="3685" y="3996"/>
                </a:lnTo>
                <a:lnTo>
                  <a:pt x="3697" y="4026"/>
                </a:lnTo>
                <a:lnTo>
                  <a:pt x="3709" y="4058"/>
                </a:lnTo>
                <a:lnTo>
                  <a:pt x="3720" y="4089"/>
                </a:lnTo>
                <a:lnTo>
                  <a:pt x="3729" y="4121"/>
                </a:lnTo>
                <a:lnTo>
                  <a:pt x="3737" y="4153"/>
                </a:lnTo>
                <a:lnTo>
                  <a:pt x="3744" y="4186"/>
                </a:lnTo>
                <a:lnTo>
                  <a:pt x="3750" y="4218"/>
                </a:lnTo>
                <a:lnTo>
                  <a:pt x="3755" y="4250"/>
                </a:lnTo>
                <a:lnTo>
                  <a:pt x="3758" y="4283"/>
                </a:lnTo>
                <a:lnTo>
                  <a:pt x="3760" y="4315"/>
                </a:lnTo>
                <a:lnTo>
                  <a:pt x="3763" y="4348"/>
                </a:lnTo>
                <a:lnTo>
                  <a:pt x="3763" y="4380"/>
                </a:lnTo>
                <a:lnTo>
                  <a:pt x="3762" y="4414"/>
                </a:lnTo>
                <a:lnTo>
                  <a:pt x="3759" y="4447"/>
                </a:lnTo>
                <a:lnTo>
                  <a:pt x="3757" y="4479"/>
                </a:lnTo>
                <a:lnTo>
                  <a:pt x="3753" y="4512"/>
                </a:lnTo>
                <a:lnTo>
                  <a:pt x="3748" y="4544"/>
                </a:lnTo>
                <a:lnTo>
                  <a:pt x="3741" y="4576"/>
                </a:lnTo>
                <a:lnTo>
                  <a:pt x="3734" y="4609"/>
                </a:lnTo>
                <a:lnTo>
                  <a:pt x="3725" y="4640"/>
                </a:lnTo>
                <a:lnTo>
                  <a:pt x="3714" y="4672"/>
                </a:lnTo>
                <a:lnTo>
                  <a:pt x="3704" y="4703"/>
                </a:lnTo>
                <a:lnTo>
                  <a:pt x="3690" y="4739"/>
                </a:lnTo>
                <a:lnTo>
                  <a:pt x="3673" y="4775"/>
                </a:lnTo>
                <a:lnTo>
                  <a:pt x="3656" y="4810"/>
                </a:lnTo>
                <a:lnTo>
                  <a:pt x="3638" y="4844"/>
                </a:lnTo>
                <a:lnTo>
                  <a:pt x="3676" y="4828"/>
                </a:lnTo>
                <a:lnTo>
                  <a:pt x="3713" y="4814"/>
                </a:lnTo>
                <a:lnTo>
                  <a:pt x="3752" y="4802"/>
                </a:lnTo>
                <a:lnTo>
                  <a:pt x="3791" y="4793"/>
                </a:lnTo>
                <a:lnTo>
                  <a:pt x="3830" y="4784"/>
                </a:lnTo>
                <a:lnTo>
                  <a:pt x="3869" y="4778"/>
                </a:lnTo>
                <a:lnTo>
                  <a:pt x="3909" y="4773"/>
                </a:lnTo>
                <a:lnTo>
                  <a:pt x="3948" y="4771"/>
                </a:lnTo>
                <a:lnTo>
                  <a:pt x="3988" y="4771"/>
                </a:lnTo>
                <a:lnTo>
                  <a:pt x="4028" y="4772"/>
                </a:lnTo>
                <a:lnTo>
                  <a:pt x="4068" y="4776"/>
                </a:lnTo>
                <a:lnTo>
                  <a:pt x="4107" y="4781"/>
                </a:lnTo>
                <a:lnTo>
                  <a:pt x="4147" y="4788"/>
                </a:lnTo>
                <a:lnTo>
                  <a:pt x="4186" y="4797"/>
                </a:lnTo>
                <a:lnTo>
                  <a:pt x="4225" y="4809"/>
                </a:lnTo>
                <a:lnTo>
                  <a:pt x="4262" y="4822"/>
                </a:lnTo>
                <a:lnTo>
                  <a:pt x="4284" y="4829"/>
                </a:lnTo>
                <a:lnTo>
                  <a:pt x="4304" y="4838"/>
                </a:lnTo>
                <a:lnTo>
                  <a:pt x="4324" y="4846"/>
                </a:lnTo>
                <a:lnTo>
                  <a:pt x="4345" y="4856"/>
                </a:lnTo>
                <a:lnTo>
                  <a:pt x="4365" y="4867"/>
                </a:lnTo>
                <a:lnTo>
                  <a:pt x="4385" y="4877"/>
                </a:lnTo>
                <a:lnTo>
                  <a:pt x="4404" y="4889"/>
                </a:lnTo>
                <a:lnTo>
                  <a:pt x="4424" y="4901"/>
                </a:lnTo>
                <a:lnTo>
                  <a:pt x="4443" y="4914"/>
                </a:lnTo>
                <a:lnTo>
                  <a:pt x="4462" y="4928"/>
                </a:lnTo>
                <a:lnTo>
                  <a:pt x="4480" y="4941"/>
                </a:lnTo>
                <a:lnTo>
                  <a:pt x="4499" y="4956"/>
                </a:lnTo>
                <a:lnTo>
                  <a:pt x="4517" y="4971"/>
                </a:lnTo>
                <a:lnTo>
                  <a:pt x="4534" y="4987"/>
                </a:lnTo>
                <a:lnTo>
                  <a:pt x="4551" y="5003"/>
                </a:lnTo>
                <a:lnTo>
                  <a:pt x="4568" y="5020"/>
                </a:lnTo>
                <a:lnTo>
                  <a:pt x="4569" y="5021"/>
                </a:lnTo>
                <a:lnTo>
                  <a:pt x="4574" y="5024"/>
                </a:lnTo>
                <a:lnTo>
                  <a:pt x="4575" y="5026"/>
                </a:lnTo>
                <a:lnTo>
                  <a:pt x="4579" y="5031"/>
                </a:lnTo>
                <a:lnTo>
                  <a:pt x="4580" y="5031"/>
                </a:lnTo>
                <a:lnTo>
                  <a:pt x="4607" y="5062"/>
                </a:lnTo>
                <a:lnTo>
                  <a:pt x="4634" y="5094"/>
                </a:lnTo>
                <a:lnTo>
                  <a:pt x="4658" y="5127"/>
                </a:lnTo>
                <a:lnTo>
                  <a:pt x="4680" y="5161"/>
                </a:lnTo>
                <a:lnTo>
                  <a:pt x="4701" y="5195"/>
                </a:lnTo>
                <a:lnTo>
                  <a:pt x="4719" y="5231"/>
                </a:lnTo>
                <a:lnTo>
                  <a:pt x="4735" y="5267"/>
                </a:lnTo>
                <a:lnTo>
                  <a:pt x="4750" y="5304"/>
                </a:lnTo>
                <a:lnTo>
                  <a:pt x="4763" y="5341"/>
                </a:lnTo>
                <a:lnTo>
                  <a:pt x="4775" y="5379"/>
                </a:lnTo>
                <a:lnTo>
                  <a:pt x="4783" y="5417"/>
                </a:lnTo>
                <a:lnTo>
                  <a:pt x="4791" y="5456"/>
                </a:lnTo>
                <a:lnTo>
                  <a:pt x="4797" y="5494"/>
                </a:lnTo>
                <a:lnTo>
                  <a:pt x="4800" y="5533"/>
                </a:lnTo>
                <a:lnTo>
                  <a:pt x="4803" y="5571"/>
                </a:lnTo>
                <a:lnTo>
                  <a:pt x="4803" y="5611"/>
                </a:lnTo>
                <a:lnTo>
                  <a:pt x="4802" y="5636"/>
                </a:lnTo>
                <a:lnTo>
                  <a:pt x="4800" y="5660"/>
                </a:lnTo>
                <a:lnTo>
                  <a:pt x="4797" y="5685"/>
                </a:lnTo>
                <a:lnTo>
                  <a:pt x="4794" y="5710"/>
                </a:lnTo>
                <a:lnTo>
                  <a:pt x="4791" y="5734"/>
                </a:lnTo>
                <a:lnTo>
                  <a:pt x="4786" y="5759"/>
                </a:lnTo>
                <a:lnTo>
                  <a:pt x="4781" y="5783"/>
                </a:lnTo>
                <a:lnTo>
                  <a:pt x="4775" y="5807"/>
                </a:lnTo>
                <a:lnTo>
                  <a:pt x="4767" y="5832"/>
                </a:lnTo>
                <a:lnTo>
                  <a:pt x="4760" y="5855"/>
                </a:lnTo>
                <a:lnTo>
                  <a:pt x="4752" y="5879"/>
                </a:lnTo>
                <a:lnTo>
                  <a:pt x="4742" y="5902"/>
                </a:lnTo>
                <a:lnTo>
                  <a:pt x="4733" y="5926"/>
                </a:lnTo>
                <a:lnTo>
                  <a:pt x="4722" y="5948"/>
                </a:lnTo>
                <a:lnTo>
                  <a:pt x="4711" y="5971"/>
                </a:lnTo>
                <a:lnTo>
                  <a:pt x="4698" y="5993"/>
                </a:lnTo>
                <a:lnTo>
                  <a:pt x="4718" y="5984"/>
                </a:lnTo>
                <a:lnTo>
                  <a:pt x="4738" y="5975"/>
                </a:lnTo>
                <a:lnTo>
                  <a:pt x="4757" y="5967"/>
                </a:lnTo>
                <a:lnTo>
                  <a:pt x="4777" y="5959"/>
                </a:lnTo>
                <a:lnTo>
                  <a:pt x="4818" y="5945"/>
                </a:lnTo>
                <a:lnTo>
                  <a:pt x="4857" y="5933"/>
                </a:lnTo>
                <a:lnTo>
                  <a:pt x="4898" y="5924"/>
                </a:lnTo>
                <a:lnTo>
                  <a:pt x="4940" y="5916"/>
                </a:lnTo>
                <a:lnTo>
                  <a:pt x="4982" y="5911"/>
                </a:lnTo>
                <a:lnTo>
                  <a:pt x="5024" y="5908"/>
                </a:lnTo>
                <a:lnTo>
                  <a:pt x="5066" y="5906"/>
                </a:lnTo>
                <a:lnTo>
                  <a:pt x="5108" y="5907"/>
                </a:lnTo>
                <a:lnTo>
                  <a:pt x="5149" y="5910"/>
                </a:lnTo>
                <a:lnTo>
                  <a:pt x="5190" y="5915"/>
                </a:lnTo>
                <a:lnTo>
                  <a:pt x="5232" y="5922"/>
                </a:lnTo>
                <a:lnTo>
                  <a:pt x="5273" y="5931"/>
                </a:lnTo>
                <a:lnTo>
                  <a:pt x="5313" y="5943"/>
                </a:lnTo>
                <a:lnTo>
                  <a:pt x="5354" y="5956"/>
                </a:lnTo>
                <a:lnTo>
                  <a:pt x="5374" y="5964"/>
                </a:lnTo>
                <a:lnTo>
                  <a:pt x="5395" y="5972"/>
                </a:lnTo>
                <a:lnTo>
                  <a:pt x="5415" y="5982"/>
                </a:lnTo>
                <a:lnTo>
                  <a:pt x="5435" y="5991"/>
                </a:lnTo>
                <a:lnTo>
                  <a:pt x="5456" y="6002"/>
                </a:lnTo>
                <a:lnTo>
                  <a:pt x="5476" y="6013"/>
                </a:lnTo>
                <a:lnTo>
                  <a:pt x="5496" y="6024"/>
                </a:lnTo>
                <a:lnTo>
                  <a:pt x="5515" y="6036"/>
                </a:lnTo>
                <a:lnTo>
                  <a:pt x="5534" y="6049"/>
                </a:lnTo>
                <a:lnTo>
                  <a:pt x="5553" y="6062"/>
                </a:lnTo>
                <a:lnTo>
                  <a:pt x="5571" y="6076"/>
                </a:lnTo>
                <a:lnTo>
                  <a:pt x="5589" y="6090"/>
                </a:lnTo>
                <a:lnTo>
                  <a:pt x="5607" y="6105"/>
                </a:lnTo>
                <a:lnTo>
                  <a:pt x="5626" y="6121"/>
                </a:lnTo>
                <a:lnTo>
                  <a:pt x="5643" y="6137"/>
                </a:lnTo>
                <a:lnTo>
                  <a:pt x="5660" y="6154"/>
                </a:lnTo>
                <a:lnTo>
                  <a:pt x="5660" y="6155"/>
                </a:lnTo>
                <a:lnTo>
                  <a:pt x="5663" y="6159"/>
                </a:lnTo>
                <a:lnTo>
                  <a:pt x="5665" y="6160"/>
                </a:lnTo>
                <a:lnTo>
                  <a:pt x="5670" y="6165"/>
                </a:lnTo>
                <a:lnTo>
                  <a:pt x="5671" y="6166"/>
                </a:lnTo>
                <a:lnTo>
                  <a:pt x="5699" y="6197"/>
                </a:lnTo>
                <a:lnTo>
                  <a:pt x="5724" y="6229"/>
                </a:lnTo>
                <a:lnTo>
                  <a:pt x="5748" y="6262"/>
                </a:lnTo>
                <a:lnTo>
                  <a:pt x="5771" y="6296"/>
                </a:lnTo>
                <a:lnTo>
                  <a:pt x="5791" y="6331"/>
                </a:lnTo>
                <a:lnTo>
                  <a:pt x="5809" y="6366"/>
                </a:lnTo>
                <a:lnTo>
                  <a:pt x="5826" y="6402"/>
                </a:lnTo>
                <a:lnTo>
                  <a:pt x="5842" y="6439"/>
                </a:lnTo>
                <a:lnTo>
                  <a:pt x="5854" y="6476"/>
                </a:lnTo>
                <a:lnTo>
                  <a:pt x="5865" y="6514"/>
                </a:lnTo>
                <a:lnTo>
                  <a:pt x="5875" y="6551"/>
                </a:lnTo>
                <a:lnTo>
                  <a:pt x="5882" y="6590"/>
                </a:lnTo>
                <a:lnTo>
                  <a:pt x="5888" y="6628"/>
                </a:lnTo>
                <a:lnTo>
                  <a:pt x="5892" y="6667"/>
                </a:lnTo>
                <a:lnTo>
                  <a:pt x="5893" y="6707"/>
                </a:lnTo>
                <a:lnTo>
                  <a:pt x="5893" y="6745"/>
                </a:lnTo>
                <a:lnTo>
                  <a:pt x="5892" y="6785"/>
                </a:lnTo>
                <a:lnTo>
                  <a:pt x="5888" y="6823"/>
                </a:lnTo>
                <a:lnTo>
                  <a:pt x="5882" y="6862"/>
                </a:lnTo>
                <a:lnTo>
                  <a:pt x="5876" y="6901"/>
                </a:lnTo>
                <a:lnTo>
                  <a:pt x="5866" y="6939"/>
                </a:lnTo>
                <a:lnTo>
                  <a:pt x="5855" y="6977"/>
                </a:lnTo>
                <a:lnTo>
                  <a:pt x="5843" y="7014"/>
                </a:lnTo>
                <a:lnTo>
                  <a:pt x="5828" y="7050"/>
                </a:lnTo>
                <a:lnTo>
                  <a:pt x="5811" y="7087"/>
                </a:lnTo>
                <a:lnTo>
                  <a:pt x="5793" y="7122"/>
                </a:lnTo>
                <a:lnTo>
                  <a:pt x="5773" y="7156"/>
                </a:lnTo>
                <a:lnTo>
                  <a:pt x="5751" y="7191"/>
                </a:lnTo>
                <a:lnTo>
                  <a:pt x="5728" y="7224"/>
                </a:lnTo>
                <a:lnTo>
                  <a:pt x="5702" y="7256"/>
                </a:lnTo>
                <a:lnTo>
                  <a:pt x="5674" y="7287"/>
                </a:lnTo>
                <a:lnTo>
                  <a:pt x="5645" y="7317"/>
                </a:lnTo>
                <a:lnTo>
                  <a:pt x="5644" y="7318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26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432876" y="0"/>
            <a:ext cx="10855123" cy="10288588"/>
          </a:xfrm>
          <a:custGeom>
            <a:avLst/>
            <a:gdLst>
              <a:gd name="T0" fmla="*/ 5013 w 5013"/>
              <a:gd name="T1" fmla="*/ 4375 h 4552"/>
              <a:gd name="T2" fmla="*/ 4114 w 5013"/>
              <a:gd name="T3" fmla="*/ 4552 h 4552"/>
              <a:gd name="T4" fmla="*/ 2827 w 5013"/>
              <a:gd name="T5" fmla="*/ 0 h 4552"/>
              <a:gd name="T6" fmla="*/ 529 w 5013"/>
              <a:gd name="T7" fmla="*/ 992 h 4552"/>
              <a:gd name="T8" fmla="*/ 531 w 5013"/>
              <a:gd name="T9" fmla="*/ 1029 h 4552"/>
              <a:gd name="T10" fmla="*/ 1247 w 5013"/>
              <a:gd name="T11" fmla="*/ 1251 h 4552"/>
              <a:gd name="T12" fmla="*/ 1270 w 5013"/>
              <a:gd name="T13" fmla="*/ 1257 h 4552"/>
              <a:gd name="T14" fmla="*/ 1293 w 5013"/>
              <a:gd name="T15" fmla="*/ 1252 h 4552"/>
              <a:gd name="T16" fmla="*/ 5013 w 5013"/>
              <a:gd name="T17" fmla="*/ 343 h 4552"/>
              <a:gd name="T18" fmla="*/ 2708 w 5013"/>
              <a:gd name="T19" fmla="*/ 0 h 4552"/>
              <a:gd name="T20" fmla="*/ 62 w 5013"/>
              <a:gd name="T21" fmla="*/ 346 h 4552"/>
              <a:gd name="T22" fmla="*/ 0 w 5013"/>
              <a:gd name="T23" fmla="*/ 385 h 4552"/>
              <a:gd name="T24" fmla="*/ 28 w 5013"/>
              <a:gd name="T25" fmla="*/ 453 h 4552"/>
              <a:gd name="T26" fmla="*/ 271 w 5013"/>
              <a:gd name="T27" fmla="*/ 1044 h 4552"/>
              <a:gd name="T28" fmla="*/ 297 w 5013"/>
              <a:gd name="T29" fmla="*/ 1054 h 4552"/>
              <a:gd name="T30" fmla="*/ 2708 w 5013"/>
              <a:gd name="T31" fmla="*/ 0 h 4552"/>
              <a:gd name="T32" fmla="*/ 2207 w 5013"/>
              <a:gd name="T33" fmla="*/ 4552 h 4552"/>
              <a:gd name="T34" fmla="*/ 5013 w 5013"/>
              <a:gd name="T35" fmla="*/ 2857 h 4552"/>
              <a:gd name="T36" fmla="*/ 5013 w 5013"/>
              <a:gd name="T37" fmla="*/ 2605 h 4552"/>
              <a:gd name="T38" fmla="*/ 2030 w 5013"/>
              <a:gd name="T39" fmla="*/ 2513 h 4552"/>
              <a:gd name="T40" fmla="*/ 5013 w 5013"/>
              <a:gd name="T41" fmla="*/ 1019 h 4552"/>
              <a:gd name="T42" fmla="*/ 5013 w 5013"/>
              <a:gd name="T43" fmla="*/ 888 h 4552"/>
              <a:gd name="T44" fmla="*/ 1204 w 5013"/>
              <a:gd name="T45" fmla="*/ 1333 h 4552"/>
              <a:gd name="T46" fmla="*/ 1154 w 5013"/>
              <a:gd name="T47" fmla="*/ 1345 h 4552"/>
              <a:gd name="T48" fmla="*/ 1141 w 5013"/>
              <a:gd name="T49" fmla="*/ 1397 h 4552"/>
              <a:gd name="T50" fmla="*/ 902 w 5013"/>
              <a:gd name="T51" fmla="*/ 2393 h 4552"/>
              <a:gd name="T52" fmla="*/ 927 w 5013"/>
              <a:gd name="T53" fmla="*/ 2416 h 4552"/>
              <a:gd name="T54" fmla="*/ 1321 w 5013"/>
              <a:gd name="T55" fmla="*/ 2269 h 4552"/>
              <a:gd name="T56" fmla="*/ 1321 w 5013"/>
              <a:gd name="T57" fmla="*/ 2589 h 4552"/>
              <a:gd name="T58" fmla="*/ 1321 w 5013"/>
              <a:gd name="T59" fmla="*/ 2702 h 4552"/>
              <a:gd name="T60" fmla="*/ 1323 w 5013"/>
              <a:gd name="T61" fmla="*/ 2715 h 4552"/>
              <a:gd name="T62" fmla="*/ 1175 w 5013"/>
              <a:gd name="T63" fmla="*/ 4130 h 4552"/>
              <a:gd name="T64" fmla="*/ 1178 w 5013"/>
              <a:gd name="T65" fmla="*/ 4161 h 4552"/>
              <a:gd name="T66" fmla="*/ 2666 w 5013"/>
              <a:gd name="T67" fmla="*/ 4552 h 4552"/>
              <a:gd name="T68" fmla="*/ 5013 w 5013"/>
              <a:gd name="T69" fmla="*/ 4333 h 4552"/>
              <a:gd name="T70" fmla="*/ 2726 w 5013"/>
              <a:gd name="T71" fmla="*/ 4403 h 4552"/>
              <a:gd name="T72" fmla="*/ 2666 w 5013"/>
              <a:gd name="T73" fmla="*/ 4423 h 4552"/>
              <a:gd name="T74" fmla="*/ 2666 w 5013"/>
              <a:gd name="T75" fmla="*/ 448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13" h="4552">
                <a:moveTo>
                  <a:pt x="4114" y="4552"/>
                </a:moveTo>
                <a:lnTo>
                  <a:pt x="5013" y="4375"/>
                </a:lnTo>
                <a:lnTo>
                  <a:pt x="5013" y="4552"/>
                </a:lnTo>
                <a:lnTo>
                  <a:pt x="4114" y="4552"/>
                </a:lnTo>
                <a:close/>
                <a:moveTo>
                  <a:pt x="5013" y="0"/>
                </a:moveTo>
                <a:lnTo>
                  <a:pt x="2827" y="0"/>
                </a:lnTo>
                <a:lnTo>
                  <a:pt x="696" y="920"/>
                </a:lnTo>
                <a:lnTo>
                  <a:pt x="529" y="992"/>
                </a:lnTo>
                <a:lnTo>
                  <a:pt x="479" y="1013"/>
                </a:lnTo>
                <a:lnTo>
                  <a:pt x="531" y="1029"/>
                </a:lnTo>
                <a:lnTo>
                  <a:pt x="705" y="1083"/>
                </a:lnTo>
                <a:lnTo>
                  <a:pt x="1247" y="1251"/>
                </a:lnTo>
                <a:lnTo>
                  <a:pt x="1265" y="1256"/>
                </a:lnTo>
                <a:lnTo>
                  <a:pt x="1270" y="1257"/>
                </a:lnTo>
                <a:lnTo>
                  <a:pt x="1275" y="1256"/>
                </a:lnTo>
                <a:lnTo>
                  <a:pt x="1293" y="1252"/>
                </a:lnTo>
                <a:lnTo>
                  <a:pt x="1293" y="1252"/>
                </a:lnTo>
                <a:lnTo>
                  <a:pt x="5013" y="343"/>
                </a:lnTo>
                <a:lnTo>
                  <a:pt x="5013" y="0"/>
                </a:lnTo>
                <a:close/>
                <a:moveTo>
                  <a:pt x="2708" y="0"/>
                </a:moveTo>
                <a:lnTo>
                  <a:pt x="608" y="0"/>
                </a:lnTo>
                <a:lnTo>
                  <a:pt x="62" y="346"/>
                </a:lnTo>
                <a:lnTo>
                  <a:pt x="14" y="376"/>
                </a:lnTo>
                <a:lnTo>
                  <a:pt x="0" y="385"/>
                </a:lnTo>
                <a:lnTo>
                  <a:pt x="6" y="401"/>
                </a:lnTo>
                <a:lnTo>
                  <a:pt x="28" y="453"/>
                </a:lnTo>
                <a:lnTo>
                  <a:pt x="245" y="980"/>
                </a:lnTo>
                <a:lnTo>
                  <a:pt x="271" y="1044"/>
                </a:lnTo>
                <a:lnTo>
                  <a:pt x="279" y="1062"/>
                </a:lnTo>
                <a:lnTo>
                  <a:pt x="297" y="1054"/>
                </a:lnTo>
                <a:lnTo>
                  <a:pt x="359" y="1027"/>
                </a:lnTo>
                <a:lnTo>
                  <a:pt x="2708" y="0"/>
                </a:lnTo>
                <a:close/>
                <a:moveTo>
                  <a:pt x="1044" y="4552"/>
                </a:moveTo>
                <a:lnTo>
                  <a:pt x="2207" y="4552"/>
                </a:lnTo>
                <a:lnTo>
                  <a:pt x="5013" y="3517"/>
                </a:lnTo>
                <a:lnTo>
                  <a:pt x="5013" y="2857"/>
                </a:lnTo>
                <a:lnTo>
                  <a:pt x="1995" y="3829"/>
                </a:lnTo>
                <a:lnTo>
                  <a:pt x="5013" y="2605"/>
                </a:lnTo>
                <a:lnTo>
                  <a:pt x="5013" y="1929"/>
                </a:lnTo>
                <a:lnTo>
                  <a:pt x="2030" y="2513"/>
                </a:lnTo>
                <a:lnTo>
                  <a:pt x="5013" y="1718"/>
                </a:lnTo>
                <a:lnTo>
                  <a:pt x="5013" y="1019"/>
                </a:lnTo>
                <a:lnTo>
                  <a:pt x="2186" y="1945"/>
                </a:lnTo>
                <a:lnTo>
                  <a:pt x="5013" y="888"/>
                </a:lnTo>
                <a:lnTo>
                  <a:pt x="5013" y="367"/>
                </a:lnTo>
                <a:lnTo>
                  <a:pt x="1204" y="1333"/>
                </a:lnTo>
                <a:lnTo>
                  <a:pt x="1165" y="1342"/>
                </a:lnTo>
                <a:lnTo>
                  <a:pt x="1154" y="1345"/>
                </a:lnTo>
                <a:lnTo>
                  <a:pt x="1151" y="1356"/>
                </a:lnTo>
                <a:lnTo>
                  <a:pt x="1141" y="1397"/>
                </a:lnTo>
                <a:lnTo>
                  <a:pt x="931" y="2271"/>
                </a:lnTo>
                <a:lnTo>
                  <a:pt x="902" y="2393"/>
                </a:lnTo>
                <a:lnTo>
                  <a:pt x="892" y="2430"/>
                </a:lnTo>
                <a:lnTo>
                  <a:pt x="927" y="2416"/>
                </a:lnTo>
                <a:lnTo>
                  <a:pt x="1046" y="2372"/>
                </a:lnTo>
                <a:lnTo>
                  <a:pt x="1321" y="2269"/>
                </a:lnTo>
                <a:lnTo>
                  <a:pt x="1321" y="2291"/>
                </a:lnTo>
                <a:lnTo>
                  <a:pt x="1321" y="2589"/>
                </a:lnTo>
                <a:lnTo>
                  <a:pt x="1321" y="2676"/>
                </a:lnTo>
                <a:lnTo>
                  <a:pt x="1321" y="2702"/>
                </a:lnTo>
                <a:lnTo>
                  <a:pt x="1324" y="2702"/>
                </a:lnTo>
                <a:lnTo>
                  <a:pt x="1323" y="2715"/>
                </a:lnTo>
                <a:lnTo>
                  <a:pt x="1187" y="4019"/>
                </a:lnTo>
                <a:lnTo>
                  <a:pt x="1175" y="4130"/>
                </a:lnTo>
                <a:lnTo>
                  <a:pt x="1171" y="4163"/>
                </a:lnTo>
                <a:lnTo>
                  <a:pt x="1178" y="4161"/>
                </a:lnTo>
                <a:lnTo>
                  <a:pt x="1044" y="4552"/>
                </a:lnTo>
                <a:close/>
                <a:moveTo>
                  <a:pt x="2666" y="4552"/>
                </a:moveTo>
                <a:lnTo>
                  <a:pt x="3923" y="4552"/>
                </a:lnTo>
                <a:lnTo>
                  <a:pt x="5013" y="4333"/>
                </a:lnTo>
                <a:lnTo>
                  <a:pt x="5013" y="3659"/>
                </a:lnTo>
                <a:lnTo>
                  <a:pt x="2726" y="4403"/>
                </a:lnTo>
                <a:lnTo>
                  <a:pt x="2680" y="4418"/>
                </a:lnTo>
                <a:lnTo>
                  <a:pt x="2666" y="4423"/>
                </a:lnTo>
                <a:lnTo>
                  <a:pt x="2666" y="4437"/>
                </a:lnTo>
                <a:lnTo>
                  <a:pt x="2666" y="4486"/>
                </a:lnTo>
                <a:lnTo>
                  <a:pt x="266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76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Grp="1" noEditPoints="1"/>
          </p:cNvSpPr>
          <p:nvPr>
            <p:ph type="pic" sz="quarter" idx="11"/>
          </p:nvPr>
        </p:nvSpPr>
        <p:spPr bwMode="auto">
          <a:xfrm>
            <a:off x="0" y="0"/>
            <a:ext cx="10855123" cy="10288588"/>
          </a:xfrm>
          <a:custGeom>
            <a:avLst/>
            <a:gdLst>
              <a:gd name="T0" fmla="*/ 2952 w 4905"/>
              <a:gd name="T1" fmla="*/ 4552 h 4552"/>
              <a:gd name="T2" fmla="*/ 4505 w 4905"/>
              <a:gd name="T3" fmla="*/ 4246 h 4552"/>
              <a:gd name="T4" fmla="*/ 4585 w 4905"/>
              <a:gd name="T5" fmla="*/ 4231 h 4552"/>
              <a:gd name="T6" fmla="*/ 4585 w 4905"/>
              <a:gd name="T7" fmla="*/ 4312 h 4552"/>
              <a:gd name="T8" fmla="*/ 4585 w 4905"/>
              <a:gd name="T9" fmla="*/ 4552 h 4552"/>
              <a:gd name="T10" fmla="*/ 2952 w 4905"/>
              <a:gd name="T11" fmla="*/ 4552 h 4552"/>
              <a:gd name="T12" fmla="*/ 4891 w 4905"/>
              <a:gd name="T13" fmla="*/ 0 h 4552"/>
              <a:gd name="T14" fmla="*/ 1496 w 4905"/>
              <a:gd name="T15" fmla="*/ 0 h 4552"/>
              <a:gd name="T16" fmla="*/ 0 w 4905"/>
              <a:gd name="T17" fmla="*/ 645 h 4552"/>
              <a:gd name="T18" fmla="*/ 0 w 4905"/>
              <a:gd name="T19" fmla="*/ 1288 h 4552"/>
              <a:gd name="T20" fmla="*/ 4845 w 4905"/>
              <a:gd name="T21" fmla="*/ 103 h 4552"/>
              <a:gd name="T22" fmla="*/ 4905 w 4905"/>
              <a:gd name="T23" fmla="*/ 89 h 4552"/>
              <a:gd name="T24" fmla="*/ 4896 w 4905"/>
              <a:gd name="T25" fmla="*/ 28 h 4552"/>
              <a:gd name="T26" fmla="*/ 4891 w 4905"/>
              <a:gd name="T27" fmla="*/ 0 h 4552"/>
              <a:gd name="T28" fmla="*/ 1271 w 4905"/>
              <a:gd name="T29" fmla="*/ 0 h 4552"/>
              <a:gd name="T30" fmla="*/ 0 w 4905"/>
              <a:gd name="T31" fmla="*/ 0 h 4552"/>
              <a:gd name="T32" fmla="*/ 0 w 4905"/>
              <a:gd name="T33" fmla="*/ 555 h 4552"/>
              <a:gd name="T34" fmla="*/ 1271 w 4905"/>
              <a:gd name="T35" fmla="*/ 0 h 4552"/>
              <a:gd name="T36" fmla="*/ 0 w 4905"/>
              <a:gd name="T37" fmla="*/ 1417 h 4552"/>
              <a:gd name="T38" fmla="*/ 0 w 4905"/>
              <a:gd name="T39" fmla="*/ 2283 h 4552"/>
              <a:gd name="T40" fmla="*/ 4083 w 4905"/>
              <a:gd name="T41" fmla="*/ 755 h 4552"/>
              <a:gd name="T42" fmla="*/ 4116 w 4905"/>
              <a:gd name="T43" fmla="*/ 742 h 4552"/>
              <a:gd name="T44" fmla="*/ 4124 w 4905"/>
              <a:gd name="T45" fmla="*/ 709 h 4552"/>
              <a:gd name="T46" fmla="*/ 4191 w 4905"/>
              <a:gd name="T47" fmla="*/ 457 h 4552"/>
              <a:gd name="T48" fmla="*/ 4220 w 4905"/>
              <a:gd name="T49" fmla="*/ 348 h 4552"/>
              <a:gd name="T50" fmla="*/ 4109 w 4905"/>
              <a:gd name="T51" fmla="*/ 375 h 4552"/>
              <a:gd name="T52" fmla="*/ 0 w 4905"/>
              <a:gd name="T53" fmla="*/ 1417 h 4552"/>
              <a:gd name="T54" fmla="*/ 0 w 4905"/>
              <a:gd name="T55" fmla="*/ 2289 h 4552"/>
              <a:gd name="T56" fmla="*/ 0 w 4905"/>
              <a:gd name="T57" fmla="*/ 2751 h 4552"/>
              <a:gd name="T58" fmla="*/ 4345 w 4905"/>
              <a:gd name="T59" fmla="*/ 1592 h 4552"/>
              <a:gd name="T60" fmla="*/ 4395 w 4905"/>
              <a:gd name="T61" fmla="*/ 1578 h 4552"/>
              <a:gd name="T62" fmla="*/ 4395 w 4905"/>
              <a:gd name="T63" fmla="*/ 1527 h 4552"/>
              <a:gd name="T64" fmla="*/ 4395 w 4905"/>
              <a:gd name="T65" fmla="*/ 941 h 4552"/>
              <a:gd name="T66" fmla="*/ 4395 w 4905"/>
              <a:gd name="T67" fmla="*/ 849 h 4552"/>
              <a:gd name="T68" fmla="*/ 4307 w 4905"/>
              <a:gd name="T69" fmla="*/ 877 h 4552"/>
              <a:gd name="T70" fmla="*/ 0 w 4905"/>
              <a:gd name="T71" fmla="*/ 2289 h 4552"/>
              <a:gd name="T72" fmla="*/ 0 w 4905"/>
              <a:gd name="T73" fmla="*/ 2778 h 4552"/>
              <a:gd name="T74" fmla="*/ 0 w 4905"/>
              <a:gd name="T75" fmla="*/ 4552 h 4552"/>
              <a:gd name="T76" fmla="*/ 809 w 4905"/>
              <a:gd name="T77" fmla="*/ 4552 h 4552"/>
              <a:gd name="T78" fmla="*/ 4025 w 4905"/>
              <a:gd name="T79" fmla="*/ 3365 h 4552"/>
              <a:gd name="T80" fmla="*/ 4076 w 4905"/>
              <a:gd name="T81" fmla="*/ 3345 h 4552"/>
              <a:gd name="T82" fmla="*/ 4067 w 4905"/>
              <a:gd name="T83" fmla="*/ 3292 h 4552"/>
              <a:gd name="T84" fmla="*/ 4001 w 4905"/>
              <a:gd name="T85" fmla="*/ 2875 h 4552"/>
              <a:gd name="T86" fmla="*/ 3989 w 4905"/>
              <a:gd name="T87" fmla="*/ 2797 h 4552"/>
              <a:gd name="T88" fmla="*/ 3915 w 4905"/>
              <a:gd name="T89" fmla="*/ 2821 h 4552"/>
              <a:gd name="T90" fmla="*/ 21 w 4905"/>
              <a:gd name="T91" fmla="*/ 4076 h 4552"/>
              <a:gd name="T92" fmla="*/ 4152 w 4905"/>
              <a:gd name="T93" fmla="*/ 2400 h 4552"/>
              <a:gd name="T94" fmla="*/ 4194 w 4905"/>
              <a:gd name="T95" fmla="*/ 2383 h 4552"/>
              <a:gd name="T96" fmla="*/ 4194 w 4905"/>
              <a:gd name="T97" fmla="*/ 2338 h 4552"/>
              <a:gd name="T98" fmla="*/ 4194 w 4905"/>
              <a:gd name="T99" fmla="*/ 2039 h 4552"/>
              <a:gd name="T100" fmla="*/ 4194 w 4905"/>
              <a:gd name="T101" fmla="*/ 1957 h 4552"/>
              <a:gd name="T102" fmla="*/ 4114 w 4905"/>
              <a:gd name="T103" fmla="*/ 1973 h 4552"/>
              <a:gd name="T104" fmla="*/ 0 w 4905"/>
              <a:gd name="T105" fmla="*/ 2778 h 4552"/>
              <a:gd name="T106" fmla="*/ 893 w 4905"/>
              <a:gd name="T107" fmla="*/ 4552 h 4552"/>
              <a:gd name="T108" fmla="*/ 2606 w 4905"/>
              <a:gd name="T109" fmla="*/ 4552 h 4552"/>
              <a:gd name="T110" fmla="*/ 4531 w 4905"/>
              <a:gd name="T111" fmla="*/ 4165 h 4552"/>
              <a:gd name="T112" fmla="*/ 4611 w 4905"/>
              <a:gd name="T113" fmla="*/ 4148 h 4552"/>
              <a:gd name="T114" fmla="*/ 4580 w 4905"/>
              <a:gd name="T115" fmla="*/ 4074 h 4552"/>
              <a:gd name="T116" fmla="*/ 4344 w 4905"/>
              <a:gd name="T117" fmla="*/ 3493 h 4552"/>
              <a:gd name="T118" fmla="*/ 4320 w 4905"/>
              <a:gd name="T119" fmla="*/ 3436 h 4552"/>
              <a:gd name="T120" fmla="*/ 4262 w 4905"/>
              <a:gd name="T121" fmla="*/ 3455 h 4552"/>
              <a:gd name="T122" fmla="*/ 928 w 4905"/>
              <a:gd name="T123" fmla="*/ 4541 h 4552"/>
              <a:gd name="T124" fmla="*/ 893 w 4905"/>
              <a:gd name="T125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05" h="4552">
                <a:moveTo>
                  <a:pt x="2952" y="4552"/>
                </a:moveTo>
                <a:lnTo>
                  <a:pt x="4505" y="4246"/>
                </a:lnTo>
                <a:lnTo>
                  <a:pt x="4585" y="4231"/>
                </a:lnTo>
                <a:lnTo>
                  <a:pt x="4585" y="4312"/>
                </a:lnTo>
                <a:lnTo>
                  <a:pt x="4585" y="4552"/>
                </a:lnTo>
                <a:lnTo>
                  <a:pt x="2952" y="4552"/>
                </a:lnTo>
                <a:close/>
                <a:moveTo>
                  <a:pt x="4891" y="0"/>
                </a:moveTo>
                <a:lnTo>
                  <a:pt x="1496" y="0"/>
                </a:lnTo>
                <a:lnTo>
                  <a:pt x="0" y="645"/>
                </a:lnTo>
                <a:lnTo>
                  <a:pt x="0" y="1288"/>
                </a:lnTo>
                <a:lnTo>
                  <a:pt x="4845" y="103"/>
                </a:lnTo>
                <a:lnTo>
                  <a:pt x="4905" y="89"/>
                </a:lnTo>
                <a:lnTo>
                  <a:pt x="4896" y="28"/>
                </a:lnTo>
                <a:lnTo>
                  <a:pt x="4891" y="0"/>
                </a:lnTo>
                <a:close/>
                <a:moveTo>
                  <a:pt x="1271" y="0"/>
                </a:moveTo>
                <a:lnTo>
                  <a:pt x="0" y="0"/>
                </a:lnTo>
                <a:lnTo>
                  <a:pt x="0" y="555"/>
                </a:lnTo>
                <a:lnTo>
                  <a:pt x="1271" y="0"/>
                </a:lnTo>
                <a:close/>
                <a:moveTo>
                  <a:pt x="0" y="1417"/>
                </a:moveTo>
                <a:lnTo>
                  <a:pt x="0" y="2283"/>
                </a:lnTo>
                <a:lnTo>
                  <a:pt x="4083" y="755"/>
                </a:lnTo>
                <a:lnTo>
                  <a:pt x="4116" y="742"/>
                </a:lnTo>
                <a:lnTo>
                  <a:pt x="4124" y="709"/>
                </a:lnTo>
                <a:lnTo>
                  <a:pt x="4191" y="457"/>
                </a:lnTo>
                <a:lnTo>
                  <a:pt x="4220" y="348"/>
                </a:lnTo>
                <a:lnTo>
                  <a:pt x="4109" y="375"/>
                </a:lnTo>
                <a:lnTo>
                  <a:pt x="0" y="1417"/>
                </a:lnTo>
                <a:close/>
                <a:moveTo>
                  <a:pt x="0" y="2289"/>
                </a:moveTo>
                <a:lnTo>
                  <a:pt x="0" y="2751"/>
                </a:lnTo>
                <a:lnTo>
                  <a:pt x="4345" y="1592"/>
                </a:lnTo>
                <a:lnTo>
                  <a:pt x="4395" y="1578"/>
                </a:lnTo>
                <a:lnTo>
                  <a:pt x="4395" y="1527"/>
                </a:lnTo>
                <a:lnTo>
                  <a:pt x="4395" y="941"/>
                </a:lnTo>
                <a:lnTo>
                  <a:pt x="4395" y="849"/>
                </a:lnTo>
                <a:lnTo>
                  <a:pt x="4307" y="877"/>
                </a:lnTo>
                <a:lnTo>
                  <a:pt x="0" y="2289"/>
                </a:lnTo>
                <a:close/>
                <a:moveTo>
                  <a:pt x="0" y="2778"/>
                </a:moveTo>
                <a:lnTo>
                  <a:pt x="0" y="4552"/>
                </a:lnTo>
                <a:lnTo>
                  <a:pt x="809" y="4552"/>
                </a:lnTo>
                <a:lnTo>
                  <a:pt x="4025" y="3365"/>
                </a:lnTo>
                <a:lnTo>
                  <a:pt x="4076" y="3345"/>
                </a:lnTo>
                <a:lnTo>
                  <a:pt x="4067" y="3292"/>
                </a:lnTo>
                <a:lnTo>
                  <a:pt x="4001" y="2875"/>
                </a:lnTo>
                <a:lnTo>
                  <a:pt x="3989" y="2797"/>
                </a:lnTo>
                <a:lnTo>
                  <a:pt x="3915" y="2821"/>
                </a:lnTo>
                <a:lnTo>
                  <a:pt x="21" y="4076"/>
                </a:lnTo>
                <a:lnTo>
                  <a:pt x="4152" y="2400"/>
                </a:lnTo>
                <a:lnTo>
                  <a:pt x="4194" y="2383"/>
                </a:lnTo>
                <a:lnTo>
                  <a:pt x="4194" y="2338"/>
                </a:lnTo>
                <a:lnTo>
                  <a:pt x="4194" y="2039"/>
                </a:lnTo>
                <a:lnTo>
                  <a:pt x="4194" y="1957"/>
                </a:lnTo>
                <a:lnTo>
                  <a:pt x="4114" y="1973"/>
                </a:lnTo>
                <a:lnTo>
                  <a:pt x="0" y="2778"/>
                </a:lnTo>
                <a:close/>
                <a:moveTo>
                  <a:pt x="893" y="4552"/>
                </a:moveTo>
                <a:lnTo>
                  <a:pt x="2606" y="4552"/>
                </a:lnTo>
                <a:lnTo>
                  <a:pt x="4531" y="4165"/>
                </a:lnTo>
                <a:lnTo>
                  <a:pt x="4611" y="4148"/>
                </a:lnTo>
                <a:lnTo>
                  <a:pt x="4580" y="4074"/>
                </a:lnTo>
                <a:lnTo>
                  <a:pt x="4344" y="3493"/>
                </a:lnTo>
                <a:lnTo>
                  <a:pt x="4320" y="3436"/>
                </a:lnTo>
                <a:lnTo>
                  <a:pt x="4262" y="3455"/>
                </a:lnTo>
                <a:lnTo>
                  <a:pt x="928" y="4541"/>
                </a:lnTo>
                <a:lnTo>
                  <a:pt x="893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1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0978265" cy="10288588"/>
          </a:xfrm>
          <a:custGeom>
            <a:avLst/>
            <a:gdLst>
              <a:gd name="T0" fmla="*/ 2543 w 4857"/>
              <a:gd name="T1" fmla="*/ 3576 h 4552"/>
              <a:gd name="T2" fmla="*/ 2931 w 4857"/>
              <a:gd name="T3" fmla="*/ 2935 h 4552"/>
              <a:gd name="T4" fmla="*/ 2959 w 4857"/>
              <a:gd name="T5" fmla="*/ 2176 h 4552"/>
              <a:gd name="T6" fmla="*/ 2617 w 4857"/>
              <a:gd name="T7" fmla="*/ 1507 h 4552"/>
              <a:gd name="T8" fmla="*/ 1890 w 4857"/>
              <a:gd name="T9" fmla="*/ 1055 h 4552"/>
              <a:gd name="T10" fmla="*/ 1893 w 4857"/>
              <a:gd name="T11" fmla="*/ 1718 h 4552"/>
              <a:gd name="T12" fmla="*/ 2338 w 4857"/>
              <a:gd name="T13" fmla="*/ 2247 h 4552"/>
              <a:gd name="T14" fmla="*/ 2293 w 4857"/>
              <a:gd name="T15" fmla="*/ 2874 h 4552"/>
              <a:gd name="T16" fmla="*/ 1919 w 4857"/>
              <a:gd name="T17" fmla="*/ 3275 h 4552"/>
              <a:gd name="T18" fmla="*/ 769 w 4857"/>
              <a:gd name="T19" fmla="*/ 386 h 4552"/>
              <a:gd name="T20" fmla="*/ 1743 w 4857"/>
              <a:gd name="T21" fmla="*/ 276 h 4552"/>
              <a:gd name="T22" fmla="*/ 3065 w 4857"/>
              <a:gd name="T23" fmla="*/ 905 h 4552"/>
              <a:gd name="T24" fmla="*/ 3660 w 4857"/>
              <a:gd name="T25" fmla="*/ 1933 h 4552"/>
              <a:gd name="T26" fmla="*/ 3720 w 4857"/>
              <a:gd name="T27" fmla="*/ 2739 h 4552"/>
              <a:gd name="T28" fmla="*/ 4309 w 4857"/>
              <a:gd name="T29" fmla="*/ 2993 h 4552"/>
              <a:gd name="T30" fmla="*/ 4339 w 4857"/>
              <a:gd name="T31" fmla="*/ 2229 h 4552"/>
              <a:gd name="T32" fmla="*/ 4129 w 4857"/>
              <a:gd name="T33" fmla="*/ 1397 h 4552"/>
              <a:gd name="T34" fmla="*/ 3366 w 4857"/>
              <a:gd name="T35" fmla="*/ 341 h 4552"/>
              <a:gd name="T36" fmla="*/ 107 w 4857"/>
              <a:gd name="T37" fmla="*/ 750 h 4552"/>
              <a:gd name="T38" fmla="*/ 470 w 4857"/>
              <a:gd name="T39" fmla="*/ 1333 h 4552"/>
              <a:gd name="T40" fmla="*/ 1122 w 4857"/>
              <a:gd name="T41" fmla="*/ 989 h 4552"/>
              <a:gd name="T42" fmla="*/ 1911 w 4857"/>
              <a:gd name="T43" fmla="*/ 1000 h 4552"/>
              <a:gd name="T44" fmla="*/ 2586 w 4857"/>
              <a:gd name="T45" fmla="*/ 1388 h 4552"/>
              <a:gd name="T46" fmla="*/ 2945 w 4857"/>
              <a:gd name="T47" fmla="*/ 1929 h 4552"/>
              <a:gd name="T48" fmla="*/ 3053 w 4857"/>
              <a:gd name="T49" fmla="*/ 2570 h 4552"/>
              <a:gd name="T50" fmla="*/ 3647 w 4857"/>
              <a:gd name="T51" fmla="*/ 2839 h 4552"/>
              <a:gd name="T52" fmla="*/ 3570 w 4857"/>
              <a:gd name="T53" fmla="*/ 1838 h 4552"/>
              <a:gd name="T54" fmla="*/ 3018 w 4857"/>
              <a:gd name="T55" fmla="*/ 944 h 4552"/>
              <a:gd name="T56" fmla="*/ 2074 w 4857"/>
              <a:gd name="T57" fmla="*/ 402 h 4552"/>
              <a:gd name="T58" fmla="*/ 973 w 4857"/>
              <a:gd name="T59" fmla="*/ 388 h 4552"/>
              <a:gd name="T60" fmla="*/ 290 w 4857"/>
              <a:gd name="T61" fmla="*/ 691 h 4552"/>
              <a:gd name="T62" fmla="*/ 341 w 4857"/>
              <a:gd name="T63" fmla="*/ 4193 h 4552"/>
              <a:gd name="T64" fmla="*/ 198 w 4857"/>
              <a:gd name="T65" fmla="*/ 3357 h 4552"/>
              <a:gd name="T66" fmla="*/ 597 w 4857"/>
              <a:gd name="T67" fmla="*/ 4552 h 4552"/>
              <a:gd name="T68" fmla="*/ 80 w 4857"/>
              <a:gd name="T69" fmla="*/ 4234 h 4552"/>
              <a:gd name="T70" fmla="*/ 2673 w 4857"/>
              <a:gd name="T71" fmla="*/ 4337 h 4552"/>
              <a:gd name="T72" fmla="*/ 2950 w 4857"/>
              <a:gd name="T73" fmla="*/ 3378 h 4552"/>
              <a:gd name="T74" fmla="*/ 2341 w 4857"/>
              <a:gd name="T75" fmla="*/ 3813 h 4552"/>
              <a:gd name="T76" fmla="*/ 1750 w 4857"/>
              <a:gd name="T77" fmla="*/ 4042 h 4552"/>
              <a:gd name="T78" fmla="*/ 1088 w 4857"/>
              <a:gd name="T79" fmla="*/ 4007 h 4552"/>
              <a:gd name="T80" fmla="*/ 2399 w 4857"/>
              <a:gd name="T81" fmla="*/ 4552 h 4552"/>
              <a:gd name="T82" fmla="*/ 3120 w 4857"/>
              <a:gd name="T83" fmla="*/ 4044 h 4552"/>
              <a:gd name="T84" fmla="*/ 4410 w 4857"/>
              <a:gd name="T85" fmla="*/ 4504 h 4552"/>
              <a:gd name="T86" fmla="*/ 4230 w 4857"/>
              <a:gd name="T87" fmla="*/ 3515 h 4552"/>
              <a:gd name="T88" fmla="*/ 3878 w 4857"/>
              <a:gd name="T89" fmla="*/ 4186 h 4552"/>
              <a:gd name="T90" fmla="*/ 1300 w 4857"/>
              <a:gd name="T91" fmla="*/ 2502 h 4552"/>
              <a:gd name="T92" fmla="*/ 1518 w 4857"/>
              <a:gd name="T93" fmla="*/ 2305 h 4552"/>
              <a:gd name="T94" fmla="*/ 1693 w 4857"/>
              <a:gd name="T95" fmla="*/ 2541 h 4552"/>
              <a:gd name="T96" fmla="*/ 1853 w 4857"/>
              <a:gd name="T97" fmla="*/ 3240 h 4552"/>
              <a:gd name="T98" fmla="*/ 2307 w 4857"/>
              <a:gd name="T99" fmla="*/ 2624 h 4552"/>
              <a:gd name="T100" fmla="*/ 2215 w 4857"/>
              <a:gd name="T101" fmla="*/ 2110 h 4552"/>
              <a:gd name="T102" fmla="*/ 1541 w 4857"/>
              <a:gd name="T103" fmla="*/ 1685 h 4552"/>
              <a:gd name="T104" fmla="*/ 1037 w 4857"/>
              <a:gd name="T105" fmla="*/ 1827 h 4552"/>
              <a:gd name="T106" fmla="*/ 683 w 4857"/>
              <a:gd name="T107" fmla="*/ 2540 h 4552"/>
              <a:gd name="T108" fmla="*/ 638 w 4857"/>
              <a:gd name="T109" fmla="*/ 2332 h 4552"/>
              <a:gd name="T110" fmla="*/ 1055 w 4857"/>
              <a:gd name="T111" fmla="*/ 1744 h 4552"/>
              <a:gd name="T112" fmla="*/ 496 w 4857"/>
              <a:gd name="T113" fmla="*/ 1389 h 4552"/>
              <a:gd name="T114" fmla="*/ 70 w 4857"/>
              <a:gd name="T115" fmla="*/ 2059 h 4552"/>
              <a:gd name="T116" fmla="*/ 345 w 4857"/>
              <a:gd name="T117" fmla="*/ 3456 h 4552"/>
              <a:gd name="T118" fmla="*/ 912 w 4857"/>
              <a:gd name="T119" fmla="*/ 3882 h 4552"/>
              <a:gd name="T120" fmla="*/ 1608 w 4857"/>
              <a:gd name="T121" fmla="*/ 3871 h 4552"/>
              <a:gd name="T122" fmla="*/ 1021 w 4857"/>
              <a:gd name="T123" fmla="*/ 3240 h 4552"/>
              <a:gd name="T124" fmla="*/ 709 w 4857"/>
              <a:gd name="T125" fmla="*/ 2885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57" h="4552">
                <a:moveTo>
                  <a:pt x="1767" y="3489"/>
                </a:moveTo>
                <a:lnTo>
                  <a:pt x="1902" y="3814"/>
                </a:lnTo>
                <a:lnTo>
                  <a:pt x="1954" y="3938"/>
                </a:lnTo>
                <a:lnTo>
                  <a:pt x="2077" y="3885"/>
                </a:lnTo>
                <a:lnTo>
                  <a:pt x="2077" y="3885"/>
                </a:lnTo>
                <a:lnTo>
                  <a:pt x="2077" y="3885"/>
                </a:lnTo>
                <a:lnTo>
                  <a:pt x="2112" y="3870"/>
                </a:lnTo>
                <a:lnTo>
                  <a:pt x="2147" y="3853"/>
                </a:lnTo>
                <a:lnTo>
                  <a:pt x="2181" y="3837"/>
                </a:lnTo>
                <a:lnTo>
                  <a:pt x="2215" y="3819"/>
                </a:lnTo>
                <a:lnTo>
                  <a:pt x="2248" y="3800"/>
                </a:lnTo>
                <a:lnTo>
                  <a:pt x="2280" y="3781"/>
                </a:lnTo>
                <a:lnTo>
                  <a:pt x="2312" y="3761"/>
                </a:lnTo>
                <a:lnTo>
                  <a:pt x="2343" y="3740"/>
                </a:lnTo>
                <a:lnTo>
                  <a:pt x="2374" y="3719"/>
                </a:lnTo>
                <a:lnTo>
                  <a:pt x="2404" y="3696"/>
                </a:lnTo>
                <a:lnTo>
                  <a:pt x="2433" y="3674"/>
                </a:lnTo>
                <a:lnTo>
                  <a:pt x="2461" y="3651"/>
                </a:lnTo>
                <a:lnTo>
                  <a:pt x="2489" y="3626"/>
                </a:lnTo>
                <a:lnTo>
                  <a:pt x="2516" y="3601"/>
                </a:lnTo>
                <a:lnTo>
                  <a:pt x="2543" y="3576"/>
                </a:lnTo>
                <a:lnTo>
                  <a:pt x="2568" y="3551"/>
                </a:lnTo>
                <a:lnTo>
                  <a:pt x="2593" y="3524"/>
                </a:lnTo>
                <a:lnTo>
                  <a:pt x="2618" y="3497"/>
                </a:lnTo>
                <a:lnTo>
                  <a:pt x="2641" y="3470"/>
                </a:lnTo>
                <a:lnTo>
                  <a:pt x="2664" y="3441"/>
                </a:lnTo>
                <a:lnTo>
                  <a:pt x="2687" y="3413"/>
                </a:lnTo>
                <a:lnTo>
                  <a:pt x="2708" y="3385"/>
                </a:lnTo>
                <a:lnTo>
                  <a:pt x="2729" y="3355"/>
                </a:lnTo>
                <a:lnTo>
                  <a:pt x="2750" y="3325"/>
                </a:lnTo>
                <a:lnTo>
                  <a:pt x="2768" y="3294"/>
                </a:lnTo>
                <a:lnTo>
                  <a:pt x="2787" y="3264"/>
                </a:lnTo>
                <a:lnTo>
                  <a:pt x="2805" y="3232"/>
                </a:lnTo>
                <a:lnTo>
                  <a:pt x="2822" y="3201"/>
                </a:lnTo>
                <a:lnTo>
                  <a:pt x="2838" y="3169"/>
                </a:lnTo>
                <a:lnTo>
                  <a:pt x="2854" y="3136"/>
                </a:lnTo>
                <a:lnTo>
                  <a:pt x="2869" y="3103"/>
                </a:lnTo>
                <a:lnTo>
                  <a:pt x="2882" y="3070"/>
                </a:lnTo>
                <a:lnTo>
                  <a:pt x="2896" y="3037"/>
                </a:lnTo>
                <a:lnTo>
                  <a:pt x="2908" y="3003"/>
                </a:lnTo>
                <a:lnTo>
                  <a:pt x="2919" y="2969"/>
                </a:lnTo>
                <a:lnTo>
                  <a:pt x="2931" y="2935"/>
                </a:lnTo>
                <a:lnTo>
                  <a:pt x="2940" y="2899"/>
                </a:lnTo>
                <a:lnTo>
                  <a:pt x="2949" y="2865"/>
                </a:lnTo>
                <a:lnTo>
                  <a:pt x="2958" y="2830"/>
                </a:lnTo>
                <a:lnTo>
                  <a:pt x="2966" y="2794"/>
                </a:lnTo>
                <a:lnTo>
                  <a:pt x="2972" y="2759"/>
                </a:lnTo>
                <a:lnTo>
                  <a:pt x="2978" y="2724"/>
                </a:lnTo>
                <a:lnTo>
                  <a:pt x="2982" y="2688"/>
                </a:lnTo>
                <a:lnTo>
                  <a:pt x="2986" y="2652"/>
                </a:lnTo>
                <a:lnTo>
                  <a:pt x="2989" y="2616"/>
                </a:lnTo>
                <a:lnTo>
                  <a:pt x="2993" y="2579"/>
                </a:lnTo>
                <a:lnTo>
                  <a:pt x="2994" y="2542"/>
                </a:lnTo>
                <a:lnTo>
                  <a:pt x="2995" y="2506"/>
                </a:lnTo>
                <a:lnTo>
                  <a:pt x="2994" y="2470"/>
                </a:lnTo>
                <a:lnTo>
                  <a:pt x="2993" y="2433"/>
                </a:lnTo>
                <a:lnTo>
                  <a:pt x="2990" y="2397"/>
                </a:lnTo>
                <a:lnTo>
                  <a:pt x="2987" y="2360"/>
                </a:lnTo>
                <a:lnTo>
                  <a:pt x="2983" y="2323"/>
                </a:lnTo>
                <a:lnTo>
                  <a:pt x="2979" y="2286"/>
                </a:lnTo>
                <a:lnTo>
                  <a:pt x="2973" y="2249"/>
                </a:lnTo>
                <a:lnTo>
                  <a:pt x="2966" y="2213"/>
                </a:lnTo>
                <a:lnTo>
                  <a:pt x="2959" y="2176"/>
                </a:lnTo>
                <a:lnTo>
                  <a:pt x="2949" y="2140"/>
                </a:lnTo>
                <a:lnTo>
                  <a:pt x="2940" y="2104"/>
                </a:lnTo>
                <a:lnTo>
                  <a:pt x="2930" y="2066"/>
                </a:lnTo>
                <a:lnTo>
                  <a:pt x="2918" y="2030"/>
                </a:lnTo>
                <a:lnTo>
                  <a:pt x="2906" y="1994"/>
                </a:lnTo>
                <a:lnTo>
                  <a:pt x="2892" y="1958"/>
                </a:lnTo>
                <a:lnTo>
                  <a:pt x="2877" y="1923"/>
                </a:lnTo>
                <a:lnTo>
                  <a:pt x="2878" y="1922"/>
                </a:lnTo>
                <a:lnTo>
                  <a:pt x="2878" y="1922"/>
                </a:lnTo>
                <a:lnTo>
                  <a:pt x="2878" y="1922"/>
                </a:lnTo>
                <a:lnTo>
                  <a:pt x="2877" y="1923"/>
                </a:lnTo>
                <a:lnTo>
                  <a:pt x="2858" y="1877"/>
                </a:lnTo>
                <a:lnTo>
                  <a:pt x="2836" y="1832"/>
                </a:lnTo>
                <a:lnTo>
                  <a:pt x="2813" y="1788"/>
                </a:lnTo>
                <a:lnTo>
                  <a:pt x="2789" y="1744"/>
                </a:lnTo>
                <a:lnTo>
                  <a:pt x="2763" y="1703"/>
                </a:lnTo>
                <a:lnTo>
                  <a:pt x="2736" y="1662"/>
                </a:lnTo>
                <a:lnTo>
                  <a:pt x="2708" y="1622"/>
                </a:lnTo>
                <a:lnTo>
                  <a:pt x="2679" y="1582"/>
                </a:lnTo>
                <a:lnTo>
                  <a:pt x="2649" y="1544"/>
                </a:lnTo>
                <a:lnTo>
                  <a:pt x="2617" y="1507"/>
                </a:lnTo>
                <a:lnTo>
                  <a:pt x="2584" y="1471"/>
                </a:lnTo>
                <a:lnTo>
                  <a:pt x="2550" y="1437"/>
                </a:lnTo>
                <a:lnTo>
                  <a:pt x="2515" y="1403"/>
                </a:lnTo>
                <a:lnTo>
                  <a:pt x="2478" y="1371"/>
                </a:lnTo>
                <a:lnTo>
                  <a:pt x="2441" y="1339"/>
                </a:lnTo>
                <a:lnTo>
                  <a:pt x="2403" y="1309"/>
                </a:lnTo>
                <a:lnTo>
                  <a:pt x="2377" y="1290"/>
                </a:lnTo>
                <a:lnTo>
                  <a:pt x="2351" y="1272"/>
                </a:lnTo>
                <a:lnTo>
                  <a:pt x="2325" y="1253"/>
                </a:lnTo>
                <a:lnTo>
                  <a:pt x="2300" y="1237"/>
                </a:lnTo>
                <a:lnTo>
                  <a:pt x="2265" y="1216"/>
                </a:lnTo>
                <a:lnTo>
                  <a:pt x="2230" y="1195"/>
                </a:lnTo>
                <a:lnTo>
                  <a:pt x="2195" y="1176"/>
                </a:lnTo>
                <a:lnTo>
                  <a:pt x="2158" y="1157"/>
                </a:lnTo>
                <a:lnTo>
                  <a:pt x="2122" y="1140"/>
                </a:lnTo>
                <a:lnTo>
                  <a:pt x="2084" y="1123"/>
                </a:lnTo>
                <a:lnTo>
                  <a:pt x="2047" y="1108"/>
                </a:lnTo>
                <a:lnTo>
                  <a:pt x="2007" y="1093"/>
                </a:lnTo>
                <a:lnTo>
                  <a:pt x="1969" y="1080"/>
                </a:lnTo>
                <a:lnTo>
                  <a:pt x="1930" y="1067"/>
                </a:lnTo>
                <a:lnTo>
                  <a:pt x="1890" y="1055"/>
                </a:lnTo>
                <a:lnTo>
                  <a:pt x="1850" y="1045"/>
                </a:lnTo>
                <a:lnTo>
                  <a:pt x="1810" y="1036"/>
                </a:lnTo>
                <a:lnTo>
                  <a:pt x="1770" y="1028"/>
                </a:lnTo>
                <a:lnTo>
                  <a:pt x="1728" y="1021"/>
                </a:lnTo>
                <a:lnTo>
                  <a:pt x="1687" y="1015"/>
                </a:lnTo>
                <a:lnTo>
                  <a:pt x="1554" y="998"/>
                </a:lnTo>
                <a:lnTo>
                  <a:pt x="1537" y="1130"/>
                </a:lnTo>
                <a:lnTo>
                  <a:pt x="1493" y="1480"/>
                </a:lnTo>
                <a:lnTo>
                  <a:pt x="1476" y="1611"/>
                </a:lnTo>
                <a:lnTo>
                  <a:pt x="1607" y="1630"/>
                </a:lnTo>
                <a:lnTo>
                  <a:pt x="1607" y="1630"/>
                </a:lnTo>
                <a:lnTo>
                  <a:pt x="1608" y="1630"/>
                </a:lnTo>
                <a:lnTo>
                  <a:pt x="1641" y="1635"/>
                </a:lnTo>
                <a:lnTo>
                  <a:pt x="1673" y="1641"/>
                </a:lnTo>
                <a:lnTo>
                  <a:pt x="1705" y="1648"/>
                </a:lnTo>
                <a:lnTo>
                  <a:pt x="1736" y="1657"/>
                </a:lnTo>
                <a:lnTo>
                  <a:pt x="1767" y="1666"/>
                </a:lnTo>
                <a:lnTo>
                  <a:pt x="1797" y="1676"/>
                </a:lnTo>
                <a:lnTo>
                  <a:pt x="1827" y="1688"/>
                </a:lnTo>
                <a:lnTo>
                  <a:pt x="1856" y="1700"/>
                </a:lnTo>
                <a:lnTo>
                  <a:pt x="1893" y="1718"/>
                </a:lnTo>
                <a:lnTo>
                  <a:pt x="1930" y="1737"/>
                </a:lnTo>
                <a:lnTo>
                  <a:pt x="1965" y="1759"/>
                </a:lnTo>
                <a:lnTo>
                  <a:pt x="1999" y="1782"/>
                </a:lnTo>
                <a:lnTo>
                  <a:pt x="2032" y="1805"/>
                </a:lnTo>
                <a:lnTo>
                  <a:pt x="2064" y="1831"/>
                </a:lnTo>
                <a:lnTo>
                  <a:pt x="2095" y="1859"/>
                </a:lnTo>
                <a:lnTo>
                  <a:pt x="2125" y="1887"/>
                </a:lnTo>
                <a:lnTo>
                  <a:pt x="2153" y="1918"/>
                </a:lnTo>
                <a:lnTo>
                  <a:pt x="2179" y="1949"/>
                </a:lnTo>
                <a:lnTo>
                  <a:pt x="2204" y="1982"/>
                </a:lnTo>
                <a:lnTo>
                  <a:pt x="2228" y="2015"/>
                </a:lnTo>
                <a:lnTo>
                  <a:pt x="2250" y="2050"/>
                </a:lnTo>
                <a:lnTo>
                  <a:pt x="2271" y="2087"/>
                </a:lnTo>
                <a:lnTo>
                  <a:pt x="2289" y="2124"/>
                </a:lnTo>
                <a:lnTo>
                  <a:pt x="2307" y="2162"/>
                </a:lnTo>
                <a:lnTo>
                  <a:pt x="2307" y="2162"/>
                </a:lnTo>
                <a:lnTo>
                  <a:pt x="2308" y="2162"/>
                </a:lnTo>
                <a:lnTo>
                  <a:pt x="2316" y="2183"/>
                </a:lnTo>
                <a:lnTo>
                  <a:pt x="2323" y="2205"/>
                </a:lnTo>
                <a:lnTo>
                  <a:pt x="2332" y="2225"/>
                </a:lnTo>
                <a:lnTo>
                  <a:pt x="2338" y="2247"/>
                </a:lnTo>
                <a:lnTo>
                  <a:pt x="2344" y="2268"/>
                </a:lnTo>
                <a:lnTo>
                  <a:pt x="2349" y="2289"/>
                </a:lnTo>
                <a:lnTo>
                  <a:pt x="2354" y="2311"/>
                </a:lnTo>
                <a:lnTo>
                  <a:pt x="2359" y="2333"/>
                </a:lnTo>
                <a:lnTo>
                  <a:pt x="2364" y="2353"/>
                </a:lnTo>
                <a:lnTo>
                  <a:pt x="2367" y="2375"/>
                </a:lnTo>
                <a:lnTo>
                  <a:pt x="2370" y="2397"/>
                </a:lnTo>
                <a:lnTo>
                  <a:pt x="2372" y="2418"/>
                </a:lnTo>
                <a:lnTo>
                  <a:pt x="2374" y="2440"/>
                </a:lnTo>
                <a:lnTo>
                  <a:pt x="2375" y="2461"/>
                </a:lnTo>
                <a:lnTo>
                  <a:pt x="2375" y="2482"/>
                </a:lnTo>
                <a:lnTo>
                  <a:pt x="2376" y="2504"/>
                </a:lnTo>
                <a:lnTo>
                  <a:pt x="2374" y="2546"/>
                </a:lnTo>
                <a:lnTo>
                  <a:pt x="2371" y="2590"/>
                </a:lnTo>
                <a:lnTo>
                  <a:pt x="2366" y="2631"/>
                </a:lnTo>
                <a:lnTo>
                  <a:pt x="2358" y="2673"/>
                </a:lnTo>
                <a:lnTo>
                  <a:pt x="2349" y="2715"/>
                </a:lnTo>
                <a:lnTo>
                  <a:pt x="2338" y="2755"/>
                </a:lnTo>
                <a:lnTo>
                  <a:pt x="2324" y="2795"/>
                </a:lnTo>
                <a:lnTo>
                  <a:pt x="2310" y="2835"/>
                </a:lnTo>
                <a:lnTo>
                  <a:pt x="2293" y="2874"/>
                </a:lnTo>
                <a:lnTo>
                  <a:pt x="2274" y="2912"/>
                </a:lnTo>
                <a:lnTo>
                  <a:pt x="2253" y="2949"/>
                </a:lnTo>
                <a:lnTo>
                  <a:pt x="2232" y="2985"/>
                </a:lnTo>
                <a:lnTo>
                  <a:pt x="2207" y="3020"/>
                </a:lnTo>
                <a:lnTo>
                  <a:pt x="2181" y="3053"/>
                </a:lnTo>
                <a:lnTo>
                  <a:pt x="2168" y="3070"/>
                </a:lnTo>
                <a:lnTo>
                  <a:pt x="2155" y="3086"/>
                </a:lnTo>
                <a:lnTo>
                  <a:pt x="2140" y="3102"/>
                </a:lnTo>
                <a:lnTo>
                  <a:pt x="2126" y="3117"/>
                </a:lnTo>
                <a:lnTo>
                  <a:pt x="2110" y="3133"/>
                </a:lnTo>
                <a:lnTo>
                  <a:pt x="2095" y="3147"/>
                </a:lnTo>
                <a:lnTo>
                  <a:pt x="2078" y="3162"/>
                </a:lnTo>
                <a:lnTo>
                  <a:pt x="2063" y="3176"/>
                </a:lnTo>
                <a:lnTo>
                  <a:pt x="2045" y="3189"/>
                </a:lnTo>
                <a:lnTo>
                  <a:pt x="2029" y="3203"/>
                </a:lnTo>
                <a:lnTo>
                  <a:pt x="2012" y="3216"/>
                </a:lnTo>
                <a:lnTo>
                  <a:pt x="1994" y="3229"/>
                </a:lnTo>
                <a:lnTo>
                  <a:pt x="1975" y="3241"/>
                </a:lnTo>
                <a:lnTo>
                  <a:pt x="1957" y="3252"/>
                </a:lnTo>
                <a:lnTo>
                  <a:pt x="1938" y="3264"/>
                </a:lnTo>
                <a:lnTo>
                  <a:pt x="1919" y="3275"/>
                </a:lnTo>
                <a:lnTo>
                  <a:pt x="1899" y="3285"/>
                </a:lnTo>
                <a:lnTo>
                  <a:pt x="1879" y="3295"/>
                </a:lnTo>
                <a:lnTo>
                  <a:pt x="1859" y="3304"/>
                </a:lnTo>
                <a:lnTo>
                  <a:pt x="1838" y="3313"/>
                </a:lnTo>
                <a:lnTo>
                  <a:pt x="1838" y="3313"/>
                </a:lnTo>
                <a:lnTo>
                  <a:pt x="1838" y="3313"/>
                </a:lnTo>
                <a:lnTo>
                  <a:pt x="1715" y="3365"/>
                </a:lnTo>
                <a:lnTo>
                  <a:pt x="1767" y="3489"/>
                </a:lnTo>
                <a:close/>
                <a:moveTo>
                  <a:pt x="2879" y="0"/>
                </a:moveTo>
                <a:lnTo>
                  <a:pt x="307" y="0"/>
                </a:lnTo>
                <a:lnTo>
                  <a:pt x="324" y="40"/>
                </a:lnTo>
                <a:lnTo>
                  <a:pt x="460" y="366"/>
                </a:lnTo>
                <a:lnTo>
                  <a:pt x="512" y="489"/>
                </a:lnTo>
                <a:lnTo>
                  <a:pt x="635" y="438"/>
                </a:lnTo>
                <a:lnTo>
                  <a:pt x="635" y="438"/>
                </a:lnTo>
                <a:lnTo>
                  <a:pt x="635" y="437"/>
                </a:lnTo>
                <a:lnTo>
                  <a:pt x="665" y="424"/>
                </a:lnTo>
                <a:lnTo>
                  <a:pt x="696" y="413"/>
                </a:lnTo>
                <a:lnTo>
                  <a:pt x="728" y="401"/>
                </a:lnTo>
                <a:lnTo>
                  <a:pt x="762" y="388"/>
                </a:lnTo>
                <a:lnTo>
                  <a:pt x="769" y="386"/>
                </a:lnTo>
                <a:lnTo>
                  <a:pt x="782" y="381"/>
                </a:lnTo>
                <a:lnTo>
                  <a:pt x="808" y="373"/>
                </a:lnTo>
                <a:lnTo>
                  <a:pt x="835" y="364"/>
                </a:lnTo>
                <a:lnTo>
                  <a:pt x="863" y="356"/>
                </a:lnTo>
                <a:lnTo>
                  <a:pt x="891" y="348"/>
                </a:lnTo>
                <a:lnTo>
                  <a:pt x="891" y="348"/>
                </a:lnTo>
                <a:lnTo>
                  <a:pt x="947" y="332"/>
                </a:lnTo>
                <a:lnTo>
                  <a:pt x="1005" y="318"/>
                </a:lnTo>
                <a:lnTo>
                  <a:pt x="1061" y="306"/>
                </a:lnTo>
                <a:lnTo>
                  <a:pt x="1119" y="295"/>
                </a:lnTo>
                <a:lnTo>
                  <a:pt x="1176" y="286"/>
                </a:lnTo>
                <a:lnTo>
                  <a:pt x="1233" y="278"/>
                </a:lnTo>
                <a:lnTo>
                  <a:pt x="1290" y="272"/>
                </a:lnTo>
                <a:lnTo>
                  <a:pt x="1348" y="267"/>
                </a:lnTo>
                <a:lnTo>
                  <a:pt x="1404" y="264"/>
                </a:lnTo>
                <a:lnTo>
                  <a:pt x="1461" y="262"/>
                </a:lnTo>
                <a:lnTo>
                  <a:pt x="1517" y="262"/>
                </a:lnTo>
                <a:lnTo>
                  <a:pt x="1574" y="263"/>
                </a:lnTo>
                <a:lnTo>
                  <a:pt x="1631" y="266"/>
                </a:lnTo>
                <a:lnTo>
                  <a:pt x="1686" y="271"/>
                </a:lnTo>
                <a:lnTo>
                  <a:pt x="1743" y="276"/>
                </a:lnTo>
                <a:lnTo>
                  <a:pt x="1798" y="283"/>
                </a:lnTo>
                <a:lnTo>
                  <a:pt x="1869" y="293"/>
                </a:lnTo>
                <a:lnTo>
                  <a:pt x="1940" y="307"/>
                </a:lnTo>
                <a:lnTo>
                  <a:pt x="2010" y="322"/>
                </a:lnTo>
                <a:lnTo>
                  <a:pt x="2079" y="340"/>
                </a:lnTo>
                <a:lnTo>
                  <a:pt x="2148" y="359"/>
                </a:lnTo>
                <a:lnTo>
                  <a:pt x="2217" y="382"/>
                </a:lnTo>
                <a:lnTo>
                  <a:pt x="2284" y="406"/>
                </a:lnTo>
                <a:lnTo>
                  <a:pt x="2351" y="433"/>
                </a:lnTo>
                <a:lnTo>
                  <a:pt x="2416" y="460"/>
                </a:lnTo>
                <a:lnTo>
                  <a:pt x="2481" y="491"/>
                </a:lnTo>
                <a:lnTo>
                  <a:pt x="2545" y="523"/>
                </a:lnTo>
                <a:lnTo>
                  <a:pt x="2608" y="559"/>
                </a:lnTo>
                <a:lnTo>
                  <a:pt x="2668" y="595"/>
                </a:lnTo>
                <a:lnTo>
                  <a:pt x="2729" y="634"/>
                </a:lnTo>
                <a:lnTo>
                  <a:pt x="2789" y="674"/>
                </a:lnTo>
                <a:lnTo>
                  <a:pt x="2846" y="716"/>
                </a:lnTo>
                <a:lnTo>
                  <a:pt x="2903" y="761"/>
                </a:lnTo>
                <a:lnTo>
                  <a:pt x="2958" y="807"/>
                </a:lnTo>
                <a:lnTo>
                  <a:pt x="3012" y="855"/>
                </a:lnTo>
                <a:lnTo>
                  <a:pt x="3065" y="905"/>
                </a:lnTo>
                <a:lnTo>
                  <a:pt x="3115" y="957"/>
                </a:lnTo>
                <a:lnTo>
                  <a:pt x="3164" y="1011"/>
                </a:lnTo>
                <a:lnTo>
                  <a:pt x="3212" y="1065"/>
                </a:lnTo>
                <a:lnTo>
                  <a:pt x="3258" y="1122"/>
                </a:lnTo>
                <a:lnTo>
                  <a:pt x="3301" y="1181"/>
                </a:lnTo>
                <a:lnTo>
                  <a:pt x="3345" y="1241"/>
                </a:lnTo>
                <a:lnTo>
                  <a:pt x="3385" y="1303"/>
                </a:lnTo>
                <a:lnTo>
                  <a:pt x="3424" y="1367"/>
                </a:lnTo>
                <a:lnTo>
                  <a:pt x="3460" y="1432"/>
                </a:lnTo>
                <a:lnTo>
                  <a:pt x="3495" y="1499"/>
                </a:lnTo>
                <a:lnTo>
                  <a:pt x="3528" y="1567"/>
                </a:lnTo>
                <a:lnTo>
                  <a:pt x="3558" y="1636"/>
                </a:lnTo>
                <a:lnTo>
                  <a:pt x="3558" y="1636"/>
                </a:lnTo>
                <a:lnTo>
                  <a:pt x="3559" y="1636"/>
                </a:lnTo>
                <a:lnTo>
                  <a:pt x="3575" y="1678"/>
                </a:lnTo>
                <a:lnTo>
                  <a:pt x="3592" y="1720"/>
                </a:lnTo>
                <a:lnTo>
                  <a:pt x="3607" y="1762"/>
                </a:lnTo>
                <a:lnTo>
                  <a:pt x="3621" y="1805"/>
                </a:lnTo>
                <a:lnTo>
                  <a:pt x="3635" y="1848"/>
                </a:lnTo>
                <a:lnTo>
                  <a:pt x="3647" y="1890"/>
                </a:lnTo>
                <a:lnTo>
                  <a:pt x="3660" y="1933"/>
                </a:lnTo>
                <a:lnTo>
                  <a:pt x="3671" y="1977"/>
                </a:lnTo>
                <a:lnTo>
                  <a:pt x="3680" y="2020"/>
                </a:lnTo>
                <a:lnTo>
                  <a:pt x="3689" y="2063"/>
                </a:lnTo>
                <a:lnTo>
                  <a:pt x="3698" y="2108"/>
                </a:lnTo>
                <a:lnTo>
                  <a:pt x="3706" y="2151"/>
                </a:lnTo>
                <a:lnTo>
                  <a:pt x="3712" y="2195"/>
                </a:lnTo>
                <a:lnTo>
                  <a:pt x="3717" y="2239"/>
                </a:lnTo>
                <a:lnTo>
                  <a:pt x="3722" y="2283"/>
                </a:lnTo>
                <a:lnTo>
                  <a:pt x="3726" y="2328"/>
                </a:lnTo>
                <a:lnTo>
                  <a:pt x="3729" y="2359"/>
                </a:lnTo>
                <a:lnTo>
                  <a:pt x="3731" y="2389"/>
                </a:lnTo>
                <a:lnTo>
                  <a:pt x="3732" y="2416"/>
                </a:lnTo>
                <a:lnTo>
                  <a:pt x="3733" y="2442"/>
                </a:lnTo>
                <a:lnTo>
                  <a:pt x="3734" y="2479"/>
                </a:lnTo>
                <a:lnTo>
                  <a:pt x="3734" y="2516"/>
                </a:lnTo>
                <a:lnTo>
                  <a:pt x="3733" y="2554"/>
                </a:lnTo>
                <a:lnTo>
                  <a:pt x="3732" y="2591"/>
                </a:lnTo>
                <a:lnTo>
                  <a:pt x="3730" y="2628"/>
                </a:lnTo>
                <a:lnTo>
                  <a:pt x="3727" y="2665"/>
                </a:lnTo>
                <a:lnTo>
                  <a:pt x="3724" y="2702"/>
                </a:lnTo>
                <a:lnTo>
                  <a:pt x="3720" y="2739"/>
                </a:lnTo>
                <a:lnTo>
                  <a:pt x="3716" y="2776"/>
                </a:lnTo>
                <a:lnTo>
                  <a:pt x="3711" y="2813"/>
                </a:lnTo>
                <a:lnTo>
                  <a:pt x="3706" y="2850"/>
                </a:lnTo>
                <a:lnTo>
                  <a:pt x="3700" y="2887"/>
                </a:lnTo>
                <a:lnTo>
                  <a:pt x="3692" y="2924"/>
                </a:lnTo>
                <a:lnTo>
                  <a:pt x="3685" y="2961"/>
                </a:lnTo>
                <a:lnTo>
                  <a:pt x="3677" y="2997"/>
                </a:lnTo>
                <a:lnTo>
                  <a:pt x="3669" y="3035"/>
                </a:lnTo>
                <a:lnTo>
                  <a:pt x="3637" y="3165"/>
                </a:lnTo>
                <a:lnTo>
                  <a:pt x="3767" y="3197"/>
                </a:lnTo>
                <a:lnTo>
                  <a:pt x="4107" y="3280"/>
                </a:lnTo>
                <a:lnTo>
                  <a:pt x="4238" y="3313"/>
                </a:lnTo>
                <a:lnTo>
                  <a:pt x="4269" y="3182"/>
                </a:lnTo>
                <a:lnTo>
                  <a:pt x="4269" y="3182"/>
                </a:lnTo>
                <a:lnTo>
                  <a:pt x="4269" y="3182"/>
                </a:lnTo>
                <a:lnTo>
                  <a:pt x="4277" y="3150"/>
                </a:lnTo>
                <a:lnTo>
                  <a:pt x="4284" y="3119"/>
                </a:lnTo>
                <a:lnTo>
                  <a:pt x="4291" y="3087"/>
                </a:lnTo>
                <a:lnTo>
                  <a:pt x="4298" y="3056"/>
                </a:lnTo>
                <a:lnTo>
                  <a:pt x="4303" y="3024"/>
                </a:lnTo>
                <a:lnTo>
                  <a:pt x="4309" y="2993"/>
                </a:lnTo>
                <a:lnTo>
                  <a:pt x="4314" y="2961"/>
                </a:lnTo>
                <a:lnTo>
                  <a:pt x="4319" y="2930"/>
                </a:lnTo>
                <a:lnTo>
                  <a:pt x="4323" y="2898"/>
                </a:lnTo>
                <a:lnTo>
                  <a:pt x="4329" y="2867"/>
                </a:lnTo>
                <a:lnTo>
                  <a:pt x="4332" y="2835"/>
                </a:lnTo>
                <a:lnTo>
                  <a:pt x="4336" y="2803"/>
                </a:lnTo>
                <a:lnTo>
                  <a:pt x="4339" y="2771"/>
                </a:lnTo>
                <a:lnTo>
                  <a:pt x="4342" y="2740"/>
                </a:lnTo>
                <a:lnTo>
                  <a:pt x="4344" y="2708"/>
                </a:lnTo>
                <a:lnTo>
                  <a:pt x="4346" y="2676"/>
                </a:lnTo>
                <a:lnTo>
                  <a:pt x="4349" y="2636"/>
                </a:lnTo>
                <a:lnTo>
                  <a:pt x="4350" y="2595"/>
                </a:lnTo>
                <a:lnTo>
                  <a:pt x="4351" y="2555"/>
                </a:lnTo>
                <a:lnTo>
                  <a:pt x="4352" y="2513"/>
                </a:lnTo>
                <a:lnTo>
                  <a:pt x="4352" y="2473"/>
                </a:lnTo>
                <a:lnTo>
                  <a:pt x="4351" y="2432"/>
                </a:lnTo>
                <a:lnTo>
                  <a:pt x="4350" y="2392"/>
                </a:lnTo>
                <a:lnTo>
                  <a:pt x="4348" y="2350"/>
                </a:lnTo>
                <a:lnTo>
                  <a:pt x="4346" y="2310"/>
                </a:lnTo>
                <a:lnTo>
                  <a:pt x="4343" y="2270"/>
                </a:lnTo>
                <a:lnTo>
                  <a:pt x="4339" y="2229"/>
                </a:lnTo>
                <a:lnTo>
                  <a:pt x="4335" y="2188"/>
                </a:lnTo>
                <a:lnTo>
                  <a:pt x="4330" y="2148"/>
                </a:lnTo>
                <a:lnTo>
                  <a:pt x="4325" y="2108"/>
                </a:lnTo>
                <a:lnTo>
                  <a:pt x="4318" y="2068"/>
                </a:lnTo>
                <a:lnTo>
                  <a:pt x="4312" y="2027"/>
                </a:lnTo>
                <a:lnTo>
                  <a:pt x="4305" y="1987"/>
                </a:lnTo>
                <a:lnTo>
                  <a:pt x="4298" y="1947"/>
                </a:lnTo>
                <a:lnTo>
                  <a:pt x="4290" y="1906"/>
                </a:lnTo>
                <a:lnTo>
                  <a:pt x="4280" y="1866"/>
                </a:lnTo>
                <a:lnTo>
                  <a:pt x="4271" y="1827"/>
                </a:lnTo>
                <a:lnTo>
                  <a:pt x="4261" y="1787"/>
                </a:lnTo>
                <a:lnTo>
                  <a:pt x="4250" y="1748"/>
                </a:lnTo>
                <a:lnTo>
                  <a:pt x="4239" y="1708"/>
                </a:lnTo>
                <a:lnTo>
                  <a:pt x="4228" y="1668"/>
                </a:lnTo>
                <a:lnTo>
                  <a:pt x="4215" y="1629"/>
                </a:lnTo>
                <a:lnTo>
                  <a:pt x="4202" y="1590"/>
                </a:lnTo>
                <a:lnTo>
                  <a:pt x="4189" y="1551"/>
                </a:lnTo>
                <a:lnTo>
                  <a:pt x="4174" y="1512"/>
                </a:lnTo>
                <a:lnTo>
                  <a:pt x="4160" y="1473"/>
                </a:lnTo>
                <a:lnTo>
                  <a:pt x="4145" y="1435"/>
                </a:lnTo>
                <a:lnTo>
                  <a:pt x="4129" y="1397"/>
                </a:lnTo>
                <a:lnTo>
                  <a:pt x="4129" y="1396"/>
                </a:lnTo>
                <a:lnTo>
                  <a:pt x="4129" y="1397"/>
                </a:lnTo>
                <a:lnTo>
                  <a:pt x="4098" y="1326"/>
                </a:lnTo>
                <a:lnTo>
                  <a:pt x="4066" y="1258"/>
                </a:lnTo>
                <a:lnTo>
                  <a:pt x="4033" y="1191"/>
                </a:lnTo>
                <a:lnTo>
                  <a:pt x="3998" y="1125"/>
                </a:lnTo>
                <a:lnTo>
                  <a:pt x="3962" y="1061"/>
                </a:lnTo>
                <a:lnTo>
                  <a:pt x="3924" y="997"/>
                </a:lnTo>
                <a:lnTo>
                  <a:pt x="3885" y="935"/>
                </a:lnTo>
                <a:lnTo>
                  <a:pt x="3844" y="874"/>
                </a:lnTo>
                <a:lnTo>
                  <a:pt x="3802" y="814"/>
                </a:lnTo>
                <a:lnTo>
                  <a:pt x="3758" y="757"/>
                </a:lnTo>
                <a:lnTo>
                  <a:pt x="3713" y="700"/>
                </a:lnTo>
                <a:lnTo>
                  <a:pt x="3667" y="643"/>
                </a:lnTo>
                <a:lnTo>
                  <a:pt x="3618" y="589"/>
                </a:lnTo>
                <a:lnTo>
                  <a:pt x="3570" y="536"/>
                </a:lnTo>
                <a:lnTo>
                  <a:pt x="3520" y="484"/>
                </a:lnTo>
                <a:lnTo>
                  <a:pt x="3468" y="434"/>
                </a:lnTo>
                <a:lnTo>
                  <a:pt x="3435" y="403"/>
                </a:lnTo>
                <a:lnTo>
                  <a:pt x="3401" y="372"/>
                </a:lnTo>
                <a:lnTo>
                  <a:pt x="3366" y="341"/>
                </a:lnTo>
                <a:lnTo>
                  <a:pt x="3331" y="311"/>
                </a:lnTo>
                <a:lnTo>
                  <a:pt x="3296" y="282"/>
                </a:lnTo>
                <a:lnTo>
                  <a:pt x="3260" y="253"/>
                </a:lnTo>
                <a:lnTo>
                  <a:pt x="3224" y="225"/>
                </a:lnTo>
                <a:lnTo>
                  <a:pt x="3187" y="197"/>
                </a:lnTo>
                <a:lnTo>
                  <a:pt x="3150" y="170"/>
                </a:lnTo>
                <a:lnTo>
                  <a:pt x="3112" y="145"/>
                </a:lnTo>
                <a:lnTo>
                  <a:pt x="3075" y="119"/>
                </a:lnTo>
                <a:lnTo>
                  <a:pt x="3036" y="94"/>
                </a:lnTo>
                <a:lnTo>
                  <a:pt x="2998" y="69"/>
                </a:lnTo>
                <a:lnTo>
                  <a:pt x="2959" y="46"/>
                </a:lnTo>
                <a:lnTo>
                  <a:pt x="2919" y="23"/>
                </a:lnTo>
                <a:lnTo>
                  <a:pt x="2879" y="0"/>
                </a:lnTo>
                <a:close/>
                <a:moveTo>
                  <a:pt x="0" y="402"/>
                </a:moveTo>
                <a:lnTo>
                  <a:pt x="0" y="841"/>
                </a:lnTo>
                <a:lnTo>
                  <a:pt x="26" y="818"/>
                </a:lnTo>
                <a:lnTo>
                  <a:pt x="53" y="795"/>
                </a:lnTo>
                <a:lnTo>
                  <a:pt x="79" y="772"/>
                </a:lnTo>
                <a:lnTo>
                  <a:pt x="106" y="750"/>
                </a:lnTo>
                <a:lnTo>
                  <a:pt x="107" y="750"/>
                </a:lnTo>
                <a:lnTo>
                  <a:pt x="107" y="750"/>
                </a:lnTo>
                <a:lnTo>
                  <a:pt x="211" y="667"/>
                </a:lnTo>
                <a:lnTo>
                  <a:pt x="128" y="563"/>
                </a:lnTo>
                <a:lnTo>
                  <a:pt x="0" y="402"/>
                </a:lnTo>
                <a:close/>
                <a:moveTo>
                  <a:pt x="0" y="923"/>
                </a:moveTo>
                <a:lnTo>
                  <a:pt x="0" y="1599"/>
                </a:lnTo>
                <a:lnTo>
                  <a:pt x="44" y="1631"/>
                </a:lnTo>
                <a:lnTo>
                  <a:pt x="152" y="1707"/>
                </a:lnTo>
                <a:lnTo>
                  <a:pt x="231" y="1600"/>
                </a:lnTo>
                <a:lnTo>
                  <a:pt x="231" y="1600"/>
                </a:lnTo>
                <a:lnTo>
                  <a:pt x="231" y="1599"/>
                </a:lnTo>
                <a:lnTo>
                  <a:pt x="249" y="1574"/>
                </a:lnTo>
                <a:lnTo>
                  <a:pt x="268" y="1549"/>
                </a:lnTo>
                <a:lnTo>
                  <a:pt x="286" y="1526"/>
                </a:lnTo>
                <a:lnTo>
                  <a:pt x="305" y="1503"/>
                </a:lnTo>
                <a:lnTo>
                  <a:pt x="325" y="1479"/>
                </a:lnTo>
                <a:lnTo>
                  <a:pt x="345" y="1455"/>
                </a:lnTo>
                <a:lnTo>
                  <a:pt x="366" y="1434"/>
                </a:lnTo>
                <a:lnTo>
                  <a:pt x="386" y="1413"/>
                </a:lnTo>
                <a:lnTo>
                  <a:pt x="413" y="1385"/>
                </a:lnTo>
                <a:lnTo>
                  <a:pt x="441" y="1358"/>
                </a:lnTo>
                <a:lnTo>
                  <a:pt x="470" y="1333"/>
                </a:lnTo>
                <a:lnTo>
                  <a:pt x="499" y="1308"/>
                </a:lnTo>
                <a:lnTo>
                  <a:pt x="529" y="1283"/>
                </a:lnTo>
                <a:lnTo>
                  <a:pt x="560" y="1259"/>
                </a:lnTo>
                <a:lnTo>
                  <a:pt x="591" y="1237"/>
                </a:lnTo>
                <a:lnTo>
                  <a:pt x="623" y="1214"/>
                </a:lnTo>
                <a:lnTo>
                  <a:pt x="655" y="1192"/>
                </a:lnTo>
                <a:lnTo>
                  <a:pt x="688" y="1172"/>
                </a:lnTo>
                <a:lnTo>
                  <a:pt x="722" y="1152"/>
                </a:lnTo>
                <a:lnTo>
                  <a:pt x="756" y="1133"/>
                </a:lnTo>
                <a:lnTo>
                  <a:pt x="791" y="1115"/>
                </a:lnTo>
                <a:lnTo>
                  <a:pt x="826" y="1097"/>
                </a:lnTo>
                <a:lnTo>
                  <a:pt x="861" y="1081"/>
                </a:lnTo>
                <a:lnTo>
                  <a:pt x="897" y="1065"/>
                </a:lnTo>
                <a:lnTo>
                  <a:pt x="898" y="1065"/>
                </a:lnTo>
                <a:lnTo>
                  <a:pt x="897" y="1064"/>
                </a:lnTo>
                <a:lnTo>
                  <a:pt x="934" y="1050"/>
                </a:lnTo>
                <a:lnTo>
                  <a:pt x="972" y="1035"/>
                </a:lnTo>
                <a:lnTo>
                  <a:pt x="1009" y="1022"/>
                </a:lnTo>
                <a:lnTo>
                  <a:pt x="1046" y="1011"/>
                </a:lnTo>
                <a:lnTo>
                  <a:pt x="1084" y="999"/>
                </a:lnTo>
                <a:lnTo>
                  <a:pt x="1122" y="989"/>
                </a:lnTo>
                <a:lnTo>
                  <a:pt x="1159" y="981"/>
                </a:lnTo>
                <a:lnTo>
                  <a:pt x="1197" y="972"/>
                </a:lnTo>
                <a:lnTo>
                  <a:pt x="1235" y="965"/>
                </a:lnTo>
                <a:lnTo>
                  <a:pt x="1273" y="959"/>
                </a:lnTo>
                <a:lnTo>
                  <a:pt x="1312" y="955"/>
                </a:lnTo>
                <a:lnTo>
                  <a:pt x="1350" y="951"/>
                </a:lnTo>
                <a:lnTo>
                  <a:pt x="1388" y="947"/>
                </a:lnTo>
                <a:lnTo>
                  <a:pt x="1426" y="945"/>
                </a:lnTo>
                <a:lnTo>
                  <a:pt x="1464" y="944"/>
                </a:lnTo>
                <a:lnTo>
                  <a:pt x="1502" y="944"/>
                </a:lnTo>
                <a:lnTo>
                  <a:pt x="1539" y="944"/>
                </a:lnTo>
                <a:lnTo>
                  <a:pt x="1577" y="946"/>
                </a:lnTo>
                <a:lnTo>
                  <a:pt x="1615" y="948"/>
                </a:lnTo>
                <a:lnTo>
                  <a:pt x="1652" y="952"/>
                </a:lnTo>
                <a:lnTo>
                  <a:pt x="1689" y="956"/>
                </a:lnTo>
                <a:lnTo>
                  <a:pt x="1727" y="961"/>
                </a:lnTo>
                <a:lnTo>
                  <a:pt x="1764" y="967"/>
                </a:lnTo>
                <a:lnTo>
                  <a:pt x="1800" y="973"/>
                </a:lnTo>
                <a:lnTo>
                  <a:pt x="1838" y="982"/>
                </a:lnTo>
                <a:lnTo>
                  <a:pt x="1874" y="990"/>
                </a:lnTo>
                <a:lnTo>
                  <a:pt x="1911" y="1000"/>
                </a:lnTo>
                <a:lnTo>
                  <a:pt x="1946" y="1011"/>
                </a:lnTo>
                <a:lnTo>
                  <a:pt x="1982" y="1022"/>
                </a:lnTo>
                <a:lnTo>
                  <a:pt x="2017" y="1033"/>
                </a:lnTo>
                <a:lnTo>
                  <a:pt x="2053" y="1047"/>
                </a:lnTo>
                <a:lnTo>
                  <a:pt x="2087" y="1060"/>
                </a:lnTo>
                <a:lnTo>
                  <a:pt x="2122" y="1075"/>
                </a:lnTo>
                <a:lnTo>
                  <a:pt x="2156" y="1090"/>
                </a:lnTo>
                <a:lnTo>
                  <a:pt x="2190" y="1107"/>
                </a:lnTo>
                <a:lnTo>
                  <a:pt x="2223" y="1123"/>
                </a:lnTo>
                <a:lnTo>
                  <a:pt x="2255" y="1142"/>
                </a:lnTo>
                <a:lnTo>
                  <a:pt x="2287" y="1160"/>
                </a:lnTo>
                <a:lnTo>
                  <a:pt x="2320" y="1180"/>
                </a:lnTo>
                <a:lnTo>
                  <a:pt x="2351" y="1199"/>
                </a:lnTo>
                <a:lnTo>
                  <a:pt x="2383" y="1220"/>
                </a:lnTo>
                <a:lnTo>
                  <a:pt x="2413" y="1242"/>
                </a:lnTo>
                <a:lnTo>
                  <a:pt x="2444" y="1265"/>
                </a:lnTo>
                <a:lnTo>
                  <a:pt x="2473" y="1288"/>
                </a:lnTo>
                <a:lnTo>
                  <a:pt x="2503" y="1312"/>
                </a:lnTo>
                <a:lnTo>
                  <a:pt x="2530" y="1337"/>
                </a:lnTo>
                <a:lnTo>
                  <a:pt x="2559" y="1362"/>
                </a:lnTo>
                <a:lnTo>
                  <a:pt x="2586" y="1388"/>
                </a:lnTo>
                <a:lnTo>
                  <a:pt x="2613" y="1415"/>
                </a:lnTo>
                <a:lnTo>
                  <a:pt x="2639" y="1442"/>
                </a:lnTo>
                <a:lnTo>
                  <a:pt x="2665" y="1471"/>
                </a:lnTo>
                <a:lnTo>
                  <a:pt x="2690" y="1500"/>
                </a:lnTo>
                <a:lnTo>
                  <a:pt x="2714" y="1530"/>
                </a:lnTo>
                <a:lnTo>
                  <a:pt x="2737" y="1560"/>
                </a:lnTo>
                <a:lnTo>
                  <a:pt x="2761" y="1591"/>
                </a:lnTo>
                <a:lnTo>
                  <a:pt x="2783" y="1623"/>
                </a:lnTo>
                <a:lnTo>
                  <a:pt x="2804" y="1655"/>
                </a:lnTo>
                <a:lnTo>
                  <a:pt x="2825" y="1688"/>
                </a:lnTo>
                <a:lnTo>
                  <a:pt x="2845" y="1722"/>
                </a:lnTo>
                <a:lnTo>
                  <a:pt x="2864" y="1756"/>
                </a:lnTo>
                <a:lnTo>
                  <a:pt x="2882" y="1791"/>
                </a:lnTo>
                <a:lnTo>
                  <a:pt x="2900" y="1826"/>
                </a:lnTo>
                <a:lnTo>
                  <a:pt x="2917" y="1862"/>
                </a:lnTo>
                <a:lnTo>
                  <a:pt x="2933" y="1899"/>
                </a:lnTo>
                <a:lnTo>
                  <a:pt x="2933" y="1899"/>
                </a:lnTo>
                <a:lnTo>
                  <a:pt x="2933" y="1899"/>
                </a:lnTo>
                <a:lnTo>
                  <a:pt x="2933" y="1899"/>
                </a:lnTo>
                <a:lnTo>
                  <a:pt x="2933" y="1899"/>
                </a:lnTo>
                <a:lnTo>
                  <a:pt x="2945" y="1929"/>
                </a:lnTo>
                <a:lnTo>
                  <a:pt x="2956" y="1958"/>
                </a:lnTo>
                <a:lnTo>
                  <a:pt x="2967" y="1988"/>
                </a:lnTo>
                <a:lnTo>
                  <a:pt x="2977" y="2018"/>
                </a:lnTo>
                <a:lnTo>
                  <a:pt x="2987" y="2048"/>
                </a:lnTo>
                <a:lnTo>
                  <a:pt x="2996" y="2079"/>
                </a:lnTo>
                <a:lnTo>
                  <a:pt x="3004" y="2109"/>
                </a:lnTo>
                <a:lnTo>
                  <a:pt x="3012" y="2139"/>
                </a:lnTo>
                <a:lnTo>
                  <a:pt x="3019" y="2170"/>
                </a:lnTo>
                <a:lnTo>
                  <a:pt x="3025" y="2200"/>
                </a:lnTo>
                <a:lnTo>
                  <a:pt x="3031" y="2231"/>
                </a:lnTo>
                <a:lnTo>
                  <a:pt x="3036" y="2262"/>
                </a:lnTo>
                <a:lnTo>
                  <a:pt x="3041" y="2293"/>
                </a:lnTo>
                <a:lnTo>
                  <a:pt x="3045" y="2323"/>
                </a:lnTo>
                <a:lnTo>
                  <a:pt x="3048" y="2353"/>
                </a:lnTo>
                <a:lnTo>
                  <a:pt x="3050" y="2384"/>
                </a:lnTo>
                <a:lnTo>
                  <a:pt x="3052" y="2403"/>
                </a:lnTo>
                <a:lnTo>
                  <a:pt x="3053" y="2422"/>
                </a:lnTo>
                <a:lnTo>
                  <a:pt x="3053" y="2443"/>
                </a:lnTo>
                <a:lnTo>
                  <a:pt x="3054" y="2466"/>
                </a:lnTo>
                <a:lnTo>
                  <a:pt x="3054" y="2518"/>
                </a:lnTo>
                <a:lnTo>
                  <a:pt x="3053" y="2570"/>
                </a:lnTo>
                <a:lnTo>
                  <a:pt x="3050" y="2622"/>
                </a:lnTo>
                <a:lnTo>
                  <a:pt x="3045" y="2674"/>
                </a:lnTo>
                <a:lnTo>
                  <a:pt x="3039" y="2726"/>
                </a:lnTo>
                <a:lnTo>
                  <a:pt x="3030" y="2778"/>
                </a:lnTo>
                <a:lnTo>
                  <a:pt x="3019" y="2829"/>
                </a:lnTo>
                <a:lnTo>
                  <a:pt x="3008" y="2881"/>
                </a:lnTo>
                <a:lnTo>
                  <a:pt x="2975" y="3011"/>
                </a:lnTo>
                <a:lnTo>
                  <a:pt x="3105" y="3043"/>
                </a:lnTo>
                <a:lnTo>
                  <a:pt x="3445" y="3129"/>
                </a:lnTo>
                <a:lnTo>
                  <a:pt x="3576" y="3162"/>
                </a:lnTo>
                <a:lnTo>
                  <a:pt x="3608" y="3030"/>
                </a:lnTo>
                <a:lnTo>
                  <a:pt x="3608" y="3030"/>
                </a:lnTo>
                <a:lnTo>
                  <a:pt x="3608" y="3030"/>
                </a:lnTo>
                <a:lnTo>
                  <a:pt x="3613" y="3007"/>
                </a:lnTo>
                <a:lnTo>
                  <a:pt x="3619" y="2982"/>
                </a:lnTo>
                <a:lnTo>
                  <a:pt x="3625" y="2958"/>
                </a:lnTo>
                <a:lnTo>
                  <a:pt x="3630" y="2935"/>
                </a:lnTo>
                <a:lnTo>
                  <a:pt x="3634" y="2911"/>
                </a:lnTo>
                <a:lnTo>
                  <a:pt x="3639" y="2886"/>
                </a:lnTo>
                <a:lnTo>
                  <a:pt x="3643" y="2862"/>
                </a:lnTo>
                <a:lnTo>
                  <a:pt x="3647" y="2839"/>
                </a:lnTo>
                <a:lnTo>
                  <a:pt x="3650" y="2814"/>
                </a:lnTo>
                <a:lnTo>
                  <a:pt x="3653" y="2790"/>
                </a:lnTo>
                <a:lnTo>
                  <a:pt x="3656" y="2765"/>
                </a:lnTo>
                <a:lnTo>
                  <a:pt x="3660" y="2741"/>
                </a:lnTo>
                <a:lnTo>
                  <a:pt x="3663" y="2717"/>
                </a:lnTo>
                <a:lnTo>
                  <a:pt x="3665" y="2692"/>
                </a:lnTo>
                <a:lnTo>
                  <a:pt x="3667" y="2668"/>
                </a:lnTo>
                <a:lnTo>
                  <a:pt x="3669" y="2643"/>
                </a:lnTo>
                <a:lnTo>
                  <a:pt x="3672" y="2580"/>
                </a:lnTo>
                <a:lnTo>
                  <a:pt x="3673" y="2518"/>
                </a:lnTo>
                <a:lnTo>
                  <a:pt x="3673" y="2456"/>
                </a:lnTo>
                <a:lnTo>
                  <a:pt x="3671" y="2393"/>
                </a:lnTo>
                <a:lnTo>
                  <a:pt x="3667" y="2330"/>
                </a:lnTo>
                <a:lnTo>
                  <a:pt x="3661" y="2268"/>
                </a:lnTo>
                <a:lnTo>
                  <a:pt x="3653" y="2206"/>
                </a:lnTo>
                <a:lnTo>
                  <a:pt x="3644" y="2144"/>
                </a:lnTo>
                <a:lnTo>
                  <a:pt x="3633" y="2082"/>
                </a:lnTo>
                <a:lnTo>
                  <a:pt x="3619" y="2021"/>
                </a:lnTo>
                <a:lnTo>
                  <a:pt x="3605" y="1959"/>
                </a:lnTo>
                <a:lnTo>
                  <a:pt x="3587" y="1898"/>
                </a:lnTo>
                <a:lnTo>
                  <a:pt x="3570" y="1838"/>
                </a:lnTo>
                <a:lnTo>
                  <a:pt x="3549" y="1779"/>
                </a:lnTo>
                <a:lnTo>
                  <a:pt x="3528" y="1719"/>
                </a:lnTo>
                <a:lnTo>
                  <a:pt x="3503" y="1660"/>
                </a:lnTo>
                <a:lnTo>
                  <a:pt x="3503" y="1659"/>
                </a:lnTo>
                <a:lnTo>
                  <a:pt x="3503" y="1660"/>
                </a:lnTo>
                <a:lnTo>
                  <a:pt x="3480" y="1608"/>
                </a:lnTo>
                <a:lnTo>
                  <a:pt x="3457" y="1558"/>
                </a:lnTo>
                <a:lnTo>
                  <a:pt x="3432" y="1507"/>
                </a:lnTo>
                <a:lnTo>
                  <a:pt x="3406" y="1459"/>
                </a:lnTo>
                <a:lnTo>
                  <a:pt x="3380" y="1410"/>
                </a:lnTo>
                <a:lnTo>
                  <a:pt x="3352" y="1364"/>
                </a:lnTo>
                <a:lnTo>
                  <a:pt x="3323" y="1317"/>
                </a:lnTo>
                <a:lnTo>
                  <a:pt x="3293" y="1272"/>
                </a:lnTo>
                <a:lnTo>
                  <a:pt x="3262" y="1227"/>
                </a:lnTo>
                <a:lnTo>
                  <a:pt x="3230" y="1184"/>
                </a:lnTo>
                <a:lnTo>
                  <a:pt x="3197" y="1142"/>
                </a:lnTo>
                <a:lnTo>
                  <a:pt x="3163" y="1100"/>
                </a:lnTo>
                <a:lnTo>
                  <a:pt x="3128" y="1059"/>
                </a:lnTo>
                <a:lnTo>
                  <a:pt x="3092" y="1020"/>
                </a:lnTo>
                <a:lnTo>
                  <a:pt x="3055" y="982"/>
                </a:lnTo>
                <a:lnTo>
                  <a:pt x="3018" y="944"/>
                </a:lnTo>
                <a:lnTo>
                  <a:pt x="2980" y="907"/>
                </a:lnTo>
                <a:lnTo>
                  <a:pt x="2941" y="871"/>
                </a:lnTo>
                <a:lnTo>
                  <a:pt x="2901" y="837"/>
                </a:lnTo>
                <a:lnTo>
                  <a:pt x="2861" y="804"/>
                </a:lnTo>
                <a:lnTo>
                  <a:pt x="2819" y="771"/>
                </a:lnTo>
                <a:lnTo>
                  <a:pt x="2776" y="740"/>
                </a:lnTo>
                <a:lnTo>
                  <a:pt x="2734" y="709"/>
                </a:lnTo>
                <a:lnTo>
                  <a:pt x="2691" y="680"/>
                </a:lnTo>
                <a:lnTo>
                  <a:pt x="2647" y="652"/>
                </a:lnTo>
                <a:lnTo>
                  <a:pt x="2601" y="625"/>
                </a:lnTo>
                <a:lnTo>
                  <a:pt x="2556" y="599"/>
                </a:lnTo>
                <a:lnTo>
                  <a:pt x="2511" y="574"/>
                </a:lnTo>
                <a:lnTo>
                  <a:pt x="2463" y="550"/>
                </a:lnTo>
                <a:lnTo>
                  <a:pt x="2417" y="528"/>
                </a:lnTo>
                <a:lnTo>
                  <a:pt x="2370" y="506"/>
                </a:lnTo>
                <a:lnTo>
                  <a:pt x="2321" y="486"/>
                </a:lnTo>
                <a:lnTo>
                  <a:pt x="2273" y="467"/>
                </a:lnTo>
                <a:lnTo>
                  <a:pt x="2224" y="448"/>
                </a:lnTo>
                <a:lnTo>
                  <a:pt x="2174" y="432"/>
                </a:lnTo>
                <a:lnTo>
                  <a:pt x="2125" y="416"/>
                </a:lnTo>
                <a:lnTo>
                  <a:pt x="2074" y="402"/>
                </a:lnTo>
                <a:lnTo>
                  <a:pt x="2024" y="388"/>
                </a:lnTo>
                <a:lnTo>
                  <a:pt x="1973" y="376"/>
                </a:lnTo>
                <a:lnTo>
                  <a:pt x="1922" y="366"/>
                </a:lnTo>
                <a:lnTo>
                  <a:pt x="1870" y="355"/>
                </a:lnTo>
                <a:lnTo>
                  <a:pt x="1819" y="347"/>
                </a:lnTo>
                <a:lnTo>
                  <a:pt x="1767" y="340"/>
                </a:lnTo>
                <a:lnTo>
                  <a:pt x="1714" y="334"/>
                </a:lnTo>
                <a:lnTo>
                  <a:pt x="1663" y="329"/>
                </a:lnTo>
                <a:lnTo>
                  <a:pt x="1609" y="326"/>
                </a:lnTo>
                <a:lnTo>
                  <a:pt x="1557" y="324"/>
                </a:lnTo>
                <a:lnTo>
                  <a:pt x="1504" y="323"/>
                </a:lnTo>
                <a:lnTo>
                  <a:pt x="1451" y="323"/>
                </a:lnTo>
                <a:lnTo>
                  <a:pt x="1398" y="325"/>
                </a:lnTo>
                <a:lnTo>
                  <a:pt x="1344" y="328"/>
                </a:lnTo>
                <a:lnTo>
                  <a:pt x="1292" y="332"/>
                </a:lnTo>
                <a:lnTo>
                  <a:pt x="1238" y="339"/>
                </a:lnTo>
                <a:lnTo>
                  <a:pt x="1185" y="346"/>
                </a:lnTo>
                <a:lnTo>
                  <a:pt x="1131" y="354"/>
                </a:lnTo>
                <a:lnTo>
                  <a:pt x="1079" y="363"/>
                </a:lnTo>
                <a:lnTo>
                  <a:pt x="1025" y="375"/>
                </a:lnTo>
                <a:lnTo>
                  <a:pt x="973" y="388"/>
                </a:lnTo>
                <a:lnTo>
                  <a:pt x="919" y="402"/>
                </a:lnTo>
                <a:lnTo>
                  <a:pt x="867" y="417"/>
                </a:lnTo>
                <a:lnTo>
                  <a:pt x="814" y="434"/>
                </a:lnTo>
                <a:lnTo>
                  <a:pt x="762" y="452"/>
                </a:lnTo>
                <a:lnTo>
                  <a:pt x="709" y="472"/>
                </a:lnTo>
                <a:lnTo>
                  <a:pt x="658" y="492"/>
                </a:lnTo>
                <a:lnTo>
                  <a:pt x="658" y="492"/>
                </a:lnTo>
                <a:lnTo>
                  <a:pt x="658" y="492"/>
                </a:lnTo>
                <a:lnTo>
                  <a:pt x="658" y="492"/>
                </a:lnTo>
                <a:lnTo>
                  <a:pt x="658" y="492"/>
                </a:lnTo>
                <a:lnTo>
                  <a:pt x="623" y="508"/>
                </a:lnTo>
                <a:lnTo>
                  <a:pt x="588" y="523"/>
                </a:lnTo>
                <a:lnTo>
                  <a:pt x="553" y="540"/>
                </a:lnTo>
                <a:lnTo>
                  <a:pt x="519" y="556"/>
                </a:lnTo>
                <a:lnTo>
                  <a:pt x="485" y="574"/>
                </a:lnTo>
                <a:lnTo>
                  <a:pt x="452" y="593"/>
                </a:lnTo>
                <a:lnTo>
                  <a:pt x="419" y="611"/>
                </a:lnTo>
                <a:lnTo>
                  <a:pt x="386" y="630"/>
                </a:lnTo>
                <a:lnTo>
                  <a:pt x="354" y="649"/>
                </a:lnTo>
                <a:lnTo>
                  <a:pt x="322" y="670"/>
                </a:lnTo>
                <a:lnTo>
                  <a:pt x="290" y="691"/>
                </a:lnTo>
                <a:lnTo>
                  <a:pt x="260" y="711"/>
                </a:lnTo>
                <a:lnTo>
                  <a:pt x="229" y="733"/>
                </a:lnTo>
                <a:lnTo>
                  <a:pt x="199" y="756"/>
                </a:lnTo>
                <a:lnTo>
                  <a:pt x="169" y="778"/>
                </a:lnTo>
                <a:lnTo>
                  <a:pt x="139" y="801"/>
                </a:lnTo>
                <a:lnTo>
                  <a:pt x="123" y="814"/>
                </a:lnTo>
                <a:lnTo>
                  <a:pt x="104" y="830"/>
                </a:lnTo>
                <a:lnTo>
                  <a:pt x="85" y="846"/>
                </a:lnTo>
                <a:lnTo>
                  <a:pt x="64" y="864"/>
                </a:lnTo>
                <a:lnTo>
                  <a:pt x="48" y="878"/>
                </a:lnTo>
                <a:lnTo>
                  <a:pt x="32" y="893"/>
                </a:lnTo>
                <a:lnTo>
                  <a:pt x="17" y="908"/>
                </a:lnTo>
                <a:lnTo>
                  <a:pt x="0" y="923"/>
                </a:lnTo>
                <a:close/>
                <a:moveTo>
                  <a:pt x="0" y="2922"/>
                </a:moveTo>
                <a:lnTo>
                  <a:pt x="0" y="4082"/>
                </a:lnTo>
                <a:lnTo>
                  <a:pt x="37" y="4116"/>
                </a:lnTo>
                <a:lnTo>
                  <a:pt x="75" y="4150"/>
                </a:lnTo>
                <a:lnTo>
                  <a:pt x="114" y="4183"/>
                </a:lnTo>
                <a:lnTo>
                  <a:pt x="153" y="4215"/>
                </a:lnTo>
                <a:lnTo>
                  <a:pt x="258" y="4298"/>
                </a:lnTo>
                <a:lnTo>
                  <a:pt x="341" y="4193"/>
                </a:lnTo>
                <a:lnTo>
                  <a:pt x="558" y="3916"/>
                </a:lnTo>
                <a:lnTo>
                  <a:pt x="640" y="3811"/>
                </a:lnTo>
                <a:lnTo>
                  <a:pt x="536" y="3728"/>
                </a:lnTo>
                <a:lnTo>
                  <a:pt x="536" y="3728"/>
                </a:lnTo>
                <a:lnTo>
                  <a:pt x="535" y="3728"/>
                </a:lnTo>
                <a:lnTo>
                  <a:pt x="515" y="3711"/>
                </a:lnTo>
                <a:lnTo>
                  <a:pt x="494" y="3693"/>
                </a:lnTo>
                <a:lnTo>
                  <a:pt x="474" y="3676"/>
                </a:lnTo>
                <a:lnTo>
                  <a:pt x="452" y="3657"/>
                </a:lnTo>
                <a:lnTo>
                  <a:pt x="432" y="3638"/>
                </a:lnTo>
                <a:lnTo>
                  <a:pt x="413" y="3619"/>
                </a:lnTo>
                <a:lnTo>
                  <a:pt x="393" y="3599"/>
                </a:lnTo>
                <a:lnTo>
                  <a:pt x="374" y="3580"/>
                </a:lnTo>
                <a:lnTo>
                  <a:pt x="349" y="3554"/>
                </a:lnTo>
                <a:lnTo>
                  <a:pt x="326" y="3527"/>
                </a:lnTo>
                <a:lnTo>
                  <a:pt x="303" y="3500"/>
                </a:lnTo>
                <a:lnTo>
                  <a:pt x="281" y="3472"/>
                </a:lnTo>
                <a:lnTo>
                  <a:pt x="260" y="3444"/>
                </a:lnTo>
                <a:lnTo>
                  <a:pt x="238" y="3415"/>
                </a:lnTo>
                <a:lnTo>
                  <a:pt x="217" y="3387"/>
                </a:lnTo>
                <a:lnTo>
                  <a:pt x="198" y="3357"/>
                </a:lnTo>
                <a:lnTo>
                  <a:pt x="179" y="3327"/>
                </a:lnTo>
                <a:lnTo>
                  <a:pt x="161" y="3297"/>
                </a:lnTo>
                <a:lnTo>
                  <a:pt x="143" y="3266"/>
                </a:lnTo>
                <a:lnTo>
                  <a:pt x="126" y="3235"/>
                </a:lnTo>
                <a:lnTo>
                  <a:pt x="109" y="3203"/>
                </a:lnTo>
                <a:lnTo>
                  <a:pt x="94" y="3171"/>
                </a:lnTo>
                <a:lnTo>
                  <a:pt x="79" y="3139"/>
                </a:lnTo>
                <a:lnTo>
                  <a:pt x="65" y="3106"/>
                </a:lnTo>
                <a:lnTo>
                  <a:pt x="65" y="3106"/>
                </a:lnTo>
                <a:lnTo>
                  <a:pt x="64" y="3106"/>
                </a:lnTo>
                <a:lnTo>
                  <a:pt x="55" y="3083"/>
                </a:lnTo>
                <a:lnTo>
                  <a:pt x="46" y="3060"/>
                </a:lnTo>
                <a:lnTo>
                  <a:pt x="37" y="3038"/>
                </a:lnTo>
                <a:lnTo>
                  <a:pt x="29" y="3015"/>
                </a:lnTo>
                <a:lnTo>
                  <a:pt x="22" y="2991"/>
                </a:lnTo>
                <a:lnTo>
                  <a:pt x="15" y="2969"/>
                </a:lnTo>
                <a:lnTo>
                  <a:pt x="7" y="2945"/>
                </a:lnTo>
                <a:lnTo>
                  <a:pt x="0" y="2922"/>
                </a:lnTo>
                <a:close/>
                <a:moveTo>
                  <a:pt x="0" y="4165"/>
                </a:moveTo>
                <a:lnTo>
                  <a:pt x="0" y="4552"/>
                </a:lnTo>
                <a:lnTo>
                  <a:pt x="597" y="4552"/>
                </a:lnTo>
                <a:lnTo>
                  <a:pt x="577" y="4543"/>
                </a:lnTo>
                <a:lnTo>
                  <a:pt x="555" y="4532"/>
                </a:lnTo>
                <a:lnTo>
                  <a:pt x="534" y="4523"/>
                </a:lnTo>
                <a:lnTo>
                  <a:pt x="513" y="4513"/>
                </a:lnTo>
                <a:lnTo>
                  <a:pt x="492" y="4502"/>
                </a:lnTo>
                <a:lnTo>
                  <a:pt x="472" y="4491"/>
                </a:lnTo>
                <a:lnTo>
                  <a:pt x="451" y="4481"/>
                </a:lnTo>
                <a:lnTo>
                  <a:pt x="430" y="4469"/>
                </a:lnTo>
                <a:lnTo>
                  <a:pt x="403" y="4455"/>
                </a:lnTo>
                <a:lnTo>
                  <a:pt x="376" y="4439"/>
                </a:lnTo>
                <a:lnTo>
                  <a:pt x="349" y="4423"/>
                </a:lnTo>
                <a:lnTo>
                  <a:pt x="322" y="4407"/>
                </a:lnTo>
                <a:lnTo>
                  <a:pt x="297" y="4391"/>
                </a:lnTo>
                <a:lnTo>
                  <a:pt x="271" y="4374"/>
                </a:lnTo>
                <a:lnTo>
                  <a:pt x="246" y="4358"/>
                </a:lnTo>
                <a:lnTo>
                  <a:pt x="220" y="4340"/>
                </a:lnTo>
                <a:lnTo>
                  <a:pt x="192" y="4320"/>
                </a:lnTo>
                <a:lnTo>
                  <a:pt x="164" y="4299"/>
                </a:lnTo>
                <a:lnTo>
                  <a:pt x="135" y="4278"/>
                </a:lnTo>
                <a:lnTo>
                  <a:pt x="107" y="4257"/>
                </a:lnTo>
                <a:lnTo>
                  <a:pt x="80" y="4234"/>
                </a:lnTo>
                <a:lnTo>
                  <a:pt x="54" y="4211"/>
                </a:lnTo>
                <a:lnTo>
                  <a:pt x="27" y="4189"/>
                </a:lnTo>
                <a:lnTo>
                  <a:pt x="0" y="4165"/>
                </a:lnTo>
                <a:close/>
                <a:moveTo>
                  <a:pt x="758" y="4552"/>
                </a:moveTo>
                <a:lnTo>
                  <a:pt x="2240" y="4552"/>
                </a:lnTo>
                <a:lnTo>
                  <a:pt x="2266" y="4543"/>
                </a:lnTo>
                <a:lnTo>
                  <a:pt x="2290" y="4533"/>
                </a:lnTo>
                <a:lnTo>
                  <a:pt x="2315" y="4523"/>
                </a:lnTo>
                <a:lnTo>
                  <a:pt x="2340" y="4513"/>
                </a:lnTo>
                <a:lnTo>
                  <a:pt x="2340" y="4513"/>
                </a:lnTo>
                <a:lnTo>
                  <a:pt x="2340" y="4513"/>
                </a:lnTo>
                <a:lnTo>
                  <a:pt x="2375" y="4497"/>
                </a:lnTo>
                <a:lnTo>
                  <a:pt x="2409" y="4482"/>
                </a:lnTo>
                <a:lnTo>
                  <a:pt x="2444" y="4465"/>
                </a:lnTo>
                <a:lnTo>
                  <a:pt x="2477" y="4449"/>
                </a:lnTo>
                <a:lnTo>
                  <a:pt x="2511" y="4431"/>
                </a:lnTo>
                <a:lnTo>
                  <a:pt x="2544" y="4414"/>
                </a:lnTo>
                <a:lnTo>
                  <a:pt x="2577" y="4395"/>
                </a:lnTo>
                <a:lnTo>
                  <a:pt x="2610" y="4376"/>
                </a:lnTo>
                <a:lnTo>
                  <a:pt x="2641" y="4357"/>
                </a:lnTo>
                <a:lnTo>
                  <a:pt x="2673" y="4337"/>
                </a:lnTo>
                <a:lnTo>
                  <a:pt x="2704" y="4317"/>
                </a:lnTo>
                <a:lnTo>
                  <a:pt x="2735" y="4295"/>
                </a:lnTo>
                <a:lnTo>
                  <a:pt x="2766" y="4273"/>
                </a:lnTo>
                <a:lnTo>
                  <a:pt x="2796" y="4252"/>
                </a:lnTo>
                <a:lnTo>
                  <a:pt x="2826" y="4229"/>
                </a:lnTo>
                <a:lnTo>
                  <a:pt x="2856" y="4206"/>
                </a:lnTo>
                <a:lnTo>
                  <a:pt x="2872" y="4192"/>
                </a:lnTo>
                <a:lnTo>
                  <a:pt x="2891" y="4177"/>
                </a:lnTo>
                <a:lnTo>
                  <a:pt x="2910" y="4161"/>
                </a:lnTo>
                <a:lnTo>
                  <a:pt x="2930" y="4143"/>
                </a:lnTo>
                <a:lnTo>
                  <a:pt x="2977" y="4101"/>
                </a:lnTo>
                <a:lnTo>
                  <a:pt x="3022" y="4057"/>
                </a:lnTo>
                <a:lnTo>
                  <a:pt x="3067" y="4012"/>
                </a:lnTo>
                <a:lnTo>
                  <a:pt x="3110" y="3967"/>
                </a:lnTo>
                <a:lnTo>
                  <a:pt x="3151" y="3919"/>
                </a:lnTo>
                <a:lnTo>
                  <a:pt x="3191" y="3871"/>
                </a:lnTo>
                <a:lnTo>
                  <a:pt x="3230" y="3821"/>
                </a:lnTo>
                <a:lnTo>
                  <a:pt x="3267" y="3770"/>
                </a:lnTo>
                <a:lnTo>
                  <a:pt x="3345" y="3661"/>
                </a:lnTo>
                <a:lnTo>
                  <a:pt x="3236" y="3584"/>
                </a:lnTo>
                <a:lnTo>
                  <a:pt x="2950" y="3378"/>
                </a:lnTo>
                <a:lnTo>
                  <a:pt x="2842" y="3301"/>
                </a:lnTo>
                <a:lnTo>
                  <a:pt x="2764" y="3409"/>
                </a:lnTo>
                <a:lnTo>
                  <a:pt x="2764" y="3409"/>
                </a:lnTo>
                <a:lnTo>
                  <a:pt x="2764" y="3409"/>
                </a:lnTo>
                <a:lnTo>
                  <a:pt x="2746" y="3434"/>
                </a:lnTo>
                <a:lnTo>
                  <a:pt x="2729" y="3458"/>
                </a:lnTo>
                <a:lnTo>
                  <a:pt x="2709" y="3482"/>
                </a:lnTo>
                <a:lnTo>
                  <a:pt x="2690" y="3505"/>
                </a:lnTo>
                <a:lnTo>
                  <a:pt x="2670" y="3529"/>
                </a:lnTo>
                <a:lnTo>
                  <a:pt x="2650" y="3552"/>
                </a:lnTo>
                <a:lnTo>
                  <a:pt x="2629" y="3573"/>
                </a:lnTo>
                <a:lnTo>
                  <a:pt x="2610" y="3595"/>
                </a:lnTo>
                <a:lnTo>
                  <a:pt x="2582" y="3622"/>
                </a:lnTo>
                <a:lnTo>
                  <a:pt x="2554" y="3649"/>
                </a:lnTo>
                <a:lnTo>
                  <a:pt x="2526" y="3675"/>
                </a:lnTo>
                <a:lnTo>
                  <a:pt x="2496" y="3699"/>
                </a:lnTo>
                <a:lnTo>
                  <a:pt x="2467" y="3723"/>
                </a:lnTo>
                <a:lnTo>
                  <a:pt x="2437" y="3747"/>
                </a:lnTo>
                <a:lnTo>
                  <a:pt x="2405" y="3770"/>
                </a:lnTo>
                <a:lnTo>
                  <a:pt x="2374" y="3792"/>
                </a:lnTo>
                <a:lnTo>
                  <a:pt x="2341" y="3813"/>
                </a:lnTo>
                <a:lnTo>
                  <a:pt x="2308" y="3834"/>
                </a:lnTo>
                <a:lnTo>
                  <a:pt x="2275" y="3854"/>
                </a:lnTo>
                <a:lnTo>
                  <a:pt x="2241" y="3873"/>
                </a:lnTo>
                <a:lnTo>
                  <a:pt x="2206" y="3890"/>
                </a:lnTo>
                <a:lnTo>
                  <a:pt x="2172" y="3908"/>
                </a:lnTo>
                <a:lnTo>
                  <a:pt x="2136" y="3924"/>
                </a:lnTo>
                <a:lnTo>
                  <a:pt x="2100" y="3940"/>
                </a:lnTo>
                <a:lnTo>
                  <a:pt x="2100" y="3940"/>
                </a:lnTo>
                <a:lnTo>
                  <a:pt x="2100" y="3941"/>
                </a:lnTo>
                <a:lnTo>
                  <a:pt x="2072" y="3952"/>
                </a:lnTo>
                <a:lnTo>
                  <a:pt x="2043" y="3964"/>
                </a:lnTo>
                <a:lnTo>
                  <a:pt x="2015" y="3974"/>
                </a:lnTo>
                <a:lnTo>
                  <a:pt x="1986" y="3984"/>
                </a:lnTo>
                <a:lnTo>
                  <a:pt x="1957" y="3993"/>
                </a:lnTo>
                <a:lnTo>
                  <a:pt x="1927" y="4002"/>
                </a:lnTo>
                <a:lnTo>
                  <a:pt x="1898" y="4010"/>
                </a:lnTo>
                <a:lnTo>
                  <a:pt x="1868" y="4017"/>
                </a:lnTo>
                <a:lnTo>
                  <a:pt x="1840" y="4024"/>
                </a:lnTo>
                <a:lnTo>
                  <a:pt x="1810" y="4031"/>
                </a:lnTo>
                <a:lnTo>
                  <a:pt x="1780" y="4037"/>
                </a:lnTo>
                <a:lnTo>
                  <a:pt x="1750" y="4042"/>
                </a:lnTo>
                <a:lnTo>
                  <a:pt x="1720" y="4047"/>
                </a:lnTo>
                <a:lnTo>
                  <a:pt x="1690" y="4050"/>
                </a:lnTo>
                <a:lnTo>
                  <a:pt x="1660" y="4054"/>
                </a:lnTo>
                <a:lnTo>
                  <a:pt x="1631" y="4057"/>
                </a:lnTo>
                <a:lnTo>
                  <a:pt x="1612" y="4059"/>
                </a:lnTo>
                <a:lnTo>
                  <a:pt x="1593" y="4060"/>
                </a:lnTo>
                <a:lnTo>
                  <a:pt x="1573" y="4061"/>
                </a:lnTo>
                <a:lnTo>
                  <a:pt x="1552" y="4062"/>
                </a:lnTo>
                <a:lnTo>
                  <a:pt x="1502" y="4063"/>
                </a:lnTo>
                <a:lnTo>
                  <a:pt x="1452" y="4062"/>
                </a:lnTo>
                <a:lnTo>
                  <a:pt x="1401" y="4060"/>
                </a:lnTo>
                <a:lnTo>
                  <a:pt x="1351" y="4055"/>
                </a:lnTo>
                <a:lnTo>
                  <a:pt x="1300" y="4049"/>
                </a:lnTo>
                <a:lnTo>
                  <a:pt x="1250" y="4042"/>
                </a:lnTo>
                <a:lnTo>
                  <a:pt x="1199" y="4033"/>
                </a:lnTo>
                <a:lnTo>
                  <a:pt x="1149" y="4022"/>
                </a:lnTo>
                <a:lnTo>
                  <a:pt x="1149" y="4022"/>
                </a:lnTo>
                <a:lnTo>
                  <a:pt x="1133" y="4018"/>
                </a:lnTo>
                <a:lnTo>
                  <a:pt x="1118" y="4015"/>
                </a:lnTo>
                <a:lnTo>
                  <a:pt x="1111" y="4013"/>
                </a:lnTo>
                <a:lnTo>
                  <a:pt x="1088" y="4007"/>
                </a:lnTo>
                <a:lnTo>
                  <a:pt x="1068" y="4001"/>
                </a:lnTo>
                <a:lnTo>
                  <a:pt x="1048" y="3995"/>
                </a:lnTo>
                <a:lnTo>
                  <a:pt x="1028" y="3988"/>
                </a:lnTo>
                <a:lnTo>
                  <a:pt x="1009" y="3982"/>
                </a:lnTo>
                <a:lnTo>
                  <a:pt x="989" y="3976"/>
                </a:lnTo>
                <a:lnTo>
                  <a:pt x="970" y="3969"/>
                </a:lnTo>
                <a:lnTo>
                  <a:pt x="951" y="3963"/>
                </a:lnTo>
                <a:lnTo>
                  <a:pt x="933" y="3955"/>
                </a:lnTo>
                <a:lnTo>
                  <a:pt x="808" y="3906"/>
                </a:lnTo>
                <a:lnTo>
                  <a:pt x="760" y="4031"/>
                </a:lnTo>
                <a:lnTo>
                  <a:pt x="632" y="4359"/>
                </a:lnTo>
                <a:lnTo>
                  <a:pt x="584" y="4483"/>
                </a:lnTo>
                <a:lnTo>
                  <a:pt x="705" y="4532"/>
                </a:lnTo>
                <a:lnTo>
                  <a:pt x="705" y="4532"/>
                </a:lnTo>
                <a:lnTo>
                  <a:pt x="707" y="4532"/>
                </a:lnTo>
                <a:lnTo>
                  <a:pt x="719" y="4537"/>
                </a:lnTo>
                <a:lnTo>
                  <a:pt x="730" y="4542"/>
                </a:lnTo>
                <a:lnTo>
                  <a:pt x="740" y="4545"/>
                </a:lnTo>
                <a:lnTo>
                  <a:pt x="750" y="4549"/>
                </a:lnTo>
                <a:lnTo>
                  <a:pt x="758" y="4552"/>
                </a:lnTo>
                <a:close/>
                <a:moveTo>
                  <a:pt x="2399" y="4552"/>
                </a:moveTo>
                <a:lnTo>
                  <a:pt x="3489" y="4552"/>
                </a:lnTo>
                <a:lnTo>
                  <a:pt x="3528" y="4514"/>
                </a:lnTo>
                <a:lnTo>
                  <a:pt x="3565" y="4474"/>
                </a:lnTo>
                <a:lnTo>
                  <a:pt x="3602" y="4435"/>
                </a:lnTo>
                <a:lnTo>
                  <a:pt x="3638" y="4395"/>
                </a:lnTo>
                <a:lnTo>
                  <a:pt x="3674" y="4354"/>
                </a:lnTo>
                <a:lnTo>
                  <a:pt x="3708" y="4311"/>
                </a:lnTo>
                <a:lnTo>
                  <a:pt x="3742" y="4269"/>
                </a:lnTo>
                <a:lnTo>
                  <a:pt x="3775" y="4226"/>
                </a:lnTo>
                <a:lnTo>
                  <a:pt x="3856" y="4118"/>
                </a:lnTo>
                <a:lnTo>
                  <a:pt x="3749" y="4038"/>
                </a:lnTo>
                <a:lnTo>
                  <a:pt x="3469" y="3826"/>
                </a:lnTo>
                <a:lnTo>
                  <a:pt x="3362" y="3746"/>
                </a:lnTo>
                <a:lnTo>
                  <a:pt x="3282" y="3852"/>
                </a:lnTo>
                <a:lnTo>
                  <a:pt x="3282" y="3852"/>
                </a:lnTo>
                <a:lnTo>
                  <a:pt x="3257" y="3884"/>
                </a:lnTo>
                <a:lnTo>
                  <a:pt x="3231" y="3916"/>
                </a:lnTo>
                <a:lnTo>
                  <a:pt x="3205" y="3948"/>
                </a:lnTo>
                <a:lnTo>
                  <a:pt x="3178" y="3980"/>
                </a:lnTo>
                <a:lnTo>
                  <a:pt x="3148" y="4013"/>
                </a:lnTo>
                <a:lnTo>
                  <a:pt x="3120" y="4044"/>
                </a:lnTo>
                <a:lnTo>
                  <a:pt x="3092" y="4073"/>
                </a:lnTo>
                <a:lnTo>
                  <a:pt x="3065" y="4100"/>
                </a:lnTo>
                <a:lnTo>
                  <a:pt x="3029" y="4135"/>
                </a:lnTo>
                <a:lnTo>
                  <a:pt x="2991" y="4169"/>
                </a:lnTo>
                <a:lnTo>
                  <a:pt x="2953" y="4202"/>
                </a:lnTo>
                <a:lnTo>
                  <a:pt x="2915" y="4235"/>
                </a:lnTo>
                <a:lnTo>
                  <a:pt x="2876" y="4266"/>
                </a:lnTo>
                <a:lnTo>
                  <a:pt x="2836" y="4297"/>
                </a:lnTo>
                <a:lnTo>
                  <a:pt x="2795" y="4327"/>
                </a:lnTo>
                <a:lnTo>
                  <a:pt x="2754" y="4356"/>
                </a:lnTo>
                <a:lnTo>
                  <a:pt x="2711" y="4384"/>
                </a:lnTo>
                <a:lnTo>
                  <a:pt x="2668" y="4410"/>
                </a:lnTo>
                <a:lnTo>
                  <a:pt x="2625" y="4436"/>
                </a:lnTo>
                <a:lnTo>
                  <a:pt x="2581" y="4461"/>
                </a:lnTo>
                <a:lnTo>
                  <a:pt x="2536" y="4486"/>
                </a:lnTo>
                <a:lnTo>
                  <a:pt x="2491" y="4509"/>
                </a:lnTo>
                <a:lnTo>
                  <a:pt x="2445" y="4530"/>
                </a:lnTo>
                <a:lnTo>
                  <a:pt x="2399" y="4552"/>
                </a:lnTo>
                <a:close/>
                <a:moveTo>
                  <a:pt x="3573" y="4552"/>
                </a:moveTo>
                <a:lnTo>
                  <a:pt x="4377" y="4552"/>
                </a:lnTo>
                <a:lnTo>
                  <a:pt x="4410" y="4504"/>
                </a:lnTo>
                <a:lnTo>
                  <a:pt x="4443" y="4456"/>
                </a:lnTo>
                <a:lnTo>
                  <a:pt x="4474" y="4407"/>
                </a:lnTo>
                <a:lnTo>
                  <a:pt x="4505" y="4358"/>
                </a:lnTo>
                <a:lnTo>
                  <a:pt x="4536" y="4308"/>
                </a:lnTo>
                <a:lnTo>
                  <a:pt x="4564" y="4258"/>
                </a:lnTo>
                <a:lnTo>
                  <a:pt x="4592" y="4207"/>
                </a:lnTo>
                <a:lnTo>
                  <a:pt x="4620" y="4156"/>
                </a:lnTo>
                <a:lnTo>
                  <a:pt x="4647" y="4104"/>
                </a:lnTo>
                <a:lnTo>
                  <a:pt x="4672" y="4051"/>
                </a:lnTo>
                <a:lnTo>
                  <a:pt x="4698" y="3999"/>
                </a:lnTo>
                <a:lnTo>
                  <a:pt x="4722" y="3946"/>
                </a:lnTo>
                <a:lnTo>
                  <a:pt x="4746" y="3892"/>
                </a:lnTo>
                <a:lnTo>
                  <a:pt x="4768" y="3839"/>
                </a:lnTo>
                <a:lnTo>
                  <a:pt x="4790" y="3784"/>
                </a:lnTo>
                <a:lnTo>
                  <a:pt x="4810" y="3729"/>
                </a:lnTo>
                <a:lnTo>
                  <a:pt x="4857" y="3604"/>
                </a:lnTo>
                <a:lnTo>
                  <a:pt x="4731" y="3557"/>
                </a:lnTo>
                <a:lnTo>
                  <a:pt x="4402" y="3435"/>
                </a:lnTo>
                <a:lnTo>
                  <a:pt x="4276" y="3389"/>
                </a:lnTo>
                <a:lnTo>
                  <a:pt x="4230" y="3515"/>
                </a:lnTo>
                <a:lnTo>
                  <a:pt x="4230" y="3515"/>
                </a:lnTo>
                <a:lnTo>
                  <a:pt x="4217" y="3548"/>
                </a:lnTo>
                <a:lnTo>
                  <a:pt x="4205" y="3580"/>
                </a:lnTo>
                <a:lnTo>
                  <a:pt x="4193" y="3611"/>
                </a:lnTo>
                <a:lnTo>
                  <a:pt x="4179" y="3643"/>
                </a:lnTo>
                <a:lnTo>
                  <a:pt x="4166" y="3674"/>
                </a:lnTo>
                <a:lnTo>
                  <a:pt x="4153" y="3704"/>
                </a:lnTo>
                <a:lnTo>
                  <a:pt x="4138" y="3735"/>
                </a:lnTo>
                <a:lnTo>
                  <a:pt x="4124" y="3765"/>
                </a:lnTo>
                <a:lnTo>
                  <a:pt x="4109" y="3795"/>
                </a:lnTo>
                <a:lnTo>
                  <a:pt x="4095" y="3825"/>
                </a:lnTo>
                <a:lnTo>
                  <a:pt x="4079" y="3855"/>
                </a:lnTo>
                <a:lnTo>
                  <a:pt x="4063" y="3885"/>
                </a:lnTo>
                <a:lnTo>
                  <a:pt x="4047" y="3915"/>
                </a:lnTo>
                <a:lnTo>
                  <a:pt x="4030" y="3945"/>
                </a:lnTo>
                <a:lnTo>
                  <a:pt x="4013" y="3975"/>
                </a:lnTo>
                <a:lnTo>
                  <a:pt x="3995" y="4004"/>
                </a:lnTo>
                <a:lnTo>
                  <a:pt x="3972" y="4041"/>
                </a:lnTo>
                <a:lnTo>
                  <a:pt x="3950" y="4078"/>
                </a:lnTo>
                <a:lnTo>
                  <a:pt x="3926" y="4114"/>
                </a:lnTo>
                <a:lnTo>
                  <a:pt x="3902" y="4150"/>
                </a:lnTo>
                <a:lnTo>
                  <a:pt x="3878" y="4186"/>
                </a:lnTo>
                <a:lnTo>
                  <a:pt x="3852" y="4222"/>
                </a:lnTo>
                <a:lnTo>
                  <a:pt x="3826" y="4257"/>
                </a:lnTo>
                <a:lnTo>
                  <a:pt x="3801" y="4291"/>
                </a:lnTo>
                <a:lnTo>
                  <a:pt x="3774" y="4325"/>
                </a:lnTo>
                <a:lnTo>
                  <a:pt x="3746" y="4359"/>
                </a:lnTo>
                <a:lnTo>
                  <a:pt x="3718" y="4392"/>
                </a:lnTo>
                <a:lnTo>
                  <a:pt x="3690" y="4425"/>
                </a:lnTo>
                <a:lnTo>
                  <a:pt x="3662" y="4457"/>
                </a:lnTo>
                <a:lnTo>
                  <a:pt x="3633" y="4489"/>
                </a:lnTo>
                <a:lnTo>
                  <a:pt x="3603" y="4521"/>
                </a:lnTo>
                <a:lnTo>
                  <a:pt x="3573" y="4552"/>
                </a:lnTo>
                <a:close/>
                <a:moveTo>
                  <a:pt x="920" y="2891"/>
                </a:moveTo>
                <a:lnTo>
                  <a:pt x="1244" y="2755"/>
                </a:lnTo>
                <a:lnTo>
                  <a:pt x="1367" y="2702"/>
                </a:lnTo>
                <a:lnTo>
                  <a:pt x="1316" y="2579"/>
                </a:lnTo>
                <a:lnTo>
                  <a:pt x="1316" y="2579"/>
                </a:lnTo>
                <a:lnTo>
                  <a:pt x="1316" y="2579"/>
                </a:lnTo>
                <a:lnTo>
                  <a:pt x="1308" y="2561"/>
                </a:lnTo>
                <a:lnTo>
                  <a:pt x="1304" y="2541"/>
                </a:lnTo>
                <a:lnTo>
                  <a:pt x="1301" y="2522"/>
                </a:lnTo>
                <a:lnTo>
                  <a:pt x="1300" y="2502"/>
                </a:lnTo>
                <a:lnTo>
                  <a:pt x="1301" y="2483"/>
                </a:lnTo>
                <a:lnTo>
                  <a:pt x="1304" y="2464"/>
                </a:lnTo>
                <a:lnTo>
                  <a:pt x="1308" y="2445"/>
                </a:lnTo>
                <a:lnTo>
                  <a:pt x="1316" y="2428"/>
                </a:lnTo>
                <a:lnTo>
                  <a:pt x="1324" y="2410"/>
                </a:lnTo>
                <a:lnTo>
                  <a:pt x="1333" y="2394"/>
                </a:lnTo>
                <a:lnTo>
                  <a:pt x="1344" y="2378"/>
                </a:lnTo>
                <a:lnTo>
                  <a:pt x="1357" y="2363"/>
                </a:lnTo>
                <a:lnTo>
                  <a:pt x="1371" y="2350"/>
                </a:lnTo>
                <a:lnTo>
                  <a:pt x="1387" y="2338"/>
                </a:lnTo>
                <a:lnTo>
                  <a:pt x="1403" y="2328"/>
                </a:lnTo>
                <a:lnTo>
                  <a:pt x="1422" y="2319"/>
                </a:lnTo>
                <a:lnTo>
                  <a:pt x="1422" y="2319"/>
                </a:lnTo>
                <a:lnTo>
                  <a:pt x="1422" y="2319"/>
                </a:lnTo>
                <a:lnTo>
                  <a:pt x="1422" y="2319"/>
                </a:lnTo>
                <a:lnTo>
                  <a:pt x="1422" y="2318"/>
                </a:lnTo>
                <a:lnTo>
                  <a:pt x="1441" y="2312"/>
                </a:lnTo>
                <a:lnTo>
                  <a:pt x="1460" y="2307"/>
                </a:lnTo>
                <a:lnTo>
                  <a:pt x="1479" y="2305"/>
                </a:lnTo>
                <a:lnTo>
                  <a:pt x="1499" y="2304"/>
                </a:lnTo>
                <a:lnTo>
                  <a:pt x="1518" y="2305"/>
                </a:lnTo>
                <a:lnTo>
                  <a:pt x="1537" y="2308"/>
                </a:lnTo>
                <a:lnTo>
                  <a:pt x="1556" y="2312"/>
                </a:lnTo>
                <a:lnTo>
                  <a:pt x="1574" y="2318"/>
                </a:lnTo>
                <a:lnTo>
                  <a:pt x="1592" y="2327"/>
                </a:lnTo>
                <a:lnTo>
                  <a:pt x="1608" y="2337"/>
                </a:lnTo>
                <a:lnTo>
                  <a:pt x="1623" y="2348"/>
                </a:lnTo>
                <a:lnTo>
                  <a:pt x="1638" y="2361"/>
                </a:lnTo>
                <a:lnTo>
                  <a:pt x="1651" y="2375"/>
                </a:lnTo>
                <a:lnTo>
                  <a:pt x="1663" y="2391"/>
                </a:lnTo>
                <a:lnTo>
                  <a:pt x="1673" y="2407"/>
                </a:lnTo>
                <a:lnTo>
                  <a:pt x="1682" y="2426"/>
                </a:lnTo>
                <a:lnTo>
                  <a:pt x="1681" y="2426"/>
                </a:lnTo>
                <a:lnTo>
                  <a:pt x="1681" y="2426"/>
                </a:lnTo>
                <a:lnTo>
                  <a:pt x="1681" y="2426"/>
                </a:lnTo>
                <a:lnTo>
                  <a:pt x="1682" y="2426"/>
                </a:lnTo>
                <a:lnTo>
                  <a:pt x="1688" y="2444"/>
                </a:lnTo>
                <a:lnTo>
                  <a:pt x="1693" y="2464"/>
                </a:lnTo>
                <a:lnTo>
                  <a:pt x="1697" y="2483"/>
                </a:lnTo>
                <a:lnTo>
                  <a:pt x="1698" y="2503"/>
                </a:lnTo>
                <a:lnTo>
                  <a:pt x="1697" y="2522"/>
                </a:lnTo>
                <a:lnTo>
                  <a:pt x="1693" y="2541"/>
                </a:lnTo>
                <a:lnTo>
                  <a:pt x="1688" y="2560"/>
                </a:lnTo>
                <a:lnTo>
                  <a:pt x="1682" y="2577"/>
                </a:lnTo>
                <a:lnTo>
                  <a:pt x="1674" y="2595"/>
                </a:lnTo>
                <a:lnTo>
                  <a:pt x="1665" y="2611"/>
                </a:lnTo>
                <a:lnTo>
                  <a:pt x="1653" y="2627"/>
                </a:lnTo>
                <a:lnTo>
                  <a:pt x="1640" y="2642"/>
                </a:lnTo>
                <a:lnTo>
                  <a:pt x="1627" y="2655"/>
                </a:lnTo>
                <a:lnTo>
                  <a:pt x="1611" y="2667"/>
                </a:lnTo>
                <a:lnTo>
                  <a:pt x="1594" y="2678"/>
                </a:lnTo>
                <a:lnTo>
                  <a:pt x="1576" y="2686"/>
                </a:lnTo>
                <a:lnTo>
                  <a:pt x="1575" y="2686"/>
                </a:lnTo>
                <a:lnTo>
                  <a:pt x="1575" y="2686"/>
                </a:lnTo>
                <a:lnTo>
                  <a:pt x="1453" y="2737"/>
                </a:lnTo>
                <a:lnTo>
                  <a:pt x="1504" y="2861"/>
                </a:lnTo>
                <a:lnTo>
                  <a:pt x="1640" y="3186"/>
                </a:lnTo>
                <a:lnTo>
                  <a:pt x="1692" y="3310"/>
                </a:lnTo>
                <a:lnTo>
                  <a:pt x="1815" y="3259"/>
                </a:lnTo>
                <a:lnTo>
                  <a:pt x="1815" y="3259"/>
                </a:lnTo>
                <a:lnTo>
                  <a:pt x="1815" y="3258"/>
                </a:lnTo>
                <a:lnTo>
                  <a:pt x="1834" y="3249"/>
                </a:lnTo>
                <a:lnTo>
                  <a:pt x="1853" y="3240"/>
                </a:lnTo>
                <a:lnTo>
                  <a:pt x="1872" y="3231"/>
                </a:lnTo>
                <a:lnTo>
                  <a:pt x="1890" y="3221"/>
                </a:lnTo>
                <a:lnTo>
                  <a:pt x="1926" y="3201"/>
                </a:lnTo>
                <a:lnTo>
                  <a:pt x="1960" y="3178"/>
                </a:lnTo>
                <a:lnTo>
                  <a:pt x="1993" y="3154"/>
                </a:lnTo>
                <a:lnTo>
                  <a:pt x="2025" y="3130"/>
                </a:lnTo>
                <a:lnTo>
                  <a:pt x="2055" y="3103"/>
                </a:lnTo>
                <a:lnTo>
                  <a:pt x="2084" y="3075"/>
                </a:lnTo>
                <a:lnTo>
                  <a:pt x="2110" y="3046"/>
                </a:lnTo>
                <a:lnTo>
                  <a:pt x="2136" y="3016"/>
                </a:lnTo>
                <a:lnTo>
                  <a:pt x="2160" y="2984"/>
                </a:lnTo>
                <a:lnTo>
                  <a:pt x="2182" y="2952"/>
                </a:lnTo>
                <a:lnTo>
                  <a:pt x="2203" y="2918"/>
                </a:lnTo>
                <a:lnTo>
                  <a:pt x="2222" y="2884"/>
                </a:lnTo>
                <a:lnTo>
                  <a:pt x="2239" y="2849"/>
                </a:lnTo>
                <a:lnTo>
                  <a:pt x="2255" y="2813"/>
                </a:lnTo>
                <a:lnTo>
                  <a:pt x="2269" y="2776"/>
                </a:lnTo>
                <a:lnTo>
                  <a:pt x="2281" y="2738"/>
                </a:lnTo>
                <a:lnTo>
                  <a:pt x="2292" y="2701"/>
                </a:lnTo>
                <a:lnTo>
                  <a:pt x="2300" y="2662"/>
                </a:lnTo>
                <a:lnTo>
                  <a:pt x="2307" y="2624"/>
                </a:lnTo>
                <a:lnTo>
                  <a:pt x="2312" y="2585"/>
                </a:lnTo>
                <a:lnTo>
                  <a:pt x="2315" y="2544"/>
                </a:lnTo>
                <a:lnTo>
                  <a:pt x="2316" y="2505"/>
                </a:lnTo>
                <a:lnTo>
                  <a:pt x="2315" y="2465"/>
                </a:lnTo>
                <a:lnTo>
                  <a:pt x="2312" y="2425"/>
                </a:lnTo>
                <a:lnTo>
                  <a:pt x="2307" y="2384"/>
                </a:lnTo>
                <a:lnTo>
                  <a:pt x="2301" y="2344"/>
                </a:lnTo>
                <a:lnTo>
                  <a:pt x="2292" y="2305"/>
                </a:lnTo>
                <a:lnTo>
                  <a:pt x="2280" y="2265"/>
                </a:lnTo>
                <a:lnTo>
                  <a:pt x="2274" y="2245"/>
                </a:lnTo>
                <a:lnTo>
                  <a:pt x="2267" y="2225"/>
                </a:lnTo>
                <a:lnTo>
                  <a:pt x="2260" y="2206"/>
                </a:lnTo>
                <a:lnTo>
                  <a:pt x="2252" y="2186"/>
                </a:lnTo>
                <a:lnTo>
                  <a:pt x="2252" y="2185"/>
                </a:lnTo>
                <a:lnTo>
                  <a:pt x="2252" y="2185"/>
                </a:lnTo>
                <a:lnTo>
                  <a:pt x="2252" y="2185"/>
                </a:lnTo>
                <a:lnTo>
                  <a:pt x="2252" y="2185"/>
                </a:lnTo>
                <a:lnTo>
                  <a:pt x="2243" y="2167"/>
                </a:lnTo>
                <a:lnTo>
                  <a:pt x="2235" y="2147"/>
                </a:lnTo>
                <a:lnTo>
                  <a:pt x="2226" y="2128"/>
                </a:lnTo>
                <a:lnTo>
                  <a:pt x="2215" y="2110"/>
                </a:lnTo>
                <a:lnTo>
                  <a:pt x="2195" y="2075"/>
                </a:lnTo>
                <a:lnTo>
                  <a:pt x="2173" y="2040"/>
                </a:lnTo>
                <a:lnTo>
                  <a:pt x="2149" y="2007"/>
                </a:lnTo>
                <a:lnTo>
                  <a:pt x="2124" y="1976"/>
                </a:lnTo>
                <a:lnTo>
                  <a:pt x="2098" y="1945"/>
                </a:lnTo>
                <a:lnTo>
                  <a:pt x="2070" y="1917"/>
                </a:lnTo>
                <a:lnTo>
                  <a:pt x="2040" y="1889"/>
                </a:lnTo>
                <a:lnTo>
                  <a:pt x="2010" y="1864"/>
                </a:lnTo>
                <a:lnTo>
                  <a:pt x="1979" y="1839"/>
                </a:lnTo>
                <a:lnTo>
                  <a:pt x="1947" y="1818"/>
                </a:lnTo>
                <a:lnTo>
                  <a:pt x="1914" y="1796"/>
                </a:lnTo>
                <a:lnTo>
                  <a:pt x="1879" y="1777"/>
                </a:lnTo>
                <a:lnTo>
                  <a:pt x="1844" y="1760"/>
                </a:lnTo>
                <a:lnTo>
                  <a:pt x="1808" y="1744"/>
                </a:lnTo>
                <a:lnTo>
                  <a:pt x="1772" y="1730"/>
                </a:lnTo>
                <a:lnTo>
                  <a:pt x="1735" y="1718"/>
                </a:lnTo>
                <a:lnTo>
                  <a:pt x="1697" y="1707"/>
                </a:lnTo>
                <a:lnTo>
                  <a:pt x="1658" y="1699"/>
                </a:lnTo>
                <a:lnTo>
                  <a:pt x="1619" y="1692"/>
                </a:lnTo>
                <a:lnTo>
                  <a:pt x="1580" y="1688"/>
                </a:lnTo>
                <a:lnTo>
                  <a:pt x="1541" y="1685"/>
                </a:lnTo>
                <a:lnTo>
                  <a:pt x="1501" y="1684"/>
                </a:lnTo>
                <a:lnTo>
                  <a:pt x="1461" y="1685"/>
                </a:lnTo>
                <a:lnTo>
                  <a:pt x="1421" y="1687"/>
                </a:lnTo>
                <a:lnTo>
                  <a:pt x="1382" y="1692"/>
                </a:lnTo>
                <a:lnTo>
                  <a:pt x="1341" y="1699"/>
                </a:lnTo>
                <a:lnTo>
                  <a:pt x="1301" y="1707"/>
                </a:lnTo>
                <a:lnTo>
                  <a:pt x="1261" y="1719"/>
                </a:lnTo>
                <a:lnTo>
                  <a:pt x="1242" y="1725"/>
                </a:lnTo>
                <a:lnTo>
                  <a:pt x="1222" y="1732"/>
                </a:lnTo>
                <a:lnTo>
                  <a:pt x="1202" y="1739"/>
                </a:lnTo>
                <a:lnTo>
                  <a:pt x="1183" y="1748"/>
                </a:lnTo>
                <a:lnTo>
                  <a:pt x="1183" y="1747"/>
                </a:lnTo>
                <a:lnTo>
                  <a:pt x="1183" y="1747"/>
                </a:lnTo>
                <a:lnTo>
                  <a:pt x="1183" y="1747"/>
                </a:lnTo>
                <a:lnTo>
                  <a:pt x="1183" y="1748"/>
                </a:lnTo>
                <a:lnTo>
                  <a:pt x="1163" y="1756"/>
                </a:lnTo>
                <a:lnTo>
                  <a:pt x="1145" y="1765"/>
                </a:lnTo>
                <a:lnTo>
                  <a:pt x="1125" y="1774"/>
                </a:lnTo>
                <a:lnTo>
                  <a:pt x="1107" y="1784"/>
                </a:lnTo>
                <a:lnTo>
                  <a:pt x="1072" y="1804"/>
                </a:lnTo>
                <a:lnTo>
                  <a:pt x="1037" y="1827"/>
                </a:lnTo>
                <a:lnTo>
                  <a:pt x="1004" y="1851"/>
                </a:lnTo>
                <a:lnTo>
                  <a:pt x="973" y="1876"/>
                </a:lnTo>
                <a:lnTo>
                  <a:pt x="943" y="1902"/>
                </a:lnTo>
                <a:lnTo>
                  <a:pt x="914" y="1930"/>
                </a:lnTo>
                <a:lnTo>
                  <a:pt x="887" y="1959"/>
                </a:lnTo>
                <a:lnTo>
                  <a:pt x="862" y="1989"/>
                </a:lnTo>
                <a:lnTo>
                  <a:pt x="838" y="2021"/>
                </a:lnTo>
                <a:lnTo>
                  <a:pt x="815" y="2053"/>
                </a:lnTo>
                <a:lnTo>
                  <a:pt x="795" y="2087"/>
                </a:lnTo>
                <a:lnTo>
                  <a:pt x="775" y="2121"/>
                </a:lnTo>
                <a:lnTo>
                  <a:pt x="758" y="2156"/>
                </a:lnTo>
                <a:lnTo>
                  <a:pt x="742" y="2192"/>
                </a:lnTo>
                <a:lnTo>
                  <a:pt x="729" y="2230"/>
                </a:lnTo>
                <a:lnTo>
                  <a:pt x="717" y="2267"/>
                </a:lnTo>
                <a:lnTo>
                  <a:pt x="706" y="2305"/>
                </a:lnTo>
                <a:lnTo>
                  <a:pt x="697" y="2343"/>
                </a:lnTo>
                <a:lnTo>
                  <a:pt x="691" y="2381"/>
                </a:lnTo>
                <a:lnTo>
                  <a:pt x="686" y="2420"/>
                </a:lnTo>
                <a:lnTo>
                  <a:pt x="683" y="2461"/>
                </a:lnTo>
                <a:lnTo>
                  <a:pt x="682" y="2500"/>
                </a:lnTo>
                <a:lnTo>
                  <a:pt x="683" y="2540"/>
                </a:lnTo>
                <a:lnTo>
                  <a:pt x="686" y="2580"/>
                </a:lnTo>
                <a:lnTo>
                  <a:pt x="690" y="2621"/>
                </a:lnTo>
                <a:lnTo>
                  <a:pt x="697" y="2661"/>
                </a:lnTo>
                <a:lnTo>
                  <a:pt x="701" y="2681"/>
                </a:lnTo>
                <a:lnTo>
                  <a:pt x="706" y="2700"/>
                </a:lnTo>
                <a:lnTo>
                  <a:pt x="711" y="2721"/>
                </a:lnTo>
                <a:lnTo>
                  <a:pt x="717" y="2740"/>
                </a:lnTo>
                <a:lnTo>
                  <a:pt x="723" y="2760"/>
                </a:lnTo>
                <a:lnTo>
                  <a:pt x="730" y="2780"/>
                </a:lnTo>
                <a:lnTo>
                  <a:pt x="737" y="2799"/>
                </a:lnTo>
                <a:lnTo>
                  <a:pt x="745" y="2819"/>
                </a:lnTo>
                <a:lnTo>
                  <a:pt x="745" y="2820"/>
                </a:lnTo>
                <a:lnTo>
                  <a:pt x="745" y="2820"/>
                </a:lnTo>
                <a:lnTo>
                  <a:pt x="797" y="2943"/>
                </a:lnTo>
                <a:lnTo>
                  <a:pt x="920" y="2891"/>
                </a:lnTo>
                <a:close/>
                <a:moveTo>
                  <a:pt x="137" y="2368"/>
                </a:moveTo>
                <a:lnTo>
                  <a:pt x="482" y="2437"/>
                </a:lnTo>
                <a:lnTo>
                  <a:pt x="610" y="2463"/>
                </a:lnTo>
                <a:lnTo>
                  <a:pt x="637" y="2334"/>
                </a:lnTo>
                <a:lnTo>
                  <a:pt x="637" y="2334"/>
                </a:lnTo>
                <a:lnTo>
                  <a:pt x="638" y="2332"/>
                </a:lnTo>
                <a:lnTo>
                  <a:pt x="646" y="2302"/>
                </a:lnTo>
                <a:lnTo>
                  <a:pt x="653" y="2272"/>
                </a:lnTo>
                <a:lnTo>
                  <a:pt x="661" y="2243"/>
                </a:lnTo>
                <a:lnTo>
                  <a:pt x="670" y="2214"/>
                </a:lnTo>
                <a:lnTo>
                  <a:pt x="681" y="2185"/>
                </a:lnTo>
                <a:lnTo>
                  <a:pt x="692" y="2157"/>
                </a:lnTo>
                <a:lnTo>
                  <a:pt x="704" y="2129"/>
                </a:lnTo>
                <a:lnTo>
                  <a:pt x="718" y="2103"/>
                </a:lnTo>
                <a:lnTo>
                  <a:pt x="736" y="2070"/>
                </a:lnTo>
                <a:lnTo>
                  <a:pt x="756" y="2037"/>
                </a:lnTo>
                <a:lnTo>
                  <a:pt x="776" y="2005"/>
                </a:lnTo>
                <a:lnTo>
                  <a:pt x="799" y="1974"/>
                </a:lnTo>
                <a:lnTo>
                  <a:pt x="823" y="1944"/>
                </a:lnTo>
                <a:lnTo>
                  <a:pt x="847" y="1915"/>
                </a:lnTo>
                <a:lnTo>
                  <a:pt x="873" y="1887"/>
                </a:lnTo>
                <a:lnTo>
                  <a:pt x="901" y="1860"/>
                </a:lnTo>
                <a:lnTo>
                  <a:pt x="930" y="1834"/>
                </a:lnTo>
                <a:lnTo>
                  <a:pt x="959" y="1809"/>
                </a:lnTo>
                <a:lnTo>
                  <a:pt x="989" y="1787"/>
                </a:lnTo>
                <a:lnTo>
                  <a:pt x="1022" y="1765"/>
                </a:lnTo>
                <a:lnTo>
                  <a:pt x="1055" y="1744"/>
                </a:lnTo>
                <a:lnTo>
                  <a:pt x="1089" y="1726"/>
                </a:lnTo>
                <a:lnTo>
                  <a:pt x="1124" y="1708"/>
                </a:lnTo>
                <a:lnTo>
                  <a:pt x="1159" y="1692"/>
                </a:lnTo>
                <a:lnTo>
                  <a:pt x="1283" y="1640"/>
                </a:lnTo>
                <a:lnTo>
                  <a:pt x="1231" y="1516"/>
                </a:lnTo>
                <a:lnTo>
                  <a:pt x="1094" y="1191"/>
                </a:lnTo>
                <a:lnTo>
                  <a:pt x="1043" y="1068"/>
                </a:lnTo>
                <a:lnTo>
                  <a:pt x="920" y="1120"/>
                </a:lnTo>
                <a:lnTo>
                  <a:pt x="920" y="1120"/>
                </a:lnTo>
                <a:lnTo>
                  <a:pt x="920" y="1120"/>
                </a:lnTo>
                <a:lnTo>
                  <a:pt x="877" y="1139"/>
                </a:lnTo>
                <a:lnTo>
                  <a:pt x="836" y="1159"/>
                </a:lnTo>
                <a:lnTo>
                  <a:pt x="795" y="1180"/>
                </a:lnTo>
                <a:lnTo>
                  <a:pt x="754" y="1203"/>
                </a:lnTo>
                <a:lnTo>
                  <a:pt x="715" y="1226"/>
                </a:lnTo>
                <a:lnTo>
                  <a:pt x="675" y="1251"/>
                </a:lnTo>
                <a:lnTo>
                  <a:pt x="638" y="1276"/>
                </a:lnTo>
                <a:lnTo>
                  <a:pt x="601" y="1303"/>
                </a:lnTo>
                <a:lnTo>
                  <a:pt x="565" y="1331"/>
                </a:lnTo>
                <a:lnTo>
                  <a:pt x="530" y="1359"/>
                </a:lnTo>
                <a:lnTo>
                  <a:pt x="496" y="1389"/>
                </a:lnTo>
                <a:lnTo>
                  <a:pt x="462" y="1420"/>
                </a:lnTo>
                <a:lnTo>
                  <a:pt x="430" y="1452"/>
                </a:lnTo>
                <a:lnTo>
                  <a:pt x="400" y="1485"/>
                </a:lnTo>
                <a:lnTo>
                  <a:pt x="370" y="1519"/>
                </a:lnTo>
                <a:lnTo>
                  <a:pt x="340" y="1554"/>
                </a:lnTo>
                <a:lnTo>
                  <a:pt x="323" y="1575"/>
                </a:lnTo>
                <a:lnTo>
                  <a:pt x="306" y="1598"/>
                </a:lnTo>
                <a:lnTo>
                  <a:pt x="288" y="1623"/>
                </a:lnTo>
                <a:lnTo>
                  <a:pt x="270" y="1648"/>
                </a:lnTo>
                <a:lnTo>
                  <a:pt x="248" y="1679"/>
                </a:lnTo>
                <a:lnTo>
                  <a:pt x="228" y="1712"/>
                </a:lnTo>
                <a:lnTo>
                  <a:pt x="208" y="1744"/>
                </a:lnTo>
                <a:lnTo>
                  <a:pt x="190" y="1777"/>
                </a:lnTo>
                <a:lnTo>
                  <a:pt x="172" y="1812"/>
                </a:lnTo>
                <a:lnTo>
                  <a:pt x="155" y="1846"/>
                </a:lnTo>
                <a:lnTo>
                  <a:pt x="138" y="1881"/>
                </a:lnTo>
                <a:lnTo>
                  <a:pt x="123" y="1916"/>
                </a:lnTo>
                <a:lnTo>
                  <a:pt x="108" y="1951"/>
                </a:lnTo>
                <a:lnTo>
                  <a:pt x="95" y="1987"/>
                </a:lnTo>
                <a:lnTo>
                  <a:pt x="81" y="2023"/>
                </a:lnTo>
                <a:lnTo>
                  <a:pt x="70" y="2059"/>
                </a:lnTo>
                <a:lnTo>
                  <a:pt x="59" y="2096"/>
                </a:lnTo>
                <a:lnTo>
                  <a:pt x="48" y="2135"/>
                </a:lnTo>
                <a:lnTo>
                  <a:pt x="39" y="2172"/>
                </a:lnTo>
                <a:lnTo>
                  <a:pt x="32" y="2210"/>
                </a:lnTo>
                <a:lnTo>
                  <a:pt x="5" y="2342"/>
                </a:lnTo>
                <a:lnTo>
                  <a:pt x="137" y="2368"/>
                </a:lnTo>
                <a:close/>
                <a:moveTo>
                  <a:pt x="120" y="3083"/>
                </a:moveTo>
                <a:lnTo>
                  <a:pt x="120" y="3083"/>
                </a:lnTo>
                <a:lnTo>
                  <a:pt x="120" y="3082"/>
                </a:lnTo>
                <a:lnTo>
                  <a:pt x="135" y="3116"/>
                </a:lnTo>
                <a:lnTo>
                  <a:pt x="150" y="3150"/>
                </a:lnTo>
                <a:lnTo>
                  <a:pt x="166" y="3183"/>
                </a:lnTo>
                <a:lnTo>
                  <a:pt x="183" y="3215"/>
                </a:lnTo>
                <a:lnTo>
                  <a:pt x="201" y="3247"/>
                </a:lnTo>
                <a:lnTo>
                  <a:pt x="219" y="3278"/>
                </a:lnTo>
                <a:lnTo>
                  <a:pt x="239" y="3309"/>
                </a:lnTo>
                <a:lnTo>
                  <a:pt x="258" y="3340"/>
                </a:lnTo>
                <a:lnTo>
                  <a:pt x="279" y="3370"/>
                </a:lnTo>
                <a:lnTo>
                  <a:pt x="300" y="3399"/>
                </a:lnTo>
                <a:lnTo>
                  <a:pt x="322" y="3428"/>
                </a:lnTo>
                <a:lnTo>
                  <a:pt x="345" y="3456"/>
                </a:lnTo>
                <a:lnTo>
                  <a:pt x="368" y="3483"/>
                </a:lnTo>
                <a:lnTo>
                  <a:pt x="391" y="3509"/>
                </a:lnTo>
                <a:lnTo>
                  <a:pt x="416" y="3536"/>
                </a:lnTo>
                <a:lnTo>
                  <a:pt x="441" y="3562"/>
                </a:lnTo>
                <a:lnTo>
                  <a:pt x="475" y="3595"/>
                </a:lnTo>
                <a:lnTo>
                  <a:pt x="510" y="3627"/>
                </a:lnTo>
                <a:lnTo>
                  <a:pt x="545" y="3657"/>
                </a:lnTo>
                <a:lnTo>
                  <a:pt x="580" y="3685"/>
                </a:lnTo>
                <a:lnTo>
                  <a:pt x="603" y="3703"/>
                </a:lnTo>
                <a:lnTo>
                  <a:pt x="627" y="3721"/>
                </a:lnTo>
                <a:lnTo>
                  <a:pt x="652" y="3739"/>
                </a:lnTo>
                <a:lnTo>
                  <a:pt x="676" y="3755"/>
                </a:lnTo>
                <a:lnTo>
                  <a:pt x="701" y="3771"/>
                </a:lnTo>
                <a:lnTo>
                  <a:pt x="727" y="3787"/>
                </a:lnTo>
                <a:lnTo>
                  <a:pt x="752" y="3802"/>
                </a:lnTo>
                <a:lnTo>
                  <a:pt x="778" y="3816"/>
                </a:lnTo>
                <a:lnTo>
                  <a:pt x="804" y="3830"/>
                </a:lnTo>
                <a:lnTo>
                  <a:pt x="831" y="3844"/>
                </a:lnTo>
                <a:lnTo>
                  <a:pt x="858" y="3857"/>
                </a:lnTo>
                <a:lnTo>
                  <a:pt x="884" y="3870"/>
                </a:lnTo>
                <a:lnTo>
                  <a:pt x="912" y="3882"/>
                </a:lnTo>
                <a:lnTo>
                  <a:pt x="940" y="3893"/>
                </a:lnTo>
                <a:lnTo>
                  <a:pt x="968" y="3905"/>
                </a:lnTo>
                <a:lnTo>
                  <a:pt x="996" y="3915"/>
                </a:lnTo>
                <a:lnTo>
                  <a:pt x="1024" y="3924"/>
                </a:lnTo>
                <a:lnTo>
                  <a:pt x="1052" y="3934"/>
                </a:lnTo>
                <a:lnTo>
                  <a:pt x="1081" y="3943"/>
                </a:lnTo>
                <a:lnTo>
                  <a:pt x="1111" y="3951"/>
                </a:lnTo>
                <a:lnTo>
                  <a:pt x="1140" y="3958"/>
                </a:lnTo>
                <a:lnTo>
                  <a:pt x="1168" y="3966"/>
                </a:lnTo>
                <a:lnTo>
                  <a:pt x="1198" y="3972"/>
                </a:lnTo>
                <a:lnTo>
                  <a:pt x="1228" y="3978"/>
                </a:lnTo>
                <a:lnTo>
                  <a:pt x="1258" y="3983"/>
                </a:lnTo>
                <a:lnTo>
                  <a:pt x="1288" y="3987"/>
                </a:lnTo>
                <a:lnTo>
                  <a:pt x="1319" y="3991"/>
                </a:lnTo>
                <a:lnTo>
                  <a:pt x="1349" y="3995"/>
                </a:lnTo>
                <a:lnTo>
                  <a:pt x="1379" y="3998"/>
                </a:lnTo>
                <a:lnTo>
                  <a:pt x="1410" y="4000"/>
                </a:lnTo>
                <a:lnTo>
                  <a:pt x="1441" y="4002"/>
                </a:lnTo>
                <a:lnTo>
                  <a:pt x="1472" y="4002"/>
                </a:lnTo>
                <a:lnTo>
                  <a:pt x="1606" y="4005"/>
                </a:lnTo>
                <a:lnTo>
                  <a:pt x="1608" y="3871"/>
                </a:lnTo>
                <a:lnTo>
                  <a:pt x="1614" y="3518"/>
                </a:lnTo>
                <a:lnTo>
                  <a:pt x="1617" y="3382"/>
                </a:lnTo>
                <a:lnTo>
                  <a:pt x="1483" y="3381"/>
                </a:lnTo>
                <a:lnTo>
                  <a:pt x="1483" y="3381"/>
                </a:lnTo>
                <a:lnTo>
                  <a:pt x="1447" y="3380"/>
                </a:lnTo>
                <a:lnTo>
                  <a:pt x="1411" y="3377"/>
                </a:lnTo>
                <a:lnTo>
                  <a:pt x="1375" y="3373"/>
                </a:lnTo>
                <a:lnTo>
                  <a:pt x="1339" y="3367"/>
                </a:lnTo>
                <a:lnTo>
                  <a:pt x="1304" y="3360"/>
                </a:lnTo>
                <a:lnTo>
                  <a:pt x="1269" y="3351"/>
                </a:lnTo>
                <a:lnTo>
                  <a:pt x="1235" y="3341"/>
                </a:lnTo>
                <a:lnTo>
                  <a:pt x="1202" y="3331"/>
                </a:lnTo>
                <a:lnTo>
                  <a:pt x="1182" y="3323"/>
                </a:lnTo>
                <a:lnTo>
                  <a:pt x="1160" y="3314"/>
                </a:lnTo>
                <a:lnTo>
                  <a:pt x="1140" y="3305"/>
                </a:lnTo>
                <a:lnTo>
                  <a:pt x="1119" y="3296"/>
                </a:lnTo>
                <a:lnTo>
                  <a:pt x="1099" y="3285"/>
                </a:lnTo>
                <a:lnTo>
                  <a:pt x="1080" y="3275"/>
                </a:lnTo>
                <a:lnTo>
                  <a:pt x="1060" y="3264"/>
                </a:lnTo>
                <a:lnTo>
                  <a:pt x="1041" y="3252"/>
                </a:lnTo>
                <a:lnTo>
                  <a:pt x="1021" y="3240"/>
                </a:lnTo>
                <a:lnTo>
                  <a:pt x="1003" y="3228"/>
                </a:lnTo>
                <a:lnTo>
                  <a:pt x="984" y="3215"/>
                </a:lnTo>
                <a:lnTo>
                  <a:pt x="967" y="3202"/>
                </a:lnTo>
                <a:lnTo>
                  <a:pt x="949" y="3187"/>
                </a:lnTo>
                <a:lnTo>
                  <a:pt x="932" y="3173"/>
                </a:lnTo>
                <a:lnTo>
                  <a:pt x="914" y="3158"/>
                </a:lnTo>
                <a:lnTo>
                  <a:pt x="898" y="3143"/>
                </a:lnTo>
                <a:lnTo>
                  <a:pt x="881" y="3128"/>
                </a:lnTo>
                <a:lnTo>
                  <a:pt x="866" y="3111"/>
                </a:lnTo>
                <a:lnTo>
                  <a:pt x="850" y="3094"/>
                </a:lnTo>
                <a:lnTo>
                  <a:pt x="835" y="3077"/>
                </a:lnTo>
                <a:lnTo>
                  <a:pt x="821" y="3059"/>
                </a:lnTo>
                <a:lnTo>
                  <a:pt x="806" y="3042"/>
                </a:lnTo>
                <a:lnTo>
                  <a:pt x="793" y="3023"/>
                </a:lnTo>
                <a:lnTo>
                  <a:pt x="779" y="3005"/>
                </a:lnTo>
                <a:lnTo>
                  <a:pt x="767" y="2986"/>
                </a:lnTo>
                <a:lnTo>
                  <a:pt x="755" y="2967"/>
                </a:lnTo>
                <a:lnTo>
                  <a:pt x="742" y="2947"/>
                </a:lnTo>
                <a:lnTo>
                  <a:pt x="731" y="2926"/>
                </a:lnTo>
                <a:lnTo>
                  <a:pt x="720" y="2907"/>
                </a:lnTo>
                <a:lnTo>
                  <a:pt x="709" y="2885"/>
                </a:lnTo>
                <a:lnTo>
                  <a:pt x="700" y="2864"/>
                </a:lnTo>
                <a:lnTo>
                  <a:pt x="691" y="2843"/>
                </a:lnTo>
                <a:lnTo>
                  <a:pt x="638" y="2719"/>
                </a:lnTo>
                <a:lnTo>
                  <a:pt x="515" y="2770"/>
                </a:lnTo>
                <a:lnTo>
                  <a:pt x="191" y="2907"/>
                </a:lnTo>
                <a:lnTo>
                  <a:pt x="68" y="2959"/>
                </a:lnTo>
                <a:lnTo>
                  <a:pt x="120" y="308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0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823573" y="440936"/>
            <a:ext cx="11464427" cy="9847651"/>
          </a:xfrm>
          <a:custGeom>
            <a:avLst/>
            <a:gdLst>
              <a:gd name="T0" fmla="*/ 4652 w 5072"/>
              <a:gd name="T1" fmla="*/ 2972 h 4358"/>
              <a:gd name="T2" fmla="*/ 3819 w 5072"/>
              <a:gd name="T3" fmla="*/ 3198 h 4358"/>
              <a:gd name="T4" fmla="*/ 4451 w 5072"/>
              <a:gd name="T5" fmla="*/ 3604 h 4358"/>
              <a:gd name="T6" fmla="*/ 4701 w 5072"/>
              <a:gd name="T7" fmla="*/ 4179 h 4358"/>
              <a:gd name="T8" fmla="*/ 2283 w 5072"/>
              <a:gd name="T9" fmla="*/ 4013 h 4358"/>
              <a:gd name="T10" fmla="*/ 1656 w 5072"/>
              <a:gd name="T11" fmla="*/ 4064 h 4358"/>
              <a:gd name="T12" fmla="*/ 3628 w 5072"/>
              <a:gd name="T13" fmla="*/ 4239 h 4358"/>
              <a:gd name="T14" fmla="*/ 3806 w 5072"/>
              <a:gd name="T15" fmla="*/ 4022 h 4358"/>
              <a:gd name="T16" fmla="*/ 4023 w 5072"/>
              <a:gd name="T17" fmla="*/ 4201 h 4358"/>
              <a:gd name="T18" fmla="*/ 4629 w 5072"/>
              <a:gd name="T19" fmla="*/ 4074 h 4358"/>
              <a:gd name="T20" fmla="*/ 4397 w 5072"/>
              <a:gd name="T21" fmla="*/ 3634 h 4358"/>
              <a:gd name="T22" fmla="*/ 3668 w 5072"/>
              <a:gd name="T23" fmla="*/ 3417 h 4358"/>
              <a:gd name="T24" fmla="*/ 3241 w 5072"/>
              <a:gd name="T25" fmla="*/ 3648 h 4358"/>
              <a:gd name="T26" fmla="*/ 3008 w 5072"/>
              <a:gd name="T27" fmla="*/ 4242 h 4358"/>
              <a:gd name="T28" fmla="*/ 4350 w 5072"/>
              <a:gd name="T29" fmla="*/ 2106 h 4358"/>
              <a:gd name="T30" fmla="*/ 3299 w 5072"/>
              <a:gd name="T31" fmla="*/ 2106 h 4358"/>
              <a:gd name="T32" fmla="*/ 2649 w 5072"/>
              <a:gd name="T33" fmla="*/ 2388 h 4358"/>
              <a:gd name="T34" fmla="*/ 2085 w 5072"/>
              <a:gd name="T35" fmla="*/ 3144 h 4358"/>
              <a:gd name="T36" fmla="*/ 2917 w 5072"/>
              <a:gd name="T37" fmla="*/ 2954 h 4358"/>
              <a:gd name="T38" fmla="*/ 3562 w 5072"/>
              <a:gd name="T39" fmla="*/ 2683 h 4358"/>
              <a:gd name="T40" fmla="*/ 4308 w 5072"/>
              <a:gd name="T41" fmla="*/ 2739 h 4358"/>
              <a:gd name="T42" fmla="*/ 5072 w 5072"/>
              <a:gd name="T43" fmla="*/ 2362 h 4358"/>
              <a:gd name="T44" fmla="*/ 3897 w 5072"/>
              <a:gd name="T45" fmla="*/ 1361 h 4358"/>
              <a:gd name="T46" fmla="*/ 2969 w 5072"/>
              <a:gd name="T47" fmla="*/ 1492 h 4358"/>
              <a:gd name="T48" fmla="*/ 3054 w 5072"/>
              <a:gd name="T49" fmla="*/ 2118 h 4358"/>
              <a:gd name="T50" fmla="*/ 3900 w 5072"/>
              <a:gd name="T51" fmla="*/ 1981 h 4358"/>
              <a:gd name="T52" fmla="*/ 5072 w 5072"/>
              <a:gd name="T53" fmla="*/ 2362 h 4358"/>
              <a:gd name="T54" fmla="*/ 4156 w 5072"/>
              <a:gd name="T55" fmla="*/ 695 h 4358"/>
              <a:gd name="T56" fmla="*/ 3299 w 5072"/>
              <a:gd name="T57" fmla="*/ 720 h 4358"/>
              <a:gd name="T58" fmla="*/ 2459 w 5072"/>
              <a:gd name="T59" fmla="*/ 956 h 4358"/>
              <a:gd name="T60" fmla="*/ 1531 w 5072"/>
              <a:gd name="T61" fmla="*/ 1529 h 4358"/>
              <a:gd name="T62" fmla="*/ 894 w 5072"/>
              <a:gd name="T63" fmla="*/ 2251 h 4358"/>
              <a:gd name="T64" fmla="*/ 1271 w 5072"/>
              <a:gd name="T65" fmla="*/ 2820 h 4358"/>
              <a:gd name="T66" fmla="*/ 2019 w 5072"/>
              <a:gd name="T67" fmla="*/ 1930 h 4358"/>
              <a:gd name="T68" fmla="*/ 3083 w 5072"/>
              <a:gd name="T69" fmla="*/ 1397 h 4358"/>
              <a:gd name="T70" fmla="*/ 4214 w 5072"/>
              <a:gd name="T71" fmla="*/ 1325 h 4358"/>
              <a:gd name="T72" fmla="*/ 5042 w 5072"/>
              <a:gd name="T73" fmla="*/ 1568 h 4358"/>
              <a:gd name="T74" fmla="*/ 1560 w 5072"/>
              <a:gd name="T75" fmla="*/ 2481 h 4358"/>
              <a:gd name="T76" fmla="*/ 1173 w 5072"/>
              <a:gd name="T77" fmla="*/ 3168 h 4358"/>
              <a:gd name="T78" fmla="*/ 1479 w 5072"/>
              <a:gd name="T79" fmla="*/ 3873 h 4358"/>
              <a:gd name="T80" fmla="*/ 1850 w 5072"/>
              <a:gd name="T81" fmla="*/ 3175 h 4358"/>
              <a:gd name="T82" fmla="*/ 2232 w 5072"/>
              <a:gd name="T83" fmla="*/ 2651 h 4358"/>
              <a:gd name="T84" fmla="*/ 2043 w 5072"/>
              <a:gd name="T85" fmla="*/ 1986 h 4358"/>
              <a:gd name="T86" fmla="*/ 1990 w 5072"/>
              <a:gd name="T87" fmla="*/ 2030 h 4358"/>
              <a:gd name="T88" fmla="*/ 1909 w 5072"/>
              <a:gd name="T89" fmla="*/ 2102 h 4358"/>
              <a:gd name="T90" fmla="*/ 2050 w 5072"/>
              <a:gd name="T91" fmla="*/ 1981 h 4358"/>
              <a:gd name="T92" fmla="*/ 2622 w 5072"/>
              <a:gd name="T93" fmla="*/ 828 h 4358"/>
              <a:gd name="T94" fmla="*/ 3420 w 5072"/>
              <a:gd name="T95" fmla="*/ 643 h 4358"/>
              <a:gd name="T96" fmla="*/ 4400 w 5072"/>
              <a:gd name="T97" fmla="*/ 39 h 4358"/>
              <a:gd name="T98" fmla="*/ 3608 w 5072"/>
              <a:gd name="T99" fmla="*/ 5 h 4358"/>
              <a:gd name="T100" fmla="*/ 2683 w 5072"/>
              <a:gd name="T101" fmla="*/ 158 h 4358"/>
              <a:gd name="T102" fmla="*/ 120 w 5072"/>
              <a:gd name="T103" fmla="*/ 2514 h 4358"/>
              <a:gd name="T104" fmla="*/ 893 w 5072"/>
              <a:gd name="T105" fmla="*/ 2142 h 4358"/>
              <a:gd name="T106" fmla="*/ 1513 w 5072"/>
              <a:gd name="T107" fmla="*/ 1465 h 4358"/>
              <a:gd name="T108" fmla="*/ 1658 w 5072"/>
              <a:gd name="T109" fmla="*/ 602 h 4358"/>
              <a:gd name="T110" fmla="*/ 934 w 5072"/>
              <a:gd name="T111" fmla="*/ 1152 h 4358"/>
              <a:gd name="T112" fmla="*/ 247 w 5072"/>
              <a:gd name="T113" fmla="*/ 1997 h 4358"/>
              <a:gd name="T114" fmla="*/ 3007 w 5072"/>
              <a:gd name="T115" fmla="*/ 3903 h 4358"/>
              <a:gd name="T116" fmla="*/ 3609 w 5072"/>
              <a:gd name="T117" fmla="*/ 3358 h 4358"/>
              <a:gd name="T118" fmla="*/ 2726 w 5072"/>
              <a:gd name="T119" fmla="*/ 3203 h 4358"/>
              <a:gd name="T120" fmla="*/ 2375 w 5072"/>
              <a:gd name="T121" fmla="*/ 3852 h 4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72" h="4358">
                <a:moveTo>
                  <a:pt x="5072" y="3393"/>
                </a:moveTo>
                <a:lnTo>
                  <a:pt x="5054" y="3366"/>
                </a:lnTo>
                <a:lnTo>
                  <a:pt x="5036" y="3340"/>
                </a:lnTo>
                <a:lnTo>
                  <a:pt x="5016" y="3315"/>
                </a:lnTo>
                <a:lnTo>
                  <a:pt x="4998" y="3290"/>
                </a:lnTo>
                <a:lnTo>
                  <a:pt x="4977" y="3266"/>
                </a:lnTo>
                <a:lnTo>
                  <a:pt x="4958" y="3241"/>
                </a:lnTo>
                <a:lnTo>
                  <a:pt x="4937" y="3217"/>
                </a:lnTo>
                <a:lnTo>
                  <a:pt x="4915" y="3195"/>
                </a:lnTo>
                <a:lnTo>
                  <a:pt x="4894" y="3172"/>
                </a:lnTo>
                <a:lnTo>
                  <a:pt x="4871" y="3149"/>
                </a:lnTo>
                <a:lnTo>
                  <a:pt x="4849" y="3128"/>
                </a:lnTo>
                <a:lnTo>
                  <a:pt x="4826" y="3107"/>
                </a:lnTo>
                <a:lnTo>
                  <a:pt x="4802" y="3086"/>
                </a:lnTo>
                <a:lnTo>
                  <a:pt x="4779" y="3066"/>
                </a:lnTo>
                <a:lnTo>
                  <a:pt x="4754" y="3046"/>
                </a:lnTo>
                <a:lnTo>
                  <a:pt x="4729" y="3026"/>
                </a:lnTo>
                <a:lnTo>
                  <a:pt x="4703" y="3008"/>
                </a:lnTo>
                <a:lnTo>
                  <a:pt x="4678" y="2989"/>
                </a:lnTo>
                <a:lnTo>
                  <a:pt x="4652" y="2972"/>
                </a:lnTo>
                <a:lnTo>
                  <a:pt x="4626" y="2954"/>
                </a:lnTo>
                <a:lnTo>
                  <a:pt x="4591" y="2934"/>
                </a:lnTo>
                <a:lnTo>
                  <a:pt x="4556" y="2913"/>
                </a:lnTo>
                <a:lnTo>
                  <a:pt x="4521" y="2893"/>
                </a:lnTo>
                <a:lnTo>
                  <a:pt x="4484" y="2875"/>
                </a:lnTo>
                <a:lnTo>
                  <a:pt x="4448" y="2857"/>
                </a:lnTo>
                <a:lnTo>
                  <a:pt x="4410" y="2841"/>
                </a:lnTo>
                <a:lnTo>
                  <a:pt x="4373" y="2825"/>
                </a:lnTo>
                <a:lnTo>
                  <a:pt x="4334" y="2811"/>
                </a:lnTo>
                <a:lnTo>
                  <a:pt x="4296" y="2797"/>
                </a:lnTo>
                <a:lnTo>
                  <a:pt x="4257" y="2785"/>
                </a:lnTo>
                <a:lnTo>
                  <a:pt x="4216" y="2774"/>
                </a:lnTo>
                <a:lnTo>
                  <a:pt x="4176" y="2763"/>
                </a:lnTo>
                <a:lnTo>
                  <a:pt x="4136" y="2754"/>
                </a:lnTo>
                <a:lnTo>
                  <a:pt x="4096" y="2746"/>
                </a:lnTo>
                <a:lnTo>
                  <a:pt x="4055" y="2738"/>
                </a:lnTo>
                <a:lnTo>
                  <a:pt x="4014" y="2732"/>
                </a:lnTo>
                <a:lnTo>
                  <a:pt x="3881" y="2716"/>
                </a:lnTo>
                <a:lnTo>
                  <a:pt x="3863" y="2848"/>
                </a:lnTo>
                <a:lnTo>
                  <a:pt x="3819" y="3198"/>
                </a:lnTo>
                <a:lnTo>
                  <a:pt x="3803" y="3329"/>
                </a:lnTo>
                <a:lnTo>
                  <a:pt x="3933" y="3347"/>
                </a:lnTo>
                <a:lnTo>
                  <a:pt x="3933" y="3347"/>
                </a:lnTo>
                <a:lnTo>
                  <a:pt x="3934" y="3347"/>
                </a:lnTo>
                <a:lnTo>
                  <a:pt x="3967" y="3353"/>
                </a:lnTo>
                <a:lnTo>
                  <a:pt x="3999" y="3359"/>
                </a:lnTo>
                <a:lnTo>
                  <a:pt x="4031" y="3366"/>
                </a:lnTo>
                <a:lnTo>
                  <a:pt x="4062" y="3374"/>
                </a:lnTo>
                <a:lnTo>
                  <a:pt x="4093" y="3384"/>
                </a:lnTo>
                <a:lnTo>
                  <a:pt x="4124" y="3394"/>
                </a:lnTo>
                <a:lnTo>
                  <a:pt x="4154" y="3405"/>
                </a:lnTo>
                <a:lnTo>
                  <a:pt x="4183" y="3418"/>
                </a:lnTo>
                <a:lnTo>
                  <a:pt x="4220" y="3435"/>
                </a:lnTo>
                <a:lnTo>
                  <a:pt x="4257" y="3455"/>
                </a:lnTo>
                <a:lnTo>
                  <a:pt x="4292" y="3476"/>
                </a:lnTo>
                <a:lnTo>
                  <a:pt x="4326" y="3499"/>
                </a:lnTo>
                <a:lnTo>
                  <a:pt x="4359" y="3523"/>
                </a:lnTo>
                <a:lnTo>
                  <a:pt x="4390" y="3549"/>
                </a:lnTo>
                <a:lnTo>
                  <a:pt x="4421" y="3577"/>
                </a:lnTo>
                <a:lnTo>
                  <a:pt x="4451" y="3604"/>
                </a:lnTo>
                <a:lnTo>
                  <a:pt x="4479" y="3635"/>
                </a:lnTo>
                <a:lnTo>
                  <a:pt x="4506" y="3666"/>
                </a:lnTo>
                <a:lnTo>
                  <a:pt x="4530" y="3699"/>
                </a:lnTo>
                <a:lnTo>
                  <a:pt x="4554" y="3732"/>
                </a:lnTo>
                <a:lnTo>
                  <a:pt x="4577" y="3767"/>
                </a:lnTo>
                <a:lnTo>
                  <a:pt x="4597" y="3805"/>
                </a:lnTo>
                <a:lnTo>
                  <a:pt x="4616" y="3842"/>
                </a:lnTo>
                <a:lnTo>
                  <a:pt x="4633" y="3880"/>
                </a:lnTo>
                <a:lnTo>
                  <a:pt x="4633" y="3880"/>
                </a:lnTo>
                <a:lnTo>
                  <a:pt x="4634" y="3880"/>
                </a:lnTo>
                <a:lnTo>
                  <a:pt x="4646" y="3909"/>
                </a:lnTo>
                <a:lnTo>
                  <a:pt x="4656" y="3939"/>
                </a:lnTo>
                <a:lnTo>
                  <a:pt x="4665" y="3969"/>
                </a:lnTo>
                <a:lnTo>
                  <a:pt x="4674" y="3999"/>
                </a:lnTo>
                <a:lnTo>
                  <a:pt x="4681" y="4029"/>
                </a:lnTo>
                <a:lnTo>
                  <a:pt x="4687" y="4059"/>
                </a:lnTo>
                <a:lnTo>
                  <a:pt x="4692" y="4088"/>
                </a:lnTo>
                <a:lnTo>
                  <a:pt x="4696" y="4118"/>
                </a:lnTo>
                <a:lnTo>
                  <a:pt x="4699" y="4148"/>
                </a:lnTo>
                <a:lnTo>
                  <a:pt x="4701" y="4179"/>
                </a:lnTo>
                <a:lnTo>
                  <a:pt x="4702" y="4209"/>
                </a:lnTo>
                <a:lnTo>
                  <a:pt x="4701" y="4239"/>
                </a:lnTo>
                <a:lnTo>
                  <a:pt x="4700" y="4269"/>
                </a:lnTo>
                <a:lnTo>
                  <a:pt x="4698" y="4299"/>
                </a:lnTo>
                <a:lnTo>
                  <a:pt x="4695" y="4328"/>
                </a:lnTo>
                <a:lnTo>
                  <a:pt x="4691" y="4358"/>
                </a:lnTo>
                <a:lnTo>
                  <a:pt x="5072" y="4358"/>
                </a:lnTo>
                <a:lnTo>
                  <a:pt x="5072" y="3393"/>
                </a:lnTo>
                <a:close/>
                <a:moveTo>
                  <a:pt x="1655" y="4358"/>
                </a:moveTo>
                <a:lnTo>
                  <a:pt x="2275" y="4358"/>
                </a:lnTo>
                <a:lnTo>
                  <a:pt x="2274" y="4343"/>
                </a:lnTo>
                <a:lnTo>
                  <a:pt x="2273" y="4330"/>
                </a:lnTo>
                <a:lnTo>
                  <a:pt x="2272" y="4316"/>
                </a:lnTo>
                <a:lnTo>
                  <a:pt x="2271" y="4301"/>
                </a:lnTo>
                <a:lnTo>
                  <a:pt x="2270" y="4254"/>
                </a:lnTo>
                <a:lnTo>
                  <a:pt x="2269" y="4206"/>
                </a:lnTo>
                <a:lnTo>
                  <a:pt x="2271" y="4158"/>
                </a:lnTo>
                <a:lnTo>
                  <a:pt x="2273" y="4110"/>
                </a:lnTo>
                <a:lnTo>
                  <a:pt x="2277" y="4062"/>
                </a:lnTo>
                <a:lnTo>
                  <a:pt x="2283" y="4013"/>
                </a:lnTo>
                <a:lnTo>
                  <a:pt x="2291" y="3965"/>
                </a:lnTo>
                <a:lnTo>
                  <a:pt x="2300" y="3916"/>
                </a:lnTo>
                <a:lnTo>
                  <a:pt x="2326" y="3785"/>
                </a:lnTo>
                <a:lnTo>
                  <a:pt x="2195" y="3759"/>
                </a:lnTo>
                <a:lnTo>
                  <a:pt x="1850" y="3690"/>
                </a:lnTo>
                <a:lnTo>
                  <a:pt x="1716" y="3663"/>
                </a:lnTo>
                <a:lnTo>
                  <a:pt x="1692" y="3795"/>
                </a:lnTo>
                <a:lnTo>
                  <a:pt x="1692" y="3795"/>
                </a:lnTo>
                <a:lnTo>
                  <a:pt x="1688" y="3818"/>
                </a:lnTo>
                <a:lnTo>
                  <a:pt x="1684" y="3840"/>
                </a:lnTo>
                <a:lnTo>
                  <a:pt x="1680" y="3862"/>
                </a:lnTo>
                <a:lnTo>
                  <a:pt x="1677" y="3885"/>
                </a:lnTo>
                <a:lnTo>
                  <a:pt x="1673" y="3908"/>
                </a:lnTo>
                <a:lnTo>
                  <a:pt x="1670" y="3930"/>
                </a:lnTo>
                <a:lnTo>
                  <a:pt x="1667" y="3952"/>
                </a:lnTo>
                <a:lnTo>
                  <a:pt x="1665" y="3975"/>
                </a:lnTo>
                <a:lnTo>
                  <a:pt x="1663" y="3997"/>
                </a:lnTo>
                <a:lnTo>
                  <a:pt x="1661" y="4018"/>
                </a:lnTo>
                <a:lnTo>
                  <a:pt x="1658" y="4041"/>
                </a:lnTo>
                <a:lnTo>
                  <a:pt x="1656" y="4064"/>
                </a:lnTo>
                <a:lnTo>
                  <a:pt x="1655" y="4086"/>
                </a:lnTo>
                <a:lnTo>
                  <a:pt x="1653" y="4109"/>
                </a:lnTo>
                <a:lnTo>
                  <a:pt x="1652" y="4132"/>
                </a:lnTo>
                <a:lnTo>
                  <a:pt x="1652" y="4156"/>
                </a:lnTo>
                <a:lnTo>
                  <a:pt x="1651" y="4180"/>
                </a:lnTo>
                <a:lnTo>
                  <a:pt x="1651" y="4206"/>
                </a:lnTo>
                <a:lnTo>
                  <a:pt x="1651" y="4231"/>
                </a:lnTo>
                <a:lnTo>
                  <a:pt x="1651" y="4257"/>
                </a:lnTo>
                <a:lnTo>
                  <a:pt x="1651" y="4281"/>
                </a:lnTo>
                <a:lnTo>
                  <a:pt x="1652" y="4307"/>
                </a:lnTo>
                <a:lnTo>
                  <a:pt x="1653" y="4332"/>
                </a:lnTo>
                <a:lnTo>
                  <a:pt x="1655" y="4358"/>
                </a:lnTo>
                <a:close/>
                <a:moveTo>
                  <a:pt x="3019" y="4358"/>
                </a:moveTo>
                <a:lnTo>
                  <a:pt x="3668" y="4358"/>
                </a:lnTo>
                <a:lnTo>
                  <a:pt x="3642" y="4297"/>
                </a:lnTo>
                <a:lnTo>
                  <a:pt x="3642" y="4297"/>
                </a:lnTo>
                <a:lnTo>
                  <a:pt x="3642" y="4297"/>
                </a:lnTo>
                <a:lnTo>
                  <a:pt x="3635" y="4278"/>
                </a:lnTo>
                <a:lnTo>
                  <a:pt x="3631" y="4259"/>
                </a:lnTo>
                <a:lnTo>
                  <a:pt x="3628" y="4239"/>
                </a:lnTo>
                <a:lnTo>
                  <a:pt x="3627" y="4220"/>
                </a:lnTo>
                <a:lnTo>
                  <a:pt x="3628" y="4201"/>
                </a:lnTo>
                <a:lnTo>
                  <a:pt x="3631" y="4181"/>
                </a:lnTo>
                <a:lnTo>
                  <a:pt x="3635" y="4163"/>
                </a:lnTo>
                <a:lnTo>
                  <a:pt x="3642" y="4145"/>
                </a:lnTo>
                <a:lnTo>
                  <a:pt x="3650" y="4128"/>
                </a:lnTo>
                <a:lnTo>
                  <a:pt x="3660" y="4111"/>
                </a:lnTo>
                <a:lnTo>
                  <a:pt x="3671" y="4096"/>
                </a:lnTo>
                <a:lnTo>
                  <a:pt x="3683" y="4080"/>
                </a:lnTo>
                <a:lnTo>
                  <a:pt x="3698" y="4068"/>
                </a:lnTo>
                <a:lnTo>
                  <a:pt x="3713" y="4055"/>
                </a:lnTo>
                <a:lnTo>
                  <a:pt x="3730" y="4045"/>
                </a:lnTo>
                <a:lnTo>
                  <a:pt x="3748" y="4037"/>
                </a:lnTo>
                <a:lnTo>
                  <a:pt x="3748" y="4037"/>
                </a:lnTo>
                <a:lnTo>
                  <a:pt x="3748" y="4037"/>
                </a:lnTo>
                <a:lnTo>
                  <a:pt x="3748" y="4037"/>
                </a:lnTo>
                <a:lnTo>
                  <a:pt x="3748" y="4037"/>
                </a:lnTo>
                <a:lnTo>
                  <a:pt x="3768" y="4030"/>
                </a:lnTo>
                <a:lnTo>
                  <a:pt x="3786" y="4024"/>
                </a:lnTo>
                <a:lnTo>
                  <a:pt x="3806" y="4022"/>
                </a:lnTo>
                <a:lnTo>
                  <a:pt x="3825" y="4021"/>
                </a:lnTo>
                <a:lnTo>
                  <a:pt x="3845" y="4022"/>
                </a:lnTo>
                <a:lnTo>
                  <a:pt x="3863" y="4026"/>
                </a:lnTo>
                <a:lnTo>
                  <a:pt x="3882" y="4030"/>
                </a:lnTo>
                <a:lnTo>
                  <a:pt x="3900" y="4036"/>
                </a:lnTo>
                <a:lnTo>
                  <a:pt x="3918" y="4044"/>
                </a:lnTo>
                <a:lnTo>
                  <a:pt x="3934" y="4054"/>
                </a:lnTo>
                <a:lnTo>
                  <a:pt x="3950" y="4066"/>
                </a:lnTo>
                <a:lnTo>
                  <a:pt x="3964" y="4078"/>
                </a:lnTo>
                <a:lnTo>
                  <a:pt x="3978" y="4093"/>
                </a:lnTo>
                <a:lnTo>
                  <a:pt x="3989" y="4108"/>
                </a:lnTo>
                <a:lnTo>
                  <a:pt x="3999" y="4125"/>
                </a:lnTo>
                <a:lnTo>
                  <a:pt x="4009" y="4143"/>
                </a:lnTo>
                <a:lnTo>
                  <a:pt x="4008" y="4143"/>
                </a:lnTo>
                <a:lnTo>
                  <a:pt x="4008" y="4143"/>
                </a:lnTo>
                <a:lnTo>
                  <a:pt x="4008" y="4143"/>
                </a:lnTo>
                <a:lnTo>
                  <a:pt x="4009" y="4143"/>
                </a:lnTo>
                <a:lnTo>
                  <a:pt x="4015" y="4162"/>
                </a:lnTo>
                <a:lnTo>
                  <a:pt x="4020" y="4181"/>
                </a:lnTo>
                <a:lnTo>
                  <a:pt x="4023" y="4201"/>
                </a:lnTo>
                <a:lnTo>
                  <a:pt x="4024" y="4221"/>
                </a:lnTo>
                <a:lnTo>
                  <a:pt x="4023" y="4239"/>
                </a:lnTo>
                <a:lnTo>
                  <a:pt x="4020" y="4259"/>
                </a:lnTo>
                <a:lnTo>
                  <a:pt x="4015" y="4277"/>
                </a:lnTo>
                <a:lnTo>
                  <a:pt x="4009" y="4295"/>
                </a:lnTo>
                <a:lnTo>
                  <a:pt x="4000" y="4312"/>
                </a:lnTo>
                <a:lnTo>
                  <a:pt x="3991" y="4328"/>
                </a:lnTo>
                <a:lnTo>
                  <a:pt x="3981" y="4343"/>
                </a:lnTo>
                <a:lnTo>
                  <a:pt x="3968" y="4358"/>
                </a:lnTo>
                <a:lnTo>
                  <a:pt x="4630" y="4358"/>
                </a:lnTo>
                <a:lnTo>
                  <a:pt x="4634" y="4330"/>
                </a:lnTo>
                <a:lnTo>
                  <a:pt x="4639" y="4302"/>
                </a:lnTo>
                <a:lnTo>
                  <a:pt x="4641" y="4273"/>
                </a:lnTo>
                <a:lnTo>
                  <a:pt x="4642" y="4245"/>
                </a:lnTo>
                <a:lnTo>
                  <a:pt x="4643" y="4216"/>
                </a:lnTo>
                <a:lnTo>
                  <a:pt x="4642" y="4189"/>
                </a:lnTo>
                <a:lnTo>
                  <a:pt x="4640" y="4160"/>
                </a:lnTo>
                <a:lnTo>
                  <a:pt x="4637" y="4131"/>
                </a:lnTo>
                <a:lnTo>
                  <a:pt x="4633" y="4102"/>
                </a:lnTo>
                <a:lnTo>
                  <a:pt x="4629" y="4074"/>
                </a:lnTo>
                <a:lnTo>
                  <a:pt x="4623" y="4045"/>
                </a:lnTo>
                <a:lnTo>
                  <a:pt x="4617" y="4016"/>
                </a:lnTo>
                <a:lnTo>
                  <a:pt x="4609" y="3988"/>
                </a:lnTo>
                <a:lnTo>
                  <a:pt x="4599" y="3959"/>
                </a:lnTo>
                <a:lnTo>
                  <a:pt x="4589" y="3932"/>
                </a:lnTo>
                <a:lnTo>
                  <a:pt x="4579" y="3904"/>
                </a:lnTo>
                <a:lnTo>
                  <a:pt x="4579" y="3903"/>
                </a:lnTo>
                <a:lnTo>
                  <a:pt x="4579" y="3903"/>
                </a:lnTo>
                <a:lnTo>
                  <a:pt x="4579" y="3903"/>
                </a:lnTo>
                <a:lnTo>
                  <a:pt x="4579" y="3904"/>
                </a:lnTo>
                <a:lnTo>
                  <a:pt x="4570" y="3884"/>
                </a:lnTo>
                <a:lnTo>
                  <a:pt x="4561" y="3865"/>
                </a:lnTo>
                <a:lnTo>
                  <a:pt x="4552" y="3846"/>
                </a:lnTo>
                <a:lnTo>
                  <a:pt x="4542" y="3827"/>
                </a:lnTo>
                <a:lnTo>
                  <a:pt x="4521" y="3792"/>
                </a:lnTo>
                <a:lnTo>
                  <a:pt x="4500" y="3757"/>
                </a:lnTo>
                <a:lnTo>
                  <a:pt x="4476" y="3724"/>
                </a:lnTo>
                <a:lnTo>
                  <a:pt x="4450" y="3693"/>
                </a:lnTo>
                <a:lnTo>
                  <a:pt x="4424" y="3662"/>
                </a:lnTo>
                <a:lnTo>
                  <a:pt x="4397" y="3634"/>
                </a:lnTo>
                <a:lnTo>
                  <a:pt x="4367" y="3606"/>
                </a:lnTo>
                <a:lnTo>
                  <a:pt x="4337" y="3582"/>
                </a:lnTo>
                <a:lnTo>
                  <a:pt x="4305" y="3557"/>
                </a:lnTo>
                <a:lnTo>
                  <a:pt x="4273" y="3535"/>
                </a:lnTo>
                <a:lnTo>
                  <a:pt x="4240" y="3515"/>
                </a:lnTo>
                <a:lnTo>
                  <a:pt x="4205" y="3495"/>
                </a:lnTo>
                <a:lnTo>
                  <a:pt x="4170" y="3477"/>
                </a:lnTo>
                <a:lnTo>
                  <a:pt x="4134" y="3462"/>
                </a:lnTo>
                <a:lnTo>
                  <a:pt x="4098" y="3448"/>
                </a:lnTo>
                <a:lnTo>
                  <a:pt x="4061" y="3435"/>
                </a:lnTo>
                <a:lnTo>
                  <a:pt x="4023" y="3425"/>
                </a:lnTo>
                <a:lnTo>
                  <a:pt x="3985" y="3417"/>
                </a:lnTo>
                <a:lnTo>
                  <a:pt x="3946" y="3409"/>
                </a:lnTo>
                <a:lnTo>
                  <a:pt x="3907" y="3405"/>
                </a:lnTo>
                <a:lnTo>
                  <a:pt x="3868" y="3402"/>
                </a:lnTo>
                <a:lnTo>
                  <a:pt x="3827" y="3401"/>
                </a:lnTo>
                <a:lnTo>
                  <a:pt x="3787" y="3402"/>
                </a:lnTo>
                <a:lnTo>
                  <a:pt x="3747" y="3404"/>
                </a:lnTo>
                <a:lnTo>
                  <a:pt x="3708" y="3409"/>
                </a:lnTo>
                <a:lnTo>
                  <a:pt x="3668" y="3417"/>
                </a:lnTo>
                <a:lnTo>
                  <a:pt x="3628" y="3425"/>
                </a:lnTo>
                <a:lnTo>
                  <a:pt x="3588" y="3436"/>
                </a:lnTo>
                <a:lnTo>
                  <a:pt x="3568" y="3442"/>
                </a:lnTo>
                <a:lnTo>
                  <a:pt x="3548" y="3450"/>
                </a:lnTo>
                <a:lnTo>
                  <a:pt x="3529" y="3457"/>
                </a:lnTo>
                <a:lnTo>
                  <a:pt x="3509" y="3465"/>
                </a:lnTo>
                <a:lnTo>
                  <a:pt x="3509" y="3464"/>
                </a:lnTo>
                <a:lnTo>
                  <a:pt x="3509" y="3464"/>
                </a:lnTo>
                <a:lnTo>
                  <a:pt x="3509" y="3464"/>
                </a:lnTo>
                <a:lnTo>
                  <a:pt x="3509" y="3465"/>
                </a:lnTo>
                <a:lnTo>
                  <a:pt x="3490" y="3473"/>
                </a:lnTo>
                <a:lnTo>
                  <a:pt x="3471" y="3483"/>
                </a:lnTo>
                <a:lnTo>
                  <a:pt x="3452" y="3492"/>
                </a:lnTo>
                <a:lnTo>
                  <a:pt x="3433" y="3501"/>
                </a:lnTo>
                <a:lnTo>
                  <a:pt x="3398" y="3522"/>
                </a:lnTo>
                <a:lnTo>
                  <a:pt x="3363" y="3545"/>
                </a:lnTo>
                <a:lnTo>
                  <a:pt x="3330" y="3568"/>
                </a:lnTo>
                <a:lnTo>
                  <a:pt x="3299" y="3593"/>
                </a:lnTo>
                <a:lnTo>
                  <a:pt x="3269" y="3620"/>
                </a:lnTo>
                <a:lnTo>
                  <a:pt x="3241" y="3648"/>
                </a:lnTo>
                <a:lnTo>
                  <a:pt x="3214" y="3677"/>
                </a:lnTo>
                <a:lnTo>
                  <a:pt x="3188" y="3707"/>
                </a:lnTo>
                <a:lnTo>
                  <a:pt x="3164" y="3739"/>
                </a:lnTo>
                <a:lnTo>
                  <a:pt x="3142" y="3771"/>
                </a:lnTo>
                <a:lnTo>
                  <a:pt x="3121" y="3805"/>
                </a:lnTo>
                <a:lnTo>
                  <a:pt x="3102" y="3839"/>
                </a:lnTo>
                <a:lnTo>
                  <a:pt x="3084" y="3874"/>
                </a:lnTo>
                <a:lnTo>
                  <a:pt x="3069" y="3910"/>
                </a:lnTo>
                <a:lnTo>
                  <a:pt x="3058" y="3937"/>
                </a:lnTo>
                <a:lnTo>
                  <a:pt x="3049" y="3963"/>
                </a:lnTo>
                <a:lnTo>
                  <a:pt x="3041" y="3989"/>
                </a:lnTo>
                <a:lnTo>
                  <a:pt x="3034" y="4017"/>
                </a:lnTo>
                <a:lnTo>
                  <a:pt x="3027" y="4044"/>
                </a:lnTo>
                <a:lnTo>
                  <a:pt x="3021" y="4072"/>
                </a:lnTo>
                <a:lnTo>
                  <a:pt x="3016" y="4100"/>
                </a:lnTo>
                <a:lnTo>
                  <a:pt x="3013" y="4129"/>
                </a:lnTo>
                <a:lnTo>
                  <a:pt x="3010" y="4157"/>
                </a:lnTo>
                <a:lnTo>
                  <a:pt x="3009" y="4186"/>
                </a:lnTo>
                <a:lnTo>
                  <a:pt x="3008" y="4213"/>
                </a:lnTo>
                <a:lnTo>
                  <a:pt x="3008" y="4242"/>
                </a:lnTo>
                <a:lnTo>
                  <a:pt x="3009" y="4271"/>
                </a:lnTo>
                <a:lnTo>
                  <a:pt x="3012" y="4300"/>
                </a:lnTo>
                <a:lnTo>
                  <a:pt x="3015" y="4329"/>
                </a:lnTo>
                <a:lnTo>
                  <a:pt x="3019" y="4358"/>
                </a:lnTo>
                <a:close/>
                <a:moveTo>
                  <a:pt x="5072" y="3288"/>
                </a:moveTo>
                <a:lnTo>
                  <a:pt x="5072" y="2435"/>
                </a:lnTo>
                <a:lnTo>
                  <a:pt x="5021" y="2401"/>
                </a:lnTo>
                <a:lnTo>
                  <a:pt x="4970" y="2368"/>
                </a:lnTo>
                <a:lnTo>
                  <a:pt x="4919" y="2337"/>
                </a:lnTo>
                <a:lnTo>
                  <a:pt x="4866" y="2307"/>
                </a:lnTo>
                <a:lnTo>
                  <a:pt x="4812" y="2279"/>
                </a:lnTo>
                <a:lnTo>
                  <a:pt x="4758" y="2252"/>
                </a:lnTo>
                <a:lnTo>
                  <a:pt x="4703" y="2228"/>
                </a:lnTo>
                <a:lnTo>
                  <a:pt x="4648" y="2204"/>
                </a:lnTo>
                <a:lnTo>
                  <a:pt x="4599" y="2184"/>
                </a:lnTo>
                <a:lnTo>
                  <a:pt x="4550" y="2166"/>
                </a:lnTo>
                <a:lnTo>
                  <a:pt x="4501" y="2149"/>
                </a:lnTo>
                <a:lnTo>
                  <a:pt x="4451" y="2134"/>
                </a:lnTo>
                <a:lnTo>
                  <a:pt x="4401" y="2119"/>
                </a:lnTo>
                <a:lnTo>
                  <a:pt x="4350" y="2106"/>
                </a:lnTo>
                <a:lnTo>
                  <a:pt x="4300" y="2093"/>
                </a:lnTo>
                <a:lnTo>
                  <a:pt x="4248" y="2083"/>
                </a:lnTo>
                <a:lnTo>
                  <a:pt x="4197" y="2073"/>
                </a:lnTo>
                <a:lnTo>
                  <a:pt x="4145" y="2064"/>
                </a:lnTo>
                <a:lnTo>
                  <a:pt x="4093" y="2057"/>
                </a:lnTo>
                <a:lnTo>
                  <a:pt x="4040" y="2051"/>
                </a:lnTo>
                <a:lnTo>
                  <a:pt x="3989" y="2047"/>
                </a:lnTo>
                <a:lnTo>
                  <a:pt x="3935" y="2044"/>
                </a:lnTo>
                <a:lnTo>
                  <a:pt x="3883" y="2042"/>
                </a:lnTo>
                <a:lnTo>
                  <a:pt x="3830" y="2041"/>
                </a:lnTo>
                <a:lnTo>
                  <a:pt x="3777" y="2041"/>
                </a:lnTo>
                <a:lnTo>
                  <a:pt x="3724" y="2043"/>
                </a:lnTo>
                <a:lnTo>
                  <a:pt x="3671" y="2046"/>
                </a:lnTo>
                <a:lnTo>
                  <a:pt x="3618" y="2050"/>
                </a:lnTo>
                <a:lnTo>
                  <a:pt x="3565" y="2056"/>
                </a:lnTo>
                <a:lnTo>
                  <a:pt x="3511" y="2063"/>
                </a:lnTo>
                <a:lnTo>
                  <a:pt x="3458" y="2072"/>
                </a:lnTo>
                <a:lnTo>
                  <a:pt x="3405" y="2082"/>
                </a:lnTo>
                <a:lnTo>
                  <a:pt x="3352" y="2092"/>
                </a:lnTo>
                <a:lnTo>
                  <a:pt x="3299" y="2106"/>
                </a:lnTo>
                <a:lnTo>
                  <a:pt x="3246" y="2119"/>
                </a:lnTo>
                <a:lnTo>
                  <a:pt x="3193" y="2135"/>
                </a:lnTo>
                <a:lnTo>
                  <a:pt x="3141" y="2151"/>
                </a:lnTo>
                <a:lnTo>
                  <a:pt x="3088" y="2170"/>
                </a:lnTo>
                <a:lnTo>
                  <a:pt x="3036" y="2189"/>
                </a:lnTo>
                <a:lnTo>
                  <a:pt x="2984" y="2210"/>
                </a:lnTo>
                <a:lnTo>
                  <a:pt x="2984" y="2210"/>
                </a:lnTo>
                <a:lnTo>
                  <a:pt x="2984" y="2210"/>
                </a:lnTo>
                <a:lnTo>
                  <a:pt x="2984" y="2210"/>
                </a:lnTo>
                <a:lnTo>
                  <a:pt x="2984" y="2210"/>
                </a:lnTo>
                <a:lnTo>
                  <a:pt x="2949" y="2225"/>
                </a:lnTo>
                <a:lnTo>
                  <a:pt x="2914" y="2241"/>
                </a:lnTo>
                <a:lnTo>
                  <a:pt x="2879" y="2257"/>
                </a:lnTo>
                <a:lnTo>
                  <a:pt x="2845" y="2274"/>
                </a:lnTo>
                <a:lnTo>
                  <a:pt x="2811" y="2292"/>
                </a:lnTo>
                <a:lnTo>
                  <a:pt x="2778" y="2310"/>
                </a:lnTo>
                <a:lnTo>
                  <a:pt x="2745" y="2329"/>
                </a:lnTo>
                <a:lnTo>
                  <a:pt x="2713" y="2347"/>
                </a:lnTo>
                <a:lnTo>
                  <a:pt x="2681" y="2367"/>
                </a:lnTo>
                <a:lnTo>
                  <a:pt x="2649" y="2388"/>
                </a:lnTo>
                <a:lnTo>
                  <a:pt x="2617" y="2408"/>
                </a:lnTo>
                <a:lnTo>
                  <a:pt x="2586" y="2429"/>
                </a:lnTo>
                <a:lnTo>
                  <a:pt x="2555" y="2450"/>
                </a:lnTo>
                <a:lnTo>
                  <a:pt x="2525" y="2473"/>
                </a:lnTo>
                <a:lnTo>
                  <a:pt x="2495" y="2496"/>
                </a:lnTo>
                <a:lnTo>
                  <a:pt x="2466" y="2519"/>
                </a:lnTo>
                <a:lnTo>
                  <a:pt x="2449" y="2533"/>
                </a:lnTo>
                <a:lnTo>
                  <a:pt x="2431" y="2547"/>
                </a:lnTo>
                <a:lnTo>
                  <a:pt x="2411" y="2564"/>
                </a:lnTo>
                <a:lnTo>
                  <a:pt x="2390" y="2582"/>
                </a:lnTo>
                <a:lnTo>
                  <a:pt x="2344" y="2625"/>
                </a:lnTo>
                <a:lnTo>
                  <a:pt x="2299" y="2668"/>
                </a:lnTo>
                <a:lnTo>
                  <a:pt x="2254" y="2714"/>
                </a:lnTo>
                <a:lnTo>
                  <a:pt x="2211" y="2760"/>
                </a:lnTo>
                <a:lnTo>
                  <a:pt x="2169" y="2808"/>
                </a:lnTo>
                <a:lnTo>
                  <a:pt x="2129" y="2856"/>
                </a:lnTo>
                <a:lnTo>
                  <a:pt x="2090" y="2906"/>
                </a:lnTo>
                <a:lnTo>
                  <a:pt x="2053" y="2957"/>
                </a:lnTo>
                <a:lnTo>
                  <a:pt x="1976" y="3067"/>
                </a:lnTo>
                <a:lnTo>
                  <a:pt x="2085" y="3144"/>
                </a:lnTo>
                <a:lnTo>
                  <a:pt x="2371" y="3348"/>
                </a:lnTo>
                <a:lnTo>
                  <a:pt x="2479" y="3425"/>
                </a:lnTo>
                <a:lnTo>
                  <a:pt x="2557" y="3317"/>
                </a:lnTo>
                <a:lnTo>
                  <a:pt x="2557" y="3317"/>
                </a:lnTo>
                <a:lnTo>
                  <a:pt x="2557" y="3316"/>
                </a:lnTo>
                <a:lnTo>
                  <a:pt x="2576" y="3292"/>
                </a:lnTo>
                <a:lnTo>
                  <a:pt x="2594" y="3267"/>
                </a:lnTo>
                <a:lnTo>
                  <a:pt x="2613" y="3243"/>
                </a:lnTo>
                <a:lnTo>
                  <a:pt x="2631" y="3220"/>
                </a:lnTo>
                <a:lnTo>
                  <a:pt x="2652" y="3197"/>
                </a:lnTo>
                <a:lnTo>
                  <a:pt x="2671" y="3173"/>
                </a:lnTo>
                <a:lnTo>
                  <a:pt x="2692" y="3151"/>
                </a:lnTo>
                <a:lnTo>
                  <a:pt x="2713" y="3131"/>
                </a:lnTo>
                <a:lnTo>
                  <a:pt x="2739" y="3103"/>
                </a:lnTo>
                <a:lnTo>
                  <a:pt x="2767" y="3076"/>
                </a:lnTo>
                <a:lnTo>
                  <a:pt x="2796" y="3050"/>
                </a:lnTo>
                <a:lnTo>
                  <a:pt x="2826" y="3025"/>
                </a:lnTo>
                <a:lnTo>
                  <a:pt x="2856" y="3001"/>
                </a:lnTo>
                <a:lnTo>
                  <a:pt x="2887" y="2977"/>
                </a:lnTo>
                <a:lnTo>
                  <a:pt x="2917" y="2954"/>
                </a:lnTo>
                <a:lnTo>
                  <a:pt x="2949" y="2931"/>
                </a:lnTo>
                <a:lnTo>
                  <a:pt x="2981" y="2910"/>
                </a:lnTo>
                <a:lnTo>
                  <a:pt x="3014" y="2889"/>
                </a:lnTo>
                <a:lnTo>
                  <a:pt x="3048" y="2870"/>
                </a:lnTo>
                <a:lnTo>
                  <a:pt x="3082" y="2851"/>
                </a:lnTo>
                <a:lnTo>
                  <a:pt x="3117" y="2832"/>
                </a:lnTo>
                <a:lnTo>
                  <a:pt x="3152" y="2815"/>
                </a:lnTo>
                <a:lnTo>
                  <a:pt x="3187" y="2798"/>
                </a:lnTo>
                <a:lnTo>
                  <a:pt x="3223" y="2783"/>
                </a:lnTo>
                <a:lnTo>
                  <a:pt x="3224" y="2783"/>
                </a:lnTo>
                <a:lnTo>
                  <a:pt x="3223" y="2782"/>
                </a:lnTo>
                <a:lnTo>
                  <a:pt x="3260" y="2767"/>
                </a:lnTo>
                <a:lnTo>
                  <a:pt x="3298" y="2753"/>
                </a:lnTo>
                <a:lnTo>
                  <a:pt x="3335" y="2739"/>
                </a:lnTo>
                <a:lnTo>
                  <a:pt x="3372" y="2728"/>
                </a:lnTo>
                <a:lnTo>
                  <a:pt x="3410" y="2717"/>
                </a:lnTo>
                <a:lnTo>
                  <a:pt x="3449" y="2707"/>
                </a:lnTo>
                <a:lnTo>
                  <a:pt x="3486" y="2698"/>
                </a:lnTo>
                <a:lnTo>
                  <a:pt x="3524" y="2690"/>
                </a:lnTo>
                <a:lnTo>
                  <a:pt x="3562" y="2683"/>
                </a:lnTo>
                <a:lnTo>
                  <a:pt x="3600" y="2677"/>
                </a:lnTo>
                <a:lnTo>
                  <a:pt x="3638" y="2672"/>
                </a:lnTo>
                <a:lnTo>
                  <a:pt x="3676" y="2668"/>
                </a:lnTo>
                <a:lnTo>
                  <a:pt x="3714" y="2665"/>
                </a:lnTo>
                <a:lnTo>
                  <a:pt x="3752" y="2662"/>
                </a:lnTo>
                <a:lnTo>
                  <a:pt x="3790" y="2661"/>
                </a:lnTo>
                <a:lnTo>
                  <a:pt x="3828" y="2661"/>
                </a:lnTo>
                <a:lnTo>
                  <a:pt x="3865" y="2661"/>
                </a:lnTo>
                <a:lnTo>
                  <a:pt x="3904" y="2663"/>
                </a:lnTo>
                <a:lnTo>
                  <a:pt x="3942" y="2665"/>
                </a:lnTo>
                <a:lnTo>
                  <a:pt x="3979" y="2669"/>
                </a:lnTo>
                <a:lnTo>
                  <a:pt x="4016" y="2673"/>
                </a:lnTo>
                <a:lnTo>
                  <a:pt x="4054" y="2679"/>
                </a:lnTo>
                <a:lnTo>
                  <a:pt x="4091" y="2685"/>
                </a:lnTo>
                <a:lnTo>
                  <a:pt x="4127" y="2691"/>
                </a:lnTo>
                <a:lnTo>
                  <a:pt x="4164" y="2699"/>
                </a:lnTo>
                <a:lnTo>
                  <a:pt x="4200" y="2707"/>
                </a:lnTo>
                <a:lnTo>
                  <a:pt x="4237" y="2718"/>
                </a:lnTo>
                <a:lnTo>
                  <a:pt x="4272" y="2728"/>
                </a:lnTo>
                <a:lnTo>
                  <a:pt x="4308" y="2739"/>
                </a:lnTo>
                <a:lnTo>
                  <a:pt x="4343" y="2751"/>
                </a:lnTo>
                <a:lnTo>
                  <a:pt x="4379" y="2764"/>
                </a:lnTo>
                <a:lnTo>
                  <a:pt x="4413" y="2778"/>
                </a:lnTo>
                <a:lnTo>
                  <a:pt x="4461" y="2798"/>
                </a:lnTo>
                <a:lnTo>
                  <a:pt x="4509" y="2821"/>
                </a:lnTo>
                <a:lnTo>
                  <a:pt x="4555" y="2845"/>
                </a:lnTo>
                <a:lnTo>
                  <a:pt x="4600" y="2870"/>
                </a:lnTo>
                <a:lnTo>
                  <a:pt x="4646" y="2896"/>
                </a:lnTo>
                <a:lnTo>
                  <a:pt x="4690" y="2925"/>
                </a:lnTo>
                <a:lnTo>
                  <a:pt x="4732" y="2954"/>
                </a:lnTo>
                <a:lnTo>
                  <a:pt x="4774" y="2986"/>
                </a:lnTo>
                <a:lnTo>
                  <a:pt x="4816" y="3019"/>
                </a:lnTo>
                <a:lnTo>
                  <a:pt x="4856" y="3053"/>
                </a:lnTo>
                <a:lnTo>
                  <a:pt x="4895" y="3088"/>
                </a:lnTo>
                <a:lnTo>
                  <a:pt x="4933" y="3125"/>
                </a:lnTo>
                <a:lnTo>
                  <a:pt x="4969" y="3164"/>
                </a:lnTo>
                <a:lnTo>
                  <a:pt x="5005" y="3204"/>
                </a:lnTo>
                <a:lnTo>
                  <a:pt x="5039" y="3245"/>
                </a:lnTo>
                <a:lnTo>
                  <a:pt x="5072" y="3288"/>
                </a:lnTo>
                <a:close/>
                <a:moveTo>
                  <a:pt x="5072" y="2362"/>
                </a:moveTo>
                <a:lnTo>
                  <a:pt x="5072" y="1649"/>
                </a:lnTo>
                <a:lnTo>
                  <a:pt x="5014" y="1621"/>
                </a:lnTo>
                <a:lnTo>
                  <a:pt x="4956" y="1595"/>
                </a:lnTo>
                <a:lnTo>
                  <a:pt x="4897" y="1570"/>
                </a:lnTo>
                <a:lnTo>
                  <a:pt x="4837" y="1546"/>
                </a:lnTo>
                <a:lnTo>
                  <a:pt x="4777" y="1525"/>
                </a:lnTo>
                <a:lnTo>
                  <a:pt x="4718" y="1504"/>
                </a:lnTo>
                <a:lnTo>
                  <a:pt x="4656" y="1484"/>
                </a:lnTo>
                <a:lnTo>
                  <a:pt x="4595" y="1466"/>
                </a:lnTo>
                <a:lnTo>
                  <a:pt x="4534" y="1449"/>
                </a:lnTo>
                <a:lnTo>
                  <a:pt x="4472" y="1434"/>
                </a:lnTo>
                <a:lnTo>
                  <a:pt x="4409" y="1420"/>
                </a:lnTo>
                <a:lnTo>
                  <a:pt x="4346" y="1408"/>
                </a:lnTo>
                <a:lnTo>
                  <a:pt x="4282" y="1397"/>
                </a:lnTo>
                <a:lnTo>
                  <a:pt x="4219" y="1387"/>
                </a:lnTo>
                <a:lnTo>
                  <a:pt x="4155" y="1379"/>
                </a:lnTo>
                <a:lnTo>
                  <a:pt x="4091" y="1372"/>
                </a:lnTo>
                <a:lnTo>
                  <a:pt x="4027" y="1367"/>
                </a:lnTo>
                <a:lnTo>
                  <a:pt x="3962" y="1363"/>
                </a:lnTo>
                <a:lnTo>
                  <a:pt x="3897" y="1361"/>
                </a:lnTo>
                <a:lnTo>
                  <a:pt x="3833" y="1360"/>
                </a:lnTo>
                <a:lnTo>
                  <a:pt x="3767" y="1360"/>
                </a:lnTo>
                <a:lnTo>
                  <a:pt x="3702" y="1362"/>
                </a:lnTo>
                <a:lnTo>
                  <a:pt x="3636" y="1366"/>
                </a:lnTo>
                <a:lnTo>
                  <a:pt x="3571" y="1371"/>
                </a:lnTo>
                <a:lnTo>
                  <a:pt x="3505" y="1377"/>
                </a:lnTo>
                <a:lnTo>
                  <a:pt x="3439" y="1385"/>
                </a:lnTo>
                <a:lnTo>
                  <a:pt x="3374" y="1396"/>
                </a:lnTo>
                <a:lnTo>
                  <a:pt x="3309" y="1407"/>
                </a:lnTo>
                <a:lnTo>
                  <a:pt x="3243" y="1420"/>
                </a:lnTo>
                <a:lnTo>
                  <a:pt x="3177" y="1435"/>
                </a:lnTo>
                <a:lnTo>
                  <a:pt x="3112" y="1450"/>
                </a:lnTo>
                <a:lnTo>
                  <a:pt x="3046" y="1469"/>
                </a:lnTo>
                <a:lnTo>
                  <a:pt x="3046" y="1469"/>
                </a:lnTo>
                <a:lnTo>
                  <a:pt x="3040" y="1471"/>
                </a:lnTo>
                <a:lnTo>
                  <a:pt x="3030" y="1474"/>
                </a:lnTo>
                <a:lnTo>
                  <a:pt x="3016" y="1477"/>
                </a:lnTo>
                <a:lnTo>
                  <a:pt x="3000" y="1482"/>
                </a:lnTo>
                <a:lnTo>
                  <a:pt x="2983" y="1487"/>
                </a:lnTo>
                <a:lnTo>
                  <a:pt x="2969" y="1492"/>
                </a:lnTo>
                <a:lnTo>
                  <a:pt x="2960" y="1495"/>
                </a:lnTo>
                <a:lnTo>
                  <a:pt x="2953" y="1497"/>
                </a:lnTo>
                <a:lnTo>
                  <a:pt x="2925" y="1506"/>
                </a:lnTo>
                <a:lnTo>
                  <a:pt x="2895" y="1516"/>
                </a:lnTo>
                <a:lnTo>
                  <a:pt x="2866" y="1527"/>
                </a:lnTo>
                <a:lnTo>
                  <a:pt x="2836" y="1537"/>
                </a:lnTo>
                <a:lnTo>
                  <a:pt x="2807" y="1548"/>
                </a:lnTo>
                <a:lnTo>
                  <a:pt x="2778" y="1560"/>
                </a:lnTo>
                <a:lnTo>
                  <a:pt x="2750" y="1571"/>
                </a:lnTo>
                <a:lnTo>
                  <a:pt x="2722" y="1582"/>
                </a:lnTo>
                <a:lnTo>
                  <a:pt x="2598" y="1634"/>
                </a:lnTo>
                <a:lnTo>
                  <a:pt x="2651" y="1758"/>
                </a:lnTo>
                <a:lnTo>
                  <a:pt x="2787" y="2083"/>
                </a:lnTo>
                <a:lnTo>
                  <a:pt x="2838" y="2207"/>
                </a:lnTo>
                <a:lnTo>
                  <a:pt x="2962" y="2155"/>
                </a:lnTo>
                <a:lnTo>
                  <a:pt x="2962" y="2155"/>
                </a:lnTo>
                <a:lnTo>
                  <a:pt x="2962" y="2154"/>
                </a:lnTo>
                <a:lnTo>
                  <a:pt x="2992" y="2142"/>
                </a:lnTo>
                <a:lnTo>
                  <a:pt x="3022" y="2131"/>
                </a:lnTo>
                <a:lnTo>
                  <a:pt x="3054" y="2118"/>
                </a:lnTo>
                <a:lnTo>
                  <a:pt x="3088" y="2106"/>
                </a:lnTo>
                <a:lnTo>
                  <a:pt x="3095" y="2104"/>
                </a:lnTo>
                <a:lnTo>
                  <a:pt x="3109" y="2099"/>
                </a:lnTo>
                <a:lnTo>
                  <a:pt x="3135" y="2090"/>
                </a:lnTo>
                <a:lnTo>
                  <a:pt x="3161" y="2082"/>
                </a:lnTo>
                <a:lnTo>
                  <a:pt x="3189" y="2074"/>
                </a:lnTo>
                <a:lnTo>
                  <a:pt x="3217" y="2065"/>
                </a:lnTo>
                <a:lnTo>
                  <a:pt x="3217" y="2065"/>
                </a:lnTo>
                <a:lnTo>
                  <a:pt x="3274" y="2050"/>
                </a:lnTo>
                <a:lnTo>
                  <a:pt x="3331" y="2036"/>
                </a:lnTo>
                <a:lnTo>
                  <a:pt x="3388" y="2023"/>
                </a:lnTo>
                <a:lnTo>
                  <a:pt x="3445" y="2013"/>
                </a:lnTo>
                <a:lnTo>
                  <a:pt x="3502" y="2004"/>
                </a:lnTo>
                <a:lnTo>
                  <a:pt x="3560" y="1996"/>
                </a:lnTo>
                <a:lnTo>
                  <a:pt x="3616" y="1990"/>
                </a:lnTo>
                <a:lnTo>
                  <a:pt x="3674" y="1985"/>
                </a:lnTo>
                <a:lnTo>
                  <a:pt x="3731" y="1982"/>
                </a:lnTo>
                <a:lnTo>
                  <a:pt x="3787" y="1980"/>
                </a:lnTo>
                <a:lnTo>
                  <a:pt x="3844" y="1980"/>
                </a:lnTo>
                <a:lnTo>
                  <a:pt x="3900" y="1981"/>
                </a:lnTo>
                <a:lnTo>
                  <a:pt x="3957" y="1984"/>
                </a:lnTo>
                <a:lnTo>
                  <a:pt x="4013" y="1988"/>
                </a:lnTo>
                <a:lnTo>
                  <a:pt x="4069" y="1993"/>
                </a:lnTo>
                <a:lnTo>
                  <a:pt x="4125" y="2000"/>
                </a:lnTo>
                <a:lnTo>
                  <a:pt x="4189" y="2010"/>
                </a:lnTo>
                <a:lnTo>
                  <a:pt x="4251" y="2021"/>
                </a:lnTo>
                <a:lnTo>
                  <a:pt x="4314" y="2035"/>
                </a:lnTo>
                <a:lnTo>
                  <a:pt x="4376" y="2049"/>
                </a:lnTo>
                <a:lnTo>
                  <a:pt x="4438" y="2067"/>
                </a:lnTo>
                <a:lnTo>
                  <a:pt x="4500" y="2085"/>
                </a:lnTo>
                <a:lnTo>
                  <a:pt x="4560" y="2105"/>
                </a:lnTo>
                <a:lnTo>
                  <a:pt x="4620" y="2127"/>
                </a:lnTo>
                <a:lnTo>
                  <a:pt x="4679" y="2151"/>
                </a:lnTo>
                <a:lnTo>
                  <a:pt x="4737" y="2176"/>
                </a:lnTo>
                <a:lnTo>
                  <a:pt x="4795" y="2203"/>
                </a:lnTo>
                <a:lnTo>
                  <a:pt x="4853" y="2232"/>
                </a:lnTo>
                <a:lnTo>
                  <a:pt x="4908" y="2262"/>
                </a:lnTo>
                <a:lnTo>
                  <a:pt x="4964" y="2294"/>
                </a:lnTo>
                <a:lnTo>
                  <a:pt x="5018" y="2327"/>
                </a:lnTo>
                <a:lnTo>
                  <a:pt x="5072" y="2362"/>
                </a:lnTo>
                <a:close/>
                <a:moveTo>
                  <a:pt x="5072" y="1581"/>
                </a:moveTo>
                <a:lnTo>
                  <a:pt x="5072" y="908"/>
                </a:lnTo>
                <a:lnTo>
                  <a:pt x="5019" y="889"/>
                </a:lnTo>
                <a:lnTo>
                  <a:pt x="4967" y="870"/>
                </a:lnTo>
                <a:lnTo>
                  <a:pt x="4914" y="853"/>
                </a:lnTo>
                <a:lnTo>
                  <a:pt x="4862" y="836"/>
                </a:lnTo>
                <a:lnTo>
                  <a:pt x="4809" y="821"/>
                </a:lnTo>
                <a:lnTo>
                  <a:pt x="4756" y="805"/>
                </a:lnTo>
                <a:lnTo>
                  <a:pt x="4703" y="791"/>
                </a:lnTo>
                <a:lnTo>
                  <a:pt x="4650" y="777"/>
                </a:lnTo>
                <a:lnTo>
                  <a:pt x="4596" y="765"/>
                </a:lnTo>
                <a:lnTo>
                  <a:pt x="4542" y="754"/>
                </a:lnTo>
                <a:lnTo>
                  <a:pt x="4488" y="743"/>
                </a:lnTo>
                <a:lnTo>
                  <a:pt x="4435" y="733"/>
                </a:lnTo>
                <a:lnTo>
                  <a:pt x="4380" y="724"/>
                </a:lnTo>
                <a:lnTo>
                  <a:pt x="4326" y="715"/>
                </a:lnTo>
                <a:lnTo>
                  <a:pt x="4272" y="708"/>
                </a:lnTo>
                <a:lnTo>
                  <a:pt x="4218" y="702"/>
                </a:lnTo>
                <a:lnTo>
                  <a:pt x="4187" y="698"/>
                </a:lnTo>
                <a:lnTo>
                  <a:pt x="4156" y="695"/>
                </a:lnTo>
                <a:lnTo>
                  <a:pt x="4125" y="693"/>
                </a:lnTo>
                <a:lnTo>
                  <a:pt x="4094" y="690"/>
                </a:lnTo>
                <a:lnTo>
                  <a:pt x="4062" y="688"/>
                </a:lnTo>
                <a:lnTo>
                  <a:pt x="4031" y="686"/>
                </a:lnTo>
                <a:lnTo>
                  <a:pt x="4000" y="684"/>
                </a:lnTo>
                <a:lnTo>
                  <a:pt x="3968" y="682"/>
                </a:lnTo>
                <a:lnTo>
                  <a:pt x="3921" y="681"/>
                </a:lnTo>
                <a:lnTo>
                  <a:pt x="3873" y="680"/>
                </a:lnTo>
                <a:lnTo>
                  <a:pt x="3825" y="679"/>
                </a:lnTo>
                <a:lnTo>
                  <a:pt x="3777" y="680"/>
                </a:lnTo>
                <a:lnTo>
                  <a:pt x="3730" y="681"/>
                </a:lnTo>
                <a:lnTo>
                  <a:pt x="3681" y="682"/>
                </a:lnTo>
                <a:lnTo>
                  <a:pt x="3634" y="686"/>
                </a:lnTo>
                <a:lnTo>
                  <a:pt x="3585" y="688"/>
                </a:lnTo>
                <a:lnTo>
                  <a:pt x="3538" y="692"/>
                </a:lnTo>
                <a:lnTo>
                  <a:pt x="3490" y="696"/>
                </a:lnTo>
                <a:lnTo>
                  <a:pt x="3442" y="701"/>
                </a:lnTo>
                <a:lnTo>
                  <a:pt x="3394" y="706"/>
                </a:lnTo>
                <a:lnTo>
                  <a:pt x="3347" y="712"/>
                </a:lnTo>
                <a:lnTo>
                  <a:pt x="3299" y="720"/>
                </a:lnTo>
                <a:lnTo>
                  <a:pt x="3252" y="727"/>
                </a:lnTo>
                <a:lnTo>
                  <a:pt x="3205" y="735"/>
                </a:lnTo>
                <a:lnTo>
                  <a:pt x="3157" y="744"/>
                </a:lnTo>
                <a:lnTo>
                  <a:pt x="3110" y="754"/>
                </a:lnTo>
                <a:lnTo>
                  <a:pt x="3063" y="764"/>
                </a:lnTo>
                <a:lnTo>
                  <a:pt x="3015" y="774"/>
                </a:lnTo>
                <a:lnTo>
                  <a:pt x="2968" y="786"/>
                </a:lnTo>
                <a:lnTo>
                  <a:pt x="2922" y="798"/>
                </a:lnTo>
                <a:lnTo>
                  <a:pt x="2874" y="811"/>
                </a:lnTo>
                <a:lnTo>
                  <a:pt x="2828" y="825"/>
                </a:lnTo>
                <a:lnTo>
                  <a:pt x="2782" y="838"/>
                </a:lnTo>
                <a:lnTo>
                  <a:pt x="2735" y="854"/>
                </a:lnTo>
                <a:lnTo>
                  <a:pt x="2689" y="869"/>
                </a:lnTo>
                <a:lnTo>
                  <a:pt x="2643" y="885"/>
                </a:lnTo>
                <a:lnTo>
                  <a:pt x="2596" y="902"/>
                </a:lnTo>
                <a:lnTo>
                  <a:pt x="2551" y="919"/>
                </a:lnTo>
                <a:lnTo>
                  <a:pt x="2505" y="937"/>
                </a:lnTo>
                <a:lnTo>
                  <a:pt x="2459" y="956"/>
                </a:lnTo>
                <a:lnTo>
                  <a:pt x="2459" y="956"/>
                </a:lnTo>
                <a:lnTo>
                  <a:pt x="2459" y="956"/>
                </a:lnTo>
                <a:lnTo>
                  <a:pt x="2408" y="978"/>
                </a:lnTo>
                <a:lnTo>
                  <a:pt x="2356" y="1000"/>
                </a:lnTo>
                <a:lnTo>
                  <a:pt x="2306" y="1024"/>
                </a:lnTo>
                <a:lnTo>
                  <a:pt x="2256" y="1049"/>
                </a:lnTo>
                <a:lnTo>
                  <a:pt x="2206" y="1074"/>
                </a:lnTo>
                <a:lnTo>
                  <a:pt x="2158" y="1099"/>
                </a:lnTo>
                <a:lnTo>
                  <a:pt x="2109" y="1126"/>
                </a:lnTo>
                <a:lnTo>
                  <a:pt x="2061" y="1153"/>
                </a:lnTo>
                <a:lnTo>
                  <a:pt x="2014" y="1181"/>
                </a:lnTo>
                <a:lnTo>
                  <a:pt x="1967" y="1210"/>
                </a:lnTo>
                <a:lnTo>
                  <a:pt x="1921" y="1239"/>
                </a:lnTo>
                <a:lnTo>
                  <a:pt x="1876" y="1269"/>
                </a:lnTo>
                <a:lnTo>
                  <a:pt x="1830" y="1299"/>
                </a:lnTo>
                <a:lnTo>
                  <a:pt x="1786" y="1330"/>
                </a:lnTo>
                <a:lnTo>
                  <a:pt x="1742" y="1362"/>
                </a:lnTo>
                <a:lnTo>
                  <a:pt x="1699" y="1394"/>
                </a:lnTo>
                <a:lnTo>
                  <a:pt x="1655" y="1427"/>
                </a:lnTo>
                <a:lnTo>
                  <a:pt x="1614" y="1461"/>
                </a:lnTo>
                <a:lnTo>
                  <a:pt x="1572" y="1495"/>
                </a:lnTo>
                <a:lnTo>
                  <a:pt x="1531" y="1529"/>
                </a:lnTo>
                <a:lnTo>
                  <a:pt x="1491" y="1564"/>
                </a:lnTo>
                <a:lnTo>
                  <a:pt x="1452" y="1600"/>
                </a:lnTo>
                <a:lnTo>
                  <a:pt x="1412" y="1636"/>
                </a:lnTo>
                <a:lnTo>
                  <a:pt x="1373" y="1673"/>
                </a:lnTo>
                <a:lnTo>
                  <a:pt x="1335" y="1710"/>
                </a:lnTo>
                <a:lnTo>
                  <a:pt x="1298" y="1749"/>
                </a:lnTo>
                <a:lnTo>
                  <a:pt x="1261" y="1787"/>
                </a:lnTo>
                <a:lnTo>
                  <a:pt x="1225" y="1826"/>
                </a:lnTo>
                <a:lnTo>
                  <a:pt x="1190" y="1865"/>
                </a:lnTo>
                <a:lnTo>
                  <a:pt x="1155" y="1906"/>
                </a:lnTo>
                <a:lnTo>
                  <a:pt x="1121" y="1946"/>
                </a:lnTo>
                <a:lnTo>
                  <a:pt x="1087" y="1987"/>
                </a:lnTo>
                <a:lnTo>
                  <a:pt x="1061" y="2019"/>
                </a:lnTo>
                <a:lnTo>
                  <a:pt x="1037" y="2051"/>
                </a:lnTo>
                <a:lnTo>
                  <a:pt x="1012" y="2084"/>
                </a:lnTo>
                <a:lnTo>
                  <a:pt x="987" y="2116"/>
                </a:lnTo>
                <a:lnTo>
                  <a:pt x="964" y="2150"/>
                </a:lnTo>
                <a:lnTo>
                  <a:pt x="940" y="2183"/>
                </a:lnTo>
                <a:lnTo>
                  <a:pt x="916" y="2217"/>
                </a:lnTo>
                <a:lnTo>
                  <a:pt x="894" y="2251"/>
                </a:lnTo>
                <a:lnTo>
                  <a:pt x="871" y="2285"/>
                </a:lnTo>
                <a:lnTo>
                  <a:pt x="849" y="2319"/>
                </a:lnTo>
                <a:lnTo>
                  <a:pt x="828" y="2353"/>
                </a:lnTo>
                <a:lnTo>
                  <a:pt x="806" y="2389"/>
                </a:lnTo>
                <a:lnTo>
                  <a:pt x="786" y="2424"/>
                </a:lnTo>
                <a:lnTo>
                  <a:pt x="765" y="2460"/>
                </a:lnTo>
                <a:lnTo>
                  <a:pt x="744" y="2495"/>
                </a:lnTo>
                <a:lnTo>
                  <a:pt x="725" y="2531"/>
                </a:lnTo>
                <a:lnTo>
                  <a:pt x="724" y="2533"/>
                </a:lnTo>
                <a:lnTo>
                  <a:pt x="724" y="2533"/>
                </a:lnTo>
                <a:lnTo>
                  <a:pt x="695" y="2589"/>
                </a:lnTo>
                <a:lnTo>
                  <a:pt x="719" y="2647"/>
                </a:lnTo>
                <a:lnTo>
                  <a:pt x="900" y="3080"/>
                </a:lnTo>
                <a:lnTo>
                  <a:pt x="1022" y="3372"/>
                </a:lnTo>
                <a:lnTo>
                  <a:pt x="1147" y="3080"/>
                </a:lnTo>
                <a:lnTo>
                  <a:pt x="1170" y="3027"/>
                </a:lnTo>
                <a:lnTo>
                  <a:pt x="1193" y="2975"/>
                </a:lnTo>
                <a:lnTo>
                  <a:pt x="1219" y="2923"/>
                </a:lnTo>
                <a:lnTo>
                  <a:pt x="1245" y="2872"/>
                </a:lnTo>
                <a:lnTo>
                  <a:pt x="1271" y="2820"/>
                </a:lnTo>
                <a:lnTo>
                  <a:pt x="1300" y="2769"/>
                </a:lnTo>
                <a:lnTo>
                  <a:pt x="1329" y="2720"/>
                </a:lnTo>
                <a:lnTo>
                  <a:pt x="1359" y="2670"/>
                </a:lnTo>
                <a:lnTo>
                  <a:pt x="1390" y="2622"/>
                </a:lnTo>
                <a:lnTo>
                  <a:pt x="1422" y="2573"/>
                </a:lnTo>
                <a:lnTo>
                  <a:pt x="1455" y="2526"/>
                </a:lnTo>
                <a:lnTo>
                  <a:pt x="1489" y="2479"/>
                </a:lnTo>
                <a:lnTo>
                  <a:pt x="1524" y="2433"/>
                </a:lnTo>
                <a:lnTo>
                  <a:pt x="1560" y="2388"/>
                </a:lnTo>
                <a:lnTo>
                  <a:pt x="1596" y="2342"/>
                </a:lnTo>
                <a:lnTo>
                  <a:pt x="1634" y="2298"/>
                </a:lnTo>
                <a:lnTo>
                  <a:pt x="1663" y="2266"/>
                </a:lnTo>
                <a:lnTo>
                  <a:pt x="1692" y="2233"/>
                </a:lnTo>
                <a:lnTo>
                  <a:pt x="1724" y="2199"/>
                </a:lnTo>
                <a:lnTo>
                  <a:pt x="1757" y="2165"/>
                </a:lnTo>
                <a:lnTo>
                  <a:pt x="1807" y="2116"/>
                </a:lnTo>
                <a:lnTo>
                  <a:pt x="1858" y="2068"/>
                </a:lnTo>
                <a:lnTo>
                  <a:pt x="1910" y="2021"/>
                </a:lnTo>
                <a:lnTo>
                  <a:pt x="1963" y="1975"/>
                </a:lnTo>
                <a:lnTo>
                  <a:pt x="2019" y="1930"/>
                </a:lnTo>
                <a:lnTo>
                  <a:pt x="2074" y="1887"/>
                </a:lnTo>
                <a:lnTo>
                  <a:pt x="2131" y="1845"/>
                </a:lnTo>
                <a:lnTo>
                  <a:pt x="2190" y="1804"/>
                </a:lnTo>
                <a:lnTo>
                  <a:pt x="2249" y="1765"/>
                </a:lnTo>
                <a:lnTo>
                  <a:pt x="2310" y="1727"/>
                </a:lnTo>
                <a:lnTo>
                  <a:pt x="2372" y="1690"/>
                </a:lnTo>
                <a:lnTo>
                  <a:pt x="2435" y="1655"/>
                </a:lnTo>
                <a:lnTo>
                  <a:pt x="2499" y="1621"/>
                </a:lnTo>
                <a:lnTo>
                  <a:pt x="2564" y="1588"/>
                </a:lnTo>
                <a:lnTo>
                  <a:pt x="2631" y="1557"/>
                </a:lnTo>
                <a:lnTo>
                  <a:pt x="2698" y="1528"/>
                </a:lnTo>
                <a:lnTo>
                  <a:pt x="2699" y="1528"/>
                </a:lnTo>
                <a:lnTo>
                  <a:pt x="2699" y="1528"/>
                </a:lnTo>
                <a:lnTo>
                  <a:pt x="2753" y="1506"/>
                </a:lnTo>
                <a:lnTo>
                  <a:pt x="2807" y="1485"/>
                </a:lnTo>
                <a:lnTo>
                  <a:pt x="2862" y="1465"/>
                </a:lnTo>
                <a:lnTo>
                  <a:pt x="2917" y="1446"/>
                </a:lnTo>
                <a:lnTo>
                  <a:pt x="2972" y="1429"/>
                </a:lnTo>
                <a:lnTo>
                  <a:pt x="3028" y="1412"/>
                </a:lnTo>
                <a:lnTo>
                  <a:pt x="3083" y="1397"/>
                </a:lnTo>
                <a:lnTo>
                  <a:pt x="3139" y="1383"/>
                </a:lnTo>
                <a:lnTo>
                  <a:pt x="3194" y="1370"/>
                </a:lnTo>
                <a:lnTo>
                  <a:pt x="3251" y="1357"/>
                </a:lnTo>
                <a:lnTo>
                  <a:pt x="3308" y="1347"/>
                </a:lnTo>
                <a:lnTo>
                  <a:pt x="3363" y="1337"/>
                </a:lnTo>
                <a:lnTo>
                  <a:pt x="3420" y="1329"/>
                </a:lnTo>
                <a:lnTo>
                  <a:pt x="3476" y="1321"/>
                </a:lnTo>
                <a:lnTo>
                  <a:pt x="3533" y="1315"/>
                </a:lnTo>
                <a:lnTo>
                  <a:pt x="3591" y="1310"/>
                </a:lnTo>
                <a:lnTo>
                  <a:pt x="3647" y="1306"/>
                </a:lnTo>
                <a:lnTo>
                  <a:pt x="3704" y="1303"/>
                </a:lnTo>
                <a:lnTo>
                  <a:pt x="3760" y="1301"/>
                </a:lnTo>
                <a:lnTo>
                  <a:pt x="3818" y="1300"/>
                </a:lnTo>
                <a:lnTo>
                  <a:pt x="3875" y="1301"/>
                </a:lnTo>
                <a:lnTo>
                  <a:pt x="3931" y="1302"/>
                </a:lnTo>
                <a:lnTo>
                  <a:pt x="3988" y="1305"/>
                </a:lnTo>
                <a:lnTo>
                  <a:pt x="4045" y="1308"/>
                </a:lnTo>
                <a:lnTo>
                  <a:pt x="4101" y="1313"/>
                </a:lnTo>
                <a:lnTo>
                  <a:pt x="4158" y="1319"/>
                </a:lnTo>
                <a:lnTo>
                  <a:pt x="4214" y="1325"/>
                </a:lnTo>
                <a:lnTo>
                  <a:pt x="4271" y="1334"/>
                </a:lnTo>
                <a:lnTo>
                  <a:pt x="4327" y="1343"/>
                </a:lnTo>
                <a:lnTo>
                  <a:pt x="4383" y="1354"/>
                </a:lnTo>
                <a:lnTo>
                  <a:pt x="4439" y="1366"/>
                </a:lnTo>
                <a:lnTo>
                  <a:pt x="4494" y="1378"/>
                </a:lnTo>
                <a:lnTo>
                  <a:pt x="4538" y="1388"/>
                </a:lnTo>
                <a:lnTo>
                  <a:pt x="4581" y="1400"/>
                </a:lnTo>
                <a:lnTo>
                  <a:pt x="4624" y="1412"/>
                </a:lnTo>
                <a:lnTo>
                  <a:pt x="4667" y="1425"/>
                </a:lnTo>
                <a:lnTo>
                  <a:pt x="4710" y="1438"/>
                </a:lnTo>
                <a:lnTo>
                  <a:pt x="4752" y="1451"/>
                </a:lnTo>
                <a:lnTo>
                  <a:pt x="4794" y="1467"/>
                </a:lnTo>
                <a:lnTo>
                  <a:pt x="4836" y="1481"/>
                </a:lnTo>
                <a:lnTo>
                  <a:pt x="4866" y="1493"/>
                </a:lnTo>
                <a:lnTo>
                  <a:pt x="4895" y="1504"/>
                </a:lnTo>
                <a:lnTo>
                  <a:pt x="4925" y="1516"/>
                </a:lnTo>
                <a:lnTo>
                  <a:pt x="4954" y="1529"/>
                </a:lnTo>
                <a:lnTo>
                  <a:pt x="4983" y="1541"/>
                </a:lnTo>
                <a:lnTo>
                  <a:pt x="5013" y="1555"/>
                </a:lnTo>
                <a:lnTo>
                  <a:pt x="5042" y="1568"/>
                </a:lnTo>
                <a:lnTo>
                  <a:pt x="5072" y="1581"/>
                </a:lnTo>
                <a:close/>
                <a:moveTo>
                  <a:pt x="1897" y="2112"/>
                </a:moveTo>
                <a:lnTo>
                  <a:pt x="1895" y="2114"/>
                </a:lnTo>
                <a:lnTo>
                  <a:pt x="1888" y="2120"/>
                </a:lnTo>
                <a:lnTo>
                  <a:pt x="1881" y="2127"/>
                </a:lnTo>
                <a:lnTo>
                  <a:pt x="1880" y="2128"/>
                </a:lnTo>
                <a:lnTo>
                  <a:pt x="1879" y="2129"/>
                </a:lnTo>
                <a:lnTo>
                  <a:pt x="1879" y="2129"/>
                </a:lnTo>
                <a:lnTo>
                  <a:pt x="1850" y="2156"/>
                </a:lnTo>
                <a:lnTo>
                  <a:pt x="1821" y="2184"/>
                </a:lnTo>
                <a:lnTo>
                  <a:pt x="1793" y="2212"/>
                </a:lnTo>
                <a:lnTo>
                  <a:pt x="1766" y="2241"/>
                </a:lnTo>
                <a:lnTo>
                  <a:pt x="1739" y="2270"/>
                </a:lnTo>
                <a:lnTo>
                  <a:pt x="1712" y="2299"/>
                </a:lnTo>
                <a:lnTo>
                  <a:pt x="1685" y="2329"/>
                </a:lnTo>
                <a:lnTo>
                  <a:pt x="1660" y="2359"/>
                </a:lnTo>
                <a:lnTo>
                  <a:pt x="1634" y="2389"/>
                </a:lnTo>
                <a:lnTo>
                  <a:pt x="1609" y="2420"/>
                </a:lnTo>
                <a:lnTo>
                  <a:pt x="1584" y="2450"/>
                </a:lnTo>
                <a:lnTo>
                  <a:pt x="1560" y="2481"/>
                </a:lnTo>
                <a:lnTo>
                  <a:pt x="1536" y="2513"/>
                </a:lnTo>
                <a:lnTo>
                  <a:pt x="1513" y="2544"/>
                </a:lnTo>
                <a:lnTo>
                  <a:pt x="1491" y="2577"/>
                </a:lnTo>
                <a:lnTo>
                  <a:pt x="1468" y="2609"/>
                </a:lnTo>
                <a:lnTo>
                  <a:pt x="1445" y="2642"/>
                </a:lnTo>
                <a:lnTo>
                  <a:pt x="1425" y="2675"/>
                </a:lnTo>
                <a:lnTo>
                  <a:pt x="1403" y="2709"/>
                </a:lnTo>
                <a:lnTo>
                  <a:pt x="1383" y="2743"/>
                </a:lnTo>
                <a:lnTo>
                  <a:pt x="1363" y="2777"/>
                </a:lnTo>
                <a:lnTo>
                  <a:pt x="1343" y="2811"/>
                </a:lnTo>
                <a:lnTo>
                  <a:pt x="1324" y="2846"/>
                </a:lnTo>
                <a:lnTo>
                  <a:pt x="1305" y="2880"/>
                </a:lnTo>
                <a:lnTo>
                  <a:pt x="1287" y="2915"/>
                </a:lnTo>
                <a:lnTo>
                  <a:pt x="1269" y="2951"/>
                </a:lnTo>
                <a:lnTo>
                  <a:pt x="1252" y="2986"/>
                </a:lnTo>
                <a:lnTo>
                  <a:pt x="1235" y="3022"/>
                </a:lnTo>
                <a:lnTo>
                  <a:pt x="1219" y="3058"/>
                </a:lnTo>
                <a:lnTo>
                  <a:pt x="1202" y="3095"/>
                </a:lnTo>
                <a:lnTo>
                  <a:pt x="1188" y="3131"/>
                </a:lnTo>
                <a:lnTo>
                  <a:pt x="1173" y="3168"/>
                </a:lnTo>
                <a:lnTo>
                  <a:pt x="1162" y="3196"/>
                </a:lnTo>
                <a:lnTo>
                  <a:pt x="1152" y="3224"/>
                </a:lnTo>
                <a:lnTo>
                  <a:pt x="1142" y="3251"/>
                </a:lnTo>
                <a:lnTo>
                  <a:pt x="1131" y="3281"/>
                </a:lnTo>
                <a:lnTo>
                  <a:pt x="1121" y="3310"/>
                </a:lnTo>
                <a:lnTo>
                  <a:pt x="1111" y="3340"/>
                </a:lnTo>
                <a:lnTo>
                  <a:pt x="1102" y="3370"/>
                </a:lnTo>
                <a:lnTo>
                  <a:pt x="1092" y="3401"/>
                </a:lnTo>
                <a:lnTo>
                  <a:pt x="1083" y="3432"/>
                </a:lnTo>
                <a:lnTo>
                  <a:pt x="1075" y="3462"/>
                </a:lnTo>
                <a:lnTo>
                  <a:pt x="1067" y="3492"/>
                </a:lnTo>
                <a:lnTo>
                  <a:pt x="1059" y="3522"/>
                </a:lnTo>
                <a:lnTo>
                  <a:pt x="1051" y="3553"/>
                </a:lnTo>
                <a:lnTo>
                  <a:pt x="1045" y="3583"/>
                </a:lnTo>
                <a:lnTo>
                  <a:pt x="1038" y="3613"/>
                </a:lnTo>
                <a:lnTo>
                  <a:pt x="1032" y="3643"/>
                </a:lnTo>
                <a:lnTo>
                  <a:pt x="1032" y="3643"/>
                </a:lnTo>
                <a:lnTo>
                  <a:pt x="1002" y="3773"/>
                </a:lnTo>
                <a:lnTo>
                  <a:pt x="1136" y="3801"/>
                </a:lnTo>
                <a:lnTo>
                  <a:pt x="1479" y="3873"/>
                </a:lnTo>
                <a:lnTo>
                  <a:pt x="1610" y="3900"/>
                </a:lnTo>
                <a:lnTo>
                  <a:pt x="1637" y="3767"/>
                </a:lnTo>
                <a:lnTo>
                  <a:pt x="1645" y="3733"/>
                </a:lnTo>
                <a:lnTo>
                  <a:pt x="1652" y="3699"/>
                </a:lnTo>
                <a:lnTo>
                  <a:pt x="1662" y="3664"/>
                </a:lnTo>
                <a:lnTo>
                  <a:pt x="1670" y="3630"/>
                </a:lnTo>
                <a:lnTo>
                  <a:pt x="1680" y="3597"/>
                </a:lnTo>
                <a:lnTo>
                  <a:pt x="1689" y="3563"/>
                </a:lnTo>
                <a:lnTo>
                  <a:pt x="1701" y="3530"/>
                </a:lnTo>
                <a:lnTo>
                  <a:pt x="1711" y="3496"/>
                </a:lnTo>
                <a:lnTo>
                  <a:pt x="1723" y="3463"/>
                </a:lnTo>
                <a:lnTo>
                  <a:pt x="1735" y="3430"/>
                </a:lnTo>
                <a:lnTo>
                  <a:pt x="1748" y="3398"/>
                </a:lnTo>
                <a:lnTo>
                  <a:pt x="1760" y="3365"/>
                </a:lnTo>
                <a:lnTo>
                  <a:pt x="1775" y="3333"/>
                </a:lnTo>
                <a:lnTo>
                  <a:pt x="1788" y="3301"/>
                </a:lnTo>
                <a:lnTo>
                  <a:pt x="1803" y="3269"/>
                </a:lnTo>
                <a:lnTo>
                  <a:pt x="1818" y="3238"/>
                </a:lnTo>
                <a:lnTo>
                  <a:pt x="1833" y="3206"/>
                </a:lnTo>
                <a:lnTo>
                  <a:pt x="1850" y="3175"/>
                </a:lnTo>
                <a:lnTo>
                  <a:pt x="1866" y="3145"/>
                </a:lnTo>
                <a:lnTo>
                  <a:pt x="1883" y="3114"/>
                </a:lnTo>
                <a:lnTo>
                  <a:pt x="1900" y="3084"/>
                </a:lnTo>
                <a:lnTo>
                  <a:pt x="1918" y="3054"/>
                </a:lnTo>
                <a:lnTo>
                  <a:pt x="1936" y="3024"/>
                </a:lnTo>
                <a:lnTo>
                  <a:pt x="1956" y="2995"/>
                </a:lnTo>
                <a:lnTo>
                  <a:pt x="1974" y="2966"/>
                </a:lnTo>
                <a:lnTo>
                  <a:pt x="1994" y="2938"/>
                </a:lnTo>
                <a:lnTo>
                  <a:pt x="2015" y="2909"/>
                </a:lnTo>
                <a:lnTo>
                  <a:pt x="2035" y="2881"/>
                </a:lnTo>
                <a:lnTo>
                  <a:pt x="2056" y="2853"/>
                </a:lnTo>
                <a:lnTo>
                  <a:pt x="2077" y="2825"/>
                </a:lnTo>
                <a:lnTo>
                  <a:pt x="2099" y="2798"/>
                </a:lnTo>
                <a:lnTo>
                  <a:pt x="2122" y="2771"/>
                </a:lnTo>
                <a:lnTo>
                  <a:pt x="2139" y="2751"/>
                </a:lnTo>
                <a:lnTo>
                  <a:pt x="2158" y="2730"/>
                </a:lnTo>
                <a:lnTo>
                  <a:pt x="2176" y="2710"/>
                </a:lnTo>
                <a:lnTo>
                  <a:pt x="2194" y="2689"/>
                </a:lnTo>
                <a:lnTo>
                  <a:pt x="2212" y="2669"/>
                </a:lnTo>
                <a:lnTo>
                  <a:pt x="2232" y="2651"/>
                </a:lnTo>
                <a:lnTo>
                  <a:pt x="2250" y="2631"/>
                </a:lnTo>
                <a:lnTo>
                  <a:pt x="2270" y="2613"/>
                </a:lnTo>
                <a:lnTo>
                  <a:pt x="2289" y="2593"/>
                </a:lnTo>
                <a:lnTo>
                  <a:pt x="2309" y="2574"/>
                </a:lnTo>
                <a:lnTo>
                  <a:pt x="2330" y="2557"/>
                </a:lnTo>
                <a:lnTo>
                  <a:pt x="2349" y="2538"/>
                </a:lnTo>
                <a:lnTo>
                  <a:pt x="2370" y="2521"/>
                </a:lnTo>
                <a:lnTo>
                  <a:pt x="2390" y="2503"/>
                </a:lnTo>
                <a:lnTo>
                  <a:pt x="2412" y="2486"/>
                </a:lnTo>
                <a:lnTo>
                  <a:pt x="2433" y="2468"/>
                </a:lnTo>
                <a:lnTo>
                  <a:pt x="2434" y="2468"/>
                </a:lnTo>
                <a:lnTo>
                  <a:pt x="2434" y="2468"/>
                </a:lnTo>
                <a:lnTo>
                  <a:pt x="2538" y="2384"/>
                </a:lnTo>
                <a:lnTo>
                  <a:pt x="2454" y="2280"/>
                </a:lnTo>
                <a:lnTo>
                  <a:pt x="2236" y="2004"/>
                </a:lnTo>
                <a:lnTo>
                  <a:pt x="2153" y="1899"/>
                </a:lnTo>
                <a:lnTo>
                  <a:pt x="2049" y="1982"/>
                </a:lnTo>
                <a:lnTo>
                  <a:pt x="2040" y="1988"/>
                </a:lnTo>
                <a:lnTo>
                  <a:pt x="2040" y="1989"/>
                </a:lnTo>
                <a:lnTo>
                  <a:pt x="2043" y="1986"/>
                </a:lnTo>
                <a:lnTo>
                  <a:pt x="2049" y="1983"/>
                </a:lnTo>
                <a:lnTo>
                  <a:pt x="2049" y="1983"/>
                </a:lnTo>
                <a:lnTo>
                  <a:pt x="2044" y="1986"/>
                </a:lnTo>
                <a:lnTo>
                  <a:pt x="2036" y="1992"/>
                </a:lnTo>
                <a:lnTo>
                  <a:pt x="2028" y="1998"/>
                </a:lnTo>
                <a:lnTo>
                  <a:pt x="2025" y="2001"/>
                </a:lnTo>
                <a:lnTo>
                  <a:pt x="2025" y="2001"/>
                </a:lnTo>
                <a:lnTo>
                  <a:pt x="2028" y="1999"/>
                </a:lnTo>
                <a:lnTo>
                  <a:pt x="2031" y="1996"/>
                </a:lnTo>
                <a:lnTo>
                  <a:pt x="2031" y="1996"/>
                </a:lnTo>
                <a:lnTo>
                  <a:pt x="2025" y="2001"/>
                </a:lnTo>
                <a:lnTo>
                  <a:pt x="2024" y="2001"/>
                </a:lnTo>
                <a:lnTo>
                  <a:pt x="2019" y="2006"/>
                </a:lnTo>
                <a:lnTo>
                  <a:pt x="2011" y="2013"/>
                </a:lnTo>
                <a:lnTo>
                  <a:pt x="2011" y="2013"/>
                </a:lnTo>
                <a:lnTo>
                  <a:pt x="2002" y="2020"/>
                </a:lnTo>
                <a:lnTo>
                  <a:pt x="2001" y="2020"/>
                </a:lnTo>
                <a:lnTo>
                  <a:pt x="1993" y="2027"/>
                </a:lnTo>
                <a:lnTo>
                  <a:pt x="1986" y="2033"/>
                </a:lnTo>
                <a:lnTo>
                  <a:pt x="1990" y="2030"/>
                </a:lnTo>
                <a:lnTo>
                  <a:pt x="1992" y="2028"/>
                </a:lnTo>
                <a:lnTo>
                  <a:pt x="1980" y="2039"/>
                </a:lnTo>
                <a:lnTo>
                  <a:pt x="1980" y="2040"/>
                </a:lnTo>
                <a:lnTo>
                  <a:pt x="1970" y="2047"/>
                </a:lnTo>
                <a:lnTo>
                  <a:pt x="1970" y="2047"/>
                </a:lnTo>
                <a:lnTo>
                  <a:pt x="1964" y="2052"/>
                </a:lnTo>
                <a:lnTo>
                  <a:pt x="1963" y="2053"/>
                </a:lnTo>
                <a:lnTo>
                  <a:pt x="1957" y="2058"/>
                </a:lnTo>
                <a:lnTo>
                  <a:pt x="1957" y="2058"/>
                </a:lnTo>
                <a:lnTo>
                  <a:pt x="1947" y="2068"/>
                </a:lnTo>
                <a:lnTo>
                  <a:pt x="1946" y="2069"/>
                </a:lnTo>
                <a:lnTo>
                  <a:pt x="1936" y="2076"/>
                </a:lnTo>
                <a:lnTo>
                  <a:pt x="1936" y="2077"/>
                </a:lnTo>
                <a:lnTo>
                  <a:pt x="1930" y="2082"/>
                </a:lnTo>
                <a:lnTo>
                  <a:pt x="1929" y="2082"/>
                </a:lnTo>
                <a:lnTo>
                  <a:pt x="1924" y="2087"/>
                </a:lnTo>
                <a:lnTo>
                  <a:pt x="1923" y="2088"/>
                </a:lnTo>
                <a:lnTo>
                  <a:pt x="1916" y="2095"/>
                </a:lnTo>
                <a:lnTo>
                  <a:pt x="1915" y="2095"/>
                </a:lnTo>
                <a:lnTo>
                  <a:pt x="1909" y="2102"/>
                </a:lnTo>
                <a:lnTo>
                  <a:pt x="1908" y="2102"/>
                </a:lnTo>
                <a:lnTo>
                  <a:pt x="1911" y="2100"/>
                </a:lnTo>
                <a:lnTo>
                  <a:pt x="1914" y="2096"/>
                </a:lnTo>
                <a:lnTo>
                  <a:pt x="1917" y="2093"/>
                </a:lnTo>
                <a:lnTo>
                  <a:pt x="1901" y="2108"/>
                </a:lnTo>
                <a:lnTo>
                  <a:pt x="1901" y="2108"/>
                </a:lnTo>
                <a:lnTo>
                  <a:pt x="1898" y="2111"/>
                </a:lnTo>
                <a:lnTo>
                  <a:pt x="1897" y="2112"/>
                </a:lnTo>
                <a:close/>
                <a:moveTo>
                  <a:pt x="2024" y="2001"/>
                </a:moveTo>
                <a:lnTo>
                  <a:pt x="2024" y="2001"/>
                </a:lnTo>
                <a:lnTo>
                  <a:pt x="2025" y="2001"/>
                </a:lnTo>
                <a:lnTo>
                  <a:pt x="2025" y="2001"/>
                </a:lnTo>
                <a:lnTo>
                  <a:pt x="2024" y="2001"/>
                </a:lnTo>
                <a:close/>
                <a:moveTo>
                  <a:pt x="2024" y="2001"/>
                </a:moveTo>
                <a:lnTo>
                  <a:pt x="2024" y="2001"/>
                </a:lnTo>
                <a:lnTo>
                  <a:pt x="2024" y="2003"/>
                </a:lnTo>
                <a:lnTo>
                  <a:pt x="2024" y="2001"/>
                </a:lnTo>
                <a:close/>
                <a:moveTo>
                  <a:pt x="2049" y="1983"/>
                </a:moveTo>
                <a:lnTo>
                  <a:pt x="2050" y="1982"/>
                </a:lnTo>
                <a:lnTo>
                  <a:pt x="2050" y="1981"/>
                </a:lnTo>
                <a:lnTo>
                  <a:pt x="2050" y="1982"/>
                </a:lnTo>
                <a:lnTo>
                  <a:pt x="2049" y="1983"/>
                </a:lnTo>
                <a:lnTo>
                  <a:pt x="2049" y="1983"/>
                </a:lnTo>
                <a:close/>
                <a:moveTo>
                  <a:pt x="2126" y="504"/>
                </a:moveTo>
                <a:lnTo>
                  <a:pt x="2262" y="829"/>
                </a:lnTo>
                <a:lnTo>
                  <a:pt x="2313" y="953"/>
                </a:lnTo>
                <a:lnTo>
                  <a:pt x="2437" y="901"/>
                </a:lnTo>
                <a:lnTo>
                  <a:pt x="2438" y="900"/>
                </a:lnTo>
                <a:lnTo>
                  <a:pt x="2437" y="900"/>
                </a:lnTo>
                <a:lnTo>
                  <a:pt x="2459" y="891"/>
                </a:lnTo>
                <a:lnTo>
                  <a:pt x="2482" y="882"/>
                </a:lnTo>
                <a:lnTo>
                  <a:pt x="2505" y="872"/>
                </a:lnTo>
                <a:lnTo>
                  <a:pt x="2528" y="863"/>
                </a:lnTo>
                <a:lnTo>
                  <a:pt x="2529" y="863"/>
                </a:lnTo>
                <a:lnTo>
                  <a:pt x="2544" y="857"/>
                </a:lnTo>
                <a:lnTo>
                  <a:pt x="2561" y="851"/>
                </a:lnTo>
                <a:lnTo>
                  <a:pt x="2581" y="843"/>
                </a:lnTo>
                <a:lnTo>
                  <a:pt x="2600" y="836"/>
                </a:lnTo>
                <a:lnTo>
                  <a:pt x="2622" y="829"/>
                </a:lnTo>
                <a:lnTo>
                  <a:pt x="2622" y="828"/>
                </a:lnTo>
                <a:lnTo>
                  <a:pt x="2651" y="819"/>
                </a:lnTo>
                <a:lnTo>
                  <a:pt x="2680" y="808"/>
                </a:lnTo>
                <a:lnTo>
                  <a:pt x="2708" y="799"/>
                </a:lnTo>
                <a:lnTo>
                  <a:pt x="2738" y="789"/>
                </a:lnTo>
                <a:lnTo>
                  <a:pt x="2768" y="779"/>
                </a:lnTo>
                <a:lnTo>
                  <a:pt x="2799" y="770"/>
                </a:lnTo>
                <a:lnTo>
                  <a:pt x="2829" y="762"/>
                </a:lnTo>
                <a:lnTo>
                  <a:pt x="2861" y="753"/>
                </a:lnTo>
                <a:lnTo>
                  <a:pt x="2891" y="744"/>
                </a:lnTo>
                <a:lnTo>
                  <a:pt x="2920" y="736"/>
                </a:lnTo>
                <a:lnTo>
                  <a:pt x="2951" y="729"/>
                </a:lnTo>
                <a:lnTo>
                  <a:pt x="2981" y="722"/>
                </a:lnTo>
                <a:lnTo>
                  <a:pt x="3012" y="714"/>
                </a:lnTo>
                <a:lnTo>
                  <a:pt x="3042" y="707"/>
                </a:lnTo>
                <a:lnTo>
                  <a:pt x="3072" y="700"/>
                </a:lnTo>
                <a:lnTo>
                  <a:pt x="3103" y="694"/>
                </a:lnTo>
                <a:lnTo>
                  <a:pt x="3181" y="678"/>
                </a:lnTo>
                <a:lnTo>
                  <a:pt x="3260" y="665"/>
                </a:lnTo>
                <a:lnTo>
                  <a:pt x="3339" y="654"/>
                </a:lnTo>
                <a:lnTo>
                  <a:pt x="3420" y="643"/>
                </a:lnTo>
                <a:lnTo>
                  <a:pt x="3499" y="635"/>
                </a:lnTo>
                <a:lnTo>
                  <a:pt x="3579" y="629"/>
                </a:lnTo>
                <a:lnTo>
                  <a:pt x="3659" y="624"/>
                </a:lnTo>
                <a:lnTo>
                  <a:pt x="3739" y="620"/>
                </a:lnTo>
                <a:lnTo>
                  <a:pt x="3819" y="619"/>
                </a:lnTo>
                <a:lnTo>
                  <a:pt x="3898" y="620"/>
                </a:lnTo>
                <a:lnTo>
                  <a:pt x="3979" y="623"/>
                </a:lnTo>
                <a:lnTo>
                  <a:pt x="4059" y="628"/>
                </a:lnTo>
                <a:lnTo>
                  <a:pt x="4138" y="633"/>
                </a:lnTo>
                <a:lnTo>
                  <a:pt x="4219" y="641"/>
                </a:lnTo>
                <a:lnTo>
                  <a:pt x="4298" y="651"/>
                </a:lnTo>
                <a:lnTo>
                  <a:pt x="4377" y="663"/>
                </a:lnTo>
                <a:lnTo>
                  <a:pt x="4509" y="683"/>
                </a:lnTo>
                <a:lnTo>
                  <a:pt x="4529" y="551"/>
                </a:lnTo>
                <a:lnTo>
                  <a:pt x="4584" y="202"/>
                </a:lnTo>
                <a:lnTo>
                  <a:pt x="4605" y="70"/>
                </a:lnTo>
                <a:lnTo>
                  <a:pt x="4473" y="50"/>
                </a:lnTo>
                <a:lnTo>
                  <a:pt x="4472" y="50"/>
                </a:lnTo>
                <a:lnTo>
                  <a:pt x="4436" y="45"/>
                </a:lnTo>
                <a:lnTo>
                  <a:pt x="4400" y="39"/>
                </a:lnTo>
                <a:lnTo>
                  <a:pt x="4364" y="34"/>
                </a:lnTo>
                <a:lnTo>
                  <a:pt x="4328" y="30"/>
                </a:lnTo>
                <a:lnTo>
                  <a:pt x="4291" y="26"/>
                </a:lnTo>
                <a:lnTo>
                  <a:pt x="4255" y="22"/>
                </a:lnTo>
                <a:lnTo>
                  <a:pt x="4218" y="18"/>
                </a:lnTo>
                <a:lnTo>
                  <a:pt x="4181" y="15"/>
                </a:lnTo>
                <a:lnTo>
                  <a:pt x="4144" y="12"/>
                </a:lnTo>
                <a:lnTo>
                  <a:pt x="4107" y="9"/>
                </a:lnTo>
                <a:lnTo>
                  <a:pt x="4071" y="7"/>
                </a:lnTo>
                <a:lnTo>
                  <a:pt x="4034" y="5"/>
                </a:lnTo>
                <a:lnTo>
                  <a:pt x="3998" y="3"/>
                </a:lnTo>
                <a:lnTo>
                  <a:pt x="3961" y="2"/>
                </a:lnTo>
                <a:lnTo>
                  <a:pt x="3925" y="1"/>
                </a:lnTo>
                <a:lnTo>
                  <a:pt x="3889" y="0"/>
                </a:lnTo>
                <a:lnTo>
                  <a:pt x="3843" y="0"/>
                </a:lnTo>
                <a:lnTo>
                  <a:pt x="3795" y="0"/>
                </a:lnTo>
                <a:lnTo>
                  <a:pt x="3748" y="0"/>
                </a:lnTo>
                <a:lnTo>
                  <a:pt x="3702" y="1"/>
                </a:lnTo>
                <a:lnTo>
                  <a:pt x="3654" y="3"/>
                </a:lnTo>
                <a:lnTo>
                  <a:pt x="3608" y="5"/>
                </a:lnTo>
                <a:lnTo>
                  <a:pt x="3561" y="8"/>
                </a:lnTo>
                <a:lnTo>
                  <a:pt x="3514" y="12"/>
                </a:lnTo>
                <a:lnTo>
                  <a:pt x="3467" y="16"/>
                </a:lnTo>
                <a:lnTo>
                  <a:pt x="3421" y="20"/>
                </a:lnTo>
                <a:lnTo>
                  <a:pt x="3373" y="24"/>
                </a:lnTo>
                <a:lnTo>
                  <a:pt x="3327" y="29"/>
                </a:lnTo>
                <a:lnTo>
                  <a:pt x="3281" y="35"/>
                </a:lnTo>
                <a:lnTo>
                  <a:pt x="3234" y="41"/>
                </a:lnTo>
                <a:lnTo>
                  <a:pt x="3188" y="49"/>
                </a:lnTo>
                <a:lnTo>
                  <a:pt x="3142" y="56"/>
                </a:lnTo>
                <a:lnTo>
                  <a:pt x="3095" y="64"/>
                </a:lnTo>
                <a:lnTo>
                  <a:pt x="3049" y="72"/>
                </a:lnTo>
                <a:lnTo>
                  <a:pt x="3003" y="82"/>
                </a:lnTo>
                <a:lnTo>
                  <a:pt x="2957" y="91"/>
                </a:lnTo>
                <a:lnTo>
                  <a:pt x="2910" y="100"/>
                </a:lnTo>
                <a:lnTo>
                  <a:pt x="2865" y="112"/>
                </a:lnTo>
                <a:lnTo>
                  <a:pt x="2819" y="122"/>
                </a:lnTo>
                <a:lnTo>
                  <a:pt x="2773" y="133"/>
                </a:lnTo>
                <a:lnTo>
                  <a:pt x="2728" y="146"/>
                </a:lnTo>
                <a:lnTo>
                  <a:pt x="2683" y="158"/>
                </a:lnTo>
                <a:lnTo>
                  <a:pt x="2637" y="172"/>
                </a:lnTo>
                <a:lnTo>
                  <a:pt x="2592" y="185"/>
                </a:lnTo>
                <a:lnTo>
                  <a:pt x="2547" y="199"/>
                </a:lnTo>
                <a:lnTo>
                  <a:pt x="2503" y="214"/>
                </a:lnTo>
                <a:lnTo>
                  <a:pt x="2458" y="229"/>
                </a:lnTo>
                <a:lnTo>
                  <a:pt x="2413" y="245"/>
                </a:lnTo>
                <a:lnTo>
                  <a:pt x="2413" y="245"/>
                </a:lnTo>
                <a:lnTo>
                  <a:pt x="2413" y="245"/>
                </a:lnTo>
                <a:lnTo>
                  <a:pt x="2412" y="245"/>
                </a:lnTo>
                <a:lnTo>
                  <a:pt x="2400" y="249"/>
                </a:lnTo>
                <a:lnTo>
                  <a:pt x="2382" y="256"/>
                </a:lnTo>
                <a:lnTo>
                  <a:pt x="2369" y="260"/>
                </a:lnTo>
                <a:lnTo>
                  <a:pt x="2351" y="267"/>
                </a:lnTo>
                <a:lnTo>
                  <a:pt x="2308" y="284"/>
                </a:lnTo>
                <a:lnTo>
                  <a:pt x="2269" y="299"/>
                </a:lnTo>
                <a:lnTo>
                  <a:pt x="2231" y="314"/>
                </a:lnTo>
                <a:lnTo>
                  <a:pt x="2197" y="328"/>
                </a:lnTo>
                <a:lnTo>
                  <a:pt x="2074" y="380"/>
                </a:lnTo>
                <a:lnTo>
                  <a:pt x="2126" y="504"/>
                </a:lnTo>
                <a:close/>
                <a:moveTo>
                  <a:pt x="120" y="2514"/>
                </a:moveTo>
                <a:lnTo>
                  <a:pt x="434" y="2671"/>
                </a:lnTo>
                <a:lnTo>
                  <a:pt x="553" y="2731"/>
                </a:lnTo>
                <a:lnTo>
                  <a:pt x="613" y="2611"/>
                </a:lnTo>
                <a:lnTo>
                  <a:pt x="613" y="2611"/>
                </a:lnTo>
                <a:lnTo>
                  <a:pt x="614" y="2611"/>
                </a:lnTo>
                <a:lnTo>
                  <a:pt x="631" y="2577"/>
                </a:lnTo>
                <a:lnTo>
                  <a:pt x="648" y="2543"/>
                </a:lnTo>
                <a:lnTo>
                  <a:pt x="665" y="2510"/>
                </a:lnTo>
                <a:lnTo>
                  <a:pt x="683" y="2478"/>
                </a:lnTo>
                <a:lnTo>
                  <a:pt x="701" y="2446"/>
                </a:lnTo>
                <a:lnTo>
                  <a:pt x="719" y="2415"/>
                </a:lnTo>
                <a:lnTo>
                  <a:pt x="736" y="2384"/>
                </a:lnTo>
                <a:lnTo>
                  <a:pt x="754" y="2354"/>
                </a:lnTo>
                <a:lnTo>
                  <a:pt x="772" y="2324"/>
                </a:lnTo>
                <a:lnTo>
                  <a:pt x="792" y="2294"/>
                </a:lnTo>
                <a:lnTo>
                  <a:pt x="811" y="2263"/>
                </a:lnTo>
                <a:lnTo>
                  <a:pt x="831" y="2233"/>
                </a:lnTo>
                <a:lnTo>
                  <a:pt x="851" y="2203"/>
                </a:lnTo>
                <a:lnTo>
                  <a:pt x="872" y="2172"/>
                </a:lnTo>
                <a:lnTo>
                  <a:pt x="893" y="2142"/>
                </a:lnTo>
                <a:lnTo>
                  <a:pt x="914" y="2112"/>
                </a:lnTo>
                <a:lnTo>
                  <a:pt x="942" y="2074"/>
                </a:lnTo>
                <a:lnTo>
                  <a:pt x="970" y="2037"/>
                </a:lnTo>
                <a:lnTo>
                  <a:pt x="999" y="1999"/>
                </a:lnTo>
                <a:lnTo>
                  <a:pt x="1027" y="1963"/>
                </a:lnTo>
                <a:lnTo>
                  <a:pt x="1056" y="1927"/>
                </a:lnTo>
                <a:lnTo>
                  <a:pt x="1086" y="1891"/>
                </a:lnTo>
                <a:lnTo>
                  <a:pt x="1116" y="1856"/>
                </a:lnTo>
                <a:lnTo>
                  <a:pt x="1147" y="1821"/>
                </a:lnTo>
                <a:lnTo>
                  <a:pt x="1178" y="1787"/>
                </a:lnTo>
                <a:lnTo>
                  <a:pt x="1210" y="1752"/>
                </a:lnTo>
                <a:lnTo>
                  <a:pt x="1242" y="1719"/>
                </a:lnTo>
                <a:lnTo>
                  <a:pt x="1275" y="1686"/>
                </a:lnTo>
                <a:lnTo>
                  <a:pt x="1307" y="1653"/>
                </a:lnTo>
                <a:lnTo>
                  <a:pt x="1340" y="1620"/>
                </a:lnTo>
                <a:lnTo>
                  <a:pt x="1374" y="1588"/>
                </a:lnTo>
                <a:lnTo>
                  <a:pt x="1408" y="1557"/>
                </a:lnTo>
                <a:lnTo>
                  <a:pt x="1442" y="1526"/>
                </a:lnTo>
                <a:lnTo>
                  <a:pt x="1477" y="1495"/>
                </a:lnTo>
                <a:lnTo>
                  <a:pt x="1513" y="1465"/>
                </a:lnTo>
                <a:lnTo>
                  <a:pt x="1549" y="1435"/>
                </a:lnTo>
                <a:lnTo>
                  <a:pt x="1585" y="1406"/>
                </a:lnTo>
                <a:lnTo>
                  <a:pt x="1621" y="1377"/>
                </a:lnTo>
                <a:lnTo>
                  <a:pt x="1658" y="1348"/>
                </a:lnTo>
                <a:lnTo>
                  <a:pt x="1696" y="1320"/>
                </a:lnTo>
                <a:lnTo>
                  <a:pt x="1734" y="1293"/>
                </a:lnTo>
                <a:lnTo>
                  <a:pt x="1772" y="1266"/>
                </a:lnTo>
                <a:lnTo>
                  <a:pt x="1811" y="1240"/>
                </a:lnTo>
                <a:lnTo>
                  <a:pt x="1849" y="1214"/>
                </a:lnTo>
                <a:lnTo>
                  <a:pt x="1888" y="1188"/>
                </a:lnTo>
                <a:lnTo>
                  <a:pt x="1928" y="1163"/>
                </a:lnTo>
                <a:lnTo>
                  <a:pt x="1968" y="1139"/>
                </a:lnTo>
                <a:lnTo>
                  <a:pt x="2008" y="1115"/>
                </a:lnTo>
                <a:lnTo>
                  <a:pt x="2124" y="1047"/>
                </a:lnTo>
                <a:lnTo>
                  <a:pt x="2057" y="931"/>
                </a:lnTo>
                <a:lnTo>
                  <a:pt x="1879" y="628"/>
                </a:lnTo>
                <a:lnTo>
                  <a:pt x="1812" y="512"/>
                </a:lnTo>
                <a:lnTo>
                  <a:pt x="1697" y="579"/>
                </a:lnTo>
                <a:lnTo>
                  <a:pt x="1697" y="579"/>
                </a:lnTo>
                <a:lnTo>
                  <a:pt x="1658" y="602"/>
                </a:lnTo>
                <a:lnTo>
                  <a:pt x="1621" y="624"/>
                </a:lnTo>
                <a:lnTo>
                  <a:pt x="1585" y="647"/>
                </a:lnTo>
                <a:lnTo>
                  <a:pt x="1548" y="670"/>
                </a:lnTo>
                <a:lnTo>
                  <a:pt x="1513" y="693"/>
                </a:lnTo>
                <a:lnTo>
                  <a:pt x="1477" y="716"/>
                </a:lnTo>
                <a:lnTo>
                  <a:pt x="1443" y="740"/>
                </a:lnTo>
                <a:lnTo>
                  <a:pt x="1408" y="764"/>
                </a:lnTo>
                <a:lnTo>
                  <a:pt x="1374" y="788"/>
                </a:lnTo>
                <a:lnTo>
                  <a:pt x="1340" y="812"/>
                </a:lnTo>
                <a:lnTo>
                  <a:pt x="1307" y="837"/>
                </a:lnTo>
                <a:lnTo>
                  <a:pt x="1273" y="863"/>
                </a:lnTo>
                <a:lnTo>
                  <a:pt x="1240" y="889"/>
                </a:lnTo>
                <a:lnTo>
                  <a:pt x="1206" y="916"/>
                </a:lnTo>
                <a:lnTo>
                  <a:pt x="1172" y="943"/>
                </a:lnTo>
                <a:lnTo>
                  <a:pt x="1139" y="970"/>
                </a:lnTo>
                <a:lnTo>
                  <a:pt x="1096" y="1005"/>
                </a:lnTo>
                <a:lnTo>
                  <a:pt x="1055" y="1042"/>
                </a:lnTo>
                <a:lnTo>
                  <a:pt x="1014" y="1078"/>
                </a:lnTo>
                <a:lnTo>
                  <a:pt x="974" y="1115"/>
                </a:lnTo>
                <a:lnTo>
                  <a:pt x="934" y="1152"/>
                </a:lnTo>
                <a:lnTo>
                  <a:pt x="895" y="1189"/>
                </a:lnTo>
                <a:lnTo>
                  <a:pt x="856" y="1227"/>
                </a:lnTo>
                <a:lnTo>
                  <a:pt x="817" y="1267"/>
                </a:lnTo>
                <a:lnTo>
                  <a:pt x="779" y="1306"/>
                </a:lnTo>
                <a:lnTo>
                  <a:pt x="742" y="1345"/>
                </a:lnTo>
                <a:lnTo>
                  <a:pt x="705" y="1385"/>
                </a:lnTo>
                <a:lnTo>
                  <a:pt x="669" y="1427"/>
                </a:lnTo>
                <a:lnTo>
                  <a:pt x="633" y="1468"/>
                </a:lnTo>
                <a:lnTo>
                  <a:pt x="598" y="1509"/>
                </a:lnTo>
                <a:lnTo>
                  <a:pt x="563" y="1551"/>
                </a:lnTo>
                <a:lnTo>
                  <a:pt x="529" y="1594"/>
                </a:lnTo>
                <a:lnTo>
                  <a:pt x="495" y="1637"/>
                </a:lnTo>
                <a:lnTo>
                  <a:pt x="462" y="1680"/>
                </a:lnTo>
                <a:lnTo>
                  <a:pt x="430" y="1725"/>
                </a:lnTo>
                <a:lnTo>
                  <a:pt x="399" y="1769"/>
                </a:lnTo>
                <a:lnTo>
                  <a:pt x="367" y="1814"/>
                </a:lnTo>
                <a:lnTo>
                  <a:pt x="336" y="1859"/>
                </a:lnTo>
                <a:lnTo>
                  <a:pt x="306" y="1904"/>
                </a:lnTo>
                <a:lnTo>
                  <a:pt x="276" y="1951"/>
                </a:lnTo>
                <a:lnTo>
                  <a:pt x="247" y="1997"/>
                </a:lnTo>
                <a:lnTo>
                  <a:pt x="218" y="2044"/>
                </a:lnTo>
                <a:lnTo>
                  <a:pt x="191" y="2091"/>
                </a:lnTo>
                <a:lnTo>
                  <a:pt x="163" y="2140"/>
                </a:lnTo>
                <a:lnTo>
                  <a:pt x="136" y="2187"/>
                </a:lnTo>
                <a:lnTo>
                  <a:pt x="110" y="2236"/>
                </a:lnTo>
                <a:lnTo>
                  <a:pt x="85" y="2285"/>
                </a:lnTo>
                <a:lnTo>
                  <a:pt x="60" y="2335"/>
                </a:lnTo>
                <a:lnTo>
                  <a:pt x="0" y="2455"/>
                </a:lnTo>
                <a:lnTo>
                  <a:pt x="120" y="2514"/>
                </a:lnTo>
                <a:close/>
                <a:moveTo>
                  <a:pt x="2463" y="4085"/>
                </a:moveTo>
                <a:lnTo>
                  <a:pt x="2808" y="4155"/>
                </a:lnTo>
                <a:lnTo>
                  <a:pt x="2936" y="4180"/>
                </a:lnTo>
                <a:lnTo>
                  <a:pt x="2964" y="4051"/>
                </a:lnTo>
                <a:lnTo>
                  <a:pt x="2965" y="4051"/>
                </a:lnTo>
                <a:lnTo>
                  <a:pt x="2965" y="4049"/>
                </a:lnTo>
                <a:lnTo>
                  <a:pt x="2972" y="4019"/>
                </a:lnTo>
                <a:lnTo>
                  <a:pt x="2979" y="3989"/>
                </a:lnTo>
                <a:lnTo>
                  <a:pt x="2987" y="3960"/>
                </a:lnTo>
                <a:lnTo>
                  <a:pt x="2997" y="3932"/>
                </a:lnTo>
                <a:lnTo>
                  <a:pt x="3007" y="3903"/>
                </a:lnTo>
                <a:lnTo>
                  <a:pt x="3018" y="3875"/>
                </a:lnTo>
                <a:lnTo>
                  <a:pt x="3031" y="3847"/>
                </a:lnTo>
                <a:lnTo>
                  <a:pt x="3044" y="3820"/>
                </a:lnTo>
                <a:lnTo>
                  <a:pt x="3063" y="3787"/>
                </a:lnTo>
                <a:lnTo>
                  <a:pt x="3082" y="3754"/>
                </a:lnTo>
                <a:lnTo>
                  <a:pt x="3103" y="3722"/>
                </a:lnTo>
                <a:lnTo>
                  <a:pt x="3125" y="3691"/>
                </a:lnTo>
                <a:lnTo>
                  <a:pt x="3149" y="3661"/>
                </a:lnTo>
                <a:lnTo>
                  <a:pt x="3174" y="3632"/>
                </a:lnTo>
                <a:lnTo>
                  <a:pt x="3199" y="3604"/>
                </a:lnTo>
                <a:lnTo>
                  <a:pt x="3227" y="3578"/>
                </a:lnTo>
                <a:lnTo>
                  <a:pt x="3256" y="3552"/>
                </a:lnTo>
                <a:lnTo>
                  <a:pt x="3286" y="3527"/>
                </a:lnTo>
                <a:lnTo>
                  <a:pt x="3316" y="3504"/>
                </a:lnTo>
                <a:lnTo>
                  <a:pt x="3349" y="3483"/>
                </a:lnTo>
                <a:lnTo>
                  <a:pt x="3382" y="3462"/>
                </a:lnTo>
                <a:lnTo>
                  <a:pt x="3416" y="3443"/>
                </a:lnTo>
                <a:lnTo>
                  <a:pt x="3451" y="3426"/>
                </a:lnTo>
                <a:lnTo>
                  <a:pt x="3486" y="3409"/>
                </a:lnTo>
                <a:lnTo>
                  <a:pt x="3609" y="3358"/>
                </a:lnTo>
                <a:lnTo>
                  <a:pt x="3558" y="3234"/>
                </a:lnTo>
                <a:lnTo>
                  <a:pt x="3421" y="2909"/>
                </a:lnTo>
                <a:lnTo>
                  <a:pt x="3369" y="2786"/>
                </a:lnTo>
                <a:lnTo>
                  <a:pt x="3247" y="2838"/>
                </a:lnTo>
                <a:lnTo>
                  <a:pt x="3247" y="2838"/>
                </a:lnTo>
                <a:lnTo>
                  <a:pt x="3247" y="2838"/>
                </a:lnTo>
                <a:lnTo>
                  <a:pt x="3204" y="2856"/>
                </a:lnTo>
                <a:lnTo>
                  <a:pt x="3162" y="2877"/>
                </a:lnTo>
                <a:lnTo>
                  <a:pt x="3121" y="2897"/>
                </a:lnTo>
                <a:lnTo>
                  <a:pt x="3080" y="2920"/>
                </a:lnTo>
                <a:lnTo>
                  <a:pt x="3041" y="2944"/>
                </a:lnTo>
                <a:lnTo>
                  <a:pt x="3002" y="2969"/>
                </a:lnTo>
                <a:lnTo>
                  <a:pt x="2965" y="2993"/>
                </a:lnTo>
                <a:lnTo>
                  <a:pt x="2928" y="3020"/>
                </a:lnTo>
                <a:lnTo>
                  <a:pt x="2892" y="3048"/>
                </a:lnTo>
                <a:lnTo>
                  <a:pt x="2857" y="3077"/>
                </a:lnTo>
                <a:lnTo>
                  <a:pt x="2823" y="3107"/>
                </a:lnTo>
                <a:lnTo>
                  <a:pt x="2789" y="3138"/>
                </a:lnTo>
                <a:lnTo>
                  <a:pt x="2757" y="3170"/>
                </a:lnTo>
                <a:lnTo>
                  <a:pt x="2726" y="3203"/>
                </a:lnTo>
                <a:lnTo>
                  <a:pt x="2696" y="3237"/>
                </a:lnTo>
                <a:lnTo>
                  <a:pt x="2666" y="3271"/>
                </a:lnTo>
                <a:lnTo>
                  <a:pt x="2650" y="3293"/>
                </a:lnTo>
                <a:lnTo>
                  <a:pt x="2632" y="3315"/>
                </a:lnTo>
                <a:lnTo>
                  <a:pt x="2615" y="3340"/>
                </a:lnTo>
                <a:lnTo>
                  <a:pt x="2596" y="3366"/>
                </a:lnTo>
                <a:lnTo>
                  <a:pt x="2575" y="3397"/>
                </a:lnTo>
                <a:lnTo>
                  <a:pt x="2554" y="3430"/>
                </a:lnTo>
                <a:lnTo>
                  <a:pt x="2534" y="3462"/>
                </a:lnTo>
                <a:lnTo>
                  <a:pt x="2516" y="3495"/>
                </a:lnTo>
                <a:lnTo>
                  <a:pt x="2498" y="3529"/>
                </a:lnTo>
                <a:lnTo>
                  <a:pt x="2481" y="3563"/>
                </a:lnTo>
                <a:lnTo>
                  <a:pt x="2464" y="3598"/>
                </a:lnTo>
                <a:lnTo>
                  <a:pt x="2449" y="3633"/>
                </a:lnTo>
                <a:lnTo>
                  <a:pt x="2435" y="3668"/>
                </a:lnTo>
                <a:lnTo>
                  <a:pt x="2421" y="3705"/>
                </a:lnTo>
                <a:lnTo>
                  <a:pt x="2408" y="3741"/>
                </a:lnTo>
                <a:lnTo>
                  <a:pt x="2397" y="3777"/>
                </a:lnTo>
                <a:lnTo>
                  <a:pt x="2385" y="3814"/>
                </a:lnTo>
                <a:lnTo>
                  <a:pt x="2375" y="3852"/>
                </a:lnTo>
                <a:lnTo>
                  <a:pt x="2366" y="3889"/>
                </a:lnTo>
                <a:lnTo>
                  <a:pt x="2358" y="3927"/>
                </a:lnTo>
                <a:lnTo>
                  <a:pt x="2332" y="4060"/>
                </a:lnTo>
                <a:lnTo>
                  <a:pt x="2463" y="408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253380" y="0"/>
            <a:ext cx="11034620" cy="10288588"/>
          </a:xfrm>
          <a:custGeom>
            <a:avLst/>
            <a:gdLst>
              <a:gd name="T0" fmla="*/ 932 w 5240"/>
              <a:gd name="T1" fmla="*/ 242 h 4552"/>
              <a:gd name="T2" fmla="*/ 1083 w 5240"/>
              <a:gd name="T3" fmla="*/ 622 h 4552"/>
              <a:gd name="T4" fmla="*/ 1189 w 5240"/>
              <a:gd name="T5" fmla="*/ 1022 h 4552"/>
              <a:gd name="T6" fmla="*/ 1245 w 5240"/>
              <a:gd name="T7" fmla="*/ 1437 h 4552"/>
              <a:gd name="T8" fmla="*/ 1252 w 5240"/>
              <a:gd name="T9" fmla="*/ 1863 h 4552"/>
              <a:gd name="T10" fmla="*/ 1213 w 5240"/>
              <a:gd name="T11" fmla="*/ 2246 h 4552"/>
              <a:gd name="T12" fmla="*/ 1158 w 5240"/>
              <a:gd name="T13" fmla="*/ 2523 h 4552"/>
              <a:gd name="T14" fmla="*/ 1082 w 5240"/>
              <a:gd name="T15" fmla="*/ 2790 h 4552"/>
              <a:gd name="T16" fmla="*/ 985 w 5240"/>
              <a:gd name="T17" fmla="*/ 3047 h 4552"/>
              <a:gd name="T18" fmla="*/ 870 w 5240"/>
              <a:gd name="T19" fmla="*/ 3293 h 4552"/>
              <a:gd name="T20" fmla="*/ 737 w 5240"/>
              <a:gd name="T21" fmla="*/ 3528 h 4552"/>
              <a:gd name="T22" fmla="*/ 836 w 5240"/>
              <a:gd name="T23" fmla="*/ 3234 h 4552"/>
              <a:gd name="T24" fmla="*/ 910 w 5240"/>
              <a:gd name="T25" fmla="*/ 2928 h 4552"/>
              <a:gd name="T26" fmla="*/ 959 w 5240"/>
              <a:gd name="T27" fmla="*/ 2571 h 4552"/>
              <a:gd name="T28" fmla="*/ 971 w 5240"/>
              <a:gd name="T29" fmla="*/ 2131 h 4552"/>
              <a:gd name="T30" fmla="*/ 926 w 5240"/>
              <a:gd name="T31" fmla="*/ 1703 h 4552"/>
              <a:gd name="T32" fmla="*/ 832 w 5240"/>
              <a:gd name="T33" fmla="*/ 1291 h 4552"/>
              <a:gd name="T34" fmla="*/ 689 w 5240"/>
              <a:gd name="T35" fmla="*/ 896 h 4552"/>
              <a:gd name="T36" fmla="*/ 500 w 5240"/>
              <a:gd name="T37" fmla="*/ 525 h 4552"/>
              <a:gd name="T38" fmla="*/ 226 w 5240"/>
              <a:gd name="T39" fmla="*/ 125 h 4552"/>
              <a:gd name="T40" fmla="*/ 1846 w 5240"/>
              <a:gd name="T41" fmla="*/ 103 h 4552"/>
              <a:gd name="T42" fmla="*/ 1941 w 5240"/>
              <a:gd name="T43" fmla="*/ 420 h 4552"/>
              <a:gd name="T44" fmla="*/ 2008 w 5240"/>
              <a:gd name="T45" fmla="*/ 746 h 4552"/>
              <a:gd name="T46" fmla="*/ 2044 w 5240"/>
              <a:gd name="T47" fmla="*/ 1081 h 4552"/>
              <a:gd name="T48" fmla="*/ 2049 w 5240"/>
              <a:gd name="T49" fmla="*/ 1423 h 4552"/>
              <a:gd name="T50" fmla="*/ 2021 w 5240"/>
              <a:gd name="T51" fmla="*/ 1771 h 4552"/>
              <a:gd name="T52" fmla="*/ 1864 w 5240"/>
              <a:gd name="T53" fmla="*/ 2451 h 4552"/>
              <a:gd name="T54" fmla="*/ 1590 w 5240"/>
              <a:gd name="T55" fmla="*/ 3070 h 4552"/>
              <a:gd name="T56" fmla="*/ 1212 w 5240"/>
              <a:gd name="T57" fmla="*/ 3617 h 4552"/>
              <a:gd name="T58" fmla="*/ 743 w 5240"/>
              <a:gd name="T59" fmla="*/ 4081 h 4552"/>
              <a:gd name="T60" fmla="*/ 199 w 5240"/>
              <a:gd name="T61" fmla="*/ 4451 h 4552"/>
              <a:gd name="T62" fmla="*/ 199 w 5240"/>
              <a:gd name="T63" fmla="*/ 4386 h 4552"/>
              <a:gd name="T64" fmla="*/ 559 w 5240"/>
              <a:gd name="T65" fmla="*/ 4016 h 4552"/>
              <a:gd name="T66" fmla="*/ 864 w 5240"/>
              <a:gd name="T67" fmla="*/ 3595 h 4552"/>
              <a:gd name="T68" fmla="*/ 1105 w 5240"/>
              <a:gd name="T69" fmla="*/ 3128 h 4552"/>
              <a:gd name="T70" fmla="*/ 1279 w 5240"/>
              <a:gd name="T71" fmla="*/ 2620 h 4552"/>
              <a:gd name="T72" fmla="*/ 1376 w 5240"/>
              <a:gd name="T73" fmla="*/ 2097 h 4552"/>
              <a:gd name="T74" fmla="*/ 1398 w 5240"/>
              <a:gd name="T75" fmla="*/ 1665 h 4552"/>
              <a:gd name="T76" fmla="*/ 1369 w 5240"/>
              <a:gd name="T77" fmla="*/ 1241 h 4552"/>
              <a:gd name="T78" fmla="*/ 1292 w 5240"/>
              <a:gd name="T79" fmla="*/ 831 h 4552"/>
              <a:gd name="T80" fmla="*/ 1168 w 5240"/>
              <a:gd name="T81" fmla="*/ 436 h 4552"/>
              <a:gd name="T82" fmla="*/ 1002 w 5240"/>
              <a:gd name="T83" fmla="*/ 61 h 4552"/>
              <a:gd name="T84" fmla="*/ 393 w 5240"/>
              <a:gd name="T85" fmla="*/ 4498 h 4552"/>
              <a:gd name="T86" fmla="*/ 905 w 5240"/>
              <a:gd name="T87" fmla="*/ 4125 h 4552"/>
              <a:gd name="T88" fmla="*/ 1347 w 5240"/>
              <a:gd name="T89" fmla="*/ 3670 h 4552"/>
              <a:gd name="T90" fmla="*/ 1709 w 5240"/>
              <a:gd name="T91" fmla="*/ 3142 h 4552"/>
              <a:gd name="T92" fmla="*/ 1977 w 5240"/>
              <a:gd name="T93" fmla="*/ 2549 h 4552"/>
              <a:gd name="T94" fmla="*/ 2141 w 5240"/>
              <a:gd name="T95" fmla="*/ 1902 h 4552"/>
              <a:gd name="T96" fmla="*/ 2184 w 5240"/>
              <a:gd name="T97" fmla="*/ 1497 h 4552"/>
              <a:gd name="T98" fmla="*/ 2186 w 5240"/>
              <a:gd name="T99" fmla="*/ 1150 h 4552"/>
              <a:gd name="T100" fmla="*/ 2158 w 5240"/>
              <a:gd name="T101" fmla="*/ 811 h 4552"/>
              <a:gd name="T102" fmla="*/ 2098 w 5240"/>
              <a:gd name="T103" fmla="*/ 480 h 4552"/>
              <a:gd name="T104" fmla="*/ 2009 w 5240"/>
              <a:gd name="T105" fmla="*/ 15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40" h="4552">
                <a:moveTo>
                  <a:pt x="123" y="0"/>
                </a:moveTo>
                <a:lnTo>
                  <a:pt x="807" y="0"/>
                </a:lnTo>
                <a:lnTo>
                  <a:pt x="840" y="60"/>
                </a:lnTo>
                <a:lnTo>
                  <a:pt x="872" y="120"/>
                </a:lnTo>
                <a:lnTo>
                  <a:pt x="902" y="181"/>
                </a:lnTo>
                <a:lnTo>
                  <a:pt x="932" y="242"/>
                </a:lnTo>
                <a:lnTo>
                  <a:pt x="959" y="304"/>
                </a:lnTo>
                <a:lnTo>
                  <a:pt x="987" y="366"/>
                </a:lnTo>
                <a:lnTo>
                  <a:pt x="1013" y="430"/>
                </a:lnTo>
                <a:lnTo>
                  <a:pt x="1038" y="493"/>
                </a:lnTo>
                <a:lnTo>
                  <a:pt x="1060" y="557"/>
                </a:lnTo>
                <a:lnTo>
                  <a:pt x="1083" y="622"/>
                </a:lnTo>
                <a:lnTo>
                  <a:pt x="1103" y="687"/>
                </a:lnTo>
                <a:lnTo>
                  <a:pt x="1123" y="754"/>
                </a:lnTo>
                <a:lnTo>
                  <a:pt x="1142" y="820"/>
                </a:lnTo>
                <a:lnTo>
                  <a:pt x="1158" y="887"/>
                </a:lnTo>
                <a:lnTo>
                  <a:pt x="1174" y="954"/>
                </a:lnTo>
                <a:lnTo>
                  <a:pt x="1189" y="1022"/>
                </a:lnTo>
                <a:lnTo>
                  <a:pt x="1201" y="1091"/>
                </a:lnTo>
                <a:lnTo>
                  <a:pt x="1213" y="1159"/>
                </a:lnTo>
                <a:lnTo>
                  <a:pt x="1223" y="1228"/>
                </a:lnTo>
                <a:lnTo>
                  <a:pt x="1232" y="1297"/>
                </a:lnTo>
                <a:lnTo>
                  <a:pt x="1239" y="1366"/>
                </a:lnTo>
                <a:lnTo>
                  <a:pt x="1245" y="1437"/>
                </a:lnTo>
                <a:lnTo>
                  <a:pt x="1251" y="1507"/>
                </a:lnTo>
                <a:lnTo>
                  <a:pt x="1254" y="1577"/>
                </a:lnTo>
                <a:lnTo>
                  <a:pt x="1256" y="1649"/>
                </a:lnTo>
                <a:lnTo>
                  <a:pt x="1256" y="1720"/>
                </a:lnTo>
                <a:lnTo>
                  <a:pt x="1255" y="1791"/>
                </a:lnTo>
                <a:lnTo>
                  <a:pt x="1252" y="1863"/>
                </a:lnTo>
                <a:lnTo>
                  <a:pt x="1248" y="1935"/>
                </a:lnTo>
                <a:lnTo>
                  <a:pt x="1242" y="2007"/>
                </a:lnTo>
                <a:lnTo>
                  <a:pt x="1235" y="2080"/>
                </a:lnTo>
                <a:lnTo>
                  <a:pt x="1226" y="2152"/>
                </a:lnTo>
                <a:lnTo>
                  <a:pt x="1220" y="2198"/>
                </a:lnTo>
                <a:lnTo>
                  <a:pt x="1213" y="2246"/>
                </a:lnTo>
                <a:lnTo>
                  <a:pt x="1205" y="2293"/>
                </a:lnTo>
                <a:lnTo>
                  <a:pt x="1197" y="2339"/>
                </a:lnTo>
                <a:lnTo>
                  <a:pt x="1188" y="2386"/>
                </a:lnTo>
                <a:lnTo>
                  <a:pt x="1179" y="2431"/>
                </a:lnTo>
                <a:lnTo>
                  <a:pt x="1168" y="2478"/>
                </a:lnTo>
                <a:lnTo>
                  <a:pt x="1158" y="2523"/>
                </a:lnTo>
                <a:lnTo>
                  <a:pt x="1147" y="2567"/>
                </a:lnTo>
                <a:lnTo>
                  <a:pt x="1134" y="2613"/>
                </a:lnTo>
                <a:lnTo>
                  <a:pt x="1122" y="2657"/>
                </a:lnTo>
                <a:lnTo>
                  <a:pt x="1109" y="2702"/>
                </a:lnTo>
                <a:lnTo>
                  <a:pt x="1095" y="2746"/>
                </a:lnTo>
                <a:lnTo>
                  <a:pt x="1082" y="2790"/>
                </a:lnTo>
                <a:lnTo>
                  <a:pt x="1066" y="2833"/>
                </a:lnTo>
                <a:lnTo>
                  <a:pt x="1052" y="2876"/>
                </a:lnTo>
                <a:lnTo>
                  <a:pt x="1035" y="2920"/>
                </a:lnTo>
                <a:lnTo>
                  <a:pt x="1019" y="2962"/>
                </a:lnTo>
                <a:lnTo>
                  <a:pt x="1003" y="3005"/>
                </a:lnTo>
                <a:lnTo>
                  <a:pt x="985" y="3047"/>
                </a:lnTo>
                <a:lnTo>
                  <a:pt x="968" y="3088"/>
                </a:lnTo>
                <a:lnTo>
                  <a:pt x="949" y="3130"/>
                </a:lnTo>
                <a:lnTo>
                  <a:pt x="929" y="3171"/>
                </a:lnTo>
                <a:lnTo>
                  <a:pt x="911" y="3212"/>
                </a:lnTo>
                <a:lnTo>
                  <a:pt x="890" y="3253"/>
                </a:lnTo>
                <a:lnTo>
                  <a:pt x="870" y="3293"/>
                </a:lnTo>
                <a:lnTo>
                  <a:pt x="849" y="3332"/>
                </a:lnTo>
                <a:lnTo>
                  <a:pt x="828" y="3373"/>
                </a:lnTo>
                <a:lnTo>
                  <a:pt x="806" y="3412"/>
                </a:lnTo>
                <a:lnTo>
                  <a:pt x="783" y="3450"/>
                </a:lnTo>
                <a:lnTo>
                  <a:pt x="761" y="3489"/>
                </a:lnTo>
                <a:lnTo>
                  <a:pt x="737" y="3528"/>
                </a:lnTo>
                <a:lnTo>
                  <a:pt x="755" y="3479"/>
                </a:lnTo>
                <a:lnTo>
                  <a:pt x="773" y="3430"/>
                </a:lnTo>
                <a:lnTo>
                  <a:pt x="789" y="3382"/>
                </a:lnTo>
                <a:lnTo>
                  <a:pt x="806" y="3333"/>
                </a:lnTo>
                <a:lnTo>
                  <a:pt x="821" y="3284"/>
                </a:lnTo>
                <a:lnTo>
                  <a:pt x="836" y="3234"/>
                </a:lnTo>
                <a:lnTo>
                  <a:pt x="850" y="3183"/>
                </a:lnTo>
                <a:lnTo>
                  <a:pt x="864" y="3133"/>
                </a:lnTo>
                <a:lnTo>
                  <a:pt x="876" y="3082"/>
                </a:lnTo>
                <a:lnTo>
                  <a:pt x="888" y="3032"/>
                </a:lnTo>
                <a:lnTo>
                  <a:pt x="900" y="2980"/>
                </a:lnTo>
                <a:lnTo>
                  <a:pt x="910" y="2928"/>
                </a:lnTo>
                <a:lnTo>
                  <a:pt x="919" y="2876"/>
                </a:lnTo>
                <a:lnTo>
                  <a:pt x="928" y="2824"/>
                </a:lnTo>
                <a:lnTo>
                  <a:pt x="936" y="2771"/>
                </a:lnTo>
                <a:lnTo>
                  <a:pt x="944" y="2718"/>
                </a:lnTo>
                <a:lnTo>
                  <a:pt x="952" y="2644"/>
                </a:lnTo>
                <a:lnTo>
                  <a:pt x="959" y="2571"/>
                </a:lnTo>
                <a:lnTo>
                  <a:pt x="965" y="2496"/>
                </a:lnTo>
                <a:lnTo>
                  <a:pt x="970" y="2423"/>
                </a:lnTo>
                <a:lnTo>
                  <a:pt x="972" y="2349"/>
                </a:lnTo>
                <a:lnTo>
                  <a:pt x="973" y="2277"/>
                </a:lnTo>
                <a:lnTo>
                  <a:pt x="973" y="2204"/>
                </a:lnTo>
                <a:lnTo>
                  <a:pt x="971" y="2131"/>
                </a:lnTo>
                <a:lnTo>
                  <a:pt x="967" y="2059"/>
                </a:lnTo>
                <a:lnTo>
                  <a:pt x="961" y="1988"/>
                </a:lnTo>
                <a:lnTo>
                  <a:pt x="955" y="1916"/>
                </a:lnTo>
                <a:lnTo>
                  <a:pt x="947" y="1845"/>
                </a:lnTo>
                <a:lnTo>
                  <a:pt x="938" y="1774"/>
                </a:lnTo>
                <a:lnTo>
                  <a:pt x="926" y="1703"/>
                </a:lnTo>
                <a:lnTo>
                  <a:pt x="914" y="1634"/>
                </a:lnTo>
                <a:lnTo>
                  <a:pt x="901" y="1564"/>
                </a:lnTo>
                <a:lnTo>
                  <a:pt x="885" y="1495"/>
                </a:lnTo>
                <a:lnTo>
                  <a:pt x="869" y="1426"/>
                </a:lnTo>
                <a:lnTo>
                  <a:pt x="851" y="1358"/>
                </a:lnTo>
                <a:lnTo>
                  <a:pt x="832" y="1291"/>
                </a:lnTo>
                <a:lnTo>
                  <a:pt x="811" y="1224"/>
                </a:lnTo>
                <a:lnTo>
                  <a:pt x="789" y="1157"/>
                </a:lnTo>
                <a:lnTo>
                  <a:pt x="766" y="1092"/>
                </a:lnTo>
                <a:lnTo>
                  <a:pt x="741" y="1025"/>
                </a:lnTo>
                <a:lnTo>
                  <a:pt x="715" y="961"/>
                </a:lnTo>
                <a:lnTo>
                  <a:pt x="689" y="896"/>
                </a:lnTo>
                <a:lnTo>
                  <a:pt x="660" y="833"/>
                </a:lnTo>
                <a:lnTo>
                  <a:pt x="631" y="770"/>
                </a:lnTo>
                <a:lnTo>
                  <a:pt x="600" y="708"/>
                </a:lnTo>
                <a:lnTo>
                  <a:pt x="568" y="646"/>
                </a:lnTo>
                <a:lnTo>
                  <a:pt x="534" y="585"/>
                </a:lnTo>
                <a:lnTo>
                  <a:pt x="500" y="525"/>
                </a:lnTo>
                <a:lnTo>
                  <a:pt x="458" y="456"/>
                </a:lnTo>
                <a:lnTo>
                  <a:pt x="415" y="388"/>
                </a:lnTo>
                <a:lnTo>
                  <a:pt x="371" y="319"/>
                </a:lnTo>
                <a:lnTo>
                  <a:pt x="324" y="253"/>
                </a:lnTo>
                <a:lnTo>
                  <a:pt x="276" y="188"/>
                </a:lnTo>
                <a:lnTo>
                  <a:pt x="226" y="125"/>
                </a:lnTo>
                <a:lnTo>
                  <a:pt x="175" y="62"/>
                </a:lnTo>
                <a:lnTo>
                  <a:pt x="123" y="0"/>
                </a:lnTo>
                <a:close/>
                <a:moveTo>
                  <a:pt x="970" y="0"/>
                </a:moveTo>
                <a:lnTo>
                  <a:pt x="1808" y="0"/>
                </a:lnTo>
                <a:lnTo>
                  <a:pt x="1827" y="52"/>
                </a:lnTo>
                <a:lnTo>
                  <a:pt x="1846" y="103"/>
                </a:lnTo>
                <a:lnTo>
                  <a:pt x="1863" y="155"/>
                </a:lnTo>
                <a:lnTo>
                  <a:pt x="1881" y="208"/>
                </a:lnTo>
                <a:lnTo>
                  <a:pt x="1897" y="260"/>
                </a:lnTo>
                <a:lnTo>
                  <a:pt x="1913" y="313"/>
                </a:lnTo>
                <a:lnTo>
                  <a:pt x="1928" y="366"/>
                </a:lnTo>
                <a:lnTo>
                  <a:pt x="1941" y="420"/>
                </a:lnTo>
                <a:lnTo>
                  <a:pt x="1955" y="473"/>
                </a:lnTo>
                <a:lnTo>
                  <a:pt x="1967" y="527"/>
                </a:lnTo>
                <a:lnTo>
                  <a:pt x="1978" y="582"/>
                </a:lnTo>
                <a:lnTo>
                  <a:pt x="1990" y="636"/>
                </a:lnTo>
                <a:lnTo>
                  <a:pt x="1999" y="692"/>
                </a:lnTo>
                <a:lnTo>
                  <a:pt x="2008" y="746"/>
                </a:lnTo>
                <a:lnTo>
                  <a:pt x="2016" y="801"/>
                </a:lnTo>
                <a:lnTo>
                  <a:pt x="2024" y="857"/>
                </a:lnTo>
                <a:lnTo>
                  <a:pt x="2030" y="913"/>
                </a:lnTo>
                <a:lnTo>
                  <a:pt x="2036" y="969"/>
                </a:lnTo>
                <a:lnTo>
                  <a:pt x="2041" y="1025"/>
                </a:lnTo>
                <a:lnTo>
                  <a:pt x="2044" y="1081"/>
                </a:lnTo>
                <a:lnTo>
                  <a:pt x="2047" y="1138"/>
                </a:lnTo>
                <a:lnTo>
                  <a:pt x="2049" y="1195"/>
                </a:lnTo>
                <a:lnTo>
                  <a:pt x="2050" y="1252"/>
                </a:lnTo>
                <a:lnTo>
                  <a:pt x="2051" y="1309"/>
                </a:lnTo>
                <a:lnTo>
                  <a:pt x="2050" y="1366"/>
                </a:lnTo>
                <a:lnTo>
                  <a:pt x="2049" y="1423"/>
                </a:lnTo>
                <a:lnTo>
                  <a:pt x="2046" y="1481"/>
                </a:lnTo>
                <a:lnTo>
                  <a:pt x="2043" y="1539"/>
                </a:lnTo>
                <a:lnTo>
                  <a:pt x="2039" y="1597"/>
                </a:lnTo>
                <a:lnTo>
                  <a:pt x="2034" y="1655"/>
                </a:lnTo>
                <a:lnTo>
                  <a:pt x="2028" y="1713"/>
                </a:lnTo>
                <a:lnTo>
                  <a:pt x="2021" y="1771"/>
                </a:lnTo>
                <a:lnTo>
                  <a:pt x="2003" y="1888"/>
                </a:lnTo>
                <a:lnTo>
                  <a:pt x="1983" y="2003"/>
                </a:lnTo>
                <a:lnTo>
                  <a:pt x="1958" y="2118"/>
                </a:lnTo>
                <a:lnTo>
                  <a:pt x="1930" y="2231"/>
                </a:lnTo>
                <a:lnTo>
                  <a:pt x="1899" y="2341"/>
                </a:lnTo>
                <a:lnTo>
                  <a:pt x="1864" y="2451"/>
                </a:lnTo>
                <a:lnTo>
                  <a:pt x="1827" y="2558"/>
                </a:lnTo>
                <a:lnTo>
                  <a:pt x="1786" y="2665"/>
                </a:lnTo>
                <a:lnTo>
                  <a:pt x="1742" y="2769"/>
                </a:lnTo>
                <a:lnTo>
                  <a:pt x="1694" y="2871"/>
                </a:lnTo>
                <a:lnTo>
                  <a:pt x="1644" y="2972"/>
                </a:lnTo>
                <a:lnTo>
                  <a:pt x="1590" y="3070"/>
                </a:lnTo>
                <a:lnTo>
                  <a:pt x="1534" y="3166"/>
                </a:lnTo>
                <a:lnTo>
                  <a:pt x="1475" y="3261"/>
                </a:lnTo>
                <a:lnTo>
                  <a:pt x="1413" y="3353"/>
                </a:lnTo>
                <a:lnTo>
                  <a:pt x="1348" y="3443"/>
                </a:lnTo>
                <a:lnTo>
                  <a:pt x="1282" y="3531"/>
                </a:lnTo>
                <a:lnTo>
                  <a:pt x="1212" y="3617"/>
                </a:lnTo>
                <a:lnTo>
                  <a:pt x="1139" y="3700"/>
                </a:lnTo>
                <a:lnTo>
                  <a:pt x="1064" y="3781"/>
                </a:lnTo>
                <a:lnTo>
                  <a:pt x="987" y="3860"/>
                </a:lnTo>
                <a:lnTo>
                  <a:pt x="908" y="3936"/>
                </a:lnTo>
                <a:lnTo>
                  <a:pt x="827" y="4010"/>
                </a:lnTo>
                <a:lnTo>
                  <a:pt x="743" y="4081"/>
                </a:lnTo>
                <a:lnTo>
                  <a:pt x="657" y="4150"/>
                </a:lnTo>
                <a:lnTo>
                  <a:pt x="569" y="4215"/>
                </a:lnTo>
                <a:lnTo>
                  <a:pt x="480" y="4278"/>
                </a:lnTo>
                <a:lnTo>
                  <a:pt x="387" y="4339"/>
                </a:lnTo>
                <a:lnTo>
                  <a:pt x="294" y="4397"/>
                </a:lnTo>
                <a:lnTo>
                  <a:pt x="199" y="4451"/>
                </a:lnTo>
                <a:lnTo>
                  <a:pt x="102" y="4503"/>
                </a:lnTo>
                <a:lnTo>
                  <a:pt x="3" y="4552"/>
                </a:lnTo>
                <a:lnTo>
                  <a:pt x="0" y="4552"/>
                </a:lnTo>
                <a:lnTo>
                  <a:pt x="68" y="4498"/>
                </a:lnTo>
                <a:lnTo>
                  <a:pt x="134" y="4443"/>
                </a:lnTo>
                <a:lnTo>
                  <a:pt x="199" y="4386"/>
                </a:lnTo>
                <a:lnTo>
                  <a:pt x="262" y="4329"/>
                </a:lnTo>
                <a:lnTo>
                  <a:pt x="324" y="4270"/>
                </a:lnTo>
                <a:lnTo>
                  <a:pt x="385" y="4209"/>
                </a:lnTo>
                <a:lnTo>
                  <a:pt x="445" y="4146"/>
                </a:lnTo>
                <a:lnTo>
                  <a:pt x="502" y="4082"/>
                </a:lnTo>
                <a:lnTo>
                  <a:pt x="559" y="4016"/>
                </a:lnTo>
                <a:lnTo>
                  <a:pt x="613" y="3949"/>
                </a:lnTo>
                <a:lnTo>
                  <a:pt x="667" y="3881"/>
                </a:lnTo>
                <a:lnTo>
                  <a:pt x="718" y="3812"/>
                </a:lnTo>
                <a:lnTo>
                  <a:pt x="768" y="3741"/>
                </a:lnTo>
                <a:lnTo>
                  <a:pt x="816" y="3668"/>
                </a:lnTo>
                <a:lnTo>
                  <a:pt x="864" y="3595"/>
                </a:lnTo>
                <a:lnTo>
                  <a:pt x="908" y="3519"/>
                </a:lnTo>
                <a:lnTo>
                  <a:pt x="951" y="3444"/>
                </a:lnTo>
                <a:lnTo>
                  <a:pt x="992" y="3366"/>
                </a:lnTo>
                <a:lnTo>
                  <a:pt x="1032" y="3288"/>
                </a:lnTo>
                <a:lnTo>
                  <a:pt x="1070" y="3208"/>
                </a:lnTo>
                <a:lnTo>
                  <a:pt x="1105" y="3128"/>
                </a:lnTo>
                <a:lnTo>
                  <a:pt x="1139" y="3046"/>
                </a:lnTo>
                <a:lnTo>
                  <a:pt x="1171" y="2962"/>
                </a:lnTo>
                <a:lnTo>
                  <a:pt x="1202" y="2879"/>
                </a:lnTo>
                <a:lnTo>
                  <a:pt x="1230" y="2794"/>
                </a:lnTo>
                <a:lnTo>
                  <a:pt x="1256" y="2707"/>
                </a:lnTo>
                <a:lnTo>
                  <a:pt x="1279" y="2620"/>
                </a:lnTo>
                <a:lnTo>
                  <a:pt x="1302" y="2532"/>
                </a:lnTo>
                <a:lnTo>
                  <a:pt x="1322" y="2443"/>
                </a:lnTo>
                <a:lnTo>
                  <a:pt x="1339" y="2352"/>
                </a:lnTo>
                <a:lnTo>
                  <a:pt x="1355" y="2263"/>
                </a:lnTo>
                <a:lnTo>
                  <a:pt x="1368" y="2171"/>
                </a:lnTo>
                <a:lnTo>
                  <a:pt x="1376" y="2097"/>
                </a:lnTo>
                <a:lnTo>
                  <a:pt x="1383" y="2025"/>
                </a:lnTo>
                <a:lnTo>
                  <a:pt x="1390" y="1953"/>
                </a:lnTo>
                <a:lnTo>
                  <a:pt x="1394" y="1880"/>
                </a:lnTo>
                <a:lnTo>
                  <a:pt x="1397" y="1808"/>
                </a:lnTo>
                <a:lnTo>
                  <a:pt x="1398" y="1736"/>
                </a:lnTo>
                <a:lnTo>
                  <a:pt x="1398" y="1665"/>
                </a:lnTo>
                <a:lnTo>
                  <a:pt x="1397" y="1594"/>
                </a:lnTo>
                <a:lnTo>
                  <a:pt x="1394" y="1523"/>
                </a:lnTo>
                <a:lnTo>
                  <a:pt x="1390" y="1451"/>
                </a:lnTo>
                <a:lnTo>
                  <a:pt x="1384" y="1381"/>
                </a:lnTo>
                <a:lnTo>
                  <a:pt x="1377" y="1311"/>
                </a:lnTo>
                <a:lnTo>
                  <a:pt x="1369" y="1241"/>
                </a:lnTo>
                <a:lnTo>
                  <a:pt x="1360" y="1172"/>
                </a:lnTo>
                <a:lnTo>
                  <a:pt x="1348" y="1103"/>
                </a:lnTo>
                <a:lnTo>
                  <a:pt x="1336" y="1034"/>
                </a:lnTo>
                <a:lnTo>
                  <a:pt x="1323" y="965"/>
                </a:lnTo>
                <a:lnTo>
                  <a:pt x="1307" y="898"/>
                </a:lnTo>
                <a:lnTo>
                  <a:pt x="1292" y="831"/>
                </a:lnTo>
                <a:lnTo>
                  <a:pt x="1274" y="764"/>
                </a:lnTo>
                <a:lnTo>
                  <a:pt x="1255" y="697"/>
                </a:lnTo>
                <a:lnTo>
                  <a:pt x="1235" y="631"/>
                </a:lnTo>
                <a:lnTo>
                  <a:pt x="1215" y="565"/>
                </a:lnTo>
                <a:lnTo>
                  <a:pt x="1192" y="500"/>
                </a:lnTo>
                <a:lnTo>
                  <a:pt x="1168" y="436"/>
                </a:lnTo>
                <a:lnTo>
                  <a:pt x="1144" y="372"/>
                </a:lnTo>
                <a:lnTo>
                  <a:pt x="1117" y="308"/>
                </a:lnTo>
                <a:lnTo>
                  <a:pt x="1090" y="246"/>
                </a:lnTo>
                <a:lnTo>
                  <a:pt x="1062" y="183"/>
                </a:lnTo>
                <a:lnTo>
                  <a:pt x="1032" y="122"/>
                </a:lnTo>
                <a:lnTo>
                  <a:pt x="1002" y="61"/>
                </a:lnTo>
                <a:lnTo>
                  <a:pt x="970" y="0"/>
                </a:lnTo>
                <a:close/>
                <a:moveTo>
                  <a:pt x="1956" y="0"/>
                </a:moveTo>
                <a:lnTo>
                  <a:pt x="5240" y="0"/>
                </a:lnTo>
                <a:lnTo>
                  <a:pt x="5240" y="4552"/>
                </a:lnTo>
                <a:lnTo>
                  <a:pt x="303" y="4552"/>
                </a:lnTo>
                <a:lnTo>
                  <a:pt x="393" y="4498"/>
                </a:lnTo>
                <a:lnTo>
                  <a:pt x="483" y="4442"/>
                </a:lnTo>
                <a:lnTo>
                  <a:pt x="571" y="4383"/>
                </a:lnTo>
                <a:lnTo>
                  <a:pt x="657" y="4322"/>
                </a:lnTo>
                <a:lnTo>
                  <a:pt x="742" y="4259"/>
                </a:lnTo>
                <a:lnTo>
                  <a:pt x="824" y="4193"/>
                </a:lnTo>
                <a:lnTo>
                  <a:pt x="905" y="4125"/>
                </a:lnTo>
                <a:lnTo>
                  <a:pt x="984" y="4055"/>
                </a:lnTo>
                <a:lnTo>
                  <a:pt x="1060" y="3982"/>
                </a:lnTo>
                <a:lnTo>
                  <a:pt x="1135" y="3907"/>
                </a:lnTo>
                <a:lnTo>
                  <a:pt x="1208" y="3830"/>
                </a:lnTo>
                <a:lnTo>
                  <a:pt x="1278" y="3751"/>
                </a:lnTo>
                <a:lnTo>
                  <a:pt x="1347" y="3670"/>
                </a:lnTo>
                <a:lnTo>
                  <a:pt x="1413" y="3587"/>
                </a:lnTo>
                <a:lnTo>
                  <a:pt x="1477" y="3502"/>
                </a:lnTo>
                <a:lnTo>
                  <a:pt x="1539" y="3414"/>
                </a:lnTo>
                <a:lnTo>
                  <a:pt x="1598" y="3325"/>
                </a:lnTo>
                <a:lnTo>
                  <a:pt x="1654" y="3234"/>
                </a:lnTo>
                <a:lnTo>
                  <a:pt x="1709" y="3142"/>
                </a:lnTo>
                <a:lnTo>
                  <a:pt x="1760" y="3047"/>
                </a:lnTo>
                <a:lnTo>
                  <a:pt x="1809" y="2951"/>
                </a:lnTo>
                <a:lnTo>
                  <a:pt x="1855" y="2853"/>
                </a:lnTo>
                <a:lnTo>
                  <a:pt x="1898" y="2753"/>
                </a:lnTo>
                <a:lnTo>
                  <a:pt x="1939" y="2652"/>
                </a:lnTo>
                <a:lnTo>
                  <a:pt x="1977" y="2549"/>
                </a:lnTo>
                <a:lnTo>
                  <a:pt x="2012" y="2444"/>
                </a:lnTo>
                <a:lnTo>
                  <a:pt x="2044" y="2339"/>
                </a:lnTo>
                <a:lnTo>
                  <a:pt x="2073" y="2232"/>
                </a:lnTo>
                <a:lnTo>
                  <a:pt x="2099" y="2123"/>
                </a:lnTo>
                <a:lnTo>
                  <a:pt x="2121" y="2012"/>
                </a:lnTo>
                <a:lnTo>
                  <a:pt x="2141" y="1902"/>
                </a:lnTo>
                <a:lnTo>
                  <a:pt x="2158" y="1789"/>
                </a:lnTo>
                <a:lnTo>
                  <a:pt x="2165" y="1730"/>
                </a:lnTo>
                <a:lnTo>
                  <a:pt x="2171" y="1671"/>
                </a:lnTo>
                <a:lnTo>
                  <a:pt x="2176" y="1613"/>
                </a:lnTo>
                <a:lnTo>
                  <a:pt x="2181" y="1555"/>
                </a:lnTo>
                <a:lnTo>
                  <a:pt x="2184" y="1497"/>
                </a:lnTo>
                <a:lnTo>
                  <a:pt x="2187" y="1439"/>
                </a:lnTo>
                <a:lnTo>
                  <a:pt x="2188" y="1381"/>
                </a:lnTo>
                <a:lnTo>
                  <a:pt x="2189" y="1323"/>
                </a:lnTo>
                <a:lnTo>
                  <a:pt x="2189" y="1265"/>
                </a:lnTo>
                <a:lnTo>
                  <a:pt x="2188" y="1208"/>
                </a:lnTo>
                <a:lnTo>
                  <a:pt x="2186" y="1150"/>
                </a:lnTo>
                <a:lnTo>
                  <a:pt x="2184" y="1094"/>
                </a:lnTo>
                <a:lnTo>
                  <a:pt x="2180" y="1037"/>
                </a:lnTo>
                <a:lnTo>
                  <a:pt x="2176" y="980"/>
                </a:lnTo>
                <a:lnTo>
                  <a:pt x="2171" y="923"/>
                </a:lnTo>
                <a:lnTo>
                  <a:pt x="2165" y="867"/>
                </a:lnTo>
                <a:lnTo>
                  <a:pt x="2158" y="811"/>
                </a:lnTo>
                <a:lnTo>
                  <a:pt x="2149" y="756"/>
                </a:lnTo>
                <a:lnTo>
                  <a:pt x="2141" y="700"/>
                </a:lnTo>
                <a:lnTo>
                  <a:pt x="2132" y="644"/>
                </a:lnTo>
                <a:lnTo>
                  <a:pt x="2121" y="589"/>
                </a:lnTo>
                <a:lnTo>
                  <a:pt x="2110" y="534"/>
                </a:lnTo>
                <a:lnTo>
                  <a:pt x="2098" y="480"/>
                </a:lnTo>
                <a:lnTo>
                  <a:pt x="2085" y="425"/>
                </a:lnTo>
                <a:lnTo>
                  <a:pt x="2072" y="371"/>
                </a:lnTo>
                <a:lnTo>
                  <a:pt x="2058" y="317"/>
                </a:lnTo>
                <a:lnTo>
                  <a:pt x="2042" y="264"/>
                </a:lnTo>
                <a:lnTo>
                  <a:pt x="2027" y="210"/>
                </a:lnTo>
                <a:lnTo>
                  <a:pt x="2009" y="157"/>
                </a:lnTo>
                <a:lnTo>
                  <a:pt x="1993" y="105"/>
                </a:lnTo>
                <a:lnTo>
                  <a:pt x="1974" y="52"/>
                </a:lnTo>
                <a:lnTo>
                  <a:pt x="195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40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0156864" cy="10288588"/>
          </a:xfrm>
          <a:custGeom>
            <a:avLst/>
            <a:gdLst>
              <a:gd name="T0" fmla="*/ 3681 w 5063"/>
              <a:gd name="T1" fmla="*/ 143 h 4552"/>
              <a:gd name="T2" fmla="*/ 3636 w 5063"/>
              <a:gd name="T3" fmla="*/ 361 h 4552"/>
              <a:gd name="T4" fmla="*/ 3600 w 5063"/>
              <a:gd name="T5" fmla="*/ 581 h 4552"/>
              <a:gd name="T6" fmla="*/ 3557 w 5063"/>
              <a:gd name="T7" fmla="*/ 988 h 4552"/>
              <a:gd name="T8" fmla="*/ 3543 w 5063"/>
              <a:gd name="T9" fmla="*/ 1391 h 4552"/>
              <a:gd name="T10" fmla="*/ 3558 w 5063"/>
              <a:gd name="T11" fmla="*/ 1789 h 4552"/>
              <a:gd name="T12" fmla="*/ 3600 w 5063"/>
              <a:gd name="T13" fmla="*/ 2181 h 4552"/>
              <a:gd name="T14" fmla="*/ 3670 w 5063"/>
              <a:gd name="T15" fmla="*/ 2565 h 4552"/>
              <a:gd name="T16" fmla="*/ 3766 w 5063"/>
              <a:gd name="T17" fmla="*/ 2942 h 4552"/>
              <a:gd name="T18" fmla="*/ 3887 w 5063"/>
              <a:gd name="T19" fmla="*/ 3309 h 4552"/>
              <a:gd name="T20" fmla="*/ 4033 w 5063"/>
              <a:gd name="T21" fmla="*/ 3664 h 4552"/>
              <a:gd name="T22" fmla="*/ 4201 w 5063"/>
              <a:gd name="T23" fmla="*/ 4008 h 4552"/>
              <a:gd name="T24" fmla="*/ 4393 w 5063"/>
              <a:gd name="T25" fmla="*/ 4339 h 4552"/>
              <a:gd name="T26" fmla="*/ 4188 w 5063"/>
              <a:gd name="T27" fmla="*/ 4552 h 4552"/>
              <a:gd name="T28" fmla="*/ 0 w 5063"/>
              <a:gd name="T29" fmla="*/ 0 h 4552"/>
              <a:gd name="T30" fmla="*/ 3715 w 5063"/>
              <a:gd name="T31" fmla="*/ 0 h 4552"/>
              <a:gd name="T32" fmla="*/ 3909 w 5063"/>
              <a:gd name="T33" fmla="*/ 76 h 4552"/>
              <a:gd name="T34" fmla="*/ 3858 w 5063"/>
              <a:gd name="T35" fmla="*/ 302 h 4552"/>
              <a:gd name="T36" fmla="*/ 3816 w 5063"/>
              <a:gd name="T37" fmla="*/ 533 h 4552"/>
              <a:gd name="T38" fmla="*/ 3773 w 5063"/>
              <a:gd name="T39" fmla="*/ 882 h 4552"/>
              <a:gd name="T40" fmla="*/ 3751 w 5063"/>
              <a:gd name="T41" fmla="*/ 1286 h 4552"/>
              <a:gd name="T42" fmla="*/ 3758 w 5063"/>
              <a:gd name="T43" fmla="*/ 1685 h 4552"/>
              <a:gd name="T44" fmla="*/ 3795 w 5063"/>
              <a:gd name="T45" fmla="*/ 2077 h 4552"/>
              <a:gd name="T46" fmla="*/ 3860 w 5063"/>
              <a:gd name="T47" fmla="*/ 2462 h 4552"/>
              <a:gd name="T48" fmla="*/ 3951 w 5063"/>
              <a:gd name="T49" fmla="*/ 2839 h 4552"/>
              <a:gd name="T50" fmla="*/ 4070 w 5063"/>
              <a:gd name="T51" fmla="*/ 3206 h 4552"/>
              <a:gd name="T52" fmla="*/ 4214 w 5063"/>
              <a:gd name="T53" fmla="*/ 3562 h 4552"/>
              <a:gd name="T54" fmla="*/ 4382 w 5063"/>
              <a:gd name="T55" fmla="*/ 3906 h 4552"/>
              <a:gd name="T56" fmla="*/ 4573 w 5063"/>
              <a:gd name="T57" fmla="*/ 4237 h 4552"/>
              <a:gd name="T58" fmla="*/ 4787 w 5063"/>
              <a:gd name="T59" fmla="*/ 4552 h 4552"/>
              <a:gd name="T60" fmla="*/ 4982 w 5063"/>
              <a:gd name="T61" fmla="*/ 4375 h 4552"/>
              <a:gd name="T62" fmla="*/ 4872 w 5063"/>
              <a:gd name="T63" fmla="*/ 4105 h 4552"/>
              <a:gd name="T64" fmla="*/ 4776 w 5063"/>
              <a:gd name="T65" fmla="*/ 3829 h 4552"/>
              <a:gd name="T66" fmla="*/ 4696 w 5063"/>
              <a:gd name="T67" fmla="*/ 3547 h 4552"/>
              <a:gd name="T68" fmla="*/ 4631 w 5063"/>
              <a:gd name="T69" fmla="*/ 3259 h 4552"/>
              <a:gd name="T70" fmla="*/ 4581 w 5063"/>
              <a:gd name="T71" fmla="*/ 2966 h 4552"/>
              <a:gd name="T72" fmla="*/ 4548 w 5063"/>
              <a:gd name="T73" fmla="*/ 2670 h 4552"/>
              <a:gd name="T74" fmla="*/ 4531 w 5063"/>
              <a:gd name="T75" fmla="*/ 2369 h 4552"/>
              <a:gd name="T76" fmla="*/ 4532 w 5063"/>
              <a:gd name="T77" fmla="*/ 2065 h 4552"/>
              <a:gd name="T78" fmla="*/ 4549 w 5063"/>
              <a:gd name="T79" fmla="*/ 1759 h 4552"/>
              <a:gd name="T80" fmla="*/ 4584 w 5063"/>
              <a:gd name="T81" fmla="*/ 1450 h 4552"/>
              <a:gd name="T82" fmla="*/ 4633 w 5063"/>
              <a:gd name="T83" fmla="*/ 1165 h 4552"/>
              <a:gd name="T84" fmla="*/ 4697 w 5063"/>
              <a:gd name="T85" fmla="*/ 885 h 4552"/>
              <a:gd name="T86" fmla="*/ 4773 w 5063"/>
              <a:gd name="T87" fmla="*/ 611 h 4552"/>
              <a:gd name="T88" fmla="*/ 4863 w 5063"/>
              <a:gd name="T89" fmla="*/ 344 h 4552"/>
              <a:gd name="T90" fmla="*/ 4967 w 5063"/>
              <a:gd name="T91" fmla="*/ 85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63" h="4552">
                <a:moveTo>
                  <a:pt x="3715" y="0"/>
                </a:moveTo>
                <a:lnTo>
                  <a:pt x="3697" y="71"/>
                </a:lnTo>
                <a:lnTo>
                  <a:pt x="3681" y="143"/>
                </a:lnTo>
                <a:lnTo>
                  <a:pt x="3665" y="215"/>
                </a:lnTo>
                <a:lnTo>
                  <a:pt x="3651" y="287"/>
                </a:lnTo>
                <a:lnTo>
                  <a:pt x="3636" y="361"/>
                </a:lnTo>
                <a:lnTo>
                  <a:pt x="3623" y="434"/>
                </a:lnTo>
                <a:lnTo>
                  <a:pt x="3612" y="508"/>
                </a:lnTo>
                <a:lnTo>
                  <a:pt x="3600" y="581"/>
                </a:lnTo>
                <a:lnTo>
                  <a:pt x="3583" y="717"/>
                </a:lnTo>
                <a:lnTo>
                  <a:pt x="3568" y="853"/>
                </a:lnTo>
                <a:lnTo>
                  <a:pt x="3557" y="988"/>
                </a:lnTo>
                <a:lnTo>
                  <a:pt x="3549" y="1123"/>
                </a:lnTo>
                <a:lnTo>
                  <a:pt x="3545" y="1257"/>
                </a:lnTo>
                <a:lnTo>
                  <a:pt x="3543" y="1391"/>
                </a:lnTo>
                <a:lnTo>
                  <a:pt x="3545" y="1525"/>
                </a:lnTo>
                <a:lnTo>
                  <a:pt x="3550" y="1657"/>
                </a:lnTo>
                <a:lnTo>
                  <a:pt x="3558" y="1789"/>
                </a:lnTo>
                <a:lnTo>
                  <a:pt x="3569" y="1920"/>
                </a:lnTo>
                <a:lnTo>
                  <a:pt x="3583" y="2052"/>
                </a:lnTo>
                <a:lnTo>
                  <a:pt x="3600" y="2181"/>
                </a:lnTo>
                <a:lnTo>
                  <a:pt x="3621" y="2310"/>
                </a:lnTo>
                <a:lnTo>
                  <a:pt x="3645" y="2438"/>
                </a:lnTo>
                <a:lnTo>
                  <a:pt x="3670" y="2565"/>
                </a:lnTo>
                <a:lnTo>
                  <a:pt x="3699" y="2693"/>
                </a:lnTo>
                <a:lnTo>
                  <a:pt x="3731" y="2818"/>
                </a:lnTo>
                <a:lnTo>
                  <a:pt x="3766" y="2942"/>
                </a:lnTo>
                <a:lnTo>
                  <a:pt x="3804" y="3066"/>
                </a:lnTo>
                <a:lnTo>
                  <a:pt x="3844" y="3188"/>
                </a:lnTo>
                <a:lnTo>
                  <a:pt x="3887" y="3309"/>
                </a:lnTo>
                <a:lnTo>
                  <a:pt x="3933" y="3428"/>
                </a:lnTo>
                <a:lnTo>
                  <a:pt x="3981" y="3547"/>
                </a:lnTo>
                <a:lnTo>
                  <a:pt x="4033" y="3664"/>
                </a:lnTo>
                <a:lnTo>
                  <a:pt x="4086" y="3780"/>
                </a:lnTo>
                <a:lnTo>
                  <a:pt x="4143" y="3895"/>
                </a:lnTo>
                <a:lnTo>
                  <a:pt x="4201" y="4008"/>
                </a:lnTo>
                <a:lnTo>
                  <a:pt x="4263" y="4120"/>
                </a:lnTo>
                <a:lnTo>
                  <a:pt x="4327" y="4230"/>
                </a:lnTo>
                <a:lnTo>
                  <a:pt x="4393" y="4339"/>
                </a:lnTo>
                <a:lnTo>
                  <a:pt x="4462" y="4446"/>
                </a:lnTo>
                <a:lnTo>
                  <a:pt x="4533" y="4552"/>
                </a:lnTo>
                <a:lnTo>
                  <a:pt x="4188" y="4552"/>
                </a:lnTo>
                <a:lnTo>
                  <a:pt x="3278" y="4552"/>
                </a:lnTo>
                <a:lnTo>
                  <a:pt x="0" y="4552"/>
                </a:lnTo>
                <a:lnTo>
                  <a:pt x="0" y="0"/>
                </a:lnTo>
                <a:lnTo>
                  <a:pt x="3350" y="0"/>
                </a:lnTo>
                <a:lnTo>
                  <a:pt x="3489" y="0"/>
                </a:lnTo>
                <a:lnTo>
                  <a:pt x="3715" y="0"/>
                </a:lnTo>
                <a:close/>
                <a:moveTo>
                  <a:pt x="5004" y="0"/>
                </a:moveTo>
                <a:lnTo>
                  <a:pt x="3929" y="0"/>
                </a:lnTo>
                <a:lnTo>
                  <a:pt x="3909" y="76"/>
                </a:lnTo>
                <a:lnTo>
                  <a:pt x="3891" y="150"/>
                </a:lnTo>
                <a:lnTo>
                  <a:pt x="3874" y="225"/>
                </a:lnTo>
                <a:lnTo>
                  <a:pt x="3858" y="302"/>
                </a:lnTo>
                <a:lnTo>
                  <a:pt x="3843" y="378"/>
                </a:lnTo>
                <a:lnTo>
                  <a:pt x="3829" y="456"/>
                </a:lnTo>
                <a:lnTo>
                  <a:pt x="3816" y="533"/>
                </a:lnTo>
                <a:lnTo>
                  <a:pt x="3805" y="611"/>
                </a:lnTo>
                <a:lnTo>
                  <a:pt x="3787" y="746"/>
                </a:lnTo>
                <a:lnTo>
                  <a:pt x="3773" y="882"/>
                </a:lnTo>
                <a:lnTo>
                  <a:pt x="3762" y="1017"/>
                </a:lnTo>
                <a:lnTo>
                  <a:pt x="3755" y="1152"/>
                </a:lnTo>
                <a:lnTo>
                  <a:pt x="3751" y="1286"/>
                </a:lnTo>
                <a:lnTo>
                  <a:pt x="3750" y="1419"/>
                </a:lnTo>
                <a:lnTo>
                  <a:pt x="3753" y="1553"/>
                </a:lnTo>
                <a:lnTo>
                  <a:pt x="3758" y="1685"/>
                </a:lnTo>
                <a:lnTo>
                  <a:pt x="3767" y="1816"/>
                </a:lnTo>
                <a:lnTo>
                  <a:pt x="3779" y="1947"/>
                </a:lnTo>
                <a:lnTo>
                  <a:pt x="3795" y="2077"/>
                </a:lnTo>
                <a:lnTo>
                  <a:pt x="3813" y="2207"/>
                </a:lnTo>
                <a:lnTo>
                  <a:pt x="3835" y="2335"/>
                </a:lnTo>
                <a:lnTo>
                  <a:pt x="3860" y="2462"/>
                </a:lnTo>
                <a:lnTo>
                  <a:pt x="3887" y="2589"/>
                </a:lnTo>
                <a:lnTo>
                  <a:pt x="3918" y="2714"/>
                </a:lnTo>
                <a:lnTo>
                  <a:pt x="3951" y="2839"/>
                </a:lnTo>
                <a:lnTo>
                  <a:pt x="3988" y="2962"/>
                </a:lnTo>
                <a:lnTo>
                  <a:pt x="4027" y="3085"/>
                </a:lnTo>
                <a:lnTo>
                  <a:pt x="4070" y="3206"/>
                </a:lnTo>
                <a:lnTo>
                  <a:pt x="4115" y="3326"/>
                </a:lnTo>
                <a:lnTo>
                  <a:pt x="4162" y="3445"/>
                </a:lnTo>
                <a:lnTo>
                  <a:pt x="4214" y="3562"/>
                </a:lnTo>
                <a:lnTo>
                  <a:pt x="4266" y="3679"/>
                </a:lnTo>
                <a:lnTo>
                  <a:pt x="4323" y="3793"/>
                </a:lnTo>
                <a:lnTo>
                  <a:pt x="4382" y="3906"/>
                </a:lnTo>
                <a:lnTo>
                  <a:pt x="4442" y="4018"/>
                </a:lnTo>
                <a:lnTo>
                  <a:pt x="4506" y="4128"/>
                </a:lnTo>
                <a:lnTo>
                  <a:pt x="4573" y="4237"/>
                </a:lnTo>
                <a:lnTo>
                  <a:pt x="4642" y="4343"/>
                </a:lnTo>
                <a:lnTo>
                  <a:pt x="4713" y="4449"/>
                </a:lnTo>
                <a:lnTo>
                  <a:pt x="4787" y="4552"/>
                </a:lnTo>
                <a:lnTo>
                  <a:pt x="5063" y="4552"/>
                </a:lnTo>
                <a:lnTo>
                  <a:pt x="5021" y="4464"/>
                </a:lnTo>
                <a:lnTo>
                  <a:pt x="4982" y="4375"/>
                </a:lnTo>
                <a:lnTo>
                  <a:pt x="4944" y="4286"/>
                </a:lnTo>
                <a:lnTo>
                  <a:pt x="4907" y="4196"/>
                </a:lnTo>
                <a:lnTo>
                  <a:pt x="4872" y="4105"/>
                </a:lnTo>
                <a:lnTo>
                  <a:pt x="4839" y="4014"/>
                </a:lnTo>
                <a:lnTo>
                  <a:pt x="4807" y="3922"/>
                </a:lnTo>
                <a:lnTo>
                  <a:pt x="4776" y="3829"/>
                </a:lnTo>
                <a:lnTo>
                  <a:pt x="4748" y="3735"/>
                </a:lnTo>
                <a:lnTo>
                  <a:pt x="4721" y="3641"/>
                </a:lnTo>
                <a:lnTo>
                  <a:pt x="4696" y="3547"/>
                </a:lnTo>
                <a:lnTo>
                  <a:pt x="4672" y="3452"/>
                </a:lnTo>
                <a:lnTo>
                  <a:pt x="4650" y="3356"/>
                </a:lnTo>
                <a:lnTo>
                  <a:pt x="4631" y="3259"/>
                </a:lnTo>
                <a:lnTo>
                  <a:pt x="4612" y="3163"/>
                </a:lnTo>
                <a:lnTo>
                  <a:pt x="4596" y="3065"/>
                </a:lnTo>
                <a:lnTo>
                  <a:pt x="4581" y="2966"/>
                </a:lnTo>
                <a:lnTo>
                  <a:pt x="4568" y="2868"/>
                </a:lnTo>
                <a:lnTo>
                  <a:pt x="4558" y="2769"/>
                </a:lnTo>
                <a:lnTo>
                  <a:pt x="4548" y="2670"/>
                </a:lnTo>
                <a:lnTo>
                  <a:pt x="4540" y="2571"/>
                </a:lnTo>
                <a:lnTo>
                  <a:pt x="4535" y="2470"/>
                </a:lnTo>
                <a:lnTo>
                  <a:pt x="4531" y="2369"/>
                </a:lnTo>
                <a:lnTo>
                  <a:pt x="4530" y="2269"/>
                </a:lnTo>
                <a:lnTo>
                  <a:pt x="4530" y="2167"/>
                </a:lnTo>
                <a:lnTo>
                  <a:pt x="4532" y="2065"/>
                </a:lnTo>
                <a:lnTo>
                  <a:pt x="4535" y="1964"/>
                </a:lnTo>
                <a:lnTo>
                  <a:pt x="4541" y="1862"/>
                </a:lnTo>
                <a:lnTo>
                  <a:pt x="4549" y="1759"/>
                </a:lnTo>
                <a:lnTo>
                  <a:pt x="4559" y="1656"/>
                </a:lnTo>
                <a:lnTo>
                  <a:pt x="4571" y="1554"/>
                </a:lnTo>
                <a:lnTo>
                  <a:pt x="4584" y="1450"/>
                </a:lnTo>
                <a:lnTo>
                  <a:pt x="4599" y="1354"/>
                </a:lnTo>
                <a:lnTo>
                  <a:pt x="4615" y="1259"/>
                </a:lnTo>
                <a:lnTo>
                  <a:pt x="4633" y="1165"/>
                </a:lnTo>
                <a:lnTo>
                  <a:pt x="4652" y="1071"/>
                </a:lnTo>
                <a:lnTo>
                  <a:pt x="4674" y="977"/>
                </a:lnTo>
                <a:lnTo>
                  <a:pt x="4697" y="885"/>
                </a:lnTo>
                <a:lnTo>
                  <a:pt x="4720" y="793"/>
                </a:lnTo>
                <a:lnTo>
                  <a:pt x="4746" y="702"/>
                </a:lnTo>
                <a:lnTo>
                  <a:pt x="4773" y="611"/>
                </a:lnTo>
                <a:lnTo>
                  <a:pt x="4802" y="522"/>
                </a:lnTo>
                <a:lnTo>
                  <a:pt x="4832" y="433"/>
                </a:lnTo>
                <a:lnTo>
                  <a:pt x="4863" y="344"/>
                </a:lnTo>
                <a:lnTo>
                  <a:pt x="4897" y="257"/>
                </a:lnTo>
                <a:lnTo>
                  <a:pt x="4931" y="171"/>
                </a:lnTo>
                <a:lnTo>
                  <a:pt x="4967" y="85"/>
                </a:lnTo>
                <a:lnTo>
                  <a:pt x="500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8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954563" cy="8490858"/>
          </a:xfrm>
          <a:custGeom>
            <a:avLst/>
            <a:gdLst>
              <a:gd name="connsiteX0" fmla="*/ 0 w 5954563"/>
              <a:gd name="connsiteY0" fmla="*/ 0 h 8490857"/>
              <a:gd name="connsiteX1" fmla="*/ 4080490 w 5954563"/>
              <a:gd name="connsiteY1" fmla="*/ 0 h 8490857"/>
              <a:gd name="connsiteX2" fmla="*/ 4080490 w 5954563"/>
              <a:gd name="connsiteY2" fmla="*/ 1 h 8490857"/>
              <a:gd name="connsiteX3" fmla="*/ 3895199 w 5954563"/>
              <a:gd name="connsiteY3" fmla="*/ 1 h 8490857"/>
              <a:gd name="connsiteX4" fmla="*/ 3919531 w 5954563"/>
              <a:gd name="connsiteY4" fmla="*/ 125666 h 8490857"/>
              <a:gd name="connsiteX5" fmla="*/ 3943862 w 5954563"/>
              <a:gd name="connsiteY5" fmla="*/ 252126 h 8490857"/>
              <a:gd name="connsiteX6" fmla="*/ 3968910 w 5954563"/>
              <a:gd name="connsiteY6" fmla="*/ 376200 h 8490857"/>
              <a:gd name="connsiteX7" fmla="*/ 3993241 w 5954563"/>
              <a:gd name="connsiteY7" fmla="*/ 497887 h 8490857"/>
              <a:gd name="connsiteX8" fmla="*/ 4019004 w 5954563"/>
              <a:gd name="connsiteY8" fmla="*/ 619575 h 8490857"/>
              <a:gd name="connsiteX9" fmla="*/ 4042620 w 5954563"/>
              <a:gd name="connsiteY9" fmla="*/ 738877 h 8490857"/>
              <a:gd name="connsiteX10" fmla="*/ 4068383 w 5954563"/>
              <a:gd name="connsiteY10" fmla="*/ 857383 h 8490857"/>
              <a:gd name="connsiteX11" fmla="*/ 4093430 w 5954563"/>
              <a:gd name="connsiteY11" fmla="*/ 974299 h 8490857"/>
              <a:gd name="connsiteX12" fmla="*/ 4118477 w 5954563"/>
              <a:gd name="connsiteY12" fmla="*/ 1089625 h 8490857"/>
              <a:gd name="connsiteX13" fmla="*/ 4144240 w 5954563"/>
              <a:gd name="connsiteY13" fmla="*/ 1203359 h 8490857"/>
              <a:gd name="connsiteX14" fmla="*/ 4169287 w 5954563"/>
              <a:gd name="connsiteY14" fmla="*/ 1315502 h 8490857"/>
              <a:gd name="connsiteX15" fmla="*/ 4195050 w 5954563"/>
              <a:gd name="connsiteY15" fmla="*/ 1426056 h 8490857"/>
              <a:gd name="connsiteX16" fmla="*/ 4220813 w 5954563"/>
              <a:gd name="connsiteY16" fmla="*/ 1534222 h 8490857"/>
              <a:gd name="connsiteX17" fmla="*/ 4246576 w 5954563"/>
              <a:gd name="connsiteY17" fmla="*/ 1642390 h 8490857"/>
              <a:gd name="connsiteX18" fmla="*/ 4272338 w 5954563"/>
              <a:gd name="connsiteY18" fmla="*/ 1747375 h 8490857"/>
              <a:gd name="connsiteX19" fmla="*/ 4298817 w 5954563"/>
              <a:gd name="connsiteY19" fmla="*/ 1850770 h 8490857"/>
              <a:gd name="connsiteX20" fmla="*/ 4367518 w 5954563"/>
              <a:gd name="connsiteY20" fmla="*/ 2163341 h 8490857"/>
              <a:gd name="connsiteX21" fmla="*/ 4438366 w 5954563"/>
              <a:gd name="connsiteY21" fmla="*/ 2460800 h 8490857"/>
              <a:gd name="connsiteX22" fmla="*/ 4510645 w 5954563"/>
              <a:gd name="connsiteY22" fmla="*/ 2744738 h 8490857"/>
              <a:gd name="connsiteX23" fmla="*/ 4582924 w 5954563"/>
              <a:gd name="connsiteY23" fmla="*/ 3015156 h 8490857"/>
              <a:gd name="connsiteX24" fmla="*/ 4655918 w 5954563"/>
              <a:gd name="connsiteY24" fmla="*/ 3270461 h 8490857"/>
              <a:gd name="connsiteX25" fmla="*/ 4728913 w 5954563"/>
              <a:gd name="connsiteY25" fmla="*/ 3513837 h 8490857"/>
              <a:gd name="connsiteX26" fmla="*/ 4802623 w 5954563"/>
              <a:gd name="connsiteY26" fmla="*/ 3743692 h 8490857"/>
              <a:gd name="connsiteX27" fmla="*/ 4875618 w 5954563"/>
              <a:gd name="connsiteY27" fmla="*/ 3961617 h 8490857"/>
              <a:gd name="connsiteX28" fmla="*/ 4948613 w 5954563"/>
              <a:gd name="connsiteY28" fmla="*/ 4167611 h 8490857"/>
              <a:gd name="connsiteX29" fmla="*/ 5020176 w 5954563"/>
              <a:gd name="connsiteY29" fmla="*/ 4360085 h 8490857"/>
              <a:gd name="connsiteX30" fmla="*/ 5091024 w 5954563"/>
              <a:gd name="connsiteY30" fmla="*/ 4541423 h 8490857"/>
              <a:gd name="connsiteX31" fmla="*/ 5161872 w 5954563"/>
              <a:gd name="connsiteY31" fmla="*/ 4711627 h 8490857"/>
              <a:gd name="connsiteX32" fmla="*/ 5230573 w 5954563"/>
              <a:gd name="connsiteY32" fmla="*/ 4870696 h 8490857"/>
              <a:gd name="connsiteX33" fmla="*/ 5298558 w 5954563"/>
              <a:gd name="connsiteY33" fmla="*/ 5017040 h 8490857"/>
              <a:gd name="connsiteX34" fmla="*/ 5364396 w 5954563"/>
              <a:gd name="connsiteY34" fmla="*/ 5154635 h 8490857"/>
              <a:gd name="connsiteX35" fmla="*/ 5428803 w 5954563"/>
              <a:gd name="connsiteY35" fmla="*/ 5280299 h 8490857"/>
              <a:gd name="connsiteX36" fmla="*/ 5490348 w 5954563"/>
              <a:gd name="connsiteY36" fmla="*/ 5396420 h 8490857"/>
              <a:gd name="connsiteX37" fmla="*/ 5550461 w 5954563"/>
              <a:gd name="connsiteY37" fmla="*/ 5502201 h 8490857"/>
              <a:gd name="connsiteX38" fmla="*/ 5607712 w 5954563"/>
              <a:gd name="connsiteY38" fmla="*/ 5599233 h 8490857"/>
              <a:gd name="connsiteX39" fmla="*/ 5662100 w 5954563"/>
              <a:gd name="connsiteY39" fmla="*/ 5685925 h 8490857"/>
              <a:gd name="connsiteX40" fmla="*/ 5714341 w 5954563"/>
              <a:gd name="connsiteY40" fmla="*/ 5765460 h 8490857"/>
              <a:gd name="connsiteX41" fmla="*/ 5762289 w 5954563"/>
              <a:gd name="connsiteY41" fmla="*/ 5833860 h 8490857"/>
              <a:gd name="connsiteX42" fmla="*/ 5808090 w 5954563"/>
              <a:gd name="connsiteY42" fmla="*/ 5894306 h 8490857"/>
              <a:gd name="connsiteX43" fmla="*/ 5850312 w 5954563"/>
              <a:gd name="connsiteY43" fmla="*/ 5946799 h 8490857"/>
              <a:gd name="connsiteX44" fmla="*/ 5888241 w 5954563"/>
              <a:gd name="connsiteY44" fmla="*/ 5991338 h 8490857"/>
              <a:gd name="connsiteX45" fmla="*/ 5922592 w 5954563"/>
              <a:gd name="connsiteY45" fmla="*/ 6027924 h 8490857"/>
              <a:gd name="connsiteX46" fmla="*/ 5951933 w 5954563"/>
              <a:gd name="connsiteY46" fmla="*/ 6056556 h 8490857"/>
              <a:gd name="connsiteX47" fmla="*/ 5954563 w 5954563"/>
              <a:gd name="connsiteY47" fmla="*/ 6058812 h 8490857"/>
              <a:gd name="connsiteX48" fmla="*/ 5951933 w 5954563"/>
              <a:gd name="connsiteY48" fmla="*/ 6058147 h 8490857"/>
              <a:gd name="connsiteX49" fmla="*/ 5912573 w 5954563"/>
              <a:gd name="connsiteY49" fmla="*/ 6050194 h 8490857"/>
              <a:gd name="connsiteX50" fmla="*/ 5866056 w 5954563"/>
              <a:gd name="connsiteY50" fmla="*/ 6043036 h 8490857"/>
              <a:gd name="connsiteX51" fmla="*/ 5810953 w 5954563"/>
              <a:gd name="connsiteY51" fmla="*/ 6039059 h 8490857"/>
              <a:gd name="connsiteX52" fmla="*/ 5748692 w 5954563"/>
              <a:gd name="connsiteY52" fmla="*/ 6035877 h 8490857"/>
              <a:gd name="connsiteX53" fmla="*/ 5677844 w 5954563"/>
              <a:gd name="connsiteY53" fmla="*/ 6034287 h 8490857"/>
              <a:gd name="connsiteX54" fmla="*/ 5598409 w 5954563"/>
              <a:gd name="connsiteY54" fmla="*/ 6035877 h 8490857"/>
              <a:gd name="connsiteX55" fmla="*/ 5511817 w 5954563"/>
              <a:gd name="connsiteY55" fmla="*/ 6039854 h 8490857"/>
              <a:gd name="connsiteX56" fmla="*/ 5415922 w 5954563"/>
              <a:gd name="connsiteY56" fmla="*/ 6047012 h 8490857"/>
              <a:gd name="connsiteX57" fmla="*/ 5312155 w 5954563"/>
              <a:gd name="connsiteY57" fmla="*/ 6058147 h 8490857"/>
              <a:gd name="connsiteX58" fmla="*/ 5201232 w 5954563"/>
              <a:gd name="connsiteY58" fmla="*/ 6072463 h 8490857"/>
              <a:gd name="connsiteX59" fmla="*/ 5081005 w 5954563"/>
              <a:gd name="connsiteY59" fmla="*/ 6091552 h 8490857"/>
              <a:gd name="connsiteX60" fmla="*/ 4952191 w 5954563"/>
              <a:gd name="connsiteY60" fmla="*/ 6115412 h 8490857"/>
              <a:gd name="connsiteX61" fmla="*/ 4814789 w 5954563"/>
              <a:gd name="connsiteY61" fmla="*/ 6144840 h 8490857"/>
              <a:gd name="connsiteX62" fmla="*/ 4668800 w 5954563"/>
              <a:gd name="connsiteY62" fmla="*/ 6178244 h 8490857"/>
              <a:gd name="connsiteX63" fmla="*/ 4515654 w 5954563"/>
              <a:gd name="connsiteY63" fmla="*/ 6218012 h 8490857"/>
              <a:gd name="connsiteX64" fmla="*/ 4352489 w 5954563"/>
              <a:gd name="connsiteY64" fmla="*/ 6264142 h 8490857"/>
              <a:gd name="connsiteX65" fmla="*/ 4181453 w 5954563"/>
              <a:gd name="connsiteY65" fmla="*/ 6315839 h 8490857"/>
              <a:gd name="connsiteX66" fmla="*/ 4000397 w 5954563"/>
              <a:gd name="connsiteY66" fmla="*/ 6374695 h 8490857"/>
              <a:gd name="connsiteX67" fmla="*/ 3812186 w 5954563"/>
              <a:gd name="connsiteY67" fmla="*/ 6441504 h 8490857"/>
              <a:gd name="connsiteX68" fmla="*/ 3613955 w 5954563"/>
              <a:gd name="connsiteY68" fmla="*/ 6514675 h 8490857"/>
              <a:gd name="connsiteX69" fmla="*/ 3406421 w 5954563"/>
              <a:gd name="connsiteY69" fmla="*/ 6595801 h 8490857"/>
              <a:gd name="connsiteX70" fmla="*/ 3191015 w 5954563"/>
              <a:gd name="connsiteY70" fmla="*/ 6685675 h 8490857"/>
              <a:gd name="connsiteX71" fmla="*/ 2967022 w 5954563"/>
              <a:gd name="connsiteY71" fmla="*/ 6783502 h 8490857"/>
              <a:gd name="connsiteX72" fmla="*/ 2732294 w 5954563"/>
              <a:gd name="connsiteY72" fmla="*/ 6889283 h 8490857"/>
              <a:gd name="connsiteX73" fmla="*/ 2488978 w 5954563"/>
              <a:gd name="connsiteY73" fmla="*/ 7005403 h 8490857"/>
              <a:gd name="connsiteX74" fmla="*/ 2237075 w 5954563"/>
              <a:gd name="connsiteY74" fmla="*/ 7131863 h 8490857"/>
              <a:gd name="connsiteX75" fmla="*/ 1975153 w 5954563"/>
              <a:gd name="connsiteY75" fmla="*/ 7267072 h 8490857"/>
              <a:gd name="connsiteX76" fmla="*/ 1864229 w 5954563"/>
              <a:gd name="connsiteY76" fmla="*/ 7321156 h 8490857"/>
              <a:gd name="connsiteX77" fmla="*/ 1750444 w 5954563"/>
              <a:gd name="connsiteY77" fmla="*/ 7376034 h 8490857"/>
              <a:gd name="connsiteX78" fmla="*/ 1635227 w 5954563"/>
              <a:gd name="connsiteY78" fmla="*/ 7434095 h 8490857"/>
              <a:gd name="connsiteX79" fmla="*/ 1519294 w 5954563"/>
              <a:gd name="connsiteY79" fmla="*/ 7492155 h 8490857"/>
              <a:gd name="connsiteX80" fmla="*/ 1400498 w 5954563"/>
              <a:gd name="connsiteY80" fmla="*/ 7553396 h 8490857"/>
              <a:gd name="connsiteX81" fmla="*/ 1280272 w 5954563"/>
              <a:gd name="connsiteY81" fmla="*/ 7616229 h 8490857"/>
              <a:gd name="connsiteX82" fmla="*/ 1159330 w 5954563"/>
              <a:gd name="connsiteY82" fmla="*/ 7680652 h 8490857"/>
              <a:gd name="connsiteX83" fmla="*/ 1036956 w 5954563"/>
              <a:gd name="connsiteY83" fmla="*/ 7745870 h 8490857"/>
              <a:gd name="connsiteX84" fmla="*/ 911005 w 5954563"/>
              <a:gd name="connsiteY84" fmla="*/ 7813474 h 8490857"/>
              <a:gd name="connsiteX85" fmla="*/ 785769 w 5954563"/>
              <a:gd name="connsiteY85" fmla="*/ 7881874 h 8490857"/>
              <a:gd name="connsiteX86" fmla="*/ 658386 w 5954563"/>
              <a:gd name="connsiteY86" fmla="*/ 7953455 h 8490857"/>
              <a:gd name="connsiteX87" fmla="*/ 528856 w 5954563"/>
              <a:gd name="connsiteY87" fmla="*/ 8024241 h 8490857"/>
              <a:gd name="connsiteX88" fmla="*/ 398610 w 5954563"/>
              <a:gd name="connsiteY88" fmla="*/ 8098208 h 8490857"/>
              <a:gd name="connsiteX89" fmla="*/ 266934 w 5954563"/>
              <a:gd name="connsiteY89" fmla="*/ 8172971 h 8490857"/>
              <a:gd name="connsiteX90" fmla="*/ 134541 w 5954563"/>
              <a:gd name="connsiteY90" fmla="*/ 8248528 h 8490857"/>
              <a:gd name="connsiteX91" fmla="*/ 2 w 5954563"/>
              <a:gd name="connsiteY91" fmla="*/ 8326472 h 8490857"/>
              <a:gd name="connsiteX92" fmla="*/ 2 w 5954563"/>
              <a:gd name="connsiteY92" fmla="*/ 8490856 h 8490857"/>
              <a:gd name="connsiteX93" fmla="*/ 0 w 5954563"/>
              <a:gd name="connsiteY93" fmla="*/ 8490857 h 8490857"/>
              <a:gd name="connsiteX94" fmla="*/ 0 w 5954563"/>
              <a:gd name="connsiteY94" fmla="*/ 0 h 849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954563" h="8490857">
                <a:moveTo>
                  <a:pt x="0" y="0"/>
                </a:moveTo>
                <a:lnTo>
                  <a:pt x="4080490" y="0"/>
                </a:lnTo>
                <a:lnTo>
                  <a:pt x="4080490" y="1"/>
                </a:lnTo>
                <a:lnTo>
                  <a:pt x="3895199" y="1"/>
                </a:lnTo>
                <a:lnTo>
                  <a:pt x="3919531" y="125666"/>
                </a:lnTo>
                <a:lnTo>
                  <a:pt x="3943862" y="252126"/>
                </a:lnTo>
                <a:lnTo>
                  <a:pt x="3968910" y="376200"/>
                </a:lnTo>
                <a:lnTo>
                  <a:pt x="3993241" y="497887"/>
                </a:lnTo>
                <a:lnTo>
                  <a:pt x="4019004" y="619575"/>
                </a:lnTo>
                <a:lnTo>
                  <a:pt x="4042620" y="738877"/>
                </a:lnTo>
                <a:lnTo>
                  <a:pt x="4068383" y="857383"/>
                </a:lnTo>
                <a:lnTo>
                  <a:pt x="4093430" y="974299"/>
                </a:lnTo>
                <a:lnTo>
                  <a:pt x="4118477" y="1089625"/>
                </a:lnTo>
                <a:lnTo>
                  <a:pt x="4144240" y="1203359"/>
                </a:lnTo>
                <a:lnTo>
                  <a:pt x="4169287" y="1315502"/>
                </a:lnTo>
                <a:lnTo>
                  <a:pt x="4195050" y="1426056"/>
                </a:lnTo>
                <a:lnTo>
                  <a:pt x="4220813" y="1534222"/>
                </a:lnTo>
                <a:lnTo>
                  <a:pt x="4246576" y="1642390"/>
                </a:lnTo>
                <a:lnTo>
                  <a:pt x="4272338" y="1747375"/>
                </a:lnTo>
                <a:lnTo>
                  <a:pt x="4298817" y="1850770"/>
                </a:lnTo>
                <a:lnTo>
                  <a:pt x="4367518" y="2163341"/>
                </a:lnTo>
                <a:lnTo>
                  <a:pt x="4438366" y="2460800"/>
                </a:lnTo>
                <a:lnTo>
                  <a:pt x="4510645" y="2744738"/>
                </a:lnTo>
                <a:lnTo>
                  <a:pt x="4582924" y="3015156"/>
                </a:lnTo>
                <a:lnTo>
                  <a:pt x="4655918" y="3270461"/>
                </a:lnTo>
                <a:lnTo>
                  <a:pt x="4728913" y="3513837"/>
                </a:lnTo>
                <a:lnTo>
                  <a:pt x="4802623" y="3743692"/>
                </a:lnTo>
                <a:lnTo>
                  <a:pt x="4875618" y="3961617"/>
                </a:lnTo>
                <a:lnTo>
                  <a:pt x="4948613" y="4167611"/>
                </a:lnTo>
                <a:lnTo>
                  <a:pt x="5020176" y="4360085"/>
                </a:lnTo>
                <a:lnTo>
                  <a:pt x="5091024" y="4541423"/>
                </a:lnTo>
                <a:lnTo>
                  <a:pt x="5161872" y="4711627"/>
                </a:lnTo>
                <a:lnTo>
                  <a:pt x="5230573" y="4870696"/>
                </a:lnTo>
                <a:lnTo>
                  <a:pt x="5298558" y="5017040"/>
                </a:lnTo>
                <a:lnTo>
                  <a:pt x="5364396" y="5154635"/>
                </a:lnTo>
                <a:lnTo>
                  <a:pt x="5428803" y="5280299"/>
                </a:lnTo>
                <a:lnTo>
                  <a:pt x="5490348" y="5396420"/>
                </a:lnTo>
                <a:lnTo>
                  <a:pt x="5550461" y="5502201"/>
                </a:lnTo>
                <a:lnTo>
                  <a:pt x="5607712" y="5599233"/>
                </a:lnTo>
                <a:lnTo>
                  <a:pt x="5662100" y="5685925"/>
                </a:lnTo>
                <a:lnTo>
                  <a:pt x="5714341" y="5765460"/>
                </a:lnTo>
                <a:lnTo>
                  <a:pt x="5762289" y="5833860"/>
                </a:lnTo>
                <a:lnTo>
                  <a:pt x="5808090" y="5894306"/>
                </a:lnTo>
                <a:lnTo>
                  <a:pt x="5850312" y="5946799"/>
                </a:lnTo>
                <a:lnTo>
                  <a:pt x="5888241" y="5991338"/>
                </a:lnTo>
                <a:lnTo>
                  <a:pt x="5922592" y="6027924"/>
                </a:lnTo>
                <a:lnTo>
                  <a:pt x="5951933" y="6056556"/>
                </a:lnTo>
                <a:lnTo>
                  <a:pt x="5954563" y="6058812"/>
                </a:lnTo>
                <a:lnTo>
                  <a:pt x="5951933" y="6058147"/>
                </a:lnTo>
                <a:lnTo>
                  <a:pt x="5912573" y="6050194"/>
                </a:lnTo>
                <a:lnTo>
                  <a:pt x="5866056" y="6043036"/>
                </a:lnTo>
                <a:lnTo>
                  <a:pt x="5810953" y="6039059"/>
                </a:lnTo>
                <a:lnTo>
                  <a:pt x="5748692" y="6035877"/>
                </a:lnTo>
                <a:lnTo>
                  <a:pt x="5677844" y="6034287"/>
                </a:lnTo>
                <a:lnTo>
                  <a:pt x="5598409" y="6035877"/>
                </a:lnTo>
                <a:lnTo>
                  <a:pt x="5511817" y="6039854"/>
                </a:lnTo>
                <a:lnTo>
                  <a:pt x="5415922" y="6047012"/>
                </a:lnTo>
                <a:lnTo>
                  <a:pt x="5312155" y="6058147"/>
                </a:lnTo>
                <a:lnTo>
                  <a:pt x="5201232" y="6072463"/>
                </a:lnTo>
                <a:lnTo>
                  <a:pt x="5081005" y="6091552"/>
                </a:lnTo>
                <a:lnTo>
                  <a:pt x="4952191" y="6115412"/>
                </a:lnTo>
                <a:lnTo>
                  <a:pt x="4814789" y="6144840"/>
                </a:lnTo>
                <a:lnTo>
                  <a:pt x="4668800" y="6178244"/>
                </a:lnTo>
                <a:lnTo>
                  <a:pt x="4515654" y="6218012"/>
                </a:lnTo>
                <a:lnTo>
                  <a:pt x="4352489" y="6264142"/>
                </a:lnTo>
                <a:lnTo>
                  <a:pt x="4181453" y="6315839"/>
                </a:lnTo>
                <a:lnTo>
                  <a:pt x="4000397" y="6374695"/>
                </a:lnTo>
                <a:lnTo>
                  <a:pt x="3812186" y="6441504"/>
                </a:lnTo>
                <a:lnTo>
                  <a:pt x="3613955" y="6514675"/>
                </a:lnTo>
                <a:lnTo>
                  <a:pt x="3406421" y="6595801"/>
                </a:lnTo>
                <a:lnTo>
                  <a:pt x="3191015" y="6685675"/>
                </a:lnTo>
                <a:lnTo>
                  <a:pt x="2967022" y="6783502"/>
                </a:lnTo>
                <a:lnTo>
                  <a:pt x="2732294" y="6889283"/>
                </a:lnTo>
                <a:lnTo>
                  <a:pt x="2488978" y="7005403"/>
                </a:lnTo>
                <a:lnTo>
                  <a:pt x="2237075" y="7131863"/>
                </a:lnTo>
                <a:lnTo>
                  <a:pt x="1975153" y="7267072"/>
                </a:lnTo>
                <a:lnTo>
                  <a:pt x="1864229" y="7321156"/>
                </a:lnTo>
                <a:lnTo>
                  <a:pt x="1750444" y="7376034"/>
                </a:lnTo>
                <a:lnTo>
                  <a:pt x="1635227" y="7434095"/>
                </a:lnTo>
                <a:lnTo>
                  <a:pt x="1519294" y="7492155"/>
                </a:lnTo>
                <a:lnTo>
                  <a:pt x="1400498" y="7553396"/>
                </a:lnTo>
                <a:lnTo>
                  <a:pt x="1280272" y="7616229"/>
                </a:lnTo>
                <a:lnTo>
                  <a:pt x="1159330" y="7680652"/>
                </a:lnTo>
                <a:lnTo>
                  <a:pt x="1036956" y="7745870"/>
                </a:lnTo>
                <a:lnTo>
                  <a:pt x="911005" y="7813474"/>
                </a:lnTo>
                <a:lnTo>
                  <a:pt x="785769" y="7881874"/>
                </a:lnTo>
                <a:lnTo>
                  <a:pt x="658386" y="7953455"/>
                </a:lnTo>
                <a:lnTo>
                  <a:pt x="528856" y="8024241"/>
                </a:lnTo>
                <a:lnTo>
                  <a:pt x="398610" y="8098208"/>
                </a:lnTo>
                <a:lnTo>
                  <a:pt x="266934" y="8172971"/>
                </a:lnTo>
                <a:lnTo>
                  <a:pt x="134541" y="8248528"/>
                </a:lnTo>
                <a:lnTo>
                  <a:pt x="2" y="8326472"/>
                </a:lnTo>
                <a:lnTo>
                  <a:pt x="2" y="8490856"/>
                </a:lnTo>
                <a:lnTo>
                  <a:pt x="0" y="84908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Freeform 7"/>
          <p:cNvSpPr>
            <a:spLocks noGrp="1"/>
          </p:cNvSpPr>
          <p:nvPr>
            <p:ph type="pic" sz="quarter" idx="11"/>
          </p:nvPr>
        </p:nvSpPr>
        <p:spPr bwMode="auto">
          <a:xfrm>
            <a:off x="0" y="0"/>
            <a:ext cx="10781746" cy="10288588"/>
          </a:xfrm>
          <a:custGeom>
            <a:avLst/>
            <a:gdLst>
              <a:gd name="T0" fmla="*/ 5511 w 15066"/>
              <a:gd name="T1" fmla="*/ 317 h 12936"/>
              <a:gd name="T2" fmla="*/ 5649 w 15066"/>
              <a:gd name="T3" fmla="*/ 929 h 12936"/>
              <a:gd name="T4" fmla="*/ 5791 w 15066"/>
              <a:gd name="T5" fmla="*/ 1513 h 12936"/>
              <a:gd name="T6" fmla="*/ 5934 w 15066"/>
              <a:gd name="T7" fmla="*/ 2065 h 12936"/>
              <a:gd name="T8" fmla="*/ 6202 w 15066"/>
              <a:gd name="T9" fmla="*/ 3094 h 12936"/>
              <a:gd name="T10" fmla="*/ 6608 w 15066"/>
              <a:gd name="T11" fmla="*/ 4418 h 12936"/>
              <a:gd name="T12" fmla="*/ 7015 w 15066"/>
              <a:gd name="T13" fmla="*/ 5482 h 12936"/>
              <a:gd name="T14" fmla="*/ 7404 w 15066"/>
              <a:gd name="T15" fmla="*/ 6308 h 12936"/>
              <a:gd name="T16" fmla="*/ 7756 w 15066"/>
              <a:gd name="T17" fmla="*/ 6918 h 12936"/>
              <a:gd name="T18" fmla="*/ 8052 w 15066"/>
              <a:gd name="T19" fmla="*/ 7335 h 12936"/>
              <a:gd name="T20" fmla="*/ 8276 w 15066"/>
              <a:gd name="T21" fmla="*/ 7579 h 12936"/>
              <a:gd name="T22" fmla="*/ 8404 w 15066"/>
              <a:gd name="T23" fmla="*/ 7672 h 12936"/>
              <a:gd name="T24" fmla="*/ 8416 w 15066"/>
              <a:gd name="T25" fmla="*/ 7648 h 12936"/>
              <a:gd name="T26" fmla="*/ 8262 w 15066"/>
              <a:gd name="T27" fmla="*/ 7607 h 12936"/>
              <a:gd name="T28" fmla="*/ 7934 w 15066"/>
              <a:gd name="T29" fmla="*/ 7587 h 12936"/>
              <a:gd name="T30" fmla="*/ 7423 w 15066"/>
              <a:gd name="T31" fmla="*/ 7617 h 12936"/>
              <a:gd name="T32" fmla="*/ 6728 w 15066"/>
              <a:gd name="T33" fmla="*/ 7726 h 12936"/>
              <a:gd name="T34" fmla="*/ 5843 w 15066"/>
              <a:gd name="T35" fmla="*/ 7941 h 12936"/>
              <a:gd name="T36" fmla="*/ 4760 w 15066"/>
              <a:gd name="T37" fmla="*/ 8293 h 12936"/>
              <a:gd name="T38" fmla="*/ 3478 w 15066"/>
              <a:gd name="T39" fmla="*/ 8808 h 12936"/>
              <a:gd name="T40" fmla="*/ 2446 w 15066"/>
              <a:gd name="T41" fmla="*/ 9274 h 12936"/>
              <a:gd name="T42" fmla="*/ 1789 w 15066"/>
              <a:gd name="T43" fmla="*/ 9576 h 12936"/>
              <a:gd name="T44" fmla="*/ 1098 w 15066"/>
              <a:gd name="T45" fmla="*/ 9910 h 12936"/>
              <a:gd name="T46" fmla="*/ 373 w 15066"/>
              <a:gd name="T47" fmla="*/ 10276 h 12936"/>
              <a:gd name="T48" fmla="*/ 7999 w 15066"/>
              <a:gd name="T49" fmla="*/ 12936 h 12936"/>
              <a:gd name="T50" fmla="*/ 8363 w 15066"/>
              <a:gd name="T51" fmla="*/ 12761 h 12936"/>
              <a:gd name="T52" fmla="*/ 8718 w 15066"/>
              <a:gd name="T53" fmla="*/ 12595 h 12936"/>
              <a:gd name="T54" fmla="*/ 9063 w 15066"/>
              <a:gd name="T55" fmla="*/ 12439 h 12936"/>
              <a:gd name="T56" fmla="*/ 9398 w 15066"/>
              <a:gd name="T57" fmla="*/ 12293 h 12936"/>
              <a:gd name="T58" fmla="*/ 10546 w 15066"/>
              <a:gd name="T59" fmla="*/ 11782 h 12936"/>
              <a:gd name="T60" fmla="*/ 11556 w 15066"/>
              <a:gd name="T61" fmla="*/ 11392 h 12936"/>
              <a:gd name="T62" fmla="*/ 12433 w 15066"/>
              <a:gd name="T63" fmla="*/ 11110 h 12936"/>
              <a:gd name="T64" fmla="*/ 13179 w 15066"/>
              <a:gd name="T65" fmla="*/ 10920 h 12936"/>
              <a:gd name="T66" fmla="*/ 13797 w 15066"/>
              <a:gd name="T67" fmla="*/ 10806 h 12936"/>
              <a:gd name="T68" fmla="*/ 14289 w 15066"/>
              <a:gd name="T69" fmla="*/ 10752 h 12936"/>
              <a:gd name="T70" fmla="*/ 14659 w 15066"/>
              <a:gd name="T71" fmla="*/ 10743 h 12936"/>
              <a:gd name="T72" fmla="*/ 14909 w 15066"/>
              <a:gd name="T73" fmla="*/ 10765 h 12936"/>
              <a:gd name="T74" fmla="*/ 14955 w 15066"/>
              <a:gd name="T75" fmla="*/ 10780 h 12936"/>
              <a:gd name="T76" fmla="*/ 15003 w 15066"/>
              <a:gd name="T77" fmla="*/ 10807 h 12936"/>
              <a:gd name="T78" fmla="*/ 15055 w 15066"/>
              <a:gd name="T79" fmla="*/ 10830 h 12936"/>
              <a:gd name="T80" fmla="*/ 15065 w 15066"/>
              <a:gd name="T81" fmla="*/ 10824 h 12936"/>
              <a:gd name="T82" fmla="*/ 15063 w 15066"/>
              <a:gd name="T83" fmla="*/ 10813 h 12936"/>
              <a:gd name="T84" fmla="*/ 15011 w 15066"/>
              <a:gd name="T85" fmla="*/ 10787 h 12936"/>
              <a:gd name="T86" fmla="*/ 14962 w 15066"/>
              <a:gd name="T87" fmla="*/ 10767 h 12936"/>
              <a:gd name="T88" fmla="*/ 14919 w 15066"/>
              <a:gd name="T89" fmla="*/ 10741 h 12936"/>
              <a:gd name="T90" fmla="*/ 14747 w 15066"/>
              <a:gd name="T91" fmla="*/ 10559 h 12936"/>
              <a:gd name="T92" fmla="*/ 14522 w 15066"/>
              <a:gd name="T93" fmla="*/ 10265 h 12936"/>
              <a:gd name="T94" fmla="*/ 14253 w 15066"/>
              <a:gd name="T95" fmla="*/ 9847 h 12936"/>
              <a:gd name="T96" fmla="*/ 13954 w 15066"/>
              <a:gd name="T97" fmla="*/ 9294 h 12936"/>
              <a:gd name="T98" fmla="*/ 13633 w 15066"/>
              <a:gd name="T99" fmla="*/ 8593 h 12936"/>
              <a:gd name="T100" fmla="*/ 13301 w 15066"/>
              <a:gd name="T101" fmla="*/ 7732 h 12936"/>
              <a:gd name="T102" fmla="*/ 12967 w 15066"/>
              <a:gd name="T103" fmla="*/ 6700 h 12936"/>
              <a:gd name="T104" fmla="*/ 12643 w 15066"/>
              <a:gd name="T105" fmla="*/ 5483 h 12936"/>
              <a:gd name="T106" fmla="*/ 12489 w 15066"/>
              <a:gd name="T107" fmla="*/ 4911 h 12936"/>
              <a:gd name="T108" fmla="*/ 12338 w 15066"/>
              <a:gd name="T109" fmla="*/ 4302 h 12936"/>
              <a:gd name="T110" fmla="*/ 12044 w 15066"/>
              <a:gd name="T111" fmla="*/ 2983 h 12936"/>
              <a:gd name="T112" fmla="*/ 11754 w 15066"/>
              <a:gd name="T113" fmla="*/ 1542 h 12936"/>
              <a:gd name="T114" fmla="*/ 11467 w 15066"/>
              <a:gd name="T115" fmla="*/ 0 h 1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066" h="12936">
                <a:moveTo>
                  <a:pt x="11467" y="0"/>
                </a:moveTo>
                <a:lnTo>
                  <a:pt x="5443" y="0"/>
                </a:lnTo>
                <a:lnTo>
                  <a:pt x="5477" y="158"/>
                </a:lnTo>
                <a:lnTo>
                  <a:pt x="5511" y="317"/>
                </a:lnTo>
                <a:lnTo>
                  <a:pt x="5546" y="473"/>
                </a:lnTo>
                <a:lnTo>
                  <a:pt x="5580" y="626"/>
                </a:lnTo>
                <a:lnTo>
                  <a:pt x="5616" y="779"/>
                </a:lnTo>
                <a:lnTo>
                  <a:pt x="5649" y="929"/>
                </a:lnTo>
                <a:lnTo>
                  <a:pt x="5685" y="1078"/>
                </a:lnTo>
                <a:lnTo>
                  <a:pt x="5720" y="1225"/>
                </a:lnTo>
                <a:lnTo>
                  <a:pt x="5755" y="1370"/>
                </a:lnTo>
                <a:lnTo>
                  <a:pt x="5791" y="1513"/>
                </a:lnTo>
                <a:lnTo>
                  <a:pt x="5826" y="1654"/>
                </a:lnTo>
                <a:lnTo>
                  <a:pt x="5862" y="1793"/>
                </a:lnTo>
                <a:lnTo>
                  <a:pt x="5898" y="1929"/>
                </a:lnTo>
                <a:lnTo>
                  <a:pt x="5934" y="2065"/>
                </a:lnTo>
                <a:lnTo>
                  <a:pt x="5970" y="2197"/>
                </a:lnTo>
                <a:lnTo>
                  <a:pt x="6007" y="2327"/>
                </a:lnTo>
                <a:lnTo>
                  <a:pt x="6103" y="2720"/>
                </a:lnTo>
                <a:lnTo>
                  <a:pt x="6202" y="3094"/>
                </a:lnTo>
                <a:lnTo>
                  <a:pt x="6303" y="3451"/>
                </a:lnTo>
                <a:lnTo>
                  <a:pt x="6404" y="3791"/>
                </a:lnTo>
                <a:lnTo>
                  <a:pt x="6506" y="4112"/>
                </a:lnTo>
                <a:lnTo>
                  <a:pt x="6608" y="4418"/>
                </a:lnTo>
                <a:lnTo>
                  <a:pt x="6711" y="4707"/>
                </a:lnTo>
                <a:lnTo>
                  <a:pt x="6813" y="4981"/>
                </a:lnTo>
                <a:lnTo>
                  <a:pt x="6915" y="5240"/>
                </a:lnTo>
                <a:lnTo>
                  <a:pt x="7015" y="5482"/>
                </a:lnTo>
                <a:lnTo>
                  <a:pt x="7114" y="5710"/>
                </a:lnTo>
                <a:lnTo>
                  <a:pt x="7213" y="5924"/>
                </a:lnTo>
                <a:lnTo>
                  <a:pt x="7309" y="6124"/>
                </a:lnTo>
                <a:lnTo>
                  <a:pt x="7404" y="6308"/>
                </a:lnTo>
                <a:lnTo>
                  <a:pt x="7496" y="6481"/>
                </a:lnTo>
                <a:lnTo>
                  <a:pt x="7586" y="6639"/>
                </a:lnTo>
                <a:lnTo>
                  <a:pt x="7672" y="6785"/>
                </a:lnTo>
                <a:lnTo>
                  <a:pt x="7756" y="6918"/>
                </a:lnTo>
                <a:lnTo>
                  <a:pt x="7836" y="7040"/>
                </a:lnTo>
                <a:lnTo>
                  <a:pt x="7912" y="7149"/>
                </a:lnTo>
                <a:lnTo>
                  <a:pt x="7985" y="7249"/>
                </a:lnTo>
                <a:lnTo>
                  <a:pt x="8052" y="7335"/>
                </a:lnTo>
                <a:lnTo>
                  <a:pt x="8116" y="7411"/>
                </a:lnTo>
                <a:lnTo>
                  <a:pt x="8175" y="7477"/>
                </a:lnTo>
                <a:lnTo>
                  <a:pt x="8228" y="7533"/>
                </a:lnTo>
                <a:lnTo>
                  <a:pt x="8276" y="7579"/>
                </a:lnTo>
                <a:lnTo>
                  <a:pt x="8317" y="7615"/>
                </a:lnTo>
                <a:lnTo>
                  <a:pt x="8352" y="7642"/>
                </a:lnTo>
                <a:lnTo>
                  <a:pt x="8382" y="7661"/>
                </a:lnTo>
                <a:lnTo>
                  <a:pt x="8404" y="7672"/>
                </a:lnTo>
                <a:lnTo>
                  <a:pt x="8420" y="7674"/>
                </a:lnTo>
                <a:lnTo>
                  <a:pt x="8428" y="7669"/>
                </a:lnTo>
                <a:lnTo>
                  <a:pt x="8427" y="7659"/>
                </a:lnTo>
                <a:lnTo>
                  <a:pt x="8416" y="7648"/>
                </a:lnTo>
                <a:lnTo>
                  <a:pt x="8393" y="7638"/>
                </a:lnTo>
                <a:lnTo>
                  <a:pt x="8361" y="7627"/>
                </a:lnTo>
                <a:lnTo>
                  <a:pt x="8317" y="7617"/>
                </a:lnTo>
                <a:lnTo>
                  <a:pt x="8262" y="7607"/>
                </a:lnTo>
                <a:lnTo>
                  <a:pt x="8197" y="7598"/>
                </a:lnTo>
                <a:lnTo>
                  <a:pt x="8120" y="7593"/>
                </a:lnTo>
                <a:lnTo>
                  <a:pt x="8033" y="7589"/>
                </a:lnTo>
                <a:lnTo>
                  <a:pt x="7934" y="7587"/>
                </a:lnTo>
                <a:lnTo>
                  <a:pt x="7823" y="7589"/>
                </a:lnTo>
                <a:lnTo>
                  <a:pt x="7702" y="7594"/>
                </a:lnTo>
                <a:lnTo>
                  <a:pt x="7568" y="7603"/>
                </a:lnTo>
                <a:lnTo>
                  <a:pt x="7423" y="7617"/>
                </a:lnTo>
                <a:lnTo>
                  <a:pt x="7268" y="7635"/>
                </a:lnTo>
                <a:lnTo>
                  <a:pt x="7100" y="7659"/>
                </a:lnTo>
                <a:lnTo>
                  <a:pt x="6920" y="7689"/>
                </a:lnTo>
                <a:lnTo>
                  <a:pt x="6728" y="7726"/>
                </a:lnTo>
                <a:lnTo>
                  <a:pt x="6524" y="7768"/>
                </a:lnTo>
                <a:lnTo>
                  <a:pt x="6310" y="7818"/>
                </a:lnTo>
                <a:lnTo>
                  <a:pt x="6082" y="7876"/>
                </a:lnTo>
                <a:lnTo>
                  <a:pt x="5843" y="7941"/>
                </a:lnTo>
                <a:lnTo>
                  <a:pt x="5590" y="8015"/>
                </a:lnTo>
                <a:lnTo>
                  <a:pt x="5327" y="8099"/>
                </a:lnTo>
                <a:lnTo>
                  <a:pt x="5050" y="8191"/>
                </a:lnTo>
                <a:lnTo>
                  <a:pt x="4760" y="8293"/>
                </a:lnTo>
                <a:lnTo>
                  <a:pt x="4459" y="8406"/>
                </a:lnTo>
                <a:lnTo>
                  <a:pt x="4146" y="8529"/>
                </a:lnTo>
                <a:lnTo>
                  <a:pt x="3818" y="8662"/>
                </a:lnTo>
                <a:lnTo>
                  <a:pt x="3478" y="8808"/>
                </a:lnTo>
                <a:lnTo>
                  <a:pt x="3126" y="8967"/>
                </a:lnTo>
                <a:lnTo>
                  <a:pt x="2760" y="9137"/>
                </a:lnTo>
                <a:lnTo>
                  <a:pt x="2605" y="9205"/>
                </a:lnTo>
                <a:lnTo>
                  <a:pt x="2446" y="9274"/>
                </a:lnTo>
                <a:lnTo>
                  <a:pt x="2285" y="9347"/>
                </a:lnTo>
                <a:lnTo>
                  <a:pt x="2123" y="9420"/>
                </a:lnTo>
                <a:lnTo>
                  <a:pt x="1957" y="9497"/>
                </a:lnTo>
                <a:lnTo>
                  <a:pt x="1789" y="9576"/>
                </a:lnTo>
                <a:lnTo>
                  <a:pt x="1620" y="9657"/>
                </a:lnTo>
                <a:lnTo>
                  <a:pt x="1449" y="9739"/>
                </a:lnTo>
                <a:lnTo>
                  <a:pt x="1273" y="9824"/>
                </a:lnTo>
                <a:lnTo>
                  <a:pt x="1098" y="9910"/>
                </a:lnTo>
                <a:lnTo>
                  <a:pt x="920" y="10000"/>
                </a:lnTo>
                <a:lnTo>
                  <a:pt x="739" y="10089"/>
                </a:lnTo>
                <a:lnTo>
                  <a:pt x="557" y="10182"/>
                </a:lnTo>
                <a:lnTo>
                  <a:pt x="373" y="10276"/>
                </a:lnTo>
                <a:lnTo>
                  <a:pt x="188" y="10371"/>
                </a:lnTo>
                <a:lnTo>
                  <a:pt x="0" y="10469"/>
                </a:lnTo>
                <a:lnTo>
                  <a:pt x="0" y="12936"/>
                </a:lnTo>
                <a:lnTo>
                  <a:pt x="7999" y="12936"/>
                </a:lnTo>
                <a:lnTo>
                  <a:pt x="8091" y="12892"/>
                </a:lnTo>
                <a:lnTo>
                  <a:pt x="8182" y="12848"/>
                </a:lnTo>
                <a:lnTo>
                  <a:pt x="8273" y="12805"/>
                </a:lnTo>
                <a:lnTo>
                  <a:pt x="8363" y="12761"/>
                </a:lnTo>
                <a:lnTo>
                  <a:pt x="8454" y="12720"/>
                </a:lnTo>
                <a:lnTo>
                  <a:pt x="8543" y="12677"/>
                </a:lnTo>
                <a:lnTo>
                  <a:pt x="8631" y="12636"/>
                </a:lnTo>
                <a:lnTo>
                  <a:pt x="8718" y="12595"/>
                </a:lnTo>
                <a:lnTo>
                  <a:pt x="8806" y="12555"/>
                </a:lnTo>
                <a:lnTo>
                  <a:pt x="8892" y="12516"/>
                </a:lnTo>
                <a:lnTo>
                  <a:pt x="8978" y="12477"/>
                </a:lnTo>
                <a:lnTo>
                  <a:pt x="9063" y="12439"/>
                </a:lnTo>
                <a:lnTo>
                  <a:pt x="9148" y="12401"/>
                </a:lnTo>
                <a:lnTo>
                  <a:pt x="9233" y="12364"/>
                </a:lnTo>
                <a:lnTo>
                  <a:pt x="9315" y="12329"/>
                </a:lnTo>
                <a:lnTo>
                  <a:pt x="9398" y="12293"/>
                </a:lnTo>
                <a:lnTo>
                  <a:pt x="9698" y="12153"/>
                </a:lnTo>
                <a:lnTo>
                  <a:pt x="9989" y="12021"/>
                </a:lnTo>
                <a:lnTo>
                  <a:pt x="10272" y="11896"/>
                </a:lnTo>
                <a:lnTo>
                  <a:pt x="10546" y="11782"/>
                </a:lnTo>
                <a:lnTo>
                  <a:pt x="10810" y="11673"/>
                </a:lnTo>
                <a:lnTo>
                  <a:pt x="11067" y="11572"/>
                </a:lnTo>
                <a:lnTo>
                  <a:pt x="11316" y="11479"/>
                </a:lnTo>
                <a:lnTo>
                  <a:pt x="11556" y="11392"/>
                </a:lnTo>
                <a:lnTo>
                  <a:pt x="11788" y="11313"/>
                </a:lnTo>
                <a:lnTo>
                  <a:pt x="12012" y="11239"/>
                </a:lnTo>
                <a:lnTo>
                  <a:pt x="12226" y="11171"/>
                </a:lnTo>
                <a:lnTo>
                  <a:pt x="12433" y="11110"/>
                </a:lnTo>
                <a:lnTo>
                  <a:pt x="12632" y="11055"/>
                </a:lnTo>
                <a:lnTo>
                  <a:pt x="12822" y="11005"/>
                </a:lnTo>
                <a:lnTo>
                  <a:pt x="13004" y="10960"/>
                </a:lnTo>
                <a:lnTo>
                  <a:pt x="13179" y="10920"/>
                </a:lnTo>
                <a:lnTo>
                  <a:pt x="13346" y="10885"/>
                </a:lnTo>
                <a:lnTo>
                  <a:pt x="13504" y="10855"/>
                </a:lnTo>
                <a:lnTo>
                  <a:pt x="13654" y="10828"/>
                </a:lnTo>
                <a:lnTo>
                  <a:pt x="13797" y="10806"/>
                </a:lnTo>
                <a:lnTo>
                  <a:pt x="13931" y="10787"/>
                </a:lnTo>
                <a:lnTo>
                  <a:pt x="14058" y="10773"/>
                </a:lnTo>
                <a:lnTo>
                  <a:pt x="14177" y="10760"/>
                </a:lnTo>
                <a:lnTo>
                  <a:pt x="14289" y="10752"/>
                </a:lnTo>
                <a:lnTo>
                  <a:pt x="14393" y="10746"/>
                </a:lnTo>
                <a:lnTo>
                  <a:pt x="14490" y="10743"/>
                </a:lnTo>
                <a:lnTo>
                  <a:pt x="14577" y="10742"/>
                </a:lnTo>
                <a:lnTo>
                  <a:pt x="14659" y="10743"/>
                </a:lnTo>
                <a:lnTo>
                  <a:pt x="14733" y="10746"/>
                </a:lnTo>
                <a:lnTo>
                  <a:pt x="14799" y="10752"/>
                </a:lnTo>
                <a:lnTo>
                  <a:pt x="14857" y="10758"/>
                </a:lnTo>
                <a:lnTo>
                  <a:pt x="14909" y="10765"/>
                </a:lnTo>
                <a:lnTo>
                  <a:pt x="14929" y="10775"/>
                </a:lnTo>
                <a:lnTo>
                  <a:pt x="14945" y="10779"/>
                </a:lnTo>
                <a:lnTo>
                  <a:pt x="14950" y="10780"/>
                </a:lnTo>
                <a:lnTo>
                  <a:pt x="14955" y="10780"/>
                </a:lnTo>
                <a:lnTo>
                  <a:pt x="14959" y="10779"/>
                </a:lnTo>
                <a:lnTo>
                  <a:pt x="14962" y="10776"/>
                </a:lnTo>
                <a:lnTo>
                  <a:pt x="14983" y="10793"/>
                </a:lnTo>
                <a:lnTo>
                  <a:pt x="15003" y="10807"/>
                </a:lnTo>
                <a:lnTo>
                  <a:pt x="15020" y="10817"/>
                </a:lnTo>
                <a:lnTo>
                  <a:pt x="15034" y="10824"/>
                </a:lnTo>
                <a:lnTo>
                  <a:pt x="15045" y="10828"/>
                </a:lnTo>
                <a:lnTo>
                  <a:pt x="15055" y="10830"/>
                </a:lnTo>
                <a:lnTo>
                  <a:pt x="15058" y="10830"/>
                </a:lnTo>
                <a:lnTo>
                  <a:pt x="15062" y="10828"/>
                </a:lnTo>
                <a:lnTo>
                  <a:pt x="15063" y="10827"/>
                </a:lnTo>
                <a:lnTo>
                  <a:pt x="15065" y="10824"/>
                </a:lnTo>
                <a:lnTo>
                  <a:pt x="15066" y="10821"/>
                </a:lnTo>
                <a:lnTo>
                  <a:pt x="15066" y="10818"/>
                </a:lnTo>
                <a:lnTo>
                  <a:pt x="15065" y="10816"/>
                </a:lnTo>
                <a:lnTo>
                  <a:pt x="15063" y="10813"/>
                </a:lnTo>
                <a:lnTo>
                  <a:pt x="15056" y="10807"/>
                </a:lnTo>
                <a:lnTo>
                  <a:pt x="15045" y="10800"/>
                </a:lnTo>
                <a:lnTo>
                  <a:pt x="15029" y="10793"/>
                </a:lnTo>
                <a:lnTo>
                  <a:pt x="15011" y="10787"/>
                </a:lnTo>
                <a:lnTo>
                  <a:pt x="14988" y="10780"/>
                </a:lnTo>
                <a:lnTo>
                  <a:pt x="14963" y="10775"/>
                </a:lnTo>
                <a:lnTo>
                  <a:pt x="14963" y="10770"/>
                </a:lnTo>
                <a:lnTo>
                  <a:pt x="14962" y="10767"/>
                </a:lnTo>
                <a:lnTo>
                  <a:pt x="14959" y="10763"/>
                </a:lnTo>
                <a:lnTo>
                  <a:pt x="14955" y="10759"/>
                </a:lnTo>
                <a:lnTo>
                  <a:pt x="14940" y="10750"/>
                </a:lnTo>
                <a:lnTo>
                  <a:pt x="14919" y="10741"/>
                </a:lnTo>
                <a:lnTo>
                  <a:pt x="14882" y="10705"/>
                </a:lnTo>
                <a:lnTo>
                  <a:pt x="14840" y="10663"/>
                </a:lnTo>
                <a:lnTo>
                  <a:pt x="14795" y="10614"/>
                </a:lnTo>
                <a:lnTo>
                  <a:pt x="14747" y="10559"/>
                </a:lnTo>
                <a:lnTo>
                  <a:pt x="14694" y="10497"/>
                </a:lnTo>
                <a:lnTo>
                  <a:pt x="14641" y="10426"/>
                </a:lnTo>
                <a:lnTo>
                  <a:pt x="14583" y="10350"/>
                </a:lnTo>
                <a:lnTo>
                  <a:pt x="14522" y="10265"/>
                </a:lnTo>
                <a:lnTo>
                  <a:pt x="14458" y="10172"/>
                </a:lnTo>
                <a:lnTo>
                  <a:pt x="14392" y="10072"/>
                </a:lnTo>
                <a:lnTo>
                  <a:pt x="14324" y="9964"/>
                </a:lnTo>
                <a:lnTo>
                  <a:pt x="14253" y="9847"/>
                </a:lnTo>
                <a:lnTo>
                  <a:pt x="14181" y="9722"/>
                </a:lnTo>
                <a:lnTo>
                  <a:pt x="14108" y="9589"/>
                </a:lnTo>
                <a:lnTo>
                  <a:pt x="14032" y="9446"/>
                </a:lnTo>
                <a:lnTo>
                  <a:pt x="13954" y="9294"/>
                </a:lnTo>
                <a:lnTo>
                  <a:pt x="13876" y="9133"/>
                </a:lnTo>
                <a:lnTo>
                  <a:pt x="13795" y="8963"/>
                </a:lnTo>
                <a:lnTo>
                  <a:pt x="13715" y="8783"/>
                </a:lnTo>
                <a:lnTo>
                  <a:pt x="13633" y="8593"/>
                </a:lnTo>
                <a:lnTo>
                  <a:pt x="13551" y="8393"/>
                </a:lnTo>
                <a:lnTo>
                  <a:pt x="13468" y="8184"/>
                </a:lnTo>
                <a:lnTo>
                  <a:pt x="13384" y="7963"/>
                </a:lnTo>
                <a:lnTo>
                  <a:pt x="13301" y="7732"/>
                </a:lnTo>
                <a:lnTo>
                  <a:pt x="13217" y="7491"/>
                </a:lnTo>
                <a:lnTo>
                  <a:pt x="13134" y="7239"/>
                </a:lnTo>
                <a:lnTo>
                  <a:pt x="13051" y="6975"/>
                </a:lnTo>
                <a:lnTo>
                  <a:pt x="12967" y="6700"/>
                </a:lnTo>
                <a:lnTo>
                  <a:pt x="12885" y="6413"/>
                </a:lnTo>
                <a:lnTo>
                  <a:pt x="12805" y="6115"/>
                </a:lnTo>
                <a:lnTo>
                  <a:pt x="12724" y="5805"/>
                </a:lnTo>
                <a:lnTo>
                  <a:pt x="12643" y="5483"/>
                </a:lnTo>
                <a:lnTo>
                  <a:pt x="12605" y="5345"/>
                </a:lnTo>
                <a:lnTo>
                  <a:pt x="12566" y="5203"/>
                </a:lnTo>
                <a:lnTo>
                  <a:pt x="12528" y="5058"/>
                </a:lnTo>
                <a:lnTo>
                  <a:pt x="12489" y="4911"/>
                </a:lnTo>
                <a:lnTo>
                  <a:pt x="12451" y="4762"/>
                </a:lnTo>
                <a:lnTo>
                  <a:pt x="12413" y="4612"/>
                </a:lnTo>
                <a:lnTo>
                  <a:pt x="12376" y="4458"/>
                </a:lnTo>
                <a:lnTo>
                  <a:pt x="12338" y="4302"/>
                </a:lnTo>
                <a:lnTo>
                  <a:pt x="12265" y="3985"/>
                </a:lnTo>
                <a:lnTo>
                  <a:pt x="12190" y="3659"/>
                </a:lnTo>
                <a:lnTo>
                  <a:pt x="12116" y="3325"/>
                </a:lnTo>
                <a:lnTo>
                  <a:pt x="12044" y="2983"/>
                </a:lnTo>
                <a:lnTo>
                  <a:pt x="11971" y="2633"/>
                </a:lnTo>
                <a:lnTo>
                  <a:pt x="11899" y="2278"/>
                </a:lnTo>
                <a:lnTo>
                  <a:pt x="11826" y="1914"/>
                </a:lnTo>
                <a:lnTo>
                  <a:pt x="11754" y="1542"/>
                </a:lnTo>
                <a:lnTo>
                  <a:pt x="11684" y="1166"/>
                </a:lnTo>
                <a:lnTo>
                  <a:pt x="11612" y="783"/>
                </a:lnTo>
                <a:lnTo>
                  <a:pt x="11540" y="394"/>
                </a:lnTo>
                <a:lnTo>
                  <a:pt x="11467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8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7322944" y="0"/>
            <a:ext cx="10965056" cy="10288588"/>
          </a:xfrm>
          <a:custGeom>
            <a:avLst/>
            <a:gdLst>
              <a:gd name="T0" fmla="*/ 5552 w 10934"/>
              <a:gd name="T1" fmla="*/ 39 h 10012"/>
              <a:gd name="T2" fmla="*/ 5394 w 10934"/>
              <a:gd name="T3" fmla="*/ 157 h 10012"/>
              <a:gd name="T4" fmla="*/ 5237 w 10934"/>
              <a:gd name="T5" fmla="*/ 270 h 10012"/>
              <a:gd name="T6" fmla="*/ 5083 w 10934"/>
              <a:gd name="T7" fmla="*/ 380 h 10012"/>
              <a:gd name="T8" fmla="*/ 4932 w 10934"/>
              <a:gd name="T9" fmla="*/ 488 h 10012"/>
              <a:gd name="T10" fmla="*/ 4782 w 10934"/>
              <a:gd name="T11" fmla="*/ 591 h 10012"/>
              <a:gd name="T12" fmla="*/ 4075 w 10934"/>
              <a:gd name="T13" fmla="*/ 1100 h 10012"/>
              <a:gd name="T14" fmla="*/ 3425 w 10934"/>
              <a:gd name="T15" fmla="*/ 1529 h 10012"/>
              <a:gd name="T16" fmla="*/ 2830 w 10934"/>
              <a:gd name="T17" fmla="*/ 1890 h 10012"/>
              <a:gd name="T18" fmla="*/ 2292 w 10934"/>
              <a:gd name="T19" fmla="*/ 2184 h 10012"/>
              <a:gd name="T20" fmla="*/ 1809 w 10934"/>
              <a:gd name="T21" fmla="*/ 2420 h 10012"/>
              <a:gd name="T22" fmla="*/ 1385 w 10934"/>
              <a:gd name="T23" fmla="*/ 2603 h 10012"/>
              <a:gd name="T24" fmla="*/ 1016 w 10934"/>
              <a:gd name="T25" fmla="*/ 2739 h 10012"/>
              <a:gd name="T26" fmla="*/ 704 w 10934"/>
              <a:gd name="T27" fmla="*/ 2834 h 10012"/>
              <a:gd name="T28" fmla="*/ 449 w 10934"/>
              <a:gd name="T29" fmla="*/ 2894 h 10012"/>
              <a:gd name="T30" fmla="*/ 251 w 10934"/>
              <a:gd name="T31" fmla="*/ 2926 h 10012"/>
              <a:gd name="T32" fmla="*/ 131 w 10934"/>
              <a:gd name="T33" fmla="*/ 2929 h 10012"/>
              <a:gd name="T34" fmla="*/ 106 w 10934"/>
              <a:gd name="T35" fmla="*/ 2928 h 10012"/>
              <a:gd name="T36" fmla="*/ 79 w 10934"/>
              <a:gd name="T37" fmla="*/ 2922 h 10012"/>
              <a:gd name="T38" fmla="*/ 29 w 10934"/>
              <a:gd name="T39" fmla="*/ 2903 h 10012"/>
              <a:gd name="T40" fmla="*/ 6 w 10934"/>
              <a:gd name="T41" fmla="*/ 2902 h 10012"/>
              <a:gd name="T42" fmla="*/ 0 w 10934"/>
              <a:gd name="T43" fmla="*/ 2909 h 10012"/>
              <a:gd name="T44" fmla="*/ 2 w 10934"/>
              <a:gd name="T45" fmla="*/ 2916 h 10012"/>
              <a:gd name="T46" fmla="*/ 23 w 10934"/>
              <a:gd name="T47" fmla="*/ 2926 h 10012"/>
              <a:gd name="T48" fmla="*/ 76 w 10934"/>
              <a:gd name="T49" fmla="*/ 2934 h 10012"/>
              <a:gd name="T50" fmla="*/ 103 w 10934"/>
              <a:gd name="T51" fmla="*/ 2941 h 10012"/>
              <a:gd name="T52" fmla="*/ 117 w 10934"/>
              <a:gd name="T53" fmla="*/ 2949 h 10012"/>
              <a:gd name="T54" fmla="*/ 145 w 10934"/>
              <a:gd name="T55" fmla="*/ 2957 h 10012"/>
              <a:gd name="T56" fmla="*/ 278 w 10934"/>
              <a:gd name="T57" fmla="*/ 3047 h 10012"/>
              <a:gd name="T58" fmla="*/ 450 w 10934"/>
              <a:gd name="T59" fmla="*/ 3186 h 10012"/>
              <a:gd name="T60" fmla="*/ 657 w 10934"/>
              <a:gd name="T61" fmla="*/ 3380 h 10012"/>
              <a:gd name="T62" fmla="*/ 896 w 10934"/>
              <a:gd name="T63" fmla="*/ 3632 h 10012"/>
              <a:gd name="T64" fmla="*/ 1166 w 10934"/>
              <a:gd name="T65" fmla="*/ 3950 h 10012"/>
              <a:gd name="T66" fmla="*/ 1461 w 10934"/>
              <a:gd name="T67" fmla="*/ 4337 h 10012"/>
              <a:gd name="T68" fmla="*/ 1780 w 10934"/>
              <a:gd name="T69" fmla="*/ 4801 h 10012"/>
              <a:gd name="T70" fmla="*/ 2120 w 10934"/>
              <a:gd name="T71" fmla="*/ 5344 h 10012"/>
              <a:gd name="T72" fmla="*/ 2478 w 10934"/>
              <a:gd name="T73" fmla="*/ 5973 h 10012"/>
              <a:gd name="T74" fmla="*/ 2849 w 10934"/>
              <a:gd name="T75" fmla="*/ 6692 h 10012"/>
              <a:gd name="T76" fmla="*/ 3181 w 10934"/>
              <a:gd name="T77" fmla="*/ 7376 h 10012"/>
              <a:gd name="T78" fmla="*/ 3411 w 10934"/>
              <a:gd name="T79" fmla="*/ 7847 h 10012"/>
              <a:gd name="T80" fmla="*/ 3644 w 10934"/>
              <a:gd name="T81" fmla="*/ 8348 h 10012"/>
              <a:gd name="T82" fmla="*/ 3880 w 10934"/>
              <a:gd name="T83" fmla="*/ 8876 h 10012"/>
              <a:gd name="T84" fmla="*/ 4121 w 10934"/>
              <a:gd name="T85" fmla="*/ 9432 h 10012"/>
              <a:gd name="T86" fmla="*/ 4365 w 10934"/>
              <a:gd name="T87" fmla="*/ 10012 h 10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34" h="10012">
                <a:moveTo>
                  <a:pt x="10934" y="0"/>
                </a:moveTo>
                <a:lnTo>
                  <a:pt x="5606" y="0"/>
                </a:lnTo>
                <a:lnTo>
                  <a:pt x="5552" y="39"/>
                </a:lnTo>
                <a:lnTo>
                  <a:pt x="5499" y="79"/>
                </a:lnTo>
                <a:lnTo>
                  <a:pt x="5446" y="117"/>
                </a:lnTo>
                <a:lnTo>
                  <a:pt x="5394" y="157"/>
                </a:lnTo>
                <a:lnTo>
                  <a:pt x="5341" y="194"/>
                </a:lnTo>
                <a:lnTo>
                  <a:pt x="5290" y="232"/>
                </a:lnTo>
                <a:lnTo>
                  <a:pt x="5237" y="270"/>
                </a:lnTo>
                <a:lnTo>
                  <a:pt x="5186" y="307"/>
                </a:lnTo>
                <a:lnTo>
                  <a:pt x="5134" y="344"/>
                </a:lnTo>
                <a:lnTo>
                  <a:pt x="5083" y="380"/>
                </a:lnTo>
                <a:lnTo>
                  <a:pt x="5033" y="416"/>
                </a:lnTo>
                <a:lnTo>
                  <a:pt x="4982" y="453"/>
                </a:lnTo>
                <a:lnTo>
                  <a:pt x="4932" y="488"/>
                </a:lnTo>
                <a:lnTo>
                  <a:pt x="4882" y="523"/>
                </a:lnTo>
                <a:lnTo>
                  <a:pt x="4831" y="557"/>
                </a:lnTo>
                <a:lnTo>
                  <a:pt x="4782" y="591"/>
                </a:lnTo>
                <a:lnTo>
                  <a:pt x="4540" y="770"/>
                </a:lnTo>
                <a:lnTo>
                  <a:pt x="4305" y="938"/>
                </a:lnTo>
                <a:lnTo>
                  <a:pt x="4075" y="1100"/>
                </a:lnTo>
                <a:lnTo>
                  <a:pt x="3852" y="1251"/>
                </a:lnTo>
                <a:lnTo>
                  <a:pt x="3635" y="1394"/>
                </a:lnTo>
                <a:lnTo>
                  <a:pt x="3425" y="1529"/>
                </a:lnTo>
                <a:lnTo>
                  <a:pt x="3220" y="1658"/>
                </a:lnTo>
                <a:lnTo>
                  <a:pt x="3022" y="1777"/>
                </a:lnTo>
                <a:lnTo>
                  <a:pt x="2830" y="1890"/>
                </a:lnTo>
                <a:lnTo>
                  <a:pt x="2644" y="1995"/>
                </a:lnTo>
                <a:lnTo>
                  <a:pt x="2465" y="2093"/>
                </a:lnTo>
                <a:lnTo>
                  <a:pt x="2292" y="2184"/>
                </a:lnTo>
                <a:lnTo>
                  <a:pt x="2125" y="2269"/>
                </a:lnTo>
                <a:lnTo>
                  <a:pt x="1964" y="2347"/>
                </a:lnTo>
                <a:lnTo>
                  <a:pt x="1809" y="2420"/>
                </a:lnTo>
                <a:lnTo>
                  <a:pt x="1662" y="2486"/>
                </a:lnTo>
                <a:lnTo>
                  <a:pt x="1520" y="2548"/>
                </a:lnTo>
                <a:lnTo>
                  <a:pt x="1385" y="2603"/>
                </a:lnTo>
                <a:lnTo>
                  <a:pt x="1255" y="2653"/>
                </a:lnTo>
                <a:lnTo>
                  <a:pt x="1132" y="2698"/>
                </a:lnTo>
                <a:lnTo>
                  <a:pt x="1016" y="2739"/>
                </a:lnTo>
                <a:lnTo>
                  <a:pt x="905" y="2775"/>
                </a:lnTo>
                <a:lnTo>
                  <a:pt x="801" y="2807"/>
                </a:lnTo>
                <a:lnTo>
                  <a:pt x="704" y="2834"/>
                </a:lnTo>
                <a:lnTo>
                  <a:pt x="612" y="2858"/>
                </a:lnTo>
                <a:lnTo>
                  <a:pt x="528" y="2878"/>
                </a:lnTo>
                <a:lnTo>
                  <a:pt x="449" y="2894"/>
                </a:lnTo>
                <a:lnTo>
                  <a:pt x="377" y="2908"/>
                </a:lnTo>
                <a:lnTo>
                  <a:pt x="311" y="2918"/>
                </a:lnTo>
                <a:lnTo>
                  <a:pt x="251" y="2926"/>
                </a:lnTo>
                <a:lnTo>
                  <a:pt x="197" y="2932"/>
                </a:lnTo>
                <a:lnTo>
                  <a:pt x="151" y="2934"/>
                </a:lnTo>
                <a:lnTo>
                  <a:pt x="131" y="2929"/>
                </a:lnTo>
                <a:lnTo>
                  <a:pt x="116" y="2927"/>
                </a:lnTo>
                <a:lnTo>
                  <a:pt x="111" y="2927"/>
                </a:lnTo>
                <a:lnTo>
                  <a:pt x="106" y="2928"/>
                </a:lnTo>
                <a:lnTo>
                  <a:pt x="103" y="2931"/>
                </a:lnTo>
                <a:lnTo>
                  <a:pt x="101" y="2933"/>
                </a:lnTo>
                <a:lnTo>
                  <a:pt x="79" y="2922"/>
                </a:lnTo>
                <a:lnTo>
                  <a:pt x="60" y="2913"/>
                </a:lnTo>
                <a:lnTo>
                  <a:pt x="43" y="2906"/>
                </a:lnTo>
                <a:lnTo>
                  <a:pt x="29" y="2903"/>
                </a:lnTo>
                <a:lnTo>
                  <a:pt x="18" y="2901"/>
                </a:lnTo>
                <a:lnTo>
                  <a:pt x="9" y="2902"/>
                </a:lnTo>
                <a:lnTo>
                  <a:pt x="6" y="2902"/>
                </a:lnTo>
                <a:lnTo>
                  <a:pt x="3" y="2904"/>
                </a:lnTo>
                <a:lnTo>
                  <a:pt x="1" y="2905"/>
                </a:lnTo>
                <a:lnTo>
                  <a:pt x="0" y="2909"/>
                </a:lnTo>
                <a:lnTo>
                  <a:pt x="0" y="2911"/>
                </a:lnTo>
                <a:lnTo>
                  <a:pt x="1" y="2913"/>
                </a:lnTo>
                <a:lnTo>
                  <a:pt x="2" y="2916"/>
                </a:lnTo>
                <a:lnTo>
                  <a:pt x="4" y="2918"/>
                </a:lnTo>
                <a:lnTo>
                  <a:pt x="12" y="2923"/>
                </a:lnTo>
                <a:lnTo>
                  <a:pt x="23" y="2926"/>
                </a:lnTo>
                <a:lnTo>
                  <a:pt x="37" y="2929"/>
                </a:lnTo>
                <a:lnTo>
                  <a:pt x="55" y="2933"/>
                </a:lnTo>
                <a:lnTo>
                  <a:pt x="76" y="2934"/>
                </a:lnTo>
                <a:lnTo>
                  <a:pt x="101" y="2935"/>
                </a:lnTo>
                <a:lnTo>
                  <a:pt x="101" y="2938"/>
                </a:lnTo>
                <a:lnTo>
                  <a:pt x="103" y="2941"/>
                </a:lnTo>
                <a:lnTo>
                  <a:pt x="106" y="2944"/>
                </a:lnTo>
                <a:lnTo>
                  <a:pt x="112" y="2947"/>
                </a:lnTo>
                <a:lnTo>
                  <a:pt x="117" y="2949"/>
                </a:lnTo>
                <a:lnTo>
                  <a:pt x="125" y="2952"/>
                </a:lnTo>
                <a:lnTo>
                  <a:pt x="135" y="2955"/>
                </a:lnTo>
                <a:lnTo>
                  <a:pt x="145" y="2957"/>
                </a:lnTo>
                <a:lnTo>
                  <a:pt x="185" y="2982"/>
                </a:lnTo>
                <a:lnTo>
                  <a:pt x="229" y="3012"/>
                </a:lnTo>
                <a:lnTo>
                  <a:pt x="278" y="3047"/>
                </a:lnTo>
                <a:lnTo>
                  <a:pt x="331" y="3088"/>
                </a:lnTo>
                <a:lnTo>
                  <a:pt x="389" y="3134"/>
                </a:lnTo>
                <a:lnTo>
                  <a:pt x="450" y="3186"/>
                </a:lnTo>
                <a:lnTo>
                  <a:pt x="515" y="3244"/>
                </a:lnTo>
                <a:lnTo>
                  <a:pt x="583" y="3309"/>
                </a:lnTo>
                <a:lnTo>
                  <a:pt x="657" y="3380"/>
                </a:lnTo>
                <a:lnTo>
                  <a:pt x="733" y="3457"/>
                </a:lnTo>
                <a:lnTo>
                  <a:pt x="813" y="3541"/>
                </a:lnTo>
                <a:lnTo>
                  <a:pt x="896" y="3632"/>
                </a:lnTo>
                <a:lnTo>
                  <a:pt x="983" y="3731"/>
                </a:lnTo>
                <a:lnTo>
                  <a:pt x="1073" y="3837"/>
                </a:lnTo>
                <a:lnTo>
                  <a:pt x="1166" y="3950"/>
                </a:lnTo>
                <a:lnTo>
                  <a:pt x="1261" y="4071"/>
                </a:lnTo>
                <a:lnTo>
                  <a:pt x="1359" y="4200"/>
                </a:lnTo>
                <a:lnTo>
                  <a:pt x="1461" y="4337"/>
                </a:lnTo>
                <a:lnTo>
                  <a:pt x="1565" y="4483"/>
                </a:lnTo>
                <a:lnTo>
                  <a:pt x="1671" y="4638"/>
                </a:lnTo>
                <a:lnTo>
                  <a:pt x="1780" y="4801"/>
                </a:lnTo>
                <a:lnTo>
                  <a:pt x="1891" y="4972"/>
                </a:lnTo>
                <a:lnTo>
                  <a:pt x="2005" y="5153"/>
                </a:lnTo>
                <a:lnTo>
                  <a:pt x="2120" y="5344"/>
                </a:lnTo>
                <a:lnTo>
                  <a:pt x="2237" y="5543"/>
                </a:lnTo>
                <a:lnTo>
                  <a:pt x="2357" y="5754"/>
                </a:lnTo>
                <a:lnTo>
                  <a:pt x="2478" y="5973"/>
                </a:lnTo>
                <a:lnTo>
                  <a:pt x="2601" y="6202"/>
                </a:lnTo>
                <a:lnTo>
                  <a:pt x="2724" y="6442"/>
                </a:lnTo>
                <a:lnTo>
                  <a:pt x="2849" y="6692"/>
                </a:lnTo>
                <a:lnTo>
                  <a:pt x="2976" y="6954"/>
                </a:lnTo>
                <a:lnTo>
                  <a:pt x="3104" y="7226"/>
                </a:lnTo>
                <a:lnTo>
                  <a:pt x="3181" y="7376"/>
                </a:lnTo>
                <a:lnTo>
                  <a:pt x="3256" y="7530"/>
                </a:lnTo>
                <a:lnTo>
                  <a:pt x="3333" y="7687"/>
                </a:lnTo>
                <a:lnTo>
                  <a:pt x="3411" y="7847"/>
                </a:lnTo>
                <a:lnTo>
                  <a:pt x="3487" y="8010"/>
                </a:lnTo>
                <a:lnTo>
                  <a:pt x="3566" y="8178"/>
                </a:lnTo>
                <a:lnTo>
                  <a:pt x="3644" y="8348"/>
                </a:lnTo>
                <a:lnTo>
                  <a:pt x="3722" y="8521"/>
                </a:lnTo>
                <a:lnTo>
                  <a:pt x="3801" y="8698"/>
                </a:lnTo>
                <a:lnTo>
                  <a:pt x="3880" y="8876"/>
                </a:lnTo>
                <a:lnTo>
                  <a:pt x="3960" y="9059"/>
                </a:lnTo>
                <a:lnTo>
                  <a:pt x="4041" y="9245"/>
                </a:lnTo>
                <a:lnTo>
                  <a:pt x="4121" y="9432"/>
                </a:lnTo>
                <a:lnTo>
                  <a:pt x="4202" y="9623"/>
                </a:lnTo>
                <a:lnTo>
                  <a:pt x="4284" y="9817"/>
                </a:lnTo>
                <a:lnTo>
                  <a:pt x="4365" y="10012"/>
                </a:lnTo>
                <a:lnTo>
                  <a:pt x="10934" y="10012"/>
                </a:lnTo>
                <a:lnTo>
                  <a:pt x="1093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9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3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678738" y="0"/>
            <a:ext cx="10609262" cy="10288588"/>
          </a:xfrm>
          <a:custGeom>
            <a:avLst/>
            <a:gdLst>
              <a:gd name="T0" fmla="*/ 13353 w 13353"/>
              <a:gd name="T1" fmla="*/ 9804 h 12936"/>
              <a:gd name="T2" fmla="*/ 13353 w 13353"/>
              <a:gd name="T3" fmla="*/ 0 h 12936"/>
              <a:gd name="T4" fmla="*/ 5230 w 13353"/>
              <a:gd name="T5" fmla="*/ 8009 h 12936"/>
              <a:gd name="T6" fmla="*/ 5087 w 13353"/>
              <a:gd name="T7" fmla="*/ 8227 h 12936"/>
              <a:gd name="T8" fmla="*/ 4991 w 13353"/>
              <a:gd name="T9" fmla="*/ 8465 h 12936"/>
              <a:gd name="T10" fmla="*/ 4943 w 13353"/>
              <a:gd name="T11" fmla="*/ 8715 h 12936"/>
              <a:gd name="T12" fmla="*/ 4943 w 13353"/>
              <a:gd name="T13" fmla="*/ 8968 h 12936"/>
              <a:gd name="T14" fmla="*/ 4991 w 13353"/>
              <a:gd name="T15" fmla="*/ 9218 h 12936"/>
              <a:gd name="T16" fmla="*/ 5087 w 13353"/>
              <a:gd name="T17" fmla="*/ 9456 h 12936"/>
              <a:gd name="T18" fmla="*/ 5230 w 13353"/>
              <a:gd name="T19" fmla="*/ 9674 h 12936"/>
              <a:gd name="T20" fmla="*/ 5414 w 13353"/>
              <a:gd name="T21" fmla="*/ 9858 h 12936"/>
              <a:gd name="T22" fmla="*/ 5616 w 13353"/>
              <a:gd name="T23" fmla="*/ 9995 h 12936"/>
              <a:gd name="T24" fmla="*/ 5836 w 13353"/>
              <a:gd name="T25" fmla="*/ 10090 h 12936"/>
              <a:gd name="T26" fmla="*/ 6068 w 13353"/>
              <a:gd name="T27" fmla="*/ 10143 h 12936"/>
              <a:gd name="T28" fmla="*/ 6303 w 13353"/>
              <a:gd name="T29" fmla="*/ 10154 h 12936"/>
              <a:gd name="T30" fmla="*/ 6537 w 13353"/>
              <a:gd name="T31" fmla="*/ 10121 h 12936"/>
              <a:gd name="T32" fmla="*/ 6765 w 13353"/>
              <a:gd name="T33" fmla="*/ 10048 h 12936"/>
              <a:gd name="T34" fmla="*/ 6978 w 13353"/>
              <a:gd name="T35" fmla="*/ 9932 h 12936"/>
              <a:gd name="T36" fmla="*/ 12481 w 13353"/>
              <a:gd name="T37" fmla="*/ 0 h 12936"/>
              <a:gd name="T38" fmla="*/ 379 w 13353"/>
              <a:gd name="T39" fmla="*/ 7348 h 12936"/>
              <a:gd name="T40" fmla="*/ 194 w 13353"/>
              <a:gd name="T41" fmla="*/ 7628 h 12936"/>
              <a:gd name="T42" fmla="*/ 69 w 13353"/>
              <a:gd name="T43" fmla="*/ 7934 h 12936"/>
              <a:gd name="T44" fmla="*/ 8 w 13353"/>
              <a:gd name="T45" fmla="*/ 8254 h 12936"/>
              <a:gd name="T46" fmla="*/ 8 w 13353"/>
              <a:gd name="T47" fmla="*/ 8580 h 12936"/>
              <a:gd name="T48" fmla="*/ 69 w 13353"/>
              <a:gd name="T49" fmla="*/ 8900 h 12936"/>
              <a:gd name="T50" fmla="*/ 194 w 13353"/>
              <a:gd name="T51" fmla="*/ 9206 h 12936"/>
              <a:gd name="T52" fmla="*/ 379 w 13353"/>
              <a:gd name="T53" fmla="*/ 9488 h 12936"/>
              <a:gd name="T54" fmla="*/ 622 w 13353"/>
              <a:gd name="T55" fmla="*/ 9732 h 12936"/>
              <a:gd name="T56" fmla="*/ 902 w 13353"/>
              <a:gd name="T57" fmla="*/ 9917 h 12936"/>
              <a:gd name="T58" fmla="*/ 1207 w 13353"/>
              <a:gd name="T59" fmla="*/ 10041 h 12936"/>
              <a:gd name="T60" fmla="*/ 1528 w 13353"/>
              <a:gd name="T61" fmla="*/ 10103 h 12936"/>
              <a:gd name="T62" fmla="*/ 1852 w 13353"/>
              <a:gd name="T63" fmla="*/ 10103 h 12936"/>
              <a:gd name="T64" fmla="*/ 2171 w 13353"/>
              <a:gd name="T65" fmla="*/ 10041 h 12936"/>
              <a:gd name="T66" fmla="*/ 2476 w 13353"/>
              <a:gd name="T67" fmla="*/ 9917 h 12936"/>
              <a:gd name="T68" fmla="*/ 2758 w 13353"/>
              <a:gd name="T69" fmla="*/ 9732 h 12936"/>
              <a:gd name="T70" fmla="*/ 7230 w 13353"/>
              <a:gd name="T71" fmla="*/ 0 h 12936"/>
              <a:gd name="T72" fmla="*/ 1330 w 13353"/>
              <a:gd name="T73" fmla="*/ 2317 h 12936"/>
              <a:gd name="T74" fmla="*/ 1190 w 13353"/>
              <a:gd name="T75" fmla="*/ 2530 h 12936"/>
              <a:gd name="T76" fmla="*/ 1098 w 13353"/>
              <a:gd name="T77" fmla="*/ 2759 h 12936"/>
              <a:gd name="T78" fmla="*/ 1052 w 13353"/>
              <a:gd name="T79" fmla="*/ 3000 h 12936"/>
              <a:gd name="T80" fmla="*/ 1052 w 13353"/>
              <a:gd name="T81" fmla="*/ 3244 h 12936"/>
              <a:gd name="T82" fmla="*/ 1098 w 13353"/>
              <a:gd name="T83" fmla="*/ 3485 h 12936"/>
              <a:gd name="T84" fmla="*/ 1190 w 13353"/>
              <a:gd name="T85" fmla="*/ 3714 h 12936"/>
              <a:gd name="T86" fmla="*/ 1330 w 13353"/>
              <a:gd name="T87" fmla="*/ 3925 h 12936"/>
              <a:gd name="T88" fmla="*/ 1514 w 13353"/>
              <a:gd name="T89" fmla="*/ 4109 h 12936"/>
              <a:gd name="T90" fmla="*/ 1726 w 13353"/>
              <a:gd name="T91" fmla="*/ 4250 h 12936"/>
              <a:gd name="T92" fmla="*/ 1955 w 13353"/>
              <a:gd name="T93" fmla="*/ 4343 h 12936"/>
              <a:gd name="T94" fmla="*/ 2195 w 13353"/>
              <a:gd name="T95" fmla="*/ 4390 h 12936"/>
              <a:gd name="T96" fmla="*/ 2438 w 13353"/>
              <a:gd name="T97" fmla="*/ 4390 h 12936"/>
              <a:gd name="T98" fmla="*/ 2679 w 13353"/>
              <a:gd name="T99" fmla="*/ 4343 h 12936"/>
              <a:gd name="T100" fmla="*/ 2908 w 13353"/>
              <a:gd name="T101" fmla="*/ 4250 h 12936"/>
              <a:gd name="T102" fmla="*/ 3118 w 13353"/>
              <a:gd name="T103" fmla="*/ 4109 h 12936"/>
              <a:gd name="T104" fmla="*/ 7230 w 13353"/>
              <a:gd name="T105" fmla="*/ 0 h 1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53" h="12936">
                <a:moveTo>
                  <a:pt x="13353" y="9804"/>
                </a:moveTo>
                <a:lnTo>
                  <a:pt x="10227" y="12936"/>
                </a:lnTo>
                <a:lnTo>
                  <a:pt x="13353" y="12936"/>
                </a:lnTo>
                <a:lnTo>
                  <a:pt x="13353" y="9804"/>
                </a:lnTo>
                <a:close/>
                <a:moveTo>
                  <a:pt x="4006" y="12936"/>
                </a:moveTo>
                <a:lnTo>
                  <a:pt x="9328" y="12936"/>
                </a:lnTo>
                <a:lnTo>
                  <a:pt x="13353" y="8902"/>
                </a:lnTo>
                <a:lnTo>
                  <a:pt x="13353" y="0"/>
                </a:lnTo>
                <a:lnTo>
                  <a:pt x="13213" y="0"/>
                </a:lnTo>
                <a:lnTo>
                  <a:pt x="5320" y="7909"/>
                </a:lnTo>
                <a:lnTo>
                  <a:pt x="5274" y="7958"/>
                </a:lnTo>
                <a:lnTo>
                  <a:pt x="5230" y="8009"/>
                </a:lnTo>
                <a:lnTo>
                  <a:pt x="5190" y="8062"/>
                </a:lnTo>
                <a:lnTo>
                  <a:pt x="5152" y="8116"/>
                </a:lnTo>
                <a:lnTo>
                  <a:pt x="5118" y="8171"/>
                </a:lnTo>
                <a:lnTo>
                  <a:pt x="5087" y="8227"/>
                </a:lnTo>
                <a:lnTo>
                  <a:pt x="5059" y="8286"/>
                </a:lnTo>
                <a:lnTo>
                  <a:pt x="5033" y="8345"/>
                </a:lnTo>
                <a:lnTo>
                  <a:pt x="5011" y="8405"/>
                </a:lnTo>
                <a:lnTo>
                  <a:pt x="4991" y="8465"/>
                </a:lnTo>
                <a:lnTo>
                  <a:pt x="4974" y="8528"/>
                </a:lnTo>
                <a:lnTo>
                  <a:pt x="4961" y="8590"/>
                </a:lnTo>
                <a:lnTo>
                  <a:pt x="4950" y="8652"/>
                </a:lnTo>
                <a:lnTo>
                  <a:pt x="4943" y="8715"/>
                </a:lnTo>
                <a:lnTo>
                  <a:pt x="4939" y="8778"/>
                </a:lnTo>
                <a:lnTo>
                  <a:pt x="4937" y="8842"/>
                </a:lnTo>
                <a:lnTo>
                  <a:pt x="4939" y="8905"/>
                </a:lnTo>
                <a:lnTo>
                  <a:pt x="4943" y="8968"/>
                </a:lnTo>
                <a:lnTo>
                  <a:pt x="4950" y="9031"/>
                </a:lnTo>
                <a:lnTo>
                  <a:pt x="4961" y="9094"/>
                </a:lnTo>
                <a:lnTo>
                  <a:pt x="4974" y="9155"/>
                </a:lnTo>
                <a:lnTo>
                  <a:pt x="4991" y="9218"/>
                </a:lnTo>
                <a:lnTo>
                  <a:pt x="5011" y="9279"/>
                </a:lnTo>
                <a:lnTo>
                  <a:pt x="5033" y="9338"/>
                </a:lnTo>
                <a:lnTo>
                  <a:pt x="5059" y="9398"/>
                </a:lnTo>
                <a:lnTo>
                  <a:pt x="5087" y="9456"/>
                </a:lnTo>
                <a:lnTo>
                  <a:pt x="5118" y="9512"/>
                </a:lnTo>
                <a:lnTo>
                  <a:pt x="5152" y="9568"/>
                </a:lnTo>
                <a:lnTo>
                  <a:pt x="5190" y="9621"/>
                </a:lnTo>
                <a:lnTo>
                  <a:pt x="5230" y="9674"/>
                </a:lnTo>
                <a:lnTo>
                  <a:pt x="5274" y="9725"/>
                </a:lnTo>
                <a:lnTo>
                  <a:pt x="5320" y="9774"/>
                </a:lnTo>
                <a:lnTo>
                  <a:pt x="5366" y="9817"/>
                </a:lnTo>
                <a:lnTo>
                  <a:pt x="5414" y="9858"/>
                </a:lnTo>
                <a:lnTo>
                  <a:pt x="5462" y="9896"/>
                </a:lnTo>
                <a:lnTo>
                  <a:pt x="5513" y="9933"/>
                </a:lnTo>
                <a:lnTo>
                  <a:pt x="5563" y="9966"/>
                </a:lnTo>
                <a:lnTo>
                  <a:pt x="5616" y="9995"/>
                </a:lnTo>
                <a:lnTo>
                  <a:pt x="5669" y="10024"/>
                </a:lnTo>
                <a:lnTo>
                  <a:pt x="5725" y="10049"/>
                </a:lnTo>
                <a:lnTo>
                  <a:pt x="5780" y="10070"/>
                </a:lnTo>
                <a:lnTo>
                  <a:pt x="5836" y="10090"/>
                </a:lnTo>
                <a:lnTo>
                  <a:pt x="5893" y="10107"/>
                </a:lnTo>
                <a:lnTo>
                  <a:pt x="5951" y="10123"/>
                </a:lnTo>
                <a:lnTo>
                  <a:pt x="6009" y="10134"/>
                </a:lnTo>
                <a:lnTo>
                  <a:pt x="6068" y="10143"/>
                </a:lnTo>
                <a:lnTo>
                  <a:pt x="6126" y="10150"/>
                </a:lnTo>
                <a:lnTo>
                  <a:pt x="6185" y="10154"/>
                </a:lnTo>
                <a:lnTo>
                  <a:pt x="6245" y="10155"/>
                </a:lnTo>
                <a:lnTo>
                  <a:pt x="6303" y="10154"/>
                </a:lnTo>
                <a:lnTo>
                  <a:pt x="6362" y="10150"/>
                </a:lnTo>
                <a:lnTo>
                  <a:pt x="6421" y="10143"/>
                </a:lnTo>
                <a:lnTo>
                  <a:pt x="6479" y="10134"/>
                </a:lnTo>
                <a:lnTo>
                  <a:pt x="6537" y="10121"/>
                </a:lnTo>
                <a:lnTo>
                  <a:pt x="6595" y="10107"/>
                </a:lnTo>
                <a:lnTo>
                  <a:pt x="6653" y="10090"/>
                </a:lnTo>
                <a:lnTo>
                  <a:pt x="6708" y="10070"/>
                </a:lnTo>
                <a:lnTo>
                  <a:pt x="6765" y="10048"/>
                </a:lnTo>
                <a:lnTo>
                  <a:pt x="6820" y="10022"/>
                </a:lnTo>
                <a:lnTo>
                  <a:pt x="6874" y="9995"/>
                </a:lnTo>
                <a:lnTo>
                  <a:pt x="6926" y="9964"/>
                </a:lnTo>
                <a:lnTo>
                  <a:pt x="6978" y="9932"/>
                </a:lnTo>
                <a:lnTo>
                  <a:pt x="7028" y="9896"/>
                </a:lnTo>
                <a:lnTo>
                  <a:pt x="7077" y="9858"/>
                </a:lnTo>
                <a:lnTo>
                  <a:pt x="4006" y="12936"/>
                </a:lnTo>
                <a:close/>
                <a:moveTo>
                  <a:pt x="12481" y="0"/>
                </a:moveTo>
                <a:lnTo>
                  <a:pt x="7698" y="0"/>
                </a:lnTo>
                <a:lnTo>
                  <a:pt x="493" y="7219"/>
                </a:lnTo>
                <a:lnTo>
                  <a:pt x="434" y="7283"/>
                </a:lnTo>
                <a:lnTo>
                  <a:pt x="379" y="7348"/>
                </a:lnTo>
                <a:lnTo>
                  <a:pt x="326" y="7414"/>
                </a:lnTo>
                <a:lnTo>
                  <a:pt x="278" y="7484"/>
                </a:lnTo>
                <a:lnTo>
                  <a:pt x="233" y="7556"/>
                </a:lnTo>
                <a:lnTo>
                  <a:pt x="194" y="7628"/>
                </a:lnTo>
                <a:lnTo>
                  <a:pt x="157" y="7703"/>
                </a:lnTo>
                <a:lnTo>
                  <a:pt x="124" y="7778"/>
                </a:lnTo>
                <a:lnTo>
                  <a:pt x="95" y="7856"/>
                </a:lnTo>
                <a:lnTo>
                  <a:pt x="69" y="7934"/>
                </a:lnTo>
                <a:lnTo>
                  <a:pt x="48" y="8014"/>
                </a:lnTo>
                <a:lnTo>
                  <a:pt x="31" y="8093"/>
                </a:lnTo>
                <a:lnTo>
                  <a:pt x="18" y="8174"/>
                </a:lnTo>
                <a:lnTo>
                  <a:pt x="8" y="8254"/>
                </a:lnTo>
                <a:lnTo>
                  <a:pt x="3" y="8337"/>
                </a:lnTo>
                <a:lnTo>
                  <a:pt x="0" y="8417"/>
                </a:lnTo>
                <a:lnTo>
                  <a:pt x="3" y="8499"/>
                </a:lnTo>
                <a:lnTo>
                  <a:pt x="8" y="8580"/>
                </a:lnTo>
                <a:lnTo>
                  <a:pt x="18" y="8661"/>
                </a:lnTo>
                <a:lnTo>
                  <a:pt x="31" y="8742"/>
                </a:lnTo>
                <a:lnTo>
                  <a:pt x="48" y="8821"/>
                </a:lnTo>
                <a:lnTo>
                  <a:pt x="69" y="8900"/>
                </a:lnTo>
                <a:lnTo>
                  <a:pt x="95" y="8978"/>
                </a:lnTo>
                <a:lnTo>
                  <a:pt x="124" y="9056"/>
                </a:lnTo>
                <a:lnTo>
                  <a:pt x="157" y="9131"/>
                </a:lnTo>
                <a:lnTo>
                  <a:pt x="194" y="9206"/>
                </a:lnTo>
                <a:lnTo>
                  <a:pt x="233" y="9280"/>
                </a:lnTo>
                <a:lnTo>
                  <a:pt x="278" y="9351"/>
                </a:lnTo>
                <a:lnTo>
                  <a:pt x="326" y="9420"/>
                </a:lnTo>
                <a:lnTo>
                  <a:pt x="379" y="9488"/>
                </a:lnTo>
                <a:lnTo>
                  <a:pt x="434" y="9553"/>
                </a:lnTo>
                <a:lnTo>
                  <a:pt x="493" y="9616"/>
                </a:lnTo>
                <a:lnTo>
                  <a:pt x="557" y="9675"/>
                </a:lnTo>
                <a:lnTo>
                  <a:pt x="622" y="9732"/>
                </a:lnTo>
                <a:lnTo>
                  <a:pt x="690" y="9784"/>
                </a:lnTo>
                <a:lnTo>
                  <a:pt x="759" y="9832"/>
                </a:lnTo>
                <a:lnTo>
                  <a:pt x="830" y="9876"/>
                </a:lnTo>
                <a:lnTo>
                  <a:pt x="902" y="9917"/>
                </a:lnTo>
                <a:lnTo>
                  <a:pt x="977" y="9954"/>
                </a:lnTo>
                <a:lnTo>
                  <a:pt x="1053" y="9987"/>
                </a:lnTo>
                <a:lnTo>
                  <a:pt x="1129" y="10015"/>
                </a:lnTo>
                <a:lnTo>
                  <a:pt x="1207" y="10041"/>
                </a:lnTo>
                <a:lnTo>
                  <a:pt x="1286" y="10062"/>
                </a:lnTo>
                <a:lnTo>
                  <a:pt x="1365" y="10079"/>
                </a:lnTo>
                <a:lnTo>
                  <a:pt x="1446" y="10093"/>
                </a:lnTo>
                <a:lnTo>
                  <a:pt x="1528" y="10103"/>
                </a:lnTo>
                <a:lnTo>
                  <a:pt x="1609" y="10109"/>
                </a:lnTo>
                <a:lnTo>
                  <a:pt x="1689" y="10110"/>
                </a:lnTo>
                <a:lnTo>
                  <a:pt x="1771" y="10109"/>
                </a:lnTo>
                <a:lnTo>
                  <a:pt x="1852" y="10103"/>
                </a:lnTo>
                <a:lnTo>
                  <a:pt x="1932" y="10093"/>
                </a:lnTo>
                <a:lnTo>
                  <a:pt x="2013" y="10079"/>
                </a:lnTo>
                <a:lnTo>
                  <a:pt x="2093" y="10062"/>
                </a:lnTo>
                <a:lnTo>
                  <a:pt x="2171" y="10041"/>
                </a:lnTo>
                <a:lnTo>
                  <a:pt x="2250" y="10015"/>
                </a:lnTo>
                <a:lnTo>
                  <a:pt x="2327" y="9987"/>
                </a:lnTo>
                <a:lnTo>
                  <a:pt x="2403" y="9954"/>
                </a:lnTo>
                <a:lnTo>
                  <a:pt x="2476" y="9917"/>
                </a:lnTo>
                <a:lnTo>
                  <a:pt x="2550" y="9876"/>
                </a:lnTo>
                <a:lnTo>
                  <a:pt x="2621" y="9832"/>
                </a:lnTo>
                <a:lnTo>
                  <a:pt x="2690" y="9784"/>
                </a:lnTo>
                <a:lnTo>
                  <a:pt x="2758" y="9732"/>
                </a:lnTo>
                <a:lnTo>
                  <a:pt x="2823" y="9675"/>
                </a:lnTo>
                <a:lnTo>
                  <a:pt x="2885" y="9616"/>
                </a:lnTo>
                <a:lnTo>
                  <a:pt x="12481" y="0"/>
                </a:lnTo>
                <a:close/>
                <a:moveTo>
                  <a:pt x="7230" y="0"/>
                </a:moveTo>
                <a:lnTo>
                  <a:pt x="3634" y="0"/>
                </a:lnTo>
                <a:lnTo>
                  <a:pt x="1418" y="2221"/>
                </a:lnTo>
                <a:lnTo>
                  <a:pt x="1372" y="2268"/>
                </a:lnTo>
                <a:lnTo>
                  <a:pt x="1330" y="2317"/>
                </a:lnTo>
                <a:lnTo>
                  <a:pt x="1290" y="2368"/>
                </a:lnTo>
                <a:lnTo>
                  <a:pt x="1255" y="2421"/>
                </a:lnTo>
                <a:lnTo>
                  <a:pt x="1221" y="2475"/>
                </a:lnTo>
                <a:lnTo>
                  <a:pt x="1190" y="2530"/>
                </a:lnTo>
                <a:lnTo>
                  <a:pt x="1163" y="2585"/>
                </a:lnTo>
                <a:lnTo>
                  <a:pt x="1138" y="2642"/>
                </a:lnTo>
                <a:lnTo>
                  <a:pt x="1117" y="2700"/>
                </a:lnTo>
                <a:lnTo>
                  <a:pt x="1098" y="2759"/>
                </a:lnTo>
                <a:lnTo>
                  <a:pt x="1081" y="2819"/>
                </a:lnTo>
                <a:lnTo>
                  <a:pt x="1069" y="2878"/>
                </a:lnTo>
                <a:lnTo>
                  <a:pt x="1059" y="2939"/>
                </a:lnTo>
                <a:lnTo>
                  <a:pt x="1052" y="3000"/>
                </a:lnTo>
                <a:lnTo>
                  <a:pt x="1047" y="3061"/>
                </a:lnTo>
                <a:lnTo>
                  <a:pt x="1045" y="3122"/>
                </a:lnTo>
                <a:lnTo>
                  <a:pt x="1047" y="3183"/>
                </a:lnTo>
                <a:lnTo>
                  <a:pt x="1052" y="3244"/>
                </a:lnTo>
                <a:lnTo>
                  <a:pt x="1059" y="3305"/>
                </a:lnTo>
                <a:lnTo>
                  <a:pt x="1069" y="3366"/>
                </a:lnTo>
                <a:lnTo>
                  <a:pt x="1081" y="3425"/>
                </a:lnTo>
                <a:lnTo>
                  <a:pt x="1098" y="3485"/>
                </a:lnTo>
                <a:lnTo>
                  <a:pt x="1117" y="3543"/>
                </a:lnTo>
                <a:lnTo>
                  <a:pt x="1138" y="3601"/>
                </a:lnTo>
                <a:lnTo>
                  <a:pt x="1163" y="3657"/>
                </a:lnTo>
                <a:lnTo>
                  <a:pt x="1190" y="3714"/>
                </a:lnTo>
                <a:lnTo>
                  <a:pt x="1221" y="3769"/>
                </a:lnTo>
                <a:lnTo>
                  <a:pt x="1255" y="3823"/>
                </a:lnTo>
                <a:lnTo>
                  <a:pt x="1290" y="3876"/>
                </a:lnTo>
                <a:lnTo>
                  <a:pt x="1330" y="3925"/>
                </a:lnTo>
                <a:lnTo>
                  <a:pt x="1372" y="3975"/>
                </a:lnTo>
                <a:lnTo>
                  <a:pt x="1418" y="4023"/>
                </a:lnTo>
                <a:lnTo>
                  <a:pt x="1466" y="4068"/>
                </a:lnTo>
                <a:lnTo>
                  <a:pt x="1514" y="4109"/>
                </a:lnTo>
                <a:lnTo>
                  <a:pt x="1565" y="4149"/>
                </a:lnTo>
                <a:lnTo>
                  <a:pt x="1617" y="4186"/>
                </a:lnTo>
                <a:lnTo>
                  <a:pt x="1671" y="4220"/>
                </a:lnTo>
                <a:lnTo>
                  <a:pt x="1726" y="4250"/>
                </a:lnTo>
                <a:lnTo>
                  <a:pt x="1781" y="4278"/>
                </a:lnTo>
                <a:lnTo>
                  <a:pt x="1839" y="4302"/>
                </a:lnTo>
                <a:lnTo>
                  <a:pt x="1895" y="4325"/>
                </a:lnTo>
                <a:lnTo>
                  <a:pt x="1955" y="4343"/>
                </a:lnTo>
                <a:lnTo>
                  <a:pt x="2014" y="4359"/>
                </a:lnTo>
                <a:lnTo>
                  <a:pt x="2074" y="4373"/>
                </a:lnTo>
                <a:lnTo>
                  <a:pt x="2134" y="4383"/>
                </a:lnTo>
                <a:lnTo>
                  <a:pt x="2195" y="4390"/>
                </a:lnTo>
                <a:lnTo>
                  <a:pt x="2256" y="4394"/>
                </a:lnTo>
                <a:lnTo>
                  <a:pt x="2317" y="4395"/>
                </a:lnTo>
                <a:lnTo>
                  <a:pt x="2377" y="4394"/>
                </a:lnTo>
                <a:lnTo>
                  <a:pt x="2438" y="4390"/>
                </a:lnTo>
                <a:lnTo>
                  <a:pt x="2499" y="4383"/>
                </a:lnTo>
                <a:lnTo>
                  <a:pt x="2560" y="4373"/>
                </a:lnTo>
                <a:lnTo>
                  <a:pt x="2619" y="4359"/>
                </a:lnTo>
                <a:lnTo>
                  <a:pt x="2679" y="4343"/>
                </a:lnTo>
                <a:lnTo>
                  <a:pt x="2736" y="4325"/>
                </a:lnTo>
                <a:lnTo>
                  <a:pt x="2794" y="4302"/>
                </a:lnTo>
                <a:lnTo>
                  <a:pt x="2852" y="4278"/>
                </a:lnTo>
                <a:lnTo>
                  <a:pt x="2908" y="4250"/>
                </a:lnTo>
                <a:lnTo>
                  <a:pt x="2963" y="4220"/>
                </a:lnTo>
                <a:lnTo>
                  <a:pt x="3016" y="4186"/>
                </a:lnTo>
                <a:lnTo>
                  <a:pt x="3069" y="4149"/>
                </a:lnTo>
                <a:lnTo>
                  <a:pt x="3118" y="4109"/>
                </a:lnTo>
                <a:lnTo>
                  <a:pt x="3168" y="4068"/>
                </a:lnTo>
                <a:lnTo>
                  <a:pt x="3216" y="4023"/>
                </a:lnTo>
                <a:lnTo>
                  <a:pt x="5913" y="1320"/>
                </a:lnTo>
                <a:lnTo>
                  <a:pt x="723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1908255" y="2587644"/>
            <a:ext cx="6849380" cy="5113301"/>
          </a:xfrm>
          <a:custGeom>
            <a:avLst/>
            <a:gdLst>
              <a:gd name="connsiteX0" fmla="*/ 910296 w 5722181"/>
              <a:gd name="connsiteY0" fmla="*/ 2198223 h 4271808"/>
              <a:gd name="connsiteX1" fmla="*/ 1906639 w 5722181"/>
              <a:gd name="connsiteY1" fmla="*/ 3236151 h 4271808"/>
              <a:gd name="connsiteX2" fmla="*/ 2821463 w 5722181"/>
              <a:gd name="connsiteY2" fmla="*/ 2198223 h 4271808"/>
              <a:gd name="connsiteX3" fmla="*/ 3813278 w 5722181"/>
              <a:gd name="connsiteY3" fmla="*/ 3236151 h 4271808"/>
              <a:gd name="connsiteX4" fmla="*/ 4728102 w 5722181"/>
              <a:gd name="connsiteY4" fmla="*/ 2198223 h 4271808"/>
              <a:gd name="connsiteX5" fmla="*/ 5722181 w 5722181"/>
              <a:gd name="connsiteY5" fmla="*/ 3236151 h 4271808"/>
              <a:gd name="connsiteX6" fmla="*/ 5722181 w 5722181"/>
              <a:gd name="connsiteY6" fmla="*/ 4271808 h 4271808"/>
              <a:gd name="connsiteX7" fmla="*/ 4728102 w 5722181"/>
              <a:gd name="connsiteY7" fmla="*/ 3236151 h 4271808"/>
              <a:gd name="connsiteX8" fmla="*/ 3813278 w 5722181"/>
              <a:gd name="connsiteY8" fmla="*/ 4271808 h 4271808"/>
              <a:gd name="connsiteX9" fmla="*/ 2821463 w 5722181"/>
              <a:gd name="connsiteY9" fmla="*/ 3236151 h 4271808"/>
              <a:gd name="connsiteX10" fmla="*/ 1906639 w 5722181"/>
              <a:gd name="connsiteY10" fmla="*/ 4271808 h 4271808"/>
              <a:gd name="connsiteX11" fmla="*/ 910296 w 5722181"/>
              <a:gd name="connsiteY11" fmla="*/ 3236151 h 4271808"/>
              <a:gd name="connsiteX12" fmla="*/ 0 w 5722181"/>
              <a:gd name="connsiteY12" fmla="*/ 4271808 h 4271808"/>
              <a:gd name="connsiteX13" fmla="*/ 0 w 5722181"/>
              <a:gd name="connsiteY13" fmla="*/ 3236151 h 4271808"/>
              <a:gd name="connsiteX14" fmla="*/ 908852 w 5722181"/>
              <a:gd name="connsiteY14" fmla="*/ 1099115 h 4271808"/>
              <a:gd name="connsiteX15" fmla="*/ 1903616 w 5722181"/>
              <a:gd name="connsiteY15" fmla="*/ 2137043 h 4271808"/>
              <a:gd name="connsiteX16" fmla="*/ 2816989 w 5722181"/>
              <a:gd name="connsiteY16" fmla="*/ 1099115 h 4271808"/>
              <a:gd name="connsiteX17" fmla="*/ 3807231 w 5722181"/>
              <a:gd name="connsiteY17" fmla="*/ 2137043 h 4271808"/>
              <a:gd name="connsiteX18" fmla="*/ 3807231 w 5722181"/>
              <a:gd name="connsiteY18" fmla="*/ 3172700 h 4271808"/>
              <a:gd name="connsiteX19" fmla="*/ 2816989 w 5722181"/>
              <a:gd name="connsiteY19" fmla="*/ 2137043 h 4271808"/>
              <a:gd name="connsiteX20" fmla="*/ 1903616 w 5722181"/>
              <a:gd name="connsiteY20" fmla="*/ 3172700 h 4271808"/>
              <a:gd name="connsiteX21" fmla="*/ 908852 w 5722181"/>
              <a:gd name="connsiteY21" fmla="*/ 2137043 h 4271808"/>
              <a:gd name="connsiteX22" fmla="*/ 0 w 5722181"/>
              <a:gd name="connsiteY22" fmla="*/ 3172700 h 4271808"/>
              <a:gd name="connsiteX23" fmla="*/ 0 w 5722181"/>
              <a:gd name="connsiteY23" fmla="*/ 2137043 h 4271808"/>
              <a:gd name="connsiteX24" fmla="*/ 908852 w 5722181"/>
              <a:gd name="connsiteY24" fmla="*/ 0 h 4271808"/>
              <a:gd name="connsiteX25" fmla="*/ 1903615 w 5722181"/>
              <a:gd name="connsiteY25" fmla="*/ 1035657 h 4271808"/>
              <a:gd name="connsiteX26" fmla="*/ 1903615 w 5722181"/>
              <a:gd name="connsiteY26" fmla="*/ 2073585 h 4271808"/>
              <a:gd name="connsiteX27" fmla="*/ 908852 w 5722181"/>
              <a:gd name="connsiteY27" fmla="*/ 1035657 h 4271808"/>
              <a:gd name="connsiteX28" fmla="*/ 0 w 5722181"/>
              <a:gd name="connsiteY28" fmla="*/ 2073585 h 4271808"/>
              <a:gd name="connsiteX29" fmla="*/ 0 w 5722181"/>
              <a:gd name="connsiteY29" fmla="*/ 1035657 h 42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22181" h="4271808">
                <a:moveTo>
                  <a:pt x="910296" y="2198223"/>
                </a:moveTo>
                <a:lnTo>
                  <a:pt x="1906639" y="3236151"/>
                </a:lnTo>
                <a:lnTo>
                  <a:pt x="2821463" y="2198223"/>
                </a:lnTo>
                <a:lnTo>
                  <a:pt x="3813278" y="3236151"/>
                </a:lnTo>
                <a:lnTo>
                  <a:pt x="4728102" y="2198223"/>
                </a:lnTo>
                <a:lnTo>
                  <a:pt x="5722181" y="3236151"/>
                </a:lnTo>
                <a:lnTo>
                  <a:pt x="5722181" y="4271808"/>
                </a:lnTo>
                <a:lnTo>
                  <a:pt x="4728102" y="3236151"/>
                </a:lnTo>
                <a:lnTo>
                  <a:pt x="3813278" y="4271808"/>
                </a:lnTo>
                <a:lnTo>
                  <a:pt x="2821463" y="3236151"/>
                </a:lnTo>
                <a:lnTo>
                  <a:pt x="1906639" y="4271808"/>
                </a:lnTo>
                <a:lnTo>
                  <a:pt x="910296" y="3236151"/>
                </a:lnTo>
                <a:lnTo>
                  <a:pt x="0" y="4271808"/>
                </a:lnTo>
                <a:lnTo>
                  <a:pt x="0" y="3236151"/>
                </a:lnTo>
                <a:close/>
                <a:moveTo>
                  <a:pt x="908852" y="1099115"/>
                </a:moveTo>
                <a:lnTo>
                  <a:pt x="1903616" y="2137043"/>
                </a:lnTo>
                <a:lnTo>
                  <a:pt x="2816989" y="1099115"/>
                </a:lnTo>
                <a:lnTo>
                  <a:pt x="3807231" y="2137043"/>
                </a:lnTo>
                <a:lnTo>
                  <a:pt x="3807231" y="3172700"/>
                </a:lnTo>
                <a:lnTo>
                  <a:pt x="2816989" y="2137043"/>
                </a:lnTo>
                <a:lnTo>
                  <a:pt x="1903616" y="3172700"/>
                </a:lnTo>
                <a:lnTo>
                  <a:pt x="908852" y="2137043"/>
                </a:lnTo>
                <a:lnTo>
                  <a:pt x="0" y="3172700"/>
                </a:lnTo>
                <a:lnTo>
                  <a:pt x="0" y="2137043"/>
                </a:lnTo>
                <a:close/>
                <a:moveTo>
                  <a:pt x="908852" y="0"/>
                </a:moveTo>
                <a:lnTo>
                  <a:pt x="1903615" y="1035657"/>
                </a:lnTo>
                <a:lnTo>
                  <a:pt x="1903615" y="2073585"/>
                </a:lnTo>
                <a:lnTo>
                  <a:pt x="908852" y="1035657"/>
                </a:lnTo>
                <a:lnTo>
                  <a:pt x="0" y="2073585"/>
                </a:lnTo>
                <a:lnTo>
                  <a:pt x="0" y="103565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3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0412951" cy="10288588"/>
          </a:xfrm>
          <a:custGeom>
            <a:avLst/>
            <a:gdLst>
              <a:gd name="T0" fmla="*/ 4588 w 4604"/>
              <a:gd name="T1" fmla="*/ 4476 h 4552"/>
              <a:gd name="T2" fmla="*/ 4530 w 4604"/>
              <a:gd name="T3" fmla="*/ 4362 h 4552"/>
              <a:gd name="T4" fmla="*/ 4424 w 4604"/>
              <a:gd name="T5" fmla="*/ 4268 h 4552"/>
              <a:gd name="T6" fmla="*/ 4288 w 4604"/>
              <a:gd name="T7" fmla="*/ 4220 h 4552"/>
              <a:gd name="T8" fmla="*/ 4147 w 4604"/>
              <a:gd name="T9" fmla="*/ 4227 h 4552"/>
              <a:gd name="T10" fmla="*/ 4015 w 4604"/>
              <a:gd name="T11" fmla="*/ 4288 h 4552"/>
              <a:gd name="T12" fmla="*/ 3027 w 4604"/>
              <a:gd name="T13" fmla="*/ 845 h 4552"/>
              <a:gd name="T14" fmla="*/ 3100 w 4604"/>
              <a:gd name="T15" fmla="*/ 734 h 4552"/>
              <a:gd name="T16" fmla="*/ 3124 w 4604"/>
              <a:gd name="T17" fmla="*/ 607 h 4552"/>
              <a:gd name="T18" fmla="*/ 3100 w 4604"/>
              <a:gd name="T19" fmla="*/ 480 h 4552"/>
              <a:gd name="T20" fmla="*/ 3027 w 4604"/>
              <a:gd name="T21" fmla="*/ 369 h 4552"/>
              <a:gd name="T22" fmla="*/ 2923 w 4604"/>
              <a:gd name="T23" fmla="*/ 299 h 4552"/>
              <a:gd name="T24" fmla="*/ 2806 w 4604"/>
              <a:gd name="T25" fmla="*/ 272 h 4552"/>
              <a:gd name="T26" fmla="*/ 2687 w 4604"/>
              <a:gd name="T27" fmla="*/ 289 h 4552"/>
              <a:gd name="T28" fmla="*/ 2579 w 4604"/>
              <a:gd name="T29" fmla="*/ 347 h 4552"/>
              <a:gd name="T30" fmla="*/ 3473 w 4604"/>
              <a:gd name="T31" fmla="*/ 3907 h 4552"/>
              <a:gd name="T32" fmla="*/ 3529 w 4604"/>
              <a:gd name="T33" fmla="*/ 4038 h 4552"/>
              <a:gd name="T34" fmla="*/ 3629 w 4604"/>
              <a:gd name="T35" fmla="*/ 4137 h 4552"/>
              <a:gd name="T36" fmla="*/ 3761 w 4604"/>
              <a:gd name="T37" fmla="*/ 4192 h 4552"/>
              <a:gd name="T38" fmla="*/ 3910 w 4604"/>
              <a:gd name="T39" fmla="*/ 4191 h 4552"/>
              <a:gd name="T40" fmla="*/ 4043 w 4604"/>
              <a:gd name="T41" fmla="*/ 4136 h 4552"/>
              <a:gd name="T42" fmla="*/ 4142 w 4604"/>
              <a:gd name="T43" fmla="*/ 4035 h 4552"/>
              <a:gd name="T44" fmla="*/ 4199 w 4604"/>
              <a:gd name="T45" fmla="*/ 3902 h 4552"/>
              <a:gd name="T46" fmla="*/ 4199 w 4604"/>
              <a:gd name="T47" fmla="*/ 3752 h 4552"/>
              <a:gd name="T48" fmla="*/ 4143 w 4604"/>
              <a:gd name="T49" fmla="*/ 3620 h 4552"/>
              <a:gd name="T50" fmla="*/ 4045 w 4604"/>
              <a:gd name="T51" fmla="*/ 3520 h 4552"/>
              <a:gd name="T52" fmla="*/ 3914 w 4604"/>
              <a:gd name="T53" fmla="*/ 3463 h 4552"/>
              <a:gd name="T54" fmla="*/ 4060 w 4604"/>
              <a:gd name="T55" fmla="*/ 3223 h 4552"/>
              <a:gd name="T56" fmla="*/ 4075 w 4604"/>
              <a:gd name="T57" fmla="*/ 3075 h 4552"/>
              <a:gd name="T58" fmla="*/ 3978 w 4604"/>
              <a:gd name="T59" fmla="*/ 2958 h 4552"/>
              <a:gd name="T60" fmla="*/ 3831 w 4604"/>
              <a:gd name="T61" fmla="*/ 2943 h 4552"/>
              <a:gd name="T62" fmla="*/ 3494 w 4604"/>
              <a:gd name="T63" fmla="*/ 3243 h 4552"/>
              <a:gd name="T64" fmla="*/ 3349 w 4604"/>
              <a:gd name="T65" fmla="*/ 3272 h 4552"/>
              <a:gd name="T66" fmla="*/ 3223 w 4604"/>
              <a:gd name="T67" fmla="*/ 3187 h 4552"/>
              <a:gd name="T68" fmla="*/ 3194 w 4604"/>
              <a:gd name="T69" fmla="*/ 3042 h 4552"/>
              <a:gd name="T70" fmla="*/ 3727 w 4604"/>
              <a:gd name="T71" fmla="*/ 2458 h 4552"/>
              <a:gd name="T72" fmla="*/ 3771 w 4604"/>
              <a:gd name="T73" fmla="*/ 2316 h 4552"/>
              <a:gd name="T74" fmla="*/ 3700 w 4604"/>
              <a:gd name="T75" fmla="*/ 2183 h 4552"/>
              <a:gd name="T76" fmla="*/ 3558 w 4604"/>
              <a:gd name="T77" fmla="*/ 2139 h 4552"/>
              <a:gd name="T78" fmla="*/ 3024 w 4604"/>
              <a:gd name="T79" fmla="*/ 2611 h 4552"/>
              <a:gd name="T80" fmla="*/ 4153 w 4604"/>
              <a:gd name="T81" fmla="*/ 333 h 4552"/>
              <a:gd name="T82" fmla="*/ 3993 w 4604"/>
              <a:gd name="T83" fmla="*/ 286 h 4552"/>
              <a:gd name="T84" fmla="*/ 3829 w 4604"/>
              <a:gd name="T85" fmla="*/ 301 h 4552"/>
              <a:gd name="T86" fmla="*/ 3680 w 4604"/>
              <a:gd name="T87" fmla="*/ 380 h 4552"/>
              <a:gd name="T88" fmla="*/ 631 w 4604"/>
              <a:gd name="T89" fmla="*/ 3454 h 4552"/>
              <a:gd name="T90" fmla="*/ 576 w 4604"/>
              <a:gd name="T91" fmla="*/ 3612 h 4552"/>
              <a:gd name="T92" fmla="*/ 584 w 4604"/>
              <a:gd name="T93" fmla="*/ 3778 h 4552"/>
              <a:gd name="T94" fmla="*/ 655 w 4604"/>
              <a:gd name="T95" fmla="*/ 3930 h 4552"/>
              <a:gd name="T96" fmla="*/ 784 w 4604"/>
              <a:gd name="T97" fmla="*/ 4047 h 4552"/>
              <a:gd name="T98" fmla="*/ 941 w 4604"/>
              <a:gd name="T99" fmla="*/ 4102 h 4552"/>
              <a:gd name="T100" fmla="*/ 1105 w 4604"/>
              <a:gd name="T101" fmla="*/ 4094 h 4552"/>
              <a:gd name="T102" fmla="*/ 1257 w 4604"/>
              <a:gd name="T103" fmla="*/ 4023 h 4552"/>
              <a:gd name="T104" fmla="*/ 4312 w 4604"/>
              <a:gd name="T105" fmla="*/ 953 h 4552"/>
              <a:gd name="T106" fmla="*/ 4375 w 4604"/>
              <a:gd name="T107" fmla="*/ 798 h 4552"/>
              <a:gd name="T108" fmla="*/ 4375 w 4604"/>
              <a:gd name="T109" fmla="*/ 633 h 4552"/>
              <a:gd name="T110" fmla="*/ 4312 w 4604"/>
              <a:gd name="T111" fmla="*/ 47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04" h="4552">
                <a:moveTo>
                  <a:pt x="3972" y="4325"/>
                </a:moveTo>
                <a:lnTo>
                  <a:pt x="3747" y="4552"/>
                </a:lnTo>
                <a:lnTo>
                  <a:pt x="4604" y="4552"/>
                </a:lnTo>
                <a:lnTo>
                  <a:pt x="4602" y="4536"/>
                </a:lnTo>
                <a:lnTo>
                  <a:pt x="4600" y="4521"/>
                </a:lnTo>
                <a:lnTo>
                  <a:pt x="4596" y="4506"/>
                </a:lnTo>
                <a:lnTo>
                  <a:pt x="4592" y="4490"/>
                </a:lnTo>
                <a:lnTo>
                  <a:pt x="4588" y="4476"/>
                </a:lnTo>
                <a:lnTo>
                  <a:pt x="4583" y="4460"/>
                </a:lnTo>
                <a:lnTo>
                  <a:pt x="4578" y="4446"/>
                </a:lnTo>
                <a:lnTo>
                  <a:pt x="4571" y="4431"/>
                </a:lnTo>
                <a:lnTo>
                  <a:pt x="4565" y="4417"/>
                </a:lnTo>
                <a:lnTo>
                  <a:pt x="4556" y="4402"/>
                </a:lnTo>
                <a:lnTo>
                  <a:pt x="4548" y="4389"/>
                </a:lnTo>
                <a:lnTo>
                  <a:pt x="4539" y="4376"/>
                </a:lnTo>
                <a:lnTo>
                  <a:pt x="4530" y="4362"/>
                </a:lnTo>
                <a:lnTo>
                  <a:pt x="4519" y="4350"/>
                </a:lnTo>
                <a:lnTo>
                  <a:pt x="4509" y="4338"/>
                </a:lnTo>
                <a:lnTo>
                  <a:pt x="4498" y="4325"/>
                </a:lnTo>
                <a:lnTo>
                  <a:pt x="4483" y="4312"/>
                </a:lnTo>
                <a:lnTo>
                  <a:pt x="4469" y="4299"/>
                </a:lnTo>
                <a:lnTo>
                  <a:pt x="4455" y="4288"/>
                </a:lnTo>
                <a:lnTo>
                  <a:pt x="4439" y="4278"/>
                </a:lnTo>
                <a:lnTo>
                  <a:pt x="4424" y="4268"/>
                </a:lnTo>
                <a:lnTo>
                  <a:pt x="4407" y="4259"/>
                </a:lnTo>
                <a:lnTo>
                  <a:pt x="4391" y="4251"/>
                </a:lnTo>
                <a:lnTo>
                  <a:pt x="4375" y="4244"/>
                </a:lnTo>
                <a:lnTo>
                  <a:pt x="4358" y="4238"/>
                </a:lnTo>
                <a:lnTo>
                  <a:pt x="4341" y="4232"/>
                </a:lnTo>
                <a:lnTo>
                  <a:pt x="4323" y="4227"/>
                </a:lnTo>
                <a:lnTo>
                  <a:pt x="4306" y="4223"/>
                </a:lnTo>
                <a:lnTo>
                  <a:pt x="4288" y="4220"/>
                </a:lnTo>
                <a:lnTo>
                  <a:pt x="4271" y="4218"/>
                </a:lnTo>
                <a:lnTo>
                  <a:pt x="4252" y="4217"/>
                </a:lnTo>
                <a:lnTo>
                  <a:pt x="4235" y="4217"/>
                </a:lnTo>
                <a:lnTo>
                  <a:pt x="4217" y="4217"/>
                </a:lnTo>
                <a:lnTo>
                  <a:pt x="4199" y="4218"/>
                </a:lnTo>
                <a:lnTo>
                  <a:pt x="4181" y="4220"/>
                </a:lnTo>
                <a:lnTo>
                  <a:pt x="4164" y="4223"/>
                </a:lnTo>
                <a:lnTo>
                  <a:pt x="4147" y="4227"/>
                </a:lnTo>
                <a:lnTo>
                  <a:pt x="4129" y="4232"/>
                </a:lnTo>
                <a:lnTo>
                  <a:pt x="4112" y="4238"/>
                </a:lnTo>
                <a:lnTo>
                  <a:pt x="4095" y="4244"/>
                </a:lnTo>
                <a:lnTo>
                  <a:pt x="4079" y="4251"/>
                </a:lnTo>
                <a:lnTo>
                  <a:pt x="4062" y="4259"/>
                </a:lnTo>
                <a:lnTo>
                  <a:pt x="4046" y="4268"/>
                </a:lnTo>
                <a:lnTo>
                  <a:pt x="4030" y="4278"/>
                </a:lnTo>
                <a:lnTo>
                  <a:pt x="4015" y="4288"/>
                </a:lnTo>
                <a:lnTo>
                  <a:pt x="4001" y="4299"/>
                </a:lnTo>
                <a:lnTo>
                  <a:pt x="3986" y="4312"/>
                </a:lnTo>
                <a:lnTo>
                  <a:pt x="3972" y="4325"/>
                </a:lnTo>
                <a:close/>
                <a:moveTo>
                  <a:pt x="2925" y="0"/>
                </a:moveTo>
                <a:lnTo>
                  <a:pt x="1568" y="0"/>
                </a:lnTo>
                <a:lnTo>
                  <a:pt x="0" y="1575"/>
                </a:lnTo>
                <a:lnTo>
                  <a:pt x="0" y="3882"/>
                </a:lnTo>
                <a:lnTo>
                  <a:pt x="3027" y="845"/>
                </a:lnTo>
                <a:lnTo>
                  <a:pt x="3038" y="833"/>
                </a:lnTo>
                <a:lnTo>
                  <a:pt x="3049" y="819"/>
                </a:lnTo>
                <a:lnTo>
                  <a:pt x="3060" y="806"/>
                </a:lnTo>
                <a:lnTo>
                  <a:pt x="3069" y="793"/>
                </a:lnTo>
                <a:lnTo>
                  <a:pt x="3078" y="778"/>
                </a:lnTo>
                <a:lnTo>
                  <a:pt x="3086" y="764"/>
                </a:lnTo>
                <a:lnTo>
                  <a:pt x="3094" y="749"/>
                </a:lnTo>
                <a:lnTo>
                  <a:pt x="3100" y="734"/>
                </a:lnTo>
                <a:lnTo>
                  <a:pt x="3106" y="718"/>
                </a:lnTo>
                <a:lnTo>
                  <a:pt x="3111" y="703"/>
                </a:lnTo>
                <a:lnTo>
                  <a:pt x="3115" y="687"/>
                </a:lnTo>
                <a:lnTo>
                  <a:pt x="3118" y="671"/>
                </a:lnTo>
                <a:lnTo>
                  <a:pt x="3121" y="656"/>
                </a:lnTo>
                <a:lnTo>
                  <a:pt x="3122" y="639"/>
                </a:lnTo>
                <a:lnTo>
                  <a:pt x="3124" y="624"/>
                </a:lnTo>
                <a:lnTo>
                  <a:pt x="3124" y="607"/>
                </a:lnTo>
                <a:lnTo>
                  <a:pt x="3124" y="591"/>
                </a:lnTo>
                <a:lnTo>
                  <a:pt x="3122" y="575"/>
                </a:lnTo>
                <a:lnTo>
                  <a:pt x="3121" y="559"/>
                </a:lnTo>
                <a:lnTo>
                  <a:pt x="3118" y="543"/>
                </a:lnTo>
                <a:lnTo>
                  <a:pt x="3115" y="527"/>
                </a:lnTo>
                <a:lnTo>
                  <a:pt x="3111" y="511"/>
                </a:lnTo>
                <a:lnTo>
                  <a:pt x="3106" y="496"/>
                </a:lnTo>
                <a:lnTo>
                  <a:pt x="3100" y="480"/>
                </a:lnTo>
                <a:lnTo>
                  <a:pt x="3094" y="465"/>
                </a:lnTo>
                <a:lnTo>
                  <a:pt x="3086" y="450"/>
                </a:lnTo>
                <a:lnTo>
                  <a:pt x="3078" y="436"/>
                </a:lnTo>
                <a:lnTo>
                  <a:pt x="3069" y="422"/>
                </a:lnTo>
                <a:lnTo>
                  <a:pt x="3060" y="408"/>
                </a:lnTo>
                <a:lnTo>
                  <a:pt x="3049" y="395"/>
                </a:lnTo>
                <a:lnTo>
                  <a:pt x="3038" y="381"/>
                </a:lnTo>
                <a:lnTo>
                  <a:pt x="3027" y="369"/>
                </a:lnTo>
                <a:lnTo>
                  <a:pt x="3015" y="358"/>
                </a:lnTo>
                <a:lnTo>
                  <a:pt x="3003" y="347"/>
                </a:lnTo>
                <a:lnTo>
                  <a:pt x="2991" y="338"/>
                </a:lnTo>
                <a:lnTo>
                  <a:pt x="2978" y="329"/>
                </a:lnTo>
                <a:lnTo>
                  <a:pt x="2964" y="321"/>
                </a:lnTo>
                <a:lnTo>
                  <a:pt x="2951" y="312"/>
                </a:lnTo>
                <a:lnTo>
                  <a:pt x="2938" y="305"/>
                </a:lnTo>
                <a:lnTo>
                  <a:pt x="2923" y="299"/>
                </a:lnTo>
                <a:lnTo>
                  <a:pt x="2910" y="294"/>
                </a:lnTo>
                <a:lnTo>
                  <a:pt x="2895" y="289"/>
                </a:lnTo>
                <a:lnTo>
                  <a:pt x="2881" y="284"/>
                </a:lnTo>
                <a:lnTo>
                  <a:pt x="2866" y="280"/>
                </a:lnTo>
                <a:lnTo>
                  <a:pt x="2851" y="277"/>
                </a:lnTo>
                <a:lnTo>
                  <a:pt x="2836" y="275"/>
                </a:lnTo>
                <a:lnTo>
                  <a:pt x="2821" y="273"/>
                </a:lnTo>
                <a:lnTo>
                  <a:pt x="2806" y="272"/>
                </a:lnTo>
                <a:lnTo>
                  <a:pt x="2791" y="272"/>
                </a:lnTo>
                <a:lnTo>
                  <a:pt x="2776" y="272"/>
                </a:lnTo>
                <a:lnTo>
                  <a:pt x="2761" y="273"/>
                </a:lnTo>
                <a:lnTo>
                  <a:pt x="2746" y="275"/>
                </a:lnTo>
                <a:lnTo>
                  <a:pt x="2731" y="277"/>
                </a:lnTo>
                <a:lnTo>
                  <a:pt x="2717" y="280"/>
                </a:lnTo>
                <a:lnTo>
                  <a:pt x="2701" y="285"/>
                </a:lnTo>
                <a:lnTo>
                  <a:pt x="2687" y="289"/>
                </a:lnTo>
                <a:lnTo>
                  <a:pt x="2673" y="294"/>
                </a:lnTo>
                <a:lnTo>
                  <a:pt x="2658" y="299"/>
                </a:lnTo>
                <a:lnTo>
                  <a:pt x="2645" y="306"/>
                </a:lnTo>
                <a:lnTo>
                  <a:pt x="2630" y="312"/>
                </a:lnTo>
                <a:lnTo>
                  <a:pt x="2617" y="321"/>
                </a:lnTo>
                <a:lnTo>
                  <a:pt x="2605" y="329"/>
                </a:lnTo>
                <a:lnTo>
                  <a:pt x="2591" y="338"/>
                </a:lnTo>
                <a:lnTo>
                  <a:pt x="2579" y="347"/>
                </a:lnTo>
                <a:lnTo>
                  <a:pt x="2925" y="0"/>
                </a:lnTo>
                <a:close/>
                <a:moveTo>
                  <a:pt x="1090" y="4552"/>
                </a:moveTo>
                <a:lnTo>
                  <a:pt x="2747" y="4552"/>
                </a:lnTo>
                <a:lnTo>
                  <a:pt x="3464" y="3833"/>
                </a:lnTo>
                <a:lnTo>
                  <a:pt x="3464" y="3851"/>
                </a:lnTo>
                <a:lnTo>
                  <a:pt x="3467" y="3870"/>
                </a:lnTo>
                <a:lnTo>
                  <a:pt x="3469" y="3888"/>
                </a:lnTo>
                <a:lnTo>
                  <a:pt x="3473" y="3907"/>
                </a:lnTo>
                <a:lnTo>
                  <a:pt x="3477" y="3924"/>
                </a:lnTo>
                <a:lnTo>
                  <a:pt x="3482" y="3942"/>
                </a:lnTo>
                <a:lnTo>
                  <a:pt x="3488" y="3959"/>
                </a:lnTo>
                <a:lnTo>
                  <a:pt x="3494" y="3976"/>
                </a:lnTo>
                <a:lnTo>
                  <a:pt x="3502" y="3991"/>
                </a:lnTo>
                <a:lnTo>
                  <a:pt x="3511" y="4008"/>
                </a:lnTo>
                <a:lnTo>
                  <a:pt x="3520" y="4023"/>
                </a:lnTo>
                <a:lnTo>
                  <a:pt x="3529" y="4038"/>
                </a:lnTo>
                <a:lnTo>
                  <a:pt x="3539" y="4052"/>
                </a:lnTo>
                <a:lnTo>
                  <a:pt x="3551" y="4067"/>
                </a:lnTo>
                <a:lnTo>
                  <a:pt x="3562" y="4079"/>
                </a:lnTo>
                <a:lnTo>
                  <a:pt x="3574" y="4092"/>
                </a:lnTo>
                <a:lnTo>
                  <a:pt x="3588" y="4105"/>
                </a:lnTo>
                <a:lnTo>
                  <a:pt x="3601" y="4116"/>
                </a:lnTo>
                <a:lnTo>
                  <a:pt x="3614" y="4126"/>
                </a:lnTo>
                <a:lnTo>
                  <a:pt x="3629" y="4137"/>
                </a:lnTo>
                <a:lnTo>
                  <a:pt x="3644" y="4146"/>
                </a:lnTo>
                <a:lnTo>
                  <a:pt x="3660" y="4155"/>
                </a:lnTo>
                <a:lnTo>
                  <a:pt x="3675" y="4163"/>
                </a:lnTo>
                <a:lnTo>
                  <a:pt x="3691" y="4171"/>
                </a:lnTo>
                <a:lnTo>
                  <a:pt x="3709" y="4177"/>
                </a:lnTo>
                <a:lnTo>
                  <a:pt x="3725" y="4183"/>
                </a:lnTo>
                <a:lnTo>
                  <a:pt x="3743" y="4188"/>
                </a:lnTo>
                <a:lnTo>
                  <a:pt x="3761" y="4192"/>
                </a:lnTo>
                <a:lnTo>
                  <a:pt x="3779" y="4195"/>
                </a:lnTo>
                <a:lnTo>
                  <a:pt x="3797" y="4197"/>
                </a:lnTo>
                <a:lnTo>
                  <a:pt x="3816" y="4198"/>
                </a:lnTo>
                <a:lnTo>
                  <a:pt x="3835" y="4199"/>
                </a:lnTo>
                <a:lnTo>
                  <a:pt x="3854" y="4198"/>
                </a:lnTo>
                <a:lnTo>
                  <a:pt x="3873" y="4197"/>
                </a:lnTo>
                <a:lnTo>
                  <a:pt x="3892" y="4195"/>
                </a:lnTo>
                <a:lnTo>
                  <a:pt x="3910" y="4191"/>
                </a:lnTo>
                <a:lnTo>
                  <a:pt x="3928" y="4187"/>
                </a:lnTo>
                <a:lnTo>
                  <a:pt x="3945" y="4183"/>
                </a:lnTo>
                <a:lnTo>
                  <a:pt x="3963" y="4177"/>
                </a:lnTo>
                <a:lnTo>
                  <a:pt x="3979" y="4170"/>
                </a:lnTo>
                <a:lnTo>
                  <a:pt x="3996" y="4162"/>
                </a:lnTo>
                <a:lnTo>
                  <a:pt x="4012" y="4154"/>
                </a:lnTo>
                <a:lnTo>
                  <a:pt x="4027" y="4145"/>
                </a:lnTo>
                <a:lnTo>
                  <a:pt x="4043" y="4136"/>
                </a:lnTo>
                <a:lnTo>
                  <a:pt x="4057" y="4125"/>
                </a:lnTo>
                <a:lnTo>
                  <a:pt x="4072" y="4114"/>
                </a:lnTo>
                <a:lnTo>
                  <a:pt x="4085" y="4103"/>
                </a:lnTo>
                <a:lnTo>
                  <a:pt x="4097" y="4090"/>
                </a:lnTo>
                <a:lnTo>
                  <a:pt x="4110" y="4077"/>
                </a:lnTo>
                <a:lnTo>
                  <a:pt x="4122" y="4063"/>
                </a:lnTo>
                <a:lnTo>
                  <a:pt x="4132" y="4050"/>
                </a:lnTo>
                <a:lnTo>
                  <a:pt x="4142" y="4035"/>
                </a:lnTo>
                <a:lnTo>
                  <a:pt x="4153" y="4020"/>
                </a:lnTo>
                <a:lnTo>
                  <a:pt x="4162" y="4005"/>
                </a:lnTo>
                <a:lnTo>
                  <a:pt x="4169" y="3988"/>
                </a:lnTo>
                <a:lnTo>
                  <a:pt x="4177" y="3972"/>
                </a:lnTo>
                <a:lnTo>
                  <a:pt x="4183" y="3955"/>
                </a:lnTo>
                <a:lnTo>
                  <a:pt x="4190" y="3938"/>
                </a:lnTo>
                <a:lnTo>
                  <a:pt x="4195" y="3920"/>
                </a:lnTo>
                <a:lnTo>
                  <a:pt x="4199" y="3902"/>
                </a:lnTo>
                <a:lnTo>
                  <a:pt x="4202" y="3883"/>
                </a:lnTo>
                <a:lnTo>
                  <a:pt x="4204" y="3865"/>
                </a:lnTo>
                <a:lnTo>
                  <a:pt x="4206" y="3846"/>
                </a:lnTo>
                <a:lnTo>
                  <a:pt x="4206" y="3826"/>
                </a:lnTo>
                <a:lnTo>
                  <a:pt x="4206" y="3808"/>
                </a:lnTo>
                <a:lnTo>
                  <a:pt x="4204" y="3789"/>
                </a:lnTo>
                <a:lnTo>
                  <a:pt x="4202" y="3771"/>
                </a:lnTo>
                <a:lnTo>
                  <a:pt x="4199" y="3752"/>
                </a:lnTo>
                <a:lnTo>
                  <a:pt x="4195" y="3735"/>
                </a:lnTo>
                <a:lnTo>
                  <a:pt x="4190" y="3717"/>
                </a:lnTo>
                <a:lnTo>
                  <a:pt x="4185" y="3700"/>
                </a:lnTo>
                <a:lnTo>
                  <a:pt x="4177" y="3683"/>
                </a:lnTo>
                <a:lnTo>
                  <a:pt x="4170" y="3667"/>
                </a:lnTo>
                <a:lnTo>
                  <a:pt x="4162" y="3651"/>
                </a:lnTo>
                <a:lnTo>
                  <a:pt x="4154" y="3636"/>
                </a:lnTo>
                <a:lnTo>
                  <a:pt x="4143" y="3620"/>
                </a:lnTo>
                <a:lnTo>
                  <a:pt x="4134" y="3606"/>
                </a:lnTo>
                <a:lnTo>
                  <a:pt x="4123" y="3591"/>
                </a:lnTo>
                <a:lnTo>
                  <a:pt x="4112" y="3578"/>
                </a:lnTo>
                <a:lnTo>
                  <a:pt x="4099" y="3566"/>
                </a:lnTo>
                <a:lnTo>
                  <a:pt x="4087" y="3553"/>
                </a:lnTo>
                <a:lnTo>
                  <a:pt x="4074" y="3541"/>
                </a:lnTo>
                <a:lnTo>
                  <a:pt x="4059" y="3531"/>
                </a:lnTo>
                <a:lnTo>
                  <a:pt x="4045" y="3520"/>
                </a:lnTo>
                <a:lnTo>
                  <a:pt x="4030" y="3510"/>
                </a:lnTo>
                <a:lnTo>
                  <a:pt x="4015" y="3501"/>
                </a:lnTo>
                <a:lnTo>
                  <a:pt x="4000" y="3493"/>
                </a:lnTo>
                <a:lnTo>
                  <a:pt x="3983" y="3485"/>
                </a:lnTo>
                <a:lnTo>
                  <a:pt x="3967" y="3478"/>
                </a:lnTo>
                <a:lnTo>
                  <a:pt x="3949" y="3473"/>
                </a:lnTo>
                <a:lnTo>
                  <a:pt x="3932" y="3468"/>
                </a:lnTo>
                <a:lnTo>
                  <a:pt x="3914" y="3463"/>
                </a:lnTo>
                <a:lnTo>
                  <a:pt x="3897" y="3460"/>
                </a:lnTo>
                <a:lnTo>
                  <a:pt x="3878" y="3457"/>
                </a:lnTo>
                <a:lnTo>
                  <a:pt x="3860" y="3455"/>
                </a:lnTo>
                <a:lnTo>
                  <a:pt x="3840" y="3454"/>
                </a:lnTo>
                <a:lnTo>
                  <a:pt x="4025" y="3270"/>
                </a:lnTo>
                <a:lnTo>
                  <a:pt x="4039" y="3254"/>
                </a:lnTo>
                <a:lnTo>
                  <a:pt x="4050" y="3239"/>
                </a:lnTo>
                <a:lnTo>
                  <a:pt x="4060" y="3223"/>
                </a:lnTo>
                <a:lnTo>
                  <a:pt x="4068" y="3205"/>
                </a:lnTo>
                <a:lnTo>
                  <a:pt x="4075" y="3186"/>
                </a:lnTo>
                <a:lnTo>
                  <a:pt x="4079" y="3168"/>
                </a:lnTo>
                <a:lnTo>
                  <a:pt x="4082" y="3149"/>
                </a:lnTo>
                <a:lnTo>
                  <a:pt x="4083" y="3131"/>
                </a:lnTo>
                <a:lnTo>
                  <a:pt x="4082" y="3112"/>
                </a:lnTo>
                <a:lnTo>
                  <a:pt x="4079" y="3094"/>
                </a:lnTo>
                <a:lnTo>
                  <a:pt x="4075" y="3075"/>
                </a:lnTo>
                <a:lnTo>
                  <a:pt x="4068" y="3058"/>
                </a:lnTo>
                <a:lnTo>
                  <a:pt x="4060" y="3040"/>
                </a:lnTo>
                <a:lnTo>
                  <a:pt x="4050" y="3024"/>
                </a:lnTo>
                <a:lnTo>
                  <a:pt x="4039" y="3007"/>
                </a:lnTo>
                <a:lnTo>
                  <a:pt x="4025" y="2993"/>
                </a:lnTo>
                <a:lnTo>
                  <a:pt x="4010" y="2979"/>
                </a:lnTo>
                <a:lnTo>
                  <a:pt x="3994" y="2967"/>
                </a:lnTo>
                <a:lnTo>
                  <a:pt x="3978" y="2958"/>
                </a:lnTo>
                <a:lnTo>
                  <a:pt x="3961" y="2949"/>
                </a:lnTo>
                <a:lnTo>
                  <a:pt x="3943" y="2943"/>
                </a:lnTo>
                <a:lnTo>
                  <a:pt x="3925" y="2939"/>
                </a:lnTo>
                <a:lnTo>
                  <a:pt x="3906" y="2936"/>
                </a:lnTo>
                <a:lnTo>
                  <a:pt x="3887" y="2935"/>
                </a:lnTo>
                <a:lnTo>
                  <a:pt x="3868" y="2936"/>
                </a:lnTo>
                <a:lnTo>
                  <a:pt x="3850" y="2939"/>
                </a:lnTo>
                <a:lnTo>
                  <a:pt x="3831" y="2943"/>
                </a:lnTo>
                <a:lnTo>
                  <a:pt x="3814" y="2949"/>
                </a:lnTo>
                <a:lnTo>
                  <a:pt x="3796" y="2958"/>
                </a:lnTo>
                <a:lnTo>
                  <a:pt x="3780" y="2967"/>
                </a:lnTo>
                <a:lnTo>
                  <a:pt x="3763" y="2979"/>
                </a:lnTo>
                <a:lnTo>
                  <a:pt x="3749" y="2993"/>
                </a:lnTo>
                <a:lnTo>
                  <a:pt x="3524" y="3217"/>
                </a:lnTo>
                <a:lnTo>
                  <a:pt x="3510" y="3231"/>
                </a:lnTo>
                <a:lnTo>
                  <a:pt x="3494" y="3243"/>
                </a:lnTo>
                <a:lnTo>
                  <a:pt x="3477" y="3252"/>
                </a:lnTo>
                <a:lnTo>
                  <a:pt x="3459" y="3261"/>
                </a:lnTo>
                <a:lnTo>
                  <a:pt x="3442" y="3267"/>
                </a:lnTo>
                <a:lnTo>
                  <a:pt x="3423" y="3272"/>
                </a:lnTo>
                <a:lnTo>
                  <a:pt x="3405" y="3274"/>
                </a:lnTo>
                <a:lnTo>
                  <a:pt x="3386" y="3275"/>
                </a:lnTo>
                <a:lnTo>
                  <a:pt x="3368" y="3274"/>
                </a:lnTo>
                <a:lnTo>
                  <a:pt x="3349" y="3272"/>
                </a:lnTo>
                <a:lnTo>
                  <a:pt x="3331" y="3267"/>
                </a:lnTo>
                <a:lnTo>
                  <a:pt x="3312" y="3261"/>
                </a:lnTo>
                <a:lnTo>
                  <a:pt x="3295" y="3252"/>
                </a:lnTo>
                <a:lnTo>
                  <a:pt x="3279" y="3243"/>
                </a:lnTo>
                <a:lnTo>
                  <a:pt x="3263" y="3231"/>
                </a:lnTo>
                <a:lnTo>
                  <a:pt x="3248" y="3217"/>
                </a:lnTo>
                <a:lnTo>
                  <a:pt x="3234" y="3203"/>
                </a:lnTo>
                <a:lnTo>
                  <a:pt x="3223" y="3187"/>
                </a:lnTo>
                <a:lnTo>
                  <a:pt x="3213" y="3170"/>
                </a:lnTo>
                <a:lnTo>
                  <a:pt x="3206" y="3152"/>
                </a:lnTo>
                <a:lnTo>
                  <a:pt x="3199" y="3135"/>
                </a:lnTo>
                <a:lnTo>
                  <a:pt x="3194" y="3116"/>
                </a:lnTo>
                <a:lnTo>
                  <a:pt x="3192" y="3098"/>
                </a:lnTo>
                <a:lnTo>
                  <a:pt x="3191" y="3079"/>
                </a:lnTo>
                <a:lnTo>
                  <a:pt x="3192" y="3061"/>
                </a:lnTo>
                <a:lnTo>
                  <a:pt x="3194" y="3042"/>
                </a:lnTo>
                <a:lnTo>
                  <a:pt x="3199" y="3024"/>
                </a:lnTo>
                <a:lnTo>
                  <a:pt x="3206" y="3005"/>
                </a:lnTo>
                <a:lnTo>
                  <a:pt x="3213" y="2988"/>
                </a:lnTo>
                <a:lnTo>
                  <a:pt x="3223" y="2971"/>
                </a:lnTo>
                <a:lnTo>
                  <a:pt x="3234" y="2956"/>
                </a:lnTo>
                <a:lnTo>
                  <a:pt x="3248" y="2940"/>
                </a:lnTo>
                <a:lnTo>
                  <a:pt x="3714" y="2472"/>
                </a:lnTo>
                <a:lnTo>
                  <a:pt x="3727" y="2458"/>
                </a:lnTo>
                <a:lnTo>
                  <a:pt x="3740" y="2442"/>
                </a:lnTo>
                <a:lnTo>
                  <a:pt x="3749" y="2425"/>
                </a:lnTo>
                <a:lnTo>
                  <a:pt x="3757" y="2408"/>
                </a:lnTo>
                <a:lnTo>
                  <a:pt x="3763" y="2390"/>
                </a:lnTo>
                <a:lnTo>
                  <a:pt x="3769" y="2371"/>
                </a:lnTo>
                <a:lnTo>
                  <a:pt x="3771" y="2353"/>
                </a:lnTo>
                <a:lnTo>
                  <a:pt x="3772" y="2334"/>
                </a:lnTo>
                <a:lnTo>
                  <a:pt x="3771" y="2316"/>
                </a:lnTo>
                <a:lnTo>
                  <a:pt x="3769" y="2297"/>
                </a:lnTo>
                <a:lnTo>
                  <a:pt x="3763" y="2279"/>
                </a:lnTo>
                <a:lnTo>
                  <a:pt x="3757" y="2260"/>
                </a:lnTo>
                <a:lnTo>
                  <a:pt x="3749" y="2244"/>
                </a:lnTo>
                <a:lnTo>
                  <a:pt x="3740" y="2226"/>
                </a:lnTo>
                <a:lnTo>
                  <a:pt x="3727" y="2211"/>
                </a:lnTo>
                <a:lnTo>
                  <a:pt x="3714" y="2196"/>
                </a:lnTo>
                <a:lnTo>
                  <a:pt x="3700" y="2183"/>
                </a:lnTo>
                <a:lnTo>
                  <a:pt x="3683" y="2170"/>
                </a:lnTo>
                <a:lnTo>
                  <a:pt x="3667" y="2161"/>
                </a:lnTo>
                <a:lnTo>
                  <a:pt x="3649" y="2153"/>
                </a:lnTo>
                <a:lnTo>
                  <a:pt x="3632" y="2147"/>
                </a:lnTo>
                <a:lnTo>
                  <a:pt x="3613" y="2142"/>
                </a:lnTo>
                <a:lnTo>
                  <a:pt x="3595" y="2139"/>
                </a:lnTo>
                <a:lnTo>
                  <a:pt x="3576" y="2138"/>
                </a:lnTo>
                <a:lnTo>
                  <a:pt x="3558" y="2139"/>
                </a:lnTo>
                <a:lnTo>
                  <a:pt x="3539" y="2142"/>
                </a:lnTo>
                <a:lnTo>
                  <a:pt x="3521" y="2147"/>
                </a:lnTo>
                <a:lnTo>
                  <a:pt x="3502" y="2153"/>
                </a:lnTo>
                <a:lnTo>
                  <a:pt x="3485" y="2161"/>
                </a:lnTo>
                <a:lnTo>
                  <a:pt x="3469" y="2170"/>
                </a:lnTo>
                <a:lnTo>
                  <a:pt x="3453" y="2183"/>
                </a:lnTo>
                <a:lnTo>
                  <a:pt x="3438" y="2196"/>
                </a:lnTo>
                <a:lnTo>
                  <a:pt x="3024" y="2611"/>
                </a:lnTo>
                <a:lnTo>
                  <a:pt x="1090" y="4552"/>
                </a:lnTo>
                <a:close/>
                <a:moveTo>
                  <a:pt x="4256" y="409"/>
                </a:moveTo>
                <a:lnTo>
                  <a:pt x="4241" y="394"/>
                </a:lnTo>
                <a:lnTo>
                  <a:pt x="4225" y="380"/>
                </a:lnTo>
                <a:lnTo>
                  <a:pt x="4207" y="367"/>
                </a:lnTo>
                <a:lnTo>
                  <a:pt x="4190" y="355"/>
                </a:lnTo>
                <a:lnTo>
                  <a:pt x="4171" y="343"/>
                </a:lnTo>
                <a:lnTo>
                  <a:pt x="4153" y="333"/>
                </a:lnTo>
                <a:lnTo>
                  <a:pt x="4134" y="324"/>
                </a:lnTo>
                <a:lnTo>
                  <a:pt x="4115" y="314"/>
                </a:lnTo>
                <a:lnTo>
                  <a:pt x="4095" y="307"/>
                </a:lnTo>
                <a:lnTo>
                  <a:pt x="4075" y="301"/>
                </a:lnTo>
                <a:lnTo>
                  <a:pt x="4055" y="296"/>
                </a:lnTo>
                <a:lnTo>
                  <a:pt x="4035" y="292"/>
                </a:lnTo>
                <a:lnTo>
                  <a:pt x="4014" y="288"/>
                </a:lnTo>
                <a:lnTo>
                  <a:pt x="3993" y="286"/>
                </a:lnTo>
                <a:lnTo>
                  <a:pt x="3973" y="284"/>
                </a:lnTo>
                <a:lnTo>
                  <a:pt x="3952" y="284"/>
                </a:lnTo>
                <a:lnTo>
                  <a:pt x="3932" y="284"/>
                </a:lnTo>
                <a:lnTo>
                  <a:pt x="3910" y="286"/>
                </a:lnTo>
                <a:lnTo>
                  <a:pt x="3890" y="288"/>
                </a:lnTo>
                <a:lnTo>
                  <a:pt x="3869" y="292"/>
                </a:lnTo>
                <a:lnTo>
                  <a:pt x="3850" y="296"/>
                </a:lnTo>
                <a:lnTo>
                  <a:pt x="3829" y="301"/>
                </a:lnTo>
                <a:lnTo>
                  <a:pt x="3810" y="307"/>
                </a:lnTo>
                <a:lnTo>
                  <a:pt x="3790" y="314"/>
                </a:lnTo>
                <a:lnTo>
                  <a:pt x="3771" y="324"/>
                </a:lnTo>
                <a:lnTo>
                  <a:pt x="3751" y="333"/>
                </a:lnTo>
                <a:lnTo>
                  <a:pt x="3733" y="343"/>
                </a:lnTo>
                <a:lnTo>
                  <a:pt x="3715" y="355"/>
                </a:lnTo>
                <a:lnTo>
                  <a:pt x="3697" y="367"/>
                </a:lnTo>
                <a:lnTo>
                  <a:pt x="3680" y="380"/>
                </a:lnTo>
                <a:lnTo>
                  <a:pt x="3664" y="394"/>
                </a:lnTo>
                <a:lnTo>
                  <a:pt x="3647" y="409"/>
                </a:lnTo>
                <a:lnTo>
                  <a:pt x="697" y="3369"/>
                </a:lnTo>
                <a:lnTo>
                  <a:pt x="683" y="3384"/>
                </a:lnTo>
                <a:lnTo>
                  <a:pt x="668" y="3402"/>
                </a:lnTo>
                <a:lnTo>
                  <a:pt x="655" y="3418"/>
                </a:lnTo>
                <a:lnTo>
                  <a:pt x="643" y="3437"/>
                </a:lnTo>
                <a:lnTo>
                  <a:pt x="631" y="3454"/>
                </a:lnTo>
                <a:lnTo>
                  <a:pt x="621" y="3473"/>
                </a:lnTo>
                <a:lnTo>
                  <a:pt x="612" y="3493"/>
                </a:lnTo>
                <a:lnTo>
                  <a:pt x="604" y="3511"/>
                </a:lnTo>
                <a:lnTo>
                  <a:pt x="596" y="3532"/>
                </a:lnTo>
                <a:lnTo>
                  <a:pt x="589" y="3551"/>
                </a:lnTo>
                <a:lnTo>
                  <a:pt x="584" y="3572"/>
                </a:lnTo>
                <a:lnTo>
                  <a:pt x="580" y="3591"/>
                </a:lnTo>
                <a:lnTo>
                  <a:pt x="576" y="3612"/>
                </a:lnTo>
                <a:lnTo>
                  <a:pt x="574" y="3633"/>
                </a:lnTo>
                <a:lnTo>
                  <a:pt x="573" y="3653"/>
                </a:lnTo>
                <a:lnTo>
                  <a:pt x="572" y="3675"/>
                </a:lnTo>
                <a:lnTo>
                  <a:pt x="573" y="3696"/>
                </a:lnTo>
                <a:lnTo>
                  <a:pt x="574" y="3716"/>
                </a:lnTo>
                <a:lnTo>
                  <a:pt x="576" y="3737"/>
                </a:lnTo>
                <a:lnTo>
                  <a:pt x="580" y="3757"/>
                </a:lnTo>
                <a:lnTo>
                  <a:pt x="584" y="3778"/>
                </a:lnTo>
                <a:lnTo>
                  <a:pt x="589" y="3798"/>
                </a:lnTo>
                <a:lnTo>
                  <a:pt x="596" y="3818"/>
                </a:lnTo>
                <a:lnTo>
                  <a:pt x="604" y="3838"/>
                </a:lnTo>
                <a:lnTo>
                  <a:pt x="612" y="3856"/>
                </a:lnTo>
                <a:lnTo>
                  <a:pt x="621" y="3876"/>
                </a:lnTo>
                <a:lnTo>
                  <a:pt x="631" y="3894"/>
                </a:lnTo>
                <a:lnTo>
                  <a:pt x="643" y="3913"/>
                </a:lnTo>
                <a:lnTo>
                  <a:pt x="655" y="3930"/>
                </a:lnTo>
                <a:lnTo>
                  <a:pt x="668" y="3948"/>
                </a:lnTo>
                <a:lnTo>
                  <a:pt x="683" y="3964"/>
                </a:lnTo>
                <a:lnTo>
                  <a:pt x="697" y="3980"/>
                </a:lnTo>
                <a:lnTo>
                  <a:pt x="714" y="3995"/>
                </a:lnTo>
                <a:lnTo>
                  <a:pt x="730" y="4010"/>
                </a:lnTo>
                <a:lnTo>
                  <a:pt x="748" y="4023"/>
                </a:lnTo>
                <a:lnTo>
                  <a:pt x="765" y="4036"/>
                </a:lnTo>
                <a:lnTo>
                  <a:pt x="784" y="4047"/>
                </a:lnTo>
                <a:lnTo>
                  <a:pt x="802" y="4057"/>
                </a:lnTo>
                <a:lnTo>
                  <a:pt x="820" y="4067"/>
                </a:lnTo>
                <a:lnTo>
                  <a:pt x="840" y="4075"/>
                </a:lnTo>
                <a:lnTo>
                  <a:pt x="860" y="4082"/>
                </a:lnTo>
                <a:lnTo>
                  <a:pt x="880" y="4089"/>
                </a:lnTo>
                <a:lnTo>
                  <a:pt x="900" y="4094"/>
                </a:lnTo>
                <a:lnTo>
                  <a:pt x="920" y="4098"/>
                </a:lnTo>
                <a:lnTo>
                  <a:pt x="941" y="4102"/>
                </a:lnTo>
                <a:lnTo>
                  <a:pt x="961" y="4105"/>
                </a:lnTo>
                <a:lnTo>
                  <a:pt x="982" y="4106"/>
                </a:lnTo>
                <a:lnTo>
                  <a:pt x="1002" y="4107"/>
                </a:lnTo>
                <a:lnTo>
                  <a:pt x="1023" y="4106"/>
                </a:lnTo>
                <a:lnTo>
                  <a:pt x="1043" y="4105"/>
                </a:lnTo>
                <a:lnTo>
                  <a:pt x="1064" y="4102"/>
                </a:lnTo>
                <a:lnTo>
                  <a:pt x="1084" y="4098"/>
                </a:lnTo>
                <a:lnTo>
                  <a:pt x="1105" y="4094"/>
                </a:lnTo>
                <a:lnTo>
                  <a:pt x="1126" y="4089"/>
                </a:lnTo>
                <a:lnTo>
                  <a:pt x="1145" y="4082"/>
                </a:lnTo>
                <a:lnTo>
                  <a:pt x="1165" y="4075"/>
                </a:lnTo>
                <a:lnTo>
                  <a:pt x="1184" y="4067"/>
                </a:lnTo>
                <a:lnTo>
                  <a:pt x="1204" y="4057"/>
                </a:lnTo>
                <a:lnTo>
                  <a:pt x="1222" y="4047"/>
                </a:lnTo>
                <a:lnTo>
                  <a:pt x="1240" y="4036"/>
                </a:lnTo>
                <a:lnTo>
                  <a:pt x="1257" y="4023"/>
                </a:lnTo>
                <a:lnTo>
                  <a:pt x="1274" y="4010"/>
                </a:lnTo>
                <a:lnTo>
                  <a:pt x="1291" y="3995"/>
                </a:lnTo>
                <a:lnTo>
                  <a:pt x="1307" y="3980"/>
                </a:lnTo>
                <a:lnTo>
                  <a:pt x="4256" y="1021"/>
                </a:lnTo>
                <a:lnTo>
                  <a:pt x="4272" y="1005"/>
                </a:lnTo>
                <a:lnTo>
                  <a:pt x="4286" y="988"/>
                </a:lnTo>
                <a:lnTo>
                  <a:pt x="4300" y="971"/>
                </a:lnTo>
                <a:lnTo>
                  <a:pt x="4312" y="953"/>
                </a:lnTo>
                <a:lnTo>
                  <a:pt x="4323" y="935"/>
                </a:lnTo>
                <a:lnTo>
                  <a:pt x="4333" y="916"/>
                </a:lnTo>
                <a:lnTo>
                  <a:pt x="4343" y="898"/>
                </a:lnTo>
                <a:lnTo>
                  <a:pt x="4351" y="878"/>
                </a:lnTo>
                <a:lnTo>
                  <a:pt x="4358" y="859"/>
                </a:lnTo>
                <a:lnTo>
                  <a:pt x="4365" y="839"/>
                </a:lnTo>
                <a:lnTo>
                  <a:pt x="4370" y="818"/>
                </a:lnTo>
                <a:lnTo>
                  <a:pt x="4375" y="798"/>
                </a:lnTo>
                <a:lnTo>
                  <a:pt x="4379" y="777"/>
                </a:lnTo>
                <a:lnTo>
                  <a:pt x="4381" y="757"/>
                </a:lnTo>
                <a:lnTo>
                  <a:pt x="4382" y="736"/>
                </a:lnTo>
                <a:lnTo>
                  <a:pt x="4383" y="715"/>
                </a:lnTo>
                <a:lnTo>
                  <a:pt x="4382" y="695"/>
                </a:lnTo>
                <a:lnTo>
                  <a:pt x="4381" y="674"/>
                </a:lnTo>
                <a:lnTo>
                  <a:pt x="4379" y="653"/>
                </a:lnTo>
                <a:lnTo>
                  <a:pt x="4375" y="633"/>
                </a:lnTo>
                <a:lnTo>
                  <a:pt x="4370" y="612"/>
                </a:lnTo>
                <a:lnTo>
                  <a:pt x="4365" y="592"/>
                </a:lnTo>
                <a:lnTo>
                  <a:pt x="4358" y="572"/>
                </a:lnTo>
                <a:lnTo>
                  <a:pt x="4351" y="552"/>
                </a:lnTo>
                <a:lnTo>
                  <a:pt x="4343" y="533"/>
                </a:lnTo>
                <a:lnTo>
                  <a:pt x="4333" y="514"/>
                </a:lnTo>
                <a:lnTo>
                  <a:pt x="4323" y="496"/>
                </a:lnTo>
                <a:lnTo>
                  <a:pt x="4312" y="477"/>
                </a:lnTo>
                <a:lnTo>
                  <a:pt x="4300" y="460"/>
                </a:lnTo>
                <a:lnTo>
                  <a:pt x="4286" y="442"/>
                </a:lnTo>
                <a:lnTo>
                  <a:pt x="4272" y="426"/>
                </a:lnTo>
                <a:lnTo>
                  <a:pt x="4256" y="40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3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41290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Freeform 5"/>
          <p:cNvSpPr>
            <a:spLocks noGrp="1"/>
          </p:cNvSpPr>
          <p:nvPr>
            <p:ph type="pic" sz="quarter" idx="10"/>
          </p:nvPr>
        </p:nvSpPr>
        <p:spPr bwMode="auto">
          <a:xfrm>
            <a:off x="7391400" y="2949381"/>
            <a:ext cx="3505200" cy="4061025"/>
          </a:xfrm>
          <a:custGeom>
            <a:avLst/>
            <a:gdLst>
              <a:gd name="T0" fmla="*/ 7903 w 14000"/>
              <a:gd name="T1" fmla="*/ 8 h 16220"/>
              <a:gd name="T2" fmla="*/ 8865 w 14000"/>
              <a:gd name="T3" fmla="*/ 132 h 16220"/>
              <a:gd name="T4" fmla="*/ 9777 w 14000"/>
              <a:gd name="T5" fmla="*/ 393 h 16220"/>
              <a:gd name="T6" fmla="*/ 10630 w 14000"/>
              <a:gd name="T7" fmla="*/ 783 h 16220"/>
              <a:gd name="T8" fmla="*/ 11412 w 14000"/>
              <a:gd name="T9" fmla="*/ 1287 h 16220"/>
              <a:gd name="T10" fmla="*/ 12112 w 14000"/>
              <a:gd name="T11" fmla="*/ 1897 h 16220"/>
              <a:gd name="T12" fmla="*/ 12719 w 14000"/>
              <a:gd name="T13" fmla="*/ 2600 h 16220"/>
              <a:gd name="T14" fmla="*/ 13221 w 14000"/>
              <a:gd name="T15" fmla="*/ 3386 h 16220"/>
              <a:gd name="T16" fmla="*/ 13609 w 14000"/>
              <a:gd name="T17" fmla="*/ 4244 h 16220"/>
              <a:gd name="T18" fmla="*/ 13869 w 14000"/>
              <a:gd name="T19" fmla="*/ 5160 h 16220"/>
              <a:gd name="T20" fmla="*/ 13992 w 14000"/>
              <a:gd name="T21" fmla="*/ 6126 h 16220"/>
              <a:gd name="T22" fmla="*/ 13992 w 14000"/>
              <a:gd name="T23" fmla="*/ 10094 h 16220"/>
              <a:gd name="T24" fmla="*/ 13869 w 14000"/>
              <a:gd name="T25" fmla="*/ 11060 h 16220"/>
              <a:gd name="T26" fmla="*/ 13609 w 14000"/>
              <a:gd name="T27" fmla="*/ 11977 h 16220"/>
              <a:gd name="T28" fmla="*/ 13221 w 14000"/>
              <a:gd name="T29" fmla="*/ 12834 h 16220"/>
              <a:gd name="T30" fmla="*/ 12719 w 14000"/>
              <a:gd name="T31" fmla="*/ 13620 h 16220"/>
              <a:gd name="T32" fmla="*/ 12112 w 14000"/>
              <a:gd name="T33" fmla="*/ 14323 h 16220"/>
              <a:gd name="T34" fmla="*/ 11412 w 14000"/>
              <a:gd name="T35" fmla="*/ 14934 h 16220"/>
              <a:gd name="T36" fmla="*/ 10630 w 14000"/>
              <a:gd name="T37" fmla="*/ 15438 h 16220"/>
              <a:gd name="T38" fmla="*/ 9777 w 14000"/>
              <a:gd name="T39" fmla="*/ 15827 h 16220"/>
              <a:gd name="T40" fmla="*/ 8865 w 14000"/>
              <a:gd name="T41" fmla="*/ 16088 h 16220"/>
              <a:gd name="T42" fmla="*/ 7903 w 14000"/>
              <a:gd name="T43" fmla="*/ 16212 h 16220"/>
              <a:gd name="T44" fmla="*/ 6097 w 14000"/>
              <a:gd name="T45" fmla="*/ 16212 h 16220"/>
              <a:gd name="T46" fmla="*/ 5135 w 14000"/>
              <a:gd name="T47" fmla="*/ 16088 h 16220"/>
              <a:gd name="T48" fmla="*/ 4222 w 14000"/>
              <a:gd name="T49" fmla="*/ 15827 h 16220"/>
              <a:gd name="T50" fmla="*/ 3370 w 14000"/>
              <a:gd name="T51" fmla="*/ 15438 h 16220"/>
              <a:gd name="T52" fmla="*/ 2588 w 14000"/>
              <a:gd name="T53" fmla="*/ 14934 h 16220"/>
              <a:gd name="T54" fmla="*/ 1888 w 14000"/>
              <a:gd name="T55" fmla="*/ 14323 h 16220"/>
              <a:gd name="T56" fmla="*/ 1280 w 14000"/>
              <a:gd name="T57" fmla="*/ 13620 h 16220"/>
              <a:gd name="T58" fmla="*/ 779 w 14000"/>
              <a:gd name="T59" fmla="*/ 12834 h 16220"/>
              <a:gd name="T60" fmla="*/ 391 w 14000"/>
              <a:gd name="T61" fmla="*/ 11977 h 16220"/>
              <a:gd name="T62" fmla="*/ 131 w 14000"/>
              <a:gd name="T63" fmla="*/ 11060 h 16220"/>
              <a:gd name="T64" fmla="*/ 8 w 14000"/>
              <a:gd name="T65" fmla="*/ 10094 h 16220"/>
              <a:gd name="T66" fmla="*/ 8 w 14000"/>
              <a:gd name="T67" fmla="*/ 6126 h 16220"/>
              <a:gd name="T68" fmla="*/ 131 w 14000"/>
              <a:gd name="T69" fmla="*/ 5160 h 16220"/>
              <a:gd name="T70" fmla="*/ 391 w 14000"/>
              <a:gd name="T71" fmla="*/ 4244 h 16220"/>
              <a:gd name="T72" fmla="*/ 779 w 14000"/>
              <a:gd name="T73" fmla="*/ 3386 h 16220"/>
              <a:gd name="T74" fmla="*/ 1280 w 14000"/>
              <a:gd name="T75" fmla="*/ 2600 h 16220"/>
              <a:gd name="T76" fmla="*/ 1888 w 14000"/>
              <a:gd name="T77" fmla="*/ 1897 h 16220"/>
              <a:gd name="T78" fmla="*/ 2588 w 14000"/>
              <a:gd name="T79" fmla="*/ 1287 h 16220"/>
              <a:gd name="T80" fmla="*/ 3370 w 14000"/>
              <a:gd name="T81" fmla="*/ 783 h 16220"/>
              <a:gd name="T82" fmla="*/ 4222 w 14000"/>
              <a:gd name="T83" fmla="*/ 393 h 16220"/>
              <a:gd name="T84" fmla="*/ 5135 w 14000"/>
              <a:gd name="T85" fmla="*/ 132 h 16220"/>
              <a:gd name="T86" fmla="*/ 6097 w 14000"/>
              <a:gd name="T87" fmla="*/ 8 h 16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00" h="16220">
                <a:moveTo>
                  <a:pt x="6426" y="0"/>
                </a:moveTo>
                <a:lnTo>
                  <a:pt x="7574" y="0"/>
                </a:lnTo>
                <a:lnTo>
                  <a:pt x="7903" y="8"/>
                </a:lnTo>
                <a:lnTo>
                  <a:pt x="8228" y="33"/>
                </a:lnTo>
                <a:lnTo>
                  <a:pt x="8549" y="75"/>
                </a:lnTo>
                <a:lnTo>
                  <a:pt x="8865" y="132"/>
                </a:lnTo>
                <a:lnTo>
                  <a:pt x="9175" y="205"/>
                </a:lnTo>
                <a:lnTo>
                  <a:pt x="9479" y="292"/>
                </a:lnTo>
                <a:lnTo>
                  <a:pt x="9777" y="393"/>
                </a:lnTo>
                <a:lnTo>
                  <a:pt x="10068" y="510"/>
                </a:lnTo>
                <a:lnTo>
                  <a:pt x="10353" y="640"/>
                </a:lnTo>
                <a:lnTo>
                  <a:pt x="10630" y="783"/>
                </a:lnTo>
                <a:lnTo>
                  <a:pt x="10899" y="939"/>
                </a:lnTo>
                <a:lnTo>
                  <a:pt x="11160" y="1107"/>
                </a:lnTo>
                <a:lnTo>
                  <a:pt x="11412" y="1287"/>
                </a:lnTo>
                <a:lnTo>
                  <a:pt x="11655" y="1479"/>
                </a:lnTo>
                <a:lnTo>
                  <a:pt x="11888" y="1683"/>
                </a:lnTo>
                <a:lnTo>
                  <a:pt x="12112" y="1897"/>
                </a:lnTo>
                <a:lnTo>
                  <a:pt x="12325" y="2122"/>
                </a:lnTo>
                <a:lnTo>
                  <a:pt x="12528" y="2356"/>
                </a:lnTo>
                <a:lnTo>
                  <a:pt x="12719" y="2600"/>
                </a:lnTo>
                <a:lnTo>
                  <a:pt x="12898" y="2854"/>
                </a:lnTo>
                <a:lnTo>
                  <a:pt x="13066" y="3115"/>
                </a:lnTo>
                <a:lnTo>
                  <a:pt x="13221" y="3386"/>
                </a:lnTo>
                <a:lnTo>
                  <a:pt x="13363" y="3665"/>
                </a:lnTo>
                <a:lnTo>
                  <a:pt x="13493" y="3951"/>
                </a:lnTo>
                <a:lnTo>
                  <a:pt x="13609" y="4244"/>
                </a:lnTo>
                <a:lnTo>
                  <a:pt x="13709" y="4543"/>
                </a:lnTo>
                <a:lnTo>
                  <a:pt x="13796" y="4849"/>
                </a:lnTo>
                <a:lnTo>
                  <a:pt x="13869" y="5160"/>
                </a:lnTo>
                <a:lnTo>
                  <a:pt x="13925" y="5477"/>
                </a:lnTo>
                <a:lnTo>
                  <a:pt x="13967" y="5800"/>
                </a:lnTo>
                <a:lnTo>
                  <a:pt x="13992" y="6126"/>
                </a:lnTo>
                <a:lnTo>
                  <a:pt x="14000" y="6458"/>
                </a:lnTo>
                <a:lnTo>
                  <a:pt x="14000" y="9762"/>
                </a:lnTo>
                <a:lnTo>
                  <a:pt x="13992" y="10094"/>
                </a:lnTo>
                <a:lnTo>
                  <a:pt x="13967" y="10420"/>
                </a:lnTo>
                <a:lnTo>
                  <a:pt x="13925" y="10743"/>
                </a:lnTo>
                <a:lnTo>
                  <a:pt x="13869" y="11060"/>
                </a:lnTo>
                <a:lnTo>
                  <a:pt x="13796" y="11372"/>
                </a:lnTo>
                <a:lnTo>
                  <a:pt x="13709" y="11677"/>
                </a:lnTo>
                <a:lnTo>
                  <a:pt x="13609" y="11977"/>
                </a:lnTo>
                <a:lnTo>
                  <a:pt x="13493" y="12270"/>
                </a:lnTo>
                <a:lnTo>
                  <a:pt x="13363" y="12556"/>
                </a:lnTo>
                <a:lnTo>
                  <a:pt x="13221" y="12834"/>
                </a:lnTo>
                <a:lnTo>
                  <a:pt x="13066" y="13105"/>
                </a:lnTo>
                <a:lnTo>
                  <a:pt x="12898" y="13366"/>
                </a:lnTo>
                <a:lnTo>
                  <a:pt x="12719" y="13620"/>
                </a:lnTo>
                <a:lnTo>
                  <a:pt x="12528" y="13864"/>
                </a:lnTo>
                <a:lnTo>
                  <a:pt x="12325" y="14099"/>
                </a:lnTo>
                <a:lnTo>
                  <a:pt x="12112" y="14323"/>
                </a:lnTo>
                <a:lnTo>
                  <a:pt x="11888" y="14537"/>
                </a:lnTo>
                <a:lnTo>
                  <a:pt x="11655" y="14741"/>
                </a:lnTo>
                <a:lnTo>
                  <a:pt x="11412" y="14934"/>
                </a:lnTo>
                <a:lnTo>
                  <a:pt x="11160" y="15114"/>
                </a:lnTo>
                <a:lnTo>
                  <a:pt x="10899" y="15282"/>
                </a:lnTo>
                <a:lnTo>
                  <a:pt x="10630" y="15438"/>
                </a:lnTo>
                <a:lnTo>
                  <a:pt x="10353" y="15581"/>
                </a:lnTo>
                <a:lnTo>
                  <a:pt x="10068" y="15711"/>
                </a:lnTo>
                <a:lnTo>
                  <a:pt x="9777" y="15827"/>
                </a:lnTo>
                <a:lnTo>
                  <a:pt x="9479" y="15929"/>
                </a:lnTo>
                <a:lnTo>
                  <a:pt x="9175" y="16016"/>
                </a:lnTo>
                <a:lnTo>
                  <a:pt x="8865" y="16088"/>
                </a:lnTo>
                <a:lnTo>
                  <a:pt x="8549" y="16145"/>
                </a:lnTo>
                <a:lnTo>
                  <a:pt x="8228" y="16187"/>
                </a:lnTo>
                <a:lnTo>
                  <a:pt x="7903" y="16212"/>
                </a:lnTo>
                <a:lnTo>
                  <a:pt x="7574" y="16220"/>
                </a:lnTo>
                <a:lnTo>
                  <a:pt x="6426" y="16220"/>
                </a:lnTo>
                <a:lnTo>
                  <a:pt x="6097" y="16212"/>
                </a:lnTo>
                <a:lnTo>
                  <a:pt x="5772" y="16187"/>
                </a:lnTo>
                <a:lnTo>
                  <a:pt x="5451" y="16145"/>
                </a:lnTo>
                <a:lnTo>
                  <a:pt x="5135" y="16088"/>
                </a:lnTo>
                <a:lnTo>
                  <a:pt x="4824" y="16016"/>
                </a:lnTo>
                <a:lnTo>
                  <a:pt x="4521" y="15929"/>
                </a:lnTo>
                <a:lnTo>
                  <a:pt x="4222" y="15827"/>
                </a:lnTo>
                <a:lnTo>
                  <a:pt x="3931" y="15711"/>
                </a:lnTo>
                <a:lnTo>
                  <a:pt x="3646" y="15581"/>
                </a:lnTo>
                <a:lnTo>
                  <a:pt x="3370" y="15438"/>
                </a:lnTo>
                <a:lnTo>
                  <a:pt x="3100" y="15282"/>
                </a:lnTo>
                <a:lnTo>
                  <a:pt x="2840" y="15114"/>
                </a:lnTo>
                <a:lnTo>
                  <a:pt x="2588" y="14934"/>
                </a:lnTo>
                <a:lnTo>
                  <a:pt x="2345" y="14741"/>
                </a:lnTo>
                <a:lnTo>
                  <a:pt x="2111" y="14537"/>
                </a:lnTo>
                <a:lnTo>
                  <a:pt x="1888" y="14323"/>
                </a:lnTo>
                <a:lnTo>
                  <a:pt x="1675" y="14099"/>
                </a:lnTo>
                <a:lnTo>
                  <a:pt x="1472" y="13864"/>
                </a:lnTo>
                <a:lnTo>
                  <a:pt x="1280" y="13620"/>
                </a:lnTo>
                <a:lnTo>
                  <a:pt x="1102" y="13366"/>
                </a:lnTo>
                <a:lnTo>
                  <a:pt x="933" y="13105"/>
                </a:lnTo>
                <a:lnTo>
                  <a:pt x="779" y="12834"/>
                </a:lnTo>
                <a:lnTo>
                  <a:pt x="636" y="12556"/>
                </a:lnTo>
                <a:lnTo>
                  <a:pt x="506" y="12270"/>
                </a:lnTo>
                <a:lnTo>
                  <a:pt x="391" y="11977"/>
                </a:lnTo>
                <a:lnTo>
                  <a:pt x="290" y="11677"/>
                </a:lnTo>
                <a:lnTo>
                  <a:pt x="203" y="11372"/>
                </a:lnTo>
                <a:lnTo>
                  <a:pt x="131" y="11060"/>
                </a:lnTo>
                <a:lnTo>
                  <a:pt x="75" y="10743"/>
                </a:lnTo>
                <a:lnTo>
                  <a:pt x="33" y="10420"/>
                </a:lnTo>
                <a:lnTo>
                  <a:pt x="8" y="10094"/>
                </a:lnTo>
                <a:lnTo>
                  <a:pt x="0" y="9762"/>
                </a:lnTo>
                <a:lnTo>
                  <a:pt x="0" y="6458"/>
                </a:lnTo>
                <a:lnTo>
                  <a:pt x="8" y="6126"/>
                </a:lnTo>
                <a:lnTo>
                  <a:pt x="33" y="5800"/>
                </a:lnTo>
                <a:lnTo>
                  <a:pt x="75" y="5477"/>
                </a:lnTo>
                <a:lnTo>
                  <a:pt x="131" y="5160"/>
                </a:lnTo>
                <a:lnTo>
                  <a:pt x="203" y="4849"/>
                </a:lnTo>
                <a:lnTo>
                  <a:pt x="290" y="4543"/>
                </a:lnTo>
                <a:lnTo>
                  <a:pt x="391" y="4244"/>
                </a:lnTo>
                <a:lnTo>
                  <a:pt x="506" y="3951"/>
                </a:lnTo>
                <a:lnTo>
                  <a:pt x="636" y="3665"/>
                </a:lnTo>
                <a:lnTo>
                  <a:pt x="779" y="3386"/>
                </a:lnTo>
                <a:lnTo>
                  <a:pt x="933" y="3115"/>
                </a:lnTo>
                <a:lnTo>
                  <a:pt x="1102" y="2854"/>
                </a:lnTo>
                <a:lnTo>
                  <a:pt x="1280" y="2600"/>
                </a:lnTo>
                <a:lnTo>
                  <a:pt x="1472" y="2356"/>
                </a:lnTo>
                <a:lnTo>
                  <a:pt x="1675" y="2122"/>
                </a:lnTo>
                <a:lnTo>
                  <a:pt x="1888" y="1897"/>
                </a:lnTo>
                <a:lnTo>
                  <a:pt x="2111" y="1683"/>
                </a:lnTo>
                <a:lnTo>
                  <a:pt x="2345" y="1479"/>
                </a:lnTo>
                <a:lnTo>
                  <a:pt x="2588" y="1287"/>
                </a:lnTo>
                <a:lnTo>
                  <a:pt x="2840" y="1107"/>
                </a:lnTo>
                <a:lnTo>
                  <a:pt x="3100" y="939"/>
                </a:lnTo>
                <a:lnTo>
                  <a:pt x="3370" y="783"/>
                </a:lnTo>
                <a:lnTo>
                  <a:pt x="3646" y="640"/>
                </a:lnTo>
                <a:lnTo>
                  <a:pt x="3931" y="510"/>
                </a:lnTo>
                <a:lnTo>
                  <a:pt x="4222" y="393"/>
                </a:lnTo>
                <a:lnTo>
                  <a:pt x="4521" y="292"/>
                </a:lnTo>
                <a:lnTo>
                  <a:pt x="4824" y="205"/>
                </a:lnTo>
                <a:lnTo>
                  <a:pt x="5135" y="132"/>
                </a:lnTo>
                <a:lnTo>
                  <a:pt x="5451" y="75"/>
                </a:lnTo>
                <a:lnTo>
                  <a:pt x="5772" y="33"/>
                </a:lnTo>
                <a:lnTo>
                  <a:pt x="6097" y="8"/>
                </a:lnTo>
                <a:lnTo>
                  <a:pt x="6426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76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0641" y="3256357"/>
            <a:ext cx="7712941" cy="4192393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7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20"/>
          </p:nvPr>
        </p:nvSpPr>
        <p:spPr>
          <a:xfrm>
            <a:off x="11610975" y="1226820"/>
            <a:ext cx="3157538" cy="6740843"/>
          </a:xfrm>
          <a:prstGeom prst="roundRect">
            <a:avLst>
              <a:gd name="adj" fmla="val 1016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 dirty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97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46693" y="1222922"/>
            <a:ext cx="3239808" cy="6761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4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692665" y="2501102"/>
            <a:ext cx="5798286" cy="7787485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4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30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4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2118900" y="0"/>
            <a:ext cx="5710847" cy="10288588"/>
          </a:xfrm>
          <a:custGeom>
            <a:avLst/>
            <a:gdLst>
              <a:gd name="T0" fmla="*/ 0 w 2521"/>
              <a:gd name="T1" fmla="*/ 0 h 4539"/>
              <a:gd name="T2" fmla="*/ 398 w 2521"/>
              <a:gd name="T3" fmla="*/ 0 h 4539"/>
              <a:gd name="T4" fmla="*/ 398 w 2521"/>
              <a:gd name="T5" fmla="*/ 816 h 4539"/>
              <a:gd name="T6" fmla="*/ 1799 w 2521"/>
              <a:gd name="T7" fmla="*/ 2217 h 4539"/>
              <a:gd name="T8" fmla="*/ 1851 w 2521"/>
              <a:gd name="T9" fmla="*/ 2269 h 4539"/>
              <a:gd name="T10" fmla="*/ 1799 w 2521"/>
              <a:gd name="T11" fmla="*/ 2320 h 4539"/>
              <a:gd name="T12" fmla="*/ 398 w 2521"/>
              <a:gd name="T13" fmla="*/ 3722 h 4539"/>
              <a:gd name="T14" fmla="*/ 398 w 2521"/>
              <a:gd name="T15" fmla="*/ 4539 h 4539"/>
              <a:gd name="T16" fmla="*/ 0 w 2521"/>
              <a:gd name="T17" fmla="*/ 4539 h 4539"/>
              <a:gd name="T18" fmla="*/ 0 w 2521"/>
              <a:gd name="T19" fmla="*/ 3943 h 4539"/>
              <a:gd name="T20" fmla="*/ 0 w 2521"/>
              <a:gd name="T21" fmla="*/ 3534 h 4539"/>
              <a:gd name="T22" fmla="*/ 0 w 2521"/>
              <a:gd name="T23" fmla="*/ 3504 h 4539"/>
              <a:gd name="T24" fmla="*/ 21 w 2521"/>
              <a:gd name="T25" fmla="*/ 3483 h 4539"/>
              <a:gd name="T26" fmla="*/ 1236 w 2521"/>
              <a:gd name="T27" fmla="*/ 2269 h 4539"/>
              <a:gd name="T28" fmla="*/ 1192 w 2521"/>
              <a:gd name="T29" fmla="*/ 2225 h 4539"/>
              <a:gd name="T30" fmla="*/ 586 w 2521"/>
              <a:gd name="T31" fmla="*/ 2831 h 4539"/>
              <a:gd name="T32" fmla="*/ 124 w 2521"/>
              <a:gd name="T33" fmla="*/ 3294 h 4539"/>
              <a:gd name="T34" fmla="*/ 0 w 2521"/>
              <a:gd name="T35" fmla="*/ 3418 h 4539"/>
              <a:gd name="T36" fmla="*/ 0 w 2521"/>
              <a:gd name="T37" fmla="*/ 3243 h 4539"/>
              <a:gd name="T38" fmla="*/ 0 w 2521"/>
              <a:gd name="T39" fmla="*/ 2834 h 4539"/>
              <a:gd name="T40" fmla="*/ 0 w 2521"/>
              <a:gd name="T41" fmla="*/ 2803 h 4539"/>
              <a:gd name="T42" fmla="*/ 22 w 2521"/>
              <a:gd name="T43" fmla="*/ 2783 h 4539"/>
              <a:gd name="T44" fmla="*/ 888 w 2521"/>
              <a:gd name="T45" fmla="*/ 1921 h 4539"/>
              <a:gd name="T46" fmla="*/ 616 w 2521"/>
              <a:gd name="T47" fmla="*/ 1650 h 4539"/>
              <a:gd name="T48" fmla="*/ 616 w 2521"/>
              <a:gd name="T49" fmla="*/ 1648 h 4539"/>
              <a:gd name="T50" fmla="*/ 565 w 2521"/>
              <a:gd name="T51" fmla="*/ 1598 h 4539"/>
              <a:gd name="T52" fmla="*/ 0 w 2521"/>
              <a:gd name="T53" fmla="*/ 1032 h 4539"/>
              <a:gd name="T54" fmla="*/ 0 w 2521"/>
              <a:gd name="T55" fmla="*/ 1005 h 4539"/>
              <a:gd name="T56" fmla="*/ 0 w 2521"/>
              <a:gd name="T57" fmla="*/ 1004 h 4539"/>
              <a:gd name="T58" fmla="*/ 0 w 2521"/>
              <a:gd name="T59" fmla="*/ 1004 h 4539"/>
              <a:gd name="T60" fmla="*/ 0 w 2521"/>
              <a:gd name="T61" fmla="*/ 594 h 4539"/>
              <a:gd name="T62" fmla="*/ 0 w 2521"/>
              <a:gd name="T63" fmla="*/ 594 h 4539"/>
              <a:gd name="T64" fmla="*/ 0 w 2521"/>
              <a:gd name="T65" fmla="*/ 0 h 4539"/>
              <a:gd name="T66" fmla="*/ 692 w 2521"/>
              <a:gd name="T67" fmla="*/ 3483 h 4539"/>
              <a:gd name="T68" fmla="*/ 1906 w 2521"/>
              <a:gd name="T69" fmla="*/ 2270 h 4539"/>
              <a:gd name="T70" fmla="*/ 692 w 2521"/>
              <a:gd name="T71" fmla="*/ 1055 h 4539"/>
              <a:gd name="T72" fmla="*/ 670 w 2521"/>
              <a:gd name="T73" fmla="*/ 1035 h 4539"/>
              <a:gd name="T74" fmla="*/ 670 w 2521"/>
              <a:gd name="T75" fmla="*/ 1004 h 4539"/>
              <a:gd name="T76" fmla="*/ 670 w 2521"/>
              <a:gd name="T77" fmla="*/ 595 h 4539"/>
              <a:gd name="T78" fmla="*/ 670 w 2521"/>
              <a:gd name="T79" fmla="*/ 419 h 4539"/>
              <a:gd name="T80" fmla="*/ 794 w 2521"/>
              <a:gd name="T81" fmla="*/ 543 h 4539"/>
              <a:gd name="T82" fmla="*/ 2469 w 2521"/>
              <a:gd name="T83" fmla="*/ 2218 h 4539"/>
              <a:gd name="T84" fmla="*/ 2521 w 2521"/>
              <a:gd name="T85" fmla="*/ 2270 h 4539"/>
              <a:gd name="T86" fmla="*/ 2469 w 2521"/>
              <a:gd name="T87" fmla="*/ 2320 h 4539"/>
              <a:gd name="T88" fmla="*/ 794 w 2521"/>
              <a:gd name="T89" fmla="*/ 3995 h 4539"/>
              <a:gd name="T90" fmla="*/ 670 w 2521"/>
              <a:gd name="T91" fmla="*/ 4119 h 4539"/>
              <a:gd name="T92" fmla="*/ 670 w 2521"/>
              <a:gd name="T93" fmla="*/ 3943 h 4539"/>
              <a:gd name="T94" fmla="*/ 670 w 2521"/>
              <a:gd name="T95" fmla="*/ 3535 h 4539"/>
              <a:gd name="T96" fmla="*/ 670 w 2521"/>
              <a:gd name="T97" fmla="*/ 3504 h 4539"/>
              <a:gd name="T98" fmla="*/ 692 w 2521"/>
              <a:gd name="T99" fmla="*/ 3483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21" h="4539">
                <a:moveTo>
                  <a:pt x="0" y="0"/>
                </a:moveTo>
                <a:lnTo>
                  <a:pt x="398" y="0"/>
                </a:lnTo>
                <a:lnTo>
                  <a:pt x="398" y="816"/>
                </a:lnTo>
                <a:lnTo>
                  <a:pt x="1799" y="2217"/>
                </a:lnTo>
                <a:lnTo>
                  <a:pt x="1851" y="2269"/>
                </a:lnTo>
                <a:lnTo>
                  <a:pt x="1799" y="2320"/>
                </a:lnTo>
                <a:lnTo>
                  <a:pt x="398" y="3722"/>
                </a:lnTo>
                <a:lnTo>
                  <a:pt x="398" y="4539"/>
                </a:lnTo>
                <a:lnTo>
                  <a:pt x="0" y="4539"/>
                </a:lnTo>
                <a:lnTo>
                  <a:pt x="0" y="3943"/>
                </a:lnTo>
                <a:lnTo>
                  <a:pt x="0" y="3534"/>
                </a:lnTo>
                <a:lnTo>
                  <a:pt x="0" y="3504"/>
                </a:lnTo>
                <a:lnTo>
                  <a:pt x="21" y="3483"/>
                </a:lnTo>
                <a:lnTo>
                  <a:pt x="1236" y="2269"/>
                </a:lnTo>
                <a:lnTo>
                  <a:pt x="1192" y="2225"/>
                </a:lnTo>
                <a:lnTo>
                  <a:pt x="586" y="2831"/>
                </a:lnTo>
                <a:lnTo>
                  <a:pt x="124" y="3294"/>
                </a:lnTo>
                <a:lnTo>
                  <a:pt x="0" y="3418"/>
                </a:lnTo>
                <a:lnTo>
                  <a:pt x="0" y="3243"/>
                </a:lnTo>
                <a:lnTo>
                  <a:pt x="0" y="2834"/>
                </a:lnTo>
                <a:lnTo>
                  <a:pt x="0" y="2803"/>
                </a:lnTo>
                <a:lnTo>
                  <a:pt x="22" y="2783"/>
                </a:lnTo>
                <a:lnTo>
                  <a:pt x="888" y="1921"/>
                </a:lnTo>
                <a:lnTo>
                  <a:pt x="616" y="1650"/>
                </a:lnTo>
                <a:lnTo>
                  <a:pt x="616" y="1648"/>
                </a:lnTo>
                <a:lnTo>
                  <a:pt x="565" y="1598"/>
                </a:lnTo>
                <a:lnTo>
                  <a:pt x="0" y="1032"/>
                </a:lnTo>
                <a:lnTo>
                  <a:pt x="0" y="1005"/>
                </a:lnTo>
                <a:lnTo>
                  <a:pt x="0" y="1004"/>
                </a:lnTo>
                <a:lnTo>
                  <a:pt x="0" y="1004"/>
                </a:lnTo>
                <a:lnTo>
                  <a:pt x="0" y="594"/>
                </a:lnTo>
                <a:lnTo>
                  <a:pt x="0" y="594"/>
                </a:lnTo>
                <a:lnTo>
                  <a:pt x="0" y="0"/>
                </a:lnTo>
                <a:close/>
                <a:moveTo>
                  <a:pt x="692" y="3483"/>
                </a:moveTo>
                <a:lnTo>
                  <a:pt x="1906" y="2270"/>
                </a:lnTo>
                <a:lnTo>
                  <a:pt x="692" y="1055"/>
                </a:lnTo>
                <a:lnTo>
                  <a:pt x="670" y="1035"/>
                </a:lnTo>
                <a:lnTo>
                  <a:pt x="670" y="1004"/>
                </a:lnTo>
                <a:lnTo>
                  <a:pt x="670" y="595"/>
                </a:lnTo>
                <a:lnTo>
                  <a:pt x="670" y="419"/>
                </a:lnTo>
                <a:lnTo>
                  <a:pt x="794" y="543"/>
                </a:lnTo>
                <a:lnTo>
                  <a:pt x="2469" y="2218"/>
                </a:lnTo>
                <a:lnTo>
                  <a:pt x="2521" y="2270"/>
                </a:lnTo>
                <a:lnTo>
                  <a:pt x="2469" y="2320"/>
                </a:lnTo>
                <a:lnTo>
                  <a:pt x="794" y="3995"/>
                </a:lnTo>
                <a:lnTo>
                  <a:pt x="670" y="4119"/>
                </a:lnTo>
                <a:lnTo>
                  <a:pt x="670" y="3943"/>
                </a:lnTo>
                <a:lnTo>
                  <a:pt x="670" y="3535"/>
                </a:lnTo>
                <a:lnTo>
                  <a:pt x="670" y="3504"/>
                </a:lnTo>
                <a:lnTo>
                  <a:pt x="692" y="348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 userDrawn="1"/>
        </p:nvSpPr>
        <p:spPr>
          <a:xfrm>
            <a:off x="0" y="0"/>
            <a:ext cx="18288000" cy="10288588"/>
          </a:xfrm>
          <a:custGeom>
            <a:avLst/>
            <a:gdLst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10288588 h 10288588"/>
              <a:gd name="connsiteX3" fmla="*/ 0 w 18288000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8588">
                <a:moveTo>
                  <a:pt x="0" y="0"/>
                </a:moveTo>
                <a:lnTo>
                  <a:pt x="18288000" y="0"/>
                </a:lnTo>
                <a:lnTo>
                  <a:pt x="18288000" y="10288588"/>
                </a:lnTo>
                <a:lnTo>
                  <a:pt x="0" y="10288588"/>
                </a:lnTo>
                <a:close/>
              </a:path>
            </a:pathLst>
          </a:custGeom>
          <a:solidFill>
            <a:srgbClr val="232B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8288000" cy="10288588"/>
          </a:xfrm>
          <a:custGeom>
            <a:avLst/>
            <a:gdLst>
              <a:gd name="T0" fmla="*/ 1096 w 23014"/>
              <a:gd name="T1" fmla="*/ 1499 h 12936"/>
              <a:gd name="T2" fmla="*/ 340 w 23014"/>
              <a:gd name="T3" fmla="*/ 3472 h 12936"/>
              <a:gd name="T4" fmla="*/ 2267 w 23014"/>
              <a:gd name="T5" fmla="*/ 0 h 12936"/>
              <a:gd name="T6" fmla="*/ 3215 w 23014"/>
              <a:gd name="T7" fmla="*/ 1931 h 12936"/>
              <a:gd name="T8" fmla="*/ 2248 w 23014"/>
              <a:gd name="T9" fmla="*/ 4414 h 12936"/>
              <a:gd name="T10" fmla="*/ 2017 w 23014"/>
              <a:gd name="T11" fmla="*/ 6468 h 12936"/>
              <a:gd name="T12" fmla="*/ 2359 w 23014"/>
              <a:gd name="T13" fmla="*/ 8958 h 12936"/>
              <a:gd name="T14" fmla="*/ 3443 w 23014"/>
              <a:gd name="T15" fmla="*/ 11385 h 12936"/>
              <a:gd name="T16" fmla="*/ 2025 w 23014"/>
              <a:gd name="T17" fmla="*/ 12589 h 12936"/>
              <a:gd name="T18" fmla="*/ 861 w 23014"/>
              <a:gd name="T19" fmla="*/ 10327 h 12936"/>
              <a:gd name="T20" fmla="*/ 245 w 23014"/>
              <a:gd name="T21" fmla="*/ 7804 h 12936"/>
              <a:gd name="T22" fmla="*/ 173 w 23014"/>
              <a:gd name="T23" fmla="*/ 6018 h 12936"/>
              <a:gd name="T24" fmla="*/ 592 w 23014"/>
              <a:gd name="T25" fmla="*/ 3425 h 12936"/>
              <a:gd name="T26" fmla="*/ 1581 w 23014"/>
              <a:gd name="T27" fmla="*/ 1068 h 12936"/>
              <a:gd name="T28" fmla="*/ 7605 w 23014"/>
              <a:gd name="T29" fmla="*/ 277 h 12936"/>
              <a:gd name="T30" fmla="*/ 6273 w 23014"/>
              <a:gd name="T31" fmla="*/ 1319 h 12936"/>
              <a:gd name="T32" fmla="*/ 4995 w 23014"/>
              <a:gd name="T33" fmla="*/ 3000 h 12936"/>
              <a:gd name="T34" fmla="*/ 4249 w 23014"/>
              <a:gd name="T35" fmla="*/ 5002 h 12936"/>
              <a:gd name="T36" fmla="*/ 4098 w 23014"/>
              <a:gd name="T37" fmla="*/ 6468 h 12936"/>
              <a:gd name="T38" fmla="*/ 4432 w 23014"/>
              <a:gd name="T39" fmla="*/ 8631 h 12936"/>
              <a:gd name="T40" fmla="*/ 5367 w 23014"/>
              <a:gd name="T41" fmla="*/ 10538 h 12936"/>
              <a:gd name="T42" fmla="*/ 6689 w 23014"/>
              <a:gd name="T43" fmla="*/ 11997 h 12936"/>
              <a:gd name="T44" fmla="*/ 8101 w 23014"/>
              <a:gd name="T45" fmla="*/ 12936 h 12936"/>
              <a:gd name="T46" fmla="*/ 3588 w 23014"/>
              <a:gd name="T47" fmla="*/ 11191 h 12936"/>
              <a:gd name="T48" fmla="*/ 2539 w 23014"/>
              <a:gd name="T49" fmla="*/ 8744 h 12936"/>
              <a:gd name="T50" fmla="*/ 2245 w 23014"/>
              <a:gd name="T51" fmla="*/ 6468 h 12936"/>
              <a:gd name="T52" fmla="*/ 2539 w 23014"/>
              <a:gd name="T53" fmla="*/ 4193 h 12936"/>
              <a:gd name="T54" fmla="*/ 3588 w 23014"/>
              <a:gd name="T55" fmla="*/ 1745 h 12936"/>
              <a:gd name="T56" fmla="*/ 14913 w 23014"/>
              <a:gd name="T57" fmla="*/ 0 h 12936"/>
              <a:gd name="T58" fmla="*/ 19426 w 23014"/>
              <a:gd name="T59" fmla="*/ 1745 h 12936"/>
              <a:gd name="T60" fmla="*/ 20475 w 23014"/>
              <a:gd name="T61" fmla="*/ 4192 h 12936"/>
              <a:gd name="T62" fmla="*/ 20769 w 23014"/>
              <a:gd name="T63" fmla="*/ 6468 h 12936"/>
              <a:gd name="T64" fmla="*/ 20475 w 23014"/>
              <a:gd name="T65" fmla="*/ 8744 h 12936"/>
              <a:gd name="T66" fmla="*/ 19426 w 23014"/>
              <a:gd name="T67" fmla="*/ 11191 h 12936"/>
              <a:gd name="T68" fmla="*/ 14913 w 23014"/>
              <a:gd name="T69" fmla="*/ 12936 h 12936"/>
              <a:gd name="T70" fmla="*/ 16325 w 23014"/>
              <a:gd name="T71" fmla="*/ 11997 h 12936"/>
              <a:gd name="T72" fmla="*/ 17647 w 23014"/>
              <a:gd name="T73" fmla="*/ 10538 h 12936"/>
              <a:gd name="T74" fmla="*/ 18582 w 23014"/>
              <a:gd name="T75" fmla="*/ 8631 h 12936"/>
              <a:gd name="T76" fmla="*/ 18916 w 23014"/>
              <a:gd name="T77" fmla="*/ 6468 h 12936"/>
              <a:gd name="T78" fmla="*/ 18765 w 23014"/>
              <a:gd name="T79" fmla="*/ 5002 h 12936"/>
              <a:gd name="T80" fmla="*/ 18019 w 23014"/>
              <a:gd name="T81" fmla="*/ 3000 h 12936"/>
              <a:gd name="T82" fmla="*/ 16741 w 23014"/>
              <a:gd name="T83" fmla="*/ 1319 h 12936"/>
              <a:gd name="T84" fmla="*/ 15408 w 23014"/>
              <a:gd name="T85" fmla="*/ 277 h 12936"/>
              <a:gd name="T86" fmla="*/ 21433 w 23014"/>
              <a:gd name="T87" fmla="*/ 1068 h 12936"/>
              <a:gd name="T88" fmla="*/ 22422 w 23014"/>
              <a:gd name="T89" fmla="*/ 3425 h 12936"/>
              <a:gd name="T90" fmla="*/ 22841 w 23014"/>
              <a:gd name="T91" fmla="*/ 6018 h 12936"/>
              <a:gd name="T92" fmla="*/ 22769 w 23014"/>
              <a:gd name="T93" fmla="*/ 7804 h 12936"/>
              <a:gd name="T94" fmla="*/ 22153 w 23014"/>
              <a:gd name="T95" fmla="*/ 10327 h 12936"/>
              <a:gd name="T96" fmla="*/ 20989 w 23014"/>
              <a:gd name="T97" fmla="*/ 12589 h 12936"/>
              <a:gd name="T98" fmla="*/ 19571 w 23014"/>
              <a:gd name="T99" fmla="*/ 11385 h 12936"/>
              <a:gd name="T100" fmla="*/ 20655 w 23014"/>
              <a:gd name="T101" fmla="*/ 8958 h 12936"/>
              <a:gd name="T102" fmla="*/ 20997 w 23014"/>
              <a:gd name="T103" fmla="*/ 6468 h 12936"/>
              <a:gd name="T104" fmla="*/ 20766 w 23014"/>
              <a:gd name="T105" fmla="*/ 4414 h 12936"/>
              <a:gd name="T106" fmla="*/ 19799 w 23014"/>
              <a:gd name="T107" fmla="*/ 1931 h 12936"/>
              <a:gd name="T108" fmla="*/ 21025 w 23014"/>
              <a:gd name="T109" fmla="*/ 0 h 12936"/>
              <a:gd name="T110" fmla="*/ 22674 w 23014"/>
              <a:gd name="T111" fmla="*/ 3472 h 12936"/>
              <a:gd name="T112" fmla="*/ 21918 w 23014"/>
              <a:gd name="T113" fmla="*/ 1499 h 12936"/>
              <a:gd name="T114" fmla="*/ 23014 w 23014"/>
              <a:gd name="T115" fmla="*/ 12936 h 12936"/>
              <a:gd name="T116" fmla="*/ 21996 w 23014"/>
              <a:gd name="T117" fmla="*/ 11280 h 12936"/>
              <a:gd name="T118" fmla="*/ 22722 w 23014"/>
              <a:gd name="T119" fmla="*/ 9293 h 12936"/>
              <a:gd name="T120" fmla="*/ 0 w 23014"/>
              <a:gd name="T121" fmla="*/ 7702 h 12936"/>
              <a:gd name="T122" fmla="*/ 439 w 23014"/>
              <a:gd name="T123" fmla="*/ 9806 h 12936"/>
              <a:gd name="T124" fmla="*/ 1256 w 23014"/>
              <a:gd name="T125" fmla="*/ 11749 h 1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014" h="12936">
                <a:moveTo>
                  <a:pt x="0" y="0"/>
                </a:moveTo>
                <a:lnTo>
                  <a:pt x="1989" y="0"/>
                </a:lnTo>
                <a:lnTo>
                  <a:pt x="1889" y="143"/>
                </a:lnTo>
                <a:lnTo>
                  <a:pt x="1791" y="287"/>
                </a:lnTo>
                <a:lnTo>
                  <a:pt x="1696" y="433"/>
                </a:lnTo>
                <a:lnTo>
                  <a:pt x="1604" y="582"/>
                </a:lnTo>
                <a:lnTo>
                  <a:pt x="1513" y="731"/>
                </a:lnTo>
                <a:lnTo>
                  <a:pt x="1426" y="881"/>
                </a:lnTo>
                <a:lnTo>
                  <a:pt x="1339" y="1034"/>
                </a:lnTo>
                <a:lnTo>
                  <a:pt x="1256" y="1187"/>
                </a:lnTo>
                <a:lnTo>
                  <a:pt x="1174" y="1343"/>
                </a:lnTo>
                <a:lnTo>
                  <a:pt x="1096" y="1499"/>
                </a:lnTo>
                <a:lnTo>
                  <a:pt x="1018" y="1656"/>
                </a:lnTo>
                <a:lnTo>
                  <a:pt x="945" y="1814"/>
                </a:lnTo>
                <a:lnTo>
                  <a:pt x="873" y="1975"/>
                </a:lnTo>
                <a:lnTo>
                  <a:pt x="803" y="2136"/>
                </a:lnTo>
                <a:lnTo>
                  <a:pt x="736" y="2299"/>
                </a:lnTo>
                <a:lnTo>
                  <a:pt x="672" y="2463"/>
                </a:lnTo>
                <a:lnTo>
                  <a:pt x="611" y="2629"/>
                </a:lnTo>
                <a:lnTo>
                  <a:pt x="550" y="2795"/>
                </a:lnTo>
                <a:lnTo>
                  <a:pt x="494" y="2962"/>
                </a:lnTo>
                <a:lnTo>
                  <a:pt x="439" y="3130"/>
                </a:lnTo>
                <a:lnTo>
                  <a:pt x="389" y="3300"/>
                </a:lnTo>
                <a:lnTo>
                  <a:pt x="340" y="3472"/>
                </a:lnTo>
                <a:lnTo>
                  <a:pt x="292" y="3643"/>
                </a:lnTo>
                <a:lnTo>
                  <a:pt x="249" y="3816"/>
                </a:lnTo>
                <a:lnTo>
                  <a:pt x="209" y="3990"/>
                </a:lnTo>
                <a:lnTo>
                  <a:pt x="170" y="4165"/>
                </a:lnTo>
                <a:lnTo>
                  <a:pt x="135" y="4340"/>
                </a:lnTo>
                <a:lnTo>
                  <a:pt x="102" y="4517"/>
                </a:lnTo>
                <a:lnTo>
                  <a:pt x="72" y="4696"/>
                </a:lnTo>
                <a:lnTo>
                  <a:pt x="45" y="4874"/>
                </a:lnTo>
                <a:lnTo>
                  <a:pt x="22" y="5053"/>
                </a:lnTo>
                <a:lnTo>
                  <a:pt x="0" y="5234"/>
                </a:lnTo>
                <a:lnTo>
                  <a:pt x="0" y="0"/>
                </a:lnTo>
                <a:close/>
                <a:moveTo>
                  <a:pt x="2267" y="0"/>
                </a:moveTo>
                <a:lnTo>
                  <a:pt x="4673" y="0"/>
                </a:lnTo>
                <a:lnTo>
                  <a:pt x="4520" y="158"/>
                </a:lnTo>
                <a:lnTo>
                  <a:pt x="4372" y="321"/>
                </a:lnTo>
                <a:lnTo>
                  <a:pt x="4226" y="487"/>
                </a:lnTo>
                <a:lnTo>
                  <a:pt x="4085" y="657"/>
                </a:lnTo>
                <a:lnTo>
                  <a:pt x="3948" y="830"/>
                </a:lnTo>
                <a:lnTo>
                  <a:pt x="3816" y="1006"/>
                </a:lnTo>
                <a:lnTo>
                  <a:pt x="3688" y="1184"/>
                </a:lnTo>
                <a:lnTo>
                  <a:pt x="3564" y="1367"/>
                </a:lnTo>
                <a:lnTo>
                  <a:pt x="3443" y="1551"/>
                </a:lnTo>
                <a:lnTo>
                  <a:pt x="3328" y="1739"/>
                </a:lnTo>
                <a:lnTo>
                  <a:pt x="3215" y="1931"/>
                </a:lnTo>
                <a:lnTo>
                  <a:pt x="3109" y="2123"/>
                </a:lnTo>
                <a:lnTo>
                  <a:pt x="3007" y="2320"/>
                </a:lnTo>
                <a:lnTo>
                  <a:pt x="2909" y="2518"/>
                </a:lnTo>
                <a:lnTo>
                  <a:pt x="2815" y="2720"/>
                </a:lnTo>
                <a:lnTo>
                  <a:pt x="2727" y="2924"/>
                </a:lnTo>
                <a:lnTo>
                  <a:pt x="2644" y="3130"/>
                </a:lnTo>
                <a:lnTo>
                  <a:pt x="2565" y="3339"/>
                </a:lnTo>
                <a:lnTo>
                  <a:pt x="2491" y="3550"/>
                </a:lnTo>
                <a:lnTo>
                  <a:pt x="2422" y="3762"/>
                </a:lnTo>
                <a:lnTo>
                  <a:pt x="2359" y="3978"/>
                </a:lnTo>
                <a:lnTo>
                  <a:pt x="2300" y="4194"/>
                </a:lnTo>
                <a:lnTo>
                  <a:pt x="2248" y="4414"/>
                </a:lnTo>
                <a:lnTo>
                  <a:pt x="2199" y="4635"/>
                </a:lnTo>
                <a:lnTo>
                  <a:pt x="2157" y="4859"/>
                </a:lnTo>
                <a:lnTo>
                  <a:pt x="2120" y="5084"/>
                </a:lnTo>
                <a:lnTo>
                  <a:pt x="2088" y="5311"/>
                </a:lnTo>
                <a:lnTo>
                  <a:pt x="2062" y="5539"/>
                </a:lnTo>
                <a:lnTo>
                  <a:pt x="2042" y="5768"/>
                </a:lnTo>
                <a:lnTo>
                  <a:pt x="2027" y="6001"/>
                </a:lnTo>
                <a:lnTo>
                  <a:pt x="2019" y="6233"/>
                </a:lnTo>
                <a:lnTo>
                  <a:pt x="2016" y="6468"/>
                </a:lnTo>
                <a:lnTo>
                  <a:pt x="2017" y="6468"/>
                </a:lnTo>
                <a:lnTo>
                  <a:pt x="2017" y="6468"/>
                </a:lnTo>
                <a:lnTo>
                  <a:pt x="2017" y="6468"/>
                </a:lnTo>
                <a:lnTo>
                  <a:pt x="2016" y="6468"/>
                </a:lnTo>
                <a:lnTo>
                  <a:pt x="2019" y="6703"/>
                </a:lnTo>
                <a:lnTo>
                  <a:pt x="2027" y="6935"/>
                </a:lnTo>
                <a:lnTo>
                  <a:pt x="2042" y="7168"/>
                </a:lnTo>
                <a:lnTo>
                  <a:pt x="2062" y="7397"/>
                </a:lnTo>
                <a:lnTo>
                  <a:pt x="2088" y="7625"/>
                </a:lnTo>
                <a:lnTo>
                  <a:pt x="2120" y="7852"/>
                </a:lnTo>
                <a:lnTo>
                  <a:pt x="2157" y="8077"/>
                </a:lnTo>
                <a:lnTo>
                  <a:pt x="2199" y="8300"/>
                </a:lnTo>
                <a:lnTo>
                  <a:pt x="2246" y="8522"/>
                </a:lnTo>
                <a:lnTo>
                  <a:pt x="2300" y="8742"/>
                </a:lnTo>
                <a:lnTo>
                  <a:pt x="2359" y="8958"/>
                </a:lnTo>
                <a:lnTo>
                  <a:pt x="2422" y="9174"/>
                </a:lnTo>
                <a:lnTo>
                  <a:pt x="2491" y="9386"/>
                </a:lnTo>
                <a:lnTo>
                  <a:pt x="2565" y="9597"/>
                </a:lnTo>
                <a:lnTo>
                  <a:pt x="2644" y="9806"/>
                </a:lnTo>
                <a:lnTo>
                  <a:pt x="2727" y="10012"/>
                </a:lnTo>
                <a:lnTo>
                  <a:pt x="2815" y="10216"/>
                </a:lnTo>
                <a:lnTo>
                  <a:pt x="2909" y="10418"/>
                </a:lnTo>
                <a:lnTo>
                  <a:pt x="3007" y="10616"/>
                </a:lnTo>
                <a:lnTo>
                  <a:pt x="3109" y="10813"/>
                </a:lnTo>
                <a:lnTo>
                  <a:pt x="3215" y="11007"/>
                </a:lnTo>
                <a:lnTo>
                  <a:pt x="3328" y="11197"/>
                </a:lnTo>
                <a:lnTo>
                  <a:pt x="3443" y="11385"/>
                </a:lnTo>
                <a:lnTo>
                  <a:pt x="3564" y="11569"/>
                </a:lnTo>
                <a:lnTo>
                  <a:pt x="3688" y="11752"/>
                </a:lnTo>
                <a:lnTo>
                  <a:pt x="3816" y="11930"/>
                </a:lnTo>
                <a:lnTo>
                  <a:pt x="3948" y="12106"/>
                </a:lnTo>
                <a:lnTo>
                  <a:pt x="4085" y="12279"/>
                </a:lnTo>
                <a:lnTo>
                  <a:pt x="4226" y="12449"/>
                </a:lnTo>
                <a:lnTo>
                  <a:pt x="4372" y="12615"/>
                </a:lnTo>
                <a:lnTo>
                  <a:pt x="4520" y="12778"/>
                </a:lnTo>
                <a:lnTo>
                  <a:pt x="4673" y="12936"/>
                </a:lnTo>
                <a:lnTo>
                  <a:pt x="2267" y="12936"/>
                </a:lnTo>
                <a:lnTo>
                  <a:pt x="2143" y="12765"/>
                </a:lnTo>
                <a:lnTo>
                  <a:pt x="2025" y="12589"/>
                </a:lnTo>
                <a:lnTo>
                  <a:pt x="1908" y="12414"/>
                </a:lnTo>
                <a:lnTo>
                  <a:pt x="1796" y="12234"/>
                </a:lnTo>
                <a:lnTo>
                  <a:pt x="1686" y="12052"/>
                </a:lnTo>
                <a:lnTo>
                  <a:pt x="1581" y="11868"/>
                </a:lnTo>
                <a:lnTo>
                  <a:pt x="1477" y="11683"/>
                </a:lnTo>
                <a:lnTo>
                  <a:pt x="1379" y="11496"/>
                </a:lnTo>
                <a:lnTo>
                  <a:pt x="1284" y="11306"/>
                </a:lnTo>
                <a:lnTo>
                  <a:pt x="1192" y="11113"/>
                </a:lnTo>
                <a:lnTo>
                  <a:pt x="1104" y="10919"/>
                </a:lnTo>
                <a:lnTo>
                  <a:pt x="1019" y="10724"/>
                </a:lnTo>
                <a:lnTo>
                  <a:pt x="939" y="10527"/>
                </a:lnTo>
                <a:lnTo>
                  <a:pt x="861" y="10327"/>
                </a:lnTo>
                <a:lnTo>
                  <a:pt x="788" y="10126"/>
                </a:lnTo>
                <a:lnTo>
                  <a:pt x="719" y="9922"/>
                </a:lnTo>
                <a:lnTo>
                  <a:pt x="652" y="9718"/>
                </a:lnTo>
                <a:lnTo>
                  <a:pt x="592" y="9511"/>
                </a:lnTo>
                <a:lnTo>
                  <a:pt x="534" y="9303"/>
                </a:lnTo>
                <a:lnTo>
                  <a:pt x="479" y="9093"/>
                </a:lnTo>
                <a:lnTo>
                  <a:pt x="431" y="8882"/>
                </a:lnTo>
                <a:lnTo>
                  <a:pt x="384" y="8669"/>
                </a:lnTo>
                <a:lnTo>
                  <a:pt x="343" y="8456"/>
                </a:lnTo>
                <a:lnTo>
                  <a:pt x="307" y="8239"/>
                </a:lnTo>
                <a:lnTo>
                  <a:pt x="274" y="8022"/>
                </a:lnTo>
                <a:lnTo>
                  <a:pt x="245" y="7804"/>
                </a:lnTo>
                <a:lnTo>
                  <a:pt x="220" y="7584"/>
                </a:lnTo>
                <a:lnTo>
                  <a:pt x="200" y="7363"/>
                </a:lnTo>
                <a:lnTo>
                  <a:pt x="184" y="7141"/>
                </a:lnTo>
                <a:lnTo>
                  <a:pt x="173" y="6918"/>
                </a:lnTo>
                <a:lnTo>
                  <a:pt x="166" y="6695"/>
                </a:lnTo>
                <a:lnTo>
                  <a:pt x="164" y="6468"/>
                </a:lnTo>
                <a:lnTo>
                  <a:pt x="161" y="6468"/>
                </a:lnTo>
                <a:lnTo>
                  <a:pt x="161" y="6468"/>
                </a:lnTo>
                <a:lnTo>
                  <a:pt x="161" y="6468"/>
                </a:lnTo>
                <a:lnTo>
                  <a:pt x="164" y="6468"/>
                </a:lnTo>
                <a:lnTo>
                  <a:pt x="166" y="6243"/>
                </a:lnTo>
                <a:lnTo>
                  <a:pt x="173" y="6018"/>
                </a:lnTo>
                <a:lnTo>
                  <a:pt x="184" y="5795"/>
                </a:lnTo>
                <a:lnTo>
                  <a:pt x="200" y="5573"/>
                </a:lnTo>
                <a:lnTo>
                  <a:pt x="220" y="5352"/>
                </a:lnTo>
                <a:lnTo>
                  <a:pt x="245" y="5132"/>
                </a:lnTo>
                <a:lnTo>
                  <a:pt x="274" y="4914"/>
                </a:lnTo>
                <a:lnTo>
                  <a:pt x="307" y="4697"/>
                </a:lnTo>
                <a:lnTo>
                  <a:pt x="343" y="4482"/>
                </a:lnTo>
                <a:lnTo>
                  <a:pt x="384" y="4267"/>
                </a:lnTo>
                <a:lnTo>
                  <a:pt x="431" y="4054"/>
                </a:lnTo>
                <a:lnTo>
                  <a:pt x="479" y="3843"/>
                </a:lnTo>
                <a:lnTo>
                  <a:pt x="534" y="3633"/>
                </a:lnTo>
                <a:lnTo>
                  <a:pt x="592" y="3425"/>
                </a:lnTo>
                <a:lnTo>
                  <a:pt x="652" y="3218"/>
                </a:lnTo>
                <a:lnTo>
                  <a:pt x="719" y="3014"/>
                </a:lnTo>
                <a:lnTo>
                  <a:pt x="788" y="2812"/>
                </a:lnTo>
                <a:lnTo>
                  <a:pt x="861" y="2609"/>
                </a:lnTo>
                <a:lnTo>
                  <a:pt x="939" y="2411"/>
                </a:lnTo>
                <a:lnTo>
                  <a:pt x="1019" y="2212"/>
                </a:lnTo>
                <a:lnTo>
                  <a:pt x="1104" y="2017"/>
                </a:lnTo>
                <a:lnTo>
                  <a:pt x="1192" y="1823"/>
                </a:lnTo>
                <a:lnTo>
                  <a:pt x="1284" y="1632"/>
                </a:lnTo>
                <a:lnTo>
                  <a:pt x="1379" y="1440"/>
                </a:lnTo>
                <a:lnTo>
                  <a:pt x="1477" y="1253"/>
                </a:lnTo>
                <a:lnTo>
                  <a:pt x="1581" y="1068"/>
                </a:lnTo>
                <a:lnTo>
                  <a:pt x="1686" y="884"/>
                </a:lnTo>
                <a:lnTo>
                  <a:pt x="1796" y="702"/>
                </a:lnTo>
                <a:lnTo>
                  <a:pt x="1908" y="524"/>
                </a:lnTo>
                <a:lnTo>
                  <a:pt x="2025" y="347"/>
                </a:lnTo>
                <a:lnTo>
                  <a:pt x="2143" y="171"/>
                </a:lnTo>
                <a:lnTo>
                  <a:pt x="2267" y="0"/>
                </a:lnTo>
                <a:close/>
                <a:moveTo>
                  <a:pt x="4990" y="0"/>
                </a:moveTo>
                <a:lnTo>
                  <a:pt x="8101" y="0"/>
                </a:lnTo>
                <a:lnTo>
                  <a:pt x="7975" y="65"/>
                </a:lnTo>
                <a:lnTo>
                  <a:pt x="7851" y="134"/>
                </a:lnTo>
                <a:lnTo>
                  <a:pt x="7727" y="205"/>
                </a:lnTo>
                <a:lnTo>
                  <a:pt x="7605" y="277"/>
                </a:lnTo>
                <a:lnTo>
                  <a:pt x="7485" y="352"/>
                </a:lnTo>
                <a:lnTo>
                  <a:pt x="7367" y="430"/>
                </a:lnTo>
                <a:lnTo>
                  <a:pt x="7249" y="510"/>
                </a:lnTo>
                <a:lnTo>
                  <a:pt x="7134" y="592"/>
                </a:lnTo>
                <a:lnTo>
                  <a:pt x="7020" y="675"/>
                </a:lnTo>
                <a:lnTo>
                  <a:pt x="6908" y="762"/>
                </a:lnTo>
                <a:lnTo>
                  <a:pt x="6798" y="850"/>
                </a:lnTo>
                <a:lnTo>
                  <a:pt x="6689" y="939"/>
                </a:lnTo>
                <a:lnTo>
                  <a:pt x="6582" y="1031"/>
                </a:lnTo>
                <a:lnTo>
                  <a:pt x="6477" y="1126"/>
                </a:lnTo>
                <a:lnTo>
                  <a:pt x="6375" y="1221"/>
                </a:lnTo>
                <a:lnTo>
                  <a:pt x="6273" y="1319"/>
                </a:lnTo>
                <a:lnTo>
                  <a:pt x="6149" y="1445"/>
                </a:lnTo>
                <a:lnTo>
                  <a:pt x="6028" y="1572"/>
                </a:lnTo>
                <a:lnTo>
                  <a:pt x="5910" y="1704"/>
                </a:lnTo>
                <a:lnTo>
                  <a:pt x="5795" y="1837"/>
                </a:lnTo>
                <a:lnTo>
                  <a:pt x="5682" y="1975"/>
                </a:lnTo>
                <a:lnTo>
                  <a:pt x="5574" y="2113"/>
                </a:lnTo>
                <a:lnTo>
                  <a:pt x="5469" y="2255"/>
                </a:lnTo>
                <a:lnTo>
                  <a:pt x="5367" y="2398"/>
                </a:lnTo>
                <a:lnTo>
                  <a:pt x="5269" y="2545"/>
                </a:lnTo>
                <a:lnTo>
                  <a:pt x="5174" y="2694"/>
                </a:lnTo>
                <a:lnTo>
                  <a:pt x="5083" y="2846"/>
                </a:lnTo>
                <a:lnTo>
                  <a:pt x="4995" y="3000"/>
                </a:lnTo>
                <a:lnTo>
                  <a:pt x="4912" y="3156"/>
                </a:lnTo>
                <a:lnTo>
                  <a:pt x="4831" y="3313"/>
                </a:lnTo>
                <a:lnTo>
                  <a:pt x="4755" y="3473"/>
                </a:lnTo>
                <a:lnTo>
                  <a:pt x="4683" y="3636"/>
                </a:lnTo>
                <a:lnTo>
                  <a:pt x="4614" y="3801"/>
                </a:lnTo>
                <a:lnTo>
                  <a:pt x="4549" y="3966"/>
                </a:lnTo>
                <a:lnTo>
                  <a:pt x="4488" y="4135"/>
                </a:lnTo>
                <a:lnTo>
                  <a:pt x="4432" y="4305"/>
                </a:lnTo>
                <a:lnTo>
                  <a:pt x="4380" y="4476"/>
                </a:lnTo>
                <a:lnTo>
                  <a:pt x="4333" y="4650"/>
                </a:lnTo>
                <a:lnTo>
                  <a:pt x="4290" y="4826"/>
                </a:lnTo>
                <a:lnTo>
                  <a:pt x="4249" y="5002"/>
                </a:lnTo>
                <a:lnTo>
                  <a:pt x="4215" y="5180"/>
                </a:lnTo>
                <a:lnTo>
                  <a:pt x="4185" y="5360"/>
                </a:lnTo>
                <a:lnTo>
                  <a:pt x="4159" y="5542"/>
                </a:lnTo>
                <a:lnTo>
                  <a:pt x="4137" y="5724"/>
                </a:lnTo>
                <a:lnTo>
                  <a:pt x="4120" y="5908"/>
                </a:lnTo>
                <a:lnTo>
                  <a:pt x="4108" y="6094"/>
                </a:lnTo>
                <a:lnTo>
                  <a:pt x="4101" y="6280"/>
                </a:lnTo>
                <a:lnTo>
                  <a:pt x="4098" y="6468"/>
                </a:lnTo>
                <a:lnTo>
                  <a:pt x="4101" y="6468"/>
                </a:lnTo>
                <a:lnTo>
                  <a:pt x="4101" y="6468"/>
                </a:lnTo>
                <a:lnTo>
                  <a:pt x="4101" y="6468"/>
                </a:lnTo>
                <a:lnTo>
                  <a:pt x="4098" y="6468"/>
                </a:lnTo>
                <a:lnTo>
                  <a:pt x="4101" y="6656"/>
                </a:lnTo>
                <a:lnTo>
                  <a:pt x="4108" y="6842"/>
                </a:lnTo>
                <a:lnTo>
                  <a:pt x="4120" y="7028"/>
                </a:lnTo>
                <a:lnTo>
                  <a:pt x="4137" y="7212"/>
                </a:lnTo>
                <a:lnTo>
                  <a:pt x="4159" y="7394"/>
                </a:lnTo>
                <a:lnTo>
                  <a:pt x="4185" y="7576"/>
                </a:lnTo>
                <a:lnTo>
                  <a:pt x="4215" y="7756"/>
                </a:lnTo>
                <a:lnTo>
                  <a:pt x="4249" y="7934"/>
                </a:lnTo>
                <a:lnTo>
                  <a:pt x="4290" y="8110"/>
                </a:lnTo>
                <a:lnTo>
                  <a:pt x="4333" y="8286"/>
                </a:lnTo>
                <a:lnTo>
                  <a:pt x="4380" y="8460"/>
                </a:lnTo>
                <a:lnTo>
                  <a:pt x="4432" y="8631"/>
                </a:lnTo>
                <a:lnTo>
                  <a:pt x="4488" y="8801"/>
                </a:lnTo>
                <a:lnTo>
                  <a:pt x="4549" y="8970"/>
                </a:lnTo>
                <a:lnTo>
                  <a:pt x="4614" y="9135"/>
                </a:lnTo>
                <a:lnTo>
                  <a:pt x="4683" y="9300"/>
                </a:lnTo>
                <a:lnTo>
                  <a:pt x="4755" y="9463"/>
                </a:lnTo>
                <a:lnTo>
                  <a:pt x="4831" y="9623"/>
                </a:lnTo>
                <a:lnTo>
                  <a:pt x="4912" y="9780"/>
                </a:lnTo>
                <a:lnTo>
                  <a:pt x="4995" y="9937"/>
                </a:lnTo>
                <a:lnTo>
                  <a:pt x="5083" y="10090"/>
                </a:lnTo>
                <a:lnTo>
                  <a:pt x="5174" y="10242"/>
                </a:lnTo>
                <a:lnTo>
                  <a:pt x="5269" y="10391"/>
                </a:lnTo>
                <a:lnTo>
                  <a:pt x="5367" y="10538"/>
                </a:lnTo>
                <a:lnTo>
                  <a:pt x="5469" y="10682"/>
                </a:lnTo>
                <a:lnTo>
                  <a:pt x="5574" y="10824"/>
                </a:lnTo>
                <a:lnTo>
                  <a:pt x="5682" y="10963"/>
                </a:lnTo>
                <a:lnTo>
                  <a:pt x="5795" y="11099"/>
                </a:lnTo>
                <a:lnTo>
                  <a:pt x="5910" y="11232"/>
                </a:lnTo>
                <a:lnTo>
                  <a:pt x="6028" y="11364"/>
                </a:lnTo>
                <a:lnTo>
                  <a:pt x="6149" y="11491"/>
                </a:lnTo>
                <a:lnTo>
                  <a:pt x="6273" y="11617"/>
                </a:lnTo>
                <a:lnTo>
                  <a:pt x="6375" y="11715"/>
                </a:lnTo>
                <a:lnTo>
                  <a:pt x="6477" y="11810"/>
                </a:lnTo>
                <a:lnTo>
                  <a:pt x="6582" y="11905"/>
                </a:lnTo>
                <a:lnTo>
                  <a:pt x="6689" y="11997"/>
                </a:lnTo>
                <a:lnTo>
                  <a:pt x="6798" y="12086"/>
                </a:lnTo>
                <a:lnTo>
                  <a:pt x="6908" y="12174"/>
                </a:lnTo>
                <a:lnTo>
                  <a:pt x="7020" y="12261"/>
                </a:lnTo>
                <a:lnTo>
                  <a:pt x="7134" y="12344"/>
                </a:lnTo>
                <a:lnTo>
                  <a:pt x="7249" y="12426"/>
                </a:lnTo>
                <a:lnTo>
                  <a:pt x="7366" y="12506"/>
                </a:lnTo>
                <a:lnTo>
                  <a:pt x="7485" y="12584"/>
                </a:lnTo>
                <a:lnTo>
                  <a:pt x="7605" y="12659"/>
                </a:lnTo>
                <a:lnTo>
                  <a:pt x="7727" y="12731"/>
                </a:lnTo>
                <a:lnTo>
                  <a:pt x="7849" y="12802"/>
                </a:lnTo>
                <a:lnTo>
                  <a:pt x="7975" y="12871"/>
                </a:lnTo>
                <a:lnTo>
                  <a:pt x="8101" y="12936"/>
                </a:lnTo>
                <a:lnTo>
                  <a:pt x="4990" y="12936"/>
                </a:lnTo>
                <a:lnTo>
                  <a:pt x="4961" y="12908"/>
                </a:lnTo>
                <a:lnTo>
                  <a:pt x="4805" y="12752"/>
                </a:lnTo>
                <a:lnTo>
                  <a:pt x="4654" y="12592"/>
                </a:lnTo>
                <a:lnTo>
                  <a:pt x="4506" y="12428"/>
                </a:lnTo>
                <a:lnTo>
                  <a:pt x="4363" y="12262"/>
                </a:lnTo>
                <a:lnTo>
                  <a:pt x="4223" y="12091"/>
                </a:lnTo>
                <a:lnTo>
                  <a:pt x="4088" y="11918"/>
                </a:lnTo>
                <a:lnTo>
                  <a:pt x="3957" y="11741"/>
                </a:lnTo>
                <a:lnTo>
                  <a:pt x="3829" y="11561"/>
                </a:lnTo>
                <a:lnTo>
                  <a:pt x="3707" y="11377"/>
                </a:lnTo>
                <a:lnTo>
                  <a:pt x="3588" y="11191"/>
                </a:lnTo>
                <a:lnTo>
                  <a:pt x="3475" y="11001"/>
                </a:lnTo>
                <a:lnTo>
                  <a:pt x="3365" y="10808"/>
                </a:lnTo>
                <a:lnTo>
                  <a:pt x="3262" y="10614"/>
                </a:lnTo>
                <a:lnTo>
                  <a:pt x="3161" y="10416"/>
                </a:lnTo>
                <a:lnTo>
                  <a:pt x="3066" y="10216"/>
                </a:lnTo>
                <a:lnTo>
                  <a:pt x="2975" y="10012"/>
                </a:lnTo>
                <a:lnTo>
                  <a:pt x="2890" y="9807"/>
                </a:lnTo>
                <a:lnTo>
                  <a:pt x="2809" y="9599"/>
                </a:lnTo>
                <a:lnTo>
                  <a:pt x="2735" y="9389"/>
                </a:lnTo>
                <a:lnTo>
                  <a:pt x="2664" y="9177"/>
                </a:lnTo>
                <a:lnTo>
                  <a:pt x="2599" y="8961"/>
                </a:lnTo>
                <a:lnTo>
                  <a:pt x="2539" y="8744"/>
                </a:lnTo>
                <a:lnTo>
                  <a:pt x="2484" y="8525"/>
                </a:lnTo>
                <a:lnTo>
                  <a:pt x="2435" y="8304"/>
                </a:lnTo>
                <a:lnTo>
                  <a:pt x="2392" y="8080"/>
                </a:lnTo>
                <a:lnTo>
                  <a:pt x="2354" y="7855"/>
                </a:lnTo>
                <a:lnTo>
                  <a:pt x="2321" y="7628"/>
                </a:lnTo>
                <a:lnTo>
                  <a:pt x="2295" y="7399"/>
                </a:lnTo>
                <a:lnTo>
                  <a:pt x="2274" y="7169"/>
                </a:lnTo>
                <a:lnTo>
                  <a:pt x="2259" y="6937"/>
                </a:lnTo>
                <a:lnTo>
                  <a:pt x="2251" y="6703"/>
                </a:lnTo>
                <a:lnTo>
                  <a:pt x="2246" y="6468"/>
                </a:lnTo>
                <a:lnTo>
                  <a:pt x="2245" y="6468"/>
                </a:lnTo>
                <a:lnTo>
                  <a:pt x="2245" y="6468"/>
                </a:lnTo>
                <a:lnTo>
                  <a:pt x="2245" y="6468"/>
                </a:lnTo>
                <a:lnTo>
                  <a:pt x="2246" y="6468"/>
                </a:lnTo>
                <a:lnTo>
                  <a:pt x="2251" y="6233"/>
                </a:lnTo>
                <a:lnTo>
                  <a:pt x="2259" y="5999"/>
                </a:lnTo>
                <a:lnTo>
                  <a:pt x="2274" y="5767"/>
                </a:lnTo>
                <a:lnTo>
                  <a:pt x="2295" y="5537"/>
                </a:lnTo>
                <a:lnTo>
                  <a:pt x="2321" y="5308"/>
                </a:lnTo>
                <a:lnTo>
                  <a:pt x="2354" y="5081"/>
                </a:lnTo>
                <a:lnTo>
                  <a:pt x="2392" y="4856"/>
                </a:lnTo>
                <a:lnTo>
                  <a:pt x="2435" y="4633"/>
                </a:lnTo>
                <a:lnTo>
                  <a:pt x="2484" y="4411"/>
                </a:lnTo>
                <a:lnTo>
                  <a:pt x="2539" y="4193"/>
                </a:lnTo>
                <a:lnTo>
                  <a:pt x="2599" y="3975"/>
                </a:lnTo>
                <a:lnTo>
                  <a:pt x="2664" y="3759"/>
                </a:lnTo>
                <a:lnTo>
                  <a:pt x="2735" y="3547"/>
                </a:lnTo>
                <a:lnTo>
                  <a:pt x="2809" y="3337"/>
                </a:lnTo>
                <a:lnTo>
                  <a:pt x="2890" y="3129"/>
                </a:lnTo>
                <a:lnTo>
                  <a:pt x="2975" y="2924"/>
                </a:lnTo>
                <a:lnTo>
                  <a:pt x="3066" y="2720"/>
                </a:lnTo>
                <a:lnTo>
                  <a:pt x="3161" y="2520"/>
                </a:lnTo>
                <a:lnTo>
                  <a:pt x="3262" y="2322"/>
                </a:lnTo>
                <a:lnTo>
                  <a:pt x="3365" y="2128"/>
                </a:lnTo>
                <a:lnTo>
                  <a:pt x="3475" y="1935"/>
                </a:lnTo>
                <a:lnTo>
                  <a:pt x="3588" y="1745"/>
                </a:lnTo>
                <a:lnTo>
                  <a:pt x="3707" y="1559"/>
                </a:lnTo>
                <a:lnTo>
                  <a:pt x="3829" y="1375"/>
                </a:lnTo>
                <a:lnTo>
                  <a:pt x="3957" y="1195"/>
                </a:lnTo>
                <a:lnTo>
                  <a:pt x="4088" y="1018"/>
                </a:lnTo>
                <a:lnTo>
                  <a:pt x="4223" y="845"/>
                </a:lnTo>
                <a:lnTo>
                  <a:pt x="4363" y="674"/>
                </a:lnTo>
                <a:lnTo>
                  <a:pt x="4506" y="508"/>
                </a:lnTo>
                <a:lnTo>
                  <a:pt x="4654" y="344"/>
                </a:lnTo>
                <a:lnTo>
                  <a:pt x="4805" y="184"/>
                </a:lnTo>
                <a:lnTo>
                  <a:pt x="4961" y="28"/>
                </a:lnTo>
                <a:lnTo>
                  <a:pt x="4990" y="0"/>
                </a:lnTo>
                <a:close/>
                <a:moveTo>
                  <a:pt x="14913" y="0"/>
                </a:moveTo>
                <a:lnTo>
                  <a:pt x="18024" y="0"/>
                </a:lnTo>
                <a:lnTo>
                  <a:pt x="18053" y="28"/>
                </a:lnTo>
                <a:lnTo>
                  <a:pt x="18209" y="184"/>
                </a:lnTo>
                <a:lnTo>
                  <a:pt x="18360" y="344"/>
                </a:lnTo>
                <a:lnTo>
                  <a:pt x="18508" y="508"/>
                </a:lnTo>
                <a:lnTo>
                  <a:pt x="18651" y="675"/>
                </a:lnTo>
                <a:lnTo>
                  <a:pt x="18791" y="845"/>
                </a:lnTo>
                <a:lnTo>
                  <a:pt x="18926" y="1018"/>
                </a:lnTo>
                <a:lnTo>
                  <a:pt x="19057" y="1195"/>
                </a:lnTo>
                <a:lnTo>
                  <a:pt x="19185" y="1377"/>
                </a:lnTo>
                <a:lnTo>
                  <a:pt x="19307" y="1559"/>
                </a:lnTo>
                <a:lnTo>
                  <a:pt x="19426" y="1745"/>
                </a:lnTo>
                <a:lnTo>
                  <a:pt x="19539" y="1935"/>
                </a:lnTo>
                <a:lnTo>
                  <a:pt x="19649" y="2128"/>
                </a:lnTo>
                <a:lnTo>
                  <a:pt x="19752" y="2322"/>
                </a:lnTo>
                <a:lnTo>
                  <a:pt x="19853" y="2520"/>
                </a:lnTo>
                <a:lnTo>
                  <a:pt x="19948" y="2720"/>
                </a:lnTo>
                <a:lnTo>
                  <a:pt x="20039" y="2924"/>
                </a:lnTo>
                <a:lnTo>
                  <a:pt x="20124" y="3129"/>
                </a:lnTo>
                <a:lnTo>
                  <a:pt x="20205" y="3337"/>
                </a:lnTo>
                <a:lnTo>
                  <a:pt x="20279" y="3547"/>
                </a:lnTo>
                <a:lnTo>
                  <a:pt x="20350" y="3759"/>
                </a:lnTo>
                <a:lnTo>
                  <a:pt x="20415" y="3975"/>
                </a:lnTo>
                <a:lnTo>
                  <a:pt x="20475" y="4192"/>
                </a:lnTo>
                <a:lnTo>
                  <a:pt x="20530" y="4411"/>
                </a:lnTo>
                <a:lnTo>
                  <a:pt x="20579" y="4632"/>
                </a:lnTo>
                <a:lnTo>
                  <a:pt x="20622" y="4856"/>
                </a:lnTo>
                <a:lnTo>
                  <a:pt x="20660" y="5081"/>
                </a:lnTo>
                <a:lnTo>
                  <a:pt x="20693" y="5308"/>
                </a:lnTo>
                <a:lnTo>
                  <a:pt x="20719" y="5537"/>
                </a:lnTo>
                <a:lnTo>
                  <a:pt x="20740" y="5767"/>
                </a:lnTo>
                <a:lnTo>
                  <a:pt x="20755" y="5999"/>
                </a:lnTo>
                <a:lnTo>
                  <a:pt x="20763" y="6233"/>
                </a:lnTo>
                <a:lnTo>
                  <a:pt x="20768" y="6468"/>
                </a:lnTo>
                <a:lnTo>
                  <a:pt x="20769" y="6468"/>
                </a:lnTo>
                <a:lnTo>
                  <a:pt x="20769" y="6468"/>
                </a:lnTo>
                <a:lnTo>
                  <a:pt x="20769" y="6468"/>
                </a:lnTo>
                <a:lnTo>
                  <a:pt x="20768" y="6468"/>
                </a:lnTo>
                <a:lnTo>
                  <a:pt x="20763" y="6703"/>
                </a:lnTo>
                <a:lnTo>
                  <a:pt x="20755" y="6937"/>
                </a:lnTo>
                <a:lnTo>
                  <a:pt x="20740" y="7169"/>
                </a:lnTo>
                <a:lnTo>
                  <a:pt x="20719" y="7399"/>
                </a:lnTo>
                <a:lnTo>
                  <a:pt x="20693" y="7628"/>
                </a:lnTo>
                <a:lnTo>
                  <a:pt x="20660" y="7855"/>
                </a:lnTo>
                <a:lnTo>
                  <a:pt x="20622" y="8080"/>
                </a:lnTo>
                <a:lnTo>
                  <a:pt x="20579" y="8304"/>
                </a:lnTo>
                <a:lnTo>
                  <a:pt x="20530" y="8525"/>
                </a:lnTo>
                <a:lnTo>
                  <a:pt x="20475" y="8744"/>
                </a:lnTo>
                <a:lnTo>
                  <a:pt x="20415" y="8961"/>
                </a:lnTo>
                <a:lnTo>
                  <a:pt x="20350" y="9177"/>
                </a:lnTo>
                <a:lnTo>
                  <a:pt x="20279" y="9389"/>
                </a:lnTo>
                <a:lnTo>
                  <a:pt x="20205" y="9599"/>
                </a:lnTo>
                <a:lnTo>
                  <a:pt x="20124" y="9807"/>
                </a:lnTo>
                <a:lnTo>
                  <a:pt x="20039" y="10012"/>
                </a:lnTo>
                <a:lnTo>
                  <a:pt x="19948" y="10216"/>
                </a:lnTo>
                <a:lnTo>
                  <a:pt x="19853" y="10416"/>
                </a:lnTo>
                <a:lnTo>
                  <a:pt x="19752" y="10614"/>
                </a:lnTo>
                <a:lnTo>
                  <a:pt x="19649" y="10808"/>
                </a:lnTo>
                <a:lnTo>
                  <a:pt x="19539" y="11001"/>
                </a:lnTo>
                <a:lnTo>
                  <a:pt x="19426" y="11191"/>
                </a:lnTo>
                <a:lnTo>
                  <a:pt x="19307" y="11377"/>
                </a:lnTo>
                <a:lnTo>
                  <a:pt x="19185" y="11561"/>
                </a:lnTo>
                <a:lnTo>
                  <a:pt x="19057" y="11741"/>
                </a:lnTo>
                <a:lnTo>
                  <a:pt x="18926" y="11918"/>
                </a:lnTo>
                <a:lnTo>
                  <a:pt x="18791" y="12091"/>
                </a:lnTo>
                <a:lnTo>
                  <a:pt x="18651" y="12262"/>
                </a:lnTo>
                <a:lnTo>
                  <a:pt x="18508" y="12429"/>
                </a:lnTo>
                <a:lnTo>
                  <a:pt x="18360" y="12592"/>
                </a:lnTo>
                <a:lnTo>
                  <a:pt x="18209" y="12752"/>
                </a:lnTo>
                <a:lnTo>
                  <a:pt x="18053" y="12908"/>
                </a:lnTo>
                <a:lnTo>
                  <a:pt x="18024" y="12936"/>
                </a:lnTo>
                <a:lnTo>
                  <a:pt x="14913" y="12936"/>
                </a:lnTo>
                <a:lnTo>
                  <a:pt x="15039" y="12871"/>
                </a:lnTo>
                <a:lnTo>
                  <a:pt x="15163" y="12802"/>
                </a:lnTo>
                <a:lnTo>
                  <a:pt x="15287" y="12731"/>
                </a:lnTo>
                <a:lnTo>
                  <a:pt x="15409" y="12659"/>
                </a:lnTo>
                <a:lnTo>
                  <a:pt x="15529" y="12584"/>
                </a:lnTo>
                <a:lnTo>
                  <a:pt x="15647" y="12506"/>
                </a:lnTo>
                <a:lnTo>
                  <a:pt x="15765" y="12426"/>
                </a:lnTo>
                <a:lnTo>
                  <a:pt x="15880" y="12344"/>
                </a:lnTo>
                <a:lnTo>
                  <a:pt x="15994" y="12261"/>
                </a:lnTo>
                <a:lnTo>
                  <a:pt x="16106" y="12174"/>
                </a:lnTo>
                <a:lnTo>
                  <a:pt x="16216" y="12086"/>
                </a:lnTo>
                <a:lnTo>
                  <a:pt x="16325" y="11997"/>
                </a:lnTo>
                <a:lnTo>
                  <a:pt x="16432" y="11905"/>
                </a:lnTo>
                <a:lnTo>
                  <a:pt x="16537" y="11810"/>
                </a:lnTo>
                <a:lnTo>
                  <a:pt x="16639" y="11715"/>
                </a:lnTo>
                <a:lnTo>
                  <a:pt x="16741" y="11617"/>
                </a:lnTo>
                <a:lnTo>
                  <a:pt x="16865" y="11491"/>
                </a:lnTo>
                <a:lnTo>
                  <a:pt x="16986" y="11364"/>
                </a:lnTo>
                <a:lnTo>
                  <a:pt x="17104" y="11232"/>
                </a:lnTo>
                <a:lnTo>
                  <a:pt x="17219" y="11099"/>
                </a:lnTo>
                <a:lnTo>
                  <a:pt x="17332" y="10963"/>
                </a:lnTo>
                <a:lnTo>
                  <a:pt x="17440" y="10823"/>
                </a:lnTo>
                <a:lnTo>
                  <a:pt x="17545" y="10681"/>
                </a:lnTo>
                <a:lnTo>
                  <a:pt x="17647" y="10538"/>
                </a:lnTo>
                <a:lnTo>
                  <a:pt x="17745" y="10391"/>
                </a:lnTo>
                <a:lnTo>
                  <a:pt x="17840" y="10242"/>
                </a:lnTo>
                <a:lnTo>
                  <a:pt x="17931" y="10090"/>
                </a:lnTo>
                <a:lnTo>
                  <a:pt x="18019" y="9937"/>
                </a:lnTo>
                <a:lnTo>
                  <a:pt x="18102" y="9780"/>
                </a:lnTo>
                <a:lnTo>
                  <a:pt x="18183" y="9623"/>
                </a:lnTo>
                <a:lnTo>
                  <a:pt x="18259" y="9463"/>
                </a:lnTo>
                <a:lnTo>
                  <a:pt x="18331" y="9300"/>
                </a:lnTo>
                <a:lnTo>
                  <a:pt x="18400" y="9135"/>
                </a:lnTo>
                <a:lnTo>
                  <a:pt x="18464" y="8970"/>
                </a:lnTo>
                <a:lnTo>
                  <a:pt x="18524" y="8801"/>
                </a:lnTo>
                <a:lnTo>
                  <a:pt x="18582" y="8631"/>
                </a:lnTo>
                <a:lnTo>
                  <a:pt x="18634" y="8460"/>
                </a:lnTo>
                <a:lnTo>
                  <a:pt x="18681" y="8286"/>
                </a:lnTo>
                <a:lnTo>
                  <a:pt x="18724" y="8111"/>
                </a:lnTo>
                <a:lnTo>
                  <a:pt x="18765" y="7934"/>
                </a:lnTo>
                <a:lnTo>
                  <a:pt x="18799" y="7756"/>
                </a:lnTo>
                <a:lnTo>
                  <a:pt x="18829" y="7576"/>
                </a:lnTo>
                <a:lnTo>
                  <a:pt x="18855" y="7394"/>
                </a:lnTo>
                <a:lnTo>
                  <a:pt x="18877" y="7212"/>
                </a:lnTo>
                <a:lnTo>
                  <a:pt x="18893" y="7028"/>
                </a:lnTo>
                <a:lnTo>
                  <a:pt x="18906" y="6842"/>
                </a:lnTo>
                <a:lnTo>
                  <a:pt x="18913" y="6656"/>
                </a:lnTo>
                <a:lnTo>
                  <a:pt x="18916" y="6468"/>
                </a:lnTo>
                <a:lnTo>
                  <a:pt x="18913" y="6468"/>
                </a:lnTo>
                <a:lnTo>
                  <a:pt x="18913" y="6468"/>
                </a:lnTo>
                <a:lnTo>
                  <a:pt x="18913" y="6468"/>
                </a:lnTo>
                <a:lnTo>
                  <a:pt x="18916" y="6468"/>
                </a:lnTo>
                <a:lnTo>
                  <a:pt x="18913" y="6280"/>
                </a:lnTo>
                <a:lnTo>
                  <a:pt x="18906" y="6094"/>
                </a:lnTo>
                <a:lnTo>
                  <a:pt x="18893" y="5908"/>
                </a:lnTo>
                <a:lnTo>
                  <a:pt x="18877" y="5724"/>
                </a:lnTo>
                <a:lnTo>
                  <a:pt x="18855" y="5542"/>
                </a:lnTo>
                <a:lnTo>
                  <a:pt x="18829" y="5360"/>
                </a:lnTo>
                <a:lnTo>
                  <a:pt x="18799" y="5180"/>
                </a:lnTo>
                <a:lnTo>
                  <a:pt x="18765" y="5002"/>
                </a:lnTo>
                <a:lnTo>
                  <a:pt x="18724" y="4826"/>
                </a:lnTo>
                <a:lnTo>
                  <a:pt x="18681" y="4650"/>
                </a:lnTo>
                <a:lnTo>
                  <a:pt x="18634" y="4478"/>
                </a:lnTo>
                <a:lnTo>
                  <a:pt x="18582" y="4305"/>
                </a:lnTo>
                <a:lnTo>
                  <a:pt x="18524" y="4135"/>
                </a:lnTo>
                <a:lnTo>
                  <a:pt x="18464" y="3966"/>
                </a:lnTo>
                <a:lnTo>
                  <a:pt x="18400" y="3801"/>
                </a:lnTo>
                <a:lnTo>
                  <a:pt x="18331" y="3636"/>
                </a:lnTo>
                <a:lnTo>
                  <a:pt x="18259" y="3473"/>
                </a:lnTo>
                <a:lnTo>
                  <a:pt x="18183" y="3313"/>
                </a:lnTo>
                <a:lnTo>
                  <a:pt x="18102" y="3156"/>
                </a:lnTo>
                <a:lnTo>
                  <a:pt x="18019" y="3000"/>
                </a:lnTo>
                <a:lnTo>
                  <a:pt x="17931" y="2846"/>
                </a:lnTo>
                <a:lnTo>
                  <a:pt x="17840" y="2694"/>
                </a:lnTo>
                <a:lnTo>
                  <a:pt x="17745" y="2545"/>
                </a:lnTo>
                <a:lnTo>
                  <a:pt x="17647" y="2398"/>
                </a:lnTo>
                <a:lnTo>
                  <a:pt x="17545" y="2255"/>
                </a:lnTo>
                <a:lnTo>
                  <a:pt x="17440" y="2113"/>
                </a:lnTo>
                <a:lnTo>
                  <a:pt x="17332" y="1973"/>
                </a:lnTo>
                <a:lnTo>
                  <a:pt x="17219" y="1837"/>
                </a:lnTo>
                <a:lnTo>
                  <a:pt x="17104" y="1704"/>
                </a:lnTo>
                <a:lnTo>
                  <a:pt x="16986" y="1572"/>
                </a:lnTo>
                <a:lnTo>
                  <a:pt x="16865" y="1445"/>
                </a:lnTo>
                <a:lnTo>
                  <a:pt x="16741" y="1319"/>
                </a:lnTo>
                <a:lnTo>
                  <a:pt x="16639" y="1221"/>
                </a:lnTo>
                <a:lnTo>
                  <a:pt x="16537" y="1126"/>
                </a:lnTo>
                <a:lnTo>
                  <a:pt x="16432" y="1031"/>
                </a:lnTo>
                <a:lnTo>
                  <a:pt x="16325" y="939"/>
                </a:lnTo>
                <a:lnTo>
                  <a:pt x="16216" y="850"/>
                </a:lnTo>
                <a:lnTo>
                  <a:pt x="16105" y="762"/>
                </a:lnTo>
                <a:lnTo>
                  <a:pt x="15994" y="675"/>
                </a:lnTo>
                <a:lnTo>
                  <a:pt x="15880" y="592"/>
                </a:lnTo>
                <a:lnTo>
                  <a:pt x="15764" y="510"/>
                </a:lnTo>
                <a:lnTo>
                  <a:pt x="15647" y="430"/>
                </a:lnTo>
                <a:lnTo>
                  <a:pt x="15529" y="352"/>
                </a:lnTo>
                <a:lnTo>
                  <a:pt x="15408" y="277"/>
                </a:lnTo>
                <a:lnTo>
                  <a:pt x="15287" y="205"/>
                </a:lnTo>
                <a:lnTo>
                  <a:pt x="15163" y="134"/>
                </a:lnTo>
                <a:lnTo>
                  <a:pt x="15039" y="65"/>
                </a:lnTo>
                <a:lnTo>
                  <a:pt x="14913" y="0"/>
                </a:lnTo>
                <a:close/>
                <a:moveTo>
                  <a:pt x="18341" y="0"/>
                </a:moveTo>
                <a:lnTo>
                  <a:pt x="20747" y="0"/>
                </a:lnTo>
                <a:lnTo>
                  <a:pt x="20870" y="171"/>
                </a:lnTo>
                <a:lnTo>
                  <a:pt x="20989" y="347"/>
                </a:lnTo>
                <a:lnTo>
                  <a:pt x="21106" y="524"/>
                </a:lnTo>
                <a:lnTo>
                  <a:pt x="21218" y="702"/>
                </a:lnTo>
                <a:lnTo>
                  <a:pt x="21328" y="884"/>
                </a:lnTo>
                <a:lnTo>
                  <a:pt x="21433" y="1068"/>
                </a:lnTo>
                <a:lnTo>
                  <a:pt x="21535" y="1253"/>
                </a:lnTo>
                <a:lnTo>
                  <a:pt x="21635" y="1440"/>
                </a:lnTo>
                <a:lnTo>
                  <a:pt x="21730" y="1630"/>
                </a:lnTo>
                <a:lnTo>
                  <a:pt x="21822" y="1823"/>
                </a:lnTo>
                <a:lnTo>
                  <a:pt x="21910" y="2017"/>
                </a:lnTo>
                <a:lnTo>
                  <a:pt x="21995" y="2212"/>
                </a:lnTo>
                <a:lnTo>
                  <a:pt x="22075" y="2411"/>
                </a:lnTo>
                <a:lnTo>
                  <a:pt x="22153" y="2609"/>
                </a:lnTo>
                <a:lnTo>
                  <a:pt x="22226" y="2810"/>
                </a:lnTo>
                <a:lnTo>
                  <a:pt x="22295" y="3014"/>
                </a:lnTo>
                <a:lnTo>
                  <a:pt x="22360" y="3218"/>
                </a:lnTo>
                <a:lnTo>
                  <a:pt x="22422" y="3425"/>
                </a:lnTo>
                <a:lnTo>
                  <a:pt x="22480" y="3633"/>
                </a:lnTo>
                <a:lnTo>
                  <a:pt x="22535" y="3843"/>
                </a:lnTo>
                <a:lnTo>
                  <a:pt x="22583" y="4054"/>
                </a:lnTo>
                <a:lnTo>
                  <a:pt x="22630" y="4267"/>
                </a:lnTo>
                <a:lnTo>
                  <a:pt x="22671" y="4482"/>
                </a:lnTo>
                <a:lnTo>
                  <a:pt x="22707" y="4697"/>
                </a:lnTo>
                <a:lnTo>
                  <a:pt x="22740" y="4914"/>
                </a:lnTo>
                <a:lnTo>
                  <a:pt x="22769" y="5132"/>
                </a:lnTo>
                <a:lnTo>
                  <a:pt x="22794" y="5352"/>
                </a:lnTo>
                <a:lnTo>
                  <a:pt x="22814" y="5573"/>
                </a:lnTo>
                <a:lnTo>
                  <a:pt x="22830" y="5795"/>
                </a:lnTo>
                <a:lnTo>
                  <a:pt x="22841" y="6018"/>
                </a:lnTo>
                <a:lnTo>
                  <a:pt x="22848" y="6243"/>
                </a:lnTo>
                <a:lnTo>
                  <a:pt x="22850" y="6468"/>
                </a:lnTo>
                <a:lnTo>
                  <a:pt x="22853" y="6468"/>
                </a:lnTo>
                <a:lnTo>
                  <a:pt x="22853" y="6468"/>
                </a:lnTo>
                <a:lnTo>
                  <a:pt x="22853" y="6468"/>
                </a:lnTo>
                <a:lnTo>
                  <a:pt x="22850" y="6468"/>
                </a:lnTo>
                <a:lnTo>
                  <a:pt x="22848" y="6693"/>
                </a:lnTo>
                <a:lnTo>
                  <a:pt x="22841" y="6918"/>
                </a:lnTo>
                <a:lnTo>
                  <a:pt x="22830" y="7141"/>
                </a:lnTo>
                <a:lnTo>
                  <a:pt x="22814" y="7363"/>
                </a:lnTo>
                <a:lnTo>
                  <a:pt x="22794" y="7584"/>
                </a:lnTo>
                <a:lnTo>
                  <a:pt x="22769" y="7804"/>
                </a:lnTo>
                <a:lnTo>
                  <a:pt x="22740" y="8022"/>
                </a:lnTo>
                <a:lnTo>
                  <a:pt x="22707" y="8239"/>
                </a:lnTo>
                <a:lnTo>
                  <a:pt x="22671" y="8454"/>
                </a:lnTo>
                <a:lnTo>
                  <a:pt x="22630" y="8669"/>
                </a:lnTo>
                <a:lnTo>
                  <a:pt x="22583" y="8882"/>
                </a:lnTo>
                <a:lnTo>
                  <a:pt x="22535" y="9093"/>
                </a:lnTo>
                <a:lnTo>
                  <a:pt x="22480" y="9303"/>
                </a:lnTo>
                <a:lnTo>
                  <a:pt x="22422" y="9511"/>
                </a:lnTo>
                <a:lnTo>
                  <a:pt x="22360" y="9718"/>
                </a:lnTo>
                <a:lnTo>
                  <a:pt x="22295" y="9922"/>
                </a:lnTo>
                <a:lnTo>
                  <a:pt x="22226" y="10126"/>
                </a:lnTo>
                <a:lnTo>
                  <a:pt x="22153" y="10327"/>
                </a:lnTo>
                <a:lnTo>
                  <a:pt x="22075" y="10525"/>
                </a:lnTo>
                <a:lnTo>
                  <a:pt x="21995" y="10724"/>
                </a:lnTo>
                <a:lnTo>
                  <a:pt x="21910" y="10919"/>
                </a:lnTo>
                <a:lnTo>
                  <a:pt x="21822" y="11113"/>
                </a:lnTo>
                <a:lnTo>
                  <a:pt x="21730" y="11306"/>
                </a:lnTo>
                <a:lnTo>
                  <a:pt x="21635" y="11496"/>
                </a:lnTo>
                <a:lnTo>
                  <a:pt x="21535" y="11683"/>
                </a:lnTo>
                <a:lnTo>
                  <a:pt x="21433" y="11868"/>
                </a:lnTo>
                <a:lnTo>
                  <a:pt x="21328" y="12052"/>
                </a:lnTo>
                <a:lnTo>
                  <a:pt x="21218" y="12234"/>
                </a:lnTo>
                <a:lnTo>
                  <a:pt x="21106" y="12414"/>
                </a:lnTo>
                <a:lnTo>
                  <a:pt x="20989" y="12589"/>
                </a:lnTo>
                <a:lnTo>
                  <a:pt x="20870" y="12765"/>
                </a:lnTo>
                <a:lnTo>
                  <a:pt x="20747" y="12936"/>
                </a:lnTo>
                <a:lnTo>
                  <a:pt x="18341" y="12936"/>
                </a:lnTo>
                <a:lnTo>
                  <a:pt x="18494" y="12778"/>
                </a:lnTo>
                <a:lnTo>
                  <a:pt x="18642" y="12615"/>
                </a:lnTo>
                <a:lnTo>
                  <a:pt x="18788" y="12449"/>
                </a:lnTo>
                <a:lnTo>
                  <a:pt x="18927" y="12279"/>
                </a:lnTo>
                <a:lnTo>
                  <a:pt x="19064" y="12106"/>
                </a:lnTo>
                <a:lnTo>
                  <a:pt x="19198" y="11930"/>
                </a:lnTo>
                <a:lnTo>
                  <a:pt x="19326" y="11752"/>
                </a:lnTo>
                <a:lnTo>
                  <a:pt x="19450" y="11569"/>
                </a:lnTo>
                <a:lnTo>
                  <a:pt x="19571" y="11385"/>
                </a:lnTo>
                <a:lnTo>
                  <a:pt x="19686" y="11197"/>
                </a:lnTo>
                <a:lnTo>
                  <a:pt x="19799" y="11007"/>
                </a:lnTo>
                <a:lnTo>
                  <a:pt x="19905" y="10813"/>
                </a:lnTo>
                <a:lnTo>
                  <a:pt x="20007" y="10617"/>
                </a:lnTo>
                <a:lnTo>
                  <a:pt x="20105" y="10418"/>
                </a:lnTo>
                <a:lnTo>
                  <a:pt x="20199" y="10216"/>
                </a:lnTo>
                <a:lnTo>
                  <a:pt x="20287" y="10012"/>
                </a:lnTo>
                <a:lnTo>
                  <a:pt x="20370" y="9807"/>
                </a:lnTo>
                <a:lnTo>
                  <a:pt x="20449" y="9597"/>
                </a:lnTo>
                <a:lnTo>
                  <a:pt x="20523" y="9386"/>
                </a:lnTo>
                <a:lnTo>
                  <a:pt x="20592" y="9174"/>
                </a:lnTo>
                <a:lnTo>
                  <a:pt x="20655" y="8958"/>
                </a:lnTo>
                <a:lnTo>
                  <a:pt x="20713" y="8742"/>
                </a:lnTo>
                <a:lnTo>
                  <a:pt x="20766" y="8522"/>
                </a:lnTo>
                <a:lnTo>
                  <a:pt x="20815" y="8301"/>
                </a:lnTo>
                <a:lnTo>
                  <a:pt x="20857" y="8077"/>
                </a:lnTo>
                <a:lnTo>
                  <a:pt x="20894" y="7852"/>
                </a:lnTo>
                <a:lnTo>
                  <a:pt x="20926" y="7625"/>
                </a:lnTo>
                <a:lnTo>
                  <a:pt x="20952" y="7397"/>
                </a:lnTo>
                <a:lnTo>
                  <a:pt x="20972" y="7168"/>
                </a:lnTo>
                <a:lnTo>
                  <a:pt x="20987" y="6935"/>
                </a:lnTo>
                <a:lnTo>
                  <a:pt x="20995" y="6703"/>
                </a:lnTo>
                <a:lnTo>
                  <a:pt x="20998" y="6468"/>
                </a:lnTo>
                <a:lnTo>
                  <a:pt x="20997" y="6468"/>
                </a:lnTo>
                <a:lnTo>
                  <a:pt x="20997" y="6468"/>
                </a:lnTo>
                <a:lnTo>
                  <a:pt x="20997" y="6468"/>
                </a:lnTo>
                <a:lnTo>
                  <a:pt x="20998" y="6468"/>
                </a:lnTo>
                <a:lnTo>
                  <a:pt x="20995" y="6233"/>
                </a:lnTo>
                <a:lnTo>
                  <a:pt x="20987" y="6001"/>
                </a:lnTo>
                <a:lnTo>
                  <a:pt x="20972" y="5770"/>
                </a:lnTo>
                <a:lnTo>
                  <a:pt x="20952" y="5539"/>
                </a:lnTo>
                <a:lnTo>
                  <a:pt x="20926" y="5311"/>
                </a:lnTo>
                <a:lnTo>
                  <a:pt x="20894" y="5084"/>
                </a:lnTo>
                <a:lnTo>
                  <a:pt x="20857" y="4859"/>
                </a:lnTo>
                <a:lnTo>
                  <a:pt x="20815" y="4636"/>
                </a:lnTo>
                <a:lnTo>
                  <a:pt x="20766" y="4414"/>
                </a:lnTo>
                <a:lnTo>
                  <a:pt x="20713" y="4196"/>
                </a:lnTo>
                <a:lnTo>
                  <a:pt x="20655" y="3978"/>
                </a:lnTo>
                <a:lnTo>
                  <a:pt x="20592" y="3762"/>
                </a:lnTo>
                <a:lnTo>
                  <a:pt x="20523" y="3550"/>
                </a:lnTo>
                <a:lnTo>
                  <a:pt x="20449" y="3339"/>
                </a:lnTo>
                <a:lnTo>
                  <a:pt x="20370" y="3130"/>
                </a:lnTo>
                <a:lnTo>
                  <a:pt x="20287" y="2924"/>
                </a:lnTo>
                <a:lnTo>
                  <a:pt x="20199" y="2720"/>
                </a:lnTo>
                <a:lnTo>
                  <a:pt x="20105" y="2518"/>
                </a:lnTo>
                <a:lnTo>
                  <a:pt x="20007" y="2320"/>
                </a:lnTo>
                <a:lnTo>
                  <a:pt x="19905" y="2123"/>
                </a:lnTo>
                <a:lnTo>
                  <a:pt x="19799" y="1931"/>
                </a:lnTo>
                <a:lnTo>
                  <a:pt x="19686" y="1739"/>
                </a:lnTo>
                <a:lnTo>
                  <a:pt x="19571" y="1551"/>
                </a:lnTo>
                <a:lnTo>
                  <a:pt x="19450" y="1367"/>
                </a:lnTo>
                <a:lnTo>
                  <a:pt x="19326" y="1184"/>
                </a:lnTo>
                <a:lnTo>
                  <a:pt x="19198" y="1006"/>
                </a:lnTo>
                <a:lnTo>
                  <a:pt x="19064" y="830"/>
                </a:lnTo>
                <a:lnTo>
                  <a:pt x="18927" y="657"/>
                </a:lnTo>
                <a:lnTo>
                  <a:pt x="18788" y="487"/>
                </a:lnTo>
                <a:lnTo>
                  <a:pt x="18642" y="321"/>
                </a:lnTo>
                <a:lnTo>
                  <a:pt x="18494" y="158"/>
                </a:lnTo>
                <a:lnTo>
                  <a:pt x="18341" y="0"/>
                </a:lnTo>
                <a:close/>
                <a:moveTo>
                  <a:pt x="21025" y="0"/>
                </a:moveTo>
                <a:lnTo>
                  <a:pt x="23014" y="0"/>
                </a:lnTo>
                <a:lnTo>
                  <a:pt x="23014" y="5236"/>
                </a:lnTo>
                <a:lnTo>
                  <a:pt x="22992" y="5056"/>
                </a:lnTo>
                <a:lnTo>
                  <a:pt x="22969" y="4876"/>
                </a:lnTo>
                <a:lnTo>
                  <a:pt x="22942" y="4697"/>
                </a:lnTo>
                <a:lnTo>
                  <a:pt x="22912" y="4519"/>
                </a:lnTo>
                <a:lnTo>
                  <a:pt x="22879" y="4342"/>
                </a:lnTo>
                <a:lnTo>
                  <a:pt x="22844" y="4166"/>
                </a:lnTo>
                <a:lnTo>
                  <a:pt x="22805" y="3992"/>
                </a:lnTo>
                <a:lnTo>
                  <a:pt x="22765" y="3818"/>
                </a:lnTo>
                <a:lnTo>
                  <a:pt x="22722" y="3645"/>
                </a:lnTo>
                <a:lnTo>
                  <a:pt x="22674" y="3472"/>
                </a:lnTo>
                <a:lnTo>
                  <a:pt x="22625" y="3302"/>
                </a:lnTo>
                <a:lnTo>
                  <a:pt x="22575" y="3132"/>
                </a:lnTo>
                <a:lnTo>
                  <a:pt x="22520" y="2963"/>
                </a:lnTo>
                <a:lnTo>
                  <a:pt x="22464" y="2796"/>
                </a:lnTo>
                <a:lnTo>
                  <a:pt x="22403" y="2629"/>
                </a:lnTo>
                <a:lnTo>
                  <a:pt x="22342" y="2463"/>
                </a:lnTo>
                <a:lnTo>
                  <a:pt x="22278" y="2300"/>
                </a:lnTo>
                <a:lnTo>
                  <a:pt x="22211" y="2137"/>
                </a:lnTo>
                <a:lnTo>
                  <a:pt x="22141" y="1976"/>
                </a:lnTo>
                <a:lnTo>
                  <a:pt x="22069" y="1816"/>
                </a:lnTo>
                <a:lnTo>
                  <a:pt x="21996" y="1656"/>
                </a:lnTo>
                <a:lnTo>
                  <a:pt x="21918" y="1499"/>
                </a:lnTo>
                <a:lnTo>
                  <a:pt x="21840" y="1343"/>
                </a:lnTo>
                <a:lnTo>
                  <a:pt x="21758" y="1187"/>
                </a:lnTo>
                <a:lnTo>
                  <a:pt x="21675" y="1034"/>
                </a:lnTo>
                <a:lnTo>
                  <a:pt x="21588" y="882"/>
                </a:lnTo>
                <a:lnTo>
                  <a:pt x="21501" y="731"/>
                </a:lnTo>
                <a:lnTo>
                  <a:pt x="21410" y="582"/>
                </a:lnTo>
                <a:lnTo>
                  <a:pt x="21318" y="433"/>
                </a:lnTo>
                <a:lnTo>
                  <a:pt x="21223" y="287"/>
                </a:lnTo>
                <a:lnTo>
                  <a:pt x="21125" y="143"/>
                </a:lnTo>
                <a:lnTo>
                  <a:pt x="21025" y="0"/>
                </a:lnTo>
                <a:close/>
                <a:moveTo>
                  <a:pt x="23014" y="7700"/>
                </a:moveTo>
                <a:lnTo>
                  <a:pt x="23014" y="12936"/>
                </a:lnTo>
                <a:lnTo>
                  <a:pt x="21025" y="12936"/>
                </a:lnTo>
                <a:lnTo>
                  <a:pt x="21125" y="12793"/>
                </a:lnTo>
                <a:lnTo>
                  <a:pt x="21223" y="12649"/>
                </a:lnTo>
                <a:lnTo>
                  <a:pt x="21318" y="12503"/>
                </a:lnTo>
                <a:lnTo>
                  <a:pt x="21410" y="12354"/>
                </a:lnTo>
                <a:lnTo>
                  <a:pt x="21501" y="12205"/>
                </a:lnTo>
                <a:lnTo>
                  <a:pt x="21588" y="12055"/>
                </a:lnTo>
                <a:lnTo>
                  <a:pt x="21675" y="11902"/>
                </a:lnTo>
                <a:lnTo>
                  <a:pt x="21758" y="11749"/>
                </a:lnTo>
                <a:lnTo>
                  <a:pt x="21840" y="11593"/>
                </a:lnTo>
                <a:lnTo>
                  <a:pt x="21918" y="11437"/>
                </a:lnTo>
                <a:lnTo>
                  <a:pt x="21996" y="11280"/>
                </a:lnTo>
                <a:lnTo>
                  <a:pt x="22069" y="11122"/>
                </a:lnTo>
                <a:lnTo>
                  <a:pt x="22141" y="10960"/>
                </a:lnTo>
                <a:lnTo>
                  <a:pt x="22211" y="10799"/>
                </a:lnTo>
                <a:lnTo>
                  <a:pt x="22278" y="10636"/>
                </a:lnTo>
                <a:lnTo>
                  <a:pt x="22342" y="10473"/>
                </a:lnTo>
                <a:lnTo>
                  <a:pt x="22403" y="10307"/>
                </a:lnTo>
                <a:lnTo>
                  <a:pt x="22464" y="10141"/>
                </a:lnTo>
                <a:lnTo>
                  <a:pt x="22520" y="9973"/>
                </a:lnTo>
                <a:lnTo>
                  <a:pt x="22575" y="9804"/>
                </a:lnTo>
                <a:lnTo>
                  <a:pt x="22625" y="9636"/>
                </a:lnTo>
                <a:lnTo>
                  <a:pt x="22674" y="9464"/>
                </a:lnTo>
                <a:lnTo>
                  <a:pt x="22722" y="9293"/>
                </a:lnTo>
                <a:lnTo>
                  <a:pt x="22765" y="9120"/>
                </a:lnTo>
                <a:lnTo>
                  <a:pt x="22805" y="8946"/>
                </a:lnTo>
                <a:lnTo>
                  <a:pt x="22844" y="8770"/>
                </a:lnTo>
                <a:lnTo>
                  <a:pt x="22879" y="8594"/>
                </a:lnTo>
                <a:lnTo>
                  <a:pt x="22912" y="8417"/>
                </a:lnTo>
                <a:lnTo>
                  <a:pt x="22942" y="8240"/>
                </a:lnTo>
                <a:lnTo>
                  <a:pt x="22969" y="8062"/>
                </a:lnTo>
                <a:lnTo>
                  <a:pt x="22992" y="7882"/>
                </a:lnTo>
                <a:lnTo>
                  <a:pt x="23014" y="7700"/>
                </a:lnTo>
                <a:close/>
                <a:moveTo>
                  <a:pt x="1989" y="12936"/>
                </a:moveTo>
                <a:lnTo>
                  <a:pt x="0" y="12936"/>
                </a:lnTo>
                <a:lnTo>
                  <a:pt x="0" y="7702"/>
                </a:lnTo>
                <a:lnTo>
                  <a:pt x="22" y="7883"/>
                </a:lnTo>
                <a:lnTo>
                  <a:pt x="45" y="8062"/>
                </a:lnTo>
                <a:lnTo>
                  <a:pt x="72" y="8240"/>
                </a:lnTo>
                <a:lnTo>
                  <a:pt x="102" y="8419"/>
                </a:lnTo>
                <a:lnTo>
                  <a:pt x="135" y="8596"/>
                </a:lnTo>
                <a:lnTo>
                  <a:pt x="170" y="8771"/>
                </a:lnTo>
                <a:lnTo>
                  <a:pt x="209" y="8946"/>
                </a:lnTo>
                <a:lnTo>
                  <a:pt x="249" y="9120"/>
                </a:lnTo>
                <a:lnTo>
                  <a:pt x="292" y="9293"/>
                </a:lnTo>
                <a:lnTo>
                  <a:pt x="340" y="9466"/>
                </a:lnTo>
                <a:lnTo>
                  <a:pt x="389" y="9636"/>
                </a:lnTo>
                <a:lnTo>
                  <a:pt x="439" y="9806"/>
                </a:lnTo>
                <a:lnTo>
                  <a:pt x="494" y="9974"/>
                </a:lnTo>
                <a:lnTo>
                  <a:pt x="550" y="10141"/>
                </a:lnTo>
                <a:lnTo>
                  <a:pt x="611" y="10308"/>
                </a:lnTo>
                <a:lnTo>
                  <a:pt x="672" y="10473"/>
                </a:lnTo>
                <a:lnTo>
                  <a:pt x="736" y="10637"/>
                </a:lnTo>
                <a:lnTo>
                  <a:pt x="803" y="10800"/>
                </a:lnTo>
                <a:lnTo>
                  <a:pt x="873" y="10961"/>
                </a:lnTo>
                <a:lnTo>
                  <a:pt x="945" y="11122"/>
                </a:lnTo>
                <a:lnTo>
                  <a:pt x="1018" y="11280"/>
                </a:lnTo>
                <a:lnTo>
                  <a:pt x="1094" y="11437"/>
                </a:lnTo>
                <a:lnTo>
                  <a:pt x="1174" y="11595"/>
                </a:lnTo>
                <a:lnTo>
                  <a:pt x="1256" y="11749"/>
                </a:lnTo>
                <a:lnTo>
                  <a:pt x="1339" y="11902"/>
                </a:lnTo>
                <a:lnTo>
                  <a:pt x="1426" y="12055"/>
                </a:lnTo>
                <a:lnTo>
                  <a:pt x="1513" y="12205"/>
                </a:lnTo>
                <a:lnTo>
                  <a:pt x="1604" y="12354"/>
                </a:lnTo>
                <a:lnTo>
                  <a:pt x="1696" y="12503"/>
                </a:lnTo>
                <a:lnTo>
                  <a:pt x="1791" y="12649"/>
                </a:lnTo>
                <a:lnTo>
                  <a:pt x="1889" y="12793"/>
                </a:lnTo>
                <a:lnTo>
                  <a:pt x="1989" y="129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 userDrawn="1"/>
        </p:nvSpPr>
        <p:spPr>
          <a:xfrm>
            <a:off x="0" y="0"/>
            <a:ext cx="18288000" cy="10288588"/>
          </a:xfrm>
          <a:custGeom>
            <a:avLst/>
            <a:gdLst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10288588 h 10288588"/>
              <a:gd name="connsiteX3" fmla="*/ 0 w 18288000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8588">
                <a:moveTo>
                  <a:pt x="0" y="0"/>
                </a:moveTo>
                <a:lnTo>
                  <a:pt x="18288000" y="0"/>
                </a:lnTo>
                <a:lnTo>
                  <a:pt x="18288000" y="10288588"/>
                </a:lnTo>
                <a:lnTo>
                  <a:pt x="0" y="10288588"/>
                </a:lnTo>
                <a:close/>
              </a:path>
            </a:pathLst>
          </a:custGeom>
          <a:solidFill>
            <a:srgbClr val="232B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288000" cy="7533529"/>
          </a:xfrm>
          <a:custGeom>
            <a:avLst/>
            <a:gdLst>
              <a:gd name="connsiteX0" fmla="*/ 0 w 18288000"/>
              <a:gd name="connsiteY0" fmla="*/ 0 h 8703988"/>
              <a:gd name="connsiteX1" fmla="*/ 18288000 w 18288000"/>
              <a:gd name="connsiteY1" fmla="*/ 0 h 8703988"/>
              <a:gd name="connsiteX2" fmla="*/ 18288000 w 18288000"/>
              <a:gd name="connsiteY2" fmla="*/ 6972546 h 8703988"/>
              <a:gd name="connsiteX3" fmla="*/ 18256184 w 18288000"/>
              <a:gd name="connsiteY3" fmla="*/ 6894809 h 8703988"/>
              <a:gd name="connsiteX4" fmla="*/ 18210610 w 18288000"/>
              <a:gd name="connsiteY4" fmla="*/ 6779329 h 8703988"/>
              <a:gd name="connsiteX5" fmla="*/ 18186622 w 18288000"/>
              <a:gd name="connsiteY5" fmla="*/ 6722721 h 8703988"/>
              <a:gd name="connsiteX6" fmla="*/ 18160238 w 18288000"/>
              <a:gd name="connsiteY6" fmla="*/ 6666114 h 8703988"/>
              <a:gd name="connsiteX7" fmla="*/ 18141048 w 18288000"/>
              <a:gd name="connsiteY7" fmla="*/ 6611771 h 8703988"/>
              <a:gd name="connsiteX8" fmla="*/ 18121858 w 18288000"/>
              <a:gd name="connsiteY8" fmla="*/ 6566484 h 8703988"/>
              <a:gd name="connsiteX9" fmla="*/ 18090676 w 18288000"/>
              <a:gd name="connsiteY9" fmla="*/ 6498555 h 8703988"/>
              <a:gd name="connsiteX10" fmla="*/ 18066690 w 18288000"/>
              <a:gd name="connsiteY10" fmla="*/ 6446476 h 8703988"/>
              <a:gd name="connsiteX11" fmla="*/ 18049900 w 18288000"/>
              <a:gd name="connsiteY11" fmla="*/ 6414776 h 8703988"/>
              <a:gd name="connsiteX12" fmla="*/ 18045102 w 18288000"/>
              <a:gd name="connsiteY12" fmla="*/ 6398926 h 8703988"/>
              <a:gd name="connsiteX13" fmla="*/ 18035508 w 18288000"/>
              <a:gd name="connsiteY13" fmla="*/ 6398926 h 8703988"/>
              <a:gd name="connsiteX14" fmla="*/ 18025912 w 18288000"/>
              <a:gd name="connsiteY14" fmla="*/ 6396662 h 8703988"/>
              <a:gd name="connsiteX15" fmla="*/ 18013920 w 18288000"/>
              <a:gd name="connsiteY15" fmla="*/ 6392133 h 8703988"/>
              <a:gd name="connsiteX16" fmla="*/ 18001926 w 18288000"/>
              <a:gd name="connsiteY16" fmla="*/ 6385340 h 8703988"/>
              <a:gd name="connsiteX17" fmla="*/ 17975540 w 18288000"/>
              <a:gd name="connsiteY17" fmla="*/ 6367226 h 8703988"/>
              <a:gd name="connsiteX18" fmla="*/ 17951554 w 18288000"/>
              <a:gd name="connsiteY18" fmla="*/ 6342318 h 8703988"/>
              <a:gd name="connsiteX19" fmla="*/ 17925168 w 18288000"/>
              <a:gd name="connsiteY19" fmla="*/ 6310618 h 8703988"/>
              <a:gd name="connsiteX20" fmla="*/ 17896384 w 18288000"/>
              <a:gd name="connsiteY20" fmla="*/ 6274389 h 8703988"/>
              <a:gd name="connsiteX21" fmla="*/ 17865202 w 18288000"/>
              <a:gd name="connsiteY21" fmla="*/ 6231367 h 8703988"/>
              <a:gd name="connsiteX22" fmla="*/ 17834020 w 18288000"/>
              <a:gd name="connsiteY22" fmla="*/ 6186081 h 8703988"/>
              <a:gd name="connsiteX23" fmla="*/ 17769256 w 18288000"/>
              <a:gd name="connsiteY23" fmla="*/ 6079659 h 8703988"/>
              <a:gd name="connsiteX24" fmla="*/ 17702094 w 18288000"/>
              <a:gd name="connsiteY24" fmla="*/ 5961915 h 8703988"/>
              <a:gd name="connsiteX25" fmla="*/ 17632532 w 18288000"/>
              <a:gd name="connsiteY25" fmla="*/ 5830585 h 8703988"/>
              <a:gd name="connsiteX26" fmla="*/ 17562972 w 18288000"/>
              <a:gd name="connsiteY26" fmla="*/ 5699256 h 8703988"/>
              <a:gd name="connsiteX27" fmla="*/ 17526992 w 18288000"/>
              <a:gd name="connsiteY27" fmla="*/ 5629062 h 8703988"/>
              <a:gd name="connsiteX28" fmla="*/ 17491012 w 18288000"/>
              <a:gd name="connsiteY28" fmla="*/ 5558869 h 8703988"/>
              <a:gd name="connsiteX29" fmla="*/ 17457430 w 18288000"/>
              <a:gd name="connsiteY29" fmla="*/ 5488675 h 8703988"/>
              <a:gd name="connsiteX30" fmla="*/ 17421450 w 18288000"/>
              <a:gd name="connsiteY30" fmla="*/ 5420746 h 8703988"/>
              <a:gd name="connsiteX31" fmla="*/ 17390268 w 18288000"/>
              <a:gd name="connsiteY31" fmla="*/ 5355081 h 8703988"/>
              <a:gd name="connsiteX32" fmla="*/ 17359086 w 18288000"/>
              <a:gd name="connsiteY32" fmla="*/ 5293945 h 8703988"/>
              <a:gd name="connsiteX33" fmla="*/ 17325504 w 18288000"/>
              <a:gd name="connsiteY33" fmla="*/ 5237337 h 8703988"/>
              <a:gd name="connsiteX34" fmla="*/ 17296720 w 18288000"/>
              <a:gd name="connsiteY34" fmla="*/ 5182994 h 8703988"/>
              <a:gd name="connsiteX35" fmla="*/ 17267936 w 18288000"/>
              <a:gd name="connsiteY35" fmla="*/ 5128651 h 8703988"/>
              <a:gd name="connsiteX36" fmla="*/ 17239152 w 18288000"/>
              <a:gd name="connsiteY36" fmla="*/ 5085629 h 8703988"/>
              <a:gd name="connsiteX37" fmla="*/ 17215166 w 18288000"/>
              <a:gd name="connsiteY37" fmla="*/ 5044872 h 8703988"/>
              <a:gd name="connsiteX38" fmla="*/ 17193578 w 18288000"/>
              <a:gd name="connsiteY38" fmla="*/ 5017700 h 8703988"/>
              <a:gd name="connsiteX39" fmla="*/ 17183984 w 18288000"/>
              <a:gd name="connsiteY39" fmla="*/ 5006378 h 8703988"/>
              <a:gd name="connsiteX40" fmla="*/ 17174388 w 18288000"/>
              <a:gd name="connsiteY40" fmla="*/ 4997321 h 8703988"/>
              <a:gd name="connsiteX41" fmla="*/ 17167192 w 18288000"/>
              <a:gd name="connsiteY41" fmla="*/ 4990528 h 8703988"/>
              <a:gd name="connsiteX42" fmla="*/ 17155200 w 18288000"/>
              <a:gd name="connsiteY42" fmla="*/ 4988264 h 8703988"/>
              <a:gd name="connsiteX43" fmla="*/ 17148004 w 18288000"/>
              <a:gd name="connsiteY43" fmla="*/ 4986000 h 8703988"/>
              <a:gd name="connsiteX44" fmla="*/ 17140808 w 18288000"/>
              <a:gd name="connsiteY44" fmla="*/ 4988264 h 8703988"/>
              <a:gd name="connsiteX45" fmla="*/ 17136010 w 18288000"/>
              <a:gd name="connsiteY45" fmla="*/ 4992793 h 8703988"/>
              <a:gd name="connsiteX46" fmla="*/ 17131214 w 18288000"/>
              <a:gd name="connsiteY46" fmla="*/ 4999585 h 8703988"/>
              <a:gd name="connsiteX47" fmla="*/ 17107226 w 18288000"/>
              <a:gd name="connsiteY47" fmla="*/ 4945242 h 8703988"/>
              <a:gd name="connsiteX48" fmla="*/ 17085638 w 18288000"/>
              <a:gd name="connsiteY48" fmla="*/ 4893163 h 8703988"/>
              <a:gd name="connsiteX49" fmla="*/ 17061652 w 18288000"/>
              <a:gd name="connsiteY49" fmla="*/ 4845613 h 8703988"/>
              <a:gd name="connsiteX50" fmla="*/ 17042462 w 18288000"/>
              <a:gd name="connsiteY50" fmla="*/ 4798062 h 8703988"/>
              <a:gd name="connsiteX51" fmla="*/ 17025672 w 18288000"/>
              <a:gd name="connsiteY51" fmla="*/ 4755041 h 8703988"/>
              <a:gd name="connsiteX52" fmla="*/ 17008882 w 18288000"/>
              <a:gd name="connsiteY52" fmla="*/ 4714283 h 8703988"/>
              <a:gd name="connsiteX53" fmla="*/ 16992090 w 18288000"/>
              <a:gd name="connsiteY53" fmla="*/ 4675790 h 8703988"/>
              <a:gd name="connsiteX54" fmla="*/ 16980098 w 18288000"/>
              <a:gd name="connsiteY54" fmla="*/ 4639561 h 8703988"/>
              <a:gd name="connsiteX55" fmla="*/ 16953712 w 18288000"/>
              <a:gd name="connsiteY55" fmla="*/ 4576160 h 8703988"/>
              <a:gd name="connsiteX56" fmla="*/ 16934524 w 18288000"/>
              <a:gd name="connsiteY56" fmla="*/ 4526346 h 8703988"/>
              <a:gd name="connsiteX57" fmla="*/ 16920132 w 18288000"/>
              <a:gd name="connsiteY57" fmla="*/ 4483324 h 8703988"/>
              <a:gd name="connsiteX58" fmla="*/ 16908138 w 18288000"/>
              <a:gd name="connsiteY58" fmla="*/ 4449359 h 8703988"/>
              <a:gd name="connsiteX59" fmla="*/ 16903340 w 18288000"/>
              <a:gd name="connsiteY59" fmla="*/ 4422188 h 8703988"/>
              <a:gd name="connsiteX60" fmla="*/ 16898544 w 18288000"/>
              <a:gd name="connsiteY60" fmla="*/ 4406338 h 8703988"/>
              <a:gd name="connsiteX61" fmla="*/ 16900942 w 18288000"/>
              <a:gd name="connsiteY61" fmla="*/ 4397281 h 8703988"/>
              <a:gd name="connsiteX62" fmla="*/ 16903340 w 18288000"/>
              <a:gd name="connsiteY62" fmla="*/ 4392752 h 8703988"/>
              <a:gd name="connsiteX63" fmla="*/ 16908138 w 18288000"/>
              <a:gd name="connsiteY63" fmla="*/ 4395016 h 8703988"/>
              <a:gd name="connsiteX64" fmla="*/ 16915334 w 18288000"/>
              <a:gd name="connsiteY64" fmla="*/ 4401809 h 8703988"/>
              <a:gd name="connsiteX65" fmla="*/ 16927328 w 18288000"/>
              <a:gd name="connsiteY65" fmla="*/ 4413131 h 8703988"/>
              <a:gd name="connsiteX66" fmla="*/ 16936922 w 18288000"/>
              <a:gd name="connsiteY66" fmla="*/ 4426716 h 8703988"/>
              <a:gd name="connsiteX67" fmla="*/ 16963308 w 18288000"/>
              <a:gd name="connsiteY67" fmla="*/ 4467474 h 8703988"/>
              <a:gd name="connsiteX68" fmla="*/ 16992090 w 18288000"/>
              <a:gd name="connsiteY68" fmla="*/ 4512760 h 8703988"/>
              <a:gd name="connsiteX69" fmla="*/ 17018476 w 18288000"/>
              <a:gd name="connsiteY69" fmla="*/ 4555782 h 8703988"/>
              <a:gd name="connsiteX70" fmla="*/ 17040064 w 18288000"/>
              <a:gd name="connsiteY70" fmla="*/ 4592011 h 8703988"/>
              <a:gd name="connsiteX71" fmla="*/ 17047260 w 18288000"/>
              <a:gd name="connsiteY71" fmla="*/ 4605596 h 8703988"/>
              <a:gd name="connsiteX72" fmla="*/ 17054456 w 18288000"/>
              <a:gd name="connsiteY72" fmla="*/ 4612390 h 8703988"/>
              <a:gd name="connsiteX73" fmla="*/ 17054456 w 18288000"/>
              <a:gd name="connsiteY73" fmla="*/ 4614654 h 8703988"/>
              <a:gd name="connsiteX74" fmla="*/ 17056854 w 18288000"/>
              <a:gd name="connsiteY74" fmla="*/ 4614654 h 8703988"/>
              <a:gd name="connsiteX75" fmla="*/ 17056854 w 18288000"/>
              <a:gd name="connsiteY75" fmla="*/ 4610125 h 8703988"/>
              <a:gd name="connsiteX76" fmla="*/ 17044862 w 18288000"/>
              <a:gd name="connsiteY76" fmla="*/ 4578425 h 8703988"/>
              <a:gd name="connsiteX77" fmla="*/ 17013678 w 18288000"/>
              <a:gd name="connsiteY77" fmla="*/ 4515024 h 8703988"/>
              <a:gd name="connsiteX78" fmla="*/ 16992090 w 18288000"/>
              <a:gd name="connsiteY78" fmla="*/ 4456152 h 8703988"/>
              <a:gd name="connsiteX79" fmla="*/ 16965706 w 18288000"/>
              <a:gd name="connsiteY79" fmla="*/ 4395016 h 8703988"/>
              <a:gd name="connsiteX80" fmla="*/ 16944118 w 18288000"/>
              <a:gd name="connsiteY80" fmla="*/ 4336144 h 8703988"/>
              <a:gd name="connsiteX81" fmla="*/ 16920132 w 18288000"/>
              <a:gd name="connsiteY81" fmla="*/ 4277272 h 8703988"/>
              <a:gd name="connsiteX82" fmla="*/ 16896144 w 18288000"/>
              <a:gd name="connsiteY82" fmla="*/ 4216136 h 8703988"/>
              <a:gd name="connsiteX83" fmla="*/ 16867360 w 18288000"/>
              <a:gd name="connsiteY83" fmla="*/ 4152736 h 8703988"/>
              <a:gd name="connsiteX84" fmla="*/ 16843374 w 18288000"/>
              <a:gd name="connsiteY84" fmla="*/ 4091599 h 8703988"/>
              <a:gd name="connsiteX85" fmla="*/ 16816988 w 18288000"/>
              <a:gd name="connsiteY85" fmla="*/ 4028199 h 8703988"/>
              <a:gd name="connsiteX86" fmla="*/ 16773813 w 18288000"/>
              <a:gd name="connsiteY86" fmla="*/ 4025934 h 8703988"/>
              <a:gd name="connsiteX87" fmla="*/ 16730637 w 18288000"/>
              <a:gd name="connsiteY87" fmla="*/ 4028199 h 8703988"/>
              <a:gd name="connsiteX88" fmla="*/ 16687461 w 18288000"/>
              <a:gd name="connsiteY88" fmla="*/ 4028199 h 8703988"/>
              <a:gd name="connsiteX89" fmla="*/ 16646684 w 18288000"/>
              <a:gd name="connsiteY89" fmla="*/ 4028199 h 8703988"/>
              <a:gd name="connsiteX90" fmla="*/ 16613103 w 18288000"/>
              <a:gd name="connsiteY90" fmla="*/ 4025934 h 8703988"/>
              <a:gd name="connsiteX91" fmla="*/ 16577123 w 18288000"/>
              <a:gd name="connsiteY91" fmla="*/ 4023670 h 8703988"/>
              <a:gd name="connsiteX92" fmla="*/ 16545941 w 18288000"/>
              <a:gd name="connsiteY92" fmla="*/ 4019142 h 8703988"/>
              <a:gd name="connsiteX93" fmla="*/ 16512359 w 18288000"/>
              <a:gd name="connsiteY93" fmla="*/ 4014613 h 8703988"/>
              <a:gd name="connsiteX94" fmla="*/ 16485974 w 18288000"/>
              <a:gd name="connsiteY94" fmla="*/ 4005556 h 8703988"/>
              <a:gd name="connsiteX95" fmla="*/ 16459589 w 18288000"/>
              <a:gd name="connsiteY95" fmla="*/ 3996498 h 8703988"/>
              <a:gd name="connsiteX96" fmla="*/ 16435602 w 18288000"/>
              <a:gd name="connsiteY96" fmla="*/ 3987441 h 8703988"/>
              <a:gd name="connsiteX97" fmla="*/ 16409217 w 18288000"/>
              <a:gd name="connsiteY97" fmla="*/ 3976120 h 8703988"/>
              <a:gd name="connsiteX98" fmla="*/ 16368440 w 18288000"/>
              <a:gd name="connsiteY98" fmla="*/ 3946684 h 8703988"/>
              <a:gd name="connsiteX99" fmla="*/ 16346852 w 18288000"/>
              <a:gd name="connsiteY99" fmla="*/ 3930834 h 8703988"/>
              <a:gd name="connsiteX100" fmla="*/ 16334859 w 18288000"/>
              <a:gd name="connsiteY100" fmla="*/ 3921776 h 8703988"/>
              <a:gd name="connsiteX101" fmla="*/ 16330061 w 18288000"/>
              <a:gd name="connsiteY101" fmla="*/ 3917248 h 8703988"/>
              <a:gd name="connsiteX102" fmla="*/ 16327663 w 18288000"/>
              <a:gd name="connsiteY102" fmla="*/ 3914984 h 8703988"/>
              <a:gd name="connsiteX103" fmla="*/ 16320467 w 18288000"/>
              <a:gd name="connsiteY103" fmla="*/ 3921776 h 8703988"/>
              <a:gd name="connsiteX104" fmla="*/ 16284487 w 18288000"/>
              <a:gd name="connsiteY104" fmla="*/ 3942155 h 8703988"/>
              <a:gd name="connsiteX105" fmla="*/ 16255703 w 18288000"/>
              <a:gd name="connsiteY105" fmla="*/ 3967063 h 8703988"/>
              <a:gd name="connsiteX106" fmla="*/ 16226919 w 18288000"/>
              <a:gd name="connsiteY106" fmla="*/ 3989706 h 8703988"/>
              <a:gd name="connsiteX107" fmla="*/ 16202933 w 18288000"/>
              <a:gd name="connsiteY107" fmla="*/ 4012348 h 8703988"/>
              <a:gd name="connsiteX108" fmla="*/ 16162155 w 18288000"/>
              <a:gd name="connsiteY108" fmla="*/ 4057635 h 8703988"/>
              <a:gd name="connsiteX109" fmla="*/ 16126176 w 18288000"/>
              <a:gd name="connsiteY109" fmla="*/ 4098392 h 8703988"/>
              <a:gd name="connsiteX110" fmla="*/ 16099790 w 18288000"/>
              <a:gd name="connsiteY110" fmla="*/ 4139149 h 8703988"/>
              <a:gd name="connsiteX111" fmla="*/ 16073405 w 18288000"/>
              <a:gd name="connsiteY111" fmla="*/ 4175379 h 8703988"/>
              <a:gd name="connsiteX112" fmla="*/ 16049419 w 18288000"/>
              <a:gd name="connsiteY112" fmla="*/ 4213872 h 8703988"/>
              <a:gd name="connsiteX113" fmla="*/ 16030229 w 18288000"/>
              <a:gd name="connsiteY113" fmla="*/ 4247837 h 8703988"/>
              <a:gd name="connsiteX114" fmla="*/ 15996648 w 18288000"/>
              <a:gd name="connsiteY114" fmla="*/ 4313501 h 8703988"/>
              <a:gd name="connsiteX115" fmla="*/ 15967864 w 18288000"/>
              <a:gd name="connsiteY115" fmla="*/ 4367844 h 8703988"/>
              <a:gd name="connsiteX116" fmla="*/ 15953472 w 18288000"/>
              <a:gd name="connsiteY116" fmla="*/ 4388223 h 8703988"/>
              <a:gd name="connsiteX117" fmla="*/ 15943878 w 18288000"/>
              <a:gd name="connsiteY117" fmla="*/ 4401809 h 8703988"/>
              <a:gd name="connsiteX118" fmla="*/ 15931884 w 18288000"/>
              <a:gd name="connsiteY118" fmla="*/ 4413131 h 8703988"/>
              <a:gd name="connsiteX119" fmla="*/ 15919891 w 18288000"/>
              <a:gd name="connsiteY119" fmla="*/ 4419923 h 8703988"/>
              <a:gd name="connsiteX120" fmla="*/ 15927087 w 18288000"/>
              <a:gd name="connsiteY120" fmla="*/ 4399545 h 8703988"/>
              <a:gd name="connsiteX121" fmla="*/ 15931884 w 18288000"/>
              <a:gd name="connsiteY121" fmla="*/ 4381430 h 8703988"/>
              <a:gd name="connsiteX122" fmla="*/ 15939080 w 18288000"/>
              <a:gd name="connsiteY122" fmla="*/ 4361051 h 8703988"/>
              <a:gd name="connsiteX123" fmla="*/ 15943878 w 18288000"/>
              <a:gd name="connsiteY123" fmla="*/ 4338408 h 8703988"/>
              <a:gd name="connsiteX124" fmla="*/ 15876715 w 18288000"/>
              <a:gd name="connsiteY124" fmla="*/ 4376902 h 8703988"/>
              <a:gd name="connsiteX125" fmla="*/ 15883911 w 18288000"/>
              <a:gd name="connsiteY125" fmla="*/ 4390488 h 8703988"/>
              <a:gd name="connsiteX126" fmla="*/ 15888708 w 18288000"/>
              <a:gd name="connsiteY126" fmla="*/ 4399545 h 8703988"/>
              <a:gd name="connsiteX127" fmla="*/ 15893506 w 18288000"/>
              <a:gd name="connsiteY127" fmla="*/ 4408602 h 8703988"/>
              <a:gd name="connsiteX128" fmla="*/ 15898303 w 18288000"/>
              <a:gd name="connsiteY128" fmla="*/ 4415395 h 8703988"/>
              <a:gd name="connsiteX129" fmla="*/ 15903100 w 18288000"/>
              <a:gd name="connsiteY129" fmla="*/ 4419923 h 8703988"/>
              <a:gd name="connsiteX130" fmla="*/ 15910296 w 18288000"/>
              <a:gd name="connsiteY130" fmla="*/ 4422188 h 8703988"/>
              <a:gd name="connsiteX131" fmla="*/ 15915094 w 18288000"/>
              <a:gd name="connsiteY131" fmla="*/ 4422188 h 8703988"/>
              <a:gd name="connsiteX132" fmla="*/ 15919891 w 18288000"/>
              <a:gd name="connsiteY132" fmla="*/ 4419923 h 8703988"/>
              <a:gd name="connsiteX133" fmla="*/ 15907898 w 18288000"/>
              <a:gd name="connsiteY133" fmla="*/ 4474267 h 8703988"/>
              <a:gd name="connsiteX134" fmla="*/ 15895904 w 18288000"/>
              <a:gd name="connsiteY134" fmla="*/ 4528610 h 8703988"/>
              <a:gd name="connsiteX135" fmla="*/ 15883911 w 18288000"/>
              <a:gd name="connsiteY135" fmla="*/ 4582953 h 8703988"/>
              <a:gd name="connsiteX136" fmla="*/ 15869519 w 18288000"/>
              <a:gd name="connsiteY136" fmla="*/ 4639561 h 8703988"/>
              <a:gd name="connsiteX137" fmla="*/ 15857526 w 18288000"/>
              <a:gd name="connsiteY137" fmla="*/ 4698433 h 8703988"/>
              <a:gd name="connsiteX138" fmla="*/ 15847931 w 18288000"/>
              <a:gd name="connsiteY138" fmla="*/ 4759569 h 8703988"/>
              <a:gd name="connsiteX139" fmla="*/ 15838337 w 18288000"/>
              <a:gd name="connsiteY139" fmla="*/ 4818441 h 8703988"/>
              <a:gd name="connsiteX140" fmla="*/ 15828742 w 18288000"/>
              <a:gd name="connsiteY140" fmla="*/ 4881842 h 8703988"/>
              <a:gd name="connsiteX141" fmla="*/ 15821546 w 18288000"/>
              <a:gd name="connsiteY141" fmla="*/ 4947506 h 8703988"/>
              <a:gd name="connsiteX142" fmla="*/ 15814350 w 18288000"/>
              <a:gd name="connsiteY142" fmla="*/ 5015436 h 8703988"/>
              <a:gd name="connsiteX143" fmla="*/ 15807154 w 18288000"/>
              <a:gd name="connsiteY143" fmla="*/ 5085629 h 8703988"/>
              <a:gd name="connsiteX144" fmla="*/ 15799958 w 18288000"/>
              <a:gd name="connsiteY144" fmla="*/ 5155822 h 8703988"/>
              <a:gd name="connsiteX145" fmla="*/ 15795161 w 18288000"/>
              <a:gd name="connsiteY145" fmla="*/ 5228280 h 8703988"/>
              <a:gd name="connsiteX146" fmla="*/ 15792762 w 18288000"/>
              <a:gd name="connsiteY146" fmla="*/ 5303002 h 8703988"/>
              <a:gd name="connsiteX147" fmla="*/ 15785566 w 18288000"/>
              <a:gd name="connsiteY147" fmla="*/ 5377724 h 8703988"/>
              <a:gd name="connsiteX148" fmla="*/ 15783168 w 18288000"/>
              <a:gd name="connsiteY148" fmla="*/ 5452446 h 8703988"/>
              <a:gd name="connsiteX149" fmla="*/ 15780769 w 18288000"/>
              <a:gd name="connsiteY149" fmla="*/ 5610948 h 8703988"/>
              <a:gd name="connsiteX150" fmla="*/ 15783168 w 18288000"/>
              <a:gd name="connsiteY150" fmla="*/ 5773978 h 8703988"/>
              <a:gd name="connsiteX151" fmla="*/ 15790363 w 18288000"/>
              <a:gd name="connsiteY151" fmla="*/ 5937008 h 8703988"/>
              <a:gd name="connsiteX152" fmla="*/ 15797559 w 18288000"/>
              <a:gd name="connsiteY152" fmla="*/ 6102302 h 8703988"/>
              <a:gd name="connsiteX153" fmla="*/ 15807154 w 18288000"/>
              <a:gd name="connsiteY153" fmla="*/ 6265332 h 8703988"/>
              <a:gd name="connsiteX154" fmla="*/ 15819147 w 18288000"/>
              <a:gd name="connsiteY154" fmla="*/ 6426098 h 8703988"/>
              <a:gd name="connsiteX155" fmla="*/ 15833539 w 18288000"/>
              <a:gd name="connsiteY155" fmla="*/ 6582335 h 8703988"/>
              <a:gd name="connsiteX156" fmla="*/ 15847931 w 18288000"/>
              <a:gd name="connsiteY156" fmla="*/ 6734043 h 8703988"/>
              <a:gd name="connsiteX157" fmla="*/ 15835938 w 18288000"/>
              <a:gd name="connsiteY157" fmla="*/ 6738572 h 8703988"/>
              <a:gd name="connsiteX158" fmla="*/ 15809553 w 18288000"/>
              <a:gd name="connsiteY158" fmla="*/ 6747629 h 8703988"/>
              <a:gd name="connsiteX159" fmla="*/ 15780769 w 18288000"/>
              <a:gd name="connsiteY159" fmla="*/ 6758950 h 8703988"/>
              <a:gd name="connsiteX160" fmla="*/ 15768776 w 18288000"/>
              <a:gd name="connsiteY160" fmla="*/ 6763479 h 8703988"/>
              <a:gd name="connsiteX161" fmla="*/ 15775972 w 18288000"/>
              <a:gd name="connsiteY161" fmla="*/ 6833672 h 8703988"/>
              <a:gd name="connsiteX162" fmla="*/ 15783168 w 18288000"/>
              <a:gd name="connsiteY162" fmla="*/ 6903866 h 8703988"/>
              <a:gd name="connsiteX163" fmla="*/ 15792762 w 18288000"/>
              <a:gd name="connsiteY163" fmla="*/ 6974059 h 8703988"/>
              <a:gd name="connsiteX164" fmla="*/ 15802357 w 18288000"/>
              <a:gd name="connsiteY164" fmla="*/ 7046517 h 8703988"/>
              <a:gd name="connsiteX165" fmla="*/ 15809553 w 18288000"/>
              <a:gd name="connsiteY165" fmla="*/ 7118975 h 8703988"/>
              <a:gd name="connsiteX166" fmla="*/ 15816749 w 18288000"/>
              <a:gd name="connsiteY166" fmla="*/ 7191433 h 8703988"/>
              <a:gd name="connsiteX167" fmla="*/ 15826343 w 18288000"/>
              <a:gd name="connsiteY167" fmla="*/ 7261626 h 8703988"/>
              <a:gd name="connsiteX168" fmla="*/ 15833539 w 18288000"/>
              <a:gd name="connsiteY168" fmla="*/ 7336348 h 8703988"/>
              <a:gd name="connsiteX169" fmla="*/ 15838337 w 18288000"/>
              <a:gd name="connsiteY169" fmla="*/ 7390691 h 8703988"/>
              <a:gd name="connsiteX170" fmla="*/ 15843134 w 18288000"/>
              <a:gd name="connsiteY170" fmla="*/ 7447299 h 8703988"/>
              <a:gd name="connsiteX171" fmla="*/ 15847931 w 18288000"/>
              <a:gd name="connsiteY171" fmla="*/ 7499378 h 8703988"/>
              <a:gd name="connsiteX172" fmla="*/ 15850330 w 18288000"/>
              <a:gd name="connsiteY172" fmla="*/ 7555986 h 8703988"/>
              <a:gd name="connsiteX173" fmla="*/ 15852729 w 18288000"/>
              <a:gd name="connsiteY173" fmla="*/ 7608065 h 8703988"/>
              <a:gd name="connsiteX174" fmla="*/ 15855127 w 18288000"/>
              <a:gd name="connsiteY174" fmla="*/ 7660144 h 8703988"/>
              <a:gd name="connsiteX175" fmla="*/ 15855127 w 18288000"/>
              <a:gd name="connsiteY175" fmla="*/ 7712223 h 8703988"/>
              <a:gd name="connsiteX176" fmla="*/ 15855127 w 18288000"/>
              <a:gd name="connsiteY176" fmla="*/ 7764302 h 8703988"/>
              <a:gd name="connsiteX177" fmla="*/ 15850330 w 18288000"/>
              <a:gd name="connsiteY177" fmla="*/ 7762037 h 8703988"/>
              <a:gd name="connsiteX178" fmla="*/ 15845533 w 18288000"/>
              <a:gd name="connsiteY178" fmla="*/ 7757509 h 8703988"/>
              <a:gd name="connsiteX179" fmla="*/ 15840735 w 18288000"/>
              <a:gd name="connsiteY179" fmla="*/ 7750716 h 8703988"/>
              <a:gd name="connsiteX180" fmla="*/ 15835938 w 18288000"/>
              <a:gd name="connsiteY180" fmla="*/ 7737130 h 8703988"/>
              <a:gd name="connsiteX181" fmla="*/ 15826343 w 18288000"/>
              <a:gd name="connsiteY181" fmla="*/ 7709958 h 8703988"/>
              <a:gd name="connsiteX182" fmla="*/ 15819147 w 18288000"/>
              <a:gd name="connsiteY182" fmla="*/ 7673730 h 8703988"/>
              <a:gd name="connsiteX183" fmla="*/ 15814350 w 18288000"/>
              <a:gd name="connsiteY183" fmla="*/ 7621651 h 8703988"/>
              <a:gd name="connsiteX184" fmla="*/ 15811951 w 18288000"/>
              <a:gd name="connsiteY184" fmla="*/ 7571836 h 8703988"/>
              <a:gd name="connsiteX185" fmla="*/ 15807154 w 18288000"/>
              <a:gd name="connsiteY185" fmla="*/ 7524285 h 8703988"/>
              <a:gd name="connsiteX186" fmla="*/ 15804755 w 18288000"/>
              <a:gd name="connsiteY186" fmla="*/ 7472206 h 8703988"/>
              <a:gd name="connsiteX187" fmla="*/ 15799958 w 18288000"/>
              <a:gd name="connsiteY187" fmla="*/ 7422392 h 8703988"/>
              <a:gd name="connsiteX188" fmla="*/ 15797559 w 18288000"/>
              <a:gd name="connsiteY188" fmla="*/ 7372577 h 8703988"/>
              <a:gd name="connsiteX189" fmla="*/ 15792762 w 18288000"/>
              <a:gd name="connsiteY189" fmla="*/ 7318234 h 8703988"/>
              <a:gd name="connsiteX190" fmla="*/ 15785566 w 18288000"/>
              <a:gd name="connsiteY190" fmla="*/ 7263890 h 8703988"/>
              <a:gd name="connsiteX191" fmla="*/ 15785566 w 18288000"/>
              <a:gd name="connsiteY191" fmla="*/ 7327291 h 8703988"/>
              <a:gd name="connsiteX192" fmla="*/ 15785566 w 18288000"/>
              <a:gd name="connsiteY192" fmla="*/ 7388427 h 8703988"/>
              <a:gd name="connsiteX193" fmla="*/ 15790363 w 18288000"/>
              <a:gd name="connsiteY193" fmla="*/ 7447299 h 8703988"/>
              <a:gd name="connsiteX194" fmla="*/ 15795161 w 18288000"/>
              <a:gd name="connsiteY194" fmla="*/ 7499378 h 8703988"/>
              <a:gd name="connsiteX195" fmla="*/ 15799958 w 18288000"/>
              <a:gd name="connsiteY195" fmla="*/ 7549193 h 8703988"/>
              <a:gd name="connsiteX196" fmla="*/ 15804755 w 18288000"/>
              <a:gd name="connsiteY196" fmla="*/ 7596743 h 8703988"/>
              <a:gd name="connsiteX197" fmla="*/ 15811951 w 18288000"/>
              <a:gd name="connsiteY197" fmla="*/ 7635236 h 8703988"/>
              <a:gd name="connsiteX198" fmla="*/ 15819147 w 18288000"/>
              <a:gd name="connsiteY198" fmla="*/ 7673730 h 8703988"/>
              <a:gd name="connsiteX199" fmla="*/ 15821546 w 18288000"/>
              <a:gd name="connsiteY199" fmla="*/ 7707694 h 8703988"/>
              <a:gd name="connsiteX200" fmla="*/ 15823945 w 18288000"/>
              <a:gd name="connsiteY200" fmla="*/ 7743923 h 8703988"/>
              <a:gd name="connsiteX201" fmla="*/ 15826343 w 18288000"/>
              <a:gd name="connsiteY201" fmla="*/ 7775623 h 8703988"/>
              <a:gd name="connsiteX202" fmla="*/ 15828742 w 18288000"/>
              <a:gd name="connsiteY202" fmla="*/ 7809588 h 8703988"/>
              <a:gd name="connsiteX203" fmla="*/ 15816749 w 18288000"/>
              <a:gd name="connsiteY203" fmla="*/ 7786945 h 8703988"/>
              <a:gd name="connsiteX204" fmla="*/ 15804755 w 18288000"/>
              <a:gd name="connsiteY204" fmla="*/ 7762037 h 8703988"/>
              <a:gd name="connsiteX205" fmla="*/ 15775972 w 18288000"/>
              <a:gd name="connsiteY205" fmla="*/ 7709958 h 8703988"/>
              <a:gd name="connsiteX206" fmla="*/ 15749586 w 18288000"/>
              <a:gd name="connsiteY206" fmla="*/ 7655615 h 8703988"/>
              <a:gd name="connsiteX207" fmla="*/ 15720802 w 18288000"/>
              <a:gd name="connsiteY207" fmla="*/ 7603536 h 8703988"/>
              <a:gd name="connsiteX208" fmla="*/ 15689620 w 18288000"/>
              <a:gd name="connsiteY208" fmla="*/ 7546928 h 8703988"/>
              <a:gd name="connsiteX209" fmla="*/ 15675228 w 18288000"/>
              <a:gd name="connsiteY209" fmla="*/ 7522021 h 8703988"/>
              <a:gd name="connsiteX210" fmla="*/ 15658437 w 18288000"/>
              <a:gd name="connsiteY210" fmla="*/ 7492585 h 8703988"/>
              <a:gd name="connsiteX211" fmla="*/ 15641647 w 18288000"/>
              <a:gd name="connsiteY211" fmla="*/ 7465413 h 8703988"/>
              <a:gd name="connsiteX212" fmla="*/ 15627255 w 18288000"/>
              <a:gd name="connsiteY212" fmla="*/ 7438242 h 8703988"/>
              <a:gd name="connsiteX213" fmla="*/ 15564890 w 18288000"/>
              <a:gd name="connsiteY213" fmla="*/ 7338612 h 8703988"/>
              <a:gd name="connsiteX214" fmla="*/ 15536106 w 18288000"/>
              <a:gd name="connsiteY214" fmla="*/ 7291062 h 8703988"/>
              <a:gd name="connsiteX215" fmla="*/ 15504923 w 18288000"/>
              <a:gd name="connsiteY215" fmla="*/ 7241247 h 8703988"/>
              <a:gd name="connsiteX216" fmla="*/ 15476139 w 18288000"/>
              <a:gd name="connsiteY216" fmla="*/ 7193697 h 8703988"/>
              <a:gd name="connsiteX217" fmla="*/ 15447355 w 18288000"/>
              <a:gd name="connsiteY217" fmla="*/ 7143882 h 8703988"/>
              <a:gd name="connsiteX218" fmla="*/ 15416173 w 18288000"/>
              <a:gd name="connsiteY218" fmla="*/ 7091803 h 8703988"/>
              <a:gd name="connsiteX219" fmla="*/ 15384990 w 18288000"/>
              <a:gd name="connsiteY219" fmla="*/ 7044253 h 8703988"/>
              <a:gd name="connsiteX220" fmla="*/ 15356206 w 18288000"/>
              <a:gd name="connsiteY220" fmla="*/ 6994438 h 8703988"/>
              <a:gd name="connsiteX221" fmla="*/ 15325024 w 18288000"/>
              <a:gd name="connsiteY221" fmla="*/ 6944623 h 8703988"/>
              <a:gd name="connsiteX222" fmla="*/ 15260260 w 18288000"/>
              <a:gd name="connsiteY222" fmla="*/ 6831408 h 8703988"/>
              <a:gd name="connsiteX223" fmla="*/ 15193098 w 18288000"/>
              <a:gd name="connsiteY223" fmla="*/ 6718193 h 8703988"/>
              <a:gd name="connsiteX224" fmla="*/ 15123537 w 18288000"/>
              <a:gd name="connsiteY224" fmla="*/ 6602713 h 8703988"/>
              <a:gd name="connsiteX225" fmla="*/ 15058773 w 18288000"/>
              <a:gd name="connsiteY225" fmla="*/ 6491762 h 8703988"/>
              <a:gd name="connsiteX226" fmla="*/ 14991610 w 18288000"/>
              <a:gd name="connsiteY226" fmla="*/ 6376283 h 8703988"/>
              <a:gd name="connsiteX227" fmla="*/ 14924448 w 18288000"/>
              <a:gd name="connsiteY227" fmla="*/ 6263068 h 8703988"/>
              <a:gd name="connsiteX228" fmla="*/ 14857286 w 18288000"/>
              <a:gd name="connsiteY228" fmla="*/ 6149852 h 8703988"/>
              <a:gd name="connsiteX229" fmla="*/ 14792522 w 18288000"/>
              <a:gd name="connsiteY229" fmla="*/ 6038901 h 8703988"/>
              <a:gd name="connsiteX230" fmla="*/ 14900461 w 18288000"/>
              <a:gd name="connsiteY230" fmla="*/ 6136267 h 8703988"/>
              <a:gd name="connsiteX231" fmla="*/ 14893266 w 18288000"/>
              <a:gd name="connsiteY231" fmla="*/ 6127209 h 8703988"/>
              <a:gd name="connsiteX232" fmla="*/ 14874076 w 18288000"/>
              <a:gd name="connsiteY232" fmla="*/ 6097773 h 8703988"/>
              <a:gd name="connsiteX233" fmla="*/ 14840495 w 18288000"/>
              <a:gd name="connsiteY233" fmla="*/ 6052487 h 8703988"/>
              <a:gd name="connsiteX234" fmla="*/ 14799718 w 18288000"/>
              <a:gd name="connsiteY234" fmla="*/ 5995880 h 8703988"/>
              <a:gd name="connsiteX235" fmla="*/ 14751745 w 18288000"/>
              <a:gd name="connsiteY235" fmla="*/ 5930215 h 8703988"/>
              <a:gd name="connsiteX236" fmla="*/ 14698974 w 18288000"/>
              <a:gd name="connsiteY236" fmla="*/ 5857757 h 8703988"/>
              <a:gd name="connsiteX237" fmla="*/ 14641406 w 18288000"/>
              <a:gd name="connsiteY237" fmla="*/ 5780771 h 8703988"/>
              <a:gd name="connsiteX238" fmla="*/ 14581440 w 18288000"/>
              <a:gd name="connsiteY238" fmla="*/ 5701520 h 8703988"/>
              <a:gd name="connsiteX239" fmla="*/ 14523872 w 18288000"/>
              <a:gd name="connsiteY239" fmla="*/ 5624534 h 8703988"/>
              <a:gd name="connsiteX240" fmla="*/ 14466304 w 18288000"/>
              <a:gd name="connsiteY240" fmla="*/ 5552076 h 8703988"/>
              <a:gd name="connsiteX241" fmla="*/ 14415933 w 18288000"/>
              <a:gd name="connsiteY241" fmla="*/ 5484147 h 8703988"/>
              <a:gd name="connsiteX242" fmla="*/ 14365561 w 18288000"/>
              <a:gd name="connsiteY242" fmla="*/ 5427539 h 8703988"/>
              <a:gd name="connsiteX243" fmla="*/ 14327182 w 18288000"/>
              <a:gd name="connsiteY243" fmla="*/ 5384517 h 8703988"/>
              <a:gd name="connsiteX244" fmla="*/ 14293601 w 18288000"/>
              <a:gd name="connsiteY244" fmla="*/ 5350553 h 8703988"/>
              <a:gd name="connsiteX245" fmla="*/ 14274412 w 18288000"/>
              <a:gd name="connsiteY245" fmla="*/ 5330174 h 8703988"/>
              <a:gd name="connsiteX246" fmla="*/ 14267216 w 18288000"/>
              <a:gd name="connsiteY246" fmla="*/ 5323381 h 8703988"/>
              <a:gd name="connsiteX247" fmla="*/ 14288804 w 18288000"/>
              <a:gd name="connsiteY247" fmla="*/ 5341495 h 8703988"/>
              <a:gd name="connsiteX248" fmla="*/ 14307993 w 18288000"/>
              <a:gd name="connsiteY248" fmla="*/ 5355081 h 8703988"/>
              <a:gd name="connsiteX249" fmla="*/ 14322385 w 18288000"/>
              <a:gd name="connsiteY249" fmla="*/ 5364139 h 8703988"/>
              <a:gd name="connsiteX250" fmla="*/ 14334378 w 18288000"/>
              <a:gd name="connsiteY250" fmla="*/ 5368667 h 8703988"/>
              <a:gd name="connsiteX251" fmla="*/ 14341574 w 18288000"/>
              <a:gd name="connsiteY251" fmla="*/ 5368667 h 8703988"/>
              <a:gd name="connsiteX252" fmla="*/ 14346372 w 18288000"/>
              <a:gd name="connsiteY252" fmla="*/ 5366403 h 8703988"/>
              <a:gd name="connsiteX253" fmla="*/ 14348770 w 18288000"/>
              <a:gd name="connsiteY253" fmla="*/ 5359610 h 8703988"/>
              <a:gd name="connsiteX254" fmla="*/ 14348770 w 18288000"/>
              <a:gd name="connsiteY254" fmla="*/ 5352817 h 8703988"/>
              <a:gd name="connsiteX255" fmla="*/ 14343973 w 18288000"/>
              <a:gd name="connsiteY255" fmla="*/ 5309795 h 8703988"/>
              <a:gd name="connsiteX256" fmla="*/ 14341574 w 18288000"/>
              <a:gd name="connsiteY256" fmla="*/ 5266773 h 8703988"/>
              <a:gd name="connsiteX257" fmla="*/ 14272013 w 18288000"/>
              <a:gd name="connsiteY257" fmla="*/ 5182994 h 8703988"/>
              <a:gd name="connsiteX258" fmla="*/ 14202452 w 18288000"/>
              <a:gd name="connsiteY258" fmla="*/ 5108272 h 8703988"/>
              <a:gd name="connsiteX259" fmla="*/ 14132891 w 18288000"/>
              <a:gd name="connsiteY259" fmla="*/ 5040343 h 8703988"/>
              <a:gd name="connsiteX260" fmla="*/ 14065729 w 18288000"/>
              <a:gd name="connsiteY260" fmla="*/ 4976942 h 8703988"/>
              <a:gd name="connsiteX261" fmla="*/ 13996168 w 18288000"/>
              <a:gd name="connsiteY261" fmla="*/ 4922600 h 8703988"/>
              <a:gd name="connsiteX262" fmla="*/ 13929005 w 18288000"/>
              <a:gd name="connsiteY262" fmla="*/ 4872784 h 8703988"/>
              <a:gd name="connsiteX263" fmla="*/ 13859444 w 18288000"/>
              <a:gd name="connsiteY263" fmla="*/ 4827499 h 8703988"/>
              <a:gd name="connsiteX264" fmla="*/ 13789883 w 18288000"/>
              <a:gd name="connsiteY264" fmla="*/ 4786741 h 8703988"/>
              <a:gd name="connsiteX265" fmla="*/ 13717923 w 18288000"/>
              <a:gd name="connsiteY265" fmla="*/ 4748248 h 8703988"/>
              <a:gd name="connsiteX266" fmla="*/ 13641166 w 18288000"/>
              <a:gd name="connsiteY266" fmla="*/ 4707490 h 8703988"/>
              <a:gd name="connsiteX267" fmla="*/ 13557213 w 18288000"/>
              <a:gd name="connsiteY267" fmla="*/ 4668997 h 8703988"/>
              <a:gd name="connsiteX268" fmla="*/ 13468463 w 18288000"/>
              <a:gd name="connsiteY268" fmla="*/ 4628240 h 8703988"/>
              <a:gd name="connsiteX269" fmla="*/ 13446875 w 18288000"/>
              <a:gd name="connsiteY269" fmla="*/ 4619182 h 8703988"/>
              <a:gd name="connsiteX270" fmla="*/ 13422888 w 18288000"/>
              <a:gd name="connsiteY270" fmla="*/ 4610125 h 8703988"/>
              <a:gd name="connsiteX271" fmla="*/ 13396503 w 18288000"/>
              <a:gd name="connsiteY271" fmla="*/ 4598803 h 8703988"/>
              <a:gd name="connsiteX272" fmla="*/ 13370118 w 18288000"/>
              <a:gd name="connsiteY272" fmla="*/ 4589746 h 8703988"/>
              <a:gd name="connsiteX273" fmla="*/ 13353327 w 18288000"/>
              <a:gd name="connsiteY273" fmla="*/ 4585218 h 8703988"/>
              <a:gd name="connsiteX274" fmla="*/ 13336537 w 18288000"/>
              <a:gd name="connsiteY274" fmla="*/ 4585218 h 8703988"/>
              <a:gd name="connsiteX275" fmla="*/ 13322145 w 18288000"/>
              <a:gd name="connsiteY275" fmla="*/ 4585218 h 8703988"/>
              <a:gd name="connsiteX276" fmla="*/ 13302955 w 18288000"/>
              <a:gd name="connsiteY276" fmla="*/ 4585218 h 8703988"/>
              <a:gd name="connsiteX277" fmla="*/ 13271773 w 18288000"/>
              <a:gd name="connsiteY277" fmla="*/ 4589746 h 8703988"/>
              <a:gd name="connsiteX278" fmla="*/ 13242989 w 18288000"/>
              <a:gd name="connsiteY278" fmla="*/ 4592011 h 8703988"/>
              <a:gd name="connsiteX279" fmla="*/ 13209408 w 18288000"/>
              <a:gd name="connsiteY279" fmla="*/ 4592011 h 8703988"/>
              <a:gd name="connsiteX280" fmla="*/ 13178225 w 18288000"/>
              <a:gd name="connsiteY280" fmla="*/ 4594275 h 8703988"/>
              <a:gd name="connsiteX281" fmla="*/ 13144644 w 18288000"/>
              <a:gd name="connsiteY281" fmla="*/ 4700698 h 8703988"/>
              <a:gd name="connsiteX282" fmla="*/ 13113462 w 18288000"/>
              <a:gd name="connsiteY282" fmla="*/ 4804855 h 8703988"/>
              <a:gd name="connsiteX283" fmla="*/ 13082279 w 18288000"/>
              <a:gd name="connsiteY283" fmla="*/ 4911278 h 8703988"/>
              <a:gd name="connsiteX284" fmla="*/ 13055894 w 18288000"/>
              <a:gd name="connsiteY284" fmla="*/ 5015436 h 8703988"/>
              <a:gd name="connsiteX285" fmla="*/ 13024711 w 18288000"/>
              <a:gd name="connsiteY285" fmla="*/ 5117329 h 8703988"/>
              <a:gd name="connsiteX286" fmla="*/ 12998326 w 18288000"/>
              <a:gd name="connsiteY286" fmla="*/ 5221487 h 8703988"/>
              <a:gd name="connsiteX287" fmla="*/ 12974339 w 18288000"/>
              <a:gd name="connsiteY287" fmla="*/ 5323381 h 8703988"/>
              <a:gd name="connsiteX288" fmla="*/ 12950353 w 18288000"/>
              <a:gd name="connsiteY288" fmla="*/ 5427539 h 8703988"/>
              <a:gd name="connsiteX289" fmla="*/ 12935961 w 18288000"/>
              <a:gd name="connsiteY289" fmla="*/ 5479618 h 8703988"/>
              <a:gd name="connsiteX290" fmla="*/ 12923968 w 18288000"/>
              <a:gd name="connsiteY290" fmla="*/ 5529433 h 8703988"/>
              <a:gd name="connsiteX291" fmla="*/ 12914373 w 18288000"/>
              <a:gd name="connsiteY291" fmla="*/ 5583776 h 8703988"/>
              <a:gd name="connsiteX292" fmla="*/ 12904778 w 18288000"/>
              <a:gd name="connsiteY292" fmla="*/ 5638119 h 8703988"/>
              <a:gd name="connsiteX293" fmla="*/ 12895184 w 18288000"/>
              <a:gd name="connsiteY293" fmla="*/ 5690198 h 8703988"/>
              <a:gd name="connsiteX294" fmla="*/ 12887988 w 18288000"/>
              <a:gd name="connsiteY294" fmla="*/ 5744542 h 8703988"/>
              <a:gd name="connsiteX295" fmla="*/ 12878393 w 18288000"/>
              <a:gd name="connsiteY295" fmla="*/ 5798885 h 8703988"/>
              <a:gd name="connsiteX296" fmla="*/ 12871197 w 18288000"/>
              <a:gd name="connsiteY296" fmla="*/ 5853228 h 8703988"/>
              <a:gd name="connsiteX297" fmla="*/ 12864001 w 18288000"/>
              <a:gd name="connsiteY297" fmla="*/ 5907572 h 8703988"/>
              <a:gd name="connsiteX298" fmla="*/ 12859204 w 18288000"/>
              <a:gd name="connsiteY298" fmla="*/ 5961915 h 8703988"/>
              <a:gd name="connsiteX299" fmla="*/ 12849609 w 18288000"/>
              <a:gd name="connsiteY299" fmla="*/ 6016258 h 8703988"/>
              <a:gd name="connsiteX300" fmla="*/ 12844812 w 18288000"/>
              <a:gd name="connsiteY300" fmla="*/ 6068337 h 8703988"/>
              <a:gd name="connsiteX301" fmla="*/ 12840015 w 18288000"/>
              <a:gd name="connsiteY301" fmla="*/ 6122681 h 8703988"/>
              <a:gd name="connsiteX302" fmla="*/ 12835217 w 18288000"/>
              <a:gd name="connsiteY302" fmla="*/ 6177024 h 8703988"/>
              <a:gd name="connsiteX303" fmla="*/ 12832819 w 18288000"/>
              <a:gd name="connsiteY303" fmla="*/ 6226839 h 8703988"/>
              <a:gd name="connsiteX304" fmla="*/ 12830420 w 18288000"/>
              <a:gd name="connsiteY304" fmla="*/ 6281182 h 8703988"/>
              <a:gd name="connsiteX305" fmla="*/ 12825623 w 18288000"/>
              <a:gd name="connsiteY305" fmla="*/ 6333261 h 8703988"/>
              <a:gd name="connsiteX306" fmla="*/ 12823224 w 18288000"/>
              <a:gd name="connsiteY306" fmla="*/ 6385340 h 8703988"/>
              <a:gd name="connsiteX307" fmla="*/ 12820825 w 18288000"/>
              <a:gd name="connsiteY307" fmla="*/ 6435155 h 8703988"/>
              <a:gd name="connsiteX308" fmla="*/ 12818427 w 18288000"/>
              <a:gd name="connsiteY308" fmla="*/ 6487234 h 8703988"/>
              <a:gd name="connsiteX309" fmla="*/ 12818427 w 18288000"/>
              <a:gd name="connsiteY309" fmla="*/ 6534784 h 8703988"/>
              <a:gd name="connsiteX310" fmla="*/ 12818427 w 18288000"/>
              <a:gd name="connsiteY310" fmla="*/ 6584599 h 8703988"/>
              <a:gd name="connsiteX311" fmla="*/ 12816028 w 18288000"/>
              <a:gd name="connsiteY311" fmla="*/ 6632149 h 8703988"/>
              <a:gd name="connsiteX312" fmla="*/ 12816028 w 18288000"/>
              <a:gd name="connsiteY312" fmla="*/ 6681964 h 8703988"/>
              <a:gd name="connsiteX313" fmla="*/ 12816028 w 18288000"/>
              <a:gd name="connsiteY313" fmla="*/ 6704607 h 8703988"/>
              <a:gd name="connsiteX314" fmla="*/ 12816028 w 18288000"/>
              <a:gd name="connsiteY314" fmla="*/ 6729514 h 8703988"/>
              <a:gd name="connsiteX315" fmla="*/ 12816028 w 18288000"/>
              <a:gd name="connsiteY315" fmla="*/ 6749893 h 8703988"/>
              <a:gd name="connsiteX316" fmla="*/ 12816028 w 18288000"/>
              <a:gd name="connsiteY316" fmla="*/ 6768008 h 8703988"/>
              <a:gd name="connsiteX317" fmla="*/ 12818427 w 18288000"/>
              <a:gd name="connsiteY317" fmla="*/ 6797444 h 8703988"/>
              <a:gd name="connsiteX318" fmla="*/ 12818427 w 18288000"/>
              <a:gd name="connsiteY318" fmla="*/ 6826879 h 8703988"/>
              <a:gd name="connsiteX319" fmla="*/ 12820825 w 18288000"/>
              <a:gd name="connsiteY319" fmla="*/ 6854051 h 8703988"/>
              <a:gd name="connsiteX320" fmla="*/ 12823224 w 18288000"/>
              <a:gd name="connsiteY320" fmla="*/ 6883487 h 8703988"/>
              <a:gd name="connsiteX321" fmla="*/ 12823224 w 18288000"/>
              <a:gd name="connsiteY321" fmla="*/ 6910659 h 8703988"/>
              <a:gd name="connsiteX322" fmla="*/ 12825623 w 18288000"/>
              <a:gd name="connsiteY322" fmla="*/ 6937830 h 8703988"/>
              <a:gd name="connsiteX323" fmla="*/ 12832819 w 18288000"/>
              <a:gd name="connsiteY323" fmla="*/ 7017081 h 8703988"/>
              <a:gd name="connsiteX324" fmla="*/ 12840015 w 18288000"/>
              <a:gd name="connsiteY324" fmla="*/ 7094067 h 8703988"/>
              <a:gd name="connsiteX325" fmla="*/ 12849609 w 18288000"/>
              <a:gd name="connsiteY325" fmla="*/ 7164261 h 8703988"/>
              <a:gd name="connsiteX326" fmla="*/ 12864001 w 18288000"/>
              <a:gd name="connsiteY326" fmla="*/ 7232190 h 8703988"/>
              <a:gd name="connsiteX327" fmla="*/ 12859204 w 18288000"/>
              <a:gd name="connsiteY327" fmla="*/ 7229926 h 8703988"/>
              <a:gd name="connsiteX328" fmla="*/ 12852008 w 18288000"/>
              <a:gd name="connsiteY328" fmla="*/ 7229926 h 8703988"/>
              <a:gd name="connsiteX329" fmla="*/ 12849609 w 18288000"/>
              <a:gd name="connsiteY329" fmla="*/ 7234454 h 8703988"/>
              <a:gd name="connsiteX330" fmla="*/ 12844812 w 18288000"/>
              <a:gd name="connsiteY330" fmla="*/ 7241247 h 8703988"/>
              <a:gd name="connsiteX331" fmla="*/ 12837616 w 18288000"/>
              <a:gd name="connsiteY331" fmla="*/ 7257097 h 8703988"/>
              <a:gd name="connsiteX332" fmla="*/ 12828021 w 18288000"/>
              <a:gd name="connsiteY332" fmla="*/ 7284269 h 8703988"/>
              <a:gd name="connsiteX333" fmla="*/ 12806433 w 18288000"/>
              <a:gd name="connsiteY333" fmla="*/ 7340877 h 8703988"/>
              <a:gd name="connsiteX334" fmla="*/ 12787244 w 18288000"/>
              <a:gd name="connsiteY334" fmla="*/ 7392956 h 8703988"/>
              <a:gd name="connsiteX335" fmla="*/ 12782447 w 18288000"/>
              <a:gd name="connsiteY335" fmla="*/ 7402013 h 8703988"/>
              <a:gd name="connsiteX336" fmla="*/ 12777649 w 18288000"/>
              <a:gd name="connsiteY336" fmla="*/ 7411070 h 8703988"/>
              <a:gd name="connsiteX337" fmla="*/ 12772852 w 18288000"/>
              <a:gd name="connsiteY337" fmla="*/ 7415599 h 8703988"/>
              <a:gd name="connsiteX338" fmla="*/ 12768055 w 18288000"/>
              <a:gd name="connsiteY338" fmla="*/ 7417863 h 8703988"/>
              <a:gd name="connsiteX339" fmla="*/ 12760859 w 18288000"/>
              <a:gd name="connsiteY339" fmla="*/ 7417863 h 8703988"/>
              <a:gd name="connsiteX340" fmla="*/ 12756062 w 18288000"/>
              <a:gd name="connsiteY340" fmla="*/ 7415599 h 8703988"/>
              <a:gd name="connsiteX341" fmla="*/ 12751264 w 18288000"/>
              <a:gd name="connsiteY341" fmla="*/ 7411070 h 8703988"/>
              <a:gd name="connsiteX342" fmla="*/ 12746467 w 18288000"/>
              <a:gd name="connsiteY342" fmla="*/ 7399749 h 8703988"/>
              <a:gd name="connsiteX343" fmla="*/ 12739271 w 18288000"/>
              <a:gd name="connsiteY343" fmla="*/ 7368048 h 8703988"/>
              <a:gd name="connsiteX344" fmla="*/ 12732075 w 18288000"/>
              <a:gd name="connsiteY344" fmla="*/ 7315969 h 8703988"/>
              <a:gd name="connsiteX345" fmla="*/ 12724879 w 18288000"/>
              <a:gd name="connsiteY345" fmla="*/ 7243512 h 8703988"/>
              <a:gd name="connsiteX346" fmla="*/ 12720082 w 18288000"/>
              <a:gd name="connsiteY346" fmla="*/ 7148411 h 8703988"/>
              <a:gd name="connsiteX347" fmla="*/ 12722480 w 18288000"/>
              <a:gd name="connsiteY347" fmla="*/ 7252569 h 8703988"/>
              <a:gd name="connsiteX348" fmla="*/ 12724879 w 18288000"/>
              <a:gd name="connsiteY348" fmla="*/ 7361255 h 8703988"/>
              <a:gd name="connsiteX349" fmla="*/ 12727278 w 18288000"/>
              <a:gd name="connsiteY349" fmla="*/ 7467678 h 8703988"/>
              <a:gd name="connsiteX350" fmla="*/ 12729676 w 18288000"/>
              <a:gd name="connsiteY350" fmla="*/ 7576364 h 8703988"/>
              <a:gd name="connsiteX351" fmla="*/ 12729676 w 18288000"/>
              <a:gd name="connsiteY351" fmla="*/ 7687315 h 8703988"/>
              <a:gd name="connsiteX352" fmla="*/ 12727278 w 18288000"/>
              <a:gd name="connsiteY352" fmla="*/ 7796002 h 8703988"/>
              <a:gd name="connsiteX353" fmla="*/ 12724879 w 18288000"/>
              <a:gd name="connsiteY353" fmla="*/ 7909217 h 8703988"/>
              <a:gd name="connsiteX354" fmla="*/ 12720082 w 18288000"/>
              <a:gd name="connsiteY354" fmla="*/ 8020168 h 8703988"/>
              <a:gd name="connsiteX355" fmla="*/ 12717683 w 18288000"/>
              <a:gd name="connsiteY355" fmla="*/ 8090362 h 8703988"/>
              <a:gd name="connsiteX356" fmla="*/ 12717683 w 18288000"/>
              <a:gd name="connsiteY356" fmla="*/ 8146969 h 8703988"/>
              <a:gd name="connsiteX357" fmla="*/ 12720082 w 18288000"/>
              <a:gd name="connsiteY357" fmla="*/ 8194520 h 8703988"/>
              <a:gd name="connsiteX358" fmla="*/ 12720082 w 18288000"/>
              <a:gd name="connsiteY358" fmla="*/ 8244334 h 8703988"/>
              <a:gd name="connsiteX359" fmla="*/ 12722480 w 18288000"/>
              <a:gd name="connsiteY359" fmla="*/ 8289620 h 8703988"/>
              <a:gd name="connsiteX360" fmla="*/ 12722480 w 18288000"/>
              <a:gd name="connsiteY360" fmla="*/ 8334907 h 8703988"/>
              <a:gd name="connsiteX361" fmla="*/ 12724879 w 18288000"/>
              <a:gd name="connsiteY361" fmla="*/ 8382457 h 8703988"/>
              <a:gd name="connsiteX362" fmla="*/ 12727278 w 18288000"/>
              <a:gd name="connsiteY362" fmla="*/ 8427743 h 8703988"/>
              <a:gd name="connsiteX363" fmla="*/ 12727278 w 18288000"/>
              <a:gd name="connsiteY363" fmla="*/ 8497936 h 8703988"/>
              <a:gd name="connsiteX364" fmla="*/ 12727278 w 18288000"/>
              <a:gd name="connsiteY364" fmla="*/ 8568130 h 8703988"/>
              <a:gd name="connsiteX365" fmla="*/ 12724879 w 18288000"/>
              <a:gd name="connsiteY365" fmla="*/ 8638323 h 8703988"/>
              <a:gd name="connsiteX366" fmla="*/ 12720082 w 18288000"/>
              <a:gd name="connsiteY366" fmla="*/ 8703988 h 8703988"/>
              <a:gd name="connsiteX367" fmla="*/ 12691298 w 18288000"/>
              <a:gd name="connsiteY367" fmla="*/ 8649645 h 8703988"/>
              <a:gd name="connsiteX368" fmla="*/ 12657717 w 18288000"/>
              <a:gd name="connsiteY368" fmla="*/ 8588508 h 8703988"/>
              <a:gd name="connsiteX369" fmla="*/ 12621737 w 18288000"/>
              <a:gd name="connsiteY369" fmla="*/ 8525108 h 8703988"/>
              <a:gd name="connsiteX370" fmla="*/ 12580960 w 18288000"/>
              <a:gd name="connsiteY370" fmla="*/ 8457179 h 8703988"/>
              <a:gd name="connsiteX371" fmla="*/ 12520993 w 18288000"/>
              <a:gd name="connsiteY371" fmla="*/ 8373400 h 8703988"/>
              <a:gd name="connsiteX372" fmla="*/ 12461027 w 18288000"/>
              <a:gd name="connsiteY372" fmla="*/ 8287356 h 8703988"/>
              <a:gd name="connsiteX373" fmla="*/ 12403459 w 18288000"/>
              <a:gd name="connsiteY373" fmla="*/ 8205841 h 8703988"/>
              <a:gd name="connsiteX374" fmla="*/ 12343492 w 18288000"/>
              <a:gd name="connsiteY374" fmla="*/ 8124326 h 8703988"/>
              <a:gd name="connsiteX375" fmla="*/ 12283526 w 18288000"/>
              <a:gd name="connsiteY375" fmla="*/ 8045076 h 8703988"/>
              <a:gd name="connsiteX376" fmla="*/ 12223560 w 18288000"/>
              <a:gd name="connsiteY376" fmla="*/ 7965825 h 8703988"/>
              <a:gd name="connsiteX377" fmla="*/ 12163593 w 18288000"/>
              <a:gd name="connsiteY377" fmla="*/ 7886574 h 8703988"/>
              <a:gd name="connsiteX378" fmla="*/ 12101228 w 18288000"/>
              <a:gd name="connsiteY378" fmla="*/ 7811852 h 8703988"/>
              <a:gd name="connsiteX379" fmla="*/ 12094032 w 18288000"/>
              <a:gd name="connsiteY379" fmla="*/ 7789209 h 8703988"/>
              <a:gd name="connsiteX380" fmla="*/ 11983694 w 18288000"/>
              <a:gd name="connsiteY380" fmla="*/ 7664672 h 8703988"/>
              <a:gd name="connsiteX381" fmla="*/ 11851768 w 18288000"/>
              <a:gd name="connsiteY381" fmla="*/ 7510700 h 8703988"/>
              <a:gd name="connsiteX382" fmla="*/ 11722240 w 18288000"/>
              <a:gd name="connsiteY382" fmla="*/ 7361255 h 8703988"/>
              <a:gd name="connsiteX383" fmla="*/ 11592713 w 18288000"/>
              <a:gd name="connsiteY383" fmla="*/ 7216340 h 8703988"/>
              <a:gd name="connsiteX384" fmla="*/ 11465584 w 18288000"/>
              <a:gd name="connsiteY384" fmla="*/ 7078217 h 8703988"/>
              <a:gd name="connsiteX385" fmla="*/ 11340853 w 18288000"/>
              <a:gd name="connsiteY385" fmla="*/ 6944623 h 8703988"/>
              <a:gd name="connsiteX386" fmla="*/ 11218522 w 18288000"/>
              <a:gd name="connsiteY386" fmla="*/ 6820087 h 8703988"/>
              <a:gd name="connsiteX387" fmla="*/ 11096190 w 18288000"/>
              <a:gd name="connsiteY387" fmla="*/ 6697814 h 8703988"/>
              <a:gd name="connsiteX388" fmla="*/ 10978656 w 18288000"/>
              <a:gd name="connsiteY388" fmla="*/ 6584599 h 8703988"/>
              <a:gd name="connsiteX389" fmla="*/ 10966663 w 18288000"/>
              <a:gd name="connsiteY389" fmla="*/ 6548370 h 8703988"/>
              <a:gd name="connsiteX390" fmla="*/ 10952271 w 18288000"/>
              <a:gd name="connsiteY390" fmla="*/ 6509877 h 8703988"/>
              <a:gd name="connsiteX391" fmla="*/ 10933082 w 18288000"/>
              <a:gd name="connsiteY391" fmla="*/ 6460062 h 8703988"/>
              <a:gd name="connsiteX392" fmla="*/ 10909095 w 18288000"/>
              <a:gd name="connsiteY392" fmla="*/ 6405719 h 8703988"/>
              <a:gd name="connsiteX393" fmla="*/ 10877913 w 18288000"/>
              <a:gd name="connsiteY393" fmla="*/ 6342318 h 8703988"/>
              <a:gd name="connsiteX394" fmla="*/ 10839534 w 18288000"/>
              <a:gd name="connsiteY394" fmla="*/ 6269860 h 8703988"/>
              <a:gd name="connsiteX395" fmla="*/ 10813149 w 18288000"/>
              <a:gd name="connsiteY395" fmla="*/ 6229103 h 8703988"/>
              <a:gd name="connsiteX396" fmla="*/ 10786764 w 18288000"/>
              <a:gd name="connsiteY396" fmla="*/ 6186081 h 8703988"/>
              <a:gd name="connsiteX397" fmla="*/ 10755581 w 18288000"/>
              <a:gd name="connsiteY397" fmla="*/ 6140795 h 8703988"/>
              <a:gd name="connsiteX398" fmla="*/ 10719601 w 18288000"/>
              <a:gd name="connsiteY398" fmla="*/ 6095509 h 8703988"/>
              <a:gd name="connsiteX399" fmla="*/ 10714804 w 18288000"/>
              <a:gd name="connsiteY399" fmla="*/ 6097773 h 8703988"/>
              <a:gd name="connsiteX400" fmla="*/ 10710007 w 18288000"/>
              <a:gd name="connsiteY400" fmla="*/ 6097773 h 8703988"/>
              <a:gd name="connsiteX401" fmla="*/ 10702811 w 18288000"/>
              <a:gd name="connsiteY401" fmla="*/ 6095509 h 8703988"/>
              <a:gd name="connsiteX402" fmla="*/ 10695615 w 18288000"/>
              <a:gd name="connsiteY402" fmla="*/ 6090980 h 8703988"/>
              <a:gd name="connsiteX403" fmla="*/ 10676425 w 18288000"/>
              <a:gd name="connsiteY403" fmla="*/ 6075130 h 8703988"/>
              <a:gd name="connsiteX404" fmla="*/ 10650040 w 18288000"/>
              <a:gd name="connsiteY404" fmla="*/ 6057016 h 8703988"/>
              <a:gd name="connsiteX405" fmla="*/ 10592472 w 18288000"/>
              <a:gd name="connsiteY405" fmla="*/ 5998144 h 8703988"/>
              <a:gd name="connsiteX406" fmla="*/ 10518114 w 18288000"/>
              <a:gd name="connsiteY406" fmla="*/ 5918893 h 8703988"/>
              <a:gd name="connsiteX407" fmla="*/ 10431762 w 18288000"/>
              <a:gd name="connsiteY407" fmla="*/ 5821528 h 8703988"/>
              <a:gd name="connsiteX408" fmla="*/ 10333417 w 18288000"/>
              <a:gd name="connsiteY408" fmla="*/ 5712841 h 8703988"/>
              <a:gd name="connsiteX409" fmla="*/ 10225478 w 18288000"/>
              <a:gd name="connsiteY409" fmla="*/ 5588305 h 8703988"/>
              <a:gd name="connsiteX410" fmla="*/ 10107943 w 18288000"/>
              <a:gd name="connsiteY410" fmla="*/ 5459239 h 8703988"/>
              <a:gd name="connsiteX411" fmla="*/ 9983213 w 18288000"/>
              <a:gd name="connsiteY411" fmla="*/ 5323381 h 8703988"/>
              <a:gd name="connsiteX412" fmla="*/ 9853686 w 18288000"/>
              <a:gd name="connsiteY412" fmla="*/ 5187523 h 8703988"/>
              <a:gd name="connsiteX413" fmla="*/ 9721760 w 18288000"/>
              <a:gd name="connsiteY413" fmla="*/ 5053929 h 8703988"/>
              <a:gd name="connsiteX414" fmla="*/ 9587435 w 18288000"/>
              <a:gd name="connsiteY414" fmla="*/ 4927128 h 8703988"/>
              <a:gd name="connsiteX415" fmla="*/ 9520272 w 18288000"/>
              <a:gd name="connsiteY415" fmla="*/ 4865992 h 8703988"/>
              <a:gd name="connsiteX416" fmla="*/ 9455509 w 18288000"/>
              <a:gd name="connsiteY416" fmla="*/ 4804855 h 8703988"/>
              <a:gd name="connsiteX417" fmla="*/ 9390745 w 18288000"/>
              <a:gd name="connsiteY417" fmla="*/ 4750512 h 8703988"/>
              <a:gd name="connsiteX418" fmla="*/ 9328380 w 18288000"/>
              <a:gd name="connsiteY418" fmla="*/ 4698433 h 8703988"/>
              <a:gd name="connsiteX419" fmla="*/ 9263616 w 18288000"/>
              <a:gd name="connsiteY419" fmla="*/ 4648618 h 8703988"/>
              <a:gd name="connsiteX420" fmla="*/ 9206048 w 18288000"/>
              <a:gd name="connsiteY420" fmla="*/ 4603332 h 8703988"/>
              <a:gd name="connsiteX421" fmla="*/ 9146082 w 18288000"/>
              <a:gd name="connsiteY421" fmla="*/ 4562575 h 8703988"/>
              <a:gd name="connsiteX422" fmla="*/ 9088514 w 18288000"/>
              <a:gd name="connsiteY422" fmla="*/ 4526346 h 8703988"/>
              <a:gd name="connsiteX423" fmla="*/ 9083717 w 18288000"/>
              <a:gd name="connsiteY423" fmla="*/ 4515024 h 8703988"/>
              <a:gd name="connsiteX424" fmla="*/ 9086115 w 18288000"/>
              <a:gd name="connsiteY424" fmla="*/ 4508231 h 8703988"/>
              <a:gd name="connsiteX425" fmla="*/ 9090913 w 18288000"/>
              <a:gd name="connsiteY425" fmla="*/ 4512760 h 8703988"/>
              <a:gd name="connsiteX426" fmla="*/ 9105305 w 18288000"/>
              <a:gd name="connsiteY426" fmla="*/ 4517289 h 8703988"/>
              <a:gd name="connsiteX427" fmla="*/ 9134088 w 18288000"/>
              <a:gd name="connsiteY427" fmla="*/ 4537667 h 8703988"/>
              <a:gd name="connsiteX428" fmla="*/ 9167670 w 18288000"/>
              <a:gd name="connsiteY428" fmla="*/ 4562575 h 8703988"/>
              <a:gd name="connsiteX429" fmla="*/ 9184460 w 18288000"/>
              <a:gd name="connsiteY429" fmla="*/ 4571632 h 8703988"/>
              <a:gd name="connsiteX430" fmla="*/ 9198852 w 18288000"/>
              <a:gd name="connsiteY430" fmla="*/ 4580690 h 8703988"/>
              <a:gd name="connsiteX431" fmla="*/ 9208447 w 18288000"/>
              <a:gd name="connsiteY431" fmla="*/ 4589746 h 8703988"/>
              <a:gd name="connsiteX432" fmla="*/ 9215643 w 18288000"/>
              <a:gd name="connsiteY432" fmla="*/ 4589746 h 8703988"/>
              <a:gd name="connsiteX433" fmla="*/ 9215643 w 18288000"/>
              <a:gd name="connsiteY433" fmla="*/ 4582953 h 8703988"/>
              <a:gd name="connsiteX434" fmla="*/ 9208447 w 18288000"/>
              <a:gd name="connsiteY434" fmla="*/ 4571632 h 8703988"/>
              <a:gd name="connsiteX435" fmla="*/ 9194055 w 18288000"/>
              <a:gd name="connsiteY435" fmla="*/ 4553517 h 8703988"/>
              <a:gd name="connsiteX436" fmla="*/ 9170068 w 18288000"/>
              <a:gd name="connsiteY436" fmla="*/ 4524081 h 8703988"/>
              <a:gd name="connsiteX437" fmla="*/ 9093311 w 18288000"/>
              <a:gd name="connsiteY437" fmla="*/ 4458417 h 8703988"/>
              <a:gd name="connsiteX438" fmla="*/ 9018953 w 18288000"/>
              <a:gd name="connsiteY438" fmla="*/ 4392752 h 8703988"/>
              <a:gd name="connsiteX439" fmla="*/ 8939797 w 18288000"/>
              <a:gd name="connsiteY439" fmla="*/ 4324823 h 8703988"/>
              <a:gd name="connsiteX440" fmla="*/ 8860641 w 18288000"/>
              <a:gd name="connsiteY440" fmla="*/ 4254630 h 8703988"/>
              <a:gd name="connsiteX441" fmla="*/ 8817466 w 18288000"/>
              <a:gd name="connsiteY441" fmla="*/ 4220665 h 8703988"/>
              <a:gd name="connsiteX442" fmla="*/ 8776688 w 18288000"/>
              <a:gd name="connsiteY442" fmla="*/ 4184436 h 8703988"/>
              <a:gd name="connsiteX443" fmla="*/ 8735911 w 18288000"/>
              <a:gd name="connsiteY443" fmla="*/ 4148207 h 8703988"/>
              <a:gd name="connsiteX444" fmla="*/ 8692735 w 18288000"/>
              <a:gd name="connsiteY444" fmla="*/ 4111978 h 8703988"/>
              <a:gd name="connsiteX445" fmla="*/ 8635168 w 18288000"/>
              <a:gd name="connsiteY445" fmla="*/ 4064428 h 8703988"/>
              <a:gd name="connsiteX446" fmla="*/ 8577600 w 18288000"/>
              <a:gd name="connsiteY446" fmla="*/ 4014613 h 8703988"/>
              <a:gd name="connsiteX447" fmla="*/ 8520032 w 18288000"/>
              <a:gd name="connsiteY447" fmla="*/ 3967063 h 8703988"/>
              <a:gd name="connsiteX448" fmla="*/ 8462464 w 18288000"/>
              <a:gd name="connsiteY448" fmla="*/ 3917248 h 8703988"/>
              <a:gd name="connsiteX449" fmla="*/ 8392903 w 18288000"/>
              <a:gd name="connsiteY449" fmla="*/ 3858376 h 8703988"/>
              <a:gd name="connsiteX450" fmla="*/ 8320944 w 18288000"/>
              <a:gd name="connsiteY450" fmla="*/ 3804033 h 8703988"/>
              <a:gd name="connsiteX451" fmla="*/ 8246586 w 18288000"/>
              <a:gd name="connsiteY451" fmla="*/ 3747425 h 8703988"/>
              <a:gd name="connsiteX452" fmla="*/ 8174626 w 18288000"/>
              <a:gd name="connsiteY452" fmla="*/ 3693082 h 8703988"/>
              <a:gd name="connsiteX453" fmla="*/ 8102666 w 18288000"/>
              <a:gd name="connsiteY453" fmla="*/ 3638738 h 8703988"/>
              <a:gd name="connsiteX454" fmla="*/ 8028308 w 18288000"/>
              <a:gd name="connsiteY454" fmla="*/ 3588924 h 8703988"/>
              <a:gd name="connsiteX455" fmla="*/ 7953950 w 18288000"/>
              <a:gd name="connsiteY455" fmla="*/ 3541373 h 8703988"/>
              <a:gd name="connsiteX456" fmla="*/ 7879591 w 18288000"/>
              <a:gd name="connsiteY456" fmla="*/ 3496087 h 8703988"/>
              <a:gd name="connsiteX457" fmla="*/ 7805233 w 18288000"/>
              <a:gd name="connsiteY457" fmla="*/ 3450801 h 8703988"/>
              <a:gd name="connsiteX458" fmla="*/ 7733273 w 18288000"/>
              <a:gd name="connsiteY458" fmla="*/ 3407779 h 8703988"/>
              <a:gd name="connsiteX459" fmla="*/ 7656516 w 18288000"/>
              <a:gd name="connsiteY459" fmla="*/ 3364757 h 8703988"/>
              <a:gd name="connsiteX460" fmla="*/ 7582158 w 18288000"/>
              <a:gd name="connsiteY460" fmla="*/ 3321736 h 8703988"/>
              <a:gd name="connsiteX461" fmla="*/ 7505400 w 18288000"/>
              <a:gd name="connsiteY461" fmla="*/ 3280978 h 8703988"/>
              <a:gd name="connsiteX462" fmla="*/ 7428644 w 18288000"/>
              <a:gd name="connsiteY462" fmla="*/ 3235692 h 8703988"/>
              <a:gd name="connsiteX463" fmla="*/ 7349487 w 18288000"/>
              <a:gd name="connsiteY463" fmla="*/ 3194935 h 8703988"/>
              <a:gd name="connsiteX464" fmla="*/ 7272731 w 18288000"/>
              <a:gd name="connsiteY464" fmla="*/ 3151913 h 8703988"/>
              <a:gd name="connsiteX465" fmla="*/ 7246346 w 18288000"/>
              <a:gd name="connsiteY465" fmla="*/ 3167763 h 8703988"/>
              <a:gd name="connsiteX466" fmla="*/ 7222359 w 18288000"/>
              <a:gd name="connsiteY466" fmla="*/ 3190406 h 8703988"/>
              <a:gd name="connsiteX467" fmla="*/ 7179183 w 18288000"/>
              <a:gd name="connsiteY467" fmla="*/ 3265128 h 8703988"/>
              <a:gd name="connsiteX468" fmla="*/ 7155197 w 18288000"/>
              <a:gd name="connsiteY468" fmla="*/ 3301357 h 8703988"/>
              <a:gd name="connsiteX469" fmla="*/ 7136007 w 18288000"/>
              <a:gd name="connsiteY469" fmla="*/ 3339850 h 8703988"/>
              <a:gd name="connsiteX470" fmla="*/ 7116818 w 18288000"/>
              <a:gd name="connsiteY470" fmla="*/ 3373815 h 8703988"/>
              <a:gd name="connsiteX471" fmla="*/ 7097629 w 18288000"/>
              <a:gd name="connsiteY471" fmla="*/ 3412308 h 8703988"/>
              <a:gd name="connsiteX472" fmla="*/ 7056852 w 18288000"/>
              <a:gd name="connsiteY472" fmla="*/ 3482501 h 8703988"/>
              <a:gd name="connsiteX473" fmla="*/ 7023270 w 18288000"/>
              <a:gd name="connsiteY473" fmla="*/ 3554959 h 8703988"/>
              <a:gd name="connsiteX474" fmla="*/ 6984891 w 18288000"/>
              <a:gd name="connsiteY474" fmla="*/ 3629681 h 8703988"/>
              <a:gd name="connsiteX475" fmla="*/ 6951310 w 18288000"/>
              <a:gd name="connsiteY475" fmla="*/ 3702139 h 8703988"/>
              <a:gd name="connsiteX476" fmla="*/ 6920128 w 18288000"/>
              <a:gd name="connsiteY476" fmla="*/ 3776861 h 8703988"/>
              <a:gd name="connsiteX477" fmla="*/ 6886547 w 18288000"/>
              <a:gd name="connsiteY477" fmla="*/ 3856112 h 8703988"/>
              <a:gd name="connsiteX478" fmla="*/ 6860162 w 18288000"/>
              <a:gd name="connsiteY478" fmla="*/ 3937627 h 8703988"/>
              <a:gd name="connsiteX479" fmla="*/ 6836175 w 18288000"/>
              <a:gd name="connsiteY479" fmla="*/ 4021406 h 8703988"/>
              <a:gd name="connsiteX480" fmla="*/ 6814587 w 18288000"/>
              <a:gd name="connsiteY480" fmla="*/ 4109714 h 8703988"/>
              <a:gd name="connsiteX481" fmla="*/ 6792999 w 18288000"/>
              <a:gd name="connsiteY481" fmla="*/ 4200286 h 8703988"/>
              <a:gd name="connsiteX482" fmla="*/ 6776208 w 18288000"/>
              <a:gd name="connsiteY482" fmla="*/ 4288594 h 8703988"/>
              <a:gd name="connsiteX483" fmla="*/ 6764215 w 18288000"/>
              <a:gd name="connsiteY483" fmla="*/ 4381430 h 8703988"/>
              <a:gd name="connsiteX484" fmla="*/ 6757019 w 18288000"/>
              <a:gd name="connsiteY484" fmla="*/ 4426716 h 8703988"/>
              <a:gd name="connsiteX485" fmla="*/ 6752222 w 18288000"/>
              <a:gd name="connsiteY485" fmla="*/ 4474267 h 8703988"/>
              <a:gd name="connsiteX486" fmla="*/ 6747424 w 18288000"/>
              <a:gd name="connsiteY486" fmla="*/ 4521817 h 8703988"/>
              <a:gd name="connsiteX487" fmla="*/ 6742627 w 18288000"/>
              <a:gd name="connsiteY487" fmla="*/ 4567103 h 8703988"/>
              <a:gd name="connsiteX488" fmla="*/ 6737830 w 18288000"/>
              <a:gd name="connsiteY488" fmla="*/ 4614654 h 8703988"/>
              <a:gd name="connsiteX489" fmla="*/ 6733033 w 18288000"/>
              <a:gd name="connsiteY489" fmla="*/ 4662204 h 8703988"/>
              <a:gd name="connsiteX490" fmla="*/ 6730634 w 18288000"/>
              <a:gd name="connsiteY490" fmla="*/ 4709754 h 8703988"/>
              <a:gd name="connsiteX491" fmla="*/ 6728235 w 18288000"/>
              <a:gd name="connsiteY491" fmla="*/ 4757305 h 8703988"/>
              <a:gd name="connsiteX492" fmla="*/ 6721039 w 18288000"/>
              <a:gd name="connsiteY492" fmla="*/ 4895427 h 8703988"/>
              <a:gd name="connsiteX493" fmla="*/ 6721039 w 18288000"/>
              <a:gd name="connsiteY493" fmla="*/ 4961092 h 8703988"/>
              <a:gd name="connsiteX494" fmla="*/ 6721039 w 18288000"/>
              <a:gd name="connsiteY494" fmla="*/ 4997321 h 8703988"/>
              <a:gd name="connsiteX495" fmla="*/ 6721039 w 18288000"/>
              <a:gd name="connsiteY495" fmla="*/ 5062986 h 8703988"/>
              <a:gd name="connsiteX496" fmla="*/ 6721039 w 18288000"/>
              <a:gd name="connsiteY496" fmla="*/ 5124122 h 8703988"/>
              <a:gd name="connsiteX497" fmla="*/ 6721039 w 18288000"/>
              <a:gd name="connsiteY497" fmla="*/ 5185258 h 8703988"/>
              <a:gd name="connsiteX498" fmla="*/ 6725837 w 18288000"/>
              <a:gd name="connsiteY498" fmla="*/ 5248659 h 8703988"/>
              <a:gd name="connsiteX499" fmla="*/ 6730634 w 18288000"/>
              <a:gd name="connsiteY499" fmla="*/ 5309795 h 8703988"/>
              <a:gd name="connsiteX500" fmla="*/ 6737830 w 18288000"/>
              <a:gd name="connsiteY500" fmla="*/ 5370931 h 8703988"/>
              <a:gd name="connsiteX501" fmla="*/ 6742627 w 18288000"/>
              <a:gd name="connsiteY501" fmla="*/ 5434332 h 8703988"/>
              <a:gd name="connsiteX502" fmla="*/ 6749823 w 18288000"/>
              <a:gd name="connsiteY502" fmla="*/ 5497733 h 8703988"/>
              <a:gd name="connsiteX503" fmla="*/ 6754620 w 18288000"/>
              <a:gd name="connsiteY503" fmla="*/ 5561133 h 8703988"/>
              <a:gd name="connsiteX504" fmla="*/ 6757019 w 18288000"/>
              <a:gd name="connsiteY504" fmla="*/ 5622269 h 8703988"/>
              <a:gd name="connsiteX505" fmla="*/ 6759418 w 18288000"/>
              <a:gd name="connsiteY505" fmla="*/ 5681141 h 8703988"/>
              <a:gd name="connsiteX506" fmla="*/ 6757019 w 18288000"/>
              <a:gd name="connsiteY506" fmla="*/ 5742277 h 8703988"/>
              <a:gd name="connsiteX507" fmla="*/ 6752222 w 18288000"/>
              <a:gd name="connsiteY507" fmla="*/ 5801149 h 8703988"/>
              <a:gd name="connsiteX508" fmla="*/ 6742627 w 18288000"/>
              <a:gd name="connsiteY508" fmla="*/ 5860021 h 8703988"/>
              <a:gd name="connsiteX509" fmla="*/ 6737830 w 18288000"/>
              <a:gd name="connsiteY509" fmla="*/ 5887193 h 8703988"/>
              <a:gd name="connsiteX510" fmla="*/ 6728235 w 18288000"/>
              <a:gd name="connsiteY510" fmla="*/ 5912100 h 8703988"/>
              <a:gd name="connsiteX511" fmla="*/ 6718641 w 18288000"/>
              <a:gd name="connsiteY511" fmla="*/ 5939272 h 8703988"/>
              <a:gd name="connsiteX512" fmla="*/ 6704249 w 18288000"/>
              <a:gd name="connsiteY512" fmla="*/ 5964179 h 8703988"/>
              <a:gd name="connsiteX513" fmla="*/ 6689857 w 18288000"/>
              <a:gd name="connsiteY513" fmla="*/ 5986822 h 8703988"/>
              <a:gd name="connsiteX514" fmla="*/ 6670668 w 18288000"/>
              <a:gd name="connsiteY514" fmla="*/ 6004937 h 8703988"/>
              <a:gd name="connsiteX515" fmla="*/ 6651478 w 18288000"/>
              <a:gd name="connsiteY515" fmla="*/ 6025316 h 8703988"/>
              <a:gd name="connsiteX516" fmla="*/ 6639485 w 18288000"/>
              <a:gd name="connsiteY516" fmla="*/ 6018523 h 8703988"/>
              <a:gd name="connsiteX517" fmla="*/ 6629891 w 18288000"/>
              <a:gd name="connsiteY517" fmla="*/ 6002673 h 8703988"/>
              <a:gd name="connsiteX518" fmla="*/ 6605904 w 18288000"/>
              <a:gd name="connsiteY518" fmla="*/ 5977765 h 8703988"/>
              <a:gd name="connsiteX519" fmla="*/ 6586714 w 18288000"/>
              <a:gd name="connsiteY519" fmla="*/ 5952858 h 8703988"/>
              <a:gd name="connsiteX520" fmla="*/ 6567525 w 18288000"/>
              <a:gd name="connsiteY520" fmla="*/ 5925686 h 8703988"/>
              <a:gd name="connsiteX521" fmla="*/ 6550735 w 18288000"/>
              <a:gd name="connsiteY521" fmla="*/ 5898514 h 8703988"/>
              <a:gd name="connsiteX522" fmla="*/ 6531545 w 18288000"/>
              <a:gd name="connsiteY522" fmla="*/ 5869079 h 8703988"/>
              <a:gd name="connsiteX523" fmla="*/ 6509958 w 18288000"/>
              <a:gd name="connsiteY523" fmla="*/ 5835114 h 8703988"/>
              <a:gd name="connsiteX524" fmla="*/ 6493167 w 18288000"/>
              <a:gd name="connsiteY524" fmla="*/ 5805678 h 8703988"/>
              <a:gd name="connsiteX525" fmla="*/ 6476376 w 18288000"/>
              <a:gd name="connsiteY525" fmla="*/ 5773978 h 8703988"/>
              <a:gd name="connsiteX526" fmla="*/ 6476376 w 18288000"/>
              <a:gd name="connsiteY526" fmla="*/ 5810207 h 8703988"/>
              <a:gd name="connsiteX527" fmla="*/ 6473978 w 18288000"/>
              <a:gd name="connsiteY527" fmla="*/ 5837378 h 8703988"/>
              <a:gd name="connsiteX528" fmla="*/ 6471579 w 18288000"/>
              <a:gd name="connsiteY528" fmla="*/ 5846435 h 8703988"/>
              <a:gd name="connsiteX529" fmla="*/ 6469181 w 18288000"/>
              <a:gd name="connsiteY529" fmla="*/ 5857757 h 8703988"/>
              <a:gd name="connsiteX530" fmla="*/ 6464383 w 18288000"/>
              <a:gd name="connsiteY530" fmla="*/ 5866814 h 8703988"/>
              <a:gd name="connsiteX531" fmla="*/ 6461985 w 18288000"/>
              <a:gd name="connsiteY531" fmla="*/ 5871343 h 8703988"/>
              <a:gd name="connsiteX532" fmla="*/ 6454789 w 18288000"/>
              <a:gd name="connsiteY532" fmla="*/ 5873607 h 8703988"/>
              <a:gd name="connsiteX533" fmla="*/ 6449991 w 18288000"/>
              <a:gd name="connsiteY533" fmla="*/ 5875871 h 8703988"/>
              <a:gd name="connsiteX534" fmla="*/ 6442795 w 18288000"/>
              <a:gd name="connsiteY534" fmla="*/ 5875871 h 8703988"/>
              <a:gd name="connsiteX535" fmla="*/ 6433201 w 18288000"/>
              <a:gd name="connsiteY535" fmla="*/ 5873607 h 8703988"/>
              <a:gd name="connsiteX536" fmla="*/ 6416410 w 18288000"/>
              <a:gd name="connsiteY536" fmla="*/ 5864550 h 8703988"/>
              <a:gd name="connsiteX537" fmla="*/ 6397220 w 18288000"/>
              <a:gd name="connsiteY537" fmla="*/ 5846435 h 8703988"/>
              <a:gd name="connsiteX538" fmla="*/ 6375633 w 18288000"/>
              <a:gd name="connsiteY538" fmla="*/ 5823792 h 8703988"/>
              <a:gd name="connsiteX539" fmla="*/ 6351646 w 18288000"/>
              <a:gd name="connsiteY539" fmla="*/ 5796621 h 8703988"/>
              <a:gd name="connsiteX540" fmla="*/ 6322862 w 18288000"/>
              <a:gd name="connsiteY540" fmla="*/ 5760392 h 8703988"/>
              <a:gd name="connsiteX541" fmla="*/ 6294078 w 18288000"/>
              <a:gd name="connsiteY541" fmla="*/ 5721899 h 8703988"/>
              <a:gd name="connsiteX542" fmla="*/ 6226916 w 18288000"/>
              <a:gd name="connsiteY542" fmla="*/ 5631327 h 8703988"/>
              <a:gd name="connsiteX543" fmla="*/ 6150159 w 18288000"/>
              <a:gd name="connsiteY543" fmla="*/ 5524904 h 8703988"/>
              <a:gd name="connsiteX544" fmla="*/ 6109382 w 18288000"/>
              <a:gd name="connsiteY544" fmla="*/ 5466032 h 8703988"/>
              <a:gd name="connsiteX545" fmla="*/ 6066206 w 18288000"/>
              <a:gd name="connsiteY545" fmla="*/ 5404896 h 8703988"/>
              <a:gd name="connsiteX546" fmla="*/ 6025428 w 18288000"/>
              <a:gd name="connsiteY546" fmla="*/ 5343760 h 8703988"/>
              <a:gd name="connsiteX547" fmla="*/ 5982253 w 18288000"/>
              <a:gd name="connsiteY547" fmla="*/ 5280359 h 8703988"/>
              <a:gd name="connsiteX548" fmla="*/ 5953469 w 18288000"/>
              <a:gd name="connsiteY548" fmla="*/ 5241866 h 8703988"/>
              <a:gd name="connsiteX549" fmla="*/ 5924685 w 18288000"/>
              <a:gd name="connsiteY549" fmla="*/ 5201109 h 8703988"/>
              <a:gd name="connsiteX550" fmla="*/ 5895901 w 18288000"/>
              <a:gd name="connsiteY550" fmla="*/ 5160351 h 8703988"/>
              <a:gd name="connsiteX551" fmla="*/ 5867117 w 18288000"/>
              <a:gd name="connsiteY551" fmla="*/ 5119594 h 8703988"/>
              <a:gd name="connsiteX552" fmla="*/ 5730394 w 18288000"/>
              <a:gd name="connsiteY552" fmla="*/ 4931656 h 8703988"/>
              <a:gd name="connsiteX553" fmla="*/ 5694414 w 18288000"/>
              <a:gd name="connsiteY553" fmla="*/ 4884106 h 8703988"/>
              <a:gd name="connsiteX554" fmla="*/ 5660832 w 18288000"/>
              <a:gd name="connsiteY554" fmla="*/ 4841084 h 8703988"/>
              <a:gd name="connsiteX555" fmla="*/ 5627251 w 18288000"/>
              <a:gd name="connsiteY555" fmla="*/ 4793534 h 8703988"/>
              <a:gd name="connsiteX556" fmla="*/ 5591272 w 18288000"/>
              <a:gd name="connsiteY556" fmla="*/ 4748248 h 8703988"/>
              <a:gd name="connsiteX557" fmla="*/ 5557691 w 18288000"/>
              <a:gd name="connsiteY557" fmla="*/ 4702962 h 8703988"/>
              <a:gd name="connsiteX558" fmla="*/ 5519312 w 18288000"/>
              <a:gd name="connsiteY558" fmla="*/ 4657675 h 8703988"/>
              <a:gd name="connsiteX559" fmla="*/ 5485730 w 18288000"/>
              <a:gd name="connsiteY559" fmla="*/ 4614654 h 8703988"/>
              <a:gd name="connsiteX560" fmla="*/ 5452149 w 18288000"/>
              <a:gd name="connsiteY560" fmla="*/ 4571632 h 8703988"/>
              <a:gd name="connsiteX561" fmla="*/ 5377791 w 18288000"/>
              <a:gd name="connsiteY561" fmla="*/ 4487853 h 8703988"/>
              <a:gd name="connsiteX562" fmla="*/ 5305832 w 18288000"/>
              <a:gd name="connsiteY562" fmla="*/ 4408602 h 8703988"/>
              <a:gd name="connsiteX563" fmla="*/ 5233872 w 18288000"/>
              <a:gd name="connsiteY563" fmla="*/ 4329351 h 8703988"/>
              <a:gd name="connsiteX564" fmla="*/ 5166709 w 18288000"/>
              <a:gd name="connsiteY564" fmla="*/ 4254630 h 8703988"/>
              <a:gd name="connsiteX565" fmla="*/ 5161912 w 18288000"/>
              <a:gd name="connsiteY565" fmla="*/ 4231987 h 8703988"/>
              <a:gd name="connsiteX566" fmla="*/ 5159513 w 18288000"/>
              <a:gd name="connsiteY566" fmla="*/ 4216136 h 8703988"/>
              <a:gd name="connsiteX567" fmla="*/ 5161912 w 18288000"/>
              <a:gd name="connsiteY567" fmla="*/ 4204814 h 8703988"/>
              <a:gd name="connsiteX568" fmla="*/ 5166709 w 18288000"/>
              <a:gd name="connsiteY568" fmla="*/ 4195757 h 8703988"/>
              <a:gd name="connsiteX569" fmla="*/ 5171507 w 18288000"/>
              <a:gd name="connsiteY569" fmla="*/ 4191229 h 8703988"/>
              <a:gd name="connsiteX570" fmla="*/ 5181101 w 18288000"/>
              <a:gd name="connsiteY570" fmla="*/ 4195757 h 8703988"/>
              <a:gd name="connsiteX571" fmla="*/ 5193095 w 18288000"/>
              <a:gd name="connsiteY571" fmla="*/ 4202550 h 8703988"/>
              <a:gd name="connsiteX572" fmla="*/ 5207486 w 18288000"/>
              <a:gd name="connsiteY572" fmla="*/ 4211607 h 8703988"/>
              <a:gd name="connsiteX573" fmla="*/ 5241068 w 18288000"/>
              <a:gd name="connsiteY573" fmla="*/ 4241043 h 8703988"/>
              <a:gd name="connsiteX574" fmla="*/ 5281845 w 18288000"/>
              <a:gd name="connsiteY574" fmla="*/ 4284065 h 8703988"/>
              <a:gd name="connsiteX575" fmla="*/ 5329818 w 18288000"/>
              <a:gd name="connsiteY575" fmla="*/ 4333880 h 8703988"/>
              <a:gd name="connsiteX576" fmla="*/ 5382589 w 18288000"/>
              <a:gd name="connsiteY576" fmla="*/ 4395016 h 8703988"/>
              <a:gd name="connsiteX577" fmla="*/ 5495325 w 18288000"/>
              <a:gd name="connsiteY577" fmla="*/ 4528610 h 8703988"/>
              <a:gd name="connsiteX578" fmla="*/ 5615258 w 18288000"/>
              <a:gd name="connsiteY578" fmla="*/ 4668997 h 8703988"/>
              <a:gd name="connsiteX579" fmla="*/ 5670427 w 18288000"/>
              <a:gd name="connsiteY579" fmla="*/ 4732397 h 8703988"/>
              <a:gd name="connsiteX580" fmla="*/ 5725597 w 18288000"/>
              <a:gd name="connsiteY580" fmla="*/ 4793534 h 8703988"/>
              <a:gd name="connsiteX581" fmla="*/ 5773570 w 18288000"/>
              <a:gd name="connsiteY581" fmla="*/ 4845613 h 8703988"/>
              <a:gd name="connsiteX582" fmla="*/ 5821543 w 18288000"/>
              <a:gd name="connsiteY582" fmla="*/ 4888635 h 8703988"/>
              <a:gd name="connsiteX583" fmla="*/ 5759178 w 18288000"/>
              <a:gd name="connsiteY583" fmla="*/ 4807120 h 8703988"/>
              <a:gd name="connsiteX584" fmla="*/ 5716001 w 18288000"/>
              <a:gd name="connsiteY584" fmla="*/ 4741455 h 8703988"/>
              <a:gd name="connsiteX585" fmla="*/ 5682420 w 18288000"/>
              <a:gd name="connsiteY585" fmla="*/ 4689376 h 8703988"/>
              <a:gd name="connsiteX586" fmla="*/ 5663232 w 18288000"/>
              <a:gd name="connsiteY586" fmla="*/ 4644090 h 8703988"/>
              <a:gd name="connsiteX587" fmla="*/ 5639245 w 18288000"/>
              <a:gd name="connsiteY587" fmla="*/ 4576160 h 8703988"/>
              <a:gd name="connsiteX588" fmla="*/ 5620055 w 18288000"/>
              <a:gd name="connsiteY588" fmla="*/ 4515024 h 8703988"/>
              <a:gd name="connsiteX589" fmla="*/ 5603265 w 18288000"/>
              <a:gd name="connsiteY589" fmla="*/ 4478795 h 8703988"/>
              <a:gd name="connsiteX590" fmla="*/ 5581677 w 18288000"/>
              <a:gd name="connsiteY590" fmla="*/ 4440302 h 8703988"/>
              <a:gd name="connsiteX591" fmla="*/ 5550495 w 18288000"/>
              <a:gd name="connsiteY591" fmla="*/ 4388223 h 8703988"/>
              <a:gd name="connsiteX592" fmla="*/ 5504920 w 18288000"/>
              <a:gd name="connsiteY592" fmla="*/ 4324823 h 8703988"/>
              <a:gd name="connsiteX593" fmla="*/ 5447352 w 18288000"/>
              <a:gd name="connsiteY593" fmla="*/ 4247837 h 8703988"/>
              <a:gd name="connsiteX594" fmla="*/ 5368197 w 18288000"/>
              <a:gd name="connsiteY594" fmla="*/ 4155000 h 8703988"/>
              <a:gd name="connsiteX595" fmla="*/ 5267453 w 18288000"/>
              <a:gd name="connsiteY595" fmla="*/ 4041785 h 8703988"/>
              <a:gd name="connsiteX596" fmla="*/ 5140324 w 18288000"/>
              <a:gd name="connsiteY596" fmla="*/ 3905926 h 8703988"/>
              <a:gd name="connsiteX597" fmla="*/ 5169108 w 18288000"/>
              <a:gd name="connsiteY597" fmla="*/ 3914984 h 8703988"/>
              <a:gd name="connsiteX598" fmla="*/ 5190696 w 18288000"/>
              <a:gd name="connsiteY598" fmla="*/ 3928569 h 8703988"/>
              <a:gd name="connsiteX599" fmla="*/ 5207486 w 18288000"/>
              <a:gd name="connsiteY599" fmla="*/ 3944419 h 8703988"/>
              <a:gd name="connsiteX600" fmla="*/ 5231473 w 18288000"/>
              <a:gd name="connsiteY600" fmla="*/ 3971591 h 8703988"/>
              <a:gd name="connsiteX601" fmla="*/ 5263219 w 18288000"/>
              <a:gd name="connsiteY601" fmla="*/ 4005554 h 8703988"/>
              <a:gd name="connsiteX602" fmla="*/ 5310628 w 18288000"/>
              <a:gd name="connsiteY602" fmla="*/ 4068956 h 8703988"/>
              <a:gd name="connsiteX603" fmla="*/ 5267453 w 18288000"/>
              <a:gd name="connsiteY603" fmla="*/ 4010084 h 8703988"/>
              <a:gd name="connsiteX604" fmla="*/ 5263219 w 18288000"/>
              <a:gd name="connsiteY604" fmla="*/ 4005554 h 8703988"/>
              <a:gd name="connsiteX605" fmla="*/ 5253061 w 18288000"/>
              <a:gd name="connsiteY605" fmla="*/ 3991970 h 8703988"/>
              <a:gd name="connsiteX606" fmla="*/ 5205088 w 18288000"/>
              <a:gd name="connsiteY606" fmla="*/ 3937627 h 8703988"/>
              <a:gd name="connsiteX607" fmla="*/ 5188297 w 18288000"/>
              <a:gd name="connsiteY607" fmla="*/ 3919512 h 8703988"/>
              <a:gd name="connsiteX608" fmla="*/ 5171507 w 18288000"/>
              <a:gd name="connsiteY608" fmla="*/ 3905926 h 8703988"/>
              <a:gd name="connsiteX609" fmla="*/ 5159513 w 18288000"/>
              <a:gd name="connsiteY609" fmla="*/ 3894605 h 8703988"/>
              <a:gd name="connsiteX610" fmla="*/ 5145121 w 18288000"/>
              <a:gd name="connsiteY610" fmla="*/ 3885547 h 8703988"/>
              <a:gd name="connsiteX611" fmla="*/ 5135526 w 18288000"/>
              <a:gd name="connsiteY611" fmla="*/ 3881019 h 8703988"/>
              <a:gd name="connsiteX612" fmla="*/ 5125932 w 18288000"/>
              <a:gd name="connsiteY612" fmla="*/ 3876490 h 8703988"/>
              <a:gd name="connsiteX613" fmla="*/ 5118736 w 18288000"/>
              <a:gd name="connsiteY613" fmla="*/ 3876490 h 8703988"/>
              <a:gd name="connsiteX614" fmla="*/ 5113938 w 18288000"/>
              <a:gd name="connsiteY614" fmla="*/ 3876490 h 8703988"/>
              <a:gd name="connsiteX615" fmla="*/ 5101946 w 18288000"/>
              <a:gd name="connsiteY615" fmla="*/ 3883283 h 8703988"/>
              <a:gd name="connsiteX616" fmla="*/ 5089952 w 18288000"/>
              <a:gd name="connsiteY616" fmla="*/ 3890076 h 8703988"/>
              <a:gd name="connsiteX617" fmla="*/ 5085155 w 18288000"/>
              <a:gd name="connsiteY617" fmla="*/ 3890076 h 8703988"/>
              <a:gd name="connsiteX618" fmla="*/ 5077959 w 18288000"/>
              <a:gd name="connsiteY618" fmla="*/ 3892340 h 8703988"/>
              <a:gd name="connsiteX619" fmla="*/ 5070763 w 18288000"/>
              <a:gd name="connsiteY619" fmla="*/ 3890076 h 8703988"/>
              <a:gd name="connsiteX620" fmla="*/ 5058770 w 18288000"/>
              <a:gd name="connsiteY620" fmla="*/ 3885547 h 8703988"/>
              <a:gd name="connsiteX621" fmla="*/ 5046776 w 18288000"/>
              <a:gd name="connsiteY621" fmla="*/ 3881019 h 8703988"/>
              <a:gd name="connsiteX622" fmla="*/ 5034783 w 18288000"/>
              <a:gd name="connsiteY622" fmla="*/ 3869697 h 8703988"/>
              <a:gd name="connsiteX623" fmla="*/ 5020391 w 18288000"/>
              <a:gd name="connsiteY623" fmla="*/ 3856112 h 8703988"/>
              <a:gd name="connsiteX624" fmla="*/ 5001202 w 18288000"/>
              <a:gd name="connsiteY624" fmla="*/ 3840261 h 8703988"/>
              <a:gd name="connsiteX625" fmla="*/ 4982013 w 18288000"/>
              <a:gd name="connsiteY625" fmla="*/ 3819883 h 8703988"/>
              <a:gd name="connsiteX626" fmla="*/ 4955628 w 18288000"/>
              <a:gd name="connsiteY626" fmla="*/ 3790447 h 8703988"/>
              <a:gd name="connsiteX627" fmla="*/ 4929242 w 18288000"/>
              <a:gd name="connsiteY627" fmla="*/ 3761011 h 8703988"/>
              <a:gd name="connsiteX628" fmla="*/ 4900458 w 18288000"/>
              <a:gd name="connsiteY628" fmla="*/ 3724782 h 8703988"/>
              <a:gd name="connsiteX629" fmla="*/ 4852485 w 18288000"/>
              <a:gd name="connsiteY629" fmla="*/ 3663646 h 8703988"/>
              <a:gd name="connsiteX630" fmla="*/ 4802113 w 18288000"/>
              <a:gd name="connsiteY630" fmla="*/ 3595717 h 8703988"/>
              <a:gd name="connsiteX631" fmla="*/ 4739748 w 18288000"/>
              <a:gd name="connsiteY631" fmla="*/ 3516466 h 8703988"/>
              <a:gd name="connsiteX632" fmla="*/ 4672586 w 18288000"/>
              <a:gd name="connsiteY632" fmla="*/ 3425894 h 8703988"/>
              <a:gd name="connsiteX633" fmla="*/ 4674984 w 18288000"/>
              <a:gd name="connsiteY633" fmla="*/ 3407779 h 8703988"/>
              <a:gd name="connsiteX634" fmla="*/ 4679782 w 18288000"/>
              <a:gd name="connsiteY634" fmla="*/ 3369286 h 8703988"/>
              <a:gd name="connsiteX635" fmla="*/ 4684579 w 18288000"/>
              <a:gd name="connsiteY635" fmla="*/ 3330793 h 8703988"/>
              <a:gd name="connsiteX636" fmla="*/ 4686978 w 18288000"/>
              <a:gd name="connsiteY636" fmla="*/ 3312678 h 8703988"/>
              <a:gd name="connsiteX637" fmla="*/ 4682180 w 18288000"/>
              <a:gd name="connsiteY637" fmla="*/ 3305886 h 8703988"/>
              <a:gd name="connsiteX638" fmla="*/ 4665390 w 18288000"/>
              <a:gd name="connsiteY638" fmla="*/ 3287771 h 8703988"/>
              <a:gd name="connsiteX639" fmla="*/ 4639005 w 18288000"/>
              <a:gd name="connsiteY639" fmla="*/ 3258335 h 8703988"/>
              <a:gd name="connsiteX640" fmla="*/ 4600626 w 18288000"/>
              <a:gd name="connsiteY640" fmla="*/ 3219842 h 8703988"/>
              <a:gd name="connsiteX641" fmla="*/ 4559849 w 18288000"/>
              <a:gd name="connsiteY641" fmla="*/ 3179084 h 8703988"/>
              <a:gd name="connsiteX642" fmla="*/ 4516673 w 18288000"/>
              <a:gd name="connsiteY642" fmla="*/ 3129269 h 8703988"/>
              <a:gd name="connsiteX643" fmla="*/ 4466301 w 18288000"/>
              <a:gd name="connsiteY643" fmla="*/ 3081719 h 8703988"/>
              <a:gd name="connsiteX644" fmla="*/ 4415930 w 18288000"/>
              <a:gd name="connsiteY644" fmla="*/ 3036433 h 8703988"/>
              <a:gd name="connsiteX645" fmla="*/ 4367956 w 18288000"/>
              <a:gd name="connsiteY645" fmla="*/ 2991147 h 8703988"/>
              <a:gd name="connsiteX646" fmla="*/ 4322382 w 18288000"/>
              <a:gd name="connsiteY646" fmla="*/ 2954918 h 8703988"/>
              <a:gd name="connsiteX647" fmla="*/ 4281605 w 18288000"/>
              <a:gd name="connsiteY647" fmla="*/ 2920954 h 8703988"/>
              <a:gd name="connsiteX648" fmla="*/ 4248023 w 18288000"/>
              <a:gd name="connsiteY648" fmla="*/ 2893782 h 8703988"/>
              <a:gd name="connsiteX649" fmla="*/ 4197652 w 18288000"/>
              <a:gd name="connsiteY649" fmla="*/ 2857553 h 8703988"/>
              <a:gd name="connsiteX650" fmla="*/ 4178462 w 18288000"/>
              <a:gd name="connsiteY650" fmla="*/ 2839439 h 8703988"/>
              <a:gd name="connsiteX651" fmla="*/ 4140084 w 18288000"/>
              <a:gd name="connsiteY651" fmla="*/ 2800946 h 8703988"/>
              <a:gd name="connsiteX652" fmla="*/ 4104104 w 18288000"/>
              <a:gd name="connsiteY652" fmla="*/ 2760188 h 8703988"/>
              <a:gd name="connsiteX653" fmla="*/ 4068124 w 18288000"/>
              <a:gd name="connsiteY653" fmla="*/ 2721695 h 8703988"/>
              <a:gd name="connsiteX654" fmla="*/ 4029745 w 18288000"/>
              <a:gd name="connsiteY654" fmla="*/ 2685466 h 8703988"/>
              <a:gd name="connsiteX655" fmla="*/ 3993765 w 18288000"/>
              <a:gd name="connsiteY655" fmla="*/ 2653766 h 8703988"/>
              <a:gd name="connsiteX656" fmla="*/ 3955387 w 18288000"/>
              <a:gd name="connsiteY656" fmla="*/ 2619801 h 8703988"/>
              <a:gd name="connsiteX657" fmla="*/ 3919407 w 18288000"/>
              <a:gd name="connsiteY657" fmla="*/ 2588101 h 8703988"/>
              <a:gd name="connsiteX658" fmla="*/ 3881029 w 18288000"/>
              <a:gd name="connsiteY658" fmla="*/ 2558665 h 8703988"/>
              <a:gd name="connsiteX659" fmla="*/ 3840252 w 18288000"/>
              <a:gd name="connsiteY659" fmla="*/ 2526965 h 8703988"/>
              <a:gd name="connsiteX660" fmla="*/ 3801873 w 18288000"/>
              <a:gd name="connsiteY660" fmla="*/ 2497529 h 8703988"/>
              <a:gd name="connsiteX661" fmla="*/ 3756298 w 18288000"/>
              <a:gd name="connsiteY661" fmla="*/ 2470357 h 8703988"/>
              <a:gd name="connsiteX662" fmla="*/ 3713122 w 18288000"/>
              <a:gd name="connsiteY662" fmla="*/ 2443185 h 8703988"/>
              <a:gd name="connsiteX663" fmla="*/ 3691535 w 18288000"/>
              <a:gd name="connsiteY663" fmla="*/ 2429600 h 8703988"/>
              <a:gd name="connsiteX664" fmla="*/ 3665149 w 18288000"/>
              <a:gd name="connsiteY664" fmla="*/ 2418278 h 8703988"/>
              <a:gd name="connsiteX665" fmla="*/ 3641163 w 18288000"/>
              <a:gd name="connsiteY665" fmla="*/ 2406956 h 8703988"/>
              <a:gd name="connsiteX666" fmla="*/ 3617176 w 18288000"/>
              <a:gd name="connsiteY666" fmla="*/ 2395635 h 8703988"/>
              <a:gd name="connsiteX667" fmla="*/ 3588392 w 18288000"/>
              <a:gd name="connsiteY667" fmla="*/ 2384313 h 8703988"/>
              <a:gd name="connsiteX668" fmla="*/ 3562007 w 18288000"/>
              <a:gd name="connsiteY668" fmla="*/ 2372992 h 8703988"/>
              <a:gd name="connsiteX669" fmla="*/ 3547615 w 18288000"/>
              <a:gd name="connsiteY669" fmla="*/ 2368463 h 8703988"/>
              <a:gd name="connsiteX670" fmla="*/ 3535622 w 18288000"/>
              <a:gd name="connsiteY670" fmla="*/ 2368463 h 8703988"/>
              <a:gd name="connsiteX671" fmla="*/ 3526027 w 18288000"/>
              <a:gd name="connsiteY671" fmla="*/ 2370728 h 8703988"/>
              <a:gd name="connsiteX672" fmla="*/ 3516433 w 18288000"/>
              <a:gd name="connsiteY672" fmla="*/ 2375256 h 8703988"/>
              <a:gd name="connsiteX673" fmla="*/ 3478054 w 18288000"/>
              <a:gd name="connsiteY673" fmla="*/ 2427335 h 8703988"/>
              <a:gd name="connsiteX674" fmla="*/ 3444473 w 18288000"/>
              <a:gd name="connsiteY674" fmla="*/ 2479414 h 8703988"/>
              <a:gd name="connsiteX675" fmla="*/ 3410892 w 18288000"/>
              <a:gd name="connsiteY675" fmla="*/ 2526965 h 8703988"/>
              <a:gd name="connsiteX676" fmla="*/ 3379709 w 18288000"/>
              <a:gd name="connsiteY676" fmla="*/ 2579044 h 8703988"/>
              <a:gd name="connsiteX677" fmla="*/ 3353324 w 18288000"/>
              <a:gd name="connsiteY677" fmla="*/ 2628858 h 8703988"/>
              <a:gd name="connsiteX678" fmla="*/ 3326939 w 18288000"/>
              <a:gd name="connsiteY678" fmla="*/ 2678673 h 8703988"/>
              <a:gd name="connsiteX679" fmla="*/ 3300553 w 18288000"/>
              <a:gd name="connsiteY679" fmla="*/ 2728488 h 8703988"/>
              <a:gd name="connsiteX680" fmla="*/ 3276567 w 18288000"/>
              <a:gd name="connsiteY680" fmla="*/ 2780567 h 8703988"/>
              <a:gd name="connsiteX681" fmla="*/ 3257377 w 18288000"/>
              <a:gd name="connsiteY681" fmla="*/ 2828117 h 8703988"/>
              <a:gd name="connsiteX682" fmla="*/ 3238188 w 18288000"/>
              <a:gd name="connsiteY682" fmla="*/ 2880196 h 8703988"/>
              <a:gd name="connsiteX683" fmla="*/ 3216600 w 18288000"/>
              <a:gd name="connsiteY683" fmla="*/ 2934540 h 8703988"/>
              <a:gd name="connsiteX684" fmla="*/ 3199810 w 18288000"/>
              <a:gd name="connsiteY684" fmla="*/ 2984354 h 8703988"/>
              <a:gd name="connsiteX685" fmla="*/ 3185418 w 18288000"/>
              <a:gd name="connsiteY685" fmla="*/ 3038698 h 8703988"/>
              <a:gd name="connsiteX686" fmla="*/ 3173424 w 18288000"/>
              <a:gd name="connsiteY686" fmla="*/ 3095305 h 8703988"/>
              <a:gd name="connsiteX687" fmla="*/ 3161431 w 18288000"/>
              <a:gd name="connsiteY687" fmla="*/ 3147384 h 8703988"/>
              <a:gd name="connsiteX688" fmla="*/ 3149438 w 18288000"/>
              <a:gd name="connsiteY688" fmla="*/ 3206256 h 8703988"/>
              <a:gd name="connsiteX689" fmla="*/ 3142242 w 18288000"/>
              <a:gd name="connsiteY689" fmla="*/ 3265128 h 8703988"/>
              <a:gd name="connsiteX690" fmla="*/ 3130249 w 18288000"/>
              <a:gd name="connsiteY690" fmla="*/ 3321736 h 8703988"/>
              <a:gd name="connsiteX691" fmla="*/ 3123053 w 18288000"/>
              <a:gd name="connsiteY691" fmla="*/ 3382872 h 8703988"/>
              <a:gd name="connsiteX692" fmla="*/ 3118255 w 18288000"/>
              <a:gd name="connsiteY692" fmla="*/ 3444008 h 8703988"/>
              <a:gd name="connsiteX693" fmla="*/ 3118255 w 18288000"/>
              <a:gd name="connsiteY693" fmla="*/ 3471180 h 8703988"/>
              <a:gd name="connsiteX694" fmla="*/ 3118255 w 18288000"/>
              <a:gd name="connsiteY694" fmla="*/ 3500616 h 8703988"/>
              <a:gd name="connsiteX695" fmla="*/ 3082275 w 18288000"/>
              <a:gd name="connsiteY695" fmla="*/ 3439479 h 8703988"/>
              <a:gd name="connsiteX696" fmla="*/ 3041498 w 18288000"/>
              <a:gd name="connsiteY696" fmla="*/ 3380608 h 8703988"/>
              <a:gd name="connsiteX697" fmla="*/ 3005518 w 18288000"/>
              <a:gd name="connsiteY697" fmla="*/ 3319471 h 8703988"/>
              <a:gd name="connsiteX698" fmla="*/ 2969539 w 18288000"/>
              <a:gd name="connsiteY698" fmla="*/ 3260599 h 8703988"/>
              <a:gd name="connsiteX699" fmla="*/ 2931160 w 18288000"/>
              <a:gd name="connsiteY699" fmla="*/ 3201727 h 8703988"/>
              <a:gd name="connsiteX700" fmla="*/ 2895180 w 18288000"/>
              <a:gd name="connsiteY700" fmla="*/ 3140591 h 8703988"/>
              <a:gd name="connsiteX701" fmla="*/ 2854403 w 18288000"/>
              <a:gd name="connsiteY701" fmla="*/ 3079455 h 8703988"/>
              <a:gd name="connsiteX702" fmla="*/ 2818423 w 18288000"/>
              <a:gd name="connsiteY702" fmla="*/ 3022847 h 8703988"/>
              <a:gd name="connsiteX703" fmla="*/ 2777646 w 18288000"/>
              <a:gd name="connsiteY703" fmla="*/ 2950390 h 8703988"/>
              <a:gd name="connsiteX704" fmla="*/ 2732072 w 18288000"/>
              <a:gd name="connsiteY704" fmla="*/ 2880196 h 8703988"/>
              <a:gd name="connsiteX705" fmla="*/ 2688896 w 18288000"/>
              <a:gd name="connsiteY705" fmla="*/ 2807738 h 8703988"/>
              <a:gd name="connsiteX706" fmla="*/ 2645720 w 18288000"/>
              <a:gd name="connsiteY706" fmla="*/ 2737545 h 8703988"/>
              <a:gd name="connsiteX707" fmla="*/ 2602544 w 18288000"/>
              <a:gd name="connsiteY707" fmla="*/ 2665087 h 8703988"/>
              <a:gd name="connsiteX708" fmla="*/ 2559368 w 18288000"/>
              <a:gd name="connsiteY708" fmla="*/ 2592629 h 8703988"/>
              <a:gd name="connsiteX709" fmla="*/ 2516193 w 18288000"/>
              <a:gd name="connsiteY709" fmla="*/ 2522436 h 8703988"/>
              <a:gd name="connsiteX710" fmla="*/ 2473016 w 18288000"/>
              <a:gd name="connsiteY710" fmla="*/ 2449978 h 8703988"/>
              <a:gd name="connsiteX711" fmla="*/ 2434638 w 18288000"/>
              <a:gd name="connsiteY711" fmla="*/ 2388842 h 8703988"/>
              <a:gd name="connsiteX712" fmla="*/ 2398658 w 18288000"/>
              <a:gd name="connsiteY712" fmla="*/ 2320913 h 8703988"/>
              <a:gd name="connsiteX713" fmla="*/ 2362678 w 18288000"/>
              <a:gd name="connsiteY713" fmla="*/ 2250719 h 8703988"/>
              <a:gd name="connsiteX714" fmla="*/ 2326699 w 18288000"/>
              <a:gd name="connsiteY714" fmla="*/ 2178262 h 8703988"/>
              <a:gd name="connsiteX715" fmla="*/ 2290718 w 18288000"/>
              <a:gd name="connsiteY715" fmla="*/ 2103540 h 8703988"/>
              <a:gd name="connsiteX716" fmla="*/ 2254739 w 18288000"/>
              <a:gd name="connsiteY716" fmla="*/ 2028817 h 8703988"/>
              <a:gd name="connsiteX717" fmla="*/ 2216360 w 18288000"/>
              <a:gd name="connsiteY717" fmla="*/ 1951831 h 8703988"/>
              <a:gd name="connsiteX718" fmla="*/ 2182779 w 18288000"/>
              <a:gd name="connsiteY718" fmla="*/ 1877109 h 8703988"/>
              <a:gd name="connsiteX719" fmla="*/ 2170786 w 18288000"/>
              <a:gd name="connsiteY719" fmla="*/ 1865787 h 8703988"/>
              <a:gd name="connsiteX720" fmla="*/ 2161191 w 18288000"/>
              <a:gd name="connsiteY720" fmla="*/ 1856730 h 8703988"/>
              <a:gd name="connsiteX721" fmla="*/ 2151597 w 18288000"/>
              <a:gd name="connsiteY721" fmla="*/ 1849937 h 8703988"/>
              <a:gd name="connsiteX722" fmla="*/ 2144401 w 18288000"/>
              <a:gd name="connsiteY722" fmla="*/ 1845409 h 8703988"/>
              <a:gd name="connsiteX723" fmla="*/ 2139603 w 18288000"/>
              <a:gd name="connsiteY723" fmla="*/ 1845409 h 8703988"/>
              <a:gd name="connsiteX724" fmla="*/ 2134806 w 18288000"/>
              <a:gd name="connsiteY724" fmla="*/ 1847673 h 8703988"/>
              <a:gd name="connsiteX725" fmla="*/ 2132407 w 18288000"/>
              <a:gd name="connsiteY725" fmla="*/ 1854466 h 8703988"/>
              <a:gd name="connsiteX726" fmla="*/ 2127610 w 18288000"/>
              <a:gd name="connsiteY726" fmla="*/ 1861259 h 8703988"/>
              <a:gd name="connsiteX727" fmla="*/ 2127610 w 18288000"/>
              <a:gd name="connsiteY727" fmla="*/ 1874845 h 8703988"/>
              <a:gd name="connsiteX728" fmla="*/ 2132407 w 18288000"/>
              <a:gd name="connsiteY728" fmla="*/ 1888431 h 8703988"/>
              <a:gd name="connsiteX729" fmla="*/ 2134806 w 18288000"/>
              <a:gd name="connsiteY729" fmla="*/ 1906545 h 8703988"/>
              <a:gd name="connsiteX730" fmla="*/ 2142002 w 18288000"/>
              <a:gd name="connsiteY730" fmla="*/ 1929188 h 8703988"/>
              <a:gd name="connsiteX731" fmla="*/ 2158793 w 18288000"/>
              <a:gd name="connsiteY731" fmla="*/ 1981267 h 8703988"/>
              <a:gd name="connsiteX732" fmla="*/ 2182779 w 18288000"/>
              <a:gd name="connsiteY732" fmla="*/ 2046932 h 8703988"/>
              <a:gd name="connsiteX733" fmla="*/ 2149198 w 18288000"/>
              <a:gd name="connsiteY733" fmla="*/ 1985796 h 8703988"/>
              <a:gd name="connsiteX734" fmla="*/ 2113218 w 18288000"/>
              <a:gd name="connsiteY734" fmla="*/ 1926924 h 8703988"/>
              <a:gd name="connsiteX735" fmla="*/ 2079637 w 18288000"/>
              <a:gd name="connsiteY735" fmla="*/ 1863523 h 8703988"/>
              <a:gd name="connsiteX736" fmla="*/ 2043657 w 18288000"/>
              <a:gd name="connsiteY736" fmla="*/ 1800123 h 8703988"/>
              <a:gd name="connsiteX737" fmla="*/ 2022069 w 18288000"/>
              <a:gd name="connsiteY737" fmla="*/ 1770687 h 8703988"/>
              <a:gd name="connsiteX738" fmla="*/ 2002879 w 18288000"/>
              <a:gd name="connsiteY738" fmla="*/ 1738986 h 8703988"/>
              <a:gd name="connsiteX739" fmla="*/ 1986089 w 18288000"/>
              <a:gd name="connsiteY739" fmla="*/ 1707286 h 8703988"/>
              <a:gd name="connsiteX740" fmla="*/ 1966900 w 18288000"/>
              <a:gd name="connsiteY740" fmla="*/ 1677850 h 8703988"/>
              <a:gd name="connsiteX741" fmla="*/ 1942913 w 18288000"/>
              <a:gd name="connsiteY741" fmla="*/ 1641621 h 8703988"/>
              <a:gd name="connsiteX742" fmla="*/ 1921325 w 18288000"/>
              <a:gd name="connsiteY742" fmla="*/ 1607657 h 8703988"/>
              <a:gd name="connsiteX743" fmla="*/ 1899737 w 18288000"/>
              <a:gd name="connsiteY743" fmla="*/ 1571428 h 8703988"/>
              <a:gd name="connsiteX744" fmla="*/ 1875750 w 18288000"/>
              <a:gd name="connsiteY744" fmla="*/ 1537463 h 8703988"/>
              <a:gd name="connsiteX745" fmla="*/ 1822980 w 18288000"/>
              <a:gd name="connsiteY745" fmla="*/ 1455948 h 8703988"/>
              <a:gd name="connsiteX746" fmla="*/ 1770210 w 18288000"/>
              <a:gd name="connsiteY746" fmla="*/ 1374433 h 8703988"/>
              <a:gd name="connsiteX747" fmla="*/ 1715041 w 18288000"/>
              <a:gd name="connsiteY747" fmla="*/ 1297447 h 8703988"/>
              <a:gd name="connsiteX748" fmla="*/ 1659871 w 18288000"/>
              <a:gd name="connsiteY748" fmla="*/ 1218196 h 8703988"/>
              <a:gd name="connsiteX749" fmla="*/ 1607101 w 18288000"/>
              <a:gd name="connsiteY749" fmla="*/ 1143474 h 8703988"/>
              <a:gd name="connsiteX750" fmla="*/ 1549533 w 18288000"/>
              <a:gd name="connsiteY750" fmla="*/ 1068752 h 8703988"/>
              <a:gd name="connsiteX751" fmla="*/ 1494364 w 18288000"/>
              <a:gd name="connsiteY751" fmla="*/ 996294 h 8703988"/>
              <a:gd name="connsiteX752" fmla="*/ 1434398 w 18288000"/>
              <a:gd name="connsiteY752" fmla="*/ 928365 h 8703988"/>
              <a:gd name="connsiteX753" fmla="*/ 1374431 w 18288000"/>
              <a:gd name="connsiteY753" fmla="*/ 862700 h 8703988"/>
              <a:gd name="connsiteX754" fmla="*/ 1319262 w 18288000"/>
              <a:gd name="connsiteY754" fmla="*/ 799300 h 8703988"/>
              <a:gd name="connsiteX755" fmla="*/ 1259296 w 18288000"/>
              <a:gd name="connsiteY755" fmla="*/ 740428 h 8703988"/>
              <a:gd name="connsiteX756" fmla="*/ 1199329 w 18288000"/>
              <a:gd name="connsiteY756" fmla="*/ 683820 h 8703988"/>
              <a:gd name="connsiteX757" fmla="*/ 1139363 w 18288000"/>
              <a:gd name="connsiteY757" fmla="*/ 629477 h 8703988"/>
              <a:gd name="connsiteX758" fmla="*/ 1074599 w 18288000"/>
              <a:gd name="connsiteY758" fmla="*/ 581927 h 8703988"/>
              <a:gd name="connsiteX759" fmla="*/ 1043416 w 18288000"/>
              <a:gd name="connsiteY759" fmla="*/ 559283 h 8703988"/>
              <a:gd name="connsiteX760" fmla="*/ 1007437 w 18288000"/>
              <a:gd name="connsiteY760" fmla="*/ 536641 h 8703988"/>
              <a:gd name="connsiteX761" fmla="*/ 973855 w 18288000"/>
              <a:gd name="connsiteY761" fmla="*/ 516262 h 8703988"/>
              <a:gd name="connsiteX762" fmla="*/ 937875 w 18288000"/>
              <a:gd name="connsiteY762" fmla="*/ 498147 h 8703988"/>
              <a:gd name="connsiteX763" fmla="*/ 899497 w 18288000"/>
              <a:gd name="connsiteY763" fmla="*/ 480033 h 8703988"/>
              <a:gd name="connsiteX764" fmla="*/ 861118 w 18288000"/>
              <a:gd name="connsiteY764" fmla="*/ 466447 h 8703988"/>
              <a:gd name="connsiteX765" fmla="*/ 837132 w 18288000"/>
              <a:gd name="connsiteY765" fmla="*/ 464183 h 8703988"/>
              <a:gd name="connsiteX766" fmla="*/ 815544 w 18288000"/>
              <a:gd name="connsiteY766" fmla="*/ 461918 h 8703988"/>
              <a:gd name="connsiteX767" fmla="*/ 793956 w 18288000"/>
              <a:gd name="connsiteY767" fmla="*/ 459654 h 8703988"/>
              <a:gd name="connsiteX768" fmla="*/ 772368 w 18288000"/>
              <a:gd name="connsiteY768" fmla="*/ 461918 h 8703988"/>
              <a:gd name="connsiteX769" fmla="*/ 760375 w 18288000"/>
              <a:gd name="connsiteY769" fmla="*/ 464183 h 8703988"/>
              <a:gd name="connsiteX770" fmla="*/ 748381 w 18288000"/>
              <a:gd name="connsiteY770" fmla="*/ 464183 h 8703988"/>
              <a:gd name="connsiteX771" fmla="*/ 743584 w 18288000"/>
              <a:gd name="connsiteY771" fmla="*/ 477769 h 8703988"/>
              <a:gd name="connsiteX772" fmla="*/ 733989 w 18288000"/>
              <a:gd name="connsiteY772" fmla="*/ 509469 h 8703988"/>
              <a:gd name="connsiteX773" fmla="*/ 721996 w 18288000"/>
              <a:gd name="connsiteY773" fmla="*/ 538905 h 8703988"/>
              <a:gd name="connsiteX774" fmla="*/ 710003 w 18288000"/>
              <a:gd name="connsiteY774" fmla="*/ 566076 h 8703988"/>
              <a:gd name="connsiteX775" fmla="*/ 683618 w 18288000"/>
              <a:gd name="connsiteY775" fmla="*/ 624948 h 8703988"/>
              <a:gd name="connsiteX776" fmla="*/ 652435 w 18288000"/>
              <a:gd name="connsiteY776" fmla="*/ 679292 h 8703988"/>
              <a:gd name="connsiteX777" fmla="*/ 635645 w 18288000"/>
              <a:gd name="connsiteY777" fmla="*/ 704199 h 8703988"/>
              <a:gd name="connsiteX778" fmla="*/ 616455 w 18288000"/>
              <a:gd name="connsiteY778" fmla="*/ 731371 h 8703988"/>
              <a:gd name="connsiteX779" fmla="*/ 597266 w 18288000"/>
              <a:gd name="connsiteY779" fmla="*/ 756278 h 8703988"/>
              <a:gd name="connsiteX780" fmla="*/ 578077 w 18288000"/>
              <a:gd name="connsiteY780" fmla="*/ 778921 h 8703988"/>
              <a:gd name="connsiteX781" fmla="*/ 580476 w 18288000"/>
              <a:gd name="connsiteY781" fmla="*/ 769864 h 8703988"/>
              <a:gd name="connsiteX782" fmla="*/ 590070 w 18288000"/>
              <a:gd name="connsiteY782" fmla="*/ 747221 h 8703988"/>
              <a:gd name="connsiteX783" fmla="*/ 604462 w 18288000"/>
              <a:gd name="connsiteY783" fmla="*/ 710992 h 8703988"/>
              <a:gd name="connsiteX784" fmla="*/ 621253 w 18288000"/>
              <a:gd name="connsiteY784" fmla="*/ 672499 h 8703988"/>
              <a:gd name="connsiteX785" fmla="*/ 635645 w 18288000"/>
              <a:gd name="connsiteY785" fmla="*/ 634006 h 8703988"/>
              <a:gd name="connsiteX786" fmla="*/ 650037 w 18288000"/>
              <a:gd name="connsiteY786" fmla="*/ 600041 h 8703988"/>
              <a:gd name="connsiteX787" fmla="*/ 657233 w 18288000"/>
              <a:gd name="connsiteY787" fmla="*/ 579662 h 8703988"/>
              <a:gd name="connsiteX788" fmla="*/ 662030 w 18288000"/>
              <a:gd name="connsiteY788" fmla="*/ 570605 h 8703988"/>
              <a:gd name="connsiteX789" fmla="*/ 626050 w 18288000"/>
              <a:gd name="connsiteY789" fmla="*/ 620420 h 8703988"/>
              <a:gd name="connsiteX790" fmla="*/ 590070 w 18288000"/>
              <a:gd name="connsiteY790" fmla="*/ 670234 h 8703988"/>
              <a:gd name="connsiteX791" fmla="*/ 546894 w 18288000"/>
              <a:gd name="connsiteY791" fmla="*/ 717785 h 8703988"/>
              <a:gd name="connsiteX792" fmla="*/ 501320 w 18288000"/>
              <a:gd name="connsiteY792" fmla="*/ 765335 h 8703988"/>
              <a:gd name="connsiteX793" fmla="*/ 479732 w 18288000"/>
              <a:gd name="connsiteY793" fmla="*/ 846850 h 8703988"/>
              <a:gd name="connsiteX794" fmla="*/ 460543 w 18288000"/>
              <a:gd name="connsiteY794" fmla="*/ 926101 h 8703988"/>
              <a:gd name="connsiteX795" fmla="*/ 441353 w 18288000"/>
              <a:gd name="connsiteY795" fmla="*/ 1003087 h 8703988"/>
              <a:gd name="connsiteX796" fmla="*/ 422164 w 18288000"/>
              <a:gd name="connsiteY796" fmla="*/ 1077809 h 8703988"/>
              <a:gd name="connsiteX797" fmla="*/ 402975 w 18288000"/>
              <a:gd name="connsiteY797" fmla="*/ 1150267 h 8703988"/>
              <a:gd name="connsiteX798" fmla="*/ 383785 w 18288000"/>
              <a:gd name="connsiteY798" fmla="*/ 1218196 h 8703988"/>
              <a:gd name="connsiteX799" fmla="*/ 362198 w 18288000"/>
              <a:gd name="connsiteY799" fmla="*/ 1283861 h 8703988"/>
              <a:gd name="connsiteX800" fmla="*/ 343008 w 18288000"/>
              <a:gd name="connsiteY800" fmla="*/ 1344997 h 8703988"/>
              <a:gd name="connsiteX801" fmla="*/ 323819 w 18288000"/>
              <a:gd name="connsiteY801" fmla="*/ 1406134 h 8703988"/>
              <a:gd name="connsiteX802" fmla="*/ 302231 w 18288000"/>
              <a:gd name="connsiteY802" fmla="*/ 1462741 h 8703988"/>
              <a:gd name="connsiteX803" fmla="*/ 278245 w 18288000"/>
              <a:gd name="connsiteY803" fmla="*/ 1519349 h 8703988"/>
              <a:gd name="connsiteX804" fmla="*/ 256657 w 18288000"/>
              <a:gd name="connsiteY804" fmla="*/ 1569164 h 8703988"/>
              <a:gd name="connsiteX805" fmla="*/ 247062 w 18288000"/>
              <a:gd name="connsiteY805" fmla="*/ 1589542 h 8703988"/>
              <a:gd name="connsiteX806" fmla="*/ 237467 w 18288000"/>
              <a:gd name="connsiteY806" fmla="*/ 1612185 h 8703988"/>
              <a:gd name="connsiteX807" fmla="*/ 227873 w 18288000"/>
              <a:gd name="connsiteY807" fmla="*/ 1632564 h 8703988"/>
              <a:gd name="connsiteX808" fmla="*/ 218278 w 18288000"/>
              <a:gd name="connsiteY808" fmla="*/ 1652943 h 8703988"/>
              <a:gd name="connsiteX809" fmla="*/ 201488 w 18288000"/>
              <a:gd name="connsiteY809" fmla="*/ 1686907 h 8703988"/>
              <a:gd name="connsiteX810" fmla="*/ 184697 w 18288000"/>
              <a:gd name="connsiteY810" fmla="*/ 1716343 h 8703988"/>
              <a:gd name="connsiteX811" fmla="*/ 165508 w 18288000"/>
              <a:gd name="connsiteY811" fmla="*/ 1757101 h 8703988"/>
              <a:gd name="connsiteX812" fmla="*/ 146318 w 18288000"/>
              <a:gd name="connsiteY812" fmla="*/ 1793330 h 8703988"/>
              <a:gd name="connsiteX813" fmla="*/ 124730 w 18288000"/>
              <a:gd name="connsiteY813" fmla="*/ 1831823 h 8703988"/>
              <a:gd name="connsiteX814" fmla="*/ 100744 w 18288000"/>
              <a:gd name="connsiteY814" fmla="*/ 1865787 h 8703988"/>
              <a:gd name="connsiteX815" fmla="*/ 55170 w 18288000"/>
              <a:gd name="connsiteY815" fmla="*/ 1933717 h 8703988"/>
              <a:gd name="connsiteX816" fmla="*/ 0 w 18288000"/>
              <a:gd name="connsiteY816" fmla="*/ 2006174 h 870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</a:cxnLst>
            <a:rect l="l" t="t" r="r" b="b"/>
            <a:pathLst>
              <a:path w="18288000" h="8703988">
                <a:moveTo>
                  <a:pt x="0" y="0"/>
                </a:moveTo>
                <a:lnTo>
                  <a:pt x="18288000" y="0"/>
                </a:lnTo>
                <a:lnTo>
                  <a:pt x="18288000" y="6972546"/>
                </a:lnTo>
                <a:lnTo>
                  <a:pt x="18256184" y="6894809"/>
                </a:lnTo>
                <a:lnTo>
                  <a:pt x="18210610" y="6779329"/>
                </a:lnTo>
                <a:lnTo>
                  <a:pt x="18186622" y="6722721"/>
                </a:lnTo>
                <a:lnTo>
                  <a:pt x="18160238" y="6666114"/>
                </a:lnTo>
                <a:lnTo>
                  <a:pt x="18141048" y="6611771"/>
                </a:lnTo>
                <a:lnTo>
                  <a:pt x="18121858" y="6566484"/>
                </a:lnTo>
                <a:lnTo>
                  <a:pt x="18090676" y="6498555"/>
                </a:lnTo>
                <a:lnTo>
                  <a:pt x="18066690" y="6446476"/>
                </a:lnTo>
                <a:lnTo>
                  <a:pt x="18049900" y="6414776"/>
                </a:lnTo>
                <a:lnTo>
                  <a:pt x="18045102" y="6398926"/>
                </a:lnTo>
                <a:lnTo>
                  <a:pt x="18035508" y="6398926"/>
                </a:lnTo>
                <a:lnTo>
                  <a:pt x="18025912" y="6396662"/>
                </a:lnTo>
                <a:lnTo>
                  <a:pt x="18013920" y="6392133"/>
                </a:lnTo>
                <a:lnTo>
                  <a:pt x="18001926" y="6385340"/>
                </a:lnTo>
                <a:lnTo>
                  <a:pt x="17975540" y="6367226"/>
                </a:lnTo>
                <a:lnTo>
                  <a:pt x="17951554" y="6342318"/>
                </a:lnTo>
                <a:lnTo>
                  <a:pt x="17925168" y="6310618"/>
                </a:lnTo>
                <a:lnTo>
                  <a:pt x="17896384" y="6274389"/>
                </a:lnTo>
                <a:lnTo>
                  <a:pt x="17865202" y="6231367"/>
                </a:lnTo>
                <a:lnTo>
                  <a:pt x="17834020" y="6186081"/>
                </a:lnTo>
                <a:lnTo>
                  <a:pt x="17769256" y="6079659"/>
                </a:lnTo>
                <a:lnTo>
                  <a:pt x="17702094" y="5961915"/>
                </a:lnTo>
                <a:lnTo>
                  <a:pt x="17632532" y="5830585"/>
                </a:lnTo>
                <a:lnTo>
                  <a:pt x="17562972" y="5699256"/>
                </a:lnTo>
                <a:lnTo>
                  <a:pt x="17526992" y="5629062"/>
                </a:lnTo>
                <a:lnTo>
                  <a:pt x="17491012" y="5558869"/>
                </a:lnTo>
                <a:lnTo>
                  <a:pt x="17457430" y="5488675"/>
                </a:lnTo>
                <a:lnTo>
                  <a:pt x="17421450" y="5420746"/>
                </a:lnTo>
                <a:lnTo>
                  <a:pt x="17390268" y="5355081"/>
                </a:lnTo>
                <a:lnTo>
                  <a:pt x="17359086" y="5293945"/>
                </a:lnTo>
                <a:lnTo>
                  <a:pt x="17325504" y="5237337"/>
                </a:lnTo>
                <a:lnTo>
                  <a:pt x="17296720" y="5182994"/>
                </a:lnTo>
                <a:lnTo>
                  <a:pt x="17267936" y="5128651"/>
                </a:lnTo>
                <a:lnTo>
                  <a:pt x="17239152" y="5085629"/>
                </a:lnTo>
                <a:lnTo>
                  <a:pt x="17215166" y="5044872"/>
                </a:lnTo>
                <a:lnTo>
                  <a:pt x="17193578" y="5017700"/>
                </a:lnTo>
                <a:lnTo>
                  <a:pt x="17183984" y="5006378"/>
                </a:lnTo>
                <a:lnTo>
                  <a:pt x="17174388" y="4997321"/>
                </a:lnTo>
                <a:lnTo>
                  <a:pt x="17167192" y="4990528"/>
                </a:lnTo>
                <a:lnTo>
                  <a:pt x="17155200" y="4988264"/>
                </a:lnTo>
                <a:lnTo>
                  <a:pt x="17148004" y="4986000"/>
                </a:lnTo>
                <a:lnTo>
                  <a:pt x="17140808" y="4988264"/>
                </a:lnTo>
                <a:lnTo>
                  <a:pt x="17136010" y="4992793"/>
                </a:lnTo>
                <a:lnTo>
                  <a:pt x="17131214" y="4999585"/>
                </a:lnTo>
                <a:lnTo>
                  <a:pt x="17107226" y="4945242"/>
                </a:lnTo>
                <a:lnTo>
                  <a:pt x="17085638" y="4893163"/>
                </a:lnTo>
                <a:lnTo>
                  <a:pt x="17061652" y="4845613"/>
                </a:lnTo>
                <a:lnTo>
                  <a:pt x="17042462" y="4798062"/>
                </a:lnTo>
                <a:lnTo>
                  <a:pt x="17025672" y="4755041"/>
                </a:lnTo>
                <a:lnTo>
                  <a:pt x="17008882" y="4714283"/>
                </a:lnTo>
                <a:lnTo>
                  <a:pt x="16992090" y="4675790"/>
                </a:lnTo>
                <a:lnTo>
                  <a:pt x="16980098" y="4639561"/>
                </a:lnTo>
                <a:lnTo>
                  <a:pt x="16953712" y="4576160"/>
                </a:lnTo>
                <a:lnTo>
                  <a:pt x="16934524" y="4526346"/>
                </a:lnTo>
                <a:lnTo>
                  <a:pt x="16920132" y="4483324"/>
                </a:lnTo>
                <a:lnTo>
                  <a:pt x="16908138" y="4449359"/>
                </a:lnTo>
                <a:lnTo>
                  <a:pt x="16903340" y="4422188"/>
                </a:lnTo>
                <a:lnTo>
                  <a:pt x="16898544" y="4406338"/>
                </a:lnTo>
                <a:lnTo>
                  <a:pt x="16900942" y="4397281"/>
                </a:lnTo>
                <a:lnTo>
                  <a:pt x="16903340" y="4392752"/>
                </a:lnTo>
                <a:lnTo>
                  <a:pt x="16908138" y="4395016"/>
                </a:lnTo>
                <a:lnTo>
                  <a:pt x="16915334" y="4401809"/>
                </a:lnTo>
                <a:lnTo>
                  <a:pt x="16927328" y="4413131"/>
                </a:lnTo>
                <a:lnTo>
                  <a:pt x="16936922" y="4426716"/>
                </a:lnTo>
                <a:lnTo>
                  <a:pt x="16963308" y="4467474"/>
                </a:lnTo>
                <a:lnTo>
                  <a:pt x="16992090" y="4512760"/>
                </a:lnTo>
                <a:lnTo>
                  <a:pt x="17018476" y="4555782"/>
                </a:lnTo>
                <a:lnTo>
                  <a:pt x="17040064" y="4592011"/>
                </a:lnTo>
                <a:lnTo>
                  <a:pt x="17047260" y="4605596"/>
                </a:lnTo>
                <a:lnTo>
                  <a:pt x="17054456" y="4612390"/>
                </a:lnTo>
                <a:lnTo>
                  <a:pt x="17054456" y="4614654"/>
                </a:lnTo>
                <a:lnTo>
                  <a:pt x="17056854" y="4614654"/>
                </a:lnTo>
                <a:lnTo>
                  <a:pt x="17056854" y="4610125"/>
                </a:lnTo>
                <a:lnTo>
                  <a:pt x="17044862" y="4578425"/>
                </a:lnTo>
                <a:lnTo>
                  <a:pt x="17013678" y="4515024"/>
                </a:lnTo>
                <a:lnTo>
                  <a:pt x="16992090" y="4456152"/>
                </a:lnTo>
                <a:lnTo>
                  <a:pt x="16965706" y="4395016"/>
                </a:lnTo>
                <a:lnTo>
                  <a:pt x="16944118" y="4336144"/>
                </a:lnTo>
                <a:lnTo>
                  <a:pt x="16920132" y="4277272"/>
                </a:lnTo>
                <a:lnTo>
                  <a:pt x="16896144" y="4216136"/>
                </a:lnTo>
                <a:lnTo>
                  <a:pt x="16867360" y="4152736"/>
                </a:lnTo>
                <a:lnTo>
                  <a:pt x="16843374" y="4091599"/>
                </a:lnTo>
                <a:lnTo>
                  <a:pt x="16816988" y="4028199"/>
                </a:lnTo>
                <a:lnTo>
                  <a:pt x="16773813" y="4025934"/>
                </a:lnTo>
                <a:lnTo>
                  <a:pt x="16730637" y="4028199"/>
                </a:lnTo>
                <a:lnTo>
                  <a:pt x="16687461" y="4028199"/>
                </a:lnTo>
                <a:lnTo>
                  <a:pt x="16646684" y="4028199"/>
                </a:lnTo>
                <a:lnTo>
                  <a:pt x="16613103" y="4025934"/>
                </a:lnTo>
                <a:lnTo>
                  <a:pt x="16577123" y="4023670"/>
                </a:lnTo>
                <a:lnTo>
                  <a:pt x="16545941" y="4019142"/>
                </a:lnTo>
                <a:lnTo>
                  <a:pt x="16512359" y="4014613"/>
                </a:lnTo>
                <a:lnTo>
                  <a:pt x="16485974" y="4005556"/>
                </a:lnTo>
                <a:lnTo>
                  <a:pt x="16459589" y="3996498"/>
                </a:lnTo>
                <a:lnTo>
                  <a:pt x="16435602" y="3987441"/>
                </a:lnTo>
                <a:lnTo>
                  <a:pt x="16409217" y="3976120"/>
                </a:lnTo>
                <a:lnTo>
                  <a:pt x="16368440" y="3946684"/>
                </a:lnTo>
                <a:lnTo>
                  <a:pt x="16346852" y="3930834"/>
                </a:lnTo>
                <a:lnTo>
                  <a:pt x="16334859" y="3921776"/>
                </a:lnTo>
                <a:lnTo>
                  <a:pt x="16330061" y="3917248"/>
                </a:lnTo>
                <a:lnTo>
                  <a:pt x="16327663" y="3914984"/>
                </a:lnTo>
                <a:lnTo>
                  <a:pt x="16320467" y="3921776"/>
                </a:lnTo>
                <a:lnTo>
                  <a:pt x="16284487" y="3942155"/>
                </a:lnTo>
                <a:lnTo>
                  <a:pt x="16255703" y="3967063"/>
                </a:lnTo>
                <a:lnTo>
                  <a:pt x="16226919" y="3989706"/>
                </a:lnTo>
                <a:lnTo>
                  <a:pt x="16202933" y="4012348"/>
                </a:lnTo>
                <a:lnTo>
                  <a:pt x="16162155" y="4057635"/>
                </a:lnTo>
                <a:lnTo>
                  <a:pt x="16126176" y="4098392"/>
                </a:lnTo>
                <a:lnTo>
                  <a:pt x="16099790" y="4139149"/>
                </a:lnTo>
                <a:lnTo>
                  <a:pt x="16073405" y="4175379"/>
                </a:lnTo>
                <a:lnTo>
                  <a:pt x="16049419" y="4213872"/>
                </a:lnTo>
                <a:lnTo>
                  <a:pt x="16030229" y="4247837"/>
                </a:lnTo>
                <a:lnTo>
                  <a:pt x="15996648" y="4313501"/>
                </a:lnTo>
                <a:lnTo>
                  <a:pt x="15967864" y="4367844"/>
                </a:lnTo>
                <a:lnTo>
                  <a:pt x="15953472" y="4388223"/>
                </a:lnTo>
                <a:lnTo>
                  <a:pt x="15943878" y="4401809"/>
                </a:lnTo>
                <a:lnTo>
                  <a:pt x="15931884" y="4413131"/>
                </a:lnTo>
                <a:lnTo>
                  <a:pt x="15919891" y="4419923"/>
                </a:lnTo>
                <a:lnTo>
                  <a:pt x="15927087" y="4399545"/>
                </a:lnTo>
                <a:lnTo>
                  <a:pt x="15931884" y="4381430"/>
                </a:lnTo>
                <a:lnTo>
                  <a:pt x="15939080" y="4361051"/>
                </a:lnTo>
                <a:lnTo>
                  <a:pt x="15943878" y="4338408"/>
                </a:lnTo>
                <a:lnTo>
                  <a:pt x="15876715" y="4376902"/>
                </a:lnTo>
                <a:lnTo>
                  <a:pt x="15883911" y="4390488"/>
                </a:lnTo>
                <a:lnTo>
                  <a:pt x="15888708" y="4399545"/>
                </a:lnTo>
                <a:lnTo>
                  <a:pt x="15893506" y="4408602"/>
                </a:lnTo>
                <a:lnTo>
                  <a:pt x="15898303" y="4415395"/>
                </a:lnTo>
                <a:lnTo>
                  <a:pt x="15903100" y="4419923"/>
                </a:lnTo>
                <a:lnTo>
                  <a:pt x="15910296" y="4422188"/>
                </a:lnTo>
                <a:lnTo>
                  <a:pt x="15915094" y="4422188"/>
                </a:lnTo>
                <a:lnTo>
                  <a:pt x="15919891" y="4419923"/>
                </a:lnTo>
                <a:lnTo>
                  <a:pt x="15907898" y="4474267"/>
                </a:lnTo>
                <a:lnTo>
                  <a:pt x="15895904" y="4528610"/>
                </a:lnTo>
                <a:lnTo>
                  <a:pt x="15883911" y="4582953"/>
                </a:lnTo>
                <a:lnTo>
                  <a:pt x="15869519" y="4639561"/>
                </a:lnTo>
                <a:lnTo>
                  <a:pt x="15857526" y="4698433"/>
                </a:lnTo>
                <a:lnTo>
                  <a:pt x="15847931" y="4759569"/>
                </a:lnTo>
                <a:lnTo>
                  <a:pt x="15838337" y="4818441"/>
                </a:lnTo>
                <a:lnTo>
                  <a:pt x="15828742" y="4881842"/>
                </a:lnTo>
                <a:lnTo>
                  <a:pt x="15821546" y="4947506"/>
                </a:lnTo>
                <a:lnTo>
                  <a:pt x="15814350" y="5015436"/>
                </a:lnTo>
                <a:lnTo>
                  <a:pt x="15807154" y="5085629"/>
                </a:lnTo>
                <a:lnTo>
                  <a:pt x="15799958" y="5155822"/>
                </a:lnTo>
                <a:lnTo>
                  <a:pt x="15795161" y="5228280"/>
                </a:lnTo>
                <a:lnTo>
                  <a:pt x="15792762" y="5303002"/>
                </a:lnTo>
                <a:lnTo>
                  <a:pt x="15785566" y="5377724"/>
                </a:lnTo>
                <a:lnTo>
                  <a:pt x="15783168" y="5452446"/>
                </a:lnTo>
                <a:lnTo>
                  <a:pt x="15780769" y="5610948"/>
                </a:lnTo>
                <a:lnTo>
                  <a:pt x="15783168" y="5773978"/>
                </a:lnTo>
                <a:lnTo>
                  <a:pt x="15790363" y="5937008"/>
                </a:lnTo>
                <a:lnTo>
                  <a:pt x="15797559" y="6102302"/>
                </a:lnTo>
                <a:lnTo>
                  <a:pt x="15807154" y="6265332"/>
                </a:lnTo>
                <a:lnTo>
                  <a:pt x="15819147" y="6426098"/>
                </a:lnTo>
                <a:lnTo>
                  <a:pt x="15833539" y="6582335"/>
                </a:lnTo>
                <a:lnTo>
                  <a:pt x="15847931" y="6734043"/>
                </a:lnTo>
                <a:lnTo>
                  <a:pt x="15835938" y="6738572"/>
                </a:lnTo>
                <a:lnTo>
                  <a:pt x="15809553" y="6747629"/>
                </a:lnTo>
                <a:lnTo>
                  <a:pt x="15780769" y="6758950"/>
                </a:lnTo>
                <a:lnTo>
                  <a:pt x="15768776" y="6763479"/>
                </a:lnTo>
                <a:lnTo>
                  <a:pt x="15775972" y="6833672"/>
                </a:lnTo>
                <a:lnTo>
                  <a:pt x="15783168" y="6903866"/>
                </a:lnTo>
                <a:lnTo>
                  <a:pt x="15792762" y="6974059"/>
                </a:lnTo>
                <a:lnTo>
                  <a:pt x="15802357" y="7046517"/>
                </a:lnTo>
                <a:lnTo>
                  <a:pt x="15809553" y="7118975"/>
                </a:lnTo>
                <a:lnTo>
                  <a:pt x="15816749" y="7191433"/>
                </a:lnTo>
                <a:lnTo>
                  <a:pt x="15826343" y="7261626"/>
                </a:lnTo>
                <a:lnTo>
                  <a:pt x="15833539" y="7336348"/>
                </a:lnTo>
                <a:lnTo>
                  <a:pt x="15838337" y="7390691"/>
                </a:lnTo>
                <a:lnTo>
                  <a:pt x="15843134" y="7447299"/>
                </a:lnTo>
                <a:lnTo>
                  <a:pt x="15847931" y="7499378"/>
                </a:lnTo>
                <a:lnTo>
                  <a:pt x="15850330" y="7555986"/>
                </a:lnTo>
                <a:lnTo>
                  <a:pt x="15852729" y="7608065"/>
                </a:lnTo>
                <a:lnTo>
                  <a:pt x="15855127" y="7660144"/>
                </a:lnTo>
                <a:lnTo>
                  <a:pt x="15855127" y="7712223"/>
                </a:lnTo>
                <a:lnTo>
                  <a:pt x="15855127" y="7764302"/>
                </a:lnTo>
                <a:lnTo>
                  <a:pt x="15850330" y="7762037"/>
                </a:lnTo>
                <a:lnTo>
                  <a:pt x="15845533" y="7757509"/>
                </a:lnTo>
                <a:lnTo>
                  <a:pt x="15840735" y="7750716"/>
                </a:lnTo>
                <a:lnTo>
                  <a:pt x="15835938" y="7737130"/>
                </a:lnTo>
                <a:lnTo>
                  <a:pt x="15826343" y="7709958"/>
                </a:lnTo>
                <a:lnTo>
                  <a:pt x="15819147" y="7673730"/>
                </a:lnTo>
                <a:lnTo>
                  <a:pt x="15814350" y="7621651"/>
                </a:lnTo>
                <a:lnTo>
                  <a:pt x="15811951" y="7571836"/>
                </a:lnTo>
                <a:lnTo>
                  <a:pt x="15807154" y="7524285"/>
                </a:lnTo>
                <a:lnTo>
                  <a:pt x="15804755" y="7472206"/>
                </a:lnTo>
                <a:lnTo>
                  <a:pt x="15799958" y="7422392"/>
                </a:lnTo>
                <a:lnTo>
                  <a:pt x="15797559" y="7372577"/>
                </a:lnTo>
                <a:lnTo>
                  <a:pt x="15792762" y="7318234"/>
                </a:lnTo>
                <a:lnTo>
                  <a:pt x="15785566" y="7263890"/>
                </a:lnTo>
                <a:lnTo>
                  <a:pt x="15785566" y="7327291"/>
                </a:lnTo>
                <a:lnTo>
                  <a:pt x="15785566" y="7388427"/>
                </a:lnTo>
                <a:lnTo>
                  <a:pt x="15790363" y="7447299"/>
                </a:lnTo>
                <a:lnTo>
                  <a:pt x="15795161" y="7499378"/>
                </a:lnTo>
                <a:lnTo>
                  <a:pt x="15799958" y="7549193"/>
                </a:lnTo>
                <a:lnTo>
                  <a:pt x="15804755" y="7596743"/>
                </a:lnTo>
                <a:lnTo>
                  <a:pt x="15811951" y="7635236"/>
                </a:lnTo>
                <a:lnTo>
                  <a:pt x="15819147" y="7673730"/>
                </a:lnTo>
                <a:lnTo>
                  <a:pt x="15821546" y="7707694"/>
                </a:lnTo>
                <a:lnTo>
                  <a:pt x="15823945" y="7743923"/>
                </a:lnTo>
                <a:lnTo>
                  <a:pt x="15826343" y="7775623"/>
                </a:lnTo>
                <a:lnTo>
                  <a:pt x="15828742" y="7809588"/>
                </a:lnTo>
                <a:lnTo>
                  <a:pt x="15816749" y="7786945"/>
                </a:lnTo>
                <a:lnTo>
                  <a:pt x="15804755" y="7762037"/>
                </a:lnTo>
                <a:lnTo>
                  <a:pt x="15775972" y="7709958"/>
                </a:lnTo>
                <a:lnTo>
                  <a:pt x="15749586" y="7655615"/>
                </a:lnTo>
                <a:lnTo>
                  <a:pt x="15720802" y="7603536"/>
                </a:lnTo>
                <a:lnTo>
                  <a:pt x="15689620" y="7546928"/>
                </a:lnTo>
                <a:lnTo>
                  <a:pt x="15675228" y="7522021"/>
                </a:lnTo>
                <a:lnTo>
                  <a:pt x="15658437" y="7492585"/>
                </a:lnTo>
                <a:lnTo>
                  <a:pt x="15641647" y="7465413"/>
                </a:lnTo>
                <a:lnTo>
                  <a:pt x="15627255" y="7438242"/>
                </a:lnTo>
                <a:lnTo>
                  <a:pt x="15564890" y="7338612"/>
                </a:lnTo>
                <a:lnTo>
                  <a:pt x="15536106" y="7291062"/>
                </a:lnTo>
                <a:lnTo>
                  <a:pt x="15504923" y="7241247"/>
                </a:lnTo>
                <a:lnTo>
                  <a:pt x="15476139" y="7193697"/>
                </a:lnTo>
                <a:lnTo>
                  <a:pt x="15447355" y="7143882"/>
                </a:lnTo>
                <a:lnTo>
                  <a:pt x="15416173" y="7091803"/>
                </a:lnTo>
                <a:lnTo>
                  <a:pt x="15384990" y="7044253"/>
                </a:lnTo>
                <a:lnTo>
                  <a:pt x="15356206" y="6994438"/>
                </a:lnTo>
                <a:lnTo>
                  <a:pt x="15325024" y="6944623"/>
                </a:lnTo>
                <a:lnTo>
                  <a:pt x="15260260" y="6831408"/>
                </a:lnTo>
                <a:lnTo>
                  <a:pt x="15193098" y="6718193"/>
                </a:lnTo>
                <a:lnTo>
                  <a:pt x="15123537" y="6602713"/>
                </a:lnTo>
                <a:lnTo>
                  <a:pt x="15058773" y="6491762"/>
                </a:lnTo>
                <a:lnTo>
                  <a:pt x="14991610" y="6376283"/>
                </a:lnTo>
                <a:lnTo>
                  <a:pt x="14924448" y="6263068"/>
                </a:lnTo>
                <a:lnTo>
                  <a:pt x="14857286" y="6149852"/>
                </a:lnTo>
                <a:lnTo>
                  <a:pt x="14792522" y="6038901"/>
                </a:lnTo>
                <a:lnTo>
                  <a:pt x="14900461" y="6136267"/>
                </a:lnTo>
                <a:lnTo>
                  <a:pt x="14893266" y="6127209"/>
                </a:lnTo>
                <a:lnTo>
                  <a:pt x="14874076" y="6097773"/>
                </a:lnTo>
                <a:lnTo>
                  <a:pt x="14840495" y="6052487"/>
                </a:lnTo>
                <a:lnTo>
                  <a:pt x="14799718" y="5995880"/>
                </a:lnTo>
                <a:lnTo>
                  <a:pt x="14751745" y="5930215"/>
                </a:lnTo>
                <a:lnTo>
                  <a:pt x="14698974" y="5857757"/>
                </a:lnTo>
                <a:lnTo>
                  <a:pt x="14641406" y="5780771"/>
                </a:lnTo>
                <a:lnTo>
                  <a:pt x="14581440" y="5701520"/>
                </a:lnTo>
                <a:lnTo>
                  <a:pt x="14523872" y="5624534"/>
                </a:lnTo>
                <a:lnTo>
                  <a:pt x="14466304" y="5552076"/>
                </a:lnTo>
                <a:lnTo>
                  <a:pt x="14415933" y="5484147"/>
                </a:lnTo>
                <a:lnTo>
                  <a:pt x="14365561" y="5427539"/>
                </a:lnTo>
                <a:lnTo>
                  <a:pt x="14327182" y="5384517"/>
                </a:lnTo>
                <a:lnTo>
                  <a:pt x="14293601" y="5350553"/>
                </a:lnTo>
                <a:lnTo>
                  <a:pt x="14274412" y="5330174"/>
                </a:lnTo>
                <a:lnTo>
                  <a:pt x="14267216" y="5323381"/>
                </a:lnTo>
                <a:lnTo>
                  <a:pt x="14288804" y="5341495"/>
                </a:lnTo>
                <a:lnTo>
                  <a:pt x="14307993" y="5355081"/>
                </a:lnTo>
                <a:lnTo>
                  <a:pt x="14322385" y="5364139"/>
                </a:lnTo>
                <a:lnTo>
                  <a:pt x="14334378" y="5368667"/>
                </a:lnTo>
                <a:lnTo>
                  <a:pt x="14341574" y="5368667"/>
                </a:lnTo>
                <a:lnTo>
                  <a:pt x="14346372" y="5366403"/>
                </a:lnTo>
                <a:lnTo>
                  <a:pt x="14348770" y="5359610"/>
                </a:lnTo>
                <a:lnTo>
                  <a:pt x="14348770" y="5352817"/>
                </a:lnTo>
                <a:lnTo>
                  <a:pt x="14343973" y="5309795"/>
                </a:lnTo>
                <a:lnTo>
                  <a:pt x="14341574" y="5266773"/>
                </a:lnTo>
                <a:lnTo>
                  <a:pt x="14272013" y="5182994"/>
                </a:lnTo>
                <a:lnTo>
                  <a:pt x="14202452" y="5108272"/>
                </a:lnTo>
                <a:lnTo>
                  <a:pt x="14132891" y="5040343"/>
                </a:lnTo>
                <a:lnTo>
                  <a:pt x="14065729" y="4976942"/>
                </a:lnTo>
                <a:lnTo>
                  <a:pt x="13996168" y="4922600"/>
                </a:lnTo>
                <a:lnTo>
                  <a:pt x="13929005" y="4872784"/>
                </a:lnTo>
                <a:lnTo>
                  <a:pt x="13859444" y="4827499"/>
                </a:lnTo>
                <a:lnTo>
                  <a:pt x="13789883" y="4786741"/>
                </a:lnTo>
                <a:lnTo>
                  <a:pt x="13717923" y="4748248"/>
                </a:lnTo>
                <a:lnTo>
                  <a:pt x="13641166" y="4707490"/>
                </a:lnTo>
                <a:lnTo>
                  <a:pt x="13557213" y="4668997"/>
                </a:lnTo>
                <a:lnTo>
                  <a:pt x="13468463" y="4628240"/>
                </a:lnTo>
                <a:lnTo>
                  <a:pt x="13446875" y="4619182"/>
                </a:lnTo>
                <a:lnTo>
                  <a:pt x="13422888" y="4610125"/>
                </a:lnTo>
                <a:lnTo>
                  <a:pt x="13396503" y="4598803"/>
                </a:lnTo>
                <a:lnTo>
                  <a:pt x="13370118" y="4589746"/>
                </a:lnTo>
                <a:lnTo>
                  <a:pt x="13353327" y="4585218"/>
                </a:lnTo>
                <a:lnTo>
                  <a:pt x="13336537" y="4585218"/>
                </a:lnTo>
                <a:lnTo>
                  <a:pt x="13322145" y="4585218"/>
                </a:lnTo>
                <a:lnTo>
                  <a:pt x="13302955" y="4585218"/>
                </a:lnTo>
                <a:lnTo>
                  <a:pt x="13271773" y="4589746"/>
                </a:lnTo>
                <a:lnTo>
                  <a:pt x="13242989" y="4592011"/>
                </a:lnTo>
                <a:lnTo>
                  <a:pt x="13209408" y="4592011"/>
                </a:lnTo>
                <a:lnTo>
                  <a:pt x="13178225" y="4594275"/>
                </a:lnTo>
                <a:lnTo>
                  <a:pt x="13144644" y="4700698"/>
                </a:lnTo>
                <a:lnTo>
                  <a:pt x="13113462" y="4804855"/>
                </a:lnTo>
                <a:lnTo>
                  <a:pt x="13082279" y="4911278"/>
                </a:lnTo>
                <a:lnTo>
                  <a:pt x="13055894" y="5015436"/>
                </a:lnTo>
                <a:lnTo>
                  <a:pt x="13024711" y="5117329"/>
                </a:lnTo>
                <a:lnTo>
                  <a:pt x="12998326" y="5221487"/>
                </a:lnTo>
                <a:lnTo>
                  <a:pt x="12974339" y="5323381"/>
                </a:lnTo>
                <a:lnTo>
                  <a:pt x="12950353" y="5427539"/>
                </a:lnTo>
                <a:lnTo>
                  <a:pt x="12935961" y="5479618"/>
                </a:lnTo>
                <a:lnTo>
                  <a:pt x="12923968" y="5529433"/>
                </a:lnTo>
                <a:lnTo>
                  <a:pt x="12914373" y="5583776"/>
                </a:lnTo>
                <a:lnTo>
                  <a:pt x="12904778" y="5638119"/>
                </a:lnTo>
                <a:lnTo>
                  <a:pt x="12895184" y="5690198"/>
                </a:lnTo>
                <a:lnTo>
                  <a:pt x="12887988" y="5744542"/>
                </a:lnTo>
                <a:lnTo>
                  <a:pt x="12878393" y="5798885"/>
                </a:lnTo>
                <a:lnTo>
                  <a:pt x="12871197" y="5853228"/>
                </a:lnTo>
                <a:lnTo>
                  <a:pt x="12864001" y="5907572"/>
                </a:lnTo>
                <a:lnTo>
                  <a:pt x="12859204" y="5961915"/>
                </a:lnTo>
                <a:lnTo>
                  <a:pt x="12849609" y="6016258"/>
                </a:lnTo>
                <a:lnTo>
                  <a:pt x="12844812" y="6068337"/>
                </a:lnTo>
                <a:lnTo>
                  <a:pt x="12840015" y="6122681"/>
                </a:lnTo>
                <a:lnTo>
                  <a:pt x="12835217" y="6177024"/>
                </a:lnTo>
                <a:lnTo>
                  <a:pt x="12832819" y="6226839"/>
                </a:lnTo>
                <a:lnTo>
                  <a:pt x="12830420" y="6281182"/>
                </a:lnTo>
                <a:lnTo>
                  <a:pt x="12825623" y="6333261"/>
                </a:lnTo>
                <a:lnTo>
                  <a:pt x="12823224" y="6385340"/>
                </a:lnTo>
                <a:lnTo>
                  <a:pt x="12820825" y="6435155"/>
                </a:lnTo>
                <a:lnTo>
                  <a:pt x="12818427" y="6487234"/>
                </a:lnTo>
                <a:lnTo>
                  <a:pt x="12818427" y="6534784"/>
                </a:lnTo>
                <a:lnTo>
                  <a:pt x="12818427" y="6584599"/>
                </a:lnTo>
                <a:lnTo>
                  <a:pt x="12816028" y="6632149"/>
                </a:lnTo>
                <a:lnTo>
                  <a:pt x="12816028" y="6681964"/>
                </a:lnTo>
                <a:lnTo>
                  <a:pt x="12816028" y="6704607"/>
                </a:lnTo>
                <a:lnTo>
                  <a:pt x="12816028" y="6729514"/>
                </a:lnTo>
                <a:lnTo>
                  <a:pt x="12816028" y="6749893"/>
                </a:lnTo>
                <a:lnTo>
                  <a:pt x="12816028" y="6768008"/>
                </a:lnTo>
                <a:lnTo>
                  <a:pt x="12818427" y="6797444"/>
                </a:lnTo>
                <a:lnTo>
                  <a:pt x="12818427" y="6826879"/>
                </a:lnTo>
                <a:lnTo>
                  <a:pt x="12820825" y="6854051"/>
                </a:lnTo>
                <a:lnTo>
                  <a:pt x="12823224" y="6883487"/>
                </a:lnTo>
                <a:lnTo>
                  <a:pt x="12823224" y="6910659"/>
                </a:lnTo>
                <a:lnTo>
                  <a:pt x="12825623" y="6937830"/>
                </a:lnTo>
                <a:lnTo>
                  <a:pt x="12832819" y="7017081"/>
                </a:lnTo>
                <a:lnTo>
                  <a:pt x="12840015" y="7094067"/>
                </a:lnTo>
                <a:lnTo>
                  <a:pt x="12849609" y="7164261"/>
                </a:lnTo>
                <a:lnTo>
                  <a:pt x="12864001" y="7232190"/>
                </a:lnTo>
                <a:lnTo>
                  <a:pt x="12859204" y="7229926"/>
                </a:lnTo>
                <a:lnTo>
                  <a:pt x="12852008" y="7229926"/>
                </a:lnTo>
                <a:lnTo>
                  <a:pt x="12849609" y="7234454"/>
                </a:lnTo>
                <a:lnTo>
                  <a:pt x="12844812" y="7241247"/>
                </a:lnTo>
                <a:lnTo>
                  <a:pt x="12837616" y="7257097"/>
                </a:lnTo>
                <a:lnTo>
                  <a:pt x="12828021" y="7284269"/>
                </a:lnTo>
                <a:lnTo>
                  <a:pt x="12806433" y="7340877"/>
                </a:lnTo>
                <a:lnTo>
                  <a:pt x="12787244" y="7392956"/>
                </a:lnTo>
                <a:lnTo>
                  <a:pt x="12782447" y="7402013"/>
                </a:lnTo>
                <a:lnTo>
                  <a:pt x="12777649" y="7411070"/>
                </a:lnTo>
                <a:lnTo>
                  <a:pt x="12772852" y="7415599"/>
                </a:lnTo>
                <a:lnTo>
                  <a:pt x="12768055" y="7417863"/>
                </a:lnTo>
                <a:lnTo>
                  <a:pt x="12760859" y="7417863"/>
                </a:lnTo>
                <a:lnTo>
                  <a:pt x="12756062" y="7415599"/>
                </a:lnTo>
                <a:lnTo>
                  <a:pt x="12751264" y="7411070"/>
                </a:lnTo>
                <a:lnTo>
                  <a:pt x="12746467" y="7399749"/>
                </a:lnTo>
                <a:lnTo>
                  <a:pt x="12739271" y="7368048"/>
                </a:lnTo>
                <a:lnTo>
                  <a:pt x="12732075" y="7315969"/>
                </a:lnTo>
                <a:lnTo>
                  <a:pt x="12724879" y="7243512"/>
                </a:lnTo>
                <a:lnTo>
                  <a:pt x="12720082" y="7148411"/>
                </a:lnTo>
                <a:lnTo>
                  <a:pt x="12722480" y="7252569"/>
                </a:lnTo>
                <a:lnTo>
                  <a:pt x="12724879" y="7361255"/>
                </a:lnTo>
                <a:lnTo>
                  <a:pt x="12727278" y="7467678"/>
                </a:lnTo>
                <a:lnTo>
                  <a:pt x="12729676" y="7576364"/>
                </a:lnTo>
                <a:lnTo>
                  <a:pt x="12729676" y="7687315"/>
                </a:lnTo>
                <a:lnTo>
                  <a:pt x="12727278" y="7796002"/>
                </a:lnTo>
                <a:lnTo>
                  <a:pt x="12724879" y="7909217"/>
                </a:lnTo>
                <a:lnTo>
                  <a:pt x="12720082" y="8020168"/>
                </a:lnTo>
                <a:lnTo>
                  <a:pt x="12717683" y="8090362"/>
                </a:lnTo>
                <a:lnTo>
                  <a:pt x="12717683" y="8146969"/>
                </a:lnTo>
                <a:lnTo>
                  <a:pt x="12720082" y="8194520"/>
                </a:lnTo>
                <a:lnTo>
                  <a:pt x="12720082" y="8244334"/>
                </a:lnTo>
                <a:lnTo>
                  <a:pt x="12722480" y="8289620"/>
                </a:lnTo>
                <a:lnTo>
                  <a:pt x="12722480" y="8334907"/>
                </a:lnTo>
                <a:lnTo>
                  <a:pt x="12724879" y="8382457"/>
                </a:lnTo>
                <a:lnTo>
                  <a:pt x="12727278" y="8427743"/>
                </a:lnTo>
                <a:lnTo>
                  <a:pt x="12727278" y="8497936"/>
                </a:lnTo>
                <a:lnTo>
                  <a:pt x="12727278" y="8568130"/>
                </a:lnTo>
                <a:lnTo>
                  <a:pt x="12724879" y="8638323"/>
                </a:lnTo>
                <a:lnTo>
                  <a:pt x="12720082" y="8703988"/>
                </a:lnTo>
                <a:lnTo>
                  <a:pt x="12691298" y="8649645"/>
                </a:lnTo>
                <a:lnTo>
                  <a:pt x="12657717" y="8588508"/>
                </a:lnTo>
                <a:lnTo>
                  <a:pt x="12621737" y="8525108"/>
                </a:lnTo>
                <a:lnTo>
                  <a:pt x="12580960" y="8457179"/>
                </a:lnTo>
                <a:lnTo>
                  <a:pt x="12520993" y="8373400"/>
                </a:lnTo>
                <a:lnTo>
                  <a:pt x="12461027" y="8287356"/>
                </a:lnTo>
                <a:lnTo>
                  <a:pt x="12403459" y="8205841"/>
                </a:lnTo>
                <a:lnTo>
                  <a:pt x="12343492" y="8124326"/>
                </a:lnTo>
                <a:lnTo>
                  <a:pt x="12283526" y="8045076"/>
                </a:lnTo>
                <a:lnTo>
                  <a:pt x="12223560" y="7965825"/>
                </a:lnTo>
                <a:lnTo>
                  <a:pt x="12163593" y="7886574"/>
                </a:lnTo>
                <a:lnTo>
                  <a:pt x="12101228" y="7811852"/>
                </a:lnTo>
                <a:lnTo>
                  <a:pt x="12094032" y="7789209"/>
                </a:lnTo>
                <a:lnTo>
                  <a:pt x="11983694" y="7664672"/>
                </a:lnTo>
                <a:lnTo>
                  <a:pt x="11851768" y="7510700"/>
                </a:lnTo>
                <a:lnTo>
                  <a:pt x="11722240" y="7361255"/>
                </a:lnTo>
                <a:lnTo>
                  <a:pt x="11592713" y="7216340"/>
                </a:lnTo>
                <a:lnTo>
                  <a:pt x="11465584" y="7078217"/>
                </a:lnTo>
                <a:lnTo>
                  <a:pt x="11340853" y="6944623"/>
                </a:lnTo>
                <a:lnTo>
                  <a:pt x="11218522" y="6820087"/>
                </a:lnTo>
                <a:lnTo>
                  <a:pt x="11096190" y="6697814"/>
                </a:lnTo>
                <a:lnTo>
                  <a:pt x="10978656" y="6584599"/>
                </a:lnTo>
                <a:lnTo>
                  <a:pt x="10966663" y="6548370"/>
                </a:lnTo>
                <a:lnTo>
                  <a:pt x="10952271" y="6509877"/>
                </a:lnTo>
                <a:lnTo>
                  <a:pt x="10933082" y="6460062"/>
                </a:lnTo>
                <a:lnTo>
                  <a:pt x="10909095" y="6405719"/>
                </a:lnTo>
                <a:lnTo>
                  <a:pt x="10877913" y="6342318"/>
                </a:lnTo>
                <a:lnTo>
                  <a:pt x="10839534" y="6269860"/>
                </a:lnTo>
                <a:lnTo>
                  <a:pt x="10813149" y="6229103"/>
                </a:lnTo>
                <a:lnTo>
                  <a:pt x="10786764" y="6186081"/>
                </a:lnTo>
                <a:lnTo>
                  <a:pt x="10755581" y="6140795"/>
                </a:lnTo>
                <a:lnTo>
                  <a:pt x="10719601" y="6095509"/>
                </a:lnTo>
                <a:lnTo>
                  <a:pt x="10714804" y="6097773"/>
                </a:lnTo>
                <a:lnTo>
                  <a:pt x="10710007" y="6097773"/>
                </a:lnTo>
                <a:lnTo>
                  <a:pt x="10702811" y="6095509"/>
                </a:lnTo>
                <a:lnTo>
                  <a:pt x="10695615" y="6090980"/>
                </a:lnTo>
                <a:lnTo>
                  <a:pt x="10676425" y="6075130"/>
                </a:lnTo>
                <a:lnTo>
                  <a:pt x="10650040" y="6057016"/>
                </a:lnTo>
                <a:lnTo>
                  <a:pt x="10592472" y="5998144"/>
                </a:lnTo>
                <a:lnTo>
                  <a:pt x="10518114" y="5918893"/>
                </a:lnTo>
                <a:lnTo>
                  <a:pt x="10431762" y="5821528"/>
                </a:lnTo>
                <a:lnTo>
                  <a:pt x="10333417" y="5712841"/>
                </a:lnTo>
                <a:lnTo>
                  <a:pt x="10225478" y="5588305"/>
                </a:lnTo>
                <a:lnTo>
                  <a:pt x="10107943" y="5459239"/>
                </a:lnTo>
                <a:lnTo>
                  <a:pt x="9983213" y="5323381"/>
                </a:lnTo>
                <a:lnTo>
                  <a:pt x="9853686" y="5187523"/>
                </a:lnTo>
                <a:lnTo>
                  <a:pt x="9721760" y="5053929"/>
                </a:lnTo>
                <a:lnTo>
                  <a:pt x="9587435" y="4927128"/>
                </a:lnTo>
                <a:lnTo>
                  <a:pt x="9520272" y="4865992"/>
                </a:lnTo>
                <a:lnTo>
                  <a:pt x="9455509" y="4804855"/>
                </a:lnTo>
                <a:lnTo>
                  <a:pt x="9390745" y="4750512"/>
                </a:lnTo>
                <a:lnTo>
                  <a:pt x="9328380" y="4698433"/>
                </a:lnTo>
                <a:lnTo>
                  <a:pt x="9263616" y="4648618"/>
                </a:lnTo>
                <a:lnTo>
                  <a:pt x="9206048" y="4603332"/>
                </a:lnTo>
                <a:lnTo>
                  <a:pt x="9146082" y="4562575"/>
                </a:lnTo>
                <a:lnTo>
                  <a:pt x="9088514" y="4526346"/>
                </a:lnTo>
                <a:lnTo>
                  <a:pt x="9083717" y="4515024"/>
                </a:lnTo>
                <a:lnTo>
                  <a:pt x="9086115" y="4508231"/>
                </a:lnTo>
                <a:lnTo>
                  <a:pt x="9090913" y="4512760"/>
                </a:lnTo>
                <a:lnTo>
                  <a:pt x="9105305" y="4517289"/>
                </a:lnTo>
                <a:lnTo>
                  <a:pt x="9134088" y="4537667"/>
                </a:lnTo>
                <a:lnTo>
                  <a:pt x="9167670" y="4562575"/>
                </a:lnTo>
                <a:lnTo>
                  <a:pt x="9184460" y="4571632"/>
                </a:lnTo>
                <a:lnTo>
                  <a:pt x="9198852" y="4580690"/>
                </a:lnTo>
                <a:lnTo>
                  <a:pt x="9208447" y="4589746"/>
                </a:lnTo>
                <a:lnTo>
                  <a:pt x="9215643" y="4589746"/>
                </a:lnTo>
                <a:lnTo>
                  <a:pt x="9215643" y="4582953"/>
                </a:lnTo>
                <a:lnTo>
                  <a:pt x="9208447" y="4571632"/>
                </a:lnTo>
                <a:lnTo>
                  <a:pt x="9194055" y="4553517"/>
                </a:lnTo>
                <a:lnTo>
                  <a:pt x="9170068" y="4524081"/>
                </a:lnTo>
                <a:lnTo>
                  <a:pt x="9093311" y="4458417"/>
                </a:lnTo>
                <a:lnTo>
                  <a:pt x="9018953" y="4392752"/>
                </a:lnTo>
                <a:lnTo>
                  <a:pt x="8939797" y="4324823"/>
                </a:lnTo>
                <a:lnTo>
                  <a:pt x="8860641" y="4254630"/>
                </a:lnTo>
                <a:lnTo>
                  <a:pt x="8817466" y="4220665"/>
                </a:lnTo>
                <a:lnTo>
                  <a:pt x="8776688" y="4184436"/>
                </a:lnTo>
                <a:lnTo>
                  <a:pt x="8735911" y="4148207"/>
                </a:lnTo>
                <a:lnTo>
                  <a:pt x="8692735" y="4111978"/>
                </a:lnTo>
                <a:lnTo>
                  <a:pt x="8635168" y="4064428"/>
                </a:lnTo>
                <a:lnTo>
                  <a:pt x="8577600" y="4014613"/>
                </a:lnTo>
                <a:lnTo>
                  <a:pt x="8520032" y="3967063"/>
                </a:lnTo>
                <a:lnTo>
                  <a:pt x="8462464" y="3917248"/>
                </a:lnTo>
                <a:lnTo>
                  <a:pt x="8392903" y="3858376"/>
                </a:lnTo>
                <a:lnTo>
                  <a:pt x="8320944" y="3804033"/>
                </a:lnTo>
                <a:lnTo>
                  <a:pt x="8246586" y="3747425"/>
                </a:lnTo>
                <a:lnTo>
                  <a:pt x="8174626" y="3693082"/>
                </a:lnTo>
                <a:lnTo>
                  <a:pt x="8102666" y="3638738"/>
                </a:lnTo>
                <a:lnTo>
                  <a:pt x="8028308" y="3588924"/>
                </a:lnTo>
                <a:lnTo>
                  <a:pt x="7953950" y="3541373"/>
                </a:lnTo>
                <a:lnTo>
                  <a:pt x="7879591" y="3496087"/>
                </a:lnTo>
                <a:lnTo>
                  <a:pt x="7805233" y="3450801"/>
                </a:lnTo>
                <a:lnTo>
                  <a:pt x="7733273" y="3407779"/>
                </a:lnTo>
                <a:lnTo>
                  <a:pt x="7656516" y="3364757"/>
                </a:lnTo>
                <a:lnTo>
                  <a:pt x="7582158" y="3321736"/>
                </a:lnTo>
                <a:lnTo>
                  <a:pt x="7505400" y="3280978"/>
                </a:lnTo>
                <a:lnTo>
                  <a:pt x="7428644" y="3235692"/>
                </a:lnTo>
                <a:lnTo>
                  <a:pt x="7349487" y="3194935"/>
                </a:lnTo>
                <a:lnTo>
                  <a:pt x="7272731" y="3151913"/>
                </a:lnTo>
                <a:lnTo>
                  <a:pt x="7246346" y="3167763"/>
                </a:lnTo>
                <a:lnTo>
                  <a:pt x="7222359" y="3190406"/>
                </a:lnTo>
                <a:lnTo>
                  <a:pt x="7179183" y="3265128"/>
                </a:lnTo>
                <a:lnTo>
                  <a:pt x="7155197" y="3301357"/>
                </a:lnTo>
                <a:lnTo>
                  <a:pt x="7136007" y="3339850"/>
                </a:lnTo>
                <a:lnTo>
                  <a:pt x="7116818" y="3373815"/>
                </a:lnTo>
                <a:lnTo>
                  <a:pt x="7097629" y="3412308"/>
                </a:lnTo>
                <a:lnTo>
                  <a:pt x="7056852" y="3482501"/>
                </a:lnTo>
                <a:lnTo>
                  <a:pt x="7023270" y="3554959"/>
                </a:lnTo>
                <a:lnTo>
                  <a:pt x="6984891" y="3629681"/>
                </a:lnTo>
                <a:lnTo>
                  <a:pt x="6951310" y="3702139"/>
                </a:lnTo>
                <a:lnTo>
                  <a:pt x="6920128" y="3776861"/>
                </a:lnTo>
                <a:lnTo>
                  <a:pt x="6886547" y="3856112"/>
                </a:lnTo>
                <a:lnTo>
                  <a:pt x="6860162" y="3937627"/>
                </a:lnTo>
                <a:lnTo>
                  <a:pt x="6836175" y="4021406"/>
                </a:lnTo>
                <a:lnTo>
                  <a:pt x="6814587" y="4109714"/>
                </a:lnTo>
                <a:lnTo>
                  <a:pt x="6792999" y="4200286"/>
                </a:lnTo>
                <a:lnTo>
                  <a:pt x="6776208" y="4288594"/>
                </a:lnTo>
                <a:lnTo>
                  <a:pt x="6764215" y="4381430"/>
                </a:lnTo>
                <a:lnTo>
                  <a:pt x="6757019" y="4426716"/>
                </a:lnTo>
                <a:lnTo>
                  <a:pt x="6752222" y="4474267"/>
                </a:lnTo>
                <a:lnTo>
                  <a:pt x="6747424" y="4521817"/>
                </a:lnTo>
                <a:lnTo>
                  <a:pt x="6742627" y="4567103"/>
                </a:lnTo>
                <a:lnTo>
                  <a:pt x="6737830" y="4614654"/>
                </a:lnTo>
                <a:lnTo>
                  <a:pt x="6733033" y="4662204"/>
                </a:lnTo>
                <a:lnTo>
                  <a:pt x="6730634" y="4709754"/>
                </a:lnTo>
                <a:lnTo>
                  <a:pt x="6728235" y="4757305"/>
                </a:lnTo>
                <a:lnTo>
                  <a:pt x="6721039" y="4895427"/>
                </a:lnTo>
                <a:lnTo>
                  <a:pt x="6721039" y="4961092"/>
                </a:lnTo>
                <a:lnTo>
                  <a:pt x="6721039" y="4997321"/>
                </a:lnTo>
                <a:lnTo>
                  <a:pt x="6721039" y="5062986"/>
                </a:lnTo>
                <a:lnTo>
                  <a:pt x="6721039" y="5124122"/>
                </a:lnTo>
                <a:lnTo>
                  <a:pt x="6721039" y="5185258"/>
                </a:lnTo>
                <a:lnTo>
                  <a:pt x="6725837" y="5248659"/>
                </a:lnTo>
                <a:lnTo>
                  <a:pt x="6730634" y="5309795"/>
                </a:lnTo>
                <a:lnTo>
                  <a:pt x="6737830" y="5370931"/>
                </a:lnTo>
                <a:lnTo>
                  <a:pt x="6742627" y="5434332"/>
                </a:lnTo>
                <a:lnTo>
                  <a:pt x="6749823" y="5497733"/>
                </a:lnTo>
                <a:lnTo>
                  <a:pt x="6754620" y="5561133"/>
                </a:lnTo>
                <a:lnTo>
                  <a:pt x="6757019" y="5622269"/>
                </a:lnTo>
                <a:lnTo>
                  <a:pt x="6759418" y="5681141"/>
                </a:lnTo>
                <a:lnTo>
                  <a:pt x="6757019" y="5742277"/>
                </a:lnTo>
                <a:lnTo>
                  <a:pt x="6752222" y="5801149"/>
                </a:lnTo>
                <a:lnTo>
                  <a:pt x="6742627" y="5860021"/>
                </a:lnTo>
                <a:lnTo>
                  <a:pt x="6737830" y="5887193"/>
                </a:lnTo>
                <a:lnTo>
                  <a:pt x="6728235" y="5912100"/>
                </a:lnTo>
                <a:lnTo>
                  <a:pt x="6718641" y="5939272"/>
                </a:lnTo>
                <a:lnTo>
                  <a:pt x="6704249" y="5964179"/>
                </a:lnTo>
                <a:lnTo>
                  <a:pt x="6689857" y="5986822"/>
                </a:lnTo>
                <a:lnTo>
                  <a:pt x="6670668" y="6004937"/>
                </a:lnTo>
                <a:lnTo>
                  <a:pt x="6651478" y="6025316"/>
                </a:lnTo>
                <a:lnTo>
                  <a:pt x="6639485" y="6018523"/>
                </a:lnTo>
                <a:lnTo>
                  <a:pt x="6629891" y="6002673"/>
                </a:lnTo>
                <a:lnTo>
                  <a:pt x="6605904" y="5977765"/>
                </a:lnTo>
                <a:lnTo>
                  <a:pt x="6586714" y="5952858"/>
                </a:lnTo>
                <a:lnTo>
                  <a:pt x="6567525" y="5925686"/>
                </a:lnTo>
                <a:lnTo>
                  <a:pt x="6550735" y="5898514"/>
                </a:lnTo>
                <a:lnTo>
                  <a:pt x="6531545" y="5869079"/>
                </a:lnTo>
                <a:lnTo>
                  <a:pt x="6509958" y="5835114"/>
                </a:lnTo>
                <a:lnTo>
                  <a:pt x="6493167" y="5805678"/>
                </a:lnTo>
                <a:lnTo>
                  <a:pt x="6476376" y="5773978"/>
                </a:lnTo>
                <a:lnTo>
                  <a:pt x="6476376" y="5810207"/>
                </a:lnTo>
                <a:lnTo>
                  <a:pt x="6473978" y="5837378"/>
                </a:lnTo>
                <a:lnTo>
                  <a:pt x="6471579" y="5846435"/>
                </a:lnTo>
                <a:lnTo>
                  <a:pt x="6469181" y="5857757"/>
                </a:lnTo>
                <a:lnTo>
                  <a:pt x="6464383" y="5866814"/>
                </a:lnTo>
                <a:lnTo>
                  <a:pt x="6461985" y="5871343"/>
                </a:lnTo>
                <a:lnTo>
                  <a:pt x="6454789" y="5873607"/>
                </a:lnTo>
                <a:lnTo>
                  <a:pt x="6449991" y="5875871"/>
                </a:lnTo>
                <a:lnTo>
                  <a:pt x="6442795" y="5875871"/>
                </a:lnTo>
                <a:lnTo>
                  <a:pt x="6433201" y="5873607"/>
                </a:lnTo>
                <a:lnTo>
                  <a:pt x="6416410" y="5864550"/>
                </a:lnTo>
                <a:lnTo>
                  <a:pt x="6397220" y="5846435"/>
                </a:lnTo>
                <a:lnTo>
                  <a:pt x="6375633" y="5823792"/>
                </a:lnTo>
                <a:lnTo>
                  <a:pt x="6351646" y="5796621"/>
                </a:lnTo>
                <a:lnTo>
                  <a:pt x="6322862" y="5760392"/>
                </a:lnTo>
                <a:lnTo>
                  <a:pt x="6294078" y="5721899"/>
                </a:lnTo>
                <a:lnTo>
                  <a:pt x="6226916" y="5631327"/>
                </a:lnTo>
                <a:lnTo>
                  <a:pt x="6150159" y="5524904"/>
                </a:lnTo>
                <a:lnTo>
                  <a:pt x="6109382" y="5466032"/>
                </a:lnTo>
                <a:lnTo>
                  <a:pt x="6066206" y="5404896"/>
                </a:lnTo>
                <a:lnTo>
                  <a:pt x="6025428" y="5343760"/>
                </a:lnTo>
                <a:lnTo>
                  <a:pt x="5982253" y="5280359"/>
                </a:lnTo>
                <a:lnTo>
                  <a:pt x="5953469" y="5241866"/>
                </a:lnTo>
                <a:lnTo>
                  <a:pt x="5924685" y="5201109"/>
                </a:lnTo>
                <a:lnTo>
                  <a:pt x="5895901" y="5160351"/>
                </a:lnTo>
                <a:lnTo>
                  <a:pt x="5867117" y="5119594"/>
                </a:lnTo>
                <a:lnTo>
                  <a:pt x="5730394" y="4931656"/>
                </a:lnTo>
                <a:lnTo>
                  <a:pt x="5694414" y="4884106"/>
                </a:lnTo>
                <a:lnTo>
                  <a:pt x="5660832" y="4841084"/>
                </a:lnTo>
                <a:lnTo>
                  <a:pt x="5627251" y="4793534"/>
                </a:lnTo>
                <a:lnTo>
                  <a:pt x="5591272" y="4748248"/>
                </a:lnTo>
                <a:lnTo>
                  <a:pt x="5557691" y="4702962"/>
                </a:lnTo>
                <a:lnTo>
                  <a:pt x="5519312" y="4657675"/>
                </a:lnTo>
                <a:lnTo>
                  <a:pt x="5485730" y="4614654"/>
                </a:lnTo>
                <a:lnTo>
                  <a:pt x="5452149" y="4571632"/>
                </a:lnTo>
                <a:lnTo>
                  <a:pt x="5377791" y="4487853"/>
                </a:lnTo>
                <a:lnTo>
                  <a:pt x="5305832" y="4408602"/>
                </a:lnTo>
                <a:lnTo>
                  <a:pt x="5233872" y="4329351"/>
                </a:lnTo>
                <a:lnTo>
                  <a:pt x="5166709" y="4254630"/>
                </a:lnTo>
                <a:lnTo>
                  <a:pt x="5161912" y="4231987"/>
                </a:lnTo>
                <a:lnTo>
                  <a:pt x="5159513" y="4216136"/>
                </a:lnTo>
                <a:lnTo>
                  <a:pt x="5161912" y="4204814"/>
                </a:lnTo>
                <a:lnTo>
                  <a:pt x="5166709" y="4195757"/>
                </a:lnTo>
                <a:lnTo>
                  <a:pt x="5171507" y="4191229"/>
                </a:lnTo>
                <a:lnTo>
                  <a:pt x="5181101" y="4195757"/>
                </a:lnTo>
                <a:lnTo>
                  <a:pt x="5193095" y="4202550"/>
                </a:lnTo>
                <a:lnTo>
                  <a:pt x="5207486" y="4211607"/>
                </a:lnTo>
                <a:lnTo>
                  <a:pt x="5241068" y="4241043"/>
                </a:lnTo>
                <a:lnTo>
                  <a:pt x="5281845" y="4284065"/>
                </a:lnTo>
                <a:lnTo>
                  <a:pt x="5329818" y="4333880"/>
                </a:lnTo>
                <a:lnTo>
                  <a:pt x="5382589" y="4395016"/>
                </a:lnTo>
                <a:lnTo>
                  <a:pt x="5495325" y="4528610"/>
                </a:lnTo>
                <a:lnTo>
                  <a:pt x="5615258" y="4668997"/>
                </a:lnTo>
                <a:lnTo>
                  <a:pt x="5670427" y="4732397"/>
                </a:lnTo>
                <a:lnTo>
                  <a:pt x="5725597" y="4793534"/>
                </a:lnTo>
                <a:lnTo>
                  <a:pt x="5773570" y="4845613"/>
                </a:lnTo>
                <a:lnTo>
                  <a:pt x="5821543" y="4888635"/>
                </a:lnTo>
                <a:lnTo>
                  <a:pt x="5759178" y="4807120"/>
                </a:lnTo>
                <a:lnTo>
                  <a:pt x="5716001" y="4741455"/>
                </a:lnTo>
                <a:lnTo>
                  <a:pt x="5682420" y="4689376"/>
                </a:lnTo>
                <a:lnTo>
                  <a:pt x="5663232" y="4644090"/>
                </a:lnTo>
                <a:lnTo>
                  <a:pt x="5639245" y="4576160"/>
                </a:lnTo>
                <a:lnTo>
                  <a:pt x="5620055" y="4515024"/>
                </a:lnTo>
                <a:lnTo>
                  <a:pt x="5603265" y="4478795"/>
                </a:lnTo>
                <a:lnTo>
                  <a:pt x="5581677" y="4440302"/>
                </a:lnTo>
                <a:lnTo>
                  <a:pt x="5550495" y="4388223"/>
                </a:lnTo>
                <a:lnTo>
                  <a:pt x="5504920" y="4324823"/>
                </a:lnTo>
                <a:lnTo>
                  <a:pt x="5447352" y="4247837"/>
                </a:lnTo>
                <a:lnTo>
                  <a:pt x="5368197" y="4155000"/>
                </a:lnTo>
                <a:lnTo>
                  <a:pt x="5267453" y="4041785"/>
                </a:lnTo>
                <a:lnTo>
                  <a:pt x="5140324" y="3905926"/>
                </a:lnTo>
                <a:lnTo>
                  <a:pt x="5169108" y="3914984"/>
                </a:lnTo>
                <a:lnTo>
                  <a:pt x="5190696" y="3928569"/>
                </a:lnTo>
                <a:lnTo>
                  <a:pt x="5207486" y="3944419"/>
                </a:lnTo>
                <a:lnTo>
                  <a:pt x="5231473" y="3971591"/>
                </a:lnTo>
                <a:lnTo>
                  <a:pt x="5263219" y="4005554"/>
                </a:lnTo>
                <a:lnTo>
                  <a:pt x="5310628" y="4068956"/>
                </a:lnTo>
                <a:lnTo>
                  <a:pt x="5267453" y="4010084"/>
                </a:lnTo>
                <a:lnTo>
                  <a:pt x="5263219" y="4005554"/>
                </a:lnTo>
                <a:lnTo>
                  <a:pt x="5253061" y="3991970"/>
                </a:lnTo>
                <a:lnTo>
                  <a:pt x="5205088" y="3937627"/>
                </a:lnTo>
                <a:lnTo>
                  <a:pt x="5188297" y="3919512"/>
                </a:lnTo>
                <a:lnTo>
                  <a:pt x="5171507" y="3905926"/>
                </a:lnTo>
                <a:lnTo>
                  <a:pt x="5159513" y="3894605"/>
                </a:lnTo>
                <a:lnTo>
                  <a:pt x="5145121" y="3885547"/>
                </a:lnTo>
                <a:lnTo>
                  <a:pt x="5135526" y="3881019"/>
                </a:lnTo>
                <a:lnTo>
                  <a:pt x="5125932" y="3876490"/>
                </a:lnTo>
                <a:lnTo>
                  <a:pt x="5118736" y="3876490"/>
                </a:lnTo>
                <a:lnTo>
                  <a:pt x="5113938" y="3876490"/>
                </a:lnTo>
                <a:lnTo>
                  <a:pt x="5101946" y="3883283"/>
                </a:lnTo>
                <a:lnTo>
                  <a:pt x="5089952" y="3890076"/>
                </a:lnTo>
                <a:lnTo>
                  <a:pt x="5085155" y="3890076"/>
                </a:lnTo>
                <a:lnTo>
                  <a:pt x="5077959" y="3892340"/>
                </a:lnTo>
                <a:lnTo>
                  <a:pt x="5070763" y="3890076"/>
                </a:lnTo>
                <a:lnTo>
                  <a:pt x="5058770" y="3885547"/>
                </a:lnTo>
                <a:lnTo>
                  <a:pt x="5046776" y="3881019"/>
                </a:lnTo>
                <a:lnTo>
                  <a:pt x="5034783" y="3869697"/>
                </a:lnTo>
                <a:lnTo>
                  <a:pt x="5020391" y="3856112"/>
                </a:lnTo>
                <a:lnTo>
                  <a:pt x="5001202" y="3840261"/>
                </a:lnTo>
                <a:lnTo>
                  <a:pt x="4982013" y="3819883"/>
                </a:lnTo>
                <a:lnTo>
                  <a:pt x="4955628" y="3790447"/>
                </a:lnTo>
                <a:lnTo>
                  <a:pt x="4929242" y="3761011"/>
                </a:lnTo>
                <a:lnTo>
                  <a:pt x="4900458" y="3724782"/>
                </a:lnTo>
                <a:lnTo>
                  <a:pt x="4852485" y="3663646"/>
                </a:lnTo>
                <a:lnTo>
                  <a:pt x="4802113" y="3595717"/>
                </a:lnTo>
                <a:lnTo>
                  <a:pt x="4739748" y="3516466"/>
                </a:lnTo>
                <a:lnTo>
                  <a:pt x="4672586" y="3425894"/>
                </a:lnTo>
                <a:lnTo>
                  <a:pt x="4674984" y="3407779"/>
                </a:lnTo>
                <a:lnTo>
                  <a:pt x="4679782" y="3369286"/>
                </a:lnTo>
                <a:lnTo>
                  <a:pt x="4684579" y="3330793"/>
                </a:lnTo>
                <a:lnTo>
                  <a:pt x="4686978" y="3312678"/>
                </a:lnTo>
                <a:lnTo>
                  <a:pt x="4682180" y="3305886"/>
                </a:lnTo>
                <a:lnTo>
                  <a:pt x="4665390" y="3287771"/>
                </a:lnTo>
                <a:lnTo>
                  <a:pt x="4639005" y="3258335"/>
                </a:lnTo>
                <a:lnTo>
                  <a:pt x="4600626" y="3219842"/>
                </a:lnTo>
                <a:lnTo>
                  <a:pt x="4559849" y="3179084"/>
                </a:lnTo>
                <a:lnTo>
                  <a:pt x="4516673" y="3129269"/>
                </a:lnTo>
                <a:lnTo>
                  <a:pt x="4466301" y="3081719"/>
                </a:lnTo>
                <a:lnTo>
                  <a:pt x="4415930" y="3036433"/>
                </a:lnTo>
                <a:lnTo>
                  <a:pt x="4367956" y="2991147"/>
                </a:lnTo>
                <a:lnTo>
                  <a:pt x="4322382" y="2954918"/>
                </a:lnTo>
                <a:lnTo>
                  <a:pt x="4281605" y="2920954"/>
                </a:lnTo>
                <a:lnTo>
                  <a:pt x="4248023" y="2893782"/>
                </a:lnTo>
                <a:lnTo>
                  <a:pt x="4197652" y="2857553"/>
                </a:lnTo>
                <a:lnTo>
                  <a:pt x="4178462" y="2839439"/>
                </a:lnTo>
                <a:lnTo>
                  <a:pt x="4140084" y="2800946"/>
                </a:lnTo>
                <a:lnTo>
                  <a:pt x="4104104" y="2760188"/>
                </a:lnTo>
                <a:lnTo>
                  <a:pt x="4068124" y="2721695"/>
                </a:lnTo>
                <a:lnTo>
                  <a:pt x="4029745" y="2685466"/>
                </a:lnTo>
                <a:lnTo>
                  <a:pt x="3993765" y="2653766"/>
                </a:lnTo>
                <a:lnTo>
                  <a:pt x="3955387" y="2619801"/>
                </a:lnTo>
                <a:lnTo>
                  <a:pt x="3919407" y="2588101"/>
                </a:lnTo>
                <a:lnTo>
                  <a:pt x="3881029" y="2558665"/>
                </a:lnTo>
                <a:lnTo>
                  <a:pt x="3840252" y="2526965"/>
                </a:lnTo>
                <a:lnTo>
                  <a:pt x="3801873" y="2497529"/>
                </a:lnTo>
                <a:lnTo>
                  <a:pt x="3756298" y="2470357"/>
                </a:lnTo>
                <a:lnTo>
                  <a:pt x="3713122" y="2443185"/>
                </a:lnTo>
                <a:lnTo>
                  <a:pt x="3691535" y="2429600"/>
                </a:lnTo>
                <a:lnTo>
                  <a:pt x="3665149" y="2418278"/>
                </a:lnTo>
                <a:lnTo>
                  <a:pt x="3641163" y="2406956"/>
                </a:lnTo>
                <a:lnTo>
                  <a:pt x="3617176" y="2395635"/>
                </a:lnTo>
                <a:lnTo>
                  <a:pt x="3588392" y="2384313"/>
                </a:lnTo>
                <a:lnTo>
                  <a:pt x="3562007" y="2372992"/>
                </a:lnTo>
                <a:lnTo>
                  <a:pt x="3547615" y="2368463"/>
                </a:lnTo>
                <a:lnTo>
                  <a:pt x="3535622" y="2368463"/>
                </a:lnTo>
                <a:lnTo>
                  <a:pt x="3526027" y="2370728"/>
                </a:lnTo>
                <a:lnTo>
                  <a:pt x="3516433" y="2375256"/>
                </a:lnTo>
                <a:lnTo>
                  <a:pt x="3478054" y="2427335"/>
                </a:lnTo>
                <a:lnTo>
                  <a:pt x="3444473" y="2479414"/>
                </a:lnTo>
                <a:lnTo>
                  <a:pt x="3410892" y="2526965"/>
                </a:lnTo>
                <a:lnTo>
                  <a:pt x="3379709" y="2579044"/>
                </a:lnTo>
                <a:lnTo>
                  <a:pt x="3353324" y="2628858"/>
                </a:lnTo>
                <a:lnTo>
                  <a:pt x="3326939" y="2678673"/>
                </a:lnTo>
                <a:lnTo>
                  <a:pt x="3300553" y="2728488"/>
                </a:lnTo>
                <a:lnTo>
                  <a:pt x="3276567" y="2780567"/>
                </a:lnTo>
                <a:lnTo>
                  <a:pt x="3257377" y="2828117"/>
                </a:lnTo>
                <a:lnTo>
                  <a:pt x="3238188" y="2880196"/>
                </a:lnTo>
                <a:lnTo>
                  <a:pt x="3216600" y="2934540"/>
                </a:lnTo>
                <a:lnTo>
                  <a:pt x="3199810" y="2984354"/>
                </a:lnTo>
                <a:lnTo>
                  <a:pt x="3185418" y="3038698"/>
                </a:lnTo>
                <a:lnTo>
                  <a:pt x="3173424" y="3095305"/>
                </a:lnTo>
                <a:lnTo>
                  <a:pt x="3161431" y="3147384"/>
                </a:lnTo>
                <a:lnTo>
                  <a:pt x="3149438" y="3206256"/>
                </a:lnTo>
                <a:lnTo>
                  <a:pt x="3142242" y="3265128"/>
                </a:lnTo>
                <a:lnTo>
                  <a:pt x="3130249" y="3321736"/>
                </a:lnTo>
                <a:lnTo>
                  <a:pt x="3123053" y="3382872"/>
                </a:lnTo>
                <a:lnTo>
                  <a:pt x="3118255" y="3444008"/>
                </a:lnTo>
                <a:lnTo>
                  <a:pt x="3118255" y="3471180"/>
                </a:lnTo>
                <a:lnTo>
                  <a:pt x="3118255" y="3500616"/>
                </a:lnTo>
                <a:lnTo>
                  <a:pt x="3082275" y="3439479"/>
                </a:lnTo>
                <a:lnTo>
                  <a:pt x="3041498" y="3380608"/>
                </a:lnTo>
                <a:lnTo>
                  <a:pt x="3005518" y="3319471"/>
                </a:lnTo>
                <a:lnTo>
                  <a:pt x="2969539" y="3260599"/>
                </a:lnTo>
                <a:lnTo>
                  <a:pt x="2931160" y="3201727"/>
                </a:lnTo>
                <a:lnTo>
                  <a:pt x="2895180" y="3140591"/>
                </a:lnTo>
                <a:lnTo>
                  <a:pt x="2854403" y="3079455"/>
                </a:lnTo>
                <a:lnTo>
                  <a:pt x="2818423" y="3022847"/>
                </a:lnTo>
                <a:lnTo>
                  <a:pt x="2777646" y="2950390"/>
                </a:lnTo>
                <a:lnTo>
                  <a:pt x="2732072" y="2880196"/>
                </a:lnTo>
                <a:lnTo>
                  <a:pt x="2688896" y="2807738"/>
                </a:lnTo>
                <a:lnTo>
                  <a:pt x="2645720" y="2737545"/>
                </a:lnTo>
                <a:lnTo>
                  <a:pt x="2602544" y="2665087"/>
                </a:lnTo>
                <a:lnTo>
                  <a:pt x="2559368" y="2592629"/>
                </a:lnTo>
                <a:lnTo>
                  <a:pt x="2516193" y="2522436"/>
                </a:lnTo>
                <a:lnTo>
                  <a:pt x="2473016" y="2449978"/>
                </a:lnTo>
                <a:lnTo>
                  <a:pt x="2434638" y="2388842"/>
                </a:lnTo>
                <a:lnTo>
                  <a:pt x="2398658" y="2320913"/>
                </a:lnTo>
                <a:lnTo>
                  <a:pt x="2362678" y="2250719"/>
                </a:lnTo>
                <a:lnTo>
                  <a:pt x="2326699" y="2178262"/>
                </a:lnTo>
                <a:lnTo>
                  <a:pt x="2290718" y="2103540"/>
                </a:lnTo>
                <a:lnTo>
                  <a:pt x="2254739" y="2028817"/>
                </a:lnTo>
                <a:lnTo>
                  <a:pt x="2216360" y="1951831"/>
                </a:lnTo>
                <a:lnTo>
                  <a:pt x="2182779" y="1877109"/>
                </a:lnTo>
                <a:lnTo>
                  <a:pt x="2170786" y="1865787"/>
                </a:lnTo>
                <a:lnTo>
                  <a:pt x="2161191" y="1856730"/>
                </a:lnTo>
                <a:lnTo>
                  <a:pt x="2151597" y="1849937"/>
                </a:lnTo>
                <a:lnTo>
                  <a:pt x="2144401" y="1845409"/>
                </a:lnTo>
                <a:lnTo>
                  <a:pt x="2139603" y="1845409"/>
                </a:lnTo>
                <a:lnTo>
                  <a:pt x="2134806" y="1847673"/>
                </a:lnTo>
                <a:lnTo>
                  <a:pt x="2132407" y="1854466"/>
                </a:lnTo>
                <a:lnTo>
                  <a:pt x="2127610" y="1861259"/>
                </a:lnTo>
                <a:lnTo>
                  <a:pt x="2127610" y="1874845"/>
                </a:lnTo>
                <a:lnTo>
                  <a:pt x="2132407" y="1888431"/>
                </a:lnTo>
                <a:lnTo>
                  <a:pt x="2134806" y="1906545"/>
                </a:lnTo>
                <a:lnTo>
                  <a:pt x="2142002" y="1929188"/>
                </a:lnTo>
                <a:lnTo>
                  <a:pt x="2158793" y="1981267"/>
                </a:lnTo>
                <a:lnTo>
                  <a:pt x="2182779" y="2046932"/>
                </a:lnTo>
                <a:lnTo>
                  <a:pt x="2149198" y="1985796"/>
                </a:lnTo>
                <a:lnTo>
                  <a:pt x="2113218" y="1926924"/>
                </a:lnTo>
                <a:lnTo>
                  <a:pt x="2079637" y="1863523"/>
                </a:lnTo>
                <a:lnTo>
                  <a:pt x="2043657" y="1800123"/>
                </a:lnTo>
                <a:lnTo>
                  <a:pt x="2022069" y="1770687"/>
                </a:lnTo>
                <a:lnTo>
                  <a:pt x="2002879" y="1738986"/>
                </a:lnTo>
                <a:lnTo>
                  <a:pt x="1986089" y="1707286"/>
                </a:lnTo>
                <a:lnTo>
                  <a:pt x="1966900" y="1677850"/>
                </a:lnTo>
                <a:lnTo>
                  <a:pt x="1942913" y="1641621"/>
                </a:lnTo>
                <a:lnTo>
                  <a:pt x="1921325" y="1607657"/>
                </a:lnTo>
                <a:lnTo>
                  <a:pt x="1899737" y="1571428"/>
                </a:lnTo>
                <a:lnTo>
                  <a:pt x="1875750" y="1537463"/>
                </a:lnTo>
                <a:lnTo>
                  <a:pt x="1822980" y="1455948"/>
                </a:lnTo>
                <a:lnTo>
                  <a:pt x="1770210" y="1374433"/>
                </a:lnTo>
                <a:lnTo>
                  <a:pt x="1715041" y="1297447"/>
                </a:lnTo>
                <a:lnTo>
                  <a:pt x="1659871" y="1218196"/>
                </a:lnTo>
                <a:lnTo>
                  <a:pt x="1607101" y="1143474"/>
                </a:lnTo>
                <a:lnTo>
                  <a:pt x="1549533" y="1068752"/>
                </a:lnTo>
                <a:lnTo>
                  <a:pt x="1494364" y="996294"/>
                </a:lnTo>
                <a:lnTo>
                  <a:pt x="1434398" y="928365"/>
                </a:lnTo>
                <a:lnTo>
                  <a:pt x="1374431" y="862700"/>
                </a:lnTo>
                <a:lnTo>
                  <a:pt x="1319262" y="799300"/>
                </a:lnTo>
                <a:lnTo>
                  <a:pt x="1259296" y="740428"/>
                </a:lnTo>
                <a:lnTo>
                  <a:pt x="1199329" y="683820"/>
                </a:lnTo>
                <a:lnTo>
                  <a:pt x="1139363" y="629477"/>
                </a:lnTo>
                <a:lnTo>
                  <a:pt x="1074599" y="581927"/>
                </a:lnTo>
                <a:lnTo>
                  <a:pt x="1043416" y="559283"/>
                </a:lnTo>
                <a:lnTo>
                  <a:pt x="1007437" y="536641"/>
                </a:lnTo>
                <a:lnTo>
                  <a:pt x="973855" y="516262"/>
                </a:lnTo>
                <a:lnTo>
                  <a:pt x="937875" y="498147"/>
                </a:lnTo>
                <a:lnTo>
                  <a:pt x="899497" y="480033"/>
                </a:lnTo>
                <a:lnTo>
                  <a:pt x="861118" y="466447"/>
                </a:lnTo>
                <a:lnTo>
                  <a:pt x="837132" y="464183"/>
                </a:lnTo>
                <a:lnTo>
                  <a:pt x="815544" y="461918"/>
                </a:lnTo>
                <a:lnTo>
                  <a:pt x="793956" y="459654"/>
                </a:lnTo>
                <a:lnTo>
                  <a:pt x="772368" y="461918"/>
                </a:lnTo>
                <a:lnTo>
                  <a:pt x="760375" y="464183"/>
                </a:lnTo>
                <a:lnTo>
                  <a:pt x="748381" y="464183"/>
                </a:lnTo>
                <a:lnTo>
                  <a:pt x="743584" y="477769"/>
                </a:lnTo>
                <a:lnTo>
                  <a:pt x="733989" y="509469"/>
                </a:lnTo>
                <a:lnTo>
                  <a:pt x="721996" y="538905"/>
                </a:lnTo>
                <a:lnTo>
                  <a:pt x="710003" y="566076"/>
                </a:lnTo>
                <a:lnTo>
                  <a:pt x="683618" y="624948"/>
                </a:lnTo>
                <a:lnTo>
                  <a:pt x="652435" y="679292"/>
                </a:lnTo>
                <a:lnTo>
                  <a:pt x="635645" y="704199"/>
                </a:lnTo>
                <a:lnTo>
                  <a:pt x="616455" y="731371"/>
                </a:lnTo>
                <a:lnTo>
                  <a:pt x="597266" y="756278"/>
                </a:lnTo>
                <a:lnTo>
                  <a:pt x="578077" y="778921"/>
                </a:lnTo>
                <a:lnTo>
                  <a:pt x="580476" y="769864"/>
                </a:lnTo>
                <a:lnTo>
                  <a:pt x="590070" y="747221"/>
                </a:lnTo>
                <a:lnTo>
                  <a:pt x="604462" y="710992"/>
                </a:lnTo>
                <a:lnTo>
                  <a:pt x="621253" y="672499"/>
                </a:lnTo>
                <a:lnTo>
                  <a:pt x="635645" y="634006"/>
                </a:lnTo>
                <a:lnTo>
                  <a:pt x="650037" y="600041"/>
                </a:lnTo>
                <a:lnTo>
                  <a:pt x="657233" y="579662"/>
                </a:lnTo>
                <a:lnTo>
                  <a:pt x="662030" y="570605"/>
                </a:lnTo>
                <a:lnTo>
                  <a:pt x="626050" y="620420"/>
                </a:lnTo>
                <a:lnTo>
                  <a:pt x="590070" y="670234"/>
                </a:lnTo>
                <a:lnTo>
                  <a:pt x="546894" y="717785"/>
                </a:lnTo>
                <a:lnTo>
                  <a:pt x="501320" y="765335"/>
                </a:lnTo>
                <a:lnTo>
                  <a:pt x="479732" y="846850"/>
                </a:lnTo>
                <a:lnTo>
                  <a:pt x="460543" y="926101"/>
                </a:lnTo>
                <a:lnTo>
                  <a:pt x="441353" y="1003087"/>
                </a:lnTo>
                <a:lnTo>
                  <a:pt x="422164" y="1077809"/>
                </a:lnTo>
                <a:lnTo>
                  <a:pt x="402975" y="1150267"/>
                </a:lnTo>
                <a:lnTo>
                  <a:pt x="383785" y="1218196"/>
                </a:lnTo>
                <a:lnTo>
                  <a:pt x="362198" y="1283861"/>
                </a:lnTo>
                <a:lnTo>
                  <a:pt x="343008" y="1344997"/>
                </a:lnTo>
                <a:lnTo>
                  <a:pt x="323819" y="1406134"/>
                </a:lnTo>
                <a:lnTo>
                  <a:pt x="302231" y="1462741"/>
                </a:lnTo>
                <a:lnTo>
                  <a:pt x="278245" y="1519349"/>
                </a:lnTo>
                <a:lnTo>
                  <a:pt x="256657" y="1569164"/>
                </a:lnTo>
                <a:lnTo>
                  <a:pt x="247062" y="1589542"/>
                </a:lnTo>
                <a:lnTo>
                  <a:pt x="237467" y="1612185"/>
                </a:lnTo>
                <a:lnTo>
                  <a:pt x="227873" y="1632564"/>
                </a:lnTo>
                <a:lnTo>
                  <a:pt x="218278" y="1652943"/>
                </a:lnTo>
                <a:lnTo>
                  <a:pt x="201488" y="1686907"/>
                </a:lnTo>
                <a:lnTo>
                  <a:pt x="184697" y="1716343"/>
                </a:lnTo>
                <a:lnTo>
                  <a:pt x="165508" y="1757101"/>
                </a:lnTo>
                <a:lnTo>
                  <a:pt x="146318" y="1793330"/>
                </a:lnTo>
                <a:lnTo>
                  <a:pt x="124730" y="1831823"/>
                </a:lnTo>
                <a:lnTo>
                  <a:pt x="100744" y="1865787"/>
                </a:lnTo>
                <a:lnTo>
                  <a:pt x="55170" y="1933717"/>
                </a:lnTo>
                <a:lnTo>
                  <a:pt x="0" y="200617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8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8005451" y="1707231"/>
            <a:ext cx="9463243" cy="6862831"/>
          </a:xfrm>
          <a:custGeom>
            <a:avLst/>
            <a:gdLst>
              <a:gd name="T0" fmla="*/ 882 w 4187"/>
              <a:gd name="T1" fmla="*/ 803 h 3034"/>
              <a:gd name="T2" fmla="*/ 839 w 4187"/>
              <a:gd name="T3" fmla="*/ 833 h 3034"/>
              <a:gd name="T4" fmla="*/ 145 w 4187"/>
              <a:gd name="T5" fmla="*/ 1331 h 3034"/>
              <a:gd name="T6" fmla="*/ 286 w 4187"/>
              <a:gd name="T7" fmla="*/ 1536 h 3034"/>
              <a:gd name="T8" fmla="*/ 370 w 4187"/>
              <a:gd name="T9" fmla="*/ 1662 h 3034"/>
              <a:gd name="T10" fmla="*/ 747 w 4187"/>
              <a:gd name="T11" fmla="*/ 1624 h 3034"/>
              <a:gd name="T12" fmla="*/ 829 w 4187"/>
              <a:gd name="T13" fmla="*/ 1568 h 3034"/>
              <a:gd name="T14" fmla="*/ 874 w 4187"/>
              <a:gd name="T15" fmla="*/ 1543 h 3034"/>
              <a:gd name="T16" fmla="*/ 880 w 4187"/>
              <a:gd name="T17" fmla="*/ 1563 h 3034"/>
              <a:gd name="T18" fmla="*/ 885 w 4187"/>
              <a:gd name="T19" fmla="*/ 1573 h 3034"/>
              <a:gd name="T20" fmla="*/ 546 w 4187"/>
              <a:gd name="T21" fmla="*/ 1888 h 3034"/>
              <a:gd name="T22" fmla="*/ 497 w 4187"/>
              <a:gd name="T23" fmla="*/ 1891 h 3034"/>
              <a:gd name="T24" fmla="*/ 553 w 4187"/>
              <a:gd name="T25" fmla="*/ 2070 h 3034"/>
              <a:gd name="T26" fmla="*/ 658 w 4187"/>
              <a:gd name="T27" fmla="*/ 2170 h 3034"/>
              <a:gd name="T28" fmla="*/ 386 w 4187"/>
              <a:gd name="T29" fmla="*/ 2526 h 3034"/>
              <a:gd name="T30" fmla="*/ 379 w 4187"/>
              <a:gd name="T31" fmla="*/ 2749 h 3034"/>
              <a:gd name="T32" fmla="*/ 787 w 4187"/>
              <a:gd name="T33" fmla="*/ 2765 h 3034"/>
              <a:gd name="T34" fmla="*/ 1291 w 4187"/>
              <a:gd name="T35" fmla="*/ 2768 h 3034"/>
              <a:gd name="T36" fmla="*/ 1326 w 4187"/>
              <a:gd name="T37" fmla="*/ 2931 h 3034"/>
              <a:gd name="T38" fmla="*/ 1522 w 4187"/>
              <a:gd name="T39" fmla="*/ 3030 h 3034"/>
              <a:gd name="T40" fmla="*/ 2241 w 4187"/>
              <a:gd name="T41" fmla="*/ 2526 h 3034"/>
              <a:gd name="T42" fmla="*/ 2366 w 4187"/>
              <a:gd name="T43" fmla="*/ 2724 h 3034"/>
              <a:gd name="T44" fmla="*/ 2658 w 4187"/>
              <a:gd name="T45" fmla="*/ 2750 h 3034"/>
              <a:gd name="T46" fmla="*/ 3567 w 4187"/>
              <a:gd name="T47" fmla="*/ 1962 h 3034"/>
              <a:gd name="T48" fmla="*/ 3536 w 4187"/>
              <a:gd name="T49" fmla="*/ 1894 h 3034"/>
              <a:gd name="T50" fmla="*/ 3541 w 4187"/>
              <a:gd name="T51" fmla="*/ 1788 h 3034"/>
              <a:gd name="T52" fmla="*/ 3534 w 4187"/>
              <a:gd name="T53" fmla="*/ 1785 h 3034"/>
              <a:gd name="T54" fmla="*/ 3526 w 4187"/>
              <a:gd name="T55" fmla="*/ 1783 h 3034"/>
              <a:gd name="T56" fmla="*/ 3504 w 4187"/>
              <a:gd name="T57" fmla="*/ 1779 h 3034"/>
              <a:gd name="T58" fmla="*/ 3486 w 4187"/>
              <a:gd name="T59" fmla="*/ 1779 h 3034"/>
              <a:gd name="T60" fmla="*/ 3888 w 4187"/>
              <a:gd name="T61" fmla="*/ 1343 h 3034"/>
              <a:gd name="T62" fmla="*/ 3755 w 4187"/>
              <a:gd name="T63" fmla="*/ 1064 h 3034"/>
              <a:gd name="T64" fmla="*/ 4064 w 4187"/>
              <a:gd name="T65" fmla="*/ 595 h 3034"/>
              <a:gd name="T66" fmla="*/ 4014 w 4187"/>
              <a:gd name="T67" fmla="*/ 372 h 3034"/>
              <a:gd name="T68" fmla="*/ 3276 w 4187"/>
              <a:gd name="T69" fmla="*/ 603 h 3034"/>
              <a:gd name="T70" fmla="*/ 2918 w 4187"/>
              <a:gd name="T71" fmla="*/ 662 h 3034"/>
              <a:gd name="T72" fmla="*/ 2990 w 4187"/>
              <a:gd name="T73" fmla="*/ 381 h 3034"/>
              <a:gd name="T74" fmla="*/ 2826 w 4187"/>
              <a:gd name="T75" fmla="*/ 344 h 3034"/>
              <a:gd name="T76" fmla="*/ 2946 w 4187"/>
              <a:gd name="T77" fmla="*/ 216 h 3034"/>
              <a:gd name="T78" fmla="*/ 2814 w 4187"/>
              <a:gd name="T79" fmla="*/ 4 h 3034"/>
              <a:gd name="T80" fmla="*/ 2155 w 4187"/>
              <a:gd name="T81" fmla="*/ 251 h 3034"/>
              <a:gd name="T82" fmla="*/ 2121 w 4187"/>
              <a:gd name="T83" fmla="*/ 42 h 3034"/>
              <a:gd name="T84" fmla="*/ 1483 w 4187"/>
              <a:gd name="T85" fmla="*/ 333 h 3034"/>
              <a:gd name="T86" fmla="*/ 400 w 4187"/>
              <a:gd name="T87" fmla="*/ 2048 h 3034"/>
              <a:gd name="T88" fmla="*/ 72 w 4187"/>
              <a:gd name="T89" fmla="*/ 1905 h 3034"/>
              <a:gd name="T90" fmla="*/ 138 w 4187"/>
              <a:gd name="T91" fmla="*/ 2019 h 3034"/>
              <a:gd name="T92" fmla="*/ 423 w 4187"/>
              <a:gd name="T93" fmla="*/ 1927 h 3034"/>
              <a:gd name="T94" fmla="*/ 3693 w 4187"/>
              <a:gd name="T95" fmla="*/ 150 h 3034"/>
              <a:gd name="T96" fmla="*/ 3836 w 4187"/>
              <a:gd name="T97" fmla="*/ 278 h 3034"/>
              <a:gd name="T98" fmla="*/ 3523 w 4187"/>
              <a:gd name="T99" fmla="*/ 240 h 3034"/>
              <a:gd name="T100" fmla="*/ 4020 w 4187"/>
              <a:gd name="T101" fmla="*/ 2237 h 3034"/>
              <a:gd name="T102" fmla="*/ 3469 w 4187"/>
              <a:gd name="T103" fmla="*/ 2487 h 3034"/>
              <a:gd name="T104" fmla="*/ 3527 w 4187"/>
              <a:gd name="T105" fmla="*/ 2614 h 3034"/>
              <a:gd name="T106" fmla="*/ 3602 w 4187"/>
              <a:gd name="T107" fmla="*/ 2357 h 3034"/>
              <a:gd name="T108" fmla="*/ 3907 w 4187"/>
              <a:gd name="T109" fmla="*/ 2100 h 3034"/>
              <a:gd name="T110" fmla="*/ 3959 w 4187"/>
              <a:gd name="T111" fmla="*/ 1827 h 3034"/>
              <a:gd name="T112" fmla="*/ 3661 w 4187"/>
              <a:gd name="T113" fmla="*/ 2432 h 3034"/>
              <a:gd name="T114" fmla="*/ 3770 w 4187"/>
              <a:gd name="T115" fmla="*/ 2400 h 3034"/>
              <a:gd name="T116" fmla="*/ 3932 w 4187"/>
              <a:gd name="T117" fmla="*/ 2568 h 3034"/>
              <a:gd name="T118" fmla="*/ 1124 w 4187"/>
              <a:gd name="T119" fmla="*/ 465 h 3034"/>
              <a:gd name="T120" fmla="*/ 627 w 4187"/>
              <a:gd name="T121" fmla="*/ 628 h 3034"/>
              <a:gd name="T122" fmla="*/ 1627 w 4187"/>
              <a:gd name="T123" fmla="*/ 36 h 3034"/>
              <a:gd name="T124" fmla="*/ 1174 w 4187"/>
              <a:gd name="T125" fmla="*/ 473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87" h="3034">
                <a:moveTo>
                  <a:pt x="1413" y="399"/>
                </a:moveTo>
                <a:lnTo>
                  <a:pt x="1414" y="404"/>
                </a:lnTo>
                <a:lnTo>
                  <a:pt x="1415" y="408"/>
                </a:lnTo>
                <a:lnTo>
                  <a:pt x="1419" y="412"/>
                </a:lnTo>
                <a:lnTo>
                  <a:pt x="1422" y="415"/>
                </a:lnTo>
                <a:lnTo>
                  <a:pt x="1399" y="429"/>
                </a:lnTo>
                <a:lnTo>
                  <a:pt x="1377" y="443"/>
                </a:lnTo>
                <a:lnTo>
                  <a:pt x="1356" y="459"/>
                </a:lnTo>
                <a:lnTo>
                  <a:pt x="1335" y="474"/>
                </a:lnTo>
                <a:lnTo>
                  <a:pt x="1313" y="490"/>
                </a:lnTo>
                <a:lnTo>
                  <a:pt x="1293" y="505"/>
                </a:lnTo>
                <a:lnTo>
                  <a:pt x="1272" y="522"/>
                </a:lnTo>
                <a:lnTo>
                  <a:pt x="1252" y="540"/>
                </a:lnTo>
                <a:lnTo>
                  <a:pt x="1228" y="556"/>
                </a:lnTo>
                <a:lnTo>
                  <a:pt x="1204" y="574"/>
                </a:lnTo>
                <a:lnTo>
                  <a:pt x="1179" y="591"/>
                </a:lnTo>
                <a:lnTo>
                  <a:pt x="1155" y="609"/>
                </a:lnTo>
                <a:lnTo>
                  <a:pt x="1151" y="606"/>
                </a:lnTo>
                <a:lnTo>
                  <a:pt x="1147" y="603"/>
                </a:lnTo>
                <a:lnTo>
                  <a:pt x="1140" y="608"/>
                </a:lnTo>
                <a:lnTo>
                  <a:pt x="1132" y="612"/>
                </a:lnTo>
                <a:lnTo>
                  <a:pt x="1135" y="616"/>
                </a:lnTo>
                <a:lnTo>
                  <a:pt x="1138" y="620"/>
                </a:lnTo>
                <a:lnTo>
                  <a:pt x="1115" y="637"/>
                </a:lnTo>
                <a:lnTo>
                  <a:pt x="1091" y="654"/>
                </a:lnTo>
                <a:lnTo>
                  <a:pt x="1069" y="670"/>
                </a:lnTo>
                <a:lnTo>
                  <a:pt x="1045" y="687"/>
                </a:lnTo>
                <a:lnTo>
                  <a:pt x="1035" y="694"/>
                </a:lnTo>
                <a:lnTo>
                  <a:pt x="1024" y="701"/>
                </a:lnTo>
                <a:lnTo>
                  <a:pt x="1014" y="709"/>
                </a:lnTo>
                <a:lnTo>
                  <a:pt x="1004" y="716"/>
                </a:lnTo>
                <a:lnTo>
                  <a:pt x="1002" y="715"/>
                </a:lnTo>
                <a:lnTo>
                  <a:pt x="1000" y="714"/>
                </a:lnTo>
                <a:lnTo>
                  <a:pt x="997" y="713"/>
                </a:lnTo>
                <a:lnTo>
                  <a:pt x="994" y="713"/>
                </a:lnTo>
                <a:lnTo>
                  <a:pt x="991" y="714"/>
                </a:lnTo>
                <a:lnTo>
                  <a:pt x="988" y="715"/>
                </a:lnTo>
                <a:lnTo>
                  <a:pt x="985" y="717"/>
                </a:lnTo>
                <a:lnTo>
                  <a:pt x="981" y="720"/>
                </a:lnTo>
                <a:lnTo>
                  <a:pt x="984" y="725"/>
                </a:lnTo>
                <a:lnTo>
                  <a:pt x="986" y="728"/>
                </a:lnTo>
                <a:lnTo>
                  <a:pt x="962" y="746"/>
                </a:lnTo>
                <a:lnTo>
                  <a:pt x="939" y="762"/>
                </a:lnTo>
                <a:lnTo>
                  <a:pt x="914" y="780"/>
                </a:lnTo>
                <a:lnTo>
                  <a:pt x="890" y="797"/>
                </a:lnTo>
                <a:lnTo>
                  <a:pt x="890" y="797"/>
                </a:lnTo>
                <a:lnTo>
                  <a:pt x="890" y="797"/>
                </a:lnTo>
                <a:lnTo>
                  <a:pt x="889" y="798"/>
                </a:lnTo>
                <a:lnTo>
                  <a:pt x="887" y="799"/>
                </a:lnTo>
                <a:lnTo>
                  <a:pt x="884" y="801"/>
                </a:lnTo>
                <a:lnTo>
                  <a:pt x="882" y="803"/>
                </a:lnTo>
                <a:lnTo>
                  <a:pt x="879" y="799"/>
                </a:lnTo>
                <a:lnTo>
                  <a:pt x="876" y="798"/>
                </a:lnTo>
                <a:lnTo>
                  <a:pt x="873" y="798"/>
                </a:lnTo>
                <a:lnTo>
                  <a:pt x="870" y="799"/>
                </a:lnTo>
                <a:lnTo>
                  <a:pt x="866" y="802"/>
                </a:lnTo>
                <a:lnTo>
                  <a:pt x="865" y="805"/>
                </a:lnTo>
                <a:lnTo>
                  <a:pt x="865" y="809"/>
                </a:lnTo>
                <a:lnTo>
                  <a:pt x="866" y="813"/>
                </a:lnTo>
                <a:lnTo>
                  <a:pt x="866" y="813"/>
                </a:lnTo>
                <a:lnTo>
                  <a:pt x="866" y="813"/>
                </a:lnTo>
                <a:lnTo>
                  <a:pt x="866" y="813"/>
                </a:lnTo>
                <a:lnTo>
                  <a:pt x="866" y="813"/>
                </a:lnTo>
                <a:lnTo>
                  <a:pt x="865" y="814"/>
                </a:lnTo>
                <a:lnTo>
                  <a:pt x="865" y="814"/>
                </a:lnTo>
                <a:lnTo>
                  <a:pt x="864" y="814"/>
                </a:lnTo>
                <a:lnTo>
                  <a:pt x="864" y="814"/>
                </a:lnTo>
                <a:lnTo>
                  <a:pt x="863" y="815"/>
                </a:lnTo>
                <a:lnTo>
                  <a:pt x="863" y="815"/>
                </a:lnTo>
                <a:lnTo>
                  <a:pt x="862" y="816"/>
                </a:lnTo>
                <a:lnTo>
                  <a:pt x="862" y="816"/>
                </a:lnTo>
                <a:lnTo>
                  <a:pt x="862" y="816"/>
                </a:lnTo>
                <a:lnTo>
                  <a:pt x="862" y="816"/>
                </a:lnTo>
                <a:lnTo>
                  <a:pt x="861" y="817"/>
                </a:lnTo>
                <a:lnTo>
                  <a:pt x="861" y="817"/>
                </a:lnTo>
                <a:lnTo>
                  <a:pt x="861" y="817"/>
                </a:lnTo>
                <a:lnTo>
                  <a:pt x="861" y="817"/>
                </a:lnTo>
                <a:lnTo>
                  <a:pt x="861" y="817"/>
                </a:lnTo>
                <a:lnTo>
                  <a:pt x="861" y="817"/>
                </a:lnTo>
                <a:lnTo>
                  <a:pt x="861" y="817"/>
                </a:lnTo>
                <a:lnTo>
                  <a:pt x="861" y="817"/>
                </a:lnTo>
                <a:lnTo>
                  <a:pt x="861" y="817"/>
                </a:lnTo>
                <a:lnTo>
                  <a:pt x="861" y="817"/>
                </a:lnTo>
                <a:lnTo>
                  <a:pt x="857" y="818"/>
                </a:lnTo>
                <a:lnTo>
                  <a:pt x="853" y="820"/>
                </a:lnTo>
                <a:lnTo>
                  <a:pt x="848" y="823"/>
                </a:lnTo>
                <a:lnTo>
                  <a:pt x="844" y="828"/>
                </a:lnTo>
                <a:lnTo>
                  <a:pt x="845" y="829"/>
                </a:lnTo>
                <a:lnTo>
                  <a:pt x="845" y="829"/>
                </a:lnTo>
                <a:lnTo>
                  <a:pt x="845" y="829"/>
                </a:lnTo>
                <a:lnTo>
                  <a:pt x="845" y="829"/>
                </a:lnTo>
                <a:lnTo>
                  <a:pt x="844" y="829"/>
                </a:lnTo>
                <a:lnTo>
                  <a:pt x="844" y="829"/>
                </a:lnTo>
                <a:lnTo>
                  <a:pt x="843" y="830"/>
                </a:lnTo>
                <a:lnTo>
                  <a:pt x="843" y="830"/>
                </a:lnTo>
                <a:lnTo>
                  <a:pt x="841" y="831"/>
                </a:lnTo>
                <a:lnTo>
                  <a:pt x="841" y="831"/>
                </a:lnTo>
                <a:lnTo>
                  <a:pt x="841" y="832"/>
                </a:lnTo>
                <a:lnTo>
                  <a:pt x="841" y="832"/>
                </a:lnTo>
                <a:lnTo>
                  <a:pt x="841" y="832"/>
                </a:lnTo>
                <a:lnTo>
                  <a:pt x="840" y="833"/>
                </a:lnTo>
                <a:lnTo>
                  <a:pt x="839" y="833"/>
                </a:lnTo>
                <a:lnTo>
                  <a:pt x="839" y="833"/>
                </a:lnTo>
                <a:lnTo>
                  <a:pt x="839" y="833"/>
                </a:lnTo>
                <a:lnTo>
                  <a:pt x="839" y="833"/>
                </a:lnTo>
                <a:lnTo>
                  <a:pt x="838" y="834"/>
                </a:lnTo>
                <a:lnTo>
                  <a:pt x="838" y="834"/>
                </a:lnTo>
                <a:lnTo>
                  <a:pt x="838" y="834"/>
                </a:lnTo>
                <a:lnTo>
                  <a:pt x="838" y="834"/>
                </a:lnTo>
                <a:lnTo>
                  <a:pt x="837" y="834"/>
                </a:lnTo>
                <a:lnTo>
                  <a:pt x="837" y="835"/>
                </a:lnTo>
                <a:lnTo>
                  <a:pt x="836" y="835"/>
                </a:lnTo>
                <a:lnTo>
                  <a:pt x="836" y="835"/>
                </a:lnTo>
                <a:lnTo>
                  <a:pt x="835" y="836"/>
                </a:lnTo>
                <a:lnTo>
                  <a:pt x="835" y="836"/>
                </a:lnTo>
                <a:lnTo>
                  <a:pt x="833" y="837"/>
                </a:lnTo>
                <a:lnTo>
                  <a:pt x="833" y="837"/>
                </a:lnTo>
                <a:lnTo>
                  <a:pt x="833" y="837"/>
                </a:lnTo>
                <a:lnTo>
                  <a:pt x="833" y="837"/>
                </a:lnTo>
                <a:lnTo>
                  <a:pt x="832" y="837"/>
                </a:lnTo>
                <a:lnTo>
                  <a:pt x="831" y="838"/>
                </a:lnTo>
                <a:lnTo>
                  <a:pt x="831" y="838"/>
                </a:lnTo>
                <a:lnTo>
                  <a:pt x="831" y="838"/>
                </a:lnTo>
                <a:lnTo>
                  <a:pt x="831" y="838"/>
                </a:lnTo>
                <a:lnTo>
                  <a:pt x="830" y="838"/>
                </a:lnTo>
                <a:lnTo>
                  <a:pt x="830" y="839"/>
                </a:lnTo>
                <a:lnTo>
                  <a:pt x="830" y="839"/>
                </a:lnTo>
                <a:lnTo>
                  <a:pt x="830" y="839"/>
                </a:lnTo>
                <a:lnTo>
                  <a:pt x="830" y="839"/>
                </a:lnTo>
                <a:lnTo>
                  <a:pt x="829" y="839"/>
                </a:lnTo>
                <a:lnTo>
                  <a:pt x="829" y="840"/>
                </a:lnTo>
                <a:lnTo>
                  <a:pt x="823" y="844"/>
                </a:lnTo>
                <a:lnTo>
                  <a:pt x="829" y="840"/>
                </a:lnTo>
                <a:lnTo>
                  <a:pt x="829" y="840"/>
                </a:lnTo>
                <a:lnTo>
                  <a:pt x="806" y="856"/>
                </a:lnTo>
                <a:lnTo>
                  <a:pt x="782" y="872"/>
                </a:lnTo>
                <a:lnTo>
                  <a:pt x="759" y="889"/>
                </a:lnTo>
                <a:lnTo>
                  <a:pt x="735" y="906"/>
                </a:lnTo>
                <a:lnTo>
                  <a:pt x="735" y="906"/>
                </a:lnTo>
                <a:lnTo>
                  <a:pt x="751" y="894"/>
                </a:lnTo>
                <a:lnTo>
                  <a:pt x="766" y="884"/>
                </a:lnTo>
                <a:lnTo>
                  <a:pt x="690" y="938"/>
                </a:lnTo>
                <a:lnTo>
                  <a:pt x="613" y="992"/>
                </a:lnTo>
                <a:lnTo>
                  <a:pt x="536" y="1045"/>
                </a:lnTo>
                <a:lnTo>
                  <a:pt x="459" y="1098"/>
                </a:lnTo>
                <a:lnTo>
                  <a:pt x="383" y="1151"/>
                </a:lnTo>
                <a:lnTo>
                  <a:pt x="305" y="1204"/>
                </a:lnTo>
                <a:lnTo>
                  <a:pt x="229" y="1257"/>
                </a:lnTo>
                <a:lnTo>
                  <a:pt x="151" y="1310"/>
                </a:lnTo>
                <a:lnTo>
                  <a:pt x="147" y="1315"/>
                </a:lnTo>
                <a:lnTo>
                  <a:pt x="145" y="1320"/>
                </a:lnTo>
                <a:lnTo>
                  <a:pt x="145" y="1326"/>
                </a:lnTo>
                <a:lnTo>
                  <a:pt x="145" y="1331"/>
                </a:lnTo>
                <a:lnTo>
                  <a:pt x="132" y="1340"/>
                </a:lnTo>
                <a:lnTo>
                  <a:pt x="119" y="1348"/>
                </a:lnTo>
                <a:lnTo>
                  <a:pt x="116" y="1351"/>
                </a:lnTo>
                <a:lnTo>
                  <a:pt x="114" y="1356"/>
                </a:lnTo>
                <a:lnTo>
                  <a:pt x="113" y="1359"/>
                </a:lnTo>
                <a:lnTo>
                  <a:pt x="112" y="1362"/>
                </a:lnTo>
                <a:lnTo>
                  <a:pt x="112" y="1366"/>
                </a:lnTo>
                <a:lnTo>
                  <a:pt x="112" y="1369"/>
                </a:lnTo>
                <a:lnTo>
                  <a:pt x="114" y="1373"/>
                </a:lnTo>
                <a:lnTo>
                  <a:pt x="116" y="1376"/>
                </a:lnTo>
                <a:lnTo>
                  <a:pt x="124" y="1384"/>
                </a:lnTo>
                <a:lnTo>
                  <a:pt x="131" y="1389"/>
                </a:lnTo>
                <a:lnTo>
                  <a:pt x="139" y="1392"/>
                </a:lnTo>
                <a:lnTo>
                  <a:pt x="148" y="1395"/>
                </a:lnTo>
                <a:lnTo>
                  <a:pt x="145" y="1401"/>
                </a:lnTo>
                <a:lnTo>
                  <a:pt x="144" y="1407"/>
                </a:lnTo>
                <a:lnTo>
                  <a:pt x="145" y="1414"/>
                </a:lnTo>
                <a:lnTo>
                  <a:pt x="148" y="1420"/>
                </a:lnTo>
                <a:lnTo>
                  <a:pt x="152" y="1424"/>
                </a:lnTo>
                <a:lnTo>
                  <a:pt x="157" y="1427"/>
                </a:lnTo>
                <a:lnTo>
                  <a:pt x="161" y="1431"/>
                </a:lnTo>
                <a:lnTo>
                  <a:pt x="166" y="1433"/>
                </a:lnTo>
                <a:lnTo>
                  <a:pt x="171" y="1435"/>
                </a:lnTo>
                <a:lnTo>
                  <a:pt x="176" y="1438"/>
                </a:lnTo>
                <a:lnTo>
                  <a:pt x="181" y="1439"/>
                </a:lnTo>
                <a:lnTo>
                  <a:pt x="188" y="1440"/>
                </a:lnTo>
                <a:lnTo>
                  <a:pt x="177" y="1446"/>
                </a:lnTo>
                <a:lnTo>
                  <a:pt x="168" y="1453"/>
                </a:lnTo>
                <a:lnTo>
                  <a:pt x="165" y="1456"/>
                </a:lnTo>
                <a:lnTo>
                  <a:pt x="164" y="1459"/>
                </a:lnTo>
                <a:lnTo>
                  <a:pt x="163" y="1463"/>
                </a:lnTo>
                <a:lnTo>
                  <a:pt x="162" y="1467"/>
                </a:lnTo>
                <a:lnTo>
                  <a:pt x="162" y="1470"/>
                </a:lnTo>
                <a:lnTo>
                  <a:pt x="162" y="1474"/>
                </a:lnTo>
                <a:lnTo>
                  <a:pt x="163" y="1477"/>
                </a:lnTo>
                <a:lnTo>
                  <a:pt x="165" y="1481"/>
                </a:lnTo>
                <a:lnTo>
                  <a:pt x="170" y="1487"/>
                </a:lnTo>
                <a:lnTo>
                  <a:pt x="175" y="1491"/>
                </a:lnTo>
                <a:lnTo>
                  <a:pt x="182" y="1495"/>
                </a:lnTo>
                <a:lnTo>
                  <a:pt x="191" y="1497"/>
                </a:lnTo>
                <a:lnTo>
                  <a:pt x="199" y="1499"/>
                </a:lnTo>
                <a:lnTo>
                  <a:pt x="208" y="1501"/>
                </a:lnTo>
                <a:lnTo>
                  <a:pt x="209" y="1508"/>
                </a:lnTo>
                <a:lnTo>
                  <a:pt x="211" y="1513"/>
                </a:lnTo>
                <a:lnTo>
                  <a:pt x="214" y="1518"/>
                </a:lnTo>
                <a:lnTo>
                  <a:pt x="220" y="1523"/>
                </a:lnTo>
                <a:lnTo>
                  <a:pt x="232" y="1528"/>
                </a:lnTo>
                <a:lnTo>
                  <a:pt x="245" y="1531"/>
                </a:lnTo>
                <a:lnTo>
                  <a:pt x="258" y="1534"/>
                </a:lnTo>
                <a:lnTo>
                  <a:pt x="271" y="1535"/>
                </a:lnTo>
                <a:lnTo>
                  <a:pt x="286" y="1536"/>
                </a:lnTo>
                <a:lnTo>
                  <a:pt x="299" y="1537"/>
                </a:lnTo>
                <a:lnTo>
                  <a:pt x="303" y="1542"/>
                </a:lnTo>
                <a:lnTo>
                  <a:pt x="305" y="1552"/>
                </a:lnTo>
                <a:lnTo>
                  <a:pt x="313" y="1548"/>
                </a:lnTo>
                <a:lnTo>
                  <a:pt x="318" y="1544"/>
                </a:lnTo>
                <a:lnTo>
                  <a:pt x="321" y="1539"/>
                </a:lnTo>
                <a:lnTo>
                  <a:pt x="322" y="1535"/>
                </a:lnTo>
                <a:lnTo>
                  <a:pt x="325" y="1534"/>
                </a:lnTo>
                <a:lnTo>
                  <a:pt x="347" y="1526"/>
                </a:lnTo>
                <a:lnTo>
                  <a:pt x="370" y="1515"/>
                </a:lnTo>
                <a:lnTo>
                  <a:pt x="393" y="1506"/>
                </a:lnTo>
                <a:lnTo>
                  <a:pt x="416" y="1496"/>
                </a:lnTo>
                <a:lnTo>
                  <a:pt x="407" y="1502"/>
                </a:lnTo>
                <a:lnTo>
                  <a:pt x="399" y="1509"/>
                </a:lnTo>
                <a:lnTo>
                  <a:pt x="391" y="1516"/>
                </a:lnTo>
                <a:lnTo>
                  <a:pt x="384" y="1523"/>
                </a:lnTo>
                <a:lnTo>
                  <a:pt x="380" y="1527"/>
                </a:lnTo>
                <a:lnTo>
                  <a:pt x="379" y="1530"/>
                </a:lnTo>
                <a:lnTo>
                  <a:pt x="378" y="1534"/>
                </a:lnTo>
                <a:lnTo>
                  <a:pt x="378" y="1537"/>
                </a:lnTo>
                <a:lnTo>
                  <a:pt x="364" y="1550"/>
                </a:lnTo>
                <a:lnTo>
                  <a:pt x="350" y="1562"/>
                </a:lnTo>
                <a:lnTo>
                  <a:pt x="346" y="1565"/>
                </a:lnTo>
                <a:lnTo>
                  <a:pt x="344" y="1569"/>
                </a:lnTo>
                <a:lnTo>
                  <a:pt x="343" y="1572"/>
                </a:lnTo>
                <a:lnTo>
                  <a:pt x="343" y="1576"/>
                </a:lnTo>
                <a:lnTo>
                  <a:pt x="343" y="1580"/>
                </a:lnTo>
                <a:lnTo>
                  <a:pt x="344" y="1583"/>
                </a:lnTo>
                <a:lnTo>
                  <a:pt x="346" y="1587"/>
                </a:lnTo>
                <a:lnTo>
                  <a:pt x="350" y="1590"/>
                </a:lnTo>
                <a:lnTo>
                  <a:pt x="357" y="1595"/>
                </a:lnTo>
                <a:lnTo>
                  <a:pt x="365" y="1599"/>
                </a:lnTo>
                <a:lnTo>
                  <a:pt x="373" y="1602"/>
                </a:lnTo>
                <a:lnTo>
                  <a:pt x="382" y="1604"/>
                </a:lnTo>
                <a:lnTo>
                  <a:pt x="379" y="1608"/>
                </a:lnTo>
                <a:lnTo>
                  <a:pt x="377" y="1612"/>
                </a:lnTo>
                <a:lnTo>
                  <a:pt x="376" y="1615"/>
                </a:lnTo>
                <a:lnTo>
                  <a:pt x="376" y="1619"/>
                </a:lnTo>
                <a:lnTo>
                  <a:pt x="376" y="1622"/>
                </a:lnTo>
                <a:lnTo>
                  <a:pt x="377" y="1625"/>
                </a:lnTo>
                <a:lnTo>
                  <a:pt x="379" y="1629"/>
                </a:lnTo>
                <a:lnTo>
                  <a:pt x="382" y="1632"/>
                </a:lnTo>
                <a:lnTo>
                  <a:pt x="384" y="1634"/>
                </a:lnTo>
                <a:lnTo>
                  <a:pt x="385" y="1636"/>
                </a:lnTo>
                <a:lnTo>
                  <a:pt x="382" y="1638"/>
                </a:lnTo>
                <a:lnTo>
                  <a:pt x="378" y="1641"/>
                </a:lnTo>
                <a:lnTo>
                  <a:pt x="375" y="1644"/>
                </a:lnTo>
                <a:lnTo>
                  <a:pt x="373" y="1648"/>
                </a:lnTo>
                <a:lnTo>
                  <a:pt x="372" y="1652"/>
                </a:lnTo>
                <a:lnTo>
                  <a:pt x="371" y="1656"/>
                </a:lnTo>
                <a:lnTo>
                  <a:pt x="370" y="1662"/>
                </a:lnTo>
                <a:lnTo>
                  <a:pt x="371" y="1667"/>
                </a:lnTo>
                <a:lnTo>
                  <a:pt x="375" y="1672"/>
                </a:lnTo>
                <a:lnTo>
                  <a:pt x="382" y="1676"/>
                </a:lnTo>
                <a:lnTo>
                  <a:pt x="387" y="1678"/>
                </a:lnTo>
                <a:lnTo>
                  <a:pt x="394" y="1681"/>
                </a:lnTo>
                <a:lnTo>
                  <a:pt x="395" y="1687"/>
                </a:lnTo>
                <a:lnTo>
                  <a:pt x="399" y="1694"/>
                </a:lnTo>
                <a:lnTo>
                  <a:pt x="404" y="1699"/>
                </a:lnTo>
                <a:lnTo>
                  <a:pt x="410" y="1702"/>
                </a:lnTo>
                <a:lnTo>
                  <a:pt x="410" y="1706"/>
                </a:lnTo>
                <a:lnTo>
                  <a:pt x="410" y="1709"/>
                </a:lnTo>
                <a:lnTo>
                  <a:pt x="412" y="1712"/>
                </a:lnTo>
                <a:lnTo>
                  <a:pt x="413" y="1716"/>
                </a:lnTo>
                <a:lnTo>
                  <a:pt x="420" y="1725"/>
                </a:lnTo>
                <a:lnTo>
                  <a:pt x="427" y="1734"/>
                </a:lnTo>
                <a:lnTo>
                  <a:pt x="433" y="1732"/>
                </a:lnTo>
                <a:lnTo>
                  <a:pt x="438" y="1730"/>
                </a:lnTo>
                <a:lnTo>
                  <a:pt x="442" y="1727"/>
                </a:lnTo>
                <a:lnTo>
                  <a:pt x="445" y="1723"/>
                </a:lnTo>
                <a:lnTo>
                  <a:pt x="447" y="1724"/>
                </a:lnTo>
                <a:lnTo>
                  <a:pt x="447" y="1725"/>
                </a:lnTo>
                <a:lnTo>
                  <a:pt x="452" y="1730"/>
                </a:lnTo>
                <a:lnTo>
                  <a:pt x="457" y="1734"/>
                </a:lnTo>
                <a:lnTo>
                  <a:pt x="463" y="1736"/>
                </a:lnTo>
                <a:lnTo>
                  <a:pt x="470" y="1737"/>
                </a:lnTo>
                <a:lnTo>
                  <a:pt x="482" y="1739"/>
                </a:lnTo>
                <a:lnTo>
                  <a:pt x="493" y="1740"/>
                </a:lnTo>
                <a:lnTo>
                  <a:pt x="505" y="1741"/>
                </a:lnTo>
                <a:lnTo>
                  <a:pt x="517" y="1740"/>
                </a:lnTo>
                <a:lnTo>
                  <a:pt x="532" y="1741"/>
                </a:lnTo>
                <a:lnTo>
                  <a:pt x="547" y="1740"/>
                </a:lnTo>
                <a:lnTo>
                  <a:pt x="561" y="1737"/>
                </a:lnTo>
                <a:lnTo>
                  <a:pt x="575" y="1734"/>
                </a:lnTo>
                <a:lnTo>
                  <a:pt x="588" y="1725"/>
                </a:lnTo>
                <a:lnTo>
                  <a:pt x="600" y="1716"/>
                </a:lnTo>
                <a:lnTo>
                  <a:pt x="603" y="1714"/>
                </a:lnTo>
                <a:lnTo>
                  <a:pt x="607" y="1713"/>
                </a:lnTo>
                <a:lnTo>
                  <a:pt x="639" y="1694"/>
                </a:lnTo>
                <a:lnTo>
                  <a:pt x="671" y="1673"/>
                </a:lnTo>
                <a:lnTo>
                  <a:pt x="703" y="1652"/>
                </a:lnTo>
                <a:lnTo>
                  <a:pt x="735" y="1631"/>
                </a:lnTo>
                <a:lnTo>
                  <a:pt x="739" y="1629"/>
                </a:lnTo>
                <a:lnTo>
                  <a:pt x="739" y="1629"/>
                </a:lnTo>
                <a:lnTo>
                  <a:pt x="739" y="1629"/>
                </a:lnTo>
                <a:lnTo>
                  <a:pt x="742" y="1627"/>
                </a:lnTo>
                <a:lnTo>
                  <a:pt x="742" y="1627"/>
                </a:lnTo>
                <a:lnTo>
                  <a:pt x="743" y="1627"/>
                </a:lnTo>
                <a:lnTo>
                  <a:pt x="745" y="1625"/>
                </a:lnTo>
                <a:lnTo>
                  <a:pt x="745" y="1625"/>
                </a:lnTo>
                <a:lnTo>
                  <a:pt x="746" y="1624"/>
                </a:lnTo>
                <a:lnTo>
                  <a:pt x="747" y="1624"/>
                </a:lnTo>
                <a:lnTo>
                  <a:pt x="748" y="1624"/>
                </a:lnTo>
                <a:lnTo>
                  <a:pt x="748" y="1623"/>
                </a:lnTo>
                <a:lnTo>
                  <a:pt x="750" y="1622"/>
                </a:lnTo>
                <a:lnTo>
                  <a:pt x="751" y="1621"/>
                </a:lnTo>
                <a:lnTo>
                  <a:pt x="758" y="1616"/>
                </a:lnTo>
                <a:lnTo>
                  <a:pt x="759" y="1616"/>
                </a:lnTo>
                <a:lnTo>
                  <a:pt x="759" y="1616"/>
                </a:lnTo>
                <a:lnTo>
                  <a:pt x="760" y="1615"/>
                </a:lnTo>
                <a:lnTo>
                  <a:pt x="762" y="1614"/>
                </a:lnTo>
                <a:lnTo>
                  <a:pt x="763" y="1613"/>
                </a:lnTo>
                <a:lnTo>
                  <a:pt x="763" y="1613"/>
                </a:lnTo>
                <a:lnTo>
                  <a:pt x="765" y="1612"/>
                </a:lnTo>
                <a:lnTo>
                  <a:pt x="766" y="1611"/>
                </a:lnTo>
                <a:lnTo>
                  <a:pt x="767" y="1611"/>
                </a:lnTo>
                <a:lnTo>
                  <a:pt x="767" y="1610"/>
                </a:lnTo>
                <a:lnTo>
                  <a:pt x="774" y="1606"/>
                </a:lnTo>
                <a:lnTo>
                  <a:pt x="775" y="1604"/>
                </a:lnTo>
                <a:lnTo>
                  <a:pt x="776" y="1604"/>
                </a:lnTo>
                <a:lnTo>
                  <a:pt x="777" y="1603"/>
                </a:lnTo>
                <a:lnTo>
                  <a:pt x="777" y="1603"/>
                </a:lnTo>
                <a:lnTo>
                  <a:pt x="779" y="1602"/>
                </a:lnTo>
                <a:lnTo>
                  <a:pt x="779" y="1602"/>
                </a:lnTo>
                <a:lnTo>
                  <a:pt x="780" y="1602"/>
                </a:lnTo>
                <a:lnTo>
                  <a:pt x="781" y="1601"/>
                </a:lnTo>
                <a:lnTo>
                  <a:pt x="784" y="1599"/>
                </a:lnTo>
                <a:lnTo>
                  <a:pt x="785" y="1598"/>
                </a:lnTo>
                <a:lnTo>
                  <a:pt x="787" y="1597"/>
                </a:lnTo>
                <a:lnTo>
                  <a:pt x="787" y="1597"/>
                </a:lnTo>
                <a:lnTo>
                  <a:pt x="788" y="1596"/>
                </a:lnTo>
                <a:lnTo>
                  <a:pt x="790" y="1595"/>
                </a:lnTo>
                <a:lnTo>
                  <a:pt x="791" y="1594"/>
                </a:lnTo>
                <a:lnTo>
                  <a:pt x="791" y="1594"/>
                </a:lnTo>
                <a:lnTo>
                  <a:pt x="794" y="1592"/>
                </a:lnTo>
                <a:lnTo>
                  <a:pt x="794" y="1592"/>
                </a:lnTo>
                <a:lnTo>
                  <a:pt x="795" y="1591"/>
                </a:lnTo>
                <a:lnTo>
                  <a:pt x="805" y="1585"/>
                </a:lnTo>
                <a:lnTo>
                  <a:pt x="806" y="1584"/>
                </a:lnTo>
                <a:lnTo>
                  <a:pt x="808" y="1583"/>
                </a:lnTo>
                <a:lnTo>
                  <a:pt x="809" y="1582"/>
                </a:lnTo>
                <a:lnTo>
                  <a:pt x="810" y="1581"/>
                </a:lnTo>
                <a:lnTo>
                  <a:pt x="811" y="1581"/>
                </a:lnTo>
                <a:lnTo>
                  <a:pt x="812" y="1580"/>
                </a:lnTo>
                <a:lnTo>
                  <a:pt x="813" y="1579"/>
                </a:lnTo>
                <a:lnTo>
                  <a:pt x="814" y="1579"/>
                </a:lnTo>
                <a:lnTo>
                  <a:pt x="818" y="1575"/>
                </a:lnTo>
                <a:lnTo>
                  <a:pt x="819" y="1574"/>
                </a:lnTo>
                <a:lnTo>
                  <a:pt x="819" y="1574"/>
                </a:lnTo>
                <a:lnTo>
                  <a:pt x="820" y="1573"/>
                </a:lnTo>
                <a:lnTo>
                  <a:pt x="822" y="1572"/>
                </a:lnTo>
                <a:lnTo>
                  <a:pt x="822" y="1572"/>
                </a:lnTo>
                <a:lnTo>
                  <a:pt x="829" y="1568"/>
                </a:lnTo>
                <a:lnTo>
                  <a:pt x="830" y="1567"/>
                </a:lnTo>
                <a:lnTo>
                  <a:pt x="830" y="1566"/>
                </a:lnTo>
                <a:lnTo>
                  <a:pt x="832" y="1566"/>
                </a:lnTo>
                <a:lnTo>
                  <a:pt x="832" y="1565"/>
                </a:lnTo>
                <a:lnTo>
                  <a:pt x="833" y="1564"/>
                </a:lnTo>
                <a:lnTo>
                  <a:pt x="833" y="1564"/>
                </a:lnTo>
                <a:lnTo>
                  <a:pt x="835" y="1564"/>
                </a:lnTo>
                <a:lnTo>
                  <a:pt x="838" y="1562"/>
                </a:lnTo>
                <a:lnTo>
                  <a:pt x="838" y="1562"/>
                </a:lnTo>
                <a:lnTo>
                  <a:pt x="838" y="1561"/>
                </a:lnTo>
                <a:lnTo>
                  <a:pt x="838" y="1561"/>
                </a:lnTo>
                <a:lnTo>
                  <a:pt x="839" y="1561"/>
                </a:lnTo>
                <a:lnTo>
                  <a:pt x="840" y="1561"/>
                </a:lnTo>
                <a:lnTo>
                  <a:pt x="840" y="1560"/>
                </a:lnTo>
                <a:lnTo>
                  <a:pt x="841" y="1560"/>
                </a:lnTo>
                <a:lnTo>
                  <a:pt x="841" y="1559"/>
                </a:lnTo>
                <a:lnTo>
                  <a:pt x="842" y="1559"/>
                </a:lnTo>
                <a:lnTo>
                  <a:pt x="842" y="1559"/>
                </a:lnTo>
                <a:lnTo>
                  <a:pt x="842" y="1559"/>
                </a:lnTo>
                <a:lnTo>
                  <a:pt x="843" y="1558"/>
                </a:lnTo>
                <a:lnTo>
                  <a:pt x="844" y="1558"/>
                </a:lnTo>
                <a:lnTo>
                  <a:pt x="847" y="1555"/>
                </a:lnTo>
                <a:lnTo>
                  <a:pt x="848" y="1555"/>
                </a:lnTo>
                <a:lnTo>
                  <a:pt x="848" y="1555"/>
                </a:lnTo>
                <a:lnTo>
                  <a:pt x="849" y="1554"/>
                </a:lnTo>
                <a:lnTo>
                  <a:pt x="849" y="1554"/>
                </a:lnTo>
                <a:lnTo>
                  <a:pt x="849" y="1554"/>
                </a:lnTo>
                <a:lnTo>
                  <a:pt x="855" y="1550"/>
                </a:lnTo>
                <a:lnTo>
                  <a:pt x="855" y="1550"/>
                </a:lnTo>
                <a:lnTo>
                  <a:pt x="857" y="1547"/>
                </a:lnTo>
                <a:lnTo>
                  <a:pt x="857" y="1547"/>
                </a:lnTo>
                <a:lnTo>
                  <a:pt x="862" y="1544"/>
                </a:lnTo>
                <a:lnTo>
                  <a:pt x="862" y="1543"/>
                </a:lnTo>
                <a:lnTo>
                  <a:pt x="863" y="1543"/>
                </a:lnTo>
                <a:lnTo>
                  <a:pt x="863" y="1543"/>
                </a:lnTo>
                <a:lnTo>
                  <a:pt x="868" y="1540"/>
                </a:lnTo>
                <a:lnTo>
                  <a:pt x="868" y="1541"/>
                </a:lnTo>
                <a:lnTo>
                  <a:pt x="868" y="1541"/>
                </a:lnTo>
                <a:lnTo>
                  <a:pt x="868" y="1541"/>
                </a:lnTo>
                <a:lnTo>
                  <a:pt x="870" y="1541"/>
                </a:lnTo>
                <a:lnTo>
                  <a:pt x="871" y="1542"/>
                </a:lnTo>
                <a:lnTo>
                  <a:pt x="871" y="1542"/>
                </a:lnTo>
                <a:lnTo>
                  <a:pt x="872" y="1543"/>
                </a:lnTo>
                <a:lnTo>
                  <a:pt x="873" y="1543"/>
                </a:lnTo>
                <a:lnTo>
                  <a:pt x="873" y="1543"/>
                </a:lnTo>
                <a:lnTo>
                  <a:pt x="874" y="1543"/>
                </a:lnTo>
                <a:lnTo>
                  <a:pt x="874" y="1543"/>
                </a:lnTo>
                <a:lnTo>
                  <a:pt x="874" y="1543"/>
                </a:lnTo>
                <a:lnTo>
                  <a:pt x="874" y="1543"/>
                </a:lnTo>
                <a:lnTo>
                  <a:pt x="874" y="1543"/>
                </a:lnTo>
                <a:lnTo>
                  <a:pt x="874" y="1543"/>
                </a:lnTo>
                <a:lnTo>
                  <a:pt x="874" y="1543"/>
                </a:lnTo>
                <a:lnTo>
                  <a:pt x="874" y="1544"/>
                </a:lnTo>
                <a:lnTo>
                  <a:pt x="875" y="1544"/>
                </a:lnTo>
                <a:lnTo>
                  <a:pt x="875" y="1544"/>
                </a:lnTo>
                <a:lnTo>
                  <a:pt x="876" y="1544"/>
                </a:lnTo>
                <a:lnTo>
                  <a:pt x="878" y="1545"/>
                </a:lnTo>
                <a:lnTo>
                  <a:pt x="878" y="1545"/>
                </a:lnTo>
                <a:lnTo>
                  <a:pt x="879" y="1545"/>
                </a:lnTo>
                <a:lnTo>
                  <a:pt x="879" y="1545"/>
                </a:lnTo>
                <a:lnTo>
                  <a:pt x="879" y="1545"/>
                </a:lnTo>
                <a:lnTo>
                  <a:pt x="880" y="1545"/>
                </a:lnTo>
                <a:lnTo>
                  <a:pt x="880" y="1545"/>
                </a:lnTo>
                <a:lnTo>
                  <a:pt x="880" y="1545"/>
                </a:lnTo>
                <a:lnTo>
                  <a:pt x="880" y="1545"/>
                </a:lnTo>
                <a:lnTo>
                  <a:pt x="881" y="1546"/>
                </a:lnTo>
                <a:lnTo>
                  <a:pt x="881" y="1546"/>
                </a:lnTo>
                <a:lnTo>
                  <a:pt x="881" y="1546"/>
                </a:lnTo>
                <a:lnTo>
                  <a:pt x="883" y="1546"/>
                </a:lnTo>
                <a:lnTo>
                  <a:pt x="885" y="1546"/>
                </a:lnTo>
                <a:lnTo>
                  <a:pt x="884" y="1547"/>
                </a:lnTo>
                <a:lnTo>
                  <a:pt x="884" y="1547"/>
                </a:lnTo>
                <a:lnTo>
                  <a:pt x="884" y="1548"/>
                </a:lnTo>
                <a:lnTo>
                  <a:pt x="884" y="1548"/>
                </a:lnTo>
                <a:lnTo>
                  <a:pt x="883" y="1548"/>
                </a:lnTo>
                <a:lnTo>
                  <a:pt x="883" y="1550"/>
                </a:lnTo>
                <a:lnTo>
                  <a:pt x="883" y="1550"/>
                </a:lnTo>
                <a:lnTo>
                  <a:pt x="883" y="1550"/>
                </a:lnTo>
                <a:lnTo>
                  <a:pt x="883" y="1551"/>
                </a:lnTo>
                <a:lnTo>
                  <a:pt x="882" y="1551"/>
                </a:lnTo>
                <a:lnTo>
                  <a:pt x="882" y="1552"/>
                </a:lnTo>
                <a:lnTo>
                  <a:pt x="882" y="1552"/>
                </a:lnTo>
                <a:lnTo>
                  <a:pt x="882" y="1552"/>
                </a:lnTo>
                <a:lnTo>
                  <a:pt x="882" y="1553"/>
                </a:lnTo>
                <a:lnTo>
                  <a:pt x="881" y="1556"/>
                </a:lnTo>
                <a:lnTo>
                  <a:pt x="880" y="1560"/>
                </a:lnTo>
                <a:lnTo>
                  <a:pt x="880" y="1560"/>
                </a:lnTo>
                <a:lnTo>
                  <a:pt x="880" y="1560"/>
                </a:lnTo>
                <a:lnTo>
                  <a:pt x="880" y="1560"/>
                </a:lnTo>
                <a:lnTo>
                  <a:pt x="880" y="1560"/>
                </a:lnTo>
                <a:lnTo>
                  <a:pt x="880" y="1561"/>
                </a:lnTo>
                <a:lnTo>
                  <a:pt x="880" y="1561"/>
                </a:lnTo>
                <a:lnTo>
                  <a:pt x="880" y="1561"/>
                </a:lnTo>
                <a:lnTo>
                  <a:pt x="880" y="1561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3"/>
                </a:lnTo>
                <a:lnTo>
                  <a:pt x="880" y="1563"/>
                </a:lnTo>
                <a:lnTo>
                  <a:pt x="881" y="1563"/>
                </a:lnTo>
                <a:lnTo>
                  <a:pt x="881" y="1563"/>
                </a:lnTo>
                <a:lnTo>
                  <a:pt x="881" y="1563"/>
                </a:lnTo>
                <a:lnTo>
                  <a:pt x="881" y="1564"/>
                </a:lnTo>
                <a:lnTo>
                  <a:pt x="881" y="1564"/>
                </a:lnTo>
                <a:lnTo>
                  <a:pt x="881" y="1564"/>
                </a:lnTo>
                <a:lnTo>
                  <a:pt x="881" y="1564"/>
                </a:lnTo>
                <a:lnTo>
                  <a:pt x="881" y="1565"/>
                </a:lnTo>
                <a:lnTo>
                  <a:pt x="881" y="1565"/>
                </a:lnTo>
                <a:lnTo>
                  <a:pt x="881" y="1565"/>
                </a:lnTo>
                <a:lnTo>
                  <a:pt x="881" y="1565"/>
                </a:lnTo>
                <a:lnTo>
                  <a:pt x="881" y="1565"/>
                </a:lnTo>
                <a:lnTo>
                  <a:pt x="881" y="1565"/>
                </a:lnTo>
                <a:lnTo>
                  <a:pt x="881" y="1566"/>
                </a:lnTo>
                <a:lnTo>
                  <a:pt x="881" y="1566"/>
                </a:lnTo>
                <a:lnTo>
                  <a:pt x="881" y="1566"/>
                </a:lnTo>
                <a:lnTo>
                  <a:pt x="881" y="1566"/>
                </a:lnTo>
                <a:lnTo>
                  <a:pt x="881" y="1567"/>
                </a:lnTo>
                <a:lnTo>
                  <a:pt x="881" y="1567"/>
                </a:lnTo>
                <a:lnTo>
                  <a:pt x="882" y="1567"/>
                </a:lnTo>
                <a:lnTo>
                  <a:pt x="882" y="1567"/>
                </a:lnTo>
                <a:lnTo>
                  <a:pt x="882" y="1567"/>
                </a:lnTo>
                <a:lnTo>
                  <a:pt x="882" y="1567"/>
                </a:lnTo>
                <a:lnTo>
                  <a:pt x="882" y="1568"/>
                </a:lnTo>
                <a:lnTo>
                  <a:pt x="882" y="1568"/>
                </a:lnTo>
                <a:lnTo>
                  <a:pt x="882" y="1568"/>
                </a:lnTo>
                <a:lnTo>
                  <a:pt x="882" y="1568"/>
                </a:lnTo>
                <a:lnTo>
                  <a:pt x="882" y="1569"/>
                </a:lnTo>
                <a:lnTo>
                  <a:pt x="882" y="1569"/>
                </a:lnTo>
                <a:lnTo>
                  <a:pt x="882" y="1569"/>
                </a:lnTo>
                <a:lnTo>
                  <a:pt x="882" y="1569"/>
                </a:lnTo>
                <a:lnTo>
                  <a:pt x="883" y="1569"/>
                </a:lnTo>
                <a:lnTo>
                  <a:pt x="883" y="1569"/>
                </a:lnTo>
                <a:lnTo>
                  <a:pt x="883" y="1570"/>
                </a:lnTo>
                <a:lnTo>
                  <a:pt x="883" y="1570"/>
                </a:lnTo>
                <a:lnTo>
                  <a:pt x="883" y="1570"/>
                </a:lnTo>
                <a:lnTo>
                  <a:pt x="883" y="1570"/>
                </a:lnTo>
                <a:lnTo>
                  <a:pt x="883" y="1571"/>
                </a:lnTo>
                <a:lnTo>
                  <a:pt x="883" y="1571"/>
                </a:lnTo>
                <a:lnTo>
                  <a:pt x="884" y="1571"/>
                </a:lnTo>
                <a:lnTo>
                  <a:pt x="884" y="1571"/>
                </a:lnTo>
                <a:lnTo>
                  <a:pt x="884" y="1572"/>
                </a:lnTo>
                <a:lnTo>
                  <a:pt x="884" y="1572"/>
                </a:lnTo>
                <a:lnTo>
                  <a:pt x="884" y="1572"/>
                </a:lnTo>
                <a:lnTo>
                  <a:pt x="884" y="1572"/>
                </a:lnTo>
                <a:lnTo>
                  <a:pt x="884" y="1572"/>
                </a:lnTo>
                <a:lnTo>
                  <a:pt x="884" y="1572"/>
                </a:lnTo>
                <a:lnTo>
                  <a:pt x="884" y="1572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6" y="1573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7" y="1574"/>
                </a:lnTo>
                <a:lnTo>
                  <a:pt x="887" y="1574"/>
                </a:lnTo>
                <a:lnTo>
                  <a:pt x="887" y="1574"/>
                </a:lnTo>
                <a:lnTo>
                  <a:pt x="887" y="1575"/>
                </a:lnTo>
                <a:lnTo>
                  <a:pt x="887" y="1575"/>
                </a:lnTo>
                <a:lnTo>
                  <a:pt x="888" y="1575"/>
                </a:lnTo>
                <a:lnTo>
                  <a:pt x="888" y="1576"/>
                </a:lnTo>
                <a:lnTo>
                  <a:pt x="888" y="1575"/>
                </a:lnTo>
                <a:lnTo>
                  <a:pt x="896" y="1583"/>
                </a:lnTo>
                <a:lnTo>
                  <a:pt x="907" y="1587"/>
                </a:lnTo>
                <a:lnTo>
                  <a:pt x="868" y="1619"/>
                </a:lnTo>
                <a:lnTo>
                  <a:pt x="828" y="1651"/>
                </a:lnTo>
                <a:lnTo>
                  <a:pt x="790" y="1683"/>
                </a:lnTo>
                <a:lnTo>
                  <a:pt x="751" y="1715"/>
                </a:lnTo>
                <a:lnTo>
                  <a:pt x="712" y="1748"/>
                </a:lnTo>
                <a:lnTo>
                  <a:pt x="672" y="1780"/>
                </a:lnTo>
                <a:lnTo>
                  <a:pt x="634" y="1812"/>
                </a:lnTo>
                <a:lnTo>
                  <a:pt x="595" y="1844"/>
                </a:lnTo>
                <a:lnTo>
                  <a:pt x="587" y="1844"/>
                </a:lnTo>
                <a:lnTo>
                  <a:pt x="590" y="1844"/>
                </a:lnTo>
                <a:lnTo>
                  <a:pt x="594" y="1845"/>
                </a:lnTo>
                <a:lnTo>
                  <a:pt x="548" y="1883"/>
                </a:lnTo>
                <a:lnTo>
                  <a:pt x="546" y="1888"/>
                </a:lnTo>
                <a:lnTo>
                  <a:pt x="544" y="1891"/>
                </a:lnTo>
                <a:lnTo>
                  <a:pt x="542" y="1895"/>
                </a:lnTo>
                <a:lnTo>
                  <a:pt x="542" y="1898"/>
                </a:lnTo>
                <a:lnTo>
                  <a:pt x="535" y="1904"/>
                </a:lnTo>
                <a:lnTo>
                  <a:pt x="535" y="1899"/>
                </a:lnTo>
                <a:lnTo>
                  <a:pt x="534" y="1894"/>
                </a:lnTo>
                <a:lnTo>
                  <a:pt x="531" y="1890"/>
                </a:lnTo>
                <a:lnTo>
                  <a:pt x="525" y="1883"/>
                </a:lnTo>
                <a:lnTo>
                  <a:pt x="530" y="1883"/>
                </a:lnTo>
                <a:lnTo>
                  <a:pt x="535" y="1882"/>
                </a:lnTo>
                <a:lnTo>
                  <a:pt x="540" y="1881"/>
                </a:lnTo>
                <a:lnTo>
                  <a:pt x="547" y="1879"/>
                </a:lnTo>
                <a:lnTo>
                  <a:pt x="550" y="1868"/>
                </a:lnTo>
                <a:lnTo>
                  <a:pt x="552" y="1860"/>
                </a:lnTo>
                <a:lnTo>
                  <a:pt x="552" y="1852"/>
                </a:lnTo>
                <a:lnTo>
                  <a:pt x="552" y="1847"/>
                </a:lnTo>
                <a:lnTo>
                  <a:pt x="548" y="1834"/>
                </a:lnTo>
                <a:lnTo>
                  <a:pt x="545" y="1812"/>
                </a:lnTo>
                <a:lnTo>
                  <a:pt x="540" y="1814"/>
                </a:lnTo>
                <a:lnTo>
                  <a:pt x="536" y="1816"/>
                </a:lnTo>
                <a:lnTo>
                  <a:pt x="532" y="1817"/>
                </a:lnTo>
                <a:lnTo>
                  <a:pt x="529" y="1817"/>
                </a:lnTo>
                <a:lnTo>
                  <a:pt x="524" y="1816"/>
                </a:lnTo>
                <a:lnTo>
                  <a:pt x="519" y="1813"/>
                </a:lnTo>
                <a:lnTo>
                  <a:pt x="514" y="1810"/>
                </a:lnTo>
                <a:lnTo>
                  <a:pt x="508" y="1807"/>
                </a:lnTo>
                <a:lnTo>
                  <a:pt x="506" y="1806"/>
                </a:lnTo>
                <a:lnTo>
                  <a:pt x="503" y="1806"/>
                </a:lnTo>
                <a:lnTo>
                  <a:pt x="500" y="1806"/>
                </a:lnTo>
                <a:lnTo>
                  <a:pt x="496" y="1807"/>
                </a:lnTo>
                <a:lnTo>
                  <a:pt x="496" y="1808"/>
                </a:lnTo>
                <a:lnTo>
                  <a:pt x="492" y="1803"/>
                </a:lnTo>
                <a:lnTo>
                  <a:pt x="487" y="1800"/>
                </a:lnTo>
                <a:lnTo>
                  <a:pt x="479" y="1805"/>
                </a:lnTo>
                <a:lnTo>
                  <a:pt x="470" y="1810"/>
                </a:lnTo>
                <a:lnTo>
                  <a:pt x="471" y="1816"/>
                </a:lnTo>
                <a:lnTo>
                  <a:pt x="473" y="1821"/>
                </a:lnTo>
                <a:lnTo>
                  <a:pt x="476" y="1825"/>
                </a:lnTo>
                <a:lnTo>
                  <a:pt x="481" y="1830"/>
                </a:lnTo>
                <a:lnTo>
                  <a:pt x="482" y="1837"/>
                </a:lnTo>
                <a:lnTo>
                  <a:pt x="484" y="1845"/>
                </a:lnTo>
                <a:lnTo>
                  <a:pt x="490" y="1846"/>
                </a:lnTo>
                <a:lnTo>
                  <a:pt x="495" y="1845"/>
                </a:lnTo>
                <a:lnTo>
                  <a:pt x="497" y="1856"/>
                </a:lnTo>
                <a:lnTo>
                  <a:pt x="500" y="1867"/>
                </a:lnTo>
                <a:lnTo>
                  <a:pt x="503" y="1871"/>
                </a:lnTo>
                <a:lnTo>
                  <a:pt x="506" y="1875"/>
                </a:lnTo>
                <a:lnTo>
                  <a:pt x="510" y="1878"/>
                </a:lnTo>
                <a:lnTo>
                  <a:pt x="515" y="1880"/>
                </a:lnTo>
                <a:lnTo>
                  <a:pt x="506" y="1885"/>
                </a:lnTo>
                <a:lnTo>
                  <a:pt x="497" y="1891"/>
                </a:lnTo>
                <a:lnTo>
                  <a:pt x="497" y="1896"/>
                </a:lnTo>
                <a:lnTo>
                  <a:pt x="497" y="1900"/>
                </a:lnTo>
                <a:lnTo>
                  <a:pt x="498" y="1905"/>
                </a:lnTo>
                <a:lnTo>
                  <a:pt x="500" y="1909"/>
                </a:lnTo>
                <a:lnTo>
                  <a:pt x="503" y="1912"/>
                </a:lnTo>
                <a:lnTo>
                  <a:pt x="506" y="1917"/>
                </a:lnTo>
                <a:lnTo>
                  <a:pt x="510" y="1920"/>
                </a:lnTo>
                <a:lnTo>
                  <a:pt x="514" y="1922"/>
                </a:lnTo>
                <a:lnTo>
                  <a:pt x="514" y="1922"/>
                </a:lnTo>
                <a:lnTo>
                  <a:pt x="510" y="1926"/>
                </a:lnTo>
                <a:lnTo>
                  <a:pt x="508" y="1929"/>
                </a:lnTo>
                <a:lnTo>
                  <a:pt x="507" y="1932"/>
                </a:lnTo>
                <a:lnTo>
                  <a:pt x="506" y="1936"/>
                </a:lnTo>
                <a:lnTo>
                  <a:pt x="506" y="1939"/>
                </a:lnTo>
                <a:lnTo>
                  <a:pt x="507" y="1944"/>
                </a:lnTo>
                <a:lnTo>
                  <a:pt x="509" y="1947"/>
                </a:lnTo>
                <a:lnTo>
                  <a:pt x="512" y="1951"/>
                </a:lnTo>
                <a:lnTo>
                  <a:pt x="520" y="1956"/>
                </a:lnTo>
                <a:lnTo>
                  <a:pt x="528" y="1960"/>
                </a:lnTo>
                <a:lnTo>
                  <a:pt x="536" y="1964"/>
                </a:lnTo>
                <a:lnTo>
                  <a:pt x="546" y="1966"/>
                </a:lnTo>
                <a:lnTo>
                  <a:pt x="544" y="1969"/>
                </a:lnTo>
                <a:lnTo>
                  <a:pt x="542" y="1973"/>
                </a:lnTo>
                <a:lnTo>
                  <a:pt x="541" y="1977"/>
                </a:lnTo>
                <a:lnTo>
                  <a:pt x="541" y="1980"/>
                </a:lnTo>
                <a:lnTo>
                  <a:pt x="541" y="1983"/>
                </a:lnTo>
                <a:lnTo>
                  <a:pt x="542" y="1986"/>
                </a:lnTo>
                <a:lnTo>
                  <a:pt x="544" y="1990"/>
                </a:lnTo>
                <a:lnTo>
                  <a:pt x="546" y="1993"/>
                </a:lnTo>
                <a:lnTo>
                  <a:pt x="547" y="1994"/>
                </a:lnTo>
                <a:lnTo>
                  <a:pt x="549" y="1995"/>
                </a:lnTo>
                <a:lnTo>
                  <a:pt x="525" y="1996"/>
                </a:lnTo>
                <a:lnTo>
                  <a:pt x="537" y="1999"/>
                </a:lnTo>
                <a:lnTo>
                  <a:pt x="553" y="1999"/>
                </a:lnTo>
                <a:lnTo>
                  <a:pt x="555" y="2000"/>
                </a:lnTo>
                <a:lnTo>
                  <a:pt x="556" y="2001"/>
                </a:lnTo>
                <a:lnTo>
                  <a:pt x="554" y="2005"/>
                </a:lnTo>
                <a:lnTo>
                  <a:pt x="552" y="2009"/>
                </a:lnTo>
                <a:lnTo>
                  <a:pt x="551" y="2013"/>
                </a:lnTo>
                <a:lnTo>
                  <a:pt x="551" y="2016"/>
                </a:lnTo>
                <a:lnTo>
                  <a:pt x="552" y="2020"/>
                </a:lnTo>
                <a:lnTo>
                  <a:pt x="554" y="2024"/>
                </a:lnTo>
                <a:lnTo>
                  <a:pt x="557" y="2029"/>
                </a:lnTo>
                <a:lnTo>
                  <a:pt x="561" y="2033"/>
                </a:lnTo>
                <a:lnTo>
                  <a:pt x="560" y="2036"/>
                </a:lnTo>
                <a:lnTo>
                  <a:pt x="559" y="2040"/>
                </a:lnTo>
                <a:lnTo>
                  <a:pt x="552" y="2045"/>
                </a:lnTo>
                <a:lnTo>
                  <a:pt x="539" y="2053"/>
                </a:lnTo>
                <a:lnTo>
                  <a:pt x="544" y="2061"/>
                </a:lnTo>
                <a:lnTo>
                  <a:pt x="549" y="2066"/>
                </a:lnTo>
                <a:lnTo>
                  <a:pt x="553" y="2070"/>
                </a:lnTo>
                <a:lnTo>
                  <a:pt x="559" y="2072"/>
                </a:lnTo>
                <a:lnTo>
                  <a:pt x="564" y="2073"/>
                </a:lnTo>
                <a:lnTo>
                  <a:pt x="568" y="2072"/>
                </a:lnTo>
                <a:lnTo>
                  <a:pt x="573" y="2069"/>
                </a:lnTo>
                <a:lnTo>
                  <a:pt x="578" y="2065"/>
                </a:lnTo>
                <a:lnTo>
                  <a:pt x="585" y="2068"/>
                </a:lnTo>
                <a:lnTo>
                  <a:pt x="592" y="2070"/>
                </a:lnTo>
                <a:lnTo>
                  <a:pt x="600" y="2071"/>
                </a:lnTo>
                <a:lnTo>
                  <a:pt x="609" y="2071"/>
                </a:lnTo>
                <a:lnTo>
                  <a:pt x="610" y="2078"/>
                </a:lnTo>
                <a:lnTo>
                  <a:pt x="612" y="2086"/>
                </a:lnTo>
                <a:lnTo>
                  <a:pt x="617" y="2091"/>
                </a:lnTo>
                <a:lnTo>
                  <a:pt x="622" y="2095"/>
                </a:lnTo>
                <a:lnTo>
                  <a:pt x="628" y="2098"/>
                </a:lnTo>
                <a:lnTo>
                  <a:pt x="635" y="2099"/>
                </a:lnTo>
                <a:lnTo>
                  <a:pt x="647" y="2101"/>
                </a:lnTo>
                <a:lnTo>
                  <a:pt x="658" y="2103"/>
                </a:lnTo>
                <a:lnTo>
                  <a:pt x="670" y="2104"/>
                </a:lnTo>
                <a:lnTo>
                  <a:pt x="682" y="2104"/>
                </a:lnTo>
                <a:lnTo>
                  <a:pt x="697" y="2105"/>
                </a:lnTo>
                <a:lnTo>
                  <a:pt x="712" y="2105"/>
                </a:lnTo>
                <a:lnTo>
                  <a:pt x="726" y="2103"/>
                </a:lnTo>
                <a:lnTo>
                  <a:pt x="742" y="2101"/>
                </a:lnTo>
                <a:lnTo>
                  <a:pt x="764" y="2088"/>
                </a:lnTo>
                <a:lnTo>
                  <a:pt x="788" y="2074"/>
                </a:lnTo>
                <a:lnTo>
                  <a:pt x="812" y="2062"/>
                </a:lnTo>
                <a:lnTo>
                  <a:pt x="835" y="2048"/>
                </a:lnTo>
                <a:lnTo>
                  <a:pt x="837" y="2047"/>
                </a:lnTo>
                <a:lnTo>
                  <a:pt x="839" y="2046"/>
                </a:lnTo>
                <a:lnTo>
                  <a:pt x="819" y="2062"/>
                </a:lnTo>
                <a:lnTo>
                  <a:pt x="799" y="2077"/>
                </a:lnTo>
                <a:lnTo>
                  <a:pt x="780" y="2094"/>
                </a:lnTo>
                <a:lnTo>
                  <a:pt x="760" y="2109"/>
                </a:lnTo>
                <a:lnTo>
                  <a:pt x="759" y="2108"/>
                </a:lnTo>
                <a:lnTo>
                  <a:pt x="758" y="2106"/>
                </a:lnTo>
                <a:lnTo>
                  <a:pt x="747" y="2113"/>
                </a:lnTo>
                <a:lnTo>
                  <a:pt x="739" y="2120"/>
                </a:lnTo>
                <a:lnTo>
                  <a:pt x="734" y="2123"/>
                </a:lnTo>
                <a:lnTo>
                  <a:pt x="732" y="2127"/>
                </a:lnTo>
                <a:lnTo>
                  <a:pt x="730" y="2131"/>
                </a:lnTo>
                <a:lnTo>
                  <a:pt x="729" y="2135"/>
                </a:lnTo>
                <a:lnTo>
                  <a:pt x="700" y="2159"/>
                </a:lnTo>
                <a:lnTo>
                  <a:pt x="696" y="2152"/>
                </a:lnTo>
                <a:lnTo>
                  <a:pt x="693" y="2146"/>
                </a:lnTo>
                <a:lnTo>
                  <a:pt x="685" y="2146"/>
                </a:lnTo>
                <a:lnTo>
                  <a:pt x="679" y="2148"/>
                </a:lnTo>
                <a:lnTo>
                  <a:pt x="672" y="2150"/>
                </a:lnTo>
                <a:lnTo>
                  <a:pt x="667" y="2154"/>
                </a:lnTo>
                <a:lnTo>
                  <a:pt x="663" y="2158"/>
                </a:lnTo>
                <a:lnTo>
                  <a:pt x="660" y="2163"/>
                </a:lnTo>
                <a:lnTo>
                  <a:pt x="658" y="2170"/>
                </a:lnTo>
                <a:lnTo>
                  <a:pt x="656" y="2176"/>
                </a:lnTo>
                <a:lnTo>
                  <a:pt x="654" y="2173"/>
                </a:lnTo>
                <a:lnTo>
                  <a:pt x="652" y="2171"/>
                </a:lnTo>
                <a:lnTo>
                  <a:pt x="649" y="2170"/>
                </a:lnTo>
                <a:lnTo>
                  <a:pt x="647" y="2170"/>
                </a:lnTo>
                <a:lnTo>
                  <a:pt x="641" y="2172"/>
                </a:lnTo>
                <a:lnTo>
                  <a:pt x="634" y="2176"/>
                </a:lnTo>
                <a:lnTo>
                  <a:pt x="635" y="2179"/>
                </a:lnTo>
                <a:lnTo>
                  <a:pt x="638" y="2182"/>
                </a:lnTo>
                <a:lnTo>
                  <a:pt x="641" y="2183"/>
                </a:lnTo>
                <a:lnTo>
                  <a:pt x="643" y="2184"/>
                </a:lnTo>
                <a:lnTo>
                  <a:pt x="646" y="2184"/>
                </a:lnTo>
                <a:lnTo>
                  <a:pt x="649" y="2183"/>
                </a:lnTo>
                <a:lnTo>
                  <a:pt x="652" y="2182"/>
                </a:lnTo>
                <a:lnTo>
                  <a:pt x="656" y="2180"/>
                </a:lnTo>
                <a:lnTo>
                  <a:pt x="656" y="2187"/>
                </a:lnTo>
                <a:lnTo>
                  <a:pt x="657" y="2195"/>
                </a:lnTo>
                <a:lnTo>
                  <a:pt x="623" y="2223"/>
                </a:lnTo>
                <a:lnTo>
                  <a:pt x="589" y="2250"/>
                </a:lnTo>
                <a:lnTo>
                  <a:pt x="556" y="2277"/>
                </a:lnTo>
                <a:lnTo>
                  <a:pt x="522" y="2305"/>
                </a:lnTo>
                <a:lnTo>
                  <a:pt x="489" y="2333"/>
                </a:lnTo>
                <a:lnTo>
                  <a:pt x="455" y="2361"/>
                </a:lnTo>
                <a:lnTo>
                  <a:pt x="422" y="2389"/>
                </a:lnTo>
                <a:lnTo>
                  <a:pt x="388" y="2416"/>
                </a:lnTo>
                <a:lnTo>
                  <a:pt x="386" y="2421"/>
                </a:lnTo>
                <a:lnTo>
                  <a:pt x="384" y="2425"/>
                </a:lnTo>
                <a:lnTo>
                  <a:pt x="383" y="2429"/>
                </a:lnTo>
                <a:lnTo>
                  <a:pt x="383" y="2433"/>
                </a:lnTo>
                <a:lnTo>
                  <a:pt x="368" y="2444"/>
                </a:lnTo>
                <a:lnTo>
                  <a:pt x="355" y="2456"/>
                </a:lnTo>
                <a:lnTo>
                  <a:pt x="352" y="2459"/>
                </a:lnTo>
                <a:lnTo>
                  <a:pt x="350" y="2463"/>
                </a:lnTo>
                <a:lnTo>
                  <a:pt x="348" y="2466"/>
                </a:lnTo>
                <a:lnTo>
                  <a:pt x="347" y="2469"/>
                </a:lnTo>
                <a:lnTo>
                  <a:pt x="348" y="2473"/>
                </a:lnTo>
                <a:lnTo>
                  <a:pt x="350" y="2477"/>
                </a:lnTo>
                <a:lnTo>
                  <a:pt x="351" y="2481"/>
                </a:lnTo>
                <a:lnTo>
                  <a:pt x="353" y="2484"/>
                </a:lnTo>
                <a:lnTo>
                  <a:pt x="361" y="2490"/>
                </a:lnTo>
                <a:lnTo>
                  <a:pt x="368" y="2494"/>
                </a:lnTo>
                <a:lnTo>
                  <a:pt x="377" y="2497"/>
                </a:lnTo>
                <a:lnTo>
                  <a:pt x="386" y="2500"/>
                </a:lnTo>
                <a:lnTo>
                  <a:pt x="384" y="2504"/>
                </a:lnTo>
                <a:lnTo>
                  <a:pt x="383" y="2507"/>
                </a:lnTo>
                <a:lnTo>
                  <a:pt x="382" y="2510"/>
                </a:lnTo>
                <a:lnTo>
                  <a:pt x="382" y="2513"/>
                </a:lnTo>
                <a:lnTo>
                  <a:pt x="382" y="2517"/>
                </a:lnTo>
                <a:lnTo>
                  <a:pt x="383" y="2520"/>
                </a:lnTo>
                <a:lnTo>
                  <a:pt x="384" y="2523"/>
                </a:lnTo>
                <a:lnTo>
                  <a:pt x="386" y="2526"/>
                </a:lnTo>
                <a:lnTo>
                  <a:pt x="390" y="2530"/>
                </a:lnTo>
                <a:lnTo>
                  <a:pt x="393" y="2533"/>
                </a:lnTo>
                <a:lnTo>
                  <a:pt x="382" y="2541"/>
                </a:lnTo>
                <a:lnTo>
                  <a:pt x="370" y="2548"/>
                </a:lnTo>
                <a:lnTo>
                  <a:pt x="358" y="2555"/>
                </a:lnTo>
                <a:lnTo>
                  <a:pt x="346" y="2563"/>
                </a:lnTo>
                <a:lnTo>
                  <a:pt x="342" y="2569"/>
                </a:lnTo>
                <a:lnTo>
                  <a:pt x="341" y="2574"/>
                </a:lnTo>
                <a:lnTo>
                  <a:pt x="340" y="2580"/>
                </a:lnTo>
                <a:lnTo>
                  <a:pt x="341" y="2585"/>
                </a:lnTo>
                <a:lnTo>
                  <a:pt x="329" y="2594"/>
                </a:lnTo>
                <a:lnTo>
                  <a:pt x="316" y="2602"/>
                </a:lnTo>
                <a:lnTo>
                  <a:pt x="313" y="2605"/>
                </a:lnTo>
                <a:lnTo>
                  <a:pt x="311" y="2608"/>
                </a:lnTo>
                <a:lnTo>
                  <a:pt x="310" y="2612"/>
                </a:lnTo>
                <a:lnTo>
                  <a:pt x="309" y="2616"/>
                </a:lnTo>
                <a:lnTo>
                  <a:pt x="309" y="2619"/>
                </a:lnTo>
                <a:lnTo>
                  <a:pt x="310" y="2623"/>
                </a:lnTo>
                <a:lnTo>
                  <a:pt x="311" y="2626"/>
                </a:lnTo>
                <a:lnTo>
                  <a:pt x="312" y="2630"/>
                </a:lnTo>
                <a:lnTo>
                  <a:pt x="320" y="2637"/>
                </a:lnTo>
                <a:lnTo>
                  <a:pt x="327" y="2642"/>
                </a:lnTo>
                <a:lnTo>
                  <a:pt x="334" y="2646"/>
                </a:lnTo>
                <a:lnTo>
                  <a:pt x="343" y="2649"/>
                </a:lnTo>
                <a:lnTo>
                  <a:pt x="340" y="2654"/>
                </a:lnTo>
                <a:lnTo>
                  <a:pt x="340" y="2660"/>
                </a:lnTo>
                <a:lnTo>
                  <a:pt x="340" y="2666"/>
                </a:lnTo>
                <a:lnTo>
                  <a:pt x="342" y="2673"/>
                </a:lnTo>
                <a:lnTo>
                  <a:pt x="346" y="2678"/>
                </a:lnTo>
                <a:lnTo>
                  <a:pt x="350" y="2681"/>
                </a:lnTo>
                <a:lnTo>
                  <a:pt x="354" y="2684"/>
                </a:lnTo>
                <a:lnTo>
                  <a:pt x="359" y="2687"/>
                </a:lnTo>
                <a:lnTo>
                  <a:pt x="363" y="2689"/>
                </a:lnTo>
                <a:lnTo>
                  <a:pt x="368" y="2690"/>
                </a:lnTo>
                <a:lnTo>
                  <a:pt x="374" y="2691"/>
                </a:lnTo>
                <a:lnTo>
                  <a:pt x="379" y="2692"/>
                </a:lnTo>
                <a:lnTo>
                  <a:pt x="382" y="2692"/>
                </a:lnTo>
                <a:lnTo>
                  <a:pt x="377" y="2695"/>
                </a:lnTo>
                <a:lnTo>
                  <a:pt x="373" y="2697"/>
                </a:lnTo>
                <a:lnTo>
                  <a:pt x="367" y="2702"/>
                </a:lnTo>
                <a:lnTo>
                  <a:pt x="362" y="2707"/>
                </a:lnTo>
                <a:lnTo>
                  <a:pt x="360" y="2709"/>
                </a:lnTo>
                <a:lnTo>
                  <a:pt x="358" y="2712"/>
                </a:lnTo>
                <a:lnTo>
                  <a:pt x="356" y="2715"/>
                </a:lnTo>
                <a:lnTo>
                  <a:pt x="356" y="2719"/>
                </a:lnTo>
                <a:lnTo>
                  <a:pt x="357" y="2726"/>
                </a:lnTo>
                <a:lnTo>
                  <a:pt x="358" y="2734"/>
                </a:lnTo>
                <a:lnTo>
                  <a:pt x="362" y="2740"/>
                </a:lnTo>
                <a:lnTo>
                  <a:pt x="367" y="2744"/>
                </a:lnTo>
                <a:lnTo>
                  <a:pt x="373" y="2747"/>
                </a:lnTo>
                <a:lnTo>
                  <a:pt x="379" y="2749"/>
                </a:lnTo>
                <a:lnTo>
                  <a:pt x="390" y="2752"/>
                </a:lnTo>
                <a:lnTo>
                  <a:pt x="400" y="2754"/>
                </a:lnTo>
                <a:lnTo>
                  <a:pt x="400" y="2760"/>
                </a:lnTo>
                <a:lnTo>
                  <a:pt x="402" y="2766"/>
                </a:lnTo>
                <a:lnTo>
                  <a:pt x="405" y="2771"/>
                </a:lnTo>
                <a:lnTo>
                  <a:pt x="409" y="2775"/>
                </a:lnTo>
                <a:lnTo>
                  <a:pt x="421" y="2780"/>
                </a:lnTo>
                <a:lnTo>
                  <a:pt x="432" y="2783"/>
                </a:lnTo>
                <a:lnTo>
                  <a:pt x="443" y="2786"/>
                </a:lnTo>
                <a:lnTo>
                  <a:pt x="456" y="2788"/>
                </a:lnTo>
                <a:lnTo>
                  <a:pt x="467" y="2789"/>
                </a:lnTo>
                <a:lnTo>
                  <a:pt x="479" y="2789"/>
                </a:lnTo>
                <a:lnTo>
                  <a:pt x="491" y="2789"/>
                </a:lnTo>
                <a:lnTo>
                  <a:pt x="502" y="2787"/>
                </a:lnTo>
                <a:lnTo>
                  <a:pt x="512" y="2780"/>
                </a:lnTo>
                <a:lnTo>
                  <a:pt x="521" y="2774"/>
                </a:lnTo>
                <a:lnTo>
                  <a:pt x="530" y="2768"/>
                </a:lnTo>
                <a:lnTo>
                  <a:pt x="539" y="2763"/>
                </a:lnTo>
                <a:lnTo>
                  <a:pt x="542" y="2762"/>
                </a:lnTo>
                <a:lnTo>
                  <a:pt x="546" y="2761"/>
                </a:lnTo>
                <a:lnTo>
                  <a:pt x="574" y="2745"/>
                </a:lnTo>
                <a:lnTo>
                  <a:pt x="603" y="2730"/>
                </a:lnTo>
                <a:lnTo>
                  <a:pt x="631" y="2713"/>
                </a:lnTo>
                <a:lnTo>
                  <a:pt x="659" y="2696"/>
                </a:lnTo>
                <a:lnTo>
                  <a:pt x="654" y="2702"/>
                </a:lnTo>
                <a:lnTo>
                  <a:pt x="651" y="2707"/>
                </a:lnTo>
                <a:lnTo>
                  <a:pt x="650" y="2714"/>
                </a:lnTo>
                <a:lnTo>
                  <a:pt x="650" y="2721"/>
                </a:lnTo>
                <a:lnTo>
                  <a:pt x="651" y="2725"/>
                </a:lnTo>
                <a:lnTo>
                  <a:pt x="653" y="2729"/>
                </a:lnTo>
                <a:lnTo>
                  <a:pt x="655" y="2732"/>
                </a:lnTo>
                <a:lnTo>
                  <a:pt x="658" y="2735"/>
                </a:lnTo>
                <a:lnTo>
                  <a:pt x="661" y="2737"/>
                </a:lnTo>
                <a:lnTo>
                  <a:pt x="664" y="2739"/>
                </a:lnTo>
                <a:lnTo>
                  <a:pt x="668" y="2740"/>
                </a:lnTo>
                <a:lnTo>
                  <a:pt x="672" y="2741"/>
                </a:lnTo>
                <a:lnTo>
                  <a:pt x="686" y="2741"/>
                </a:lnTo>
                <a:lnTo>
                  <a:pt x="698" y="2740"/>
                </a:lnTo>
                <a:lnTo>
                  <a:pt x="698" y="2745"/>
                </a:lnTo>
                <a:lnTo>
                  <a:pt x="698" y="2750"/>
                </a:lnTo>
                <a:lnTo>
                  <a:pt x="699" y="2754"/>
                </a:lnTo>
                <a:lnTo>
                  <a:pt x="700" y="2759"/>
                </a:lnTo>
                <a:lnTo>
                  <a:pt x="703" y="2763"/>
                </a:lnTo>
                <a:lnTo>
                  <a:pt x="708" y="2767"/>
                </a:lnTo>
                <a:lnTo>
                  <a:pt x="712" y="2770"/>
                </a:lnTo>
                <a:lnTo>
                  <a:pt x="717" y="2772"/>
                </a:lnTo>
                <a:lnTo>
                  <a:pt x="732" y="2772"/>
                </a:lnTo>
                <a:lnTo>
                  <a:pt x="747" y="2772"/>
                </a:lnTo>
                <a:lnTo>
                  <a:pt x="761" y="2770"/>
                </a:lnTo>
                <a:lnTo>
                  <a:pt x="776" y="2767"/>
                </a:lnTo>
                <a:lnTo>
                  <a:pt x="787" y="2765"/>
                </a:lnTo>
                <a:lnTo>
                  <a:pt x="798" y="2762"/>
                </a:lnTo>
                <a:lnTo>
                  <a:pt x="810" y="2759"/>
                </a:lnTo>
                <a:lnTo>
                  <a:pt x="820" y="2754"/>
                </a:lnTo>
                <a:lnTo>
                  <a:pt x="825" y="2753"/>
                </a:lnTo>
                <a:lnTo>
                  <a:pt x="830" y="2752"/>
                </a:lnTo>
                <a:lnTo>
                  <a:pt x="841" y="2750"/>
                </a:lnTo>
                <a:lnTo>
                  <a:pt x="849" y="2748"/>
                </a:lnTo>
                <a:lnTo>
                  <a:pt x="858" y="2744"/>
                </a:lnTo>
                <a:lnTo>
                  <a:pt x="866" y="2739"/>
                </a:lnTo>
                <a:lnTo>
                  <a:pt x="900" y="2721"/>
                </a:lnTo>
                <a:lnTo>
                  <a:pt x="934" y="2704"/>
                </a:lnTo>
                <a:lnTo>
                  <a:pt x="967" y="2686"/>
                </a:lnTo>
                <a:lnTo>
                  <a:pt x="1000" y="2667"/>
                </a:lnTo>
                <a:lnTo>
                  <a:pt x="1033" y="2649"/>
                </a:lnTo>
                <a:lnTo>
                  <a:pt x="1066" y="2630"/>
                </a:lnTo>
                <a:lnTo>
                  <a:pt x="1098" y="2611"/>
                </a:lnTo>
                <a:lnTo>
                  <a:pt x="1131" y="2592"/>
                </a:lnTo>
                <a:lnTo>
                  <a:pt x="1136" y="2599"/>
                </a:lnTo>
                <a:lnTo>
                  <a:pt x="1142" y="2605"/>
                </a:lnTo>
                <a:lnTo>
                  <a:pt x="1149" y="2611"/>
                </a:lnTo>
                <a:lnTo>
                  <a:pt x="1156" y="2618"/>
                </a:lnTo>
                <a:lnTo>
                  <a:pt x="1159" y="2624"/>
                </a:lnTo>
                <a:lnTo>
                  <a:pt x="1163" y="2630"/>
                </a:lnTo>
                <a:lnTo>
                  <a:pt x="1168" y="2637"/>
                </a:lnTo>
                <a:lnTo>
                  <a:pt x="1173" y="2643"/>
                </a:lnTo>
                <a:lnTo>
                  <a:pt x="1172" y="2651"/>
                </a:lnTo>
                <a:lnTo>
                  <a:pt x="1171" y="2659"/>
                </a:lnTo>
                <a:lnTo>
                  <a:pt x="1172" y="2671"/>
                </a:lnTo>
                <a:lnTo>
                  <a:pt x="1173" y="2683"/>
                </a:lnTo>
                <a:lnTo>
                  <a:pt x="1177" y="2692"/>
                </a:lnTo>
                <a:lnTo>
                  <a:pt x="1182" y="2701"/>
                </a:lnTo>
                <a:lnTo>
                  <a:pt x="1188" y="2708"/>
                </a:lnTo>
                <a:lnTo>
                  <a:pt x="1196" y="2714"/>
                </a:lnTo>
                <a:lnTo>
                  <a:pt x="1201" y="2719"/>
                </a:lnTo>
                <a:lnTo>
                  <a:pt x="1207" y="2723"/>
                </a:lnTo>
                <a:lnTo>
                  <a:pt x="1213" y="2726"/>
                </a:lnTo>
                <a:lnTo>
                  <a:pt x="1220" y="2729"/>
                </a:lnTo>
                <a:lnTo>
                  <a:pt x="1225" y="2731"/>
                </a:lnTo>
                <a:lnTo>
                  <a:pt x="1229" y="2734"/>
                </a:lnTo>
                <a:lnTo>
                  <a:pt x="1233" y="2735"/>
                </a:lnTo>
                <a:lnTo>
                  <a:pt x="1237" y="2736"/>
                </a:lnTo>
                <a:lnTo>
                  <a:pt x="1244" y="2743"/>
                </a:lnTo>
                <a:lnTo>
                  <a:pt x="1252" y="2749"/>
                </a:lnTo>
                <a:lnTo>
                  <a:pt x="1261" y="2754"/>
                </a:lnTo>
                <a:lnTo>
                  <a:pt x="1270" y="2760"/>
                </a:lnTo>
                <a:lnTo>
                  <a:pt x="1273" y="2763"/>
                </a:lnTo>
                <a:lnTo>
                  <a:pt x="1277" y="2765"/>
                </a:lnTo>
                <a:lnTo>
                  <a:pt x="1280" y="2766"/>
                </a:lnTo>
                <a:lnTo>
                  <a:pt x="1283" y="2767"/>
                </a:lnTo>
                <a:lnTo>
                  <a:pt x="1287" y="2768"/>
                </a:lnTo>
                <a:lnTo>
                  <a:pt x="1291" y="2768"/>
                </a:lnTo>
                <a:lnTo>
                  <a:pt x="1295" y="2767"/>
                </a:lnTo>
                <a:lnTo>
                  <a:pt x="1299" y="2766"/>
                </a:lnTo>
                <a:lnTo>
                  <a:pt x="1311" y="2759"/>
                </a:lnTo>
                <a:lnTo>
                  <a:pt x="1324" y="2752"/>
                </a:lnTo>
                <a:lnTo>
                  <a:pt x="1336" y="2745"/>
                </a:lnTo>
                <a:lnTo>
                  <a:pt x="1348" y="2739"/>
                </a:lnTo>
                <a:lnTo>
                  <a:pt x="1355" y="2741"/>
                </a:lnTo>
                <a:lnTo>
                  <a:pt x="1361" y="2743"/>
                </a:lnTo>
                <a:lnTo>
                  <a:pt x="1359" y="2746"/>
                </a:lnTo>
                <a:lnTo>
                  <a:pt x="1357" y="2749"/>
                </a:lnTo>
                <a:lnTo>
                  <a:pt x="1357" y="2752"/>
                </a:lnTo>
                <a:lnTo>
                  <a:pt x="1356" y="2755"/>
                </a:lnTo>
                <a:lnTo>
                  <a:pt x="1356" y="2759"/>
                </a:lnTo>
                <a:lnTo>
                  <a:pt x="1357" y="2762"/>
                </a:lnTo>
                <a:lnTo>
                  <a:pt x="1358" y="2765"/>
                </a:lnTo>
                <a:lnTo>
                  <a:pt x="1360" y="2769"/>
                </a:lnTo>
                <a:lnTo>
                  <a:pt x="1363" y="2771"/>
                </a:lnTo>
                <a:lnTo>
                  <a:pt x="1366" y="2773"/>
                </a:lnTo>
                <a:lnTo>
                  <a:pt x="1356" y="2785"/>
                </a:lnTo>
                <a:lnTo>
                  <a:pt x="1344" y="2796"/>
                </a:lnTo>
                <a:lnTo>
                  <a:pt x="1334" y="2806"/>
                </a:lnTo>
                <a:lnTo>
                  <a:pt x="1324" y="2818"/>
                </a:lnTo>
                <a:lnTo>
                  <a:pt x="1322" y="2820"/>
                </a:lnTo>
                <a:lnTo>
                  <a:pt x="1321" y="2823"/>
                </a:lnTo>
                <a:lnTo>
                  <a:pt x="1312" y="2831"/>
                </a:lnTo>
                <a:lnTo>
                  <a:pt x="1304" y="2839"/>
                </a:lnTo>
                <a:lnTo>
                  <a:pt x="1296" y="2849"/>
                </a:lnTo>
                <a:lnTo>
                  <a:pt x="1287" y="2857"/>
                </a:lnTo>
                <a:lnTo>
                  <a:pt x="1285" y="2860"/>
                </a:lnTo>
                <a:lnTo>
                  <a:pt x="1283" y="2864"/>
                </a:lnTo>
                <a:lnTo>
                  <a:pt x="1282" y="2867"/>
                </a:lnTo>
                <a:lnTo>
                  <a:pt x="1282" y="2872"/>
                </a:lnTo>
                <a:lnTo>
                  <a:pt x="1282" y="2875"/>
                </a:lnTo>
                <a:lnTo>
                  <a:pt x="1283" y="2878"/>
                </a:lnTo>
                <a:lnTo>
                  <a:pt x="1285" y="2882"/>
                </a:lnTo>
                <a:lnTo>
                  <a:pt x="1289" y="2885"/>
                </a:lnTo>
                <a:lnTo>
                  <a:pt x="1296" y="2890"/>
                </a:lnTo>
                <a:lnTo>
                  <a:pt x="1304" y="2894"/>
                </a:lnTo>
                <a:lnTo>
                  <a:pt x="1313" y="2898"/>
                </a:lnTo>
                <a:lnTo>
                  <a:pt x="1322" y="2899"/>
                </a:lnTo>
                <a:lnTo>
                  <a:pt x="1322" y="2900"/>
                </a:lnTo>
                <a:lnTo>
                  <a:pt x="1319" y="2903"/>
                </a:lnTo>
                <a:lnTo>
                  <a:pt x="1317" y="2907"/>
                </a:lnTo>
                <a:lnTo>
                  <a:pt x="1316" y="2910"/>
                </a:lnTo>
                <a:lnTo>
                  <a:pt x="1316" y="2913"/>
                </a:lnTo>
                <a:lnTo>
                  <a:pt x="1316" y="2917"/>
                </a:lnTo>
                <a:lnTo>
                  <a:pt x="1317" y="2920"/>
                </a:lnTo>
                <a:lnTo>
                  <a:pt x="1319" y="2925"/>
                </a:lnTo>
                <a:lnTo>
                  <a:pt x="1323" y="2928"/>
                </a:lnTo>
                <a:lnTo>
                  <a:pt x="1324" y="2929"/>
                </a:lnTo>
                <a:lnTo>
                  <a:pt x="1326" y="2931"/>
                </a:lnTo>
                <a:lnTo>
                  <a:pt x="1325" y="2930"/>
                </a:lnTo>
                <a:lnTo>
                  <a:pt x="1324" y="2929"/>
                </a:lnTo>
                <a:lnTo>
                  <a:pt x="1304" y="2966"/>
                </a:lnTo>
                <a:lnTo>
                  <a:pt x="1311" y="2958"/>
                </a:lnTo>
                <a:lnTo>
                  <a:pt x="1318" y="2950"/>
                </a:lnTo>
                <a:lnTo>
                  <a:pt x="1326" y="2942"/>
                </a:lnTo>
                <a:lnTo>
                  <a:pt x="1334" y="2935"/>
                </a:lnTo>
                <a:lnTo>
                  <a:pt x="1332" y="2934"/>
                </a:lnTo>
                <a:lnTo>
                  <a:pt x="1330" y="2933"/>
                </a:lnTo>
                <a:lnTo>
                  <a:pt x="1337" y="2936"/>
                </a:lnTo>
                <a:lnTo>
                  <a:pt x="1343" y="2939"/>
                </a:lnTo>
                <a:lnTo>
                  <a:pt x="1350" y="2941"/>
                </a:lnTo>
                <a:lnTo>
                  <a:pt x="1357" y="2942"/>
                </a:lnTo>
                <a:lnTo>
                  <a:pt x="1348" y="2951"/>
                </a:lnTo>
                <a:lnTo>
                  <a:pt x="1339" y="2961"/>
                </a:lnTo>
                <a:lnTo>
                  <a:pt x="1337" y="2964"/>
                </a:lnTo>
                <a:lnTo>
                  <a:pt x="1335" y="2967"/>
                </a:lnTo>
                <a:lnTo>
                  <a:pt x="1334" y="2971"/>
                </a:lnTo>
                <a:lnTo>
                  <a:pt x="1334" y="2974"/>
                </a:lnTo>
                <a:lnTo>
                  <a:pt x="1335" y="2978"/>
                </a:lnTo>
                <a:lnTo>
                  <a:pt x="1336" y="2982"/>
                </a:lnTo>
                <a:lnTo>
                  <a:pt x="1337" y="2986"/>
                </a:lnTo>
                <a:lnTo>
                  <a:pt x="1339" y="2989"/>
                </a:lnTo>
                <a:lnTo>
                  <a:pt x="1344" y="2993"/>
                </a:lnTo>
                <a:lnTo>
                  <a:pt x="1349" y="2996"/>
                </a:lnTo>
                <a:lnTo>
                  <a:pt x="1355" y="2998"/>
                </a:lnTo>
                <a:lnTo>
                  <a:pt x="1361" y="3000"/>
                </a:lnTo>
                <a:lnTo>
                  <a:pt x="1366" y="3002"/>
                </a:lnTo>
                <a:lnTo>
                  <a:pt x="1372" y="3003"/>
                </a:lnTo>
                <a:lnTo>
                  <a:pt x="1378" y="3003"/>
                </a:lnTo>
                <a:lnTo>
                  <a:pt x="1384" y="3003"/>
                </a:lnTo>
                <a:lnTo>
                  <a:pt x="1384" y="3007"/>
                </a:lnTo>
                <a:lnTo>
                  <a:pt x="1386" y="3012"/>
                </a:lnTo>
                <a:lnTo>
                  <a:pt x="1387" y="3016"/>
                </a:lnTo>
                <a:lnTo>
                  <a:pt x="1389" y="3019"/>
                </a:lnTo>
                <a:lnTo>
                  <a:pt x="1393" y="3023"/>
                </a:lnTo>
                <a:lnTo>
                  <a:pt x="1397" y="3026"/>
                </a:lnTo>
                <a:lnTo>
                  <a:pt x="1401" y="3029"/>
                </a:lnTo>
                <a:lnTo>
                  <a:pt x="1406" y="3031"/>
                </a:lnTo>
                <a:lnTo>
                  <a:pt x="1411" y="3032"/>
                </a:lnTo>
                <a:lnTo>
                  <a:pt x="1416" y="3033"/>
                </a:lnTo>
                <a:lnTo>
                  <a:pt x="1422" y="3033"/>
                </a:lnTo>
                <a:lnTo>
                  <a:pt x="1427" y="3033"/>
                </a:lnTo>
                <a:lnTo>
                  <a:pt x="1445" y="3034"/>
                </a:lnTo>
                <a:lnTo>
                  <a:pt x="1464" y="3034"/>
                </a:lnTo>
                <a:lnTo>
                  <a:pt x="1481" y="3034"/>
                </a:lnTo>
                <a:lnTo>
                  <a:pt x="1500" y="3032"/>
                </a:lnTo>
                <a:lnTo>
                  <a:pt x="1506" y="3033"/>
                </a:lnTo>
                <a:lnTo>
                  <a:pt x="1511" y="3032"/>
                </a:lnTo>
                <a:lnTo>
                  <a:pt x="1517" y="3031"/>
                </a:lnTo>
                <a:lnTo>
                  <a:pt x="1522" y="3030"/>
                </a:lnTo>
                <a:lnTo>
                  <a:pt x="1526" y="3028"/>
                </a:lnTo>
                <a:lnTo>
                  <a:pt x="1530" y="3025"/>
                </a:lnTo>
                <a:lnTo>
                  <a:pt x="1534" y="3022"/>
                </a:lnTo>
                <a:lnTo>
                  <a:pt x="1538" y="3018"/>
                </a:lnTo>
                <a:lnTo>
                  <a:pt x="1541" y="3015"/>
                </a:lnTo>
                <a:lnTo>
                  <a:pt x="1544" y="3011"/>
                </a:lnTo>
                <a:lnTo>
                  <a:pt x="1550" y="3010"/>
                </a:lnTo>
                <a:lnTo>
                  <a:pt x="1555" y="3007"/>
                </a:lnTo>
                <a:lnTo>
                  <a:pt x="1589" y="2971"/>
                </a:lnTo>
                <a:lnTo>
                  <a:pt x="1623" y="2936"/>
                </a:lnTo>
                <a:lnTo>
                  <a:pt x="1657" y="2901"/>
                </a:lnTo>
                <a:lnTo>
                  <a:pt x="1691" y="2865"/>
                </a:lnTo>
                <a:lnTo>
                  <a:pt x="1725" y="2830"/>
                </a:lnTo>
                <a:lnTo>
                  <a:pt x="1760" y="2795"/>
                </a:lnTo>
                <a:lnTo>
                  <a:pt x="1794" y="2760"/>
                </a:lnTo>
                <a:lnTo>
                  <a:pt x="1829" y="2724"/>
                </a:lnTo>
                <a:lnTo>
                  <a:pt x="1850" y="2712"/>
                </a:lnTo>
                <a:lnTo>
                  <a:pt x="1872" y="2699"/>
                </a:lnTo>
                <a:lnTo>
                  <a:pt x="1892" y="2687"/>
                </a:lnTo>
                <a:lnTo>
                  <a:pt x="1913" y="2675"/>
                </a:lnTo>
                <a:lnTo>
                  <a:pt x="1936" y="2659"/>
                </a:lnTo>
                <a:lnTo>
                  <a:pt x="1958" y="2645"/>
                </a:lnTo>
                <a:lnTo>
                  <a:pt x="1981" y="2629"/>
                </a:lnTo>
                <a:lnTo>
                  <a:pt x="2004" y="2613"/>
                </a:lnTo>
                <a:lnTo>
                  <a:pt x="2026" y="2599"/>
                </a:lnTo>
                <a:lnTo>
                  <a:pt x="2049" y="2583"/>
                </a:lnTo>
                <a:lnTo>
                  <a:pt x="2071" y="2568"/>
                </a:lnTo>
                <a:lnTo>
                  <a:pt x="2093" y="2553"/>
                </a:lnTo>
                <a:lnTo>
                  <a:pt x="2119" y="2537"/>
                </a:lnTo>
                <a:lnTo>
                  <a:pt x="2144" y="2520"/>
                </a:lnTo>
                <a:lnTo>
                  <a:pt x="2169" y="2505"/>
                </a:lnTo>
                <a:lnTo>
                  <a:pt x="2195" y="2489"/>
                </a:lnTo>
                <a:lnTo>
                  <a:pt x="2220" y="2472"/>
                </a:lnTo>
                <a:lnTo>
                  <a:pt x="2245" y="2457"/>
                </a:lnTo>
                <a:lnTo>
                  <a:pt x="2271" y="2441"/>
                </a:lnTo>
                <a:lnTo>
                  <a:pt x="2297" y="2426"/>
                </a:lnTo>
                <a:lnTo>
                  <a:pt x="2331" y="2405"/>
                </a:lnTo>
                <a:lnTo>
                  <a:pt x="2365" y="2383"/>
                </a:lnTo>
                <a:lnTo>
                  <a:pt x="2399" y="2362"/>
                </a:lnTo>
                <a:lnTo>
                  <a:pt x="2434" y="2342"/>
                </a:lnTo>
                <a:lnTo>
                  <a:pt x="2410" y="2362"/>
                </a:lnTo>
                <a:lnTo>
                  <a:pt x="2387" y="2384"/>
                </a:lnTo>
                <a:lnTo>
                  <a:pt x="2365" y="2405"/>
                </a:lnTo>
                <a:lnTo>
                  <a:pt x="2341" y="2427"/>
                </a:lnTo>
                <a:lnTo>
                  <a:pt x="2318" y="2448"/>
                </a:lnTo>
                <a:lnTo>
                  <a:pt x="2295" y="2468"/>
                </a:lnTo>
                <a:lnTo>
                  <a:pt x="2272" y="2490"/>
                </a:lnTo>
                <a:lnTo>
                  <a:pt x="2248" y="2511"/>
                </a:lnTo>
                <a:lnTo>
                  <a:pt x="2244" y="2515"/>
                </a:lnTo>
                <a:lnTo>
                  <a:pt x="2242" y="2520"/>
                </a:lnTo>
                <a:lnTo>
                  <a:pt x="2241" y="2526"/>
                </a:lnTo>
                <a:lnTo>
                  <a:pt x="2241" y="2532"/>
                </a:lnTo>
                <a:lnTo>
                  <a:pt x="2232" y="2541"/>
                </a:lnTo>
                <a:lnTo>
                  <a:pt x="2222" y="2549"/>
                </a:lnTo>
                <a:lnTo>
                  <a:pt x="2219" y="2552"/>
                </a:lnTo>
                <a:lnTo>
                  <a:pt x="2217" y="2555"/>
                </a:lnTo>
                <a:lnTo>
                  <a:pt x="2215" y="2558"/>
                </a:lnTo>
                <a:lnTo>
                  <a:pt x="2214" y="2562"/>
                </a:lnTo>
                <a:lnTo>
                  <a:pt x="2213" y="2569"/>
                </a:lnTo>
                <a:lnTo>
                  <a:pt x="2214" y="2576"/>
                </a:lnTo>
                <a:lnTo>
                  <a:pt x="2217" y="2582"/>
                </a:lnTo>
                <a:lnTo>
                  <a:pt x="2221" y="2589"/>
                </a:lnTo>
                <a:lnTo>
                  <a:pt x="2226" y="2593"/>
                </a:lnTo>
                <a:lnTo>
                  <a:pt x="2234" y="2596"/>
                </a:lnTo>
                <a:lnTo>
                  <a:pt x="2240" y="2596"/>
                </a:lnTo>
                <a:lnTo>
                  <a:pt x="2246" y="2596"/>
                </a:lnTo>
                <a:lnTo>
                  <a:pt x="2243" y="2602"/>
                </a:lnTo>
                <a:lnTo>
                  <a:pt x="2241" y="2608"/>
                </a:lnTo>
                <a:lnTo>
                  <a:pt x="2241" y="2614"/>
                </a:lnTo>
                <a:lnTo>
                  <a:pt x="2243" y="2621"/>
                </a:lnTo>
                <a:lnTo>
                  <a:pt x="2246" y="2626"/>
                </a:lnTo>
                <a:lnTo>
                  <a:pt x="2250" y="2631"/>
                </a:lnTo>
                <a:lnTo>
                  <a:pt x="2255" y="2635"/>
                </a:lnTo>
                <a:lnTo>
                  <a:pt x="2262" y="2637"/>
                </a:lnTo>
                <a:lnTo>
                  <a:pt x="2272" y="2637"/>
                </a:lnTo>
                <a:lnTo>
                  <a:pt x="2281" y="2636"/>
                </a:lnTo>
                <a:lnTo>
                  <a:pt x="2273" y="2645"/>
                </a:lnTo>
                <a:lnTo>
                  <a:pt x="2265" y="2652"/>
                </a:lnTo>
                <a:lnTo>
                  <a:pt x="2262" y="2655"/>
                </a:lnTo>
                <a:lnTo>
                  <a:pt x="2260" y="2658"/>
                </a:lnTo>
                <a:lnTo>
                  <a:pt x="2257" y="2661"/>
                </a:lnTo>
                <a:lnTo>
                  <a:pt x="2256" y="2665"/>
                </a:lnTo>
                <a:lnTo>
                  <a:pt x="2255" y="2671"/>
                </a:lnTo>
                <a:lnTo>
                  <a:pt x="2256" y="2679"/>
                </a:lnTo>
                <a:lnTo>
                  <a:pt x="2260" y="2685"/>
                </a:lnTo>
                <a:lnTo>
                  <a:pt x="2264" y="2691"/>
                </a:lnTo>
                <a:lnTo>
                  <a:pt x="2270" y="2695"/>
                </a:lnTo>
                <a:lnTo>
                  <a:pt x="2277" y="2698"/>
                </a:lnTo>
                <a:lnTo>
                  <a:pt x="2288" y="2698"/>
                </a:lnTo>
                <a:lnTo>
                  <a:pt x="2301" y="2697"/>
                </a:lnTo>
                <a:lnTo>
                  <a:pt x="2301" y="2703"/>
                </a:lnTo>
                <a:lnTo>
                  <a:pt x="2301" y="2708"/>
                </a:lnTo>
                <a:lnTo>
                  <a:pt x="2303" y="2713"/>
                </a:lnTo>
                <a:lnTo>
                  <a:pt x="2305" y="2717"/>
                </a:lnTo>
                <a:lnTo>
                  <a:pt x="2308" y="2721"/>
                </a:lnTo>
                <a:lnTo>
                  <a:pt x="2311" y="2725"/>
                </a:lnTo>
                <a:lnTo>
                  <a:pt x="2315" y="2729"/>
                </a:lnTo>
                <a:lnTo>
                  <a:pt x="2319" y="2731"/>
                </a:lnTo>
                <a:lnTo>
                  <a:pt x="2332" y="2731"/>
                </a:lnTo>
                <a:lnTo>
                  <a:pt x="2343" y="2730"/>
                </a:lnTo>
                <a:lnTo>
                  <a:pt x="2354" y="2727"/>
                </a:lnTo>
                <a:lnTo>
                  <a:pt x="2366" y="2724"/>
                </a:lnTo>
                <a:lnTo>
                  <a:pt x="2375" y="2722"/>
                </a:lnTo>
                <a:lnTo>
                  <a:pt x="2383" y="2720"/>
                </a:lnTo>
                <a:lnTo>
                  <a:pt x="2392" y="2717"/>
                </a:lnTo>
                <a:lnTo>
                  <a:pt x="2399" y="2713"/>
                </a:lnTo>
                <a:lnTo>
                  <a:pt x="2405" y="2714"/>
                </a:lnTo>
                <a:lnTo>
                  <a:pt x="2411" y="2714"/>
                </a:lnTo>
                <a:lnTo>
                  <a:pt x="2417" y="2714"/>
                </a:lnTo>
                <a:lnTo>
                  <a:pt x="2424" y="2713"/>
                </a:lnTo>
                <a:lnTo>
                  <a:pt x="2436" y="2709"/>
                </a:lnTo>
                <a:lnTo>
                  <a:pt x="2445" y="2705"/>
                </a:lnTo>
                <a:lnTo>
                  <a:pt x="2456" y="2698"/>
                </a:lnTo>
                <a:lnTo>
                  <a:pt x="2466" y="2693"/>
                </a:lnTo>
                <a:lnTo>
                  <a:pt x="2476" y="2687"/>
                </a:lnTo>
                <a:lnTo>
                  <a:pt x="2487" y="2681"/>
                </a:lnTo>
                <a:lnTo>
                  <a:pt x="2492" y="2682"/>
                </a:lnTo>
                <a:lnTo>
                  <a:pt x="2498" y="2682"/>
                </a:lnTo>
                <a:lnTo>
                  <a:pt x="2490" y="2687"/>
                </a:lnTo>
                <a:lnTo>
                  <a:pt x="2482" y="2692"/>
                </a:lnTo>
                <a:lnTo>
                  <a:pt x="2478" y="2694"/>
                </a:lnTo>
                <a:lnTo>
                  <a:pt x="2476" y="2697"/>
                </a:lnTo>
                <a:lnTo>
                  <a:pt x="2474" y="2701"/>
                </a:lnTo>
                <a:lnTo>
                  <a:pt x="2472" y="2704"/>
                </a:lnTo>
                <a:lnTo>
                  <a:pt x="2470" y="2711"/>
                </a:lnTo>
                <a:lnTo>
                  <a:pt x="2470" y="2717"/>
                </a:lnTo>
                <a:lnTo>
                  <a:pt x="2471" y="2724"/>
                </a:lnTo>
                <a:lnTo>
                  <a:pt x="2474" y="2731"/>
                </a:lnTo>
                <a:lnTo>
                  <a:pt x="2479" y="2736"/>
                </a:lnTo>
                <a:lnTo>
                  <a:pt x="2487" y="2740"/>
                </a:lnTo>
                <a:lnTo>
                  <a:pt x="2500" y="2742"/>
                </a:lnTo>
                <a:lnTo>
                  <a:pt x="2514" y="2743"/>
                </a:lnTo>
                <a:lnTo>
                  <a:pt x="2514" y="2747"/>
                </a:lnTo>
                <a:lnTo>
                  <a:pt x="2514" y="2751"/>
                </a:lnTo>
                <a:lnTo>
                  <a:pt x="2516" y="2755"/>
                </a:lnTo>
                <a:lnTo>
                  <a:pt x="2517" y="2760"/>
                </a:lnTo>
                <a:lnTo>
                  <a:pt x="2520" y="2763"/>
                </a:lnTo>
                <a:lnTo>
                  <a:pt x="2523" y="2767"/>
                </a:lnTo>
                <a:lnTo>
                  <a:pt x="2526" y="2769"/>
                </a:lnTo>
                <a:lnTo>
                  <a:pt x="2529" y="2771"/>
                </a:lnTo>
                <a:lnTo>
                  <a:pt x="2540" y="2774"/>
                </a:lnTo>
                <a:lnTo>
                  <a:pt x="2552" y="2775"/>
                </a:lnTo>
                <a:lnTo>
                  <a:pt x="2564" y="2775"/>
                </a:lnTo>
                <a:lnTo>
                  <a:pt x="2575" y="2774"/>
                </a:lnTo>
                <a:lnTo>
                  <a:pt x="2588" y="2773"/>
                </a:lnTo>
                <a:lnTo>
                  <a:pt x="2599" y="2771"/>
                </a:lnTo>
                <a:lnTo>
                  <a:pt x="2610" y="2768"/>
                </a:lnTo>
                <a:lnTo>
                  <a:pt x="2621" y="2764"/>
                </a:lnTo>
                <a:lnTo>
                  <a:pt x="2625" y="2761"/>
                </a:lnTo>
                <a:lnTo>
                  <a:pt x="2629" y="2758"/>
                </a:lnTo>
                <a:lnTo>
                  <a:pt x="2639" y="2755"/>
                </a:lnTo>
                <a:lnTo>
                  <a:pt x="2650" y="2753"/>
                </a:lnTo>
                <a:lnTo>
                  <a:pt x="2658" y="2750"/>
                </a:lnTo>
                <a:lnTo>
                  <a:pt x="2665" y="2746"/>
                </a:lnTo>
                <a:lnTo>
                  <a:pt x="2702" y="2720"/>
                </a:lnTo>
                <a:lnTo>
                  <a:pt x="2739" y="2693"/>
                </a:lnTo>
                <a:lnTo>
                  <a:pt x="2776" y="2666"/>
                </a:lnTo>
                <a:lnTo>
                  <a:pt x="2813" y="2638"/>
                </a:lnTo>
                <a:lnTo>
                  <a:pt x="2844" y="2616"/>
                </a:lnTo>
                <a:lnTo>
                  <a:pt x="2875" y="2592"/>
                </a:lnTo>
                <a:lnTo>
                  <a:pt x="2904" y="2568"/>
                </a:lnTo>
                <a:lnTo>
                  <a:pt x="2934" y="2543"/>
                </a:lnTo>
                <a:lnTo>
                  <a:pt x="2963" y="2517"/>
                </a:lnTo>
                <a:lnTo>
                  <a:pt x="2991" y="2491"/>
                </a:lnTo>
                <a:lnTo>
                  <a:pt x="3019" y="2464"/>
                </a:lnTo>
                <a:lnTo>
                  <a:pt x="3046" y="2436"/>
                </a:lnTo>
                <a:lnTo>
                  <a:pt x="3079" y="2410"/>
                </a:lnTo>
                <a:lnTo>
                  <a:pt x="3113" y="2383"/>
                </a:lnTo>
                <a:lnTo>
                  <a:pt x="3147" y="2357"/>
                </a:lnTo>
                <a:lnTo>
                  <a:pt x="3181" y="2331"/>
                </a:lnTo>
                <a:lnTo>
                  <a:pt x="3214" y="2304"/>
                </a:lnTo>
                <a:lnTo>
                  <a:pt x="3248" y="2278"/>
                </a:lnTo>
                <a:lnTo>
                  <a:pt x="3281" y="2252"/>
                </a:lnTo>
                <a:lnTo>
                  <a:pt x="3315" y="2226"/>
                </a:lnTo>
                <a:lnTo>
                  <a:pt x="3351" y="2198"/>
                </a:lnTo>
                <a:lnTo>
                  <a:pt x="3386" y="2169"/>
                </a:lnTo>
                <a:lnTo>
                  <a:pt x="3422" y="2141"/>
                </a:lnTo>
                <a:lnTo>
                  <a:pt x="3458" y="2112"/>
                </a:lnTo>
                <a:lnTo>
                  <a:pt x="3463" y="2115"/>
                </a:lnTo>
                <a:lnTo>
                  <a:pt x="3468" y="2117"/>
                </a:lnTo>
                <a:lnTo>
                  <a:pt x="3473" y="2117"/>
                </a:lnTo>
                <a:lnTo>
                  <a:pt x="3479" y="2115"/>
                </a:lnTo>
                <a:lnTo>
                  <a:pt x="3480" y="2111"/>
                </a:lnTo>
                <a:lnTo>
                  <a:pt x="3480" y="2105"/>
                </a:lnTo>
                <a:lnTo>
                  <a:pt x="3479" y="2100"/>
                </a:lnTo>
                <a:lnTo>
                  <a:pt x="3478" y="2096"/>
                </a:lnTo>
                <a:lnTo>
                  <a:pt x="3503" y="2076"/>
                </a:lnTo>
                <a:lnTo>
                  <a:pt x="3529" y="2056"/>
                </a:lnTo>
                <a:lnTo>
                  <a:pt x="3553" y="2035"/>
                </a:lnTo>
                <a:lnTo>
                  <a:pt x="3579" y="2014"/>
                </a:lnTo>
                <a:lnTo>
                  <a:pt x="3584" y="2010"/>
                </a:lnTo>
                <a:lnTo>
                  <a:pt x="3590" y="2005"/>
                </a:lnTo>
                <a:lnTo>
                  <a:pt x="3592" y="2002"/>
                </a:lnTo>
                <a:lnTo>
                  <a:pt x="3593" y="1999"/>
                </a:lnTo>
                <a:lnTo>
                  <a:pt x="3594" y="1995"/>
                </a:lnTo>
                <a:lnTo>
                  <a:pt x="3595" y="1991"/>
                </a:lnTo>
                <a:lnTo>
                  <a:pt x="3594" y="1984"/>
                </a:lnTo>
                <a:lnTo>
                  <a:pt x="3592" y="1977"/>
                </a:lnTo>
                <a:lnTo>
                  <a:pt x="3588" y="1971"/>
                </a:lnTo>
                <a:lnTo>
                  <a:pt x="3582" y="1967"/>
                </a:lnTo>
                <a:lnTo>
                  <a:pt x="3577" y="1964"/>
                </a:lnTo>
                <a:lnTo>
                  <a:pt x="3570" y="1963"/>
                </a:lnTo>
                <a:lnTo>
                  <a:pt x="3569" y="1963"/>
                </a:lnTo>
                <a:lnTo>
                  <a:pt x="3567" y="1962"/>
                </a:lnTo>
                <a:lnTo>
                  <a:pt x="3580" y="1952"/>
                </a:lnTo>
                <a:lnTo>
                  <a:pt x="3594" y="1940"/>
                </a:lnTo>
                <a:lnTo>
                  <a:pt x="3597" y="1934"/>
                </a:lnTo>
                <a:lnTo>
                  <a:pt x="3598" y="1927"/>
                </a:lnTo>
                <a:lnTo>
                  <a:pt x="3597" y="1920"/>
                </a:lnTo>
                <a:lnTo>
                  <a:pt x="3595" y="1912"/>
                </a:lnTo>
                <a:lnTo>
                  <a:pt x="3592" y="1908"/>
                </a:lnTo>
                <a:lnTo>
                  <a:pt x="3589" y="1905"/>
                </a:lnTo>
                <a:lnTo>
                  <a:pt x="3584" y="1902"/>
                </a:lnTo>
                <a:lnTo>
                  <a:pt x="3580" y="1900"/>
                </a:lnTo>
                <a:lnTo>
                  <a:pt x="3576" y="1898"/>
                </a:lnTo>
                <a:lnTo>
                  <a:pt x="3572" y="1897"/>
                </a:lnTo>
                <a:lnTo>
                  <a:pt x="3567" y="1896"/>
                </a:lnTo>
                <a:lnTo>
                  <a:pt x="3562" y="1896"/>
                </a:lnTo>
                <a:lnTo>
                  <a:pt x="3549" y="1895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5" y="1894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7" y="1893"/>
                </a:lnTo>
                <a:lnTo>
                  <a:pt x="3537" y="1892"/>
                </a:lnTo>
                <a:lnTo>
                  <a:pt x="3537" y="1892"/>
                </a:lnTo>
                <a:lnTo>
                  <a:pt x="3537" y="1892"/>
                </a:lnTo>
                <a:lnTo>
                  <a:pt x="3537" y="1892"/>
                </a:lnTo>
                <a:lnTo>
                  <a:pt x="3537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1"/>
                </a:lnTo>
                <a:lnTo>
                  <a:pt x="3538" y="1891"/>
                </a:lnTo>
                <a:lnTo>
                  <a:pt x="3538" y="1891"/>
                </a:lnTo>
                <a:lnTo>
                  <a:pt x="3538" y="1891"/>
                </a:lnTo>
                <a:lnTo>
                  <a:pt x="3552" y="1879"/>
                </a:lnTo>
                <a:lnTo>
                  <a:pt x="3567" y="1868"/>
                </a:lnTo>
                <a:lnTo>
                  <a:pt x="3572" y="1864"/>
                </a:lnTo>
                <a:lnTo>
                  <a:pt x="3576" y="1857"/>
                </a:lnTo>
                <a:lnTo>
                  <a:pt x="3578" y="1855"/>
                </a:lnTo>
                <a:lnTo>
                  <a:pt x="3579" y="1852"/>
                </a:lnTo>
                <a:lnTo>
                  <a:pt x="3580" y="1848"/>
                </a:lnTo>
                <a:lnTo>
                  <a:pt x="3581" y="1845"/>
                </a:lnTo>
                <a:lnTo>
                  <a:pt x="3580" y="1838"/>
                </a:lnTo>
                <a:lnTo>
                  <a:pt x="3578" y="1831"/>
                </a:lnTo>
                <a:lnTo>
                  <a:pt x="3575" y="1824"/>
                </a:lnTo>
                <a:lnTo>
                  <a:pt x="3570" y="1821"/>
                </a:lnTo>
                <a:lnTo>
                  <a:pt x="3565" y="1818"/>
                </a:lnTo>
                <a:lnTo>
                  <a:pt x="3559" y="1817"/>
                </a:lnTo>
                <a:lnTo>
                  <a:pt x="3553" y="1816"/>
                </a:lnTo>
                <a:lnTo>
                  <a:pt x="3548" y="1815"/>
                </a:lnTo>
                <a:lnTo>
                  <a:pt x="3548" y="1813"/>
                </a:lnTo>
                <a:lnTo>
                  <a:pt x="3548" y="1811"/>
                </a:lnTo>
                <a:lnTo>
                  <a:pt x="3547" y="1805"/>
                </a:lnTo>
                <a:lnTo>
                  <a:pt x="3546" y="1797"/>
                </a:lnTo>
                <a:lnTo>
                  <a:pt x="3545" y="1793"/>
                </a:lnTo>
                <a:lnTo>
                  <a:pt x="3543" y="1791"/>
                </a:lnTo>
                <a:lnTo>
                  <a:pt x="3541" y="1788"/>
                </a:lnTo>
                <a:lnTo>
                  <a:pt x="3538" y="1786"/>
                </a:lnTo>
                <a:lnTo>
                  <a:pt x="3538" y="1786"/>
                </a:lnTo>
                <a:lnTo>
                  <a:pt x="3538" y="1786"/>
                </a:lnTo>
                <a:lnTo>
                  <a:pt x="3538" y="1786"/>
                </a:lnTo>
                <a:lnTo>
                  <a:pt x="3538" y="1786"/>
                </a:lnTo>
                <a:lnTo>
                  <a:pt x="3538" y="1786"/>
                </a:lnTo>
                <a:lnTo>
                  <a:pt x="3538" y="1786"/>
                </a:lnTo>
                <a:lnTo>
                  <a:pt x="3538" y="1786"/>
                </a:lnTo>
                <a:lnTo>
                  <a:pt x="3538" y="1786"/>
                </a:lnTo>
                <a:lnTo>
                  <a:pt x="3538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5"/>
                </a:lnTo>
                <a:lnTo>
                  <a:pt x="3536" y="1785"/>
                </a:lnTo>
                <a:lnTo>
                  <a:pt x="3536" y="1785"/>
                </a:lnTo>
                <a:lnTo>
                  <a:pt x="3536" y="1785"/>
                </a:lnTo>
                <a:lnTo>
                  <a:pt x="3536" y="1785"/>
                </a:lnTo>
                <a:lnTo>
                  <a:pt x="3536" y="1785"/>
                </a:lnTo>
                <a:lnTo>
                  <a:pt x="3536" y="1785"/>
                </a:lnTo>
                <a:lnTo>
                  <a:pt x="3536" y="1785"/>
                </a:lnTo>
                <a:lnTo>
                  <a:pt x="3535" y="1785"/>
                </a:lnTo>
                <a:lnTo>
                  <a:pt x="3535" y="1785"/>
                </a:lnTo>
                <a:lnTo>
                  <a:pt x="3535" y="1785"/>
                </a:lnTo>
                <a:lnTo>
                  <a:pt x="3535" y="1785"/>
                </a:lnTo>
                <a:lnTo>
                  <a:pt x="3535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2" y="1784"/>
                </a:lnTo>
                <a:lnTo>
                  <a:pt x="3532" y="1784"/>
                </a:lnTo>
                <a:lnTo>
                  <a:pt x="3532" y="1784"/>
                </a:lnTo>
                <a:lnTo>
                  <a:pt x="3532" y="1784"/>
                </a:lnTo>
                <a:lnTo>
                  <a:pt x="3532" y="1784"/>
                </a:lnTo>
                <a:lnTo>
                  <a:pt x="3532" y="1784"/>
                </a:lnTo>
                <a:lnTo>
                  <a:pt x="3532" y="1784"/>
                </a:lnTo>
                <a:lnTo>
                  <a:pt x="3532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1" y="1784"/>
                </a:lnTo>
                <a:lnTo>
                  <a:pt x="3530" y="1784"/>
                </a:lnTo>
                <a:lnTo>
                  <a:pt x="3530" y="1784"/>
                </a:lnTo>
                <a:lnTo>
                  <a:pt x="3530" y="1784"/>
                </a:lnTo>
                <a:lnTo>
                  <a:pt x="3529" y="1784"/>
                </a:lnTo>
                <a:lnTo>
                  <a:pt x="3529" y="1784"/>
                </a:lnTo>
                <a:lnTo>
                  <a:pt x="3529" y="1784"/>
                </a:lnTo>
                <a:lnTo>
                  <a:pt x="3528" y="1783"/>
                </a:lnTo>
                <a:lnTo>
                  <a:pt x="3528" y="1783"/>
                </a:lnTo>
                <a:lnTo>
                  <a:pt x="3528" y="1783"/>
                </a:lnTo>
                <a:lnTo>
                  <a:pt x="3527" y="1783"/>
                </a:lnTo>
                <a:lnTo>
                  <a:pt x="3527" y="1783"/>
                </a:lnTo>
                <a:lnTo>
                  <a:pt x="3527" y="1783"/>
                </a:lnTo>
                <a:lnTo>
                  <a:pt x="3526" y="1783"/>
                </a:lnTo>
                <a:lnTo>
                  <a:pt x="3526" y="1783"/>
                </a:lnTo>
                <a:lnTo>
                  <a:pt x="3526" y="1783"/>
                </a:lnTo>
                <a:lnTo>
                  <a:pt x="3526" y="1783"/>
                </a:lnTo>
                <a:lnTo>
                  <a:pt x="3525" y="1783"/>
                </a:lnTo>
                <a:lnTo>
                  <a:pt x="3524" y="1782"/>
                </a:lnTo>
                <a:lnTo>
                  <a:pt x="3524" y="1782"/>
                </a:lnTo>
                <a:lnTo>
                  <a:pt x="3523" y="1782"/>
                </a:lnTo>
                <a:lnTo>
                  <a:pt x="3523" y="1782"/>
                </a:lnTo>
                <a:lnTo>
                  <a:pt x="3523" y="1782"/>
                </a:lnTo>
                <a:lnTo>
                  <a:pt x="3523" y="1782"/>
                </a:lnTo>
                <a:lnTo>
                  <a:pt x="3522" y="1782"/>
                </a:lnTo>
                <a:lnTo>
                  <a:pt x="3522" y="1782"/>
                </a:lnTo>
                <a:lnTo>
                  <a:pt x="3522" y="1782"/>
                </a:lnTo>
                <a:lnTo>
                  <a:pt x="3520" y="1782"/>
                </a:lnTo>
                <a:lnTo>
                  <a:pt x="3520" y="1782"/>
                </a:lnTo>
                <a:lnTo>
                  <a:pt x="3520" y="1782"/>
                </a:lnTo>
                <a:lnTo>
                  <a:pt x="3519" y="1781"/>
                </a:lnTo>
                <a:lnTo>
                  <a:pt x="3519" y="1781"/>
                </a:lnTo>
                <a:lnTo>
                  <a:pt x="3517" y="1781"/>
                </a:lnTo>
                <a:lnTo>
                  <a:pt x="3517" y="1781"/>
                </a:lnTo>
                <a:lnTo>
                  <a:pt x="3517" y="1781"/>
                </a:lnTo>
                <a:lnTo>
                  <a:pt x="3517" y="1781"/>
                </a:lnTo>
                <a:lnTo>
                  <a:pt x="3516" y="1781"/>
                </a:lnTo>
                <a:lnTo>
                  <a:pt x="3516" y="1781"/>
                </a:lnTo>
                <a:lnTo>
                  <a:pt x="3516" y="1781"/>
                </a:lnTo>
                <a:lnTo>
                  <a:pt x="3515" y="1781"/>
                </a:lnTo>
                <a:lnTo>
                  <a:pt x="3515" y="1781"/>
                </a:lnTo>
                <a:lnTo>
                  <a:pt x="3514" y="1781"/>
                </a:lnTo>
                <a:lnTo>
                  <a:pt x="3514" y="1781"/>
                </a:lnTo>
                <a:lnTo>
                  <a:pt x="3514" y="1780"/>
                </a:lnTo>
                <a:lnTo>
                  <a:pt x="3514" y="1780"/>
                </a:lnTo>
                <a:lnTo>
                  <a:pt x="3513" y="1780"/>
                </a:lnTo>
                <a:lnTo>
                  <a:pt x="3512" y="1780"/>
                </a:lnTo>
                <a:lnTo>
                  <a:pt x="3512" y="1780"/>
                </a:lnTo>
                <a:lnTo>
                  <a:pt x="3512" y="1780"/>
                </a:lnTo>
                <a:lnTo>
                  <a:pt x="3512" y="1780"/>
                </a:lnTo>
                <a:lnTo>
                  <a:pt x="3511" y="1780"/>
                </a:lnTo>
                <a:lnTo>
                  <a:pt x="3511" y="1780"/>
                </a:lnTo>
                <a:lnTo>
                  <a:pt x="3510" y="1780"/>
                </a:lnTo>
                <a:lnTo>
                  <a:pt x="3509" y="1780"/>
                </a:lnTo>
                <a:lnTo>
                  <a:pt x="3509" y="1780"/>
                </a:lnTo>
                <a:lnTo>
                  <a:pt x="3508" y="1780"/>
                </a:lnTo>
                <a:lnTo>
                  <a:pt x="3508" y="1780"/>
                </a:lnTo>
                <a:lnTo>
                  <a:pt x="3506" y="1780"/>
                </a:lnTo>
                <a:lnTo>
                  <a:pt x="3506" y="1780"/>
                </a:lnTo>
                <a:lnTo>
                  <a:pt x="3506" y="1780"/>
                </a:lnTo>
                <a:lnTo>
                  <a:pt x="3505" y="1780"/>
                </a:lnTo>
                <a:lnTo>
                  <a:pt x="3505" y="1779"/>
                </a:lnTo>
                <a:lnTo>
                  <a:pt x="3505" y="1779"/>
                </a:lnTo>
                <a:lnTo>
                  <a:pt x="3504" y="1779"/>
                </a:lnTo>
                <a:lnTo>
                  <a:pt x="3504" y="1779"/>
                </a:lnTo>
                <a:lnTo>
                  <a:pt x="3504" y="1779"/>
                </a:lnTo>
                <a:lnTo>
                  <a:pt x="3504" y="1779"/>
                </a:lnTo>
                <a:lnTo>
                  <a:pt x="3503" y="1779"/>
                </a:lnTo>
                <a:lnTo>
                  <a:pt x="3503" y="1779"/>
                </a:lnTo>
                <a:lnTo>
                  <a:pt x="3503" y="1779"/>
                </a:lnTo>
                <a:lnTo>
                  <a:pt x="3503" y="1779"/>
                </a:lnTo>
                <a:lnTo>
                  <a:pt x="3501" y="1779"/>
                </a:lnTo>
                <a:lnTo>
                  <a:pt x="3501" y="1779"/>
                </a:lnTo>
                <a:lnTo>
                  <a:pt x="3501" y="1779"/>
                </a:lnTo>
                <a:lnTo>
                  <a:pt x="3501" y="1779"/>
                </a:lnTo>
                <a:lnTo>
                  <a:pt x="3501" y="1779"/>
                </a:lnTo>
                <a:lnTo>
                  <a:pt x="3500" y="1779"/>
                </a:lnTo>
                <a:lnTo>
                  <a:pt x="3500" y="1779"/>
                </a:lnTo>
                <a:lnTo>
                  <a:pt x="3499" y="1779"/>
                </a:lnTo>
                <a:lnTo>
                  <a:pt x="3499" y="1779"/>
                </a:lnTo>
                <a:lnTo>
                  <a:pt x="3499" y="1779"/>
                </a:lnTo>
                <a:lnTo>
                  <a:pt x="3498" y="1779"/>
                </a:lnTo>
                <a:lnTo>
                  <a:pt x="3498" y="1779"/>
                </a:lnTo>
                <a:lnTo>
                  <a:pt x="3498" y="1779"/>
                </a:lnTo>
                <a:lnTo>
                  <a:pt x="3496" y="1779"/>
                </a:lnTo>
                <a:lnTo>
                  <a:pt x="3496" y="1779"/>
                </a:lnTo>
                <a:lnTo>
                  <a:pt x="3496" y="1779"/>
                </a:lnTo>
                <a:lnTo>
                  <a:pt x="3495" y="1779"/>
                </a:lnTo>
                <a:lnTo>
                  <a:pt x="3495" y="1779"/>
                </a:lnTo>
                <a:lnTo>
                  <a:pt x="3494" y="1779"/>
                </a:lnTo>
                <a:lnTo>
                  <a:pt x="3494" y="1779"/>
                </a:lnTo>
                <a:lnTo>
                  <a:pt x="3494" y="1779"/>
                </a:lnTo>
                <a:lnTo>
                  <a:pt x="3493" y="1779"/>
                </a:lnTo>
                <a:lnTo>
                  <a:pt x="3493" y="1779"/>
                </a:lnTo>
                <a:lnTo>
                  <a:pt x="3492" y="1779"/>
                </a:lnTo>
                <a:lnTo>
                  <a:pt x="3492" y="1779"/>
                </a:lnTo>
                <a:lnTo>
                  <a:pt x="3491" y="1779"/>
                </a:lnTo>
                <a:lnTo>
                  <a:pt x="3491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5" y="1779"/>
                </a:lnTo>
                <a:lnTo>
                  <a:pt x="3485" y="1779"/>
                </a:lnTo>
                <a:lnTo>
                  <a:pt x="3485" y="1779"/>
                </a:lnTo>
                <a:lnTo>
                  <a:pt x="3485" y="1779"/>
                </a:lnTo>
                <a:lnTo>
                  <a:pt x="3485" y="1779"/>
                </a:lnTo>
                <a:lnTo>
                  <a:pt x="3484" y="1779"/>
                </a:lnTo>
                <a:lnTo>
                  <a:pt x="3484" y="1779"/>
                </a:lnTo>
                <a:lnTo>
                  <a:pt x="3484" y="1779"/>
                </a:lnTo>
                <a:lnTo>
                  <a:pt x="3483" y="1779"/>
                </a:lnTo>
                <a:lnTo>
                  <a:pt x="3483" y="1779"/>
                </a:lnTo>
                <a:lnTo>
                  <a:pt x="3483" y="1779"/>
                </a:lnTo>
                <a:lnTo>
                  <a:pt x="3490" y="1771"/>
                </a:lnTo>
                <a:lnTo>
                  <a:pt x="3496" y="1763"/>
                </a:lnTo>
                <a:lnTo>
                  <a:pt x="3496" y="1763"/>
                </a:lnTo>
                <a:lnTo>
                  <a:pt x="3497" y="1762"/>
                </a:lnTo>
                <a:lnTo>
                  <a:pt x="3498" y="1761"/>
                </a:lnTo>
                <a:lnTo>
                  <a:pt x="3503" y="1755"/>
                </a:lnTo>
                <a:lnTo>
                  <a:pt x="3508" y="1749"/>
                </a:lnTo>
                <a:lnTo>
                  <a:pt x="3509" y="1748"/>
                </a:lnTo>
                <a:lnTo>
                  <a:pt x="3515" y="1740"/>
                </a:lnTo>
                <a:lnTo>
                  <a:pt x="3515" y="1740"/>
                </a:lnTo>
                <a:lnTo>
                  <a:pt x="3522" y="1733"/>
                </a:lnTo>
                <a:lnTo>
                  <a:pt x="3522" y="1733"/>
                </a:lnTo>
                <a:lnTo>
                  <a:pt x="3523" y="1732"/>
                </a:lnTo>
                <a:lnTo>
                  <a:pt x="3524" y="1731"/>
                </a:lnTo>
                <a:lnTo>
                  <a:pt x="3529" y="1725"/>
                </a:lnTo>
                <a:lnTo>
                  <a:pt x="3535" y="1719"/>
                </a:lnTo>
                <a:lnTo>
                  <a:pt x="3535" y="1719"/>
                </a:lnTo>
                <a:lnTo>
                  <a:pt x="3535" y="1719"/>
                </a:lnTo>
                <a:lnTo>
                  <a:pt x="3535" y="1719"/>
                </a:lnTo>
                <a:lnTo>
                  <a:pt x="3535" y="1718"/>
                </a:lnTo>
                <a:lnTo>
                  <a:pt x="3535" y="1718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4"/>
                </a:lnTo>
                <a:lnTo>
                  <a:pt x="3538" y="1714"/>
                </a:lnTo>
                <a:lnTo>
                  <a:pt x="3538" y="1714"/>
                </a:lnTo>
                <a:lnTo>
                  <a:pt x="3538" y="1714"/>
                </a:lnTo>
                <a:lnTo>
                  <a:pt x="3538" y="1714"/>
                </a:lnTo>
                <a:lnTo>
                  <a:pt x="3538" y="1714"/>
                </a:lnTo>
                <a:lnTo>
                  <a:pt x="3579" y="1668"/>
                </a:lnTo>
                <a:lnTo>
                  <a:pt x="3622" y="1621"/>
                </a:lnTo>
                <a:lnTo>
                  <a:pt x="3664" y="1575"/>
                </a:lnTo>
                <a:lnTo>
                  <a:pt x="3707" y="1530"/>
                </a:lnTo>
                <a:lnTo>
                  <a:pt x="3751" y="1485"/>
                </a:lnTo>
                <a:lnTo>
                  <a:pt x="3794" y="1441"/>
                </a:lnTo>
                <a:lnTo>
                  <a:pt x="3838" y="1396"/>
                </a:lnTo>
                <a:lnTo>
                  <a:pt x="3883" y="1351"/>
                </a:lnTo>
                <a:lnTo>
                  <a:pt x="3885" y="1347"/>
                </a:lnTo>
                <a:lnTo>
                  <a:pt x="3888" y="1343"/>
                </a:lnTo>
                <a:lnTo>
                  <a:pt x="3890" y="1338"/>
                </a:lnTo>
                <a:lnTo>
                  <a:pt x="3891" y="1332"/>
                </a:lnTo>
                <a:lnTo>
                  <a:pt x="3891" y="1326"/>
                </a:lnTo>
                <a:lnTo>
                  <a:pt x="3890" y="1320"/>
                </a:lnTo>
                <a:lnTo>
                  <a:pt x="3887" y="1315"/>
                </a:lnTo>
                <a:lnTo>
                  <a:pt x="3883" y="1312"/>
                </a:lnTo>
                <a:lnTo>
                  <a:pt x="3876" y="1307"/>
                </a:lnTo>
                <a:lnTo>
                  <a:pt x="3869" y="1303"/>
                </a:lnTo>
                <a:lnTo>
                  <a:pt x="3876" y="1295"/>
                </a:lnTo>
                <a:lnTo>
                  <a:pt x="3884" y="1288"/>
                </a:lnTo>
                <a:lnTo>
                  <a:pt x="3887" y="1284"/>
                </a:lnTo>
                <a:lnTo>
                  <a:pt x="3890" y="1280"/>
                </a:lnTo>
                <a:lnTo>
                  <a:pt x="3892" y="1274"/>
                </a:lnTo>
                <a:lnTo>
                  <a:pt x="3893" y="1269"/>
                </a:lnTo>
                <a:lnTo>
                  <a:pt x="3894" y="1263"/>
                </a:lnTo>
                <a:lnTo>
                  <a:pt x="3893" y="1257"/>
                </a:lnTo>
                <a:lnTo>
                  <a:pt x="3890" y="1253"/>
                </a:lnTo>
                <a:lnTo>
                  <a:pt x="3886" y="1248"/>
                </a:lnTo>
                <a:lnTo>
                  <a:pt x="3876" y="1242"/>
                </a:lnTo>
                <a:lnTo>
                  <a:pt x="3868" y="1235"/>
                </a:lnTo>
                <a:lnTo>
                  <a:pt x="3859" y="1229"/>
                </a:lnTo>
                <a:lnTo>
                  <a:pt x="3851" y="1222"/>
                </a:lnTo>
                <a:lnTo>
                  <a:pt x="3859" y="1215"/>
                </a:lnTo>
                <a:lnTo>
                  <a:pt x="3867" y="1206"/>
                </a:lnTo>
                <a:lnTo>
                  <a:pt x="3870" y="1202"/>
                </a:lnTo>
                <a:lnTo>
                  <a:pt x="3873" y="1197"/>
                </a:lnTo>
                <a:lnTo>
                  <a:pt x="3875" y="1192"/>
                </a:lnTo>
                <a:lnTo>
                  <a:pt x="3876" y="1187"/>
                </a:lnTo>
                <a:lnTo>
                  <a:pt x="3876" y="1180"/>
                </a:lnTo>
                <a:lnTo>
                  <a:pt x="3875" y="1175"/>
                </a:lnTo>
                <a:lnTo>
                  <a:pt x="3873" y="1170"/>
                </a:lnTo>
                <a:lnTo>
                  <a:pt x="3869" y="1166"/>
                </a:lnTo>
                <a:lnTo>
                  <a:pt x="3856" y="1155"/>
                </a:lnTo>
                <a:lnTo>
                  <a:pt x="3842" y="1145"/>
                </a:lnTo>
                <a:lnTo>
                  <a:pt x="3841" y="1141"/>
                </a:lnTo>
                <a:lnTo>
                  <a:pt x="3839" y="1138"/>
                </a:lnTo>
                <a:lnTo>
                  <a:pt x="3837" y="1135"/>
                </a:lnTo>
                <a:lnTo>
                  <a:pt x="3835" y="1132"/>
                </a:lnTo>
                <a:lnTo>
                  <a:pt x="3827" y="1124"/>
                </a:lnTo>
                <a:lnTo>
                  <a:pt x="3818" y="1118"/>
                </a:lnTo>
                <a:lnTo>
                  <a:pt x="3809" y="1111"/>
                </a:lnTo>
                <a:lnTo>
                  <a:pt x="3801" y="1104"/>
                </a:lnTo>
                <a:lnTo>
                  <a:pt x="3791" y="1099"/>
                </a:lnTo>
                <a:lnTo>
                  <a:pt x="3782" y="1094"/>
                </a:lnTo>
                <a:lnTo>
                  <a:pt x="3771" y="1090"/>
                </a:lnTo>
                <a:lnTo>
                  <a:pt x="3762" y="1086"/>
                </a:lnTo>
                <a:lnTo>
                  <a:pt x="3752" y="1084"/>
                </a:lnTo>
                <a:lnTo>
                  <a:pt x="3740" y="1082"/>
                </a:lnTo>
                <a:lnTo>
                  <a:pt x="3742" y="1080"/>
                </a:lnTo>
                <a:lnTo>
                  <a:pt x="3745" y="1077"/>
                </a:lnTo>
                <a:lnTo>
                  <a:pt x="3755" y="1064"/>
                </a:lnTo>
                <a:lnTo>
                  <a:pt x="3764" y="1052"/>
                </a:lnTo>
                <a:lnTo>
                  <a:pt x="3771" y="1037"/>
                </a:lnTo>
                <a:lnTo>
                  <a:pt x="3777" y="1024"/>
                </a:lnTo>
                <a:lnTo>
                  <a:pt x="3778" y="1016"/>
                </a:lnTo>
                <a:lnTo>
                  <a:pt x="3778" y="1009"/>
                </a:lnTo>
                <a:lnTo>
                  <a:pt x="3775" y="1002"/>
                </a:lnTo>
                <a:lnTo>
                  <a:pt x="3771" y="997"/>
                </a:lnTo>
                <a:lnTo>
                  <a:pt x="3767" y="994"/>
                </a:lnTo>
                <a:lnTo>
                  <a:pt x="3763" y="991"/>
                </a:lnTo>
                <a:lnTo>
                  <a:pt x="3768" y="981"/>
                </a:lnTo>
                <a:lnTo>
                  <a:pt x="3774" y="972"/>
                </a:lnTo>
                <a:lnTo>
                  <a:pt x="3778" y="966"/>
                </a:lnTo>
                <a:lnTo>
                  <a:pt x="3781" y="960"/>
                </a:lnTo>
                <a:lnTo>
                  <a:pt x="3782" y="952"/>
                </a:lnTo>
                <a:lnTo>
                  <a:pt x="3782" y="945"/>
                </a:lnTo>
                <a:lnTo>
                  <a:pt x="3781" y="941"/>
                </a:lnTo>
                <a:lnTo>
                  <a:pt x="3778" y="937"/>
                </a:lnTo>
                <a:lnTo>
                  <a:pt x="3775" y="933"/>
                </a:lnTo>
                <a:lnTo>
                  <a:pt x="3772" y="930"/>
                </a:lnTo>
                <a:lnTo>
                  <a:pt x="3769" y="927"/>
                </a:lnTo>
                <a:lnTo>
                  <a:pt x="3766" y="925"/>
                </a:lnTo>
                <a:lnTo>
                  <a:pt x="3761" y="923"/>
                </a:lnTo>
                <a:lnTo>
                  <a:pt x="3757" y="922"/>
                </a:lnTo>
                <a:lnTo>
                  <a:pt x="3752" y="920"/>
                </a:lnTo>
                <a:lnTo>
                  <a:pt x="3745" y="918"/>
                </a:lnTo>
                <a:lnTo>
                  <a:pt x="3753" y="905"/>
                </a:lnTo>
                <a:lnTo>
                  <a:pt x="3759" y="890"/>
                </a:lnTo>
                <a:lnTo>
                  <a:pt x="3763" y="884"/>
                </a:lnTo>
                <a:lnTo>
                  <a:pt x="3765" y="878"/>
                </a:lnTo>
                <a:lnTo>
                  <a:pt x="3766" y="870"/>
                </a:lnTo>
                <a:lnTo>
                  <a:pt x="3766" y="863"/>
                </a:lnTo>
                <a:lnTo>
                  <a:pt x="3765" y="857"/>
                </a:lnTo>
                <a:lnTo>
                  <a:pt x="3762" y="853"/>
                </a:lnTo>
                <a:lnTo>
                  <a:pt x="3759" y="849"/>
                </a:lnTo>
                <a:lnTo>
                  <a:pt x="3754" y="846"/>
                </a:lnTo>
                <a:lnTo>
                  <a:pt x="3744" y="841"/>
                </a:lnTo>
                <a:lnTo>
                  <a:pt x="3736" y="837"/>
                </a:lnTo>
                <a:lnTo>
                  <a:pt x="3735" y="831"/>
                </a:lnTo>
                <a:lnTo>
                  <a:pt x="3734" y="826"/>
                </a:lnTo>
                <a:lnTo>
                  <a:pt x="3731" y="821"/>
                </a:lnTo>
                <a:lnTo>
                  <a:pt x="3726" y="815"/>
                </a:lnTo>
                <a:lnTo>
                  <a:pt x="3720" y="811"/>
                </a:lnTo>
                <a:lnTo>
                  <a:pt x="3712" y="807"/>
                </a:lnTo>
                <a:lnTo>
                  <a:pt x="3754" y="777"/>
                </a:lnTo>
                <a:lnTo>
                  <a:pt x="3796" y="748"/>
                </a:lnTo>
                <a:lnTo>
                  <a:pt x="3839" y="720"/>
                </a:lnTo>
                <a:lnTo>
                  <a:pt x="3883" y="692"/>
                </a:lnTo>
                <a:lnTo>
                  <a:pt x="3927" y="666"/>
                </a:lnTo>
                <a:lnTo>
                  <a:pt x="3972" y="641"/>
                </a:lnTo>
                <a:lnTo>
                  <a:pt x="4018" y="617"/>
                </a:lnTo>
                <a:lnTo>
                  <a:pt x="4064" y="595"/>
                </a:lnTo>
                <a:lnTo>
                  <a:pt x="4067" y="591"/>
                </a:lnTo>
                <a:lnTo>
                  <a:pt x="4069" y="588"/>
                </a:lnTo>
                <a:lnTo>
                  <a:pt x="4071" y="585"/>
                </a:lnTo>
                <a:lnTo>
                  <a:pt x="4074" y="582"/>
                </a:lnTo>
                <a:lnTo>
                  <a:pt x="4074" y="579"/>
                </a:lnTo>
                <a:lnTo>
                  <a:pt x="4074" y="575"/>
                </a:lnTo>
                <a:lnTo>
                  <a:pt x="4074" y="571"/>
                </a:lnTo>
                <a:lnTo>
                  <a:pt x="4073" y="568"/>
                </a:lnTo>
                <a:lnTo>
                  <a:pt x="4066" y="558"/>
                </a:lnTo>
                <a:lnTo>
                  <a:pt x="4059" y="552"/>
                </a:lnTo>
                <a:lnTo>
                  <a:pt x="4051" y="546"/>
                </a:lnTo>
                <a:lnTo>
                  <a:pt x="4042" y="542"/>
                </a:lnTo>
                <a:lnTo>
                  <a:pt x="4053" y="535"/>
                </a:lnTo>
                <a:lnTo>
                  <a:pt x="4065" y="529"/>
                </a:lnTo>
                <a:lnTo>
                  <a:pt x="4068" y="526"/>
                </a:lnTo>
                <a:lnTo>
                  <a:pt x="4071" y="524"/>
                </a:lnTo>
                <a:lnTo>
                  <a:pt x="4073" y="521"/>
                </a:lnTo>
                <a:lnTo>
                  <a:pt x="4075" y="517"/>
                </a:lnTo>
                <a:lnTo>
                  <a:pt x="4075" y="514"/>
                </a:lnTo>
                <a:lnTo>
                  <a:pt x="4076" y="511"/>
                </a:lnTo>
                <a:lnTo>
                  <a:pt x="4075" y="506"/>
                </a:lnTo>
                <a:lnTo>
                  <a:pt x="4074" y="502"/>
                </a:lnTo>
                <a:lnTo>
                  <a:pt x="4070" y="497"/>
                </a:lnTo>
                <a:lnTo>
                  <a:pt x="4066" y="492"/>
                </a:lnTo>
                <a:lnTo>
                  <a:pt x="4062" y="488"/>
                </a:lnTo>
                <a:lnTo>
                  <a:pt x="4058" y="485"/>
                </a:lnTo>
                <a:lnTo>
                  <a:pt x="4053" y="481"/>
                </a:lnTo>
                <a:lnTo>
                  <a:pt x="4048" y="478"/>
                </a:lnTo>
                <a:lnTo>
                  <a:pt x="4042" y="476"/>
                </a:lnTo>
                <a:lnTo>
                  <a:pt x="4035" y="475"/>
                </a:lnTo>
                <a:lnTo>
                  <a:pt x="4023" y="470"/>
                </a:lnTo>
                <a:lnTo>
                  <a:pt x="4011" y="466"/>
                </a:lnTo>
                <a:lnTo>
                  <a:pt x="4020" y="461"/>
                </a:lnTo>
                <a:lnTo>
                  <a:pt x="4028" y="456"/>
                </a:lnTo>
                <a:lnTo>
                  <a:pt x="4037" y="451"/>
                </a:lnTo>
                <a:lnTo>
                  <a:pt x="4047" y="446"/>
                </a:lnTo>
                <a:lnTo>
                  <a:pt x="4052" y="440"/>
                </a:lnTo>
                <a:lnTo>
                  <a:pt x="4054" y="434"/>
                </a:lnTo>
                <a:lnTo>
                  <a:pt x="4056" y="427"/>
                </a:lnTo>
                <a:lnTo>
                  <a:pt x="4055" y="419"/>
                </a:lnTo>
                <a:lnTo>
                  <a:pt x="4052" y="412"/>
                </a:lnTo>
                <a:lnTo>
                  <a:pt x="4047" y="407"/>
                </a:lnTo>
                <a:lnTo>
                  <a:pt x="4042" y="403"/>
                </a:lnTo>
                <a:lnTo>
                  <a:pt x="4035" y="400"/>
                </a:lnTo>
                <a:lnTo>
                  <a:pt x="4029" y="396"/>
                </a:lnTo>
                <a:lnTo>
                  <a:pt x="4023" y="393"/>
                </a:lnTo>
                <a:lnTo>
                  <a:pt x="4023" y="390"/>
                </a:lnTo>
                <a:lnTo>
                  <a:pt x="4023" y="387"/>
                </a:lnTo>
                <a:lnTo>
                  <a:pt x="4021" y="381"/>
                </a:lnTo>
                <a:lnTo>
                  <a:pt x="4018" y="376"/>
                </a:lnTo>
                <a:lnTo>
                  <a:pt x="4014" y="372"/>
                </a:lnTo>
                <a:lnTo>
                  <a:pt x="4008" y="369"/>
                </a:lnTo>
                <a:lnTo>
                  <a:pt x="4000" y="364"/>
                </a:lnTo>
                <a:lnTo>
                  <a:pt x="3991" y="360"/>
                </a:lnTo>
                <a:lnTo>
                  <a:pt x="3983" y="357"/>
                </a:lnTo>
                <a:lnTo>
                  <a:pt x="3973" y="354"/>
                </a:lnTo>
                <a:lnTo>
                  <a:pt x="3962" y="351"/>
                </a:lnTo>
                <a:lnTo>
                  <a:pt x="3950" y="348"/>
                </a:lnTo>
                <a:lnTo>
                  <a:pt x="3938" y="347"/>
                </a:lnTo>
                <a:lnTo>
                  <a:pt x="3926" y="347"/>
                </a:lnTo>
                <a:lnTo>
                  <a:pt x="3892" y="358"/>
                </a:lnTo>
                <a:lnTo>
                  <a:pt x="3859" y="371"/>
                </a:lnTo>
                <a:lnTo>
                  <a:pt x="3826" y="384"/>
                </a:lnTo>
                <a:lnTo>
                  <a:pt x="3793" y="399"/>
                </a:lnTo>
                <a:lnTo>
                  <a:pt x="3760" y="413"/>
                </a:lnTo>
                <a:lnTo>
                  <a:pt x="3728" y="428"/>
                </a:lnTo>
                <a:lnTo>
                  <a:pt x="3696" y="443"/>
                </a:lnTo>
                <a:lnTo>
                  <a:pt x="3664" y="460"/>
                </a:lnTo>
                <a:lnTo>
                  <a:pt x="3642" y="471"/>
                </a:lnTo>
                <a:lnTo>
                  <a:pt x="3621" y="480"/>
                </a:lnTo>
                <a:lnTo>
                  <a:pt x="3599" y="490"/>
                </a:lnTo>
                <a:lnTo>
                  <a:pt x="3577" y="498"/>
                </a:lnTo>
                <a:lnTo>
                  <a:pt x="3557" y="505"/>
                </a:lnTo>
                <a:lnTo>
                  <a:pt x="3536" y="513"/>
                </a:lnTo>
                <a:lnTo>
                  <a:pt x="3515" y="520"/>
                </a:lnTo>
                <a:lnTo>
                  <a:pt x="3495" y="526"/>
                </a:lnTo>
                <a:lnTo>
                  <a:pt x="3495" y="525"/>
                </a:lnTo>
                <a:lnTo>
                  <a:pt x="3491" y="525"/>
                </a:lnTo>
                <a:lnTo>
                  <a:pt x="3487" y="526"/>
                </a:lnTo>
                <a:lnTo>
                  <a:pt x="3482" y="515"/>
                </a:lnTo>
                <a:lnTo>
                  <a:pt x="3478" y="504"/>
                </a:lnTo>
                <a:lnTo>
                  <a:pt x="3476" y="499"/>
                </a:lnTo>
                <a:lnTo>
                  <a:pt x="3473" y="494"/>
                </a:lnTo>
                <a:lnTo>
                  <a:pt x="3468" y="491"/>
                </a:lnTo>
                <a:lnTo>
                  <a:pt x="3462" y="488"/>
                </a:lnTo>
                <a:lnTo>
                  <a:pt x="3456" y="490"/>
                </a:lnTo>
                <a:lnTo>
                  <a:pt x="3452" y="493"/>
                </a:lnTo>
                <a:lnTo>
                  <a:pt x="3449" y="496"/>
                </a:lnTo>
                <a:lnTo>
                  <a:pt x="3447" y="499"/>
                </a:lnTo>
                <a:lnTo>
                  <a:pt x="3444" y="506"/>
                </a:lnTo>
                <a:lnTo>
                  <a:pt x="3443" y="514"/>
                </a:lnTo>
                <a:lnTo>
                  <a:pt x="3451" y="519"/>
                </a:lnTo>
                <a:lnTo>
                  <a:pt x="3458" y="523"/>
                </a:lnTo>
                <a:lnTo>
                  <a:pt x="3463" y="528"/>
                </a:lnTo>
                <a:lnTo>
                  <a:pt x="3465" y="534"/>
                </a:lnTo>
                <a:lnTo>
                  <a:pt x="3437" y="543"/>
                </a:lnTo>
                <a:lnTo>
                  <a:pt x="3409" y="551"/>
                </a:lnTo>
                <a:lnTo>
                  <a:pt x="3381" y="559"/>
                </a:lnTo>
                <a:lnTo>
                  <a:pt x="3354" y="569"/>
                </a:lnTo>
                <a:lnTo>
                  <a:pt x="3328" y="579"/>
                </a:lnTo>
                <a:lnTo>
                  <a:pt x="3302" y="590"/>
                </a:lnTo>
                <a:lnTo>
                  <a:pt x="3276" y="603"/>
                </a:lnTo>
                <a:lnTo>
                  <a:pt x="3250" y="617"/>
                </a:lnTo>
                <a:lnTo>
                  <a:pt x="3219" y="633"/>
                </a:lnTo>
                <a:lnTo>
                  <a:pt x="3189" y="648"/>
                </a:lnTo>
                <a:lnTo>
                  <a:pt x="3159" y="664"/>
                </a:lnTo>
                <a:lnTo>
                  <a:pt x="3128" y="680"/>
                </a:lnTo>
                <a:lnTo>
                  <a:pt x="3106" y="693"/>
                </a:lnTo>
                <a:lnTo>
                  <a:pt x="3089" y="700"/>
                </a:lnTo>
                <a:lnTo>
                  <a:pt x="3079" y="705"/>
                </a:lnTo>
                <a:lnTo>
                  <a:pt x="3071" y="708"/>
                </a:lnTo>
                <a:lnTo>
                  <a:pt x="3061" y="711"/>
                </a:lnTo>
                <a:lnTo>
                  <a:pt x="3051" y="716"/>
                </a:lnTo>
                <a:lnTo>
                  <a:pt x="3035" y="724"/>
                </a:lnTo>
                <a:lnTo>
                  <a:pt x="3013" y="738"/>
                </a:lnTo>
                <a:lnTo>
                  <a:pt x="2982" y="757"/>
                </a:lnTo>
                <a:lnTo>
                  <a:pt x="2958" y="772"/>
                </a:lnTo>
                <a:lnTo>
                  <a:pt x="2946" y="779"/>
                </a:lnTo>
                <a:lnTo>
                  <a:pt x="2946" y="779"/>
                </a:lnTo>
                <a:lnTo>
                  <a:pt x="2949" y="776"/>
                </a:lnTo>
                <a:lnTo>
                  <a:pt x="2951" y="773"/>
                </a:lnTo>
                <a:lnTo>
                  <a:pt x="2952" y="770"/>
                </a:lnTo>
                <a:lnTo>
                  <a:pt x="2953" y="766"/>
                </a:lnTo>
                <a:lnTo>
                  <a:pt x="2953" y="762"/>
                </a:lnTo>
                <a:lnTo>
                  <a:pt x="2953" y="758"/>
                </a:lnTo>
                <a:lnTo>
                  <a:pt x="2952" y="755"/>
                </a:lnTo>
                <a:lnTo>
                  <a:pt x="2951" y="751"/>
                </a:lnTo>
                <a:lnTo>
                  <a:pt x="2947" y="746"/>
                </a:lnTo>
                <a:lnTo>
                  <a:pt x="2942" y="742"/>
                </a:lnTo>
                <a:lnTo>
                  <a:pt x="2937" y="739"/>
                </a:lnTo>
                <a:lnTo>
                  <a:pt x="2932" y="736"/>
                </a:lnTo>
                <a:lnTo>
                  <a:pt x="2927" y="733"/>
                </a:lnTo>
                <a:lnTo>
                  <a:pt x="2921" y="731"/>
                </a:lnTo>
                <a:lnTo>
                  <a:pt x="2916" y="730"/>
                </a:lnTo>
                <a:lnTo>
                  <a:pt x="2909" y="729"/>
                </a:lnTo>
                <a:lnTo>
                  <a:pt x="2908" y="728"/>
                </a:lnTo>
                <a:lnTo>
                  <a:pt x="2907" y="727"/>
                </a:lnTo>
                <a:lnTo>
                  <a:pt x="2907" y="726"/>
                </a:lnTo>
                <a:lnTo>
                  <a:pt x="2907" y="724"/>
                </a:lnTo>
                <a:lnTo>
                  <a:pt x="2908" y="720"/>
                </a:lnTo>
                <a:lnTo>
                  <a:pt x="2910" y="716"/>
                </a:lnTo>
                <a:lnTo>
                  <a:pt x="2913" y="711"/>
                </a:lnTo>
                <a:lnTo>
                  <a:pt x="2917" y="705"/>
                </a:lnTo>
                <a:lnTo>
                  <a:pt x="2922" y="700"/>
                </a:lnTo>
                <a:lnTo>
                  <a:pt x="2927" y="696"/>
                </a:lnTo>
                <a:lnTo>
                  <a:pt x="2931" y="690"/>
                </a:lnTo>
                <a:lnTo>
                  <a:pt x="2933" y="683"/>
                </a:lnTo>
                <a:lnTo>
                  <a:pt x="2933" y="675"/>
                </a:lnTo>
                <a:lnTo>
                  <a:pt x="2931" y="668"/>
                </a:lnTo>
                <a:lnTo>
                  <a:pt x="2929" y="666"/>
                </a:lnTo>
                <a:lnTo>
                  <a:pt x="2926" y="665"/>
                </a:lnTo>
                <a:lnTo>
                  <a:pt x="2922" y="663"/>
                </a:lnTo>
                <a:lnTo>
                  <a:pt x="2918" y="662"/>
                </a:lnTo>
                <a:lnTo>
                  <a:pt x="2909" y="660"/>
                </a:lnTo>
                <a:lnTo>
                  <a:pt x="2902" y="658"/>
                </a:lnTo>
                <a:lnTo>
                  <a:pt x="2931" y="635"/>
                </a:lnTo>
                <a:lnTo>
                  <a:pt x="2956" y="614"/>
                </a:lnTo>
                <a:lnTo>
                  <a:pt x="2977" y="597"/>
                </a:lnTo>
                <a:lnTo>
                  <a:pt x="2992" y="581"/>
                </a:lnTo>
                <a:lnTo>
                  <a:pt x="2999" y="574"/>
                </a:lnTo>
                <a:lnTo>
                  <a:pt x="3005" y="567"/>
                </a:lnTo>
                <a:lnTo>
                  <a:pt x="3009" y="560"/>
                </a:lnTo>
                <a:lnTo>
                  <a:pt x="3012" y="555"/>
                </a:lnTo>
                <a:lnTo>
                  <a:pt x="3014" y="549"/>
                </a:lnTo>
                <a:lnTo>
                  <a:pt x="3015" y="544"/>
                </a:lnTo>
                <a:lnTo>
                  <a:pt x="3015" y="540"/>
                </a:lnTo>
                <a:lnTo>
                  <a:pt x="3014" y="534"/>
                </a:lnTo>
                <a:lnTo>
                  <a:pt x="3008" y="529"/>
                </a:lnTo>
                <a:lnTo>
                  <a:pt x="3002" y="525"/>
                </a:lnTo>
                <a:lnTo>
                  <a:pt x="2995" y="521"/>
                </a:lnTo>
                <a:lnTo>
                  <a:pt x="2989" y="519"/>
                </a:lnTo>
                <a:lnTo>
                  <a:pt x="3001" y="508"/>
                </a:lnTo>
                <a:lnTo>
                  <a:pt x="3014" y="498"/>
                </a:lnTo>
                <a:lnTo>
                  <a:pt x="3016" y="495"/>
                </a:lnTo>
                <a:lnTo>
                  <a:pt x="3018" y="492"/>
                </a:lnTo>
                <a:lnTo>
                  <a:pt x="3020" y="489"/>
                </a:lnTo>
                <a:lnTo>
                  <a:pt x="3020" y="485"/>
                </a:lnTo>
                <a:lnTo>
                  <a:pt x="3020" y="481"/>
                </a:lnTo>
                <a:lnTo>
                  <a:pt x="3020" y="477"/>
                </a:lnTo>
                <a:lnTo>
                  <a:pt x="3019" y="474"/>
                </a:lnTo>
                <a:lnTo>
                  <a:pt x="3017" y="470"/>
                </a:lnTo>
                <a:lnTo>
                  <a:pt x="3012" y="466"/>
                </a:lnTo>
                <a:lnTo>
                  <a:pt x="3007" y="462"/>
                </a:lnTo>
                <a:lnTo>
                  <a:pt x="3001" y="459"/>
                </a:lnTo>
                <a:lnTo>
                  <a:pt x="2995" y="456"/>
                </a:lnTo>
                <a:lnTo>
                  <a:pt x="2990" y="453"/>
                </a:lnTo>
                <a:lnTo>
                  <a:pt x="2984" y="452"/>
                </a:lnTo>
                <a:lnTo>
                  <a:pt x="2977" y="451"/>
                </a:lnTo>
                <a:lnTo>
                  <a:pt x="2970" y="451"/>
                </a:lnTo>
                <a:lnTo>
                  <a:pt x="2961" y="449"/>
                </a:lnTo>
                <a:lnTo>
                  <a:pt x="2953" y="448"/>
                </a:lnTo>
                <a:lnTo>
                  <a:pt x="2963" y="440"/>
                </a:lnTo>
                <a:lnTo>
                  <a:pt x="2974" y="432"/>
                </a:lnTo>
                <a:lnTo>
                  <a:pt x="2984" y="424"/>
                </a:lnTo>
                <a:lnTo>
                  <a:pt x="2994" y="416"/>
                </a:lnTo>
                <a:lnTo>
                  <a:pt x="2996" y="413"/>
                </a:lnTo>
                <a:lnTo>
                  <a:pt x="2998" y="409"/>
                </a:lnTo>
                <a:lnTo>
                  <a:pt x="2999" y="406"/>
                </a:lnTo>
                <a:lnTo>
                  <a:pt x="2999" y="403"/>
                </a:lnTo>
                <a:lnTo>
                  <a:pt x="3000" y="399"/>
                </a:lnTo>
                <a:lnTo>
                  <a:pt x="2999" y="395"/>
                </a:lnTo>
                <a:lnTo>
                  <a:pt x="2998" y="391"/>
                </a:lnTo>
                <a:lnTo>
                  <a:pt x="2996" y="388"/>
                </a:lnTo>
                <a:lnTo>
                  <a:pt x="2990" y="381"/>
                </a:lnTo>
                <a:lnTo>
                  <a:pt x="2982" y="376"/>
                </a:lnTo>
                <a:lnTo>
                  <a:pt x="2974" y="372"/>
                </a:lnTo>
                <a:lnTo>
                  <a:pt x="2964" y="369"/>
                </a:lnTo>
                <a:lnTo>
                  <a:pt x="2964" y="368"/>
                </a:lnTo>
                <a:lnTo>
                  <a:pt x="2963" y="366"/>
                </a:lnTo>
                <a:lnTo>
                  <a:pt x="2963" y="365"/>
                </a:lnTo>
                <a:lnTo>
                  <a:pt x="2963" y="365"/>
                </a:lnTo>
                <a:lnTo>
                  <a:pt x="2963" y="365"/>
                </a:lnTo>
                <a:lnTo>
                  <a:pt x="2963" y="365"/>
                </a:lnTo>
                <a:lnTo>
                  <a:pt x="2963" y="365"/>
                </a:lnTo>
                <a:lnTo>
                  <a:pt x="2963" y="365"/>
                </a:lnTo>
                <a:lnTo>
                  <a:pt x="2963" y="364"/>
                </a:lnTo>
                <a:lnTo>
                  <a:pt x="2963" y="364"/>
                </a:lnTo>
                <a:lnTo>
                  <a:pt x="2963" y="363"/>
                </a:lnTo>
                <a:lnTo>
                  <a:pt x="2963" y="363"/>
                </a:lnTo>
                <a:lnTo>
                  <a:pt x="2963" y="363"/>
                </a:lnTo>
                <a:lnTo>
                  <a:pt x="2963" y="363"/>
                </a:lnTo>
                <a:lnTo>
                  <a:pt x="2963" y="362"/>
                </a:lnTo>
                <a:lnTo>
                  <a:pt x="2963" y="362"/>
                </a:lnTo>
                <a:lnTo>
                  <a:pt x="2963" y="362"/>
                </a:lnTo>
                <a:lnTo>
                  <a:pt x="2963" y="362"/>
                </a:lnTo>
                <a:lnTo>
                  <a:pt x="2963" y="362"/>
                </a:lnTo>
                <a:lnTo>
                  <a:pt x="2963" y="361"/>
                </a:lnTo>
                <a:lnTo>
                  <a:pt x="2963" y="361"/>
                </a:lnTo>
                <a:lnTo>
                  <a:pt x="2963" y="361"/>
                </a:lnTo>
                <a:lnTo>
                  <a:pt x="2963" y="361"/>
                </a:lnTo>
                <a:lnTo>
                  <a:pt x="2962" y="360"/>
                </a:lnTo>
                <a:lnTo>
                  <a:pt x="2962" y="360"/>
                </a:lnTo>
                <a:lnTo>
                  <a:pt x="2962" y="360"/>
                </a:lnTo>
                <a:lnTo>
                  <a:pt x="2962" y="360"/>
                </a:lnTo>
                <a:lnTo>
                  <a:pt x="2962" y="358"/>
                </a:lnTo>
                <a:lnTo>
                  <a:pt x="2962" y="358"/>
                </a:lnTo>
                <a:lnTo>
                  <a:pt x="2962" y="354"/>
                </a:lnTo>
                <a:lnTo>
                  <a:pt x="2958" y="349"/>
                </a:lnTo>
                <a:lnTo>
                  <a:pt x="2953" y="345"/>
                </a:lnTo>
                <a:lnTo>
                  <a:pt x="2947" y="341"/>
                </a:lnTo>
                <a:lnTo>
                  <a:pt x="2941" y="340"/>
                </a:lnTo>
                <a:lnTo>
                  <a:pt x="2925" y="336"/>
                </a:lnTo>
                <a:lnTo>
                  <a:pt x="2911" y="333"/>
                </a:lnTo>
                <a:lnTo>
                  <a:pt x="2895" y="332"/>
                </a:lnTo>
                <a:lnTo>
                  <a:pt x="2880" y="331"/>
                </a:lnTo>
                <a:lnTo>
                  <a:pt x="2872" y="330"/>
                </a:lnTo>
                <a:lnTo>
                  <a:pt x="2866" y="330"/>
                </a:lnTo>
                <a:lnTo>
                  <a:pt x="2859" y="330"/>
                </a:lnTo>
                <a:lnTo>
                  <a:pt x="2852" y="331"/>
                </a:lnTo>
                <a:lnTo>
                  <a:pt x="2845" y="331"/>
                </a:lnTo>
                <a:lnTo>
                  <a:pt x="2838" y="333"/>
                </a:lnTo>
                <a:lnTo>
                  <a:pt x="2833" y="336"/>
                </a:lnTo>
                <a:lnTo>
                  <a:pt x="2828" y="341"/>
                </a:lnTo>
                <a:lnTo>
                  <a:pt x="2828" y="341"/>
                </a:lnTo>
                <a:lnTo>
                  <a:pt x="2826" y="344"/>
                </a:lnTo>
                <a:lnTo>
                  <a:pt x="2825" y="344"/>
                </a:lnTo>
                <a:lnTo>
                  <a:pt x="2825" y="345"/>
                </a:lnTo>
                <a:lnTo>
                  <a:pt x="2824" y="345"/>
                </a:lnTo>
                <a:lnTo>
                  <a:pt x="2824" y="345"/>
                </a:lnTo>
                <a:lnTo>
                  <a:pt x="2824" y="346"/>
                </a:lnTo>
                <a:lnTo>
                  <a:pt x="2823" y="346"/>
                </a:lnTo>
                <a:lnTo>
                  <a:pt x="2822" y="347"/>
                </a:lnTo>
                <a:lnTo>
                  <a:pt x="2822" y="347"/>
                </a:lnTo>
                <a:lnTo>
                  <a:pt x="2820" y="349"/>
                </a:lnTo>
                <a:lnTo>
                  <a:pt x="2819" y="349"/>
                </a:lnTo>
                <a:lnTo>
                  <a:pt x="2819" y="350"/>
                </a:lnTo>
                <a:lnTo>
                  <a:pt x="2818" y="350"/>
                </a:lnTo>
                <a:lnTo>
                  <a:pt x="2818" y="350"/>
                </a:lnTo>
                <a:lnTo>
                  <a:pt x="2817" y="351"/>
                </a:lnTo>
                <a:lnTo>
                  <a:pt x="2817" y="351"/>
                </a:lnTo>
                <a:lnTo>
                  <a:pt x="2817" y="351"/>
                </a:lnTo>
                <a:lnTo>
                  <a:pt x="2816" y="352"/>
                </a:lnTo>
                <a:lnTo>
                  <a:pt x="2816" y="352"/>
                </a:lnTo>
                <a:lnTo>
                  <a:pt x="2814" y="353"/>
                </a:lnTo>
                <a:lnTo>
                  <a:pt x="2814" y="354"/>
                </a:lnTo>
                <a:lnTo>
                  <a:pt x="2814" y="354"/>
                </a:lnTo>
                <a:lnTo>
                  <a:pt x="2806" y="359"/>
                </a:lnTo>
                <a:lnTo>
                  <a:pt x="2805" y="360"/>
                </a:lnTo>
                <a:lnTo>
                  <a:pt x="2805" y="360"/>
                </a:lnTo>
                <a:lnTo>
                  <a:pt x="2801" y="364"/>
                </a:lnTo>
                <a:lnTo>
                  <a:pt x="2801" y="364"/>
                </a:lnTo>
                <a:lnTo>
                  <a:pt x="2798" y="366"/>
                </a:lnTo>
                <a:lnTo>
                  <a:pt x="2798" y="366"/>
                </a:lnTo>
                <a:lnTo>
                  <a:pt x="2786" y="376"/>
                </a:lnTo>
                <a:lnTo>
                  <a:pt x="2773" y="386"/>
                </a:lnTo>
                <a:lnTo>
                  <a:pt x="2761" y="396"/>
                </a:lnTo>
                <a:lnTo>
                  <a:pt x="2749" y="407"/>
                </a:lnTo>
                <a:lnTo>
                  <a:pt x="2738" y="394"/>
                </a:lnTo>
                <a:lnTo>
                  <a:pt x="2732" y="386"/>
                </a:lnTo>
                <a:lnTo>
                  <a:pt x="2729" y="383"/>
                </a:lnTo>
                <a:lnTo>
                  <a:pt x="2726" y="381"/>
                </a:lnTo>
                <a:lnTo>
                  <a:pt x="2753" y="363"/>
                </a:lnTo>
                <a:lnTo>
                  <a:pt x="2780" y="346"/>
                </a:lnTo>
                <a:lnTo>
                  <a:pt x="2806" y="328"/>
                </a:lnTo>
                <a:lnTo>
                  <a:pt x="2833" y="310"/>
                </a:lnTo>
                <a:lnTo>
                  <a:pt x="2860" y="293"/>
                </a:lnTo>
                <a:lnTo>
                  <a:pt x="2887" y="275"/>
                </a:lnTo>
                <a:lnTo>
                  <a:pt x="2913" y="257"/>
                </a:lnTo>
                <a:lnTo>
                  <a:pt x="2940" y="240"/>
                </a:lnTo>
                <a:lnTo>
                  <a:pt x="2943" y="237"/>
                </a:lnTo>
                <a:lnTo>
                  <a:pt x="2945" y="234"/>
                </a:lnTo>
                <a:lnTo>
                  <a:pt x="2947" y="231"/>
                </a:lnTo>
                <a:lnTo>
                  <a:pt x="2947" y="227"/>
                </a:lnTo>
                <a:lnTo>
                  <a:pt x="2948" y="223"/>
                </a:lnTo>
                <a:lnTo>
                  <a:pt x="2947" y="220"/>
                </a:lnTo>
                <a:lnTo>
                  <a:pt x="2946" y="216"/>
                </a:lnTo>
                <a:lnTo>
                  <a:pt x="2944" y="212"/>
                </a:lnTo>
                <a:lnTo>
                  <a:pt x="2937" y="206"/>
                </a:lnTo>
                <a:lnTo>
                  <a:pt x="2931" y="200"/>
                </a:lnTo>
                <a:lnTo>
                  <a:pt x="2924" y="196"/>
                </a:lnTo>
                <a:lnTo>
                  <a:pt x="2916" y="193"/>
                </a:lnTo>
                <a:lnTo>
                  <a:pt x="2929" y="185"/>
                </a:lnTo>
                <a:lnTo>
                  <a:pt x="2943" y="176"/>
                </a:lnTo>
                <a:lnTo>
                  <a:pt x="2945" y="172"/>
                </a:lnTo>
                <a:lnTo>
                  <a:pt x="2947" y="169"/>
                </a:lnTo>
                <a:lnTo>
                  <a:pt x="2949" y="166"/>
                </a:lnTo>
                <a:lnTo>
                  <a:pt x="2950" y="163"/>
                </a:lnTo>
                <a:lnTo>
                  <a:pt x="2950" y="159"/>
                </a:lnTo>
                <a:lnTo>
                  <a:pt x="2949" y="156"/>
                </a:lnTo>
                <a:lnTo>
                  <a:pt x="2948" y="152"/>
                </a:lnTo>
                <a:lnTo>
                  <a:pt x="2947" y="148"/>
                </a:lnTo>
                <a:lnTo>
                  <a:pt x="2942" y="143"/>
                </a:lnTo>
                <a:lnTo>
                  <a:pt x="2937" y="139"/>
                </a:lnTo>
                <a:lnTo>
                  <a:pt x="2932" y="135"/>
                </a:lnTo>
                <a:lnTo>
                  <a:pt x="2926" y="132"/>
                </a:lnTo>
                <a:lnTo>
                  <a:pt x="2921" y="130"/>
                </a:lnTo>
                <a:lnTo>
                  <a:pt x="2915" y="128"/>
                </a:lnTo>
                <a:lnTo>
                  <a:pt x="2908" y="127"/>
                </a:lnTo>
                <a:lnTo>
                  <a:pt x="2901" y="126"/>
                </a:lnTo>
                <a:lnTo>
                  <a:pt x="2890" y="124"/>
                </a:lnTo>
                <a:lnTo>
                  <a:pt x="2879" y="122"/>
                </a:lnTo>
                <a:lnTo>
                  <a:pt x="2890" y="114"/>
                </a:lnTo>
                <a:lnTo>
                  <a:pt x="2900" y="107"/>
                </a:lnTo>
                <a:lnTo>
                  <a:pt x="2912" y="100"/>
                </a:lnTo>
                <a:lnTo>
                  <a:pt x="2922" y="93"/>
                </a:lnTo>
                <a:lnTo>
                  <a:pt x="2924" y="90"/>
                </a:lnTo>
                <a:lnTo>
                  <a:pt x="2926" y="86"/>
                </a:lnTo>
                <a:lnTo>
                  <a:pt x="2928" y="83"/>
                </a:lnTo>
                <a:lnTo>
                  <a:pt x="2928" y="80"/>
                </a:lnTo>
                <a:lnTo>
                  <a:pt x="2929" y="76"/>
                </a:lnTo>
                <a:lnTo>
                  <a:pt x="2928" y="73"/>
                </a:lnTo>
                <a:lnTo>
                  <a:pt x="2928" y="69"/>
                </a:lnTo>
                <a:lnTo>
                  <a:pt x="2926" y="65"/>
                </a:lnTo>
                <a:lnTo>
                  <a:pt x="2920" y="57"/>
                </a:lnTo>
                <a:lnTo>
                  <a:pt x="2912" y="51"/>
                </a:lnTo>
                <a:lnTo>
                  <a:pt x="2902" y="47"/>
                </a:lnTo>
                <a:lnTo>
                  <a:pt x="2893" y="45"/>
                </a:lnTo>
                <a:lnTo>
                  <a:pt x="2892" y="39"/>
                </a:lnTo>
                <a:lnTo>
                  <a:pt x="2892" y="31"/>
                </a:lnTo>
                <a:lnTo>
                  <a:pt x="2888" y="26"/>
                </a:lnTo>
                <a:lnTo>
                  <a:pt x="2884" y="21"/>
                </a:lnTo>
                <a:lnTo>
                  <a:pt x="2879" y="18"/>
                </a:lnTo>
                <a:lnTo>
                  <a:pt x="2871" y="17"/>
                </a:lnTo>
                <a:lnTo>
                  <a:pt x="2858" y="12"/>
                </a:lnTo>
                <a:lnTo>
                  <a:pt x="2844" y="9"/>
                </a:lnTo>
                <a:lnTo>
                  <a:pt x="2828" y="7"/>
                </a:lnTo>
                <a:lnTo>
                  <a:pt x="2814" y="4"/>
                </a:lnTo>
                <a:lnTo>
                  <a:pt x="2807" y="3"/>
                </a:lnTo>
                <a:lnTo>
                  <a:pt x="2800" y="3"/>
                </a:lnTo>
                <a:lnTo>
                  <a:pt x="2793" y="3"/>
                </a:lnTo>
                <a:lnTo>
                  <a:pt x="2787" y="3"/>
                </a:lnTo>
                <a:lnTo>
                  <a:pt x="2780" y="3"/>
                </a:lnTo>
                <a:lnTo>
                  <a:pt x="2773" y="4"/>
                </a:lnTo>
                <a:lnTo>
                  <a:pt x="2768" y="8"/>
                </a:lnTo>
                <a:lnTo>
                  <a:pt x="2763" y="13"/>
                </a:lnTo>
                <a:lnTo>
                  <a:pt x="2721" y="41"/>
                </a:lnTo>
                <a:lnTo>
                  <a:pt x="2679" y="69"/>
                </a:lnTo>
                <a:lnTo>
                  <a:pt x="2638" y="97"/>
                </a:lnTo>
                <a:lnTo>
                  <a:pt x="2597" y="126"/>
                </a:lnTo>
                <a:lnTo>
                  <a:pt x="2556" y="154"/>
                </a:lnTo>
                <a:lnTo>
                  <a:pt x="2513" y="182"/>
                </a:lnTo>
                <a:lnTo>
                  <a:pt x="2472" y="210"/>
                </a:lnTo>
                <a:lnTo>
                  <a:pt x="2431" y="239"/>
                </a:lnTo>
                <a:lnTo>
                  <a:pt x="2429" y="236"/>
                </a:lnTo>
                <a:lnTo>
                  <a:pt x="2426" y="233"/>
                </a:lnTo>
                <a:lnTo>
                  <a:pt x="2413" y="227"/>
                </a:lnTo>
                <a:lnTo>
                  <a:pt x="2401" y="223"/>
                </a:lnTo>
                <a:lnTo>
                  <a:pt x="2387" y="220"/>
                </a:lnTo>
                <a:lnTo>
                  <a:pt x="2375" y="218"/>
                </a:lnTo>
                <a:lnTo>
                  <a:pt x="2362" y="216"/>
                </a:lnTo>
                <a:lnTo>
                  <a:pt x="2348" y="215"/>
                </a:lnTo>
                <a:lnTo>
                  <a:pt x="2336" y="215"/>
                </a:lnTo>
                <a:lnTo>
                  <a:pt x="2322" y="217"/>
                </a:lnTo>
                <a:lnTo>
                  <a:pt x="2302" y="230"/>
                </a:lnTo>
                <a:lnTo>
                  <a:pt x="2281" y="243"/>
                </a:lnTo>
                <a:lnTo>
                  <a:pt x="2261" y="256"/>
                </a:lnTo>
                <a:lnTo>
                  <a:pt x="2240" y="270"/>
                </a:lnTo>
                <a:lnTo>
                  <a:pt x="2219" y="283"/>
                </a:lnTo>
                <a:lnTo>
                  <a:pt x="2199" y="297"/>
                </a:lnTo>
                <a:lnTo>
                  <a:pt x="2178" y="310"/>
                </a:lnTo>
                <a:lnTo>
                  <a:pt x="2158" y="324"/>
                </a:lnTo>
                <a:lnTo>
                  <a:pt x="2157" y="321"/>
                </a:lnTo>
                <a:lnTo>
                  <a:pt x="2155" y="318"/>
                </a:lnTo>
                <a:lnTo>
                  <a:pt x="2149" y="312"/>
                </a:lnTo>
                <a:lnTo>
                  <a:pt x="2143" y="307"/>
                </a:lnTo>
                <a:lnTo>
                  <a:pt x="2137" y="303"/>
                </a:lnTo>
                <a:lnTo>
                  <a:pt x="2130" y="301"/>
                </a:lnTo>
                <a:lnTo>
                  <a:pt x="2142" y="292"/>
                </a:lnTo>
                <a:lnTo>
                  <a:pt x="2155" y="281"/>
                </a:lnTo>
                <a:lnTo>
                  <a:pt x="2157" y="278"/>
                </a:lnTo>
                <a:lnTo>
                  <a:pt x="2159" y="275"/>
                </a:lnTo>
                <a:lnTo>
                  <a:pt x="2160" y="272"/>
                </a:lnTo>
                <a:lnTo>
                  <a:pt x="2161" y="268"/>
                </a:lnTo>
                <a:lnTo>
                  <a:pt x="2161" y="265"/>
                </a:lnTo>
                <a:lnTo>
                  <a:pt x="2161" y="261"/>
                </a:lnTo>
                <a:lnTo>
                  <a:pt x="2159" y="257"/>
                </a:lnTo>
                <a:lnTo>
                  <a:pt x="2158" y="253"/>
                </a:lnTo>
                <a:lnTo>
                  <a:pt x="2155" y="251"/>
                </a:lnTo>
                <a:lnTo>
                  <a:pt x="2153" y="248"/>
                </a:lnTo>
                <a:lnTo>
                  <a:pt x="2161" y="242"/>
                </a:lnTo>
                <a:lnTo>
                  <a:pt x="2171" y="236"/>
                </a:lnTo>
                <a:lnTo>
                  <a:pt x="2174" y="233"/>
                </a:lnTo>
                <a:lnTo>
                  <a:pt x="2176" y="230"/>
                </a:lnTo>
                <a:lnTo>
                  <a:pt x="2177" y="225"/>
                </a:lnTo>
                <a:lnTo>
                  <a:pt x="2178" y="222"/>
                </a:lnTo>
                <a:lnTo>
                  <a:pt x="2178" y="219"/>
                </a:lnTo>
                <a:lnTo>
                  <a:pt x="2177" y="215"/>
                </a:lnTo>
                <a:lnTo>
                  <a:pt x="2176" y="211"/>
                </a:lnTo>
                <a:lnTo>
                  <a:pt x="2174" y="208"/>
                </a:lnTo>
                <a:lnTo>
                  <a:pt x="2168" y="203"/>
                </a:lnTo>
                <a:lnTo>
                  <a:pt x="2161" y="197"/>
                </a:lnTo>
                <a:lnTo>
                  <a:pt x="2154" y="194"/>
                </a:lnTo>
                <a:lnTo>
                  <a:pt x="2147" y="191"/>
                </a:lnTo>
                <a:lnTo>
                  <a:pt x="2160" y="181"/>
                </a:lnTo>
                <a:lnTo>
                  <a:pt x="2174" y="171"/>
                </a:lnTo>
                <a:lnTo>
                  <a:pt x="2176" y="168"/>
                </a:lnTo>
                <a:lnTo>
                  <a:pt x="2178" y="165"/>
                </a:lnTo>
                <a:lnTo>
                  <a:pt x="2180" y="161"/>
                </a:lnTo>
                <a:lnTo>
                  <a:pt x="2181" y="158"/>
                </a:lnTo>
                <a:lnTo>
                  <a:pt x="2181" y="155"/>
                </a:lnTo>
                <a:lnTo>
                  <a:pt x="2180" y="151"/>
                </a:lnTo>
                <a:lnTo>
                  <a:pt x="2179" y="148"/>
                </a:lnTo>
                <a:lnTo>
                  <a:pt x="2177" y="143"/>
                </a:lnTo>
                <a:lnTo>
                  <a:pt x="2171" y="138"/>
                </a:lnTo>
                <a:lnTo>
                  <a:pt x="2166" y="134"/>
                </a:lnTo>
                <a:lnTo>
                  <a:pt x="2159" y="131"/>
                </a:lnTo>
                <a:lnTo>
                  <a:pt x="2153" y="128"/>
                </a:lnTo>
                <a:lnTo>
                  <a:pt x="2147" y="126"/>
                </a:lnTo>
                <a:lnTo>
                  <a:pt x="2141" y="125"/>
                </a:lnTo>
                <a:lnTo>
                  <a:pt x="2134" y="124"/>
                </a:lnTo>
                <a:lnTo>
                  <a:pt x="2126" y="123"/>
                </a:lnTo>
                <a:lnTo>
                  <a:pt x="2117" y="122"/>
                </a:lnTo>
                <a:lnTo>
                  <a:pt x="2108" y="121"/>
                </a:lnTo>
                <a:lnTo>
                  <a:pt x="2119" y="112"/>
                </a:lnTo>
                <a:lnTo>
                  <a:pt x="2131" y="104"/>
                </a:lnTo>
                <a:lnTo>
                  <a:pt x="2141" y="97"/>
                </a:lnTo>
                <a:lnTo>
                  <a:pt x="2152" y="88"/>
                </a:lnTo>
                <a:lnTo>
                  <a:pt x="2154" y="85"/>
                </a:lnTo>
                <a:lnTo>
                  <a:pt x="2156" y="82"/>
                </a:lnTo>
                <a:lnTo>
                  <a:pt x="2157" y="78"/>
                </a:lnTo>
                <a:lnTo>
                  <a:pt x="2158" y="75"/>
                </a:lnTo>
                <a:lnTo>
                  <a:pt x="2158" y="72"/>
                </a:lnTo>
                <a:lnTo>
                  <a:pt x="2158" y="68"/>
                </a:lnTo>
                <a:lnTo>
                  <a:pt x="2156" y="65"/>
                </a:lnTo>
                <a:lnTo>
                  <a:pt x="2155" y="60"/>
                </a:lnTo>
                <a:lnTo>
                  <a:pt x="2148" y="53"/>
                </a:lnTo>
                <a:lnTo>
                  <a:pt x="2140" y="48"/>
                </a:lnTo>
                <a:lnTo>
                  <a:pt x="2131" y="44"/>
                </a:lnTo>
                <a:lnTo>
                  <a:pt x="2121" y="42"/>
                </a:lnTo>
                <a:lnTo>
                  <a:pt x="2121" y="35"/>
                </a:lnTo>
                <a:lnTo>
                  <a:pt x="2118" y="27"/>
                </a:lnTo>
                <a:lnTo>
                  <a:pt x="2115" y="23"/>
                </a:lnTo>
                <a:lnTo>
                  <a:pt x="2112" y="19"/>
                </a:lnTo>
                <a:lnTo>
                  <a:pt x="2108" y="16"/>
                </a:lnTo>
                <a:lnTo>
                  <a:pt x="2104" y="14"/>
                </a:lnTo>
                <a:lnTo>
                  <a:pt x="2100" y="12"/>
                </a:lnTo>
                <a:lnTo>
                  <a:pt x="2094" y="10"/>
                </a:lnTo>
                <a:lnTo>
                  <a:pt x="2089" y="9"/>
                </a:lnTo>
                <a:lnTo>
                  <a:pt x="2084" y="9"/>
                </a:lnTo>
                <a:lnTo>
                  <a:pt x="2067" y="6"/>
                </a:lnTo>
                <a:lnTo>
                  <a:pt x="2049" y="3"/>
                </a:lnTo>
                <a:lnTo>
                  <a:pt x="2031" y="1"/>
                </a:lnTo>
                <a:lnTo>
                  <a:pt x="2014" y="1"/>
                </a:lnTo>
                <a:lnTo>
                  <a:pt x="2008" y="0"/>
                </a:lnTo>
                <a:lnTo>
                  <a:pt x="2003" y="0"/>
                </a:lnTo>
                <a:lnTo>
                  <a:pt x="1997" y="0"/>
                </a:lnTo>
                <a:lnTo>
                  <a:pt x="1993" y="1"/>
                </a:lnTo>
                <a:lnTo>
                  <a:pt x="1988" y="3"/>
                </a:lnTo>
                <a:lnTo>
                  <a:pt x="1984" y="6"/>
                </a:lnTo>
                <a:lnTo>
                  <a:pt x="1980" y="9"/>
                </a:lnTo>
                <a:lnTo>
                  <a:pt x="1976" y="12"/>
                </a:lnTo>
                <a:lnTo>
                  <a:pt x="1946" y="32"/>
                </a:lnTo>
                <a:lnTo>
                  <a:pt x="1917" y="54"/>
                </a:lnTo>
                <a:lnTo>
                  <a:pt x="1887" y="76"/>
                </a:lnTo>
                <a:lnTo>
                  <a:pt x="1858" y="97"/>
                </a:lnTo>
                <a:lnTo>
                  <a:pt x="1833" y="113"/>
                </a:lnTo>
                <a:lnTo>
                  <a:pt x="1809" y="130"/>
                </a:lnTo>
                <a:lnTo>
                  <a:pt x="1784" y="147"/>
                </a:lnTo>
                <a:lnTo>
                  <a:pt x="1759" y="163"/>
                </a:lnTo>
                <a:lnTo>
                  <a:pt x="1734" y="180"/>
                </a:lnTo>
                <a:lnTo>
                  <a:pt x="1711" y="197"/>
                </a:lnTo>
                <a:lnTo>
                  <a:pt x="1686" y="215"/>
                </a:lnTo>
                <a:lnTo>
                  <a:pt x="1662" y="232"/>
                </a:lnTo>
                <a:lnTo>
                  <a:pt x="1641" y="250"/>
                </a:lnTo>
                <a:lnTo>
                  <a:pt x="1620" y="268"/>
                </a:lnTo>
                <a:lnTo>
                  <a:pt x="1599" y="287"/>
                </a:lnTo>
                <a:lnTo>
                  <a:pt x="1577" y="304"/>
                </a:lnTo>
                <a:lnTo>
                  <a:pt x="1564" y="316"/>
                </a:lnTo>
                <a:lnTo>
                  <a:pt x="1550" y="326"/>
                </a:lnTo>
                <a:lnTo>
                  <a:pt x="1535" y="337"/>
                </a:lnTo>
                <a:lnTo>
                  <a:pt x="1521" y="348"/>
                </a:lnTo>
                <a:lnTo>
                  <a:pt x="1517" y="349"/>
                </a:lnTo>
                <a:lnTo>
                  <a:pt x="1513" y="349"/>
                </a:lnTo>
                <a:lnTo>
                  <a:pt x="1510" y="348"/>
                </a:lnTo>
                <a:lnTo>
                  <a:pt x="1507" y="347"/>
                </a:lnTo>
                <a:lnTo>
                  <a:pt x="1501" y="345"/>
                </a:lnTo>
                <a:lnTo>
                  <a:pt x="1496" y="340"/>
                </a:lnTo>
                <a:lnTo>
                  <a:pt x="1491" y="337"/>
                </a:lnTo>
                <a:lnTo>
                  <a:pt x="1486" y="334"/>
                </a:lnTo>
                <a:lnTo>
                  <a:pt x="1483" y="333"/>
                </a:lnTo>
                <a:lnTo>
                  <a:pt x="1479" y="333"/>
                </a:lnTo>
                <a:lnTo>
                  <a:pt x="1475" y="333"/>
                </a:lnTo>
                <a:lnTo>
                  <a:pt x="1472" y="333"/>
                </a:lnTo>
                <a:lnTo>
                  <a:pt x="1468" y="339"/>
                </a:lnTo>
                <a:lnTo>
                  <a:pt x="1464" y="346"/>
                </a:lnTo>
                <a:lnTo>
                  <a:pt x="1461" y="352"/>
                </a:lnTo>
                <a:lnTo>
                  <a:pt x="1458" y="359"/>
                </a:lnTo>
                <a:lnTo>
                  <a:pt x="1456" y="366"/>
                </a:lnTo>
                <a:lnTo>
                  <a:pt x="1456" y="375"/>
                </a:lnTo>
                <a:lnTo>
                  <a:pt x="1457" y="383"/>
                </a:lnTo>
                <a:lnTo>
                  <a:pt x="1459" y="392"/>
                </a:lnTo>
                <a:lnTo>
                  <a:pt x="1451" y="397"/>
                </a:lnTo>
                <a:lnTo>
                  <a:pt x="1441" y="403"/>
                </a:lnTo>
                <a:lnTo>
                  <a:pt x="1440" y="397"/>
                </a:lnTo>
                <a:lnTo>
                  <a:pt x="1440" y="393"/>
                </a:lnTo>
                <a:lnTo>
                  <a:pt x="1437" y="391"/>
                </a:lnTo>
                <a:lnTo>
                  <a:pt x="1434" y="390"/>
                </a:lnTo>
                <a:lnTo>
                  <a:pt x="1431" y="390"/>
                </a:lnTo>
                <a:lnTo>
                  <a:pt x="1428" y="390"/>
                </a:lnTo>
                <a:lnTo>
                  <a:pt x="1425" y="391"/>
                </a:lnTo>
                <a:lnTo>
                  <a:pt x="1421" y="393"/>
                </a:lnTo>
                <a:lnTo>
                  <a:pt x="1418" y="395"/>
                </a:lnTo>
                <a:lnTo>
                  <a:pt x="1413" y="399"/>
                </a:lnTo>
                <a:close/>
                <a:moveTo>
                  <a:pt x="125" y="1542"/>
                </a:moveTo>
                <a:lnTo>
                  <a:pt x="119" y="1543"/>
                </a:lnTo>
                <a:lnTo>
                  <a:pt x="115" y="1544"/>
                </a:lnTo>
                <a:lnTo>
                  <a:pt x="112" y="1544"/>
                </a:lnTo>
                <a:lnTo>
                  <a:pt x="108" y="1543"/>
                </a:lnTo>
                <a:lnTo>
                  <a:pt x="104" y="1543"/>
                </a:lnTo>
                <a:lnTo>
                  <a:pt x="100" y="1544"/>
                </a:lnTo>
                <a:lnTo>
                  <a:pt x="96" y="1545"/>
                </a:lnTo>
                <a:lnTo>
                  <a:pt x="91" y="1550"/>
                </a:lnTo>
                <a:lnTo>
                  <a:pt x="97" y="1559"/>
                </a:lnTo>
                <a:lnTo>
                  <a:pt x="102" y="1567"/>
                </a:lnTo>
                <a:lnTo>
                  <a:pt x="105" y="1571"/>
                </a:lnTo>
                <a:lnTo>
                  <a:pt x="108" y="1574"/>
                </a:lnTo>
                <a:lnTo>
                  <a:pt x="110" y="1574"/>
                </a:lnTo>
                <a:lnTo>
                  <a:pt x="112" y="1574"/>
                </a:lnTo>
                <a:lnTo>
                  <a:pt x="114" y="1573"/>
                </a:lnTo>
                <a:lnTo>
                  <a:pt x="116" y="1571"/>
                </a:lnTo>
                <a:lnTo>
                  <a:pt x="115" y="1567"/>
                </a:lnTo>
                <a:lnTo>
                  <a:pt x="115" y="1563"/>
                </a:lnTo>
                <a:lnTo>
                  <a:pt x="116" y="1560"/>
                </a:lnTo>
                <a:lnTo>
                  <a:pt x="119" y="1557"/>
                </a:lnTo>
                <a:lnTo>
                  <a:pt x="121" y="1553"/>
                </a:lnTo>
                <a:lnTo>
                  <a:pt x="124" y="1550"/>
                </a:lnTo>
                <a:lnTo>
                  <a:pt x="125" y="1546"/>
                </a:lnTo>
                <a:lnTo>
                  <a:pt x="125" y="1542"/>
                </a:lnTo>
                <a:close/>
                <a:moveTo>
                  <a:pt x="400" y="2032"/>
                </a:moveTo>
                <a:lnTo>
                  <a:pt x="400" y="2041"/>
                </a:lnTo>
                <a:lnTo>
                  <a:pt x="400" y="2048"/>
                </a:lnTo>
                <a:lnTo>
                  <a:pt x="401" y="2055"/>
                </a:lnTo>
                <a:lnTo>
                  <a:pt x="403" y="2060"/>
                </a:lnTo>
                <a:lnTo>
                  <a:pt x="405" y="2065"/>
                </a:lnTo>
                <a:lnTo>
                  <a:pt x="408" y="2070"/>
                </a:lnTo>
                <a:lnTo>
                  <a:pt x="412" y="2076"/>
                </a:lnTo>
                <a:lnTo>
                  <a:pt x="419" y="2083"/>
                </a:lnTo>
                <a:lnTo>
                  <a:pt x="427" y="2080"/>
                </a:lnTo>
                <a:lnTo>
                  <a:pt x="434" y="2077"/>
                </a:lnTo>
                <a:lnTo>
                  <a:pt x="440" y="2074"/>
                </a:lnTo>
                <a:lnTo>
                  <a:pt x="445" y="2070"/>
                </a:lnTo>
                <a:lnTo>
                  <a:pt x="450" y="2065"/>
                </a:lnTo>
                <a:lnTo>
                  <a:pt x="452" y="2060"/>
                </a:lnTo>
                <a:lnTo>
                  <a:pt x="453" y="2053"/>
                </a:lnTo>
                <a:lnTo>
                  <a:pt x="452" y="2047"/>
                </a:lnTo>
                <a:lnTo>
                  <a:pt x="448" y="2047"/>
                </a:lnTo>
                <a:lnTo>
                  <a:pt x="444" y="2046"/>
                </a:lnTo>
                <a:lnTo>
                  <a:pt x="441" y="2045"/>
                </a:lnTo>
                <a:lnTo>
                  <a:pt x="439" y="2043"/>
                </a:lnTo>
                <a:lnTo>
                  <a:pt x="434" y="2038"/>
                </a:lnTo>
                <a:lnTo>
                  <a:pt x="429" y="2033"/>
                </a:lnTo>
                <a:lnTo>
                  <a:pt x="426" y="2031"/>
                </a:lnTo>
                <a:lnTo>
                  <a:pt x="424" y="2029"/>
                </a:lnTo>
                <a:lnTo>
                  <a:pt x="421" y="2027"/>
                </a:lnTo>
                <a:lnTo>
                  <a:pt x="418" y="2027"/>
                </a:lnTo>
                <a:lnTo>
                  <a:pt x="413" y="2027"/>
                </a:lnTo>
                <a:lnTo>
                  <a:pt x="409" y="2027"/>
                </a:lnTo>
                <a:lnTo>
                  <a:pt x="405" y="2029"/>
                </a:lnTo>
                <a:lnTo>
                  <a:pt x="400" y="2032"/>
                </a:lnTo>
                <a:close/>
                <a:moveTo>
                  <a:pt x="1" y="1916"/>
                </a:moveTo>
                <a:lnTo>
                  <a:pt x="2" y="1925"/>
                </a:lnTo>
                <a:lnTo>
                  <a:pt x="4" y="1935"/>
                </a:lnTo>
                <a:lnTo>
                  <a:pt x="7" y="1944"/>
                </a:lnTo>
                <a:lnTo>
                  <a:pt x="12" y="1952"/>
                </a:lnTo>
                <a:lnTo>
                  <a:pt x="17" y="1958"/>
                </a:lnTo>
                <a:lnTo>
                  <a:pt x="24" y="1963"/>
                </a:lnTo>
                <a:lnTo>
                  <a:pt x="29" y="1965"/>
                </a:lnTo>
                <a:lnTo>
                  <a:pt x="33" y="1966"/>
                </a:lnTo>
                <a:lnTo>
                  <a:pt x="37" y="1967"/>
                </a:lnTo>
                <a:lnTo>
                  <a:pt x="42" y="1967"/>
                </a:lnTo>
                <a:lnTo>
                  <a:pt x="48" y="1967"/>
                </a:lnTo>
                <a:lnTo>
                  <a:pt x="54" y="1966"/>
                </a:lnTo>
                <a:lnTo>
                  <a:pt x="60" y="1964"/>
                </a:lnTo>
                <a:lnTo>
                  <a:pt x="64" y="1960"/>
                </a:lnTo>
                <a:lnTo>
                  <a:pt x="68" y="1957"/>
                </a:lnTo>
                <a:lnTo>
                  <a:pt x="72" y="1952"/>
                </a:lnTo>
                <a:lnTo>
                  <a:pt x="74" y="1947"/>
                </a:lnTo>
                <a:lnTo>
                  <a:pt x="76" y="1940"/>
                </a:lnTo>
                <a:lnTo>
                  <a:pt x="77" y="1930"/>
                </a:lnTo>
                <a:lnTo>
                  <a:pt x="76" y="1922"/>
                </a:lnTo>
                <a:lnTo>
                  <a:pt x="75" y="1915"/>
                </a:lnTo>
                <a:lnTo>
                  <a:pt x="72" y="1905"/>
                </a:lnTo>
                <a:lnTo>
                  <a:pt x="71" y="1900"/>
                </a:lnTo>
                <a:lnTo>
                  <a:pt x="68" y="1896"/>
                </a:lnTo>
                <a:lnTo>
                  <a:pt x="66" y="1892"/>
                </a:lnTo>
                <a:lnTo>
                  <a:pt x="62" y="1889"/>
                </a:lnTo>
                <a:lnTo>
                  <a:pt x="59" y="1885"/>
                </a:lnTo>
                <a:lnTo>
                  <a:pt x="53" y="1883"/>
                </a:lnTo>
                <a:lnTo>
                  <a:pt x="49" y="1881"/>
                </a:lnTo>
                <a:lnTo>
                  <a:pt x="44" y="1880"/>
                </a:lnTo>
                <a:lnTo>
                  <a:pt x="43" y="1879"/>
                </a:lnTo>
                <a:lnTo>
                  <a:pt x="35" y="1879"/>
                </a:lnTo>
                <a:lnTo>
                  <a:pt x="27" y="1879"/>
                </a:lnTo>
                <a:lnTo>
                  <a:pt x="19" y="1882"/>
                </a:lnTo>
                <a:lnTo>
                  <a:pt x="12" y="1887"/>
                </a:lnTo>
                <a:lnTo>
                  <a:pt x="7" y="1892"/>
                </a:lnTo>
                <a:lnTo>
                  <a:pt x="3" y="1899"/>
                </a:lnTo>
                <a:lnTo>
                  <a:pt x="2" y="1903"/>
                </a:lnTo>
                <a:lnTo>
                  <a:pt x="1" y="1906"/>
                </a:lnTo>
                <a:lnTo>
                  <a:pt x="0" y="1910"/>
                </a:lnTo>
                <a:lnTo>
                  <a:pt x="1" y="1916"/>
                </a:lnTo>
                <a:close/>
                <a:moveTo>
                  <a:pt x="243" y="2127"/>
                </a:moveTo>
                <a:lnTo>
                  <a:pt x="244" y="2135"/>
                </a:lnTo>
                <a:lnTo>
                  <a:pt x="246" y="2142"/>
                </a:lnTo>
                <a:lnTo>
                  <a:pt x="249" y="2148"/>
                </a:lnTo>
                <a:lnTo>
                  <a:pt x="254" y="2152"/>
                </a:lnTo>
                <a:lnTo>
                  <a:pt x="257" y="2155"/>
                </a:lnTo>
                <a:lnTo>
                  <a:pt x="262" y="2158"/>
                </a:lnTo>
                <a:lnTo>
                  <a:pt x="266" y="2159"/>
                </a:lnTo>
                <a:lnTo>
                  <a:pt x="271" y="2160"/>
                </a:lnTo>
                <a:lnTo>
                  <a:pt x="276" y="2160"/>
                </a:lnTo>
                <a:lnTo>
                  <a:pt x="281" y="2159"/>
                </a:lnTo>
                <a:lnTo>
                  <a:pt x="287" y="2157"/>
                </a:lnTo>
                <a:lnTo>
                  <a:pt x="292" y="2155"/>
                </a:lnTo>
                <a:lnTo>
                  <a:pt x="296" y="2152"/>
                </a:lnTo>
                <a:lnTo>
                  <a:pt x="300" y="2148"/>
                </a:lnTo>
                <a:lnTo>
                  <a:pt x="303" y="2144"/>
                </a:lnTo>
                <a:lnTo>
                  <a:pt x="306" y="2139"/>
                </a:lnTo>
                <a:lnTo>
                  <a:pt x="304" y="2132"/>
                </a:lnTo>
                <a:lnTo>
                  <a:pt x="302" y="2128"/>
                </a:lnTo>
                <a:lnTo>
                  <a:pt x="300" y="2124"/>
                </a:lnTo>
                <a:lnTo>
                  <a:pt x="297" y="2121"/>
                </a:lnTo>
                <a:lnTo>
                  <a:pt x="294" y="2119"/>
                </a:lnTo>
                <a:lnTo>
                  <a:pt x="291" y="2117"/>
                </a:lnTo>
                <a:lnTo>
                  <a:pt x="287" y="2116"/>
                </a:lnTo>
                <a:lnTo>
                  <a:pt x="282" y="2116"/>
                </a:lnTo>
                <a:lnTo>
                  <a:pt x="274" y="2116"/>
                </a:lnTo>
                <a:lnTo>
                  <a:pt x="264" y="2119"/>
                </a:lnTo>
                <a:lnTo>
                  <a:pt x="254" y="2122"/>
                </a:lnTo>
                <a:lnTo>
                  <a:pt x="243" y="2127"/>
                </a:lnTo>
                <a:close/>
                <a:moveTo>
                  <a:pt x="133" y="1995"/>
                </a:moveTo>
                <a:lnTo>
                  <a:pt x="135" y="2008"/>
                </a:lnTo>
                <a:lnTo>
                  <a:pt x="138" y="2019"/>
                </a:lnTo>
                <a:lnTo>
                  <a:pt x="143" y="2029"/>
                </a:lnTo>
                <a:lnTo>
                  <a:pt x="148" y="2036"/>
                </a:lnTo>
                <a:lnTo>
                  <a:pt x="156" y="2042"/>
                </a:lnTo>
                <a:lnTo>
                  <a:pt x="163" y="2045"/>
                </a:lnTo>
                <a:lnTo>
                  <a:pt x="170" y="2048"/>
                </a:lnTo>
                <a:lnTo>
                  <a:pt x="178" y="2049"/>
                </a:lnTo>
                <a:lnTo>
                  <a:pt x="186" y="2049"/>
                </a:lnTo>
                <a:lnTo>
                  <a:pt x="195" y="2047"/>
                </a:lnTo>
                <a:lnTo>
                  <a:pt x="203" y="2044"/>
                </a:lnTo>
                <a:lnTo>
                  <a:pt x="211" y="2040"/>
                </a:lnTo>
                <a:lnTo>
                  <a:pt x="218" y="2035"/>
                </a:lnTo>
                <a:lnTo>
                  <a:pt x="225" y="2030"/>
                </a:lnTo>
                <a:lnTo>
                  <a:pt x="230" y="2022"/>
                </a:lnTo>
                <a:lnTo>
                  <a:pt x="234" y="2014"/>
                </a:lnTo>
                <a:lnTo>
                  <a:pt x="232" y="2005"/>
                </a:lnTo>
                <a:lnTo>
                  <a:pt x="229" y="1996"/>
                </a:lnTo>
                <a:lnTo>
                  <a:pt x="225" y="1990"/>
                </a:lnTo>
                <a:lnTo>
                  <a:pt x="221" y="1985"/>
                </a:lnTo>
                <a:lnTo>
                  <a:pt x="215" y="1981"/>
                </a:lnTo>
                <a:lnTo>
                  <a:pt x="209" y="1979"/>
                </a:lnTo>
                <a:lnTo>
                  <a:pt x="203" y="1977"/>
                </a:lnTo>
                <a:lnTo>
                  <a:pt x="197" y="1976"/>
                </a:lnTo>
                <a:lnTo>
                  <a:pt x="190" y="1977"/>
                </a:lnTo>
                <a:lnTo>
                  <a:pt x="182" y="1978"/>
                </a:lnTo>
                <a:lnTo>
                  <a:pt x="174" y="1979"/>
                </a:lnTo>
                <a:lnTo>
                  <a:pt x="167" y="1982"/>
                </a:lnTo>
                <a:lnTo>
                  <a:pt x="150" y="1988"/>
                </a:lnTo>
                <a:lnTo>
                  <a:pt x="133" y="1995"/>
                </a:lnTo>
                <a:close/>
                <a:moveTo>
                  <a:pt x="376" y="1937"/>
                </a:moveTo>
                <a:lnTo>
                  <a:pt x="377" y="1946"/>
                </a:lnTo>
                <a:lnTo>
                  <a:pt x="379" y="1952"/>
                </a:lnTo>
                <a:lnTo>
                  <a:pt x="383" y="1957"/>
                </a:lnTo>
                <a:lnTo>
                  <a:pt x="386" y="1962"/>
                </a:lnTo>
                <a:lnTo>
                  <a:pt x="390" y="1965"/>
                </a:lnTo>
                <a:lnTo>
                  <a:pt x="394" y="1967"/>
                </a:lnTo>
                <a:lnTo>
                  <a:pt x="399" y="1969"/>
                </a:lnTo>
                <a:lnTo>
                  <a:pt x="404" y="1971"/>
                </a:lnTo>
                <a:lnTo>
                  <a:pt x="409" y="1969"/>
                </a:lnTo>
                <a:lnTo>
                  <a:pt x="415" y="1968"/>
                </a:lnTo>
                <a:lnTo>
                  <a:pt x="419" y="1967"/>
                </a:lnTo>
                <a:lnTo>
                  <a:pt x="424" y="1964"/>
                </a:lnTo>
                <a:lnTo>
                  <a:pt x="428" y="1961"/>
                </a:lnTo>
                <a:lnTo>
                  <a:pt x="432" y="1958"/>
                </a:lnTo>
                <a:lnTo>
                  <a:pt x="435" y="1954"/>
                </a:lnTo>
                <a:lnTo>
                  <a:pt x="438" y="1949"/>
                </a:lnTo>
                <a:lnTo>
                  <a:pt x="436" y="1943"/>
                </a:lnTo>
                <a:lnTo>
                  <a:pt x="434" y="1938"/>
                </a:lnTo>
                <a:lnTo>
                  <a:pt x="432" y="1934"/>
                </a:lnTo>
                <a:lnTo>
                  <a:pt x="429" y="1931"/>
                </a:lnTo>
                <a:lnTo>
                  <a:pt x="426" y="1929"/>
                </a:lnTo>
                <a:lnTo>
                  <a:pt x="423" y="1927"/>
                </a:lnTo>
                <a:lnTo>
                  <a:pt x="419" y="1926"/>
                </a:lnTo>
                <a:lnTo>
                  <a:pt x="415" y="1926"/>
                </a:lnTo>
                <a:lnTo>
                  <a:pt x="406" y="1927"/>
                </a:lnTo>
                <a:lnTo>
                  <a:pt x="397" y="1929"/>
                </a:lnTo>
                <a:lnTo>
                  <a:pt x="387" y="1933"/>
                </a:lnTo>
                <a:lnTo>
                  <a:pt x="376" y="1937"/>
                </a:lnTo>
                <a:close/>
                <a:moveTo>
                  <a:pt x="573" y="2184"/>
                </a:moveTo>
                <a:lnTo>
                  <a:pt x="575" y="2186"/>
                </a:lnTo>
                <a:lnTo>
                  <a:pt x="578" y="2189"/>
                </a:lnTo>
                <a:lnTo>
                  <a:pt x="580" y="2190"/>
                </a:lnTo>
                <a:lnTo>
                  <a:pt x="582" y="2192"/>
                </a:lnTo>
                <a:lnTo>
                  <a:pt x="587" y="2193"/>
                </a:lnTo>
                <a:lnTo>
                  <a:pt x="592" y="2192"/>
                </a:lnTo>
                <a:lnTo>
                  <a:pt x="603" y="2188"/>
                </a:lnTo>
                <a:lnTo>
                  <a:pt x="616" y="2181"/>
                </a:lnTo>
                <a:lnTo>
                  <a:pt x="612" y="2173"/>
                </a:lnTo>
                <a:lnTo>
                  <a:pt x="606" y="2164"/>
                </a:lnTo>
                <a:lnTo>
                  <a:pt x="595" y="2168"/>
                </a:lnTo>
                <a:lnTo>
                  <a:pt x="588" y="2171"/>
                </a:lnTo>
                <a:lnTo>
                  <a:pt x="582" y="2175"/>
                </a:lnTo>
                <a:lnTo>
                  <a:pt x="573" y="2184"/>
                </a:lnTo>
                <a:close/>
                <a:moveTo>
                  <a:pt x="3669" y="181"/>
                </a:moveTo>
                <a:lnTo>
                  <a:pt x="3673" y="189"/>
                </a:lnTo>
                <a:lnTo>
                  <a:pt x="3677" y="197"/>
                </a:lnTo>
                <a:lnTo>
                  <a:pt x="3680" y="204"/>
                </a:lnTo>
                <a:lnTo>
                  <a:pt x="3686" y="209"/>
                </a:lnTo>
                <a:lnTo>
                  <a:pt x="3690" y="213"/>
                </a:lnTo>
                <a:lnTo>
                  <a:pt x="3695" y="217"/>
                </a:lnTo>
                <a:lnTo>
                  <a:pt x="3699" y="220"/>
                </a:lnTo>
                <a:lnTo>
                  <a:pt x="3704" y="222"/>
                </a:lnTo>
                <a:lnTo>
                  <a:pt x="3715" y="224"/>
                </a:lnTo>
                <a:lnTo>
                  <a:pt x="3727" y="225"/>
                </a:lnTo>
                <a:lnTo>
                  <a:pt x="3738" y="224"/>
                </a:lnTo>
                <a:lnTo>
                  <a:pt x="3750" y="223"/>
                </a:lnTo>
                <a:lnTo>
                  <a:pt x="3750" y="220"/>
                </a:lnTo>
                <a:lnTo>
                  <a:pt x="3750" y="217"/>
                </a:lnTo>
                <a:lnTo>
                  <a:pt x="3750" y="215"/>
                </a:lnTo>
                <a:lnTo>
                  <a:pt x="3751" y="213"/>
                </a:lnTo>
                <a:lnTo>
                  <a:pt x="3755" y="209"/>
                </a:lnTo>
                <a:lnTo>
                  <a:pt x="3762" y="205"/>
                </a:lnTo>
                <a:lnTo>
                  <a:pt x="3759" y="197"/>
                </a:lnTo>
                <a:lnTo>
                  <a:pt x="3757" y="191"/>
                </a:lnTo>
                <a:lnTo>
                  <a:pt x="3754" y="185"/>
                </a:lnTo>
                <a:lnTo>
                  <a:pt x="3750" y="180"/>
                </a:lnTo>
                <a:lnTo>
                  <a:pt x="3741" y="170"/>
                </a:lnTo>
                <a:lnTo>
                  <a:pt x="3732" y="163"/>
                </a:lnTo>
                <a:lnTo>
                  <a:pt x="3723" y="158"/>
                </a:lnTo>
                <a:lnTo>
                  <a:pt x="3712" y="153"/>
                </a:lnTo>
                <a:lnTo>
                  <a:pt x="3702" y="149"/>
                </a:lnTo>
                <a:lnTo>
                  <a:pt x="3693" y="144"/>
                </a:lnTo>
                <a:lnTo>
                  <a:pt x="3693" y="150"/>
                </a:lnTo>
                <a:lnTo>
                  <a:pt x="3692" y="155"/>
                </a:lnTo>
                <a:lnTo>
                  <a:pt x="3690" y="160"/>
                </a:lnTo>
                <a:lnTo>
                  <a:pt x="3688" y="164"/>
                </a:lnTo>
                <a:lnTo>
                  <a:pt x="3684" y="168"/>
                </a:lnTo>
                <a:lnTo>
                  <a:pt x="3679" y="174"/>
                </a:lnTo>
                <a:lnTo>
                  <a:pt x="3675" y="177"/>
                </a:lnTo>
                <a:lnTo>
                  <a:pt x="3669" y="181"/>
                </a:lnTo>
                <a:close/>
                <a:moveTo>
                  <a:pt x="3618" y="135"/>
                </a:moveTo>
                <a:lnTo>
                  <a:pt x="3612" y="124"/>
                </a:lnTo>
                <a:lnTo>
                  <a:pt x="3607" y="113"/>
                </a:lnTo>
                <a:lnTo>
                  <a:pt x="3600" y="104"/>
                </a:lnTo>
                <a:lnTo>
                  <a:pt x="3593" y="98"/>
                </a:lnTo>
                <a:lnTo>
                  <a:pt x="3590" y="95"/>
                </a:lnTo>
                <a:lnTo>
                  <a:pt x="3585" y="94"/>
                </a:lnTo>
                <a:lnTo>
                  <a:pt x="3581" y="93"/>
                </a:lnTo>
                <a:lnTo>
                  <a:pt x="3577" y="93"/>
                </a:lnTo>
                <a:lnTo>
                  <a:pt x="3572" y="95"/>
                </a:lnTo>
                <a:lnTo>
                  <a:pt x="3567" y="97"/>
                </a:lnTo>
                <a:lnTo>
                  <a:pt x="3562" y="100"/>
                </a:lnTo>
                <a:lnTo>
                  <a:pt x="3557" y="105"/>
                </a:lnTo>
                <a:lnTo>
                  <a:pt x="3559" y="116"/>
                </a:lnTo>
                <a:lnTo>
                  <a:pt x="3562" y="128"/>
                </a:lnTo>
                <a:lnTo>
                  <a:pt x="3565" y="133"/>
                </a:lnTo>
                <a:lnTo>
                  <a:pt x="3567" y="137"/>
                </a:lnTo>
                <a:lnTo>
                  <a:pt x="3571" y="141"/>
                </a:lnTo>
                <a:lnTo>
                  <a:pt x="3574" y="144"/>
                </a:lnTo>
                <a:lnTo>
                  <a:pt x="3578" y="147"/>
                </a:lnTo>
                <a:lnTo>
                  <a:pt x="3583" y="149"/>
                </a:lnTo>
                <a:lnTo>
                  <a:pt x="3588" y="150"/>
                </a:lnTo>
                <a:lnTo>
                  <a:pt x="3594" y="149"/>
                </a:lnTo>
                <a:lnTo>
                  <a:pt x="3599" y="148"/>
                </a:lnTo>
                <a:lnTo>
                  <a:pt x="3605" y="144"/>
                </a:lnTo>
                <a:lnTo>
                  <a:pt x="3611" y="140"/>
                </a:lnTo>
                <a:lnTo>
                  <a:pt x="3618" y="135"/>
                </a:lnTo>
                <a:close/>
                <a:moveTo>
                  <a:pt x="3836" y="278"/>
                </a:moveTo>
                <a:lnTo>
                  <a:pt x="3839" y="277"/>
                </a:lnTo>
                <a:lnTo>
                  <a:pt x="3842" y="275"/>
                </a:lnTo>
                <a:lnTo>
                  <a:pt x="3843" y="272"/>
                </a:lnTo>
                <a:lnTo>
                  <a:pt x="3843" y="270"/>
                </a:lnTo>
                <a:lnTo>
                  <a:pt x="3843" y="267"/>
                </a:lnTo>
                <a:lnTo>
                  <a:pt x="3842" y="264"/>
                </a:lnTo>
                <a:lnTo>
                  <a:pt x="3841" y="261"/>
                </a:lnTo>
                <a:lnTo>
                  <a:pt x="3838" y="257"/>
                </a:lnTo>
                <a:lnTo>
                  <a:pt x="3835" y="260"/>
                </a:lnTo>
                <a:lnTo>
                  <a:pt x="3833" y="262"/>
                </a:lnTo>
                <a:lnTo>
                  <a:pt x="3832" y="264"/>
                </a:lnTo>
                <a:lnTo>
                  <a:pt x="3831" y="267"/>
                </a:lnTo>
                <a:lnTo>
                  <a:pt x="3831" y="269"/>
                </a:lnTo>
                <a:lnTo>
                  <a:pt x="3832" y="272"/>
                </a:lnTo>
                <a:lnTo>
                  <a:pt x="3834" y="275"/>
                </a:lnTo>
                <a:lnTo>
                  <a:pt x="3836" y="278"/>
                </a:lnTo>
                <a:close/>
                <a:moveTo>
                  <a:pt x="3476" y="190"/>
                </a:moveTo>
                <a:lnTo>
                  <a:pt x="3482" y="187"/>
                </a:lnTo>
                <a:lnTo>
                  <a:pt x="3488" y="184"/>
                </a:lnTo>
                <a:lnTo>
                  <a:pt x="3493" y="180"/>
                </a:lnTo>
                <a:lnTo>
                  <a:pt x="3495" y="176"/>
                </a:lnTo>
                <a:lnTo>
                  <a:pt x="3497" y="170"/>
                </a:lnTo>
                <a:lnTo>
                  <a:pt x="3497" y="165"/>
                </a:lnTo>
                <a:lnTo>
                  <a:pt x="3496" y="160"/>
                </a:lnTo>
                <a:lnTo>
                  <a:pt x="3494" y="155"/>
                </a:lnTo>
                <a:lnTo>
                  <a:pt x="3479" y="158"/>
                </a:lnTo>
                <a:lnTo>
                  <a:pt x="3464" y="162"/>
                </a:lnTo>
                <a:lnTo>
                  <a:pt x="3465" y="171"/>
                </a:lnTo>
                <a:lnTo>
                  <a:pt x="3466" y="178"/>
                </a:lnTo>
                <a:lnTo>
                  <a:pt x="3467" y="181"/>
                </a:lnTo>
                <a:lnTo>
                  <a:pt x="3469" y="184"/>
                </a:lnTo>
                <a:lnTo>
                  <a:pt x="3472" y="187"/>
                </a:lnTo>
                <a:lnTo>
                  <a:pt x="3476" y="190"/>
                </a:lnTo>
                <a:close/>
                <a:moveTo>
                  <a:pt x="3633" y="307"/>
                </a:moveTo>
                <a:lnTo>
                  <a:pt x="3633" y="309"/>
                </a:lnTo>
                <a:lnTo>
                  <a:pt x="3633" y="310"/>
                </a:lnTo>
                <a:lnTo>
                  <a:pt x="3632" y="312"/>
                </a:lnTo>
                <a:lnTo>
                  <a:pt x="3631" y="315"/>
                </a:lnTo>
                <a:lnTo>
                  <a:pt x="3628" y="318"/>
                </a:lnTo>
                <a:lnTo>
                  <a:pt x="3626" y="321"/>
                </a:lnTo>
                <a:lnTo>
                  <a:pt x="3630" y="326"/>
                </a:lnTo>
                <a:lnTo>
                  <a:pt x="3635" y="330"/>
                </a:lnTo>
                <a:lnTo>
                  <a:pt x="3639" y="333"/>
                </a:lnTo>
                <a:lnTo>
                  <a:pt x="3643" y="334"/>
                </a:lnTo>
                <a:lnTo>
                  <a:pt x="3648" y="333"/>
                </a:lnTo>
                <a:lnTo>
                  <a:pt x="3653" y="332"/>
                </a:lnTo>
                <a:lnTo>
                  <a:pt x="3658" y="328"/>
                </a:lnTo>
                <a:lnTo>
                  <a:pt x="3662" y="324"/>
                </a:lnTo>
                <a:lnTo>
                  <a:pt x="3657" y="315"/>
                </a:lnTo>
                <a:lnTo>
                  <a:pt x="3652" y="305"/>
                </a:lnTo>
                <a:lnTo>
                  <a:pt x="3648" y="308"/>
                </a:lnTo>
                <a:lnTo>
                  <a:pt x="3646" y="308"/>
                </a:lnTo>
                <a:lnTo>
                  <a:pt x="3643" y="308"/>
                </a:lnTo>
                <a:lnTo>
                  <a:pt x="3641" y="308"/>
                </a:lnTo>
                <a:lnTo>
                  <a:pt x="3639" y="307"/>
                </a:lnTo>
                <a:lnTo>
                  <a:pt x="3637" y="306"/>
                </a:lnTo>
                <a:lnTo>
                  <a:pt x="3635" y="306"/>
                </a:lnTo>
                <a:lnTo>
                  <a:pt x="3633" y="307"/>
                </a:lnTo>
                <a:close/>
                <a:moveTo>
                  <a:pt x="3497" y="259"/>
                </a:moveTo>
                <a:lnTo>
                  <a:pt x="3499" y="260"/>
                </a:lnTo>
                <a:lnTo>
                  <a:pt x="3502" y="259"/>
                </a:lnTo>
                <a:lnTo>
                  <a:pt x="3506" y="257"/>
                </a:lnTo>
                <a:lnTo>
                  <a:pt x="3509" y="256"/>
                </a:lnTo>
                <a:lnTo>
                  <a:pt x="3516" y="252"/>
                </a:lnTo>
                <a:lnTo>
                  <a:pt x="3524" y="247"/>
                </a:lnTo>
                <a:lnTo>
                  <a:pt x="3524" y="244"/>
                </a:lnTo>
                <a:lnTo>
                  <a:pt x="3523" y="240"/>
                </a:lnTo>
                <a:lnTo>
                  <a:pt x="3519" y="236"/>
                </a:lnTo>
                <a:lnTo>
                  <a:pt x="3516" y="233"/>
                </a:lnTo>
                <a:lnTo>
                  <a:pt x="3507" y="226"/>
                </a:lnTo>
                <a:lnTo>
                  <a:pt x="3500" y="222"/>
                </a:lnTo>
                <a:lnTo>
                  <a:pt x="3492" y="226"/>
                </a:lnTo>
                <a:lnTo>
                  <a:pt x="3484" y="232"/>
                </a:lnTo>
                <a:lnTo>
                  <a:pt x="3485" y="240"/>
                </a:lnTo>
                <a:lnTo>
                  <a:pt x="3487" y="247"/>
                </a:lnTo>
                <a:lnTo>
                  <a:pt x="3488" y="250"/>
                </a:lnTo>
                <a:lnTo>
                  <a:pt x="3491" y="253"/>
                </a:lnTo>
                <a:lnTo>
                  <a:pt x="3493" y="256"/>
                </a:lnTo>
                <a:lnTo>
                  <a:pt x="3497" y="259"/>
                </a:lnTo>
                <a:close/>
                <a:moveTo>
                  <a:pt x="3543" y="506"/>
                </a:moveTo>
                <a:lnTo>
                  <a:pt x="3547" y="505"/>
                </a:lnTo>
                <a:lnTo>
                  <a:pt x="3551" y="503"/>
                </a:lnTo>
                <a:lnTo>
                  <a:pt x="3553" y="501"/>
                </a:lnTo>
                <a:lnTo>
                  <a:pt x="3556" y="498"/>
                </a:lnTo>
                <a:lnTo>
                  <a:pt x="3557" y="495"/>
                </a:lnTo>
                <a:lnTo>
                  <a:pt x="3557" y="493"/>
                </a:lnTo>
                <a:lnTo>
                  <a:pt x="3557" y="490"/>
                </a:lnTo>
                <a:lnTo>
                  <a:pt x="3556" y="487"/>
                </a:lnTo>
                <a:lnTo>
                  <a:pt x="3553" y="484"/>
                </a:lnTo>
                <a:lnTo>
                  <a:pt x="3551" y="481"/>
                </a:lnTo>
                <a:lnTo>
                  <a:pt x="3549" y="480"/>
                </a:lnTo>
                <a:lnTo>
                  <a:pt x="3546" y="478"/>
                </a:lnTo>
                <a:lnTo>
                  <a:pt x="3543" y="478"/>
                </a:lnTo>
                <a:lnTo>
                  <a:pt x="3540" y="478"/>
                </a:lnTo>
                <a:lnTo>
                  <a:pt x="3537" y="480"/>
                </a:lnTo>
                <a:lnTo>
                  <a:pt x="3534" y="483"/>
                </a:lnTo>
                <a:lnTo>
                  <a:pt x="3534" y="488"/>
                </a:lnTo>
                <a:lnTo>
                  <a:pt x="3536" y="494"/>
                </a:lnTo>
                <a:lnTo>
                  <a:pt x="3539" y="500"/>
                </a:lnTo>
                <a:lnTo>
                  <a:pt x="3543" y="506"/>
                </a:lnTo>
                <a:close/>
                <a:moveTo>
                  <a:pt x="3555" y="450"/>
                </a:moveTo>
                <a:lnTo>
                  <a:pt x="3555" y="456"/>
                </a:lnTo>
                <a:lnTo>
                  <a:pt x="3556" y="460"/>
                </a:lnTo>
                <a:lnTo>
                  <a:pt x="3558" y="465"/>
                </a:lnTo>
                <a:lnTo>
                  <a:pt x="3562" y="471"/>
                </a:lnTo>
                <a:lnTo>
                  <a:pt x="3565" y="469"/>
                </a:lnTo>
                <a:lnTo>
                  <a:pt x="3567" y="466"/>
                </a:lnTo>
                <a:lnTo>
                  <a:pt x="3569" y="464"/>
                </a:lnTo>
                <a:lnTo>
                  <a:pt x="3570" y="461"/>
                </a:lnTo>
                <a:lnTo>
                  <a:pt x="3570" y="458"/>
                </a:lnTo>
                <a:lnTo>
                  <a:pt x="3570" y="455"/>
                </a:lnTo>
                <a:lnTo>
                  <a:pt x="3569" y="451"/>
                </a:lnTo>
                <a:lnTo>
                  <a:pt x="3567" y="447"/>
                </a:lnTo>
                <a:lnTo>
                  <a:pt x="3561" y="448"/>
                </a:lnTo>
                <a:lnTo>
                  <a:pt x="3555" y="450"/>
                </a:lnTo>
                <a:close/>
                <a:moveTo>
                  <a:pt x="4033" y="2225"/>
                </a:moveTo>
                <a:lnTo>
                  <a:pt x="4026" y="2231"/>
                </a:lnTo>
                <a:lnTo>
                  <a:pt x="4020" y="2237"/>
                </a:lnTo>
                <a:lnTo>
                  <a:pt x="4015" y="2244"/>
                </a:lnTo>
                <a:lnTo>
                  <a:pt x="4010" y="2253"/>
                </a:lnTo>
                <a:lnTo>
                  <a:pt x="4009" y="2257"/>
                </a:lnTo>
                <a:lnTo>
                  <a:pt x="4008" y="2262"/>
                </a:lnTo>
                <a:lnTo>
                  <a:pt x="4006" y="2267"/>
                </a:lnTo>
                <a:lnTo>
                  <a:pt x="4006" y="2272"/>
                </a:lnTo>
                <a:lnTo>
                  <a:pt x="4006" y="2278"/>
                </a:lnTo>
                <a:lnTo>
                  <a:pt x="4008" y="2285"/>
                </a:lnTo>
                <a:lnTo>
                  <a:pt x="4010" y="2292"/>
                </a:lnTo>
                <a:lnTo>
                  <a:pt x="4012" y="2299"/>
                </a:lnTo>
                <a:lnTo>
                  <a:pt x="4018" y="2302"/>
                </a:lnTo>
                <a:lnTo>
                  <a:pt x="4024" y="2304"/>
                </a:lnTo>
                <a:lnTo>
                  <a:pt x="4031" y="2305"/>
                </a:lnTo>
                <a:lnTo>
                  <a:pt x="4038" y="2306"/>
                </a:lnTo>
                <a:lnTo>
                  <a:pt x="4045" y="2308"/>
                </a:lnTo>
                <a:lnTo>
                  <a:pt x="4052" y="2309"/>
                </a:lnTo>
                <a:lnTo>
                  <a:pt x="4058" y="2311"/>
                </a:lnTo>
                <a:lnTo>
                  <a:pt x="4064" y="2314"/>
                </a:lnTo>
                <a:lnTo>
                  <a:pt x="4068" y="2306"/>
                </a:lnTo>
                <a:lnTo>
                  <a:pt x="4073" y="2299"/>
                </a:lnTo>
                <a:lnTo>
                  <a:pt x="4076" y="2291"/>
                </a:lnTo>
                <a:lnTo>
                  <a:pt x="4079" y="2283"/>
                </a:lnTo>
                <a:lnTo>
                  <a:pt x="4083" y="2266"/>
                </a:lnTo>
                <a:lnTo>
                  <a:pt x="4087" y="2248"/>
                </a:lnTo>
                <a:lnTo>
                  <a:pt x="4082" y="2249"/>
                </a:lnTo>
                <a:lnTo>
                  <a:pt x="4077" y="2250"/>
                </a:lnTo>
                <a:lnTo>
                  <a:pt x="4073" y="2249"/>
                </a:lnTo>
                <a:lnTo>
                  <a:pt x="4069" y="2248"/>
                </a:lnTo>
                <a:lnTo>
                  <a:pt x="4063" y="2245"/>
                </a:lnTo>
                <a:lnTo>
                  <a:pt x="4057" y="2240"/>
                </a:lnTo>
                <a:lnTo>
                  <a:pt x="4053" y="2234"/>
                </a:lnTo>
                <a:lnTo>
                  <a:pt x="4047" y="2230"/>
                </a:lnTo>
                <a:lnTo>
                  <a:pt x="4045" y="2228"/>
                </a:lnTo>
                <a:lnTo>
                  <a:pt x="4041" y="2226"/>
                </a:lnTo>
                <a:lnTo>
                  <a:pt x="4037" y="2225"/>
                </a:lnTo>
                <a:lnTo>
                  <a:pt x="4033" y="2225"/>
                </a:lnTo>
                <a:close/>
                <a:moveTo>
                  <a:pt x="3458" y="2491"/>
                </a:moveTo>
                <a:lnTo>
                  <a:pt x="3459" y="2497"/>
                </a:lnTo>
                <a:lnTo>
                  <a:pt x="3461" y="2502"/>
                </a:lnTo>
                <a:lnTo>
                  <a:pt x="3464" y="2507"/>
                </a:lnTo>
                <a:lnTo>
                  <a:pt x="3467" y="2510"/>
                </a:lnTo>
                <a:lnTo>
                  <a:pt x="3471" y="2512"/>
                </a:lnTo>
                <a:lnTo>
                  <a:pt x="3475" y="2513"/>
                </a:lnTo>
                <a:lnTo>
                  <a:pt x="3481" y="2512"/>
                </a:lnTo>
                <a:lnTo>
                  <a:pt x="3486" y="2510"/>
                </a:lnTo>
                <a:lnTo>
                  <a:pt x="3485" y="2504"/>
                </a:lnTo>
                <a:lnTo>
                  <a:pt x="3483" y="2497"/>
                </a:lnTo>
                <a:lnTo>
                  <a:pt x="3481" y="2493"/>
                </a:lnTo>
                <a:lnTo>
                  <a:pt x="3478" y="2489"/>
                </a:lnTo>
                <a:lnTo>
                  <a:pt x="3474" y="2487"/>
                </a:lnTo>
                <a:lnTo>
                  <a:pt x="3469" y="2487"/>
                </a:lnTo>
                <a:lnTo>
                  <a:pt x="3464" y="2488"/>
                </a:lnTo>
                <a:lnTo>
                  <a:pt x="3458" y="2491"/>
                </a:lnTo>
                <a:close/>
                <a:moveTo>
                  <a:pt x="3533" y="2567"/>
                </a:moveTo>
                <a:lnTo>
                  <a:pt x="3535" y="2566"/>
                </a:lnTo>
                <a:lnTo>
                  <a:pt x="3536" y="2564"/>
                </a:lnTo>
                <a:lnTo>
                  <a:pt x="3536" y="2561"/>
                </a:lnTo>
                <a:lnTo>
                  <a:pt x="3535" y="2557"/>
                </a:lnTo>
                <a:lnTo>
                  <a:pt x="3532" y="2550"/>
                </a:lnTo>
                <a:lnTo>
                  <a:pt x="3530" y="2544"/>
                </a:lnTo>
                <a:lnTo>
                  <a:pt x="3526" y="2545"/>
                </a:lnTo>
                <a:lnTo>
                  <a:pt x="3523" y="2546"/>
                </a:lnTo>
                <a:lnTo>
                  <a:pt x="3519" y="2547"/>
                </a:lnTo>
                <a:lnTo>
                  <a:pt x="3517" y="2549"/>
                </a:lnTo>
                <a:lnTo>
                  <a:pt x="3512" y="2551"/>
                </a:lnTo>
                <a:lnTo>
                  <a:pt x="3507" y="2553"/>
                </a:lnTo>
                <a:lnTo>
                  <a:pt x="3504" y="2556"/>
                </a:lnTo>
                <a:lnTo>
                  <a:pt x="3502" y="2560"/>
                </a:lnTo>
                <a:lnTo>
                  <a:pt x="3501" y="2564"/>
                </a:lnTo>
                <a:lnTo>
                  <a:pt x="3500" y="2569"/>
                </a:lnTo>
                <a:lnTo>
                  <a:pt x="3500" y="2573"/>
                </a:lnTo>
                <a:lnTo>
                  <a:pt x="3501" y="2578"/>
                </a:lnTo>
                <a:lnTo>
                  <a:pt x="3506" y="2580"/>
                </a:lnTo>
                <a:lnTo>
                  <a:pt x="3513" y="2579"/>
                </a:lnTo>
                <a:lnTo>
                  <a:pt x="3520" y="2577"/>
                </a:lnTo>
                <a:lnTo>
                  <a:pt x="3528" y="2575"/>
                </a:lnTo>
                <a:lnTo>
                  <a:pt x="3526" y="2567"/>
                </a:lnTo>
                <a:lnTo>
                  <a:pt x="3529" y="2568"/>
                </a:lnTo>
                <a:lnTo>
                  <a:pt x="3533" y="2567"/>
                </a:lnTo>
                <a:close/>
                <a:moveTo>
                  <a:pt x="3677" y="2593"/>
                </a:moveTo>
                <a:lnTo>
                  <a:pt x="3679" y="2596"/>
                </a:lnTo>
                <a:lnTo>
                  <a:pt x="3684" y="2598"/>
                </a:lnTo>
                <a:lnTo>
                  <a:pt x="3689" y="2600"/>
                </a:lnTo>
                <a:lnTo>
                  <a:pt x="3694" y="2601"/>
                </a:lnTo>
                <a:lnTo>
                  <a:pt x="3699" y="2602"/>
                </a:lnTo>
                <a:lnTo>
                  <a:pt x="3703" y="2600"/>
                </a:lnTo>
                <a:lnTo>
                  <a:pt x="3705" y="2599"/>
                </a:lnTo>
                <a:lnTo>
                  <a:pt x="3707" y="2597"/>
                </a:lnTo>
                <a:lnTo>
                  <a:pt x="3709" y="2595"/>
                </a:lnTo>
                <a:lnTo>
                  <a:pt x="3710" y="2593"/>
                </a:lnTo>
                <a:lnTo>
                  <a:pt x="3707" y="2589"/>
                </a:lnTo>
                <a:lnTo>
                  <a:pt x="3702" y="2585"/>
                </a:lnTo>
                <a:lnTo>
                  <a:pt x="3697" y="2582"/>
                </a:lnTo>
                <a:lnTo>
                  <a:pt x="3692" y="2581"/>
                </a:lnTo>
                <a:lnTo>
                  <a:pt x="3687" y="2580"/>
                </a:lnTo>
                <a:lnTo>
                  <a:pt x="3682" y="2582"/>
                </a:lnTo>
                <a:lnTo>
                  <a:pt x="3680" y="2583"/>
                </a:lnTo>
                <a:lnTo>
                  <a:pt x="3678" y="2586"/>
                </a:lnTo>
                <a:lnTo>
                  <a:pt x="3677" y="2590"/>
                </a:lnTo>
                <a:lnTo>
                  <a:pt x="3677" y="2593"/>
                </a:lnTo>
                <a:close/>
                <a:moveTo>
                  <a:pt x="3534" y="2618"/>
                </a:moveTo>
                <a:lnTo>
                  <a:pt x="3527" y="2614"/>
                </a:lnTo>
                <a:lnTo>
                  <a:pt x="3519" y="2613"/>
                </a:lnTo>
                <a:lnTo>
                  <a:pt x="3515" y="2613"/>
                </a:lnTo>
                <a:lnTo>
                  <a:pt x="3512" y="2614"/>
                </a:lnTo>
                <a:lnTo>
                  <a:pt x="3509" y="2618"/>
                </a:lnTo>
                <a:lnTo>
                  <a:pt x="3507" y="2621"/>
                </a:lnTo>
                <a:lnTo>
                  <a:pt x="3508" y="2625"/>
                </a:lnTo>
                <a:lnTo>
                  <a:pt x="3511" y="2628"/>
                </a:lnTo>
                <a:lnTo>
                  <a:pt x="3513" y="2631"/>
                </a:lnTo>
                <a:lnTo>
                  <a:pt x="3516" y="2633"/>
                </a:lnTo>
                <a:lnTo>
                  <a:pt x="3520" y="2634"/>
                </a:lnTo>
                <a:lnTo>
                  <a:pt x="3525" y="2634"/>
                </a:lnTo>
                <a:lnTo>
                  <a:pt x="3529" y="2633"/>
                </a:lnTo>
                <a:lnTo>
                  <a:pt x="3534" y="2631"/>
                </a:lnTo>
                <a:lnTo>
                  <a:pt x="3534" y="2625"/>
                </a:lnTo>
                <a:lnTo>
                  <a:pt x="3534" y="2618"/>
                </a:lnTo>
                <a:close/>
                <a:moveTo>
                  <a:pt x="3625" y="2636"/>
                </a:moveTo>
                <a:lnTo>
                  <a:pt x="3630" y="2641"/>
                </a:lnTo>
                <a:lnTo>
                  <a:pt x="3635" y="2645"/>
                </a:lnTo>
                <a:lnTo>
                  <a:pt x="3638" y="2646"/>
                </a:lnTo>
                <a:lnTo>
                  <a:pt x="3641" y="2646"/>
                </a:lnTo>
                <a:lnTo>
                  <a:pt x="3645" y="2645"/>
                </a:lnTo>
                <a:lnTo>
                  <a:pt x="3650" y="2642"/>
                </a:lnTo>
                <a:lnTo>
                  <a:pt x="3655" y="2636"/>
                </a:lnTo>
                <a:lnTo>
                  <a:pt x="3658" y="2629"/>
                </a:lnTo>
                <a:lnTo>
                  <a:pt x="3660" y="2621"/>
                </a:lnTo>
                <a:lnTo>
                  <a:pt x="3660" y="2611"/>
                </a:lnTo>
                <a:lnTo>
                  <a:pt x="3645" y="2613"/>
                </a:lnTo>
                <a:lnTo>
                  <a:pt x="3634" y="2618"/>
                </a:lnTo>
                <a:lnTo>
                  <a:pt x="3630" y="2620"/>
                </a:lnTo>
                <a:lnTo>
                  <a:pt x="3627" y="2624"/>
                </a:lnTo>
                <a:lnTo>
                  <a:pt x="3625" y="2629"/>
                </a:lnTo>
                <a:lnTo>
                  <a:pt x="3625" y="2636"/>
                </a:lnTo>
                <a:close/>
                <a:moveTo>
                  <a:pt x="3589" y="2376"/>
                </a:moveTo>
                <a:lnTo>
                  <a:pt x="3590" y="2376"/>
                </a:lnTo>
                <a:lnTo>
                  <a:pt x="3592" y="2376"/>
                </a:lnTo>
                <a:lnTo>
                  <a:pt x="3593" y="2377"/>
                </a:lnTo>
                <a:lnTo>
                  <a:pt x="3594" y="2379"/>
                </a:lnTo>
                <a:lnTo>
                  <a:pt x="3596" y="2383"/>
                </a:lnTo>
                <a:lnTo>
                  <a:pt x="3597" y="2387"/>
                </a:lnTo>
                <a:lnTo>
                  <a:pt x="3606" y="2387"/>
                </a:lnTo>
                <a:lnTo>
                  <a:pt x="3613" y="2386"/>
                </a:lnTo>
                <a:lnTo>
                  <a:pt x="3617" y="2384"/>
                </a:lnTo>
                <a:lnTo>
                  <a:pt x="3621" y="2381"/>
                </a:lnTo>
                <a:lnTo>
                  <a:pt x="3622" y="2377"/>
                </a:lnTo>
                <a:lnTo>
                  <a:pt x="3622" y="2373"/>
                </a:lnTo>
                <a:lnTo>
                  <a:pt x="3621" y="2369"/>
                </a:lnTo>
                <a:lnTo>
                  <a:pt x="3617" y="2365"/>
                </a:lnTo>
                <a:lnTo>
                  <a:pt x="3614" y="2361"/>
                </a:lnTo>
                <a:lnTo>
                  <a:pt x="3610" y="2359"/>
                </a:lnTo>
                <a:lnTo>
                  <a:pt x="3606" y="2357"/>
                </a:lnTo>
                <a:lnTo>
                  <a:pt x="3602" y="2357"/>
                </a:lnTo>
                <a:lnTo>
                  <a:pt x="3598" y="2359"/>
                </a:lnTo>
                <a:lnTo>
                  <a:pt x="3594" y="2362"/>
                </a:lnTo>
                <a:lnTo>
                  <a:pt x="3591" y="2368"/>
                </a:lnTo>
                <a:lnTo>
                  <a:pt x="3589" y="2376"/>
                </a:lnTo>
                <a:close/>
                <a:moveTo>
                  <a:pt x="3760" y="1953"/>
                </a:moveTo>
                <a:lnTo>
                  <a:pt x="3751" y="1956"/>
                </a:lnTo>
                <a:lnTo>
                  <a:pt x="3743" y="1960"/>
                </a:lnTo>
                <a:lnTo>
                  <a:pt x="3741" y="1962"/>
                </a:lnTo>
                <a:lnTo>
                  <a:pt x="3739" y="1964"/>
                </a:lnTo>
                <a:lnTo>
                  <a:pt x="3738" y="1966"/>
                </a:lnTo>
                <a:lnTo>
                  <a:pt x="3737" y="1969"/>
                </a:lnTo>
                <a:lnTo>
                  <a:pt x="3737" y="1975"/>
                </a:lnTo>
                <a:lnTo>
                  <a:pt x="3738" y="1980"/>
                </a:lnTo>
                <a:lnTo>
                  <a:pt x="3742" y="1985"/>
                </a:lnTo>
                <a:lnTo>
                  <a:pt x="3747" y="1990"/>
                </a:lnTo>
                <a:lnTo>
                  <a:pt x="3755" y="1987"/>
                </a:lnTo>
                <a:lnTo>
                  <a:pt x="3761" y="1984"/>
                </a:lnTo>
                <a:lnTo>
                  <a:pt x="3765" y="1980"/>
                </a:lnTo>
                <a:lnTo>
                  <a:pt x="3768" y="1975"/>
                </a:lnTo>
                <a:lnTo>
                  <a:pt x="3768" y="1969"/>
                </a:lnTo>
                <a:lnTo>
                  <a:pt x="3767" y="1964"/>
                </a:lnTo>
                <a:lnTo>
                  <a:pt x="3765" y="1958"/>
                </a:lnTo>
                <a:lnTo>
                  <a:pt x="3760" y="1953"/>
                </a:lnTo>
                <a:close/>
                <a:moveTo>
                  <a:pt x="3738" y="1851"/>
                </a:moveTo>
                <a:lnTo>
                  <a:pt x="3737" y="1862"/>
                </a:lnTo>
                <a:lnTo>
                  <a:pt x="3737" y="1871"/>
                </a:lnTo>
                <a:lnTo>
                  <a:pt x="3737" y="1875"/>
                </a:lnTo>
                <a:lnTo>
                  <a:pt x="3739" y="1880"/>
                </a:lnTo>
                <a:lnTo>
                  <a:pt x="3742" y="1885"/>
                </a:lnTo>
                <a:lnTo>
                  <a:pt x="3745" y="1891"/>
                </a:lnTo>
                <a:lnTo>
                  <a:pt x="3752" y="1892"/>
                </a:lnTo>
                <a:lnTo>
                  <a:pt x="3757" y="1891"/>
                </a:lnTo>
                <a:lnTo>
                  <a:pt x="3761" y="1889"/>
                </a:lnTo>
                <a:lnTo>
                  <a:pt x="3765" y="1885"/>
                </a:lnTo>
                <a:lnTo>
                  <a:pt x="3768" y="1880"/>
                </a:lnTo>
                <a:lnTo>
                  <a:pt x="3770" y="1875"/>
                </a:lnTo>
                <a:lnTo>
                  <a:pt x="3771" y="1870"/>
                </a:lnTo>
                <a:lnTo>
                  <a:pt x="3772" y="1865"/>
                </a:lnTo>
                <a:lnTo>
                  <a:pt x="3771" y="1860"/>
                </a:lnTo>
                <a:lnTo>
                  <a:pt x="3770" y="1854"/>
                </a:lnTo>
                <a:lnTo>
                  <a:pt x="3768" y="1851"/>
                </a:lnTo>
                <a:lnTo>
                  <a:pt x="3764" y="1848"/>
                </a:lnTo>
                <a:lnTo>
                  <a:pt x="3759" y="1846"/>
                </a:lnTo>
                <a:lnTo>
                  <a:pt x="3754" y="1846"/>
                </a:lnTo>
                <a:lnTo>
                  <a:pt x="3746" y="1847"/>
                </a:lnTo>
                <a:lnTo>
                  <a:pt x="3738" y="1851"/>
                </a:lnTo>
                <a:close/>
                <a:moveTo>
                  <a:pt x="3925" y="2091"/>
                </a:moveTo>
                <a:lnTo>
                  <a:pt x="3920" y="2093"/>
                </a:lnTo>
                <a:lnTo>
                  <a:pt x="3915" y="2095"/>
                </a:lnTo>
                <a:lnTo>
                  <a:pt x="3911" y="2097"/>
                </a:lnTo>
                <a:lnTo>
                  <a:pt x="3907" y="2100"/>
                </a:lnTo>
                <a:lnTo>
                  <a:pt x="3905" y="2103"/>
                </a:lnTo>
                <a:lnTo>
                  <a:pt x="3904" y="2107"/>
                </a:lnTo>
                <a:lnTo>
                  <a:pt x="3903" y="2112"/>
                </a:lnTo>
                <a:lnTo>
                  <a:pt x="3904" y="2117"/>
                </a:lnTo>
                <a:lnTo>
                  <a:pt x="3908" y="2121"/>
                </a:lnTo>
                <a:lnTo>
                  <a:pt x="3913" y="2124"/>
                </a:lnTo>
                <a:lnTo>
                  <a:pt x="3917" y="2125"/>
                </a:lnTo>
                <a:lnTo>
                  <a:pt x="3922" y="2124"/>
                </a:lnTo>
                <a:lnTo>
                  <a:pt x="3927" y="2123"/>
                </a:lnTo>
                <a:lnTo>
                  <a:pt x="3932" y="2121"/>
                </a:lnTo>
                <a:lnTo>
                  <a:pt x="3937" y="2118"/>
                </a:lnTo>
                <a:lnTo>
                  <a:pt x="3941" y="2115"/>
                </a:lnTo>
                <a:lnTo>
                  <a:pt x="3940" y="2109"/>
                </a:lnTo>
                <a:lnTo>
                  <a:pt x="3939" y="2106"/>
                </a:lnTo>
                <a:lnTo>
                  <a:pt x="3937" y="2103"/>
                </a:lnTo>
                <a:lnTo>
                  <a:pt x="3934" y="2100"/>
                </a:lnTo>
                <a:lnTo>
                  <a:pt x="3930" y="2096"/>
                </a:lnTo>
                <a:lnTo>
                  <a:pt x="3925" y="2091"/>
                </a:lnTo>
                <a:close/>
                <a:moveTo>
                  <a:pt x="3992" y="2203"/>
                </a:moveTo>
                <a:lnTo>
                  <a:pt x="4000" y="2203"/>
                </a:lnTo>
                <a:lnTo>
                  <a:pt x="4004" y="2202"/>
                </a:lnTo>
                <a:lnTo>
                  <a:pt x="4008" y="2200"/>
                </a:lnTo>
                <a:lnTo>
                  <a:pt x="4014" y="2197"/>
                </a:lnTo>
                <a:lnTo>
                  <a:pt x="4016" y="2190"/>
                </a:lnTo>
                <a:lnTo>
                  <a:pt x="4015" y="2184"/>
                </a:lnTo>
                <a:lnTo>
                  <a:pt x="4013" y="2177"/>
                </a:lnTo>
                <a:lnTo>
                  <a:pt x="4011" y="2169"/>
                </a:lnTo>
                <a:lnTo>
                  <a:pt x="4002" y="2171"/>
                </a:lnTo>
                <a:lnTo>
                  <a:pt x="3997" y="2173"/>
                </a:lnTo>
                <a:lnTo>
                  <a:pt x="3992" y="2176"/>
                </a:lnTo>
                <a:lnTo>
                  <a:pt x="3990" y="2180"/>
                </a:lnTo>
                <a:lnTo>
                  <a:pt x="3989" y="2184"/>
                </a:lnTo>
                <a:lnTo>
                  <a:pt x="3989" y="2190"/>
                </a:lnTo>
                <a:lnTo>
                  <a:pt x="3990" y="2197"/>
                </a:lnTo>
                <a:lnTo>
                  <a:pt x="3992" y="2203"/>
                </a:lnTo>
                <a:close/>
                <a:moveTo>
                  <a:pt x="3939" y="1831"/>
                </a:moveTo>
                <a:lnTo>
                  <a:pt x="3939" y="1837"/>
                </a:lnTo>
                <a:lnTo>
                  <a:pt x="3940" y="1842"/>
                </a:lnTo>
                <a:lnTo>
                  <a:pt x="3943" y="1846"/>
                </a:lnTo>
                <a:lnTo>
                  <a:pt x="3946" y="1850"/>
                </a:lnTo>
                <a:lnTo>
                  <a:pt x="3950" y="1852"/>
                </a:lnTo>
                <a:lnTo>
                  <a:pt x="3955" y="1853"/>
                </a:lnTo>
                <a:lnTo>
                  <a:pt x="3961" y="1853"/>
                </a:lnTo>
                <a:lnTo>
                  <a:pt x="3969" y="1850"/>
                </a:lnTo>
                <a:lnTo>
                  <a:pt x="3967" y="1845"/>
                </a:lnTo>
                <a:lnTo>
                  <a:pt x="3966" y="1840"/>
                </a:lnTo>
                <a:lnTo>
                  <a:pt x="3966" y="1836"/>
                </a:lnTo>
                <a:lnTo>
                  <a:pt x="3968" y="1832"/>
                </a:lnTo>
                <a:lnTo>
                  <a:pt x="3965" y="1830"/>
                </a:lnTo>
                <a:lnTo>
                  <a:pt x="3962" y="1828"/>
                </a:lnTo>
                <a:lnTo>
                  <a:pt x="3959" y="1827"/>
                </a:lnTo>
                <a:lnTo>
                  <a:pt x="3956" y="1826"/>
                </a:lnTo>
                <a:lnTo>
                  <a:pt x="3953" y="1826"/>
                </a:lnTo>
                <a:lnTo>
                  <a:pt x="3949" y="1827"/>
                </a:lnTo>
                <a:lnTo>
                  <a:pt x="3945" y="1828"/>
                </a:lnTo>
                <a:lnTo>
                  <a:pt x="3939" y="1831"/>
                </a:lnTo>
                <a:close/>
                <a:moveTo>
                  <a:pt x="4160" y="1891"/>
                </a:moveTo>
                <a:lnTo>
                  <a:pt x="4173" y="1889"/>
                </a:lnTo>
                <a:lnTo>
                  <a:pt x="4183" y="1888"/>
                </a:lnTo>
                <a:lnTo>
                  <a:pt x="4186" y="1881"/>
                </a:lnTo>
                <a:lnTo>
                  <a:pt x="4187" y="1874"/>
                </a:lnTo>
                <a:lnTo>
                  <a:pt x="4187" y="1870"/>
                </a:lnTo>
                <a:lnTo>
                  <a:pt x="4186" y="1865"/>
                </a:lnTo>
                <a:lnTo>
                  <a:pt x="4185" y="1861"/>
                </a:lnTo>
                <a:lnTo>
                  <a:pt x="4183" y="1854"/>
                </a:lnTo>
                <a:lnTo>
                  <a:pt x="4175" y="1856"/>
                </a:lnTo>
                <a:lnTo>
                  <a:pt x="4168" y="1860"/>
                </a:lnTo>
                <a:lnTo>
                  <a:pt x="4163" y="1863"/>
                </a:lnTo>
                <a:lnTo>
                  <a:pt x="4159" y="1866"/>
                </a:lnTo>
                <a:lnTo>
                  <a:pt x="4157" y="1871"/>
                </a:lnTo>
                <a:lnTo>
                  <a:pt x="4156" y="1876"/>
                </a:lnTo>
                <a:lnTo>
                  <a:pt x="4157" y="1882"/>
                </a:lnTo>
                <a:lnTo>
                  <a:pt x="4160" y="1891"/>
                </a:lnTo>
                <a:close/>
                <a:moveTo>
                  <a:pt x="3611" y="2341"/>
                </a:moveTo>
                <a:lnTo>
                  <a:pt x="3613" y="2346"/>
                </a:lnTo>
                <a:lnTo>
                  <a:pt x="3615" y="2350"/>
                </a:lnTo>
                <a:lnTo>
                  <a:pt x="3618" y="2354"/>
                </a:lnTo>
                <a:lnTo>
                  <a:pt x="3622" y="2356"/>
                </a:lnTo>
                <a:lnTo>
                  <a:pt x="3625" y="2355"/>
                </a:lnTo>
                <a:lnTo>
                  <a:pt x="3628" y="2353"/>
                </a:lnTo>
                <a:lnTo>
                  <a:pt x="3630" y="2351"/>
                </a:lnTo>
                <a:lnTo>
                  <a:pt x="3631" y="2349"/>
                </a:lnTo>
                <a:lnTo>
                  <a:pt x="3632" y="2346"/>
                </a:lnTo>
                <a:lnTo>
                  <a:pt x="3631" y="2343"/>
                </a:lnTo>
                <a:lnTo>
                  <a:pt x="3630" y="2339"/>
                </a:lnTo>
                <a:lnTo>
                  <a:pt x="3629" y="2336"/>
                </a:lnTo>
                <a:lnTo>
                  <a:pt x="3621" y="2338"/>
                </a:lnTo>
                <a:lnTo>
                  <a:pt x="3611" y="2341"/>
                </a:lnTo>
                <a:close/>
                <a:moveTo>
                  <a:pt x="3648" y="2414"/>
                </a:moveTo>
                <a:lnTo>
                  <a:pt x="3640" y="2416"/>
                </a:lnTo>
                <a:lnTo>
                  <a:pt x="3631" y="2420"/>
                </a:lnTo>
                <a:lnTo>
                  <a:pt x="3633" y="2425"/>
                </a:lnTo>
                <a:lnTo>
                  <a:pt x="3636" y="2430"/>
                </a:lnTo>
                <a:lnTo>
                  <a:pt x="3638" y="2434"/>
                </a:lnTo>
                <a:lnTo>
                  <a:pt x="3641" y="2438"/>
                </a:lnTo>
                <a:lnTo>
                  <a:pt x="3644" y="2441"/>
                </a:lnTo>
                <a:lnTo>
                  <a:pt x="3648" y="2443"/>
                </a:lnTo>
                <a:lnTo>
                  <a:pt x="3653" y="2444"/>
                </a:lnTo>
                <a:lnTo>
                  <a:pt x="3658" y="2444"/>
                </a:lnTo>
                <a:lnTo>
                  <a:pt x="3660" y="2440"/>
                </a:lnTo>
                <a:lnTo>
                  <a:pt x="3661" y="2436"/>
                </a:lnTo>
                <a:lnTo>
                  <a:pt x="3661" y="2432"/>
                </a:lnTo>
                <a:lnTo>
                  <a:pt x="3660" y="2429"/>
                </a:lnTo>
                <a:lnTo>
                  <a:pt x="3656" y="2422"/>
                </a:lnTo>
                <a:lnTo>
                  <a:pt x="3648" y="2414"/>
                </a:lnTo>
                <a:close/>
                <a:moveTo>
                  <a:pt x="3615" y="2216"/>
                </a:moveTo>
                <a:lnTo>
                  <a:pt x="3608" y="2218"/>
                </a:lnTo>
                <a:lnTo>
                  <a:pt x="3601" y="2220"/>
                </a:lnTo>
                <a:lnTo>
                  <a:pt x="3596" y="2224"/>
                </a:lnTo>
                <a:lnTo>
                  <a:pt x="3592" y="2228"/>
                </a:lnTo>
                <a:lnTo>
                  <a:pt x="3588" y="2233"/>
                </a:lnTo>
                <a:lnTo>
                  <a:pt x="3585" y="2237"/>
                </a:lnTo>
                <a:lnTo>
                  <a:pt x="3584" y="2242"/>
                </a:lnTo>
                <a:lnTo>
                  <a:pt x="3583" y="2247"/>
                </a:lnTo>
                <a:lnTo>
                  <a:pt x="3584" y="2253"/>
                </a:lnTo>
                <a:lnTo>
                  <a:pt x="3585" y="2258"/>
                </a:lnTo>
                <a:lnTo>
                  <a:pt x="3587" y="2264"/>
                </a:lnTo>
                <a:lnTo>
                  <a:pt x="3590" y="2269"/>
                </a:lnTo>
                <a:lnTo>
                  <a:pt x="3593" y="2273"/>
                </a:lnTo>
                <a:lnTo>
                  <a:pt x="3596" y="2278"/>
                </a:lnTo>
                <a:lnTo>
                  <a:pt x="3600" y="2283"/>
                </a:lnTo>
                <a:lnTo>
                  <a:pt x="3604" y="2286"/>
                </a:lnTo>
                <a:lnTo>
                  <a:pt x="3610" y="2283"/>
                </a:lnTo>
                <a:lnTo>
                  <a:pt x="3614" y="2280"/>
                </a:lnTo>
                <a:lnTo>
                  <a:pt x="3620" y="2275"/>
                </a:lnTo>
                <a:lnTo>
                  <a:pt x="3624" y="2271"/>
                </a:lnTo>
                <a:lnTo>
                  <a:pt x="3627" y="2267"/>
                </a:lnTo>
                <a:lnTo>
                  <a:pt x="3630" y="2262"/>
                </a:lnTo>
                <a:lnTo>
                  <a:pt x="3632" y="2257"/>
                </a:lnTo>
                <a:lnTo>
                  <a:pt x="3633" y="2253"/>
                </a:lnTo>
                <a:lnTo>
                  <a:pt x="3634" y="2247"/>
                </a:lnTo>
                <a:lnTo>
                  <a:pt x="3634" y="2242"/>
                </a:lnTo>
                <a:lnTo>
                  <a:pt x="3633" y="2237"/>
                </a:lnTo>
                <a:lnTo>
                  <a:pt x="3632" y="2232"/>
                </a:lnTo>
                <a:lnTo>
                  <a:pt x="3629" y="2228"/>
                </a:lnTo>
                <a:lnTo>
                  <a:pt x="3626" y="2224"/>
                </a:lnTo>
                <a:lnTo>
                  <a:pt x="3622" y="2219"/>
                </a:lnTo>
                <a:lnTo>
                  <a:pt x="3615" y="2216"/>
                </a:lnTo>
                <a:close/>
                <a:moveTo>
                  <a:pt x="3612" y="2188"/>
                </a:moveTo>
                <a:lnTo>
                  <a:pt x="3621" y="2184"/>
                </a:lnTo>
                <a:lnTo>
                  <a:pt x="3628" y="2179"/>
                </a:lnTo>
                <a:lnTo>
                  <a:pt x="3626" y="2171"/>
                </a:lnTo>
                <a:lnTo>
                  <a:pt x="3623" y="2161"/>
                </a:lnTo>
                <a:lnTo>
                  <a:pt x="3617" y="2162"/>
                </a:lnTo>
                <a:lnTo>
                  <a:pt x="3613" y="2164"/>
                </a:lnTo>
                <a:lnTo>
                  <a:pt x="3610" y="2168"/>
                </a:lnTo>
                <a:lnTo>
                  <a:pt x="3608" y="2171"/>
                </a:lnTo>
                <a:lnTo>
                  <a:pt x="3608" y="2175"/>
                </a:lnTo>
                <a:lnTo>
                  <a:pt x="3609" y="2179"/>
                </a:lnTo>
                <a:lnTo>
                  <a:pt x="3610" y="2183"/>
                </a:lnTo>
                <a:lnTo>
                  <a:pt x="3612" y="2188"/>
                </a:lnTo>
                <a:close/>
                <a:moveTo>
                  <a:pt x="3779" y="2397"/>
                </a:moveTo>
                <a:lnTo>
                  <a:pt x="3770" y="2400"/>
                </a:lnTo>
                <a:lnTo>
                  <a:pt x="3764" y="2404"/>
                </a:lnTo>
                <a:lnTo>
                  <a:pt x="3761" y="2406"/>
                </a:lnTo>
                <a:lnTo>
                  <a:pt x="3759" y="2408"/>
                </a:lnTo>
                <a:lnTo>
                  <a:pt x="3758" y="2411"/>
                </a:lnTo>
                <a:lnTo>
                  <a:pt x="3757" y="2413"/>
                </a:lnTo>
                <a:lnTo>
                  <a:pt x="3757" y="2418"/>
                </a:lnTo>
                <a:lnTo>
                  <a:pt x="3759" y="2424"/>
                </a:lnTo>
                <a:lnTo>
                  <a:pt x="3762" y="2429"/>
                </a:lnTo>
                <a:lnTo>
                  <a:pt x="3768" y="2434"/>
                </a:lnTo>
                <a:lnTo>
                  <a:pt x="3775" y="2432"/>
                </a:lnTo>
                <a:lnTo>
                  <a:pt x="3781" y="2428"/>
                </a:lnTo>
                <a:lnTo>
                  <a:pt x="3785" y="2424"/>
                </a:lnTo>
                <a:lnTo>
                  <a:pt x="3788" y="2420"/>
                </a:lnTo>
                <a:lnTo>
                  <a:pt x="3789" y="2414"/>
                </a:lnTo>
                <a:lnTo>
                  <a:pt x="3788" y="2408"/>
                </a:lnTo>
                <a:lnTo>
                  <a:pt x="3785" y="2403"/>
                </a:lnTo>
                <a:lnTo>
                  <a:pt x="3779" y="2397"/>
                </a:lnTo>
                <a:close/>
                <a:moveTo>
                  <a:pt x="3758" y="2295"/>
                </a:moveTo>
                <a:lnTo>
                  <a:pt x="3757" y="2306"/>
                </a:lnTo>
                <a:lnTo>
                  <a:pt x="3757" y="2315"/>
                </a:lnTo>
                <a:lnTo>
                  <a:pt x="3758" y="2320"/>
                </a:lnTo>
                <a:lnTo>
                  <a:pt x="3759" y="2324"/>
                </a:lnTo>
                <a:lnTo>
                  <a:pt x="3762" y="2329"/>
                </a:lnTo>
                <a:lnTo>
                  <a:pt x="3766" y="2336"/>
                </a:lnTo>
                <a:lnTo>
                  <a:pt x="3771" y="2336"/>
                </a:lnTo>
                <a:lnTo>
                  <a:pt x="3776" y="2336"/>
                </a:lnTo>
                <a:lnTo>
                  <a:pt x="3782" y="2332"/>
                </a:lnTo>
                <a:lnTo>
                  <a:pt x="3785" y="2329"/>
                </a:lnTo>
                <a:lnTo>
                  <a:pt x="3788" y="2325"/>
                </a:lnTo>
                <a:lnTo>
                  <a:pt x="3790" y="2320"/>
                </a:lnTo>
                <a:lnTo>
                  <a:pt x="3792" y="2315"/>
                </a:lnTo>
                <a:lnTo>
                  <a:pt x="3792" y="2309"/>
                </a:lnTo>
                <a:lnTo>
                  <a:pt x="3792" y="2303"/>
                </a:lnTo>
                <a:lnTo>
                  <a:pt x="3790" y="2299"/>
                </a:lnTo>
                <a:lnTo>
                  <a:pt x="3788" y="2295"/>
                </a:lnTo>
                <a:lnTo>
                  <a:pt x="3784" y="2292"/>
                </a:lnTo>
                <a:lnTo>
                  <a:pt x="3779" y="2290"/>
                </a:lnTo>
                <a:lnTo>
                  <a:pt x="3773" y="2290"/>
                </a:lnTo>
                <a:lnTo>
                  <a:pt x="3766" y="2291"/>
                </a:lnTo>
                <a:lnTo>
                  <a:pt x="3758" y="2295"/>
                </a:lnTo>
                <a:close/>
                <a:moveTo>
                  <a:pt x="3946" y="2536"/>
                </a:moveTo>
                <a:lnTo>
                  <a:pt x="3939" y="2537"/>
                </a:lnTo>
                <a:lnTo>
                  <a:pt x="3934" y="2539"/>
                </a:lnTo>
                <a:lnTo>
                  <a:pt x="3930" y="2541"/>
                </a:lnTo>
                <a:lnTo>
                  <a:pt x="3927" y="2544"/>
                </a:lnTo>
                <a:lnTo>
                  <a:pt x="3925" y="2547"/>
                </a:lnTo>
                <a:lnTo>
                  <a:pt x="3924" y="2551"/>
                </a:lnTo>
                <a:lnTo>
                  <a:pt x="3924" y="2555"/>
                </a:lnTo>
                <a:lnTo>
                  <a:pt x="3925" y="2561"/>
                </a:lnTo>
                <a:lnTo>
                  <a:pt x="3928" y="2565"/>
                </a:lnTo>
                <a:lnTo>
                  <a:pt x="3932" y="2568"/>
                </a:lnTo>
                <a:lnTo>
                  <a:pt x="3936" y="2569"/>
                </a:lnTo>
                <a:lnTo>
                  <a:pt x="3941" y="2569"/>
                </a:lnTo>
                <a:lnTo>
                  <a:pt x="3947" y="2568"/>
                </a:lnTo>
                <a:lnTo>
                  <a:pt x="3952" y="2565"/>
                </a:lnTo>
                <a:lnTo>
                  <a:pt x="3957" y="2563"/>
                </a:lnTo>
                <a:lnTo>
                  <a:pt x="3962" y="2558"/>
                </a:lnTo>
                <a:lnTo>
                  <a:pt x="3960" y="2554"/>
                </a:lnTo>
                <a:lnTo>
                  <a:pt x="3959" y="2550"/>
                </a:lnTo>
                <a:lnTo>
                  <a:pt x="3957" y="2547"/>
                </a:lnTo>
                <a:lnTo>
                  <a:pt x="3955" y="2545"/>
                </a:lnTo>
                <a:lnTo>
                  <a:pt x="3950" y="2541"/>
                </a:lnTo>
                <a:lnTo>
                  <a:pt x="3946" y="2536"/>
                </a:lnTo>
                <a:close/>
                <a:moveTo>
                  <a:pt x="3959" y="2275"/>
                </a:moveTo>
                <a:lnTo>
                  <a:pt x="3959" y="2281"/>
                </a:lnTo>
                <a:lnTo>
                  <a:pt x="3960" y="2286"/>
                </a:lnTo>
                <a:lnTo>
                  <a:pt x="3962" y="2291"/>
                </a:lnTo>
                <a:lnTo>
                  <a:pt x="3965" y="2294"/>
                </a:lnTo>
                <a:lnTo>
                  <a:pt x="3969" y="2297"/>
                </a:lnTo>
                <a:lnTo>
                  <a:pt x="3974" y="2298"/>
                </a:lnTo>
                <a:lnTo>
                  <a:pt x="3982" y="2297"/>
                </a:lnTo>
                <a:lnTo>
                  <a:pt x="3989" y="2294"/>
                </a:lnTo>
                <a:lnTo>
                  <a:pt x="3987" y="2289"/>
                </a:lnTo>
                <a:lnTo>
                  <a:pt x="3987" y="2284"/>
                </a:lnTo>
                <a:lnTo>
                  <a:pt x="3987" y="2280"/>
                </a:lnTo>
                <a:lnTo>
                  <a:pt x="3988" y="2275"/>
                </a:lnTo>
                <a:lnTo>
                  <a:pt x="3985" y="2273"/>
                </a:lnTo>
                <a:lnTo>
                  <a:pt x="3983" y="2272"/>
                </a:lnTo>
                <a:lnTo>
                  <a:pt x="3980" y="2271"/>
                </a:lnTo>
                <a:lnTo>
                  <a:pt x="3977" y="2270"/>
                </a:lnTo>
                <a:lnTo>
                  <a:pt x="3972" y="2271"/>
                </a:lnTo>
                <a:lnTo>
                  <a:pt x="3968" y="2271"/>
                </a:lnTo>
                <a:lnTo>
                  <a:pt x="3964" y="2273"/>
                </a:lnTo>
                <a:lnTo>
                  <a:pt x="3959" y="2275"/>
                </a:lnTo>
                <a:close/>
                <a:moveTo>
                  <a:pt x="1008" y="405"/>
                </a:moveTo>
                <a:lnTo>
                  <a:pt x="1011" y="404"/>
                </a:lnTo>
                <a:lnTo>
                  <a:pt x="1013" y="402"/>
                </a:lnTo>
                <a:lnTo>
                  <a:pt x="1015" y="400"/>
                </a:lnTo>
                <a:lnTo>
                  <a:pt x="1016" y="397"/>
                </a:lnTo>
                <a:lnTo>
                  <a:pt x="1016" y="395"/>
                </a:lnTo>
                <a:lnTo>
                  <a:pt x="1016" y="392"/>
                </a:lnTo>
                <a:lnTo>
                  <a:pt x="1015" y="390"/>
                </a:lnTo>
                <a:lnTo>
                  <a:pt x="1013" y="387"/>
                </a:lnTo>
                <a:lnTo>
                  <a:pt x="1010" y="388"/>
                </a:lnTo>
                <a:lnTo>
                  <a:pt x="1008" y="390"/>
                </a:lnTo>
                <a:lnTo>
                  <a:pt x="1006" y="392"/>
                </a:lnTo>
                <a:lnTo>
                  <a:pt x="1005" y="394"/>
                </a:lnTo>
                <a:lnTo>
                  <a:pt x="1005" y="397"/>
                </a:lnTo>
                <a:lnTo>
                  <a:pt x="1006" y="400"/>
                </a:lnTo>
                <a:lnTo>
                  <a:pt x="1007" y="403"/>
                </a:lnTo>
                <a:lnTo>
                  <a:pt x="1008" y="405"/>
                </a:lnTo>
                <a:close/>
                <a:moveTo>
                  <a:pt x="1124" y="465"/>
                </a:moveTo>
                <a:lnTo>
                  <a:pt x="1124" y="471"/>
                </a:lnTo>
                <a:lnTo>
                  <a:pt x="1125" y="476"/>
                </a:lnTo>
                <a:lnTo>
                  <a:pt x="1129" y="480"/>
                </a:lnTo>
                <a:lnTo>
                  <a:pt x="1134" y="484"/>
                </a:lnTo>
                <a:lnTo>
                  <a:pt x="1139" y="486"/>
                </a:lnTo>
                <a:lnTo>
                  <a:pt x="1144" y="487"/>
                </a:lnTo>
                <a:lnTo>
                  <a:pt x="1150" y="485"/>
                </a:lnTo>
                <a:lnTo>
                  <a:pt x="1155" y="483"/>
                </a:lnTo>
                <a:lnTo>
                  <a:pt x="1155" y="476"/>
                </a:lnTo>
                <a:lnTo>
                  <a:pt x="1153" y="471"/>
                </a:lnTo>
                <a:lnTo>
                  <a:pt x="1150" y="466"/>
                </a:lnTo>
                <a:lnTo>
                  <a:pt x="1146" y="462"/>
                </a:lnTo>
                <a:lnTo>
                  <a:pt x="1141" y="460"/>
                </a:lnTo>
                <a:lnTo>
                  <a:pt x="1136" y="459"/>
                </a:lnTo>
                <a:lnTo>
                  <a:pt x="1133" y="460"/>
                </a:lnTo>
                <a:lnTo>
                  <a:pt x="1130" y="461"/>
                </a:lnTo>
                <a:lnTo>
                  <a:pt x="1128" y="462"/>
                </a:lnTo>
                <a:lnTo>
                  <a:pt x="1124" y="465"/>
                </a:lnTo>
                <a:close/>
                <a:moveTo>
                  <a:pt x="1149" y="393"/>
                </a:moveTo>
                <a:lnTo>
                  <a:pt x="1144" y="395"/>
                </a:lnTo>
                <a:lnTo>
                  <a:pt x="1140" y="399"/>
                </a:lnTo>
                <a:lnTo>
                  <a:pt x="1138" y="401"/>
                </a:lnTo>
                <a:lnTo>
                  <a:pt x="1137" y="402"/>
                </a:lnTo>
                <a:lnTo>
                  <a:pt x="1136" y="404"/>
                </a:lnTo>
                <a:lnTo>
                  <a:pt x="1136" y="406"/>
                </a:lnTo>
                <a:lnTo>
                  <a:pt x="1144" y="406"/>
                </a:lnTo>
                <a:lnTo>
                  <a:pt x="1152" y="407"/>
                </a:lnTo>
                <a:lnTo>
                  <a:pt x="1151" y="405"/>
                </a:lnTo>
                <a:lnTo>
                  <a:pt x="1151" y="403"/>
                </a:lnTo>
                <a:lnTo>
                  <a:pt x="1151" y="402"/>
                </a:lnTo>
                <a:lnTo>
                  <a:pt x="1153" y="401"/>
                </a:lnTo>
                <a:lnTo>
                  <a:pt x="1151" y="396"/>
                </a:lnTo>
                <a:lnTo>
                  <a:pt x="1149" y="393"/>
                </a:lnTo>
                <a:close/>
                <a:moveTo>
                  <a:pt x="632" y="659"/>
                </a:moveTo>
                <a:lnTo>
                  <a:pt x="635" y="665"/>
                </a:lnTo>
                <a:lnTo>
                  <a:pt x="638" y="670"/>
                </a:lnTo>
                <a:lnTo>
                  <a:pt x="645" y="667"/>
                </a:lnTo>
                <a:lnTo>
                  <a:pt x="651" y="664"/>
                </a:lnTo>
                <a:lnTo>
                  <a:pt x="653" y="662"/>
                </a:lnTo>
                <a:lnTo>
                  <a:pt x="653" y="660"/>
                </a:lnTo>
                <a:lnTo>
                  <a:pt x="653" y="657"/>
                </a:lnTo>
                <a:lnTo>
                  <a:pt x="650" y="654"/>
                </a:lnTo>
                <a:lnTo>
                  <a:pt x="646" y="655"/>
                </a:lnTo>
                <a:lnTo>
                  <a:pt x="642" y="655"/>
                </a:lnTo>
                <a:lnTo>
                  <a:pt x="637" y="656"/>
                </a:lnTo>
                <a:lnTo>
                  <a:pt x="632" y="659"/>
                </a:lnTo>
                <a:close/>
                <a:moveTo>
                  <a:pt x="618" y="616"/>
                </a:moveTo>
                <a:lnTo>
                  <a:pt x="620" y="620"/>
                </a:lnTo>
                <a:lnTo>
                  <a:pt x="622" y="624"/>
                </a:lnTo>
                <a:lnTo>
                  <a:pt x="624" y="626"/>
                </a:lnTo>
                <a:lnTo>
                  <a:pt x="627" y="628"/>
                </a:lnTo>
                <a:lnTo>
                  <a:pt x="633" y="631"/>
                </a:lnTo>
                <a:lnTo>
                  <a:pt x="638" y="635"/>
                </a:lnTo>
                <a:lnTo>
                  <a:pt x="644" y="632"/>
                </a:lnTo>
                <a:lnTo>
                  <a:pt x="647" y="628"/>
                </a:lnTo>
                <a:lnTo>
                  <a:pt x="650" y="625"/>
                </a:lnTo>
                <a:lnTo>
                  <a:pt x="652" y="620"/>
                </a:lnTo>
                <a:lnTo>
                  <a:pt x="652" y="616"/>
                </a:lnTo>
                <a:lnTo>
                  <a:pt x="652" y="611"/>
                </a:lnTo>
                <a:lnTo>
                  <a:pt x="652" y="607"/>
                </a:lnTo>
                <a:lnTo>
                  <a:pt x="650" y="602"/>
                </a:lnTo>
                <a:lnTo>
                  <a:pt x="645" y="602"/>
                </a:lnTo>
                <a:lnTo>
                  <a:pt x="639" y="602"/>
                </a:lnTo>
                <a:lnTo>
                  <a:pt x="635" y="603"/>
                </a:lnTo>
                <a:lnTo>
                  <a:pt x="631" y="604"/>
                </a:lnTo>
                <a:lnTo>
                  <a:pt x="627" y="606"/>
                </a:lnTo>
                <a:lnTo>
                  <a:pt x="624" y="609"/>
                </a:lnTo>
                <a:lnTo>
                  <a:pt x="621" y="612"/>
                </a:lnTo>
                <a:lnTo>
                  <a:pt x="618" y="616"/>
                </a:lnTo>
                <a:close/>
                <a:moveTo>
                  <a:pt x="1406" y="56"/>
                </a:moveTo>
                <a:lnTo>
                  <a:pt x="1407" y="62"/>
                </a:lnTo>
                <a:lnTo>
                  <a:pt x="1409" y="67"/>
                </a:lnTo>
                <a:lnTo>
                  <a:pt x="1412" y="71"/>
                </a:lnTo>
                <a:lnTo>
                  <a:pt x="1416" y="74"/>
                </a:lnTo>
                <a:lnTo>
                  <a:pt x="1421" y="75"/>
                </a:lnTo>
                <a:lnTo>
                  <a:pt x="1426" y="75"/>
                </a:lnTo>
                <a:lnTo>
                  <a:pt x="1432" y="73"/>
                </a:lnTo>
                <a:lnTo>
                  <a:pt x="1438" y="68"/>
                </a:lnTo>
                <a:lnTo>
                  <a:pt x="1436" y="64"/>
                </a:lnTo>
                <a:lnTo>
                  <a:pt x="1434" y="58"/>
                </a:lnTo>
                <a:lnTo>
                  <a:pt x="1433" y="54"/>
                </a:lnTo>
                <a:lnTo>
                  <a:pt x="1433" y="50"/>
                </a:lnTo>
                <a:lnTo>
                  <a:pt x="1431" y="49"/>
                </a:lnTo>
                <a:lnTo>
                  <a:pt x="1428" y="48"/>
                </a:lnTo>
                <a:lnTo>
                  <a:pt x="1425" y="48"/>
                </a:lnTo>
                <a:lnTo>
                  <a:pt x="1421" y="48"/>
                </a:lnTo>
                <a:lnTo>
                  <a:pt x="1418" y="49"/>
                </a:lnTo>
                <a:lnTo>
                  <a:pt x="1413" y="51"/>
                </a:lnTo>
                <a:lnTo>
                  <a:pt x="1410" y="53"/>
                </a:lnTo>
                <a:lnTo>
                  <a:pt x="1406" y="56"/>
                </a:lnTo>
                <a:close/>
                <a:moveTo>
                  <a:pt x="1631" y="63"/>
                </a:moveTo>
                <a:lnTo>
                  <a:pt x="1641" y="58"/>
                </a:lnTo>
                <a:lnTo>
                  <a:pt x="1652" y="55"/>
                </a:lnTo>
                <a:lnTo>
                  <a:pt x="1653" y="48"/>
                </a:lnTo>
                <a:lnTo>
                  <a:pt x="1653" y="41"/>
                </a:lnTo>
                <a:lnTo>
                  <a:pt x="1652" y="37"/>
                </a:lnTo>
                <a:lnTo>
                  <a:pt x="1650" y="32"/>
                </a:lnTo>
                <a:lnTo>
                  <a:pt x="1648" y="28"/>
                </a:lnTo>
                <a:lnTo>
                  <a:pt x="1643" y="24"/>
                </a:lnTo>
                <a:lnTo>
                  <a:pt x="1637" y="27"/>
                </a:lnTo>
                <a:lnTo>
                  <a:pt x="1631" y="31"/>
                </a:lnTo>
                <a:lnTo>
                  <a:pt x="1627" y="36"/>
                </a:lnTo>
                <a:lnTo>
                  <a:pt x="1625" y="40"/>
                </a:lnTo>
                <a:lnTo>
                  <a:pt x="1624" y="45"/>
                </a:lnTo>
                <a:lnTo>
                  <a:pt x="1624" y="50"/>
                </a:lnTo>
                <a:lnTo>
                  <a:pt x="1627" y="56"/>
                </a:lnTo>
                <a:lnTo>
                  <a:pt x="1631" y="63"/>
                </a:lnTo>
                <a:close/>
                <a:moveTo>
                  <a:pt x="1183" y="499"/>
                </a:moveTo>
                <a:lnTo>
                  <a:pt x="1176" y="502"/>
                </a:lnTo>
                <a:lnTo>
                  <a:pt x="1171" y="506"/>
                </a:lnTo>
                <a:lnTo>
                  <a:pt x="1166" y="512"/>
                </a:lnTo>
                <a:lnTo>
                  <a:pt x="1163" y="516"/>
                </a:lnTo>
                <a:lnTo>
                  <a:pt x="1161" y="521"/>
                </a:lnTo>
                <a:lnTo>
                  <a:pt x="1160" y="526"/>
                </a:lnTo>
                <a:lnTo>
                  <a:pt x="1160" y="531"/>
                </a:lnTo>
                <a:lnTo>
                  <a:pt x="1160" y="536"/>
                </a:lnTo>
                <a:lnTo>
                  <a:pt x="1162" y="542"/>
                </a:lnTo>
                <a:lnTo>
                  <a:pt x="1164" y="546"/>
                </a:lnTo>
                <a:lnTo>
                  <a:pt x="1167" y="551"/>
                </a:lnTo>
                <a:lnTo>
                  <a:pt x="1170" y="555"/>
                </a:lnTo>
                <a:lnTo>
                  <a:pt x="1174" y="559"/>
                </a:lnTo>
                <a:lnTo>
                  <a:pt x="1178" y="562"/>
                </a:lnTo>
                <a:lnTo>
                  <a:pt x="1183" y="565"/>
                </a:lnTo>
                <a:lnTo>
                  <a:pt x="1188" y="569"/>
                </a:lnTo>
                <a:lnTo>
                  <a:pt x="1193" y="564"/>
                </a:lnTo>
                <a:lnTo>
                  <a:pt x="1197" y="559"/>
                </a:lnTo>
                <a:lnTo>
                  <a:pt x="1201" y="555"/>
                </a:lnTo>
                <a:lnTo>
                  <a:pt x="1203" y="550"/>
                </a:lnTo>
                <a:lnTo>
                  <a:pt x="1206" y="545"/>
                </a:lnTo>
                <a:lnTo>
                  <a:pt x="1207" y="540"/>
                </a:lnTo>
                <a:lnTo>
                  <a:pt x="1208" y="534"/>
                </a:lnTo>
                <a:lnTo>
                  <a:pt x="1208" y="529"/>
                </a:lnTo>
                <a:lnTo>
                  <a:pt x="1208" y="524"/>
                </a:lnTo>
                <a:lnTo>
                  <a:pt x="1207" y="520"/>
                </a:lnTo>
                <a:lnTo>
                  <a:pt x="1205" y="515"/>
                </a:lnTo>
                <a:lnTo>
                  <a:pt x="1203" y="511"/>
                </a:lnTo>
                <a:lnTo>
                  <a:pt x="1199" y="507"/>
                </a:lnTo>
                <a:lnTo>
                  <a:pt x="1195" y="503"/>
                </a:lnTo>
                <a:lnTo>
                  <a:pt x="1189" y="501"/>
                </a:lnTo>
                <a:lnTo>
                  <a:pt x="1183" y="499"/>
                </a:lnTo>
                <a:close/>
                <a:moveTo>
                  <a:pt x="1174" y="473"/>
                </a:moveTo>
                <a:lnTo>
                  <a:pt x="1180" y="467"/>
                </a:lnTo>
                <a:lnTo>
                  <a:pt x="1186" y="461"/>
                </a:lnTo>
                <a:lnTo>
                  <a:pt x="1182" y="452"/>
                </a:lnTo>
                <a:lnTo>
                  <a:pt x="1178" y="445"/>
                </a:lnTo>
                <a:lnTo>
                  <a:pt x="1173" y="447"/>
                </a:lnTo>
                <a:lnTo>
                  <a:pt x="1169" y="450"/>
                </a:lnTo>
                <a:lnTo>
                  <a:pt x="1167" y="453"/>
                </a:lnTo>
                <a:lnTo>
                  <a:pt x="1167" y="457"/>
                </a:lnTo>
                <a:lnTo>
                  <a:pt x="1167" y="461"/>
                </a:lnTo>
                <a:lnTo>
                  <a:pt x="1168" y="465"/>
                </a:lnTo>
                <a:lnTo>
                  <a:pt x="1171" y="469"/>
                </a:lnTo>
                <a:lnTo>
                  <a:pt x="1174" y="47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48376" y="1718533"/>
            <a:ext cx="9474546" cy="6862831"/>
          </a:xfrm>
          <a:custGeom>
            <a:avLst/>
            <a:gdLst>
              <a:gd name="T0" fmla="*/ 3651 w 4187"/>
              <a:gd name="T1" fmla="*/ 1865 h 3035"/>
              <a:gd name="T2" fmla="*/ 867 w 4187"/>
              <a:gd name="T3" fmla="*/ 802 h 3035"/>
              <a:gd name="T4" fmla="*/ 834 w 4187"/>
              <a:gd name="T5" fmla="*/ 837 h 3035"/>
              <a:gd name="T6" fmla="*/ 171 w 4187"/>
              <a:gd name="T7" fmla="*/ 1436 h 3035"/>
              <a:gd name="T8" fmla="*/ 364 w 4187"/>
              <a:gd name="T9" fmla="*/ 1600 h 3035"/>
              <a:gd name="T10" fmla="*/ 736 w 4187"/>
              <a:gd name="T11" fmla="*/ 1632 h 3035"/>
              <a:gd name="T12" fmla="*/ 822 w 4187"/>
              <a:gd name="T13" fmla="*/ 1573 h 3035"/>
              <a:gd name="T14" fmla="*/ 878 w 4187"/>
              <a:gd name="T15" fmla="*/ 1545 h 3035"/>
              <a:gd name="T16" fmla="*/ 881 w 4187"/>
              <a:gd name="T17" fmla="*/ 1566 h 3035"/>
              <a:gd name="T18" fmla="*/ 886 w 4187"/>
              <a:gd name="T19" fmla="*/ 1575 h 3035"/>
              <a:gd name="T20" fmla="*/ 474 w 4187"/>
              <a:gd name="T21" fmla="*/ 1821 h 3035"/>
              <a:gd name="T22" fmla="*/ 559 w 4187"/>
              <a:gd name="T23" fmla="*/ 2040 h 3035"/>
              <a:gd name="T24" fmla="*/ 649 w 4187"/>
              <a:gd name="T25" fmla="*/ 2171 h 3035"/>
              <a:gd name="T26" fmla="*/ 314 w 4187"/>
              <a:gd name="T27" fmla="*/ 2606 h 3035"/>
              <a:gd name="T28" fmla="*/ 604 w 4187"/>
              <a:gd name="T29" fmla="*/ 2729 h 3035"/>
              <a:gd name="T30" fmla="*/ 1182 w 4187"/>
              <a:gd name="T31" fmla="*/ 2700 h 3035"/>
              <a:gd name="T32" fmla="*/ 1322 w 4187"/>
              <a:gd name="T33" fmla="*/ 2899 h 3035"/>
              <a:gd name="T34" fmla="*/ 1512 w 4187"/>
              <a:gd name="T35" fmla="*/ 3033 h 3035"/>
              <a:gd name="T36" fmla="*/ 2214 w 4187"/>
              <a:gd name="T37" fmla="*/ 2562 h 3035"/>
              <a:gd name="T38" fmla="*/ 2497 w 4187"/>
              <a:gd name="T39" fmla="*/ 2682 h 3035"/>
              <a:gd name="T40" fmla="*/ 3458 w 4187"/>
              <a:gd name="T41" fmla="*/ 2112 h 3035"/>
              <a:gd name="T42" fmla="*/ 3537 w 4187"/>
              <a:gd name="T43" fmla="*/ 1894 h 3035"/>
              <a:gd name="T44" fmla="*/ 3549 w 4187"/>
              <a:gd name="T45" fmla="*/ 1814 h 3035"/>
              <a:gd name="T46" fmla="*/ 3533 w 4187"/>
              <a:gd name="T47" fmla="*/ 1785 h 3035"/>
              <a:gd name="T48" fmla="*/ 3521 w 4187"/>
              <a:gd name="T49" fmla="*/ 1782 h 3035"/>
              <a:gd name="T50" fmla="*/ 3494 w 4187"/>
              <a:gd name="T51" fmla="*/ 1779 h 3035"/>
              <a:gd name="T52" fmla="*/ 3535 w 4187"/>
              <a:gd name="T53" fmla="*/ 1718 h 3035"/>
              <a:gd name="T54" fmla="*/ 3826 w 4187"/>
              <a:gd name="T55" fmla="*/ 1125 h 3035"/>
              <a:gd name="T56" fmla="*/ 3927 w 4187"/>
              <a:gd name="T57" fmla="*/ 667 h 3035"/>
              <a:gd name="T58" fmla="*/ 3962 w 4187"/>
              <a:gd name="T59" fmla="*/ 351 h 3035"/>
              <a:gd name="T60" fmla="*/ 3338 w 4187"/>
              <a:gd name="T61" fmla="*/ 576 h 3035"/>
              <a:gd name="T62" fmla="*/ 2934 w 4187"/>
              <a:gd name="T63" fmla="*/ 674 h 3035"/>
              <a:gd name="T64" fmla="*/ 2914 w 4187"/>
              <a:gd name="T65" fmla="*/ 662 h 3035"/>
              <a:gd name="T66" fmla="*/ 3000 w 4187"/>
              <a:gd name="T67" fmla="*/ 407 h 3035"/>
              <a:gd name="T68" fmla="*/ 2947 w 4187"/>
              <a:gd name="T69" fmla="*/ 170 h 3035"/>
              <a:gd name="T70" fmla="*/ 2426 w 4187"/>
              <a:gd name="T71" fmla="*/ 232 h 3035"/>
              <a:gd name="T72" fmla="*/ 2166 w 4187"/>
              <a:gd name="T73" fmla="*/ 135 h 3035"/>
              <a:gd name="T74" fmla="*/ 1620 w 4187"/>
              <a:gd name="T75" fmla="*/ 269 h 3035"/>
              <a:gd name="T76" fmla="*/ 122 w 4187"/>
              <a:gd name="T77" fmla="*/ 1554 h 3035"/>
              <a:gd name="T78" fmla="*/ 65 w 4187"/>
              <a:gd name="T79" fmla="*/ 1893 h 3035"/>
              <a:gd name="T80" fmla="*/ 225 w 4187"/>
              <a:gd name="T81" fmla="*/ 2029 h 3035"/>
              <a:gd name="T82" fmla="*/ 574 w 4187"/>
              <a:gd name="T83" fmla="*/ 2184 h 3035"/>
              <a:gd name="T84" fmla="*/ 3593 w 4187"/>
              <a:gd name="T85" fmla="*/ 150 h 3035"/>
              <a:gd name="T86" fmla="*/ 3639 w 4187"/>
              <a:gd name="T87" fmla="*/ 307 h 3035"/>
              <a:gd name="T88" fmla="*/ 3230 w 4187"/>
              <a:gd name="T89" fmla="*/ 354 h 3035"/>
              <a:gd name="T90" fmla="*/ 3320 w 4187"/>
              <a:gd name="T91" fmla="*/ 499 h 3035"/>
              <a:gd name="T92" fmla="*/ 3292 w 4187"/>
              <a:gd name="T93" fmla="*/ 214 h 3035"/>
              <a:gd name="T94" fmla="*/ 3332 w 4187"/>
              <a:gd name="T95" fmla="*/ 2543 h 3035"/>
              <a:gd name="T96" fmla="*/ 3478 w 4187"/>
              <a:gd name="T97" fmla="*/ 2490 h 3035"/>
              <a:gd name="T98" fmla="*/ 3284 w 4187"/>
              <a:gd name="T99" fmla="*/ 2529 h 3035"/>
              <a:gd name="T100" fmla="*/ 3591 w 4187"/>
              <a:gd name="T101" fmla="*/ 2369 h 3035"/>
              <a:gd name="T102" fmla="*/ 3942 w 4187"/>
              <a:gd name="T103" fmla="*/ 2115 h 3035"/>
              <a:gd name="T104" fmla="*/ 4157 w 4187"/>
              <a:gd name="T105" fmla="*/ 1883 h 3035"/>
              <a:gd name="T106" fmla="*/ 3634 w 4187"/>
              <a:gd name="T107" fmla="*/ 2242 h 3035"/>
              <a:gd name="T108" fmla="*/ 3766 w 4187"/>
              <a:gd name="T109" fmla="*/ 2292 h 3035"/>
              <a:gd name="T110" fmla="*/ 1005 w 4187"/>
              <a:gd name="T111" fmla="*/ 400 h 3035"/>
              <a:gd name="T112" fmla="*/ 909 w 4187"/>
              <a:gd name="T113" fmla="*/ 474 h 3035"/>
              <a:gd name="T114" fmla="*/ 922 w 4187"/>
              <a:gd name="T115" fmla="*/ 367 h 3035"/>
              <a:gd name="T116" fmla="*/ 1020 w 4187"/>
              <a:gd name="T117" fmla="*/ 284 h 3035"/>
              <a:gd name="T118" fmla="*/ 624 w 4187"/>
              <a:gd name="T119" fmla="*/ 627 h 3035"/>
              <a:gd name="T120" fmla="*/ 1040 w 4187"/>
              <a:gd name="T121" fmla="*/ 116 h 3035"/>
              <a:gd name="T122" fmla="*/ 1242 w 4187"/>
              <a:gd name="T123" fmla="*/ 113 h 3035"/>
              <a:gd name="T124" fmla="*/ 705 w 4187"/>
              <a:gd name="T125" fmla="*/ 216 h 3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87" h="3035">
                <a:moveTo>
                  <a:pt x="3651" y="1793"/>
                </a:moveTo>
                <a:lnTo>
                  <a:pt x="3651" y="1793"/>
                </a:lnTo>
                <a:lnTo>
                  <a:pt x="3650" y="1795"/>
                </a:lnTo>
                <a:lnTo>
                  <a:pt x="3648" y="1796"/>
                </a:lnTo>
                <a:lnTo>
                  <a:pt x="3651" y="1793"/>
                </a:lnTo>
                <a:close/>
                <a:moveTo>
                  <a:pt x="3651" y="1972"/>
                </a:moveTo>
                <a:lnTo>
                  <a:pt x="3651" y="1972"/>
                </a:lnTo>
                <a:lnTo>
                  <a:pt x="3651" y="1972"/>
                </a:lnTo>
                <a:close/>
                <a:moveTo>
                  <a:pt x="3651" y="1969"/>
                </a:moveTo>
                <a:lnTo>
                  <a:pt x="3651" y="1972"/>
                </a:lnTo>
                <a:lnTo>
                  <a:pt x="3651" y="1969"/>
                </a:lnTo>
                <a:close/>
                <a:moveTo>
                  <a:pt x="3648" y="1864"/>
                </a:moveTo>
                <a:lnTo>
                  <a:pt x="3648" y="1864"/>
                </a:lnTo>
                <a:lnTo>
                  <a:pt x="3647" y="1864"/>
                </a:lnTo>
                <a:lnTo>
                  <a:pt x="3648" y="1864"/>
                </a:lnTo>
                <a:close/>
                <a:moveTo>
                  <a:pt x="3603" y="1857"/>
                </a:moveTo>
                <a:lnTo>
                  <a:pt x="3602" y="1857"/>
                </a:lnTo>
                <a:lnTo>
                  <a:pt x="3601" y="1857"/>
                </a:lnTo>
                <a:lnTo>
                  <a:pt x="3603" y="1857"/>
                </a:lnTo>
                <a:close/>
                <a:moveTo>
                  <a:pt x="3597" y="1857"/>
                </a:moveTo>
                <a:lnTo>
                  <a:pt x="3597" y="1857"/>
                </a:lnTo>
                <a:lnTo>
                  <a:pt x="3597" y="1857"/>
                </a:lnTo>
                <a:lnTo>
                  <a:pt x="3600" y="1857"/>
                </a:lnTo>
                <a:lnTo>
                  <a:pt x="3602" y="1857"/>
                </a:lnTo>
                <a:lnTo>
                  <a:pt x="3612" y="1857"/>
                </a:lnTo>
                <a:lnTo>
                  <a:pt x="3623" y="1858"/>
                </a:lnTo>
                <a:lnTo>
                  <a:pt x="3633" y="1859"/>
                </a:lnTo>
                <a:lnTo>
                  <a:pt x="3642" y="1863"/>
                </a:lnTo>
                <a:lnTo>
                  <a:pt x="3646" y="1863"/>
                </a:lnTo>
                <a:lnTo>
                  <a:pt x="3648" y="1864"/>
                </a:lnTo>
                <a:lnTo>
                  <a:pt x="3648" y="1864"/>
                </a:lnTo>
                <a:lnTo>
                  <a:pt x="3597" y="1857"/>
                </a:lnTo>
                <a:close/>
                <a:moveTo>
                  <a:pt x="3596" y="1857"/>
                </a:moveTo>
                <a:lnTo>
                  <a:pt x="3602" y="1849"/>
                </a:lnTo>
                <a:lnTo>
                  <a:pt x="3608" y="1842"/>
                </a:lnTo>
                <a:lnTo>
                  <a:pt x="3596" y="1857"/>
                </a:lnTo>
                <a:close/>
                <a:moveTo>
                  <a:pt x="3610" y="1840"/>
                </a:moveTo>
                <a:lnTo>
                  <a:pt x="3616" y="1834"/>
                </a:lnTo>
                <a:lnTo>
                  <a:pt x="3621" y="1827"/>
                </a:lnTo>
                <a:lnTo>
                  <a:pt x="3610" y="1840"/>
                </a:lnTo>
                <a:close/>
                <a:moveTo>
                  <a:pt x="3636" y="1810"/>
                </a:moveTo>
                <a:lnTo>
                  <a:pt x="3641" y="1803"/>
                </a:lnTo>
                <a:lnTo>
                  <a:pt x="3648" y="1797"/>
                </a:lnTo>
                <a:lnTo>
                  <a:pt x="3636" y="1810"/>
                </a:lnTo>
                <a:close/>
                <a:moveTo>
                  <a:pt x="3648" y="1796"/>
                </a:moveTo>
                <a:lnTo>
                  <a:pt x="3648" y="1796"/>
                </a:lnTo>
                <a:lnTo>
                  <a:pt x="3634" y="1812"/>
                </a:lnTo>
                <a:lnTo>
                  <a:pt x="3622" y="1826"/>
                </a:lnTo>
                <a:lnTo>
                  <a:pt x="3608" y="1842"/>
                </a:lnTo>
                <a:lnTo>
                  <a:pt x="3596" y="1857"/>
                </a:lnTo>
                <a:lnTo>
                  <a:pt x="3648" y="1796"/>
                </a:lnTo>
                <a:close/>
                <a:moveTo>
                  <a:pt x="3651" y="1865"/>
                </a:moveTo>
                <a:lnTo>
                  <a:pt x="3651" y="1865"/>
                </a:lnTo>
                <a:lnTo>
                  <a:pt x="3651" y="1865"/>
                </a:lnTo>
                <a:close/>
                <a:moveTo>
                  <a:pt x="3648" y="1864"/>
                </a:moveTo>
                <a:lnTo>
                  <a:pt x="3648" y="1864"/>
                </a:lnTo>
                <a:lnTo>
                  <a:pt x="3648" y="1864"/>
                </a:lnTo>
                <a:lnTo>
                  <a:pt x="3650" y="1865"/>
                </a:lnTo>
                <a:lnTo>
                  <a:pt x="3651" y="1865"/>
                </a:lnTo>
                <a:lnTo>
                  <a:pt x="3651" y="1865"/>
                </a:lnTo>
                <a:lnTo>
                  <a:pt x="3648" y="1864"/>
                </a:lnTo>
                <a:close/>
                <a:moveTo>
                  <a:pt x="3648" y="1796"/>
                </a:moveTo>
                <a:lnTo>
                  <a:pt x="3648" y="1796"/>
                </a:lnTo>
                <a:lnTo>
                  <a:pt x="3648" y="1796"/>
                </a:lnTo>
                <a:close/>
                <a:moveTo>
                  <a:pt x="1414" y="399"/>
                </a:moveTo>
                <a:lnTo>
                  <a:pt x="1414" y="405"/>
                </a:lnTo>
                <a:lnTo>
                  <a:pt x="1416" y="409"/>
                </a:lnTo>
                <a:lnTo>
                  <a:pt x="1419" y="412"/>
                </a:lnTo>
                <a:lnTo>
                  <a:pt x="1422" y="415"/>
                </a:lnTo>
                <a:lnTo>
                  <a:pt x="1399" y="429"/>
                </a:lnTo>
                <a:lnTo>
                  <a:pt x="1377" y="444"/>
                </a:lnTo>
                <a:lnTo>
                  <a:pt x="1356" y="459"/>
                </a:lnTo>
                <a:lnTo>
                  <a:pt x="1335" y="474"/>
                </a:lnTo>
                <a:lnTo>
                  <a:pt x="1313" y="490"/>
                </a:lnTo>
                <a:lnTo>
                  <a:pt x="1293" y="506"/>
                </a:lnTo>
                <a:lnTo>
                  <a:pt x="1272" y="523"/>
                </a:lnTo>
                <a:lnTo>
                  <a:pt x="1253" y="539"/>
                </a:lnTo>
                <a:lnTo>
                  <a:pt x="1228" y="557"/>
                </a:lnTo>
                <a:lnTo>
                  <a:pt x="1204" y="575"/>
                </a:lnTo>
                <a:lnTo>
                  <a:pt x="1179" y="591"/>
                </a:lnTo>
                <a:lnTo>
                  <a:pt x="1156" y="609"/>
                </a:lnTo>
                <a:lnTo>
                  <a:pt x="1151" y="607"/>
                </a:lnTo>
                <a:lnTo>
                  <a:pt x="1147" y="604"/>
                </a:lnTo>
                <a:lnTo>
                  <a:pt x="1139" y="608"/>
                </a:lnTo>
                <a:lnTo>
                  <a:pt x="1132" y="612"/>
                </a:lnTo>
                <a:lnTo>
                  <a:pt x="1135" y="617"/>
                </a:lnTo>
                <a:lnTo>
                  <a:pt x="1138" y="621"/>
                </a:lnTo>
                <a:lnTo>
                  <a:pt x="1115" y="638"/>
                </a:lnTo>
                <a:lnTo>
                  <a:pt x="1092" y="654"/>
                </a:lnTo>
                <a:lnTo>
                  <a:pt x="1069" y="671"/>
                </a:lnTo>
                <a:lnTo>
                  <a:pt x="1045" y="688"/>
                </a:lnTo>
                <a:lnTo>
                  <a:pt x="1035" y="695"/>
                </a:lnTo>
                <a:lnTo>
                  <a:pt x="1025" y="702"/>
                </a:lnTo>
                <a:lnTo>
                  <a:pt x="1014" y="709"/>
                </a:lnTo>
                <a:lnTo>
                  <a:pt x="1004" y="717"/>
                </a:lnTo>
                <a:lnTo>
                  <a:pt x="1002" y="715"/>
                </a:lnTo>
                <a:lnTo>
                  <a:pt x="1000" y="714"/>
                </a:lnTo>
                <a:lnTo>
                  <a:pt x="997" y="714"/>
                </a:lnTo>
                <a:lnTo>
                  <a:pt x="995" y="714"/>
                </a:lnTo>
                <a:lnTo>
                  <a:pt x="992" y="714"/>
                </a:lnTo>
                <a:lnTo>
                  <a:pt x="988" y="716"/>
                </a:lnTo>
                <a:lnTo>
                  <a:pt x="985" y="718"/>
                </a:lnTo>
                <a:lnTo>
                  <a:pt x="981" y="721"/>
                </a:lnTo>
                <a:lnTo>
                  <a:pt x="984" y="725"/>
                </a:lnTo>
                <a:lnTo>
                  <a:pt x="986" y="729"/>
                </a:lnTo>
                <a:lnTo>
                  <a:pt x="963" y="746"/>
                </a:lnTo>
                <a:lnTo>
                  <a:pt x="939" y="763"/>
                </a:lnTo>
                <a:lnTo>
                  <a:pt x="914" y="780"/>
                </a:lnTo>
                <a:lnTo>
                  <a:pt x="890" y="797"/>
                </a:lnTo>
                <a:lnTo>
                  <a:pt x="890" y="797"/>
                </a:lnTo>
                <a:lnTo>
                  <a:pt x="890" y="797"/>
                </a:lnTo>
                <a:lnTo>
                  <a:pt x="889" y="798"/>
                </a:lnTo>
                <a:lnTo>
                  <a:pt x="887" y="799"/>
                </a:lnTo>
                <a:lnTo>
                  <a:pt x="884" y="801"/>
                </a:lnTo>
                <a:lnTo>
                  <a:pt x="881" y="803"/>
                </a:lnTo>
                <a:lnTo>
                  <a:pt x="879" y="800"/>
                </a:lnTo>
                <a:lnTo>
                  <a:pt x="876" y="798"/>
                </a:lnTo>
                <a:lnTo>
                  <a:pt x="872" y="798"/>
                </a:lnTo>
                <a:lnTo>
                  <a:pt x="870" y="800"/>
                </a:lnTo>
                <a:lnTo>
                  <a:pt x="867" y="802"/>
                </a:lnTo>
                <a:lnTo>
                  <a:pt x="866" y="806"/>
                </a:lnTo>
                <a:lnTo>
                  <a:pt x="866" y="809"/>
                </a:lnTo>
                <a:lnTo>
                  <a:pt x="867" y="813"/>
                </a:lnTo>
                <a:lnTo>
                  <a:pt x="867" y="813"/>
                </a:lnTo>
                <a:lnTo>
                  <a:pt x="867" y="813"/>
                </a:lnTo>
                <a:lnTo>
                  <a:pt x="867" y="813"/>
                </a:lnTo>
                <a:lnTo>
                  <a:pt x="867" y="813"/>
                </a:lnTo>
                <a:lnTo>
                  <a:pt x="866" y="814"/>
                </a:lnTo>
                <a:lnTo>
                  <a:pt x="866" y="814"/>
                </a:lnTo>
                <a:lnTo>
                  <a:pt x="865" y="815"/>
                </a:lnTo>
                <a:lnTo>
                  <a:pt x="865" y="815"/>
                </a:lnTo>
                <a:lnTo>
                  <a:pt x="864" y="816"/>
                </a:lnTo>
                <a:lnTo>
                  <a:pt x="864" y="816"/>
                </a:lnTo>
                <a:lnTo>
                  <a:pt x="863" y="817"/>
                </a:lnTo>
                <a:lnTo>
                  <a:pt x="863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62" y="817"/>
                </a:lnTo>
                <a:lnTo>
                  <a:pt x="857" y="818"/>
                </a:lnTo>
                <a:lnTo>
                  <a:pt x="852" y="820"/>
                </a:lnTo>
                <a:lnTo>
                  <a:pt x="848" y="824"/>
                </a:lnTo>
                <a:lnTo>
                  <a:pt x="844" y="828"/>
                </a:lnTo>
                <a:lnTo>
                  <a:pt x="844" y="830"/>
                </a:lnTo>
                <a:lnTo>
                  <a:pt x="844" y="830"/>
                </a:lnTo>
                <a:lnTo>
                  <a:pt x="844" y="830"/>
                </a:lnTo>
                <a:lnTo>
                  <a:pt x="845" y="830"/>
                </a:lnTo>
                <a:lnTo>
                  <a:pt x="844" y="830"/>
                </a:lnTo>
                <a:lnTo>
                  <a:pt x="844" y="830"/>
                </a:lnTo>
                <a:lnTo>
                  <a:pt x="843" y="831"/>
                </a:lnTo>
                <a:lnTo>
                  <a:pt x="843" y="831"/>
                </a:lnTo>
                <a:lnTo>
                  <a:pt x="841" y="832"/>
                </a:lnTo>
                <a:lnTo>
                  <a:pt x="841" y="832"/>
                </a:lnTo>
                <a:lnTo>
                  <a:pt x="841" y="832"/>
                </a:lnTo>
                <a:lnTo>
                  <a:pt x="841" y="832"/>
                </a:lnTo>
                <a:lnTo>
                  <a:pt x="841" y="832"/>
                </a:lnTo>
                <a:lnTo>
                  <a:pt x="839" y="833"/>
                </a:lnTo>
                <a:lnTo>
                  <a:pt x="839" y="833"/>
                </a:lnTo>
                <a:lnTo>
                  <a:pt x="839" y="833"/>
                </a:lnTo>
                <a:lnTo>
                  <a:pt x="839" y="833"/>
                </a:lnTo>
                <a:lnTo>
                  <a:pt x="839" y="834"/>
                </a:lnTo>
                <a:lnTo>
                  <a:pt x="838" y="834"/>
                </a:lnTo>
                <a:lnTo>
                  <a:pt x="838" y="834"/>
                </a:lnTo>
                <a:lnTo>
                  <a:pt x="838" y="834"/>
                </a:lnTo>
                <a:lnTo>
                  <a:pt x="838" y="834"/>
                </a:lnTo>
                <a:lnTo>
                  <a:pt x="837" y="835"/>
                </a:lnTo>
                <a:lnTo>
                  <a:pt x="837" y="835"/>
                </a:lnTo>
                <a:lnTo>
                  <a:pt x="836" y="835"/>
                </a:lnTo>
                <a:lnTo>
                  <a:pt x="836" y="836"/>
                </a:lnTo>
                <a:lnTo>
                  <a:pt x="835" y="836"/>
                </a:lnTo>
                <a:lnTo>
                  <a:pt x="835" y="836"/>
                </a:lnTo>
                <a:lnTo>
                  <a:pt x="834" y="837"/>
                </a:lnTo>
                <a:lnTo>
                  <a:pt x="834" y="837"/>
                </a:lnTo>
                <a:lnTo>
                  <a:pt x="834" y="837"/>
                </a:lnTo>
                <a:lnTo>
                  <a:pt x="833" y="837"/>
                </a:lnTo>
                <a:lnTo>
                  <a:pt x="833" y="838"/>
                </a:lnTo>
                <a:lnTo>
                  <a:pt x="832" y="838"/>
                </a:lnTo>
                <a:lnTo>
                  <a:pt x="832" y="838"/>
                </a:lnTo>
                <a:lnTo>
                  <a:pt x="832" y="839"/>
                </a:lnTo>
                <a:lnTo>
                  <a:pt x="832" y="839"/>
                </a:lnTo>
                <a:lnTo>
                  <a:pt x="831" y="839"/>
                </a:lnTo>
                <a:lnTo>
                  <a:pt x="831" y="839"/>
                </a:lnTo>
                <a:lnTo>
                  <a:pt x="831" y="839"/>
                </a:lnTo>
                <a:lnTo>
                  <a:pt x="831" y="839"/>
                </a:lnTo>
                <a:lnTo>
                  <a:pt x="831" y="839"/>
                </a:lnTo>
                <a:lnTo>
                  <a:pt x="830" y="840"/>
                </a:lnTo>
                <a:lnTo>
                  <a:pt x="830" y="840"/>
                </a:lnTo>
                <a:lnTo>
                  <a:pt x="822" y="844"/>
                </a:lnTo>
                <a:lnTo>
                  <a:pt x="830" y="840"/>
                </a:lnTo>
                <a:lnTo>
                  <a:pt x="830" y="840"/>
                </a:lnTo>
                <a:lnTo>
                  <a:pt x="806" y="857"/>
                </a:lnTo>
                <a:lnTo>
                  <a:pt x="782" y="873"/>
                </a:lnTo>
                <a:lnTo>
                  <a:pt x="759" y="890"/>
                </a:lnTo>
                <a:lnTo>
                  <a:pt x="736" y="905"/>
                </a:lnTo>
                <a:lnTo>
                  <a:pt x="736" y="905"/>
                </a:lnTo>
                <a:lnTo>
                  <a:pt x="751" y="895"/>
                </a:lnTo>
                <a:lnTo>
                  <a:pt x="767" y="885"/>
                </a:lnTo>
                <a:lnTo>
                  <a:pt x="689" y="938"/>
                </a:lnTo>
                <a:lnTo>
                  <a:pt x="613" y="992"/>
                </a:lnTo>
                <a:lnTo>
                  <a:pt x="536" y="1045"/>
                </a:lnTo>
                <a:lnTo>
                  <a:pt x="459" y="1098"/>
                </a:lnTo>
                <a:lnTo>
                  <a:pt x="383" y="1151"/>
                </a:lnTo>
                <a:lnTo>
                  <a:pt x="305" y="1204"/>
                </a:lnTo>
                <a:lnTo>
                  <a:pt x="228" y="1258"/>
                </a:lnTo>
                <a:lnTo>
                  <a:pt x="152" y="1310"/>
                </a:lnTo>
                <a:lnTo>
                  <a:pt x="147" y="1315"/>
                </a:lnTo>
                <a:lnTo>
                  <a:pt x="145" y="1320"/>
                </a:lnTo>
                <a:lnTo>
                  <a:pt x="144" y="1325"/>
                </a:lnTo>
                <a:lnTo>
                  <a:pt x="145" y="1331"/>
                </a:lnTo>
                <a:lnTo>
                  <a:pt x="132" y="1340"/>
                </a:lnTo>
                <a:lnTo>
                  <a:pt x="119" y="1349"/>
                </a:lnTo>
                <a:lnTo>
                  <a:pt x="117" y="1352"/>
                </a:lnTo>
                <a:lnTo>
                  <a:pt x="114" y="1355"/>
                </a:lnTo>
                <a:lnTo>
                  <a:pt x="112" y="1359"/>
                </a:lnTo>
                <a:lnTo>
                  <a:pt x="112" y="1363"/>
                </a:lnTo>
                <a:lnTo>
                  <a:pt x="112" y="1366"/>
                </a:lnTo>
                <a:lnTo>
                  <a:pt x="112" y="1370"/>
                </a:lnTo>
                <a:lnTo>
                  <a:pt x="114" y="1373"/>
                </a:lnTo>
                <a:lnTo>
                  <a:pt x="115" y="1377"/>
                </a:lnTo>
                <a:lnTo>
                  <a:pt x="123" y="1383"/>
                </a:lnTo>
                <a:lnTo>
                  <a:pt x="131" y="1389"/>
                </a:lnTo>
                <a:lnTo>
                  <a:pt x="139" y="1393"/>
                </a:lnTo>
                <a:lnTo>
                  <a:pt x="148" y="1396"/>
                </a:lnTo>
                <a:lnTo>
                  <a:pt x="145" y="1401"/>
                </a:lnTo>
                <a:lnTo>
                  <a:pt x="144" y="1407"/>
                </a:lnTo>
                <a:lnTo>
                  <a:pt x="145" y="1414"/>
                </a:lnTo>
                <a:lnTo>
                  <a:pt x="148" y="1420"/>
                </a:lnTo>
                <a:lnTo>
                  <a:pt x="152" y="1424"/>
                </a:lnTo>
                <a:lnTo>
                  <a:pt x="157" y="1428"/>
                </a:lnTo>
                <a:lnTo>
                  <a:pt x="161" y="1431"/>
                </a:lnTo>
                <a:lnTo>
                  <a:pt x="166" y="1434"/>
                </a:lnTo>
                <a:lnTo>
                  <a:pt x="171" y="1436"/>
                </a:lnTo>
                <a:lnTo>
                  <a:pt x="176" y="1437"/>
                </a:lnTo>
                <a:lnTo>
                  <a:pt x="182" y="1438"/>
                </a:lnTo>
                <a:lnTo>
                  <a:pt x="188" y="1439"/>
                </a:lnTo>
                <a:lnTo>
                  <a:pt x="177" y="1447"/>
                </a:lnTo>
                <a:lnTo>
                  <a:pt x="168" y="1453"/>
                </a:lnTo>
                <a:lnTo>
                  <a:pt x="165" y="1457"/>
                </a:lnTo>
                <a:lnTo>
                  <a:pt x="164" y="1460"/>
                </a:lnTo>
                <a:lnTo>
                  <a:pt x="162" y="1463"/>
                </a:lnTo>
                <a:lnTo>
                  <a:pt x="162" y="1466"/>
                </a:lnTo>
                <a:lnTo>
                  <a:pt x="162" y="1471"/>
                </a:lnTo>
                <a:lnTo>
                  <a:pt x="162" y="1474"/>
                </a:lnTo>
                <a:lnTo>
                  <a:pt x="163" y="1478"/>
                </a:lnTo>
                <a:lnTo>
                  <a:pt x="165" y="1482"/>
                </a:lnTo>
                <a:lnTo>
                  <a:pt x="170" y="1487"/>
                </a:lnTo>
                <a:lnTo>
                  <a:pt x="175" y="1492"/>
                </a:lnTo>
                <a:lnTo>
                  <a:pt x="183" y="1495"/>
                </a:lnTo>
                <a:lnTo>
                  <a:pt x="190" y="1496"/>
                </a:lnTo>
                <a:lnTo>
                  <a:pt x="199" y="1500"/>
                </a:lnTo>
                <a:lnTo>
                  <a:pt x="208" y="1502"/>
                </a:lnTo>
                <a:lnTo>
                  <a:pt x="209" y="1508"/>
                </a:lnTo>
                <a:lnTo>
                  <a:pt x="211" y="1514"/>
                </a:lnTo>
                <a:lnTo>
                  <a:pt x="215" y="1519"/>
                </a:lnTo>
                <a:lnTo>
                  <a:pt x="220" y="1523"/>
                </a:lnTo>
                <a:lnTo>
                  <a:pt x="232" y="1528"/>
                </a:lnTo>
                <a:lnTo>
                  <a:pt x="245" y="1532"/>
                </a:lnTo>
                <a:lnTo>
                  <a:pt x="258" y="1534"/>
                </a:lnTo>
                <a:lnTo>
                  <a:pt x="271" y="1535"/>
                </a:lnTo>
                <a:lnTo>
                  <a:pt x="286" y="1537"/>
                </a:lnTo>
                <a:lnTo>
                  <a:pt x="299" y="1537"/>
                </a:lnTo>
                <a:lnTo>
                  <a:pt x="302" y="1543"/>
                </a:lnTo>
                <a:lnTo>
                  <a:pt x="305" y="1551"/>
                </a:lnTo>
                <a:lnTo>
                  <a:pt x="313" y="1548"/>
                </a:lnTo>
                <a:lnTo>
                  <a:pt x="318" y="1544"/>
                </a:lnTo>
                <a:lnTo>
                  <a:pt x="321" y="1540"/>
                </a:lnTo>
                <a:lnTo>
                  <a:pt x="322" y="1535"/>
                </a:lnTo>
                <a:lnTo>
                  <a:pt x="325" y="1535"/>
                </a:lnTo>
                <a:lnTo>
                  <a:pt x="348" y="1526"/>
                </a:lnTo>
                <a:lnTo>
                  <a:pt x="370" y="1516"/>
                </a:lnTo>
                <a:lnTo>
                  <a:pt x="393" y="1506"/>
                </a:lnTo>
                <a:lnTo>
                  <a:pt x="415" y="1495"/>
                </a:lnTo>
                <a:lnTo>
                  <a:pt x="407" y="1503"/>
                </a:lnTo>
                <a:lnTo>
                  <a:pt x="399" y="1510"/>
                </a:lnTo>
                <a:lnTo>
                  <a:pt x="391" y="1516"/>
                </a:lnTo>
                <a:lnTo>
                  <a:pt x="383" y="1523"/>
                </a:lnTo>
                <a:lnTo>
                  <a:pt x="381" y="1527"/>
                </a:lnTo>
                <a:lnTo>
                  <a:pt x="380" y="1531"/>
                </a:lnTo>
                <a:lnTo>
                  <a:pt x="379" y="1534"/>
                </a:lnTo>
                <a:lnTo>
                  <a:pt x="378" y="1538"/>
                </a:lnTo>
                <a:lnTo>
                  <a:pt x="363" y="1550"/>
                </a:lnTo>
                <a:lnTo>
                  <a:pt x="349" y="1562"/>
                </a:lnTo>
                <a:lnTo>
                  <a:pt x="347" y="1566"/>
                </a:lnTo>
                <a:lnTo>
                  <a:pt x="345" y="1569"/>
                </a:lnTo>
                <a:lnTo>
                  <a:pt x="344" y="1573"/>
                </a:lnTo>
                <a:lnTo>
                  <a:pt x="344" y="1576"/>
                </a:lnTo>
                <a:lnTo>
                  <a:pt x="344" y="1580"/>
                </a:lnTo>
                <a:lnTo>
                  <a:pt x="345" y="1584"/>
                </a:lnTo>
                <a:lnTo>
                  <a:pt x="347" y="1587"/>
                </a:lnTo>
                <a:lnTo>
                  <a:pt x="349" y="1591"/>
                </a:lnTo>
                <a:lnTo>
                  <a:pt x="357" y="1596"/>
                </a:lnTo>
                <a:lnTo>
                  <a:pt x="364" y="1600"/>
                </a:lnTo>
                <a:lnTo>
                  <a:pt x="373" y="1603"/>
                </a:lnTo>
                <a:lnTo>
                  <a:pt x="382" y="1605"/>
                </a:lnTo>
                <a:lnTo>
                  <a:pt x="380" y="1608"/>
                </a:lnTo>
                <a:lnTo>
                  <a:pt x="378" y="1612"/>
                </a:lnTo>
                <a:lnTo>
                  <a:pt x="377" y="1616"/>
                </a:lnTo>
                <a:lnTo>
                  <a:pt x="377" y="1619"/>
                </a:lnTo>
                <a:lnTo>
                  <a:pt x="377" y="1622"/>
                </a:lnTo>
                <a:lnTo>
                  <a:pt x="378" y="1626"/>
                </a:lnTo>
                <a:lnTo>
                  <a:pt x="380" y="1629"/>
                </a:lnTo>
                <a:lnTo>
                  <a:pt x="382" y="1633"/>
                </a:lnTo>
                <a:lnTo>
                  <a:pt x="384" y="1634"/>
                </a:lnTo>
                <a:lnTo>
                  <a:pt x="385" y="1635"/>
                </a:lnTo>
                <a:lnTo>
                  <a:pt x="382" y="1639"/>
                </a:lnTo>
                <a:lnTo>
                  <a:pt x="379" y="1641"/>
                </a:lnTo>
                <a:lnTo>
                  <a:pt x="376" y="1645"/>
                </a:lnTo>
                <a:lnTo>
                  <a:pt x="373" y="1648"/>
                </a:lnTo>
                <a:lnTo>
                  <a:pt x="372" y="1652"/>
                </a:lnTo>
                <a:lnTo>
                  <a:pt x="371" y="1656"/>
                </a:lnTo>
                <a:lnTo>
                  <a:pt x="370" y="1661"/>
                </a:lnTo>
                <a:lnTo>
                  <a:pt x="371" y="1667"/>
                </a:lnTo>
                <a:lnTo>
                  <a:pt x="376" y="1672"/>
                </a:lnTo>
                <a:lnTo>
                  <a:pt x="381" y="1676"/>
                </a:lnTo>
                <a:lnTo>
                  <a:pt x="387" y="1679"/>
                </a:lnTo>
                <a:lnTo>
                  <a:pt x="394" y="1681"/>
                </a:lnTo>
                <a:lnTo>
                  <a:pt x="395" y="1687"/>
                </a:lnTo>
                <a:lnTo>
                  <a:pt x="398" y="1695"/>
                </a:lnTo>
                <a:lnTo>
                  <a:pt x="404" y="1699"/>
                </a:lnTo>
                <a:lnTo>
                  <a:pt x="411" y="1703"/>
                </a:lnTo>
                <a:lnTo>
                  <a:pt x="411" y="1706"/>
                </a:lnTo>
                <a:lnTo>
                  <a:pt x="411" y="1709"/>
                </a:lnTo>
                <a:lnTo>
                  <a:pt x="412" y="1713"/>
                </a:lnTo>
                <a:lnTo>
                  <a:pt x="414" y="1717"/>
                </a:lnTo>
                <a:lnTo>
                  <a:pt x="420" y="1726"/>
                </a:lnTo>
                <a:lnTo>
                  <a:pt x="427" y="1734"/>
                </a:lnTo>
                <a:lnTo>
                  <a:pt x="433" y="1732"/>
                </a:lnTo>
                <a:lnTo>
                  <a:pt x="438" y="1730"/>
                </a:lnTo>
                <a:lnTo>
                  <a:pt x="443" y="1727"/>
                </a:lnTo>
                <a:lnTo>
                  <a:pt x="446" y="1724"/>
                </a:lnTo>
                <a:lnTo>
                  <a:pt x="447" y="1725"/>
                </a:lnTo>
                <a:lnTo>
                  <a:pt x="447" y="1725"/>
                </a:lnTo>
                <a:lnTo>
                  <a:pt x="452" y="1731"/>
                </a:lnTo>
                <a:lnTo>
                  <a:pt x="457" y="1734"/>
                </a:lnTo>
                <a:lnTo>
                  <a:pt x="463" y="1736"/>
                </a:lnTo>
                <a:lnTo>
                  <a:pt x="470" y="1737"/>
                </a:lnTo>
                <a:lnTo>
                  <a:pt x="482" y="1739"/>
                </a:lnTo>
                <a:lnTo>
                  <a:pt x="493" y="1741"/>
                </a:lnTo>
                <a:lnTo>
                  <a:pt x="506" y="1741"/>
                </a:lnTo>
                <a:lnTo>
                  <a:pt x="517" y="1741"/>
                </a:lnTo>
                <a:lnTo>
                  <a:pt x="531" y="1741"/>
                </a:lnTo>
                <a:lnTo>
                  <a:pt x="547" y="1740"/>
                </a:lnTo>
                <a:lnTo>
                  <a:pt x="561" y="1738"/>
                </a:lnTo>
                <a:lnTo>
                  <a:pt x="576" y="1735"/>
                </a:lnTo>
                <a:lnTo>
                  <a:pt x="588" y="1726"/>
                </a:lnTo>
                <a:lnTo>
                  <a:pt x="600" y="1716"/>
                </a:lnTo>
                <a:lnTo>
                  <a:pt x="604" y="1715"/>
                </a:lnTo>
                <a:lnTo>
                  <a:pt x="608" y="1714"/>
                </a:lnTo>
                <a:lnTo>
                  <a:pt x="640" y="1694"/>
                </a:lnTo>
                <a:lnTo>
                  <a:pt x="672" y="1674"/>
                </a:lnTo>
                <a:lnTo>
                  <a:pt x="704" y="1653"/>
                </a:lnTo>
                <a:lnTo>
                  <a:pt x="736" y="1632"/>
                </a:lnTo>
                <a:lnTo>
                  <a:pt x="739" y="1630"/>
                </a:lnTo>
                <a:lnTo>
                  <a:pt x="739" y="1630"/>
                </a:lnTo>
                <a:lnTo>
                  <a:pt x="739" y="1630"/>
                </a:lnTo>
                <a:lnTo>
                  <a:pt x="742" y="1628"/>
                </a:lnTo>
                <a:lnTo>
                  <a:pt x="742" y="1628"/>
                </a:lnTo>
                <a:lnTo>
                  <a:pt x="743" y="1627"/>
                </a:lnTo>
                <a:lnTo>
                  <a:pt x="745" y="1626"/>
                </a:lnTo>
                <a:lnTo>
                  <a:pt x="745" y="1626"/>
                </a:lnTo>
                <a:lnTo>
                  <a:pt x="746" y="1625"/>
                </a:lnTo>
                <a:lnTo>
                  <a:pt x="747" y="1624"/>
                </a:lnTo>
                <a:lnTo>
                  <a:pt x="747" y="1624"/>
                </a:lnTo>
                <a:lnTo>
                  <a:pt x="748" y="1624"/>
                </a:lnTo>
                <a:lnTo>
                  <a:pt x="750" y="1622"/>
                </a:lnTo>
                <a:lnTo>
                  <a:pt x="751" y="1622"/>
                </a:lnTo>
                <a:lnTo>
                  <a:pt x="758" y="1617"/>
                </a:lnTo>
                <a:lnTo>
                  <a:pt x="759" y="1617"/>
                </a:lnTo>
                <a:lnTo>
                  <a:pt x="759" y="1616"/>
                </a:lnTo>
                <a:lnTo>
                  <a:pt x="760" y="1616"/>
                </a:lnTo>
                <a:lnTo>
                  <a:pt x="762" y="1615"/>
                </a:lnTo>
                <a:lnTo>
                  <a:pt x="763" y="1614"/>
                </a:lnTo>
                <a:lnTo>
                  <a:pt x="763" y="1614"/>
                </a:lnTo>
                <a:lnTo>
                  <a:pt x="765" y="1613"/>
                </a:lnTo>
                <a:lnTo>
                  <a:pt x="767" y="1612"/>
                </a:lnTo>
                <a:lnTo>
                  <a:pt x="767" y="1611"/>
                </a:lnTo>
                <a:lnTo>
                  <a:pt x="768" y="1611"/>
                </a:lnTo>
                <a:lnTo>
                  <a:pt x="774" y="1606"/>
                </a:lnTo>
                <a:lnTo>
                  <a:pt x="775" y="1605"/>
                </a:lnTo>
                <a:lnTo>
                  <a:pt x="775" y="1605"/>
                </a:lnTo>
                <a:lnTo>
                  <a:pt x="777" y="1604"/>
                </a:lnTo>
                <a:lnTo>
                  <a:pt x="777" y="1604"/>
                </a:lnTo>
                <a:lnTo>
                  <a:pt x="779" y="1602"/>
                </a:lnTo>
                <a:lnTo>
                  <a:pt x="779" y="1602"/>
                </a:lnTo>
                <a:lnTo>
                  <a:pt x="780" y="1602"/>
                </a:lnTo>
                <a:lnTo>
                  <a:pt x="781" y="1601"/>
                </a:lnTo>
                <a:lnTo>
                  <a:pt x="784" y="1599"/>
                </a:lnTo>
                <a:lnTo>
                  <a:pt x="785" y="1598"/>
                </a:lnTo>
                <a:lnTo>
                  <a:pt x="787" y="1597"/>
                </a:lnTo>
                <a:lnTo>
                  <a:pt x="787" y="1597"/>
                </a:lnTo>
                <a:lnTo>
                  <a:pt x="788" y="1596"/>
                </a:lnTo>
                <a:lnTo>
                  <a:pt x="790" y="1595"/>
                </a:lnTo>
                <a:lnTo>
                  <a:pt x="791" y="1594"/>
                </a:lnTo>
                <a:lnTo>
                  <a:pt x="791" y="1594"/>
                </a:lnTo>
                <a:lnTo>
                  <a:pt x="794" y="1592"/>
                </a:lnTo>
                <a:lnTo>
                  <a:pt x="794" y="1592"/>
                </a:lnTo>
                <a:lnTo>
                  <a:pt x="795" y="1592"/>
                </a:lnTo>
                <a:lnTo>
                  <a:pt x="805" y="1586"/>
                </a:lnTo>
                <a:lnTo>
                  <a:pt x="806" y="1585"/>
                </a:lnTo>
                <a:lnTo>
                  <a:pt x="807" y="1584"/>
                </a:lnTo>
                <a:lnTo>
                  <a:pt x="807" y="1584"/>
                </a:lnTo>
                <a:lnTo>
                  <a:pt x="809" y="1583"/>
                </a:lnTo>
                <a:lnTo>
                  <a:pt x="810" y="1582"/>
                </a:lnTo>
                <a:lnTo>
                  <a:pt x="811" y="1580"/>
                </a:lnTo>
                <a:lnTo>
                  <a:pt x="812" y="1580"/>
                </a:lnTo>
                <a:lnTo>
                  <a:pt x="813" y="1579"/>
                </a:lnTo>
                <a:lnTo>
                  <a:pt x="813" y="1579"/>
                </a:lnTo>
                <a:lnTo>
                  <a:pt x="818" y="1575"/>
                </a:lnTo>
                <a:lnTo>
                  <a:pt x="819" y="1575"/>
                </a:lnTo>
                <a:lnTo>
                  <a:pt x="819" y="1575"/>
                </a:lnTo>
                <a:lnTo>
                  <a:pt x="820" y="1574"/>
                </a:lnTo>
                <a:lnTo>
                  <a:pt x="822" y="1573"/>
                </a:lnTo>
                <a:lnTo>
                  <a:pt x="822" y="1573"/>
                </a:lnTo>
                <a:lnTo>
                  <a:pt x="830" y="1568"/>
                </a:lnTo>
                <a:lnTo>
                  <a:pt x="831" y="1567"/>
                </a:lnTo>
                <a:lnTo>
                  <a:pt x="831" y="1567"/>
                </a:lnTo>
                <a:lnTo>
                  <a:pt x="832" y="1566"/>
                </a:lnTo>
                <a:lnTo>
                  <a:pt x="833" y="1566"/>
                </a:lnTo>
                <a:lnTo>
                  <a:pt x="834" y="1565"/>
                </a:lnTo>
                <a:lnTo>
                  <a:pt x="834" y="1565"/>
                </a:lnTo>
                <a:lnTo>
                  <a:pt x="835" y="1564"/>
                </a:lnTo>
                <a:lnTo>
                  <a:pt x="837" y="1562"/>
                </a:lnTo>
                <a:lnTo>
                  <a:pt x="838" y="1562"/>
                </a:lnTo>
                <a:lnTo>
                  <a:pt x="838" y="1562"/>
                </a:lnTo>
                <a:lnTo>
                  <a:pt x="838" y="1562"/>
                </a:lnTo>
                <a:lnTo>
                  <a:pt x="839" y="1561"/>
                </a:lnTo>
                <a:lnTo>
                  <a:pt x="839" y="1561"/>
                </a:lnTo>
                <a:lnTo>
                  <a:pt x="840" y="1561"/>
                </a:lnTo>
                <a:lnTo>
                  <a:pt x="840" y="1560"/>
                </a:lnTo>
                <a:lnTo>
                  <a:pt x="841" y="1560"/>
                </a:lnTo>
                <a:lnTo>
                  <a:pt x="842" y="1560"/>
                </a:lnTo>
                <a:lnTo>
                  <a:pt x="842" y="1559"/>
                </a:lnTo>
                <a:lnTo>
                  <a:pt x="842" y="1559"/>
                </a:lnTo>
                <a:lnTo>
                  <a:pt x="843" y="1558"/>
                </a:lnTo>
                <a:lnTo>
                  <a:pt x="843" y="1558"/>
                </a:lnTo>
                <a:lnTo>
                  <a:pt x="843" y="1558"/>
                </a:lnTo>
                <a:lnTo>
                  <a:pt x="847" y="1556"/>
                </a:lnTo>
                <a:lnTo>
                  <a:pt x="847" y="1555"/>
                </a:lnTo>
                <a:lnTo>
                  <a:pt x="848" y="1555"/>
                </a:lnTo>
                <a:lnTo>
                  <a:pt x="848" y="1555"/>
                </a:lnTo>
                <a:lnTo>
                  <a:pt x="849" y="1555"/>
                </a:lnTo>
                <a:lnTo>
                  <a:pt x="849" y="1554"/>
                </a:lnTo>
                <a:lnTo>
                  <a:pt x="855" y="1549"/>
                </a:lnTo>
                <a:lnTo>
                  <a:pt x="855" y="1549"/>
                </a:lnTo>
                <a:lnTo>
                  <a:pt x="857" y="1548"/>
                </a:lnTo>
                <a:lnTo>
                  <a:pt x="857" y="1548"/>
                </a:lnTo>
                <a:lnTo>
                  <a:pt x="863" y="1544"/>
                </a:lnTo>
                <a:lnTo>
                  <a:pt x="863" y="1544"/>
                </a:lnTo>
                <a:lnTo>
                  <a:pt x="864" y="1544"/>
                </a:lnTo>
                <a:lnTo>
                  <a:pt x="864" y="1543"/>
                </a:lnTo>
                <a:lnTo>
                  <a:pt x="867" y="1541"/>
                </a:lnTo>
                <a:lnTo>
                  <a:pt x="868" y="1541"/>
                </a:lnTo>
                <a:lnTo>
                  <a:pt x="868" y="1541"/>
                </a:lnTo>
                <a:lnTo>
                  <a:pt x="868" y="1541"/>
                </a:lnTo>
                <a:lnTo>
                  <a:pt x="869" y="1542"/>
                </a:lnTo>
                <a:lnTo>
                  <a:pt x="871" y="1543"/>
                </a:lnTo>
                <a:lnTo>
                  <a:pt x="871" y="1543"/>
                </a:lnTo>
                <a:lnTo>
                  <a:pt x="872" y="1543"/>
                </a:lnTo>
                <a:lnTo>
                  <a:pt x="873" y="1544"/>
                </a:lnTo>
                <a:lnTo>
                  <a:pt x="873" y="1544"/>
                </a:lnTo>
                <a:lnTo>
                  <a:pt x="873" y="1544"/>
                </a:lnTo>
                <a:lnTo>
                  <a:pt x="874" y="1544"/>
                </a:lnTo>
                <a:lnTo>
                  <a:pt x="874" y="1544"/>
                </a:lnTo>
                <a:lnTo>
                  <a:pt x="874" y="1544"/>
                </a:lnTo>
                <a:lnTo>
                  <a:pt x="874" y="1544"/>
                </a:lnTo>
                <a:lnTo>
                  <a:pt x="874" y="1544"/>
                </a:lnTo>
                <a:lnTo>
                  <a:pt x="874" y="1544"/>
                </a:lnTo>
                <a:lnTo>
                  <a:pt x="874" y="1544"/>
                </a:lnTo>
                <a:lnTo>
                  <a:pt x="874" y="1544"/>
                </a:lnTo>
                <a:lnTo>
                  <a:pt x="875" y="1544"/>
                </a:lnTo>
                <a:lnTo>
                  <a:pt x="876" y="1545"/>
                </a:lnTo>
                <a:lnTo>
                  <a:pt x="878" y="1545"/>
                </a:lnTo>
                <a:lnTo>
                  <a:pt x="878" y="1545"/>
                </a:lnTo>
                <a:lnTo>
                  <a:pt x="879" y="1546"/>
                </a:lnTo>
                <a:lnTo>
                  <a:pt x="879" y="1546"/>
                </a:lnTo>
                <a:lnTo>
                  <a:pt x="879" y="1546"/>
                </a:lnTo>
                <a:lnTo>
                  <a:pt x="879" y="1546"/>
                </a:lnTo>
                <a:lnTo>
                  <a:pt x="880" y="1546"/>
                </a:lnTo>
                <a:lnTo>
                  <a:pt x="880" y="1546"/>
                </a:lnTo>
                <a:lnTo>
                  <a:pt x="880" y="1546"/>
                </a:lnTo>
                <a:lnTo>
                  <a:pt x="881" y="1546"/>
                </a:lnTo>
                <a:lnTo>
                  <a:pt x="881" y="1546"/>
                </a:lnTo>
                <a:lnTo>
                  <a:pt x="881" y="1546"/>
                </a:lnTo>
                <a:lnTo>
                  <a:pt x="883" y="1547"/>
                </a:lnTo>
                <a:lnTo>
                  <a:pt x="885" y="1547"/>
                </a:lnTo>
                <a:lnTo>
                  <a:pt x="884" y="1547"/>
                </a:lnTo>
                <a:lnTo>
                  <a:pt x="884" y="1548"/>
                </a:lnTo>
                <a:lnTo>
                  <a:pt x="884" y="1548"/>
                </a:lnTo>
                <a:lnTo>
                  <a:pt x="884" y="1548"/>
                </a:lnTo>
                <a:lnTo>
                  <a:pt x="883" y="1549"/>
                </a:lnTo>
                <a:lnTo>
                  <a:pt x="883" y="1549"/>
                </a:lnTo>
                <a:lnTo>
                  <a:pt x="883" y="1550"/>
                </a:lnTo>
                <a:lnTo>
                  <a:pt x="883" y="1550"/>
                </a:lnTo>
                <a:lnTo>
                  <a:pt x="882" y="1550"/>
                </a:lnTo>
                <a:lnTo>
                  <a:pt x="882" y="1551"/>
                </a:lnTo>
                <a:lnTo>
                  <a:pt x="882" y="1551"/>
                </a:lnTo>
                <a:lnTo>
                  <a:pt x="882" y="1551"/>
                </a:lnTo>
                <a:lnTo>
                  <a:pt x="882" y="1552"/>
                </a:lnTo>
                <a:lnTo>
                  <a:pt x="882" y="1552"/>
                </a:lnTo>
                <a:lnTo>
                  <a:pt x="881" y="1557"/>
                </a:lnTo>
                <a:lnTo>
                  <a:pt x="880" y="1560"/>
                </a:lnTo>
                <a:lnTo>
                  <a:pt x="880" y="1560"/>
                </a:lnTo>
                <a:lnTo>
                  <a:pt x="880" y="1560"/>
                </a:lnTo>
                <a:lnTo>
                  <a:pt x="880" y="1561"/>
                </a:lnTo>
                <a:lnTo>
                  <a:pt x="880" y="1561"/>
                </a:lnTo>
                <a:lnTo>
                  <a:pt x="880" y="1561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2"/>
                </a:lnTo>
                <a:lnTo>
                  <a:pt x="880" y="1563"/>
                </a:lnTo>
                <a:lnTo>
                  <a:pt x="880" y="1563"/>
                </a:lnTo>
                <a:lnTo>
                  <a:pt x="880" y="1563"/>
                </a:lnTo>
                <a:lnTo>
                  <a:pt x="880" y="1563"/>
                </a:lnTo>
                <a:lnTo>
                  <a:pt x="880" y="1564"/>
                </a:lnTo>
                <a:lnTo>
                  <a:pt x="880" y="1564"/>
                </a:lnTo>
                <a:lnTo>
                  <a:pt x="880" y="1564"/>
                </a:lnTo>
                <a:lnTo>
                  <a:pt x="880" y="1564"/>
                </a:lnTo>
                <a:lnTo>
                  <a:pt x="881" y="1564"/>
                </a:lnTo>
                <a:lnTo>
                  <a:pt x="881" y="1564"/>
                </a:lnTo>
                <a:lnTo>
                  <a:pt x="881" y="1565"/>
                </a:lnTo>
                <a:lnTo>
                  <a:pt x="881" y="1565"/>
                </a:lnTo>
                <a:lnTo>
                  <a:pt x="881" y="1565"/>
                </a:lnTo>
                <a:lnTo>
                  <a:pt x="881" y="1565"/>
                </a:lnTo>
                <a:lnTo>
                  <a:pt x="881" y="1566"/>
                </a:lnTo>
                <a:lnTo>
                  <a:pt x="881" y="1566"/>
                </a:lnTo>
                <a:lnTo>
                  <a:pt x="881" y="1566"/>
                </a:lnTo>
                <a:lnTo>
                  <a:pt x="881" y="1566"/>
                </a:lnTo>
                <a:lnTo>
                  <a:pt x="881" y="1566"/>
                </a:lnTo>
                <a:lnTo>
                  <a:pt x="881" y="1566"/>
                </a:lnTo>
                <a:lnTo>
                  <a:pt x="881" y="1567"/>
                </a:lnTo>
                <a:lnTo>
                  <a:pt x="881" y="1567"/>
                </a:lnTo>
                <a:lnTo>
                  <a:pt x="881" y="1567"/>
                </a:lnTo>
                <a:lnTo>
                  <a:pt x="881" y="1567"/>
                </a:lnTo>
                <a:lnTo>
                  <a:pt x="882" y="1568"/>
                </a:lnTo>
                <a:lnTo>
                  <a:pt x="882" y="1568"/>
                </a:lnTo>
                <a:lnTo>
                  <a:pt x="882" y="1568"/>
                </a:lnTo>
                <a:lnTo>
                  <a:pt x="882" y="1568"/>
                </a:lnTo>
                <a:lnTo>
                  <a:pt x="882" y="1568"/>
                </a:lnTo>
                <a:lnTo>
                  <a:pt x="882" y="1568"/>
                </a:lnTo>
                <a:lnTo>
                  <a:pt x="882" y="1569"/>
                </a:lnTo>
                <a:lnTo>
                  <a:pt x="882" y="1569"/>
                </a:lnTo>
                <a:lnTo>
                  <a:pt x="882" y="1569"/>
                </a:lnTo>
                <a:lnTo>
                  <a:pt x="882" y="1569"/>
                </a:lnTo>
                <a:lnTo>
                  <a:pt x="882" y="1570"/>
                </a:lnTo>
                <a:lnTo>
                  <a:pt x="882" y="1570"/>
                </a:lnTo>
                <a:lnTo>
                  <a:pt x="883" y="1570"/>
                </a:lnTo>
                <a:lnTo>
                  <a:pt x="883" y="1570"/>
                </a:lnTo>
                <a:lnTo>
                  <a:pt x="883" y="1570"/>
                </a:lnTo>
                <a:lnTo>
                  <a:pt x="883" y="1570"/>
                </a:lnTo>
                <a:lnTo>
                  <a:pt x="883" y="1571"/>
                </a:lnTo>
                <a:lnTo>
                  <a:pt x="883" y="1571"/>
                </a:lnTo>
                <a:lnTo>
                  <a:pt x="883" y="1571"/>
                </a:lnTo>
                <a:lnTo>
                  <a:pt x="883" y="1571"/>
                </a:lnTo>
                <a:lnTo>
                  <a:pt x="883" y="1572"/>
                </a:lnTo>
                <a:lnTo>
                  <a:pt x="883" y="1572"/>
                </a:lnTo>
                <a:lnTo>
                  <a:pt x="884" y="1572"/>
                </a:lnTo>
                <a:lnTo>
                  <a:pt x="884" y="1572"/>
                </a:lnTo>
                <a:lnTo>
                  <a:pt x="884" y="1572"/>
                </a:lnTo>
                <a:lnTo>
                  <a:pt x="884" y="1572"/>
                </a:lnTo>
                <a:lnTo>
                  <a:pt x="884" y="1573"/>
                </a:lnTo>
                <a:lnTo>
                  <a:pt x="884" y="1573"/>
                </a:lnTo>
                <a:lnTo>
                  <a:pt x="884" y="1573"/>
                </a:lnTo>
                <a:lnTo>
                  <a:pt x="884" y="1573"/>
                </a:lnTo>
                <a:lnTo>
                  <a:pt x="884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3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5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4"/>
                </a:lnTo>
                <a:lnTo>
                  <a:pt x="886" y="1575"/>
                </a:lnTo>
                <a:lnTo>
                  <a:pt x="886" y="1575"/>
                </a:lnTo>
                <a:lnTo>
                  <a:pt x="886" y="1575"/>
                </a:lnTo>
                <a:lnTo>
                  <a:pt x="886" y="1575"/>
                </a:lnTo>
                <a:lnTo>
                  <a:pt x="886" y="1575"/>
                </a:lnTo>
                <a:lnTo>
                  <a:pt x="886" y="1575"/>
                </a:lnTo>
                <a:lnTo>
                  <a:pt x="886" y="1575"/>
                </a:lnTo>
                <a:lnTo>
                  <a:pt x="886" y="1575"/>
                </a:lnTo>
                <a:lnTo>
                  <a:pt x="887" y="1575"/>
                </a:lnTo>
                <a:lnTo>
                  <a:pt x="887" y="1576"/>
                </a:lnTo>
                <a:lnTo>
                  <a:pt x="887" y="1576"/>
                </a:lnTo>
                <a:lnTo>
                  <a:pt x="887" y="1576"/>
                </a:lnTo>
                <a:lnTo>
                  <a:pt x="888" y="1576"/>
                </a:lnTo>
                <a:lnTo>
                  <a:pt x="888" y="1576"/>
                </a:lnTo>
                <a:lnTo>
                  <a:pt x="897" y="1583"/>
                </a:lnTo>
                <a:lnTo>
                  <a:pt x="906" y="1588"/>
                </a:lnTo>
                <a:lnTo>
                  <a:pt x="862" y="1624"/>
                </a:lnTo>
                <a:lnTo>
                  <a:pt x="817" y="1661"/>
                </a:lnTo>
                <a:lnTo>
                  <a:pt x="772" y="1699"/>
                </a:lnTo>
                <a:lnTo>
                  <a:pt x="727" y="1736"/>
                </a:lnTo>
                <a:lnTo>
                  <a:pt x="682" y="1772"/>
                </a:lnTo>
                <a:lnTo>
                  <a:pt x="638" y="1810"/>
                </a:lnTo>
                <a:lnTo>
                  <a:pt x="592" y="1847"/>
                </a:lnTo>
                <a:lnTo>
                  <a:pt x="548" y="1883"/>
                </a:lnTo>
                <a:lnTo>
                  <a:pt x="546" y="1887"/>
                </a:lnTo>
                <a:lnTo>
                  <a:pt x="544" y="1892"/>
                </a:lnTo>
                <a:lnTo>
                  <a:pt x="543" y="1895"/>
                </a:lnTo>
                <a:lnTo>
                  <a:pt x="542" y="1899"/>
                </a:lnTo>
                <a:lnTo>
                  <a:pt x="535" y="1905"/>
                </a:lnTo>
                <a:lnTo>
                  <a:pt x="535" y="1900"/>
                </a:lnTo>
                <a:lnTo>
                  <a:pt x="534" y="1895"/>
                </a:lnTo>
                <a:lnTo>
                  <a:pt x="530" y="1889"/>
                </a:lnTo>
                <a:lnTo>
                  <a:pt x="525" y="1883"/>
                </a:lnTo>
                <a:lnTo>
                  <a:pt x="530" y="1883"/>
                </a:lnTo>
                <a:lnTo>
                  <a:pt x="535" y="1883"/>
                </a:lnTo>
                <a:lnTo>
                  <a:pt x="541" y="1882"/>
                </a:lnTo>
                <a:lnTo>
                  <a:pt x="547" y="1880"/>
                </a:lnTo>
                <a:lnTo>
                  <a:pt x="550" y="1869"/>
                </a:lnTo>
                <a:lnTo>
                  <a:pt x="552" y="1859"/>
                </a:lnTo>
                <a:lnTo>
                  <a:pt x="552" y="1853"/>
                </a:lnTo>
                <a:lnTo>
                  <a:pt x="552" y="1847"/>
                </a:lnTo>
                <a:lnTo>
                  <a:pt x="548" y="1834"/>
                </a:lnTo>
                <a:lnTo>
                  <a:pt x="545" y="1812"/>
                </a:lnTo>
                <a:lnTo>
                  <a:pt x="540" y="1815"/>
                </a:lnTo>
                <a:lnTo>
                  <a:pt x="536" y="1817"/>
                </a:lnTo>
                <a:lnTo>
                  <a:pt x="532" y="1817"/>
                </a:lnTo>
                <a:lnTo>
                  <a:pt x="529" y="1818"/>
                </a:lnTo>
                <a:lnTo>
                  <a:pt x="524" y="1816"/>
                </a:lnTo>
                <a:lnTo>
                  <a:pt x="519" y="1813"/>
                </a:lnTo>
                <a:lnTo>
                  <a:pt x="514" y="1810"/>
                </a:lnTo>
                <a:lnTo>
                  <a:pt x="509" y="1807"/>
                </a:lnTo>
                <a:lnTo>
                  <a:pt x="507" y="1807"/>
                </a:lnTo>
                <a:lnTo>
                  <a:pt x="503" y="1806"/>
                </a:lnTo>
                <a:lnTo>
                  <a:pt x="500" y="1806"/>
                </a:lnTo>
                <a:lnTo>
                  <a:pt x="496" y="1807"/>
                </a:lnTo>
                <a:lnTo>
                  <a:pt x="496" y="1808"/>
                </a:lnTo>
                <a:lnTo>
                  <a:pt x="492" y="1803"/>
                </a:lnTo>
                <a:lnTo>
                  <a:pt x="487" y="1800"/>
                </a:lnTo>
                <a:lnTo>
                  <a:pt x="479" y="1806"/>
                </a:lnTo>
                <a:lnTo>
                  <a:pt x="470" y="1811"/>
                </a:lnTo>
                <a:lnTo>
                  <a:pt x="471" y="1816"/>
                </a:lnTo>
                <a:lnTo>
                  <a:pt x="474" y="1821"/>
                </a:lnTo>
                <a:lnTo>
                  <a:pt x="477" y="1826"/>
                </a:lnTo>
                <a:lnTo>
                  <a:pt x="481" y="1830"/>
                </a:lnTo>
                <a:lnTo>
                  <a:pt x="482" y="1838"/>
                </a:lnTo>
                <a:lnTo>
                  <a:pt x="484" y="1846"/>
                </a:lnTo>
                <a:lnTo>
                  <a:pt x="489" y="1846"/>
                </a:lnTo>
                <a:lnTo>
                  <a:pt x="495" y="1846"/>
                </a:lnTo>
                <a:lnTo>
                  <a:pt x="497" y="1857"/>
                </a:lnTo>
                <a:lnTo>
                  <a:pt x="500" y="1867"/>
                </a:lnTo>
                <a:lnTo>
                  <a:pt x="503" y="1872"/>
                </a:lnTo>
                <a:lnTo>
                  <a:pt x="507" y="1875"/>
                </a:lnTo>
                <a:lnTo>
                  <a:pt x="511" y="1878"/>
                </a:lnTo>
                <a:lnTo>
                  <a:pt x="515" y="1881"/>
                </a:lnTo>
                <a:lnTo>
                  <a:pt x="507" y="1886"/>
                </a:lnTo>
                <a:lnTo>
                  <a:pt x="497" y="1892"/>
                </a:lnTo>
                <a:lnTo>
                  <a:pt x="497" y="1896"/>
                </a:lnTo>
                <a:lnTo>
                  <a:pt x="497" y="1901"/>
                </a:lnTo>
                <a:lnTo>
                  <a:pt x="498" y="1905"/>
                </a:lnTo>
                <a:lnTo>
                  <a:pt x="500" y="1909"/>
                </a:lnTo>
                <a:lnTo>
                  <a:pt x="503" y="1913"/>
                </a:lnTo>
                <a:lnTo>
                  <a:pt x="507" y="1916"/>
                </a:lnTo>
                <a:lnTo>
                  <a:pt x="510" y="1920"/>
                </a:lnTo>
                <a:lnTo>
                  <a:pt x="514" y="1922"/>
                </a:lnTo>
                <a:lnTo>
                  <a:pt x="513" y="1923"/>
                </a:lnTo>
                <a:lnTo>
                  <a:pt x="511" y="1926"/>
                </a:lnTo>
                <a:lnTo>
                  <a:pt x="509" y="1930"/>
                </a:lnTo>
                <a:lnTo>
                  <a:pt x="508" y="1933"/>
                </a:lnTo>
                <a:lnTo>
                  <a:pt x="507" y="1936"/>
                </a:lnTo>
                <a:lnTo>
                  <a:pt x="507" y="1940"/>
                </a:lnTo>
                <a:lnTo>
                  <a:pt x="508" y="1943"/>
                </a:lnTo>
                <a:lnTo>
                  <a:pt x="510" y="1948"/>
                </a:lnTo>
                <a:lnTo>
                  <a:pt x="512" y="1951"/>
                </a:lnTo>
                <a:lnTo>
                  <a:pt x="520" y="1957"/>
                </a:lnTo>
                <a:lnTo>
                  <a:pt x="528" y="1961"/>
                </a:lnTo>
                <a:lnTo>
                  <a:pt x="536" y="1964"/>
                </a:lnTo>
                <a:lnTo>
                  <a:pt x="546" y="1967"/>
                </a:lnTo>
                <a:lnTo>
                  <a:pt x="544" y="1970"/>
                </a:lnTo>
                <a:lnTo>
                  <a:pt x="543" y="1973"/>
                </a:lnTo>
                <a:lnTo>
                  <a:pt x="542" y="1977"/>
                </a:lnTo>
                <a:lnTo>
                  <a:pt x="541" y="1980"/>
                </a:lnTo>
                <a:lnTo>
                  <a:pt x="542" y="1984"/>
                </a:lnTo>
                <a:lnTo>
                  <a:pt x="542" y="1987"/>
                </a:lnTo>
                <a:lnTo>
                  <a:pt x="544" y="1990"/>
                </a:lnTo>
                <a:lnTo>
                  <a:pt x="546" y="1993"/>
                </a:lnTo>
                <a:lnTo>
                  <a:pt x="547" y="1995"/>
                </a:lnTo>
                <a:lnTo>
                  <a:pt x="549" y="1996"/>
                </a:lnTo>
                <a:lnTo>
                  <a:pt x="525" y="1997"/>
                </a:lnTo>
                <a:lnTo>
                  <a:pt x="538" y="1998"/>
                </a:lnTo>
                <a:lnTo>
                  <a:pt x="553" y="1999"/>
                </a:lnTo>
                <a:lnTo>
                  <a:pt x="555" y="2000"/>
                </a:lnTo>
                <a:lnTo>
                  <a:pt x="556" y="2001"/>
                </a:lnTo>
                <a:lnTo>
                  <a:pt x="553" y="2006"/>
                </a:lnTo>
                <a:lnTo>
                  <a:pt x="552" y="2009"/>
                </a:lnTo>
                <a:lnTo>
                  <a:pt x="551" y="2013"/>
                </a:lnTo>
                <a:lnTo>
                  <a:pt x="551" y="2017"/>
                </a:lnTo>
                <a:lnTo>
                  <a:pt x="552" y="2021"/>
                </a:lnTo>
                <a:lnTo>
                  <a:pt x="554" y="2025"/>
                </a:lnTo>
                <a:lnTo>
                  <a:pt x="557" y="2029"/>
                </a:lnTo>
                <a:lnTo>
                  <a:pt x="560" y="2034"/>
                </a:lnTo>
                <a:lnTo>
                  <a:pt x="559" y="2037"/>
                </a:lnTo>
                <a:lnTo>
                  <a:pt x="559" y="2040"/>
                </a:lnTo>
                <a:lnTo>
                  <a:pt x="552" y="2045"/>
                </a:lnTo>
                <a:lnTo>
                  <a:pt x="540" y="2053"/>
                </a:lnTo>
                <a:lnTo>
                  <a:pt x="544" y="2061"/>
                </a:lnTo>
                <a:lnTo>
                  <a:pt x="549" y="2066"/>
                </a:lnTo>
                <a:lnTo>
                  <a:pt x="553" y="2070"/>
                </a:lnTo>
                <a:lnTo>
                  <a:pt x="558" y="2072"/>
                </a:lnTo>
                <a:lnTo>
                  <a:pt x="563" y="2073"/>
                </a:lnTo>
                <a:lnTo>
                  <a:pt x="568" y="2072"/>
                </a:lnTo>
                <a:lnTo>
                  <a:pt x="574" y="2070"/>
                </a:lnTo>
                <a:lnTo>
                  <a:pt x="578" y="2066"/>
                </a:lnTo>
                <a:lnTo>
                  <a:pt x="585" y="2069"/>
                </a:lnTo>
                <a:lnTo>
                  <a:pt x="592" y="2070"/>
                </a:lnTo>
                <a:lnTo>
                  <a:pt x="600" y="2072"/>
                </a:lnTo>
                <a:lnTo>
                  <a:pt x="609" y="2072"/>
                </a:lnTo>
                <a:lnTo>
                  <a:pt x="609" y="2078"/>
                </a:lnTo>
                <a:lnTo>
                  <a:pt x="612" y="2085"/>
                </a:lnTo>
                <a:lnTo>
                  <a:pt x="616" y="2092"/>
                </a:lnTo>
                <a:lnTo>
                  <a:pt x="622" y="2096"/>
                </a:lnTo>
                <a:lnTo>
                  <a:pt x="628" y="2098"/>
                </a:lnTo>
                <a:lnTo>
                  <a:pt x="636" y="2099"/>
                </a:lnTo>
                <a:lnTo>
                  <a:pt x="647" y="2102"/>
                </a:lnTo>
                <a:lnTo>
                  <a:pt x="658" y="2104"/>
                </a:lnTo>
                <a:lnTo>
                  <a:pt x="670" y="2105"/>
                </a:lnTo>
                <a:lnTo>
                  <a:pt x="682" y="2105"/>
                </a:lnTo>
                <a:lnTo>
                  <a:pt x="697" y="2106"/>
                </a:lnTo>
                <a:lnTo>
                  <a:pt x="712" y="2105"/>
                </a:lnTo>
                <a:lnTo>
                  <a:pt x="726" y="2104"/>
                </a:lnTo>
                <a:lnTo>
                  <a:pt x="742" y="2101"/>
                </a:lnTo>
                <a:lnTo>
                  <a:pt x="765" y="2089"/>
                </a:lnTo>
                <a:lnTo>
                  <a:pt x="788" y="2075"/>
                </a:lnTo>
                <a:lnTo>
                  <a:pt x="811" y="2062"/>
                </a:lnTo>
                <a:lnTo>
                  <a:pt x="835" y="2048"/>
                </a:lnTo>
                <a:lnTo>
                  <a:pt x="837" y="2047"/>
                </a:lnTo>
                <a:lnTo>
                  <a:pt x="839" y="2046"/>
                </a:lnTo>
                <a:lnTo>
                  <a:pt x="819" y="2063"/>
                </a:lnTo>
                <a:lnTo>
                  <a:pt x="800" y="2078"/>
                </a:lnTo>
                <a:lnTo>
                  <a:pt x="780" y="2094"/>
                </a:lnTo>
                <a:lnTo>
                  <a:pt x="760" y="2110"/>
                </a:lnTo>
                <a:lnTo>
                  <a:pt x="759" y="2108"/>
                </a:lnTo>
                <a:lnTo>
                  <a:pt x="758" y="2107"/>
                </a:lnTo>
                <a:lnTo>
                  <a:pt x="747" y="2113"/>
                </a:lnTo>
                <a:lnTo>
                  <a:pt x="739" y="2120"/>
                </a:lnTo>
                <a:lnTo>
                  <a:pt x="735" y="2124"/>
                </a:lnTo>
                <a:lnTo>
                  <a:pt x="732" y="2127"/>
                </a:lnTo>
                <a:lnTo>
                  <a:pt x="730" y="2131"/>
                </a:lnTo>
                <a:lnTo>
                  <a:pt x="729" y="2135"/>
                </a:lnTo>
                <a:lnTo>
                  <a:pt x="701" y="2159"/>
                </a:lnTo>
                <a:lnTo>
                  <a:pt x="696" y="2153"/>
                </a:lnTo>
                <a:lnTo>
                  <a:pt x="692" y="2147"/>
                </a:lnTo>
                <a:lnTo>
                  <a:pt x="685" y="2147"/>
                </a:lnTo>
                <a:lnTo>
                  <a:pt x="679" y="2148"/>
                </a:lnTo>
                <a:lnTo>
                  <a:pt x="673" y="2151"/>
                </a:lnTo>
                <a:lnTo>
                  <a:pt x="668" y="2154"/>
                </a:lnTo>
                <a:lnTo>
                  <a:pt x="663" y="2159"/>
                </a:lnTo>
                <a:lnTo>
                  <a:pt x="660" y="2164"/>
                </a:lnTo>
                <a:lnTo>
                  <a:pt x="658" y="2169"/>
                </a:lnTo>
                <a:lnTo>
                  <a:pt x="656" y="2176"/>
                </a:lnTo>
                <a:lnTo>
                  <a:pt x="654" y="2174"/>
                </a:lnTo>
                <a:lnTo>
                  <a:pt x="652" y="2172"/>
                </a:lnTo>
                <a:lnTo>
                  <a:pt x="649" y="2171"/>
                </a:lnTo>
                <a:lnTo>
                  <a:pt x="647" y="2171"/>
                </a:lnTo>
                <a:lnTo>
                  <a:pt x="641" y="2172"/>
                </a:lnTo>
                <a:lnTo>
                  <a:pt x="633" y="2176"/>
                </a:lnTo>
                <a:lnTo>
                  <a:pt x="636" y="2180"/>
                </a:lnTo>
                <a:lnTo>
                  <a:pt x="638" y="2182"/>
                </a:lnTo>
                <a:lnTo>
                  <a:pt x="641" y="2184"/>
                </a:lnTo>
                <a:lnTo>
                  <a:pt x="643" y="2184"/>
                </a:lnTo>
                <a:lnTo>
                  <a:pt x="646" y="2184"/>
                </a:lnTo>
                <a:lnTo>
                  <a:pt x="649" y="2184"/>
                </a:lnTo>
                <a:lnTo>
                  <a:pt x="652" y="2182"/>
                </a:lnTo>
                <a:lnTo>
                  <a:pt x="656" y="2180"/>
                </a:lnTo>
                <a:lnTo>
                  <a:pt x="655" y="2187"/>
                </a:lnTo>
                <a:lnTo>
                  <a:pt x="656" y="2195"/>
                </a:lnTo>
                <a:lnTo>
                  <a:pt x="623" y="2222"/>
                </a:lnTo>
                <a:lnTo>
                  <a:pt x="589" y="2250"/>
                </a:lnTo>
                <a:lnTo>
                  <a:pt x="556" y="2278"/>
                </a:lnTo>
                <a:lnTo>
                  <a:pt x="522" y="2306"/>
                </a:lnTo>
                <a:lnTo>
                  <a:pt x="488" y="2333"/>
                </a:lnTo>
                <a:lnTo>
                  <a:pt x="455" y="2361"/>
                </a:lnTo>
                <a:lnTo>
                  <a:pt x="421" y="2389"/>
                </a:lnTo>
                <a:lnTo>
                  <a:pt x="388" y="2417"/>
                </a:lnTo>
                <a:lnTo>
                  <a:pt x="385" y="2421"/>
                </a:lnTo>
                <a:lnTo>
                  <a:pt x="384" y="2426"/>
                </a:lnTo>
                <a:lnTo>
                  <a:pt x="383" y="2429"/>
                </a:lnTo>
                <a:lnTo>
                  <a:pt x="382" y="2433"/>
                </a:lnTo>
                <a:lnTo>
                  <a:pt x="368" y="2444"/>
                </a:lnTo>
                <a:lnTo>
                  <a:pt x="354" y="2456"/>
                </a:lnTo>
                <a:lnTo>
                  <a:pt x="352" y="2460"/>
                </a:lnTo>
                <a:lnTo>
                  <a:pt x="350" y="2463"/>
                </a:lnTo>
                <a:lnTo>
                  <a:pt x="349" y="2466"/>
                </a:lnTo>
                <a:lnTo>
                  <a:pt x="348" y="2470"/>
                </a:lnTo>
                <a:lnTo>
                  <a:pt x="349" y="2473"/>
                </a:lnTo>
                <a:lnTo>
                  <a:pt x="349" y="2477"/>
                </a:lnTo>
                <a:lnTo>
                  <a:pt x="351" y="2481"/>
                </a:lnTo>
                <a:lnTo>
                  <a:pt x="353" y="2485"/>
                </a:lnTo>
                <a:lnTo>
                  <a:pt x="361" y="2490"/>
                </a:lnTo>
                <a:lnTo>
                  <a:pt x="368" y="2495"/>
                </a:lnTo>
                <a:lnTo>
                  <a:pt x="377" y="2498"/>
                </a:lnTo>
                <a:lnTo>
                  <a:pt x="386" y="2500"/>
                </a:lnTo>
                <a:lnTo>
                  <a:pt x="384" y="2503"/>
                </a:lnTo>
                <a:lnTo>
                  <a:pt x="383" y="2506"/>
                </a:lnTo>
                <a:lnTo>
                  <a:pt x="382" y="2511"/>
                </a:lnTo>
                <a:lnTo>
                  <a:pt x="382" y="2514"/>
                </a:lnTo>
                <a:lnTo>
                  <a:pt x="382" y="2517"/>
                </a:lnTo>
                <a:lnTo>
                  <a:pt x="383" y="2520"/>
                </a:lnTo>
                <a:lnTo>
                  <a:pt x="384" y="2524"/>
                </a:lnTo>
                <a:lnTo>
                  <a:pt x="386" y="2527"/>
                </a:lnTo>
                <a:lnTo>
                  <a:pt x="389" y="2530"/>
                </a:lnTo>
                <a:lnTo>
                  <a:pt x="393" y="2533"/>
                </a:lnTo>
                <a:lnTo>
                  <a:pt x="382" y="2541"/>
                </a:lnTo>
                <a:lnTo>
                  <a:pt x="369" y="2548"/>
                </a:lnTo>
                <a:lnTo>
                  <a:pt x="358" y="2556"/>
                </a:lnTo>
                <a:lnTo>
                  <a:pt x="347" y="2564"/>
                </a:lnTo>
                <a:lnTo>
                  <a:pt x="342" y="2569"/>
                </a:lnTo>
                <a:lnTo>
                  <a:pt x="340" y="2575"/>
                </a:lnTo>
                <a:lnTo>
                  <a:pt x="340" y="2580"/>
                </a:lnTo>
                <a:lnTo>
                  <a:pt x="341" y="2586"/>
                </a:lnTo>
                <a:lnTo>
                  <a:pt x="329" y="2595"/>
                </a:lnTo>
                <a:lnTo>
                  <a:pt x="316" y="2602"/>
                </a:lnTo>
                <a:lnTo>
                  <a:pt x="314" y="2606"/>
                </a:lnTo>
                <a:lnTo>
                  <a:pt x="312" y="2609"/>
                </a:lnTo>
                <a:lnTo>
                  <a:pt x="310" y="2612"/>
                </a:lnTo>
                <a:lnTo>
                  <a:pt x="309" y="2615"/>
                </a:lnTo>
                <a:lnTo>
                  <a:pt x="309" y="2620"/>
                </a:lnTo>
                <a:lnTo>
                  <a:pt x="310" y="2623"/>
                </a:lnTo>
                <a:lnTo>
                  <a:pt x="312" y="2627"/>
                </a:lnTo>
                <a:lnTo>
                  <a:pt x="313" y="2630"/>
                </a:lnTo>
                <a:lnTo>
                  <a:pt x="319" y="2637"/>
                </a:lnTo>
                <a:lnTo>
                  <a:pt x="326" y="2642"/>
                </a:lnTo>
                <a:lnTo>
                  <a:pt x="334" y="2646"/>
                </a:lnTo>
                <a:lnTo>
                  <a:pt x="344" y="2649"/>
                </a:lnTo>
                <a:lnTo>
                  <a:pt x="340" y="2655"/>
                </a:lnTo>
                <a:lnTo>
                  <a:pt x="339" y="2661"/>
                </a:lnTo>
                <a:lnTo>
                  <a:pt x="340" y="2667"/>
                </a:lnTo>
                <a:lnTo>
                  <a:pt x="342" y="2673"/>
                </a:lnTo>
                <a:lnTo>
                  <a:pt x="346" y="2678"/>
                </a:lnTo>
                <a:lnTo>
                  <a:pt x="350" y="2682"/>
                </a:lnTo>
                <a:lnTo>
                  <a:pt x="354" y="2685"/>
                </a:lnTo>
                <a:lnTo>
                  <a:pt x="359" y="2687"/>
                </a:lnTo>
                <a:lnTo>
                  <a:pt x="363" y="2689"/>
                </a:lnTo>
                <a:lnTo>
                  <a:pt x="368" y="2691"/>
                </a:lnTo>
                <a:lnTo>
                  <a:pt x="374" y="2692"/>
                </a:lnTo>
                <a:lnTo>
                  <a:pt x="380" y="2692"/>
                </a:lnTo>
                <a:lnTo>
                  <a:pt x="382" y="2693"/>
                </a:lnTo>
                <a:lnTo>
                  <a:pt x="378" y="2695"/>
                </a:lnTo>
                <a:lnTo>
                  <a:pt x="373" y="2698"/>
                </a:lnTo>
                <a:lnTo>
                  <a:pt x="367" y="2702"/>
                </a:lnTo>
                <a:lnTo>
                  <a:pt x="362" y="2707"/>
                </a:lnTo>
                <a:lnTo>
                  <a:pt x="360" y="2710"/>
                </a:lnTo>
                <a:lnTo>
                  <a:pt x="358" y="2713"/>
                </a:lnTo>
                <a:lnTo>
                  <a:pt x="356" y="2716"/>
                </a:lnTo>
                <a:lnTo>
                  <a:pt x="356" y="2720"/>
                </a:lnTo>
                <a:lnTo>
                  <a:pt x="357" y="2727"/>
                </a:lnTo>
                <a:lnTo>
                  <a:pt x="358" y="2735"/>
                </a:lnTo>
                <a:lnTo>
                  <a:pt x="362" y="2741"/>
                </a:lnTo>
                <a:lnTo>
                  <a:pt x="367" y="2745"/>
                </a:lnTo>
                <a:lnTo>
                  <a:pt x="372" y="2748"/>
                </a:lnTo>
                <a:lnTo>
                  <a:pt x="380" y="2749"/>
                </a:lnTo>
                <a:lnTo>
                  <a:pt x="390" y="2752"/>
                </a:lnTo>
                <a:lnTo>
                  <a:pt x="400" y="2754"/>
                </a:lnTo>
                <a:lnTo>
                  <a:pt x="400" y="2761"/>
                </a:lnTo>
                <a:lnTo>
                  <a:pt x="402" y="2766"/>
                </a:lnTo>
                <a:lnTo>
                  <a:pt x="405" y="2771"/>
                </a:lnTo>
                <a:lnTo>
                  <a:pt x="410" y="2776"/>
                </a:lnTo>
                <a:lnTo>
                  <a:pt x="421" y="2780"/>
                </a:lnTo>
                <a:lnTo>
                  <a:pt x="432" y="2784"/>
                </a:lnTo>
                <a:lnTo>
                  <a:pt x="444" y="2786"/>
                </a:lnTo>
                <a:lnTo>
                  <a:pt x="455" y="2787"/>
                </a:lnTo>
                <a:lnTo>
                  <a:pt x="467" y="2790"/>
                </a:lnTo>
                <a:lnTo>
                  <a:pt x="479" y="2790"/>
                </a:lnTo>
                <a:lnTo>
                  <a:pt x="491" y="2789"/>
                </a:lnTo>
                <a:lnTo>
                  <a:pt x="502" y="2786"/>
                </a:lnTo>
                <a:lnTo>
                  <a:pt x="512" y="2781"/>
                </a:lnTo>
                <a:lnTo>
                  <a:pt x="521" y="2775"/>
                </a:lnTo>
                <a:lnTo>
                  <a:pt x="530" y="2769"/>
                </a:lnTo>
                <a:lnTo>
                  <a:pt x="540" y="2763"/>
                </a:lnTo>
                <a:lnTo>
                  <a:pt x="543" y="2762"/>
                </a:lnTo>
                <a:lnTo>
                  <a:pt x="546" y="2761"/>
                </a:lnTo>
                <a:lnTo>
                  <a:pt x="575" y="2746"/>
                </a:lnTo>
                <a:lnTo>
                  <a:pt x="604" y="2729"/>
                </a:lnTo>
                <a:lnTo>
                  <a:pt x="631" y="2714"/>
                </a:lnTo>
                <a:lnTo>
                  <a:pt x="659" y="2697"/>
                </a:lnTo>
                <a:lnTo>
                  <a:pt x="654" y="2701"/>
                </a:lnTo>
                <a:lnTo>
                  <a:pt x="651" y="2708"/>
                </a:lnTo>
                <a:lnTo>
                  <a:pt x="650" y="2714"/>
                </a:lnTo>
                <a:lnTo>
                  <a:pt x="650" y="2721"/>
                </a:lnTo>
                <a:lnTo>
                  <a:pt x="651" y="2725"/>
                </a:lnTo>
                <a:lnTo>
                  <a:pt x="653" y="2729"/>
                </a:lnTo>
                <a:lnTo>
                  <a:pt x="655" y="2733"/>
                </a:lnTo>
                <a:lnTo>
                  <a:pt x="658" y="2735"/>
                </a:lnTo>
                <a:lnTo>
                  <a:pt x="661" y="2738"/>
                </a:lnTo>
                <a:lnTo>
                  <a:pt x="664" y="2739"/>
                </a:lnTo>
                <a:lnTo>
                  <a:pt x="669" y="2741"/>
                </a:lnTo>
                <a:lnTo>
                  <a:pt x="673" y="2741"/>
                </a:lnTo>
                <a:lnTo>
                  <a:pt x="686" y="2741"/>
                </a:lnTo>
                <a:lnTo>
                  <a:pt x="698" y="2741"/>
                </a:lnTo>
                <a:lnTo>
                  <a:pt x="697" y="2745"/>
                </a:lnTo>
                <a:lnTo>
                  <a:pt x="698" y="2750"/>
                </a:lnTo>
                <a:lnTo>
                  <a:pt x="698" y="2755"/>
                </a:lnTo>
                <a:lnTo>
                  <a:pt x="701" y="2759"/>
                </a:lnTo>
                <a:lnTo>
                  <a:pt x="704" y="2764"/>
                </a:lnTo>
                <a:lnTo>
                  <a:pt x="707" y="2767"/>
                </a:lnTo>
                <a:lnTo>
                  <a:pt x="712" y="2770"/>
                </a:lnTo>
                <a:lnTo>
                  <a:pt x="717" y="2772"/>
                </a:lnTo>
                <a:lnTo>
                  <a:pt x="732" y="2773"/>
                </a:lnTo>
                <a:lnTo>
                  <a:pt x="747" y="2772"/>
                </a:lnTo>
                <a:lnTo>
                  <a:pt x="761" y="2770"/>
                </a:lnTo>
                <a:lnTo>
                  <a:pt x="776" y="2768"/>
                </a:lnTo>
                <a:lnTo>
                  <a:pt x="787" y="2766"/>
                </a:lnTo>
                <a:lnTo>
                  <a:pt x="799" y="2763"/>
                </a:lnTo>
                <a:lnTo>
                  <a:pt x="810" y="2758"/>
                </a:lnTo>
                <a:lnTo>
                  <a:pt x="820" y="2754"/>
                </a:lnTo>
                <a:lnTo>
                  <a:pt x="825" y="2754"/>
                </a:lnTo>
                <a:lnTo>
                  <a:pt x="831" y="2753"/>
                </a:lnTo>
                <a:lnTo>
                  <a:pt x="840" y="2751"/>
                </a:lnTo>
                <a:lnTo>
                  <a:pt x="849" y="2748"/>
                </a:lnTo>
                <a:lnTo>
                  <a:pt x="858" y="2744"/>
                </a:lnTo>
                <a:lnTo>
                  <a:pt x="867" y="2740"/>
                </a:lnTo>
                <a:lnTo>
                  <a:pt x="900" y="2722"/>
                </a:lnTo>
                <a:lnTo>
                  <a:pt x="934" y="2705"/>
                </a:lnTo>
                <a:lnTo>
                  <a:pt x="967" y="2686"/>
                </a:lnTo>
                <a:lnTo>
                  <a:pt x="1000" y="2668"/>
                </a:lnTo>
                <a:lnTo>
                  <a:pt x="1033" y="2650"/>
                </a:lnTo>
                <a:lnTo>
                  <a:pt x="1065" y="2631"/>
                </a:lnTo>
                <a:lnTo>
                  <a:pt x="1098" y="2611"/>
                </a:lnTo>
                <a:lnTo>
                  <a:pt x="1130" y="2592"/>
                </a:lnTo>
                <a:lnTo>
                  <a:pt x="1136" y="2599"/>
                </a:lnTo>
                <a:lnTo>
                  <a:pt x="1142" y="2606"/>
                </a:lnTo>
                <a:lnTo>
                  <a:pt x="1149" y="2612"/>
                </a:lnTo>
                <a:lnTo>
                  <a:pt x="1157" y="2617"/>
                </a:lnTo>
                <a:lnTo>
                  <a:pt x="1159" y="2625"/>
                </a:lnTo>
                <a:lnTo>
                  <a:pt x="1162" y="2630"/>
                </a:lnTo>
                <a:lnTo>
                  <a:pt x="1168" y="2637"/>
                </a:lnTo>
                <a:lnTo>
                  <a:pt x="1173" y="2643"/>
                </a:lnTo>
                <a:lnTo>
                  <a:pt x="1172" y="2652"/>
                </a:lnTo>
                <a:lnTo>
                  <a:pt x="1171" y="2660"/>
                </a:lnTo>
                <a:lnTo>
                  <a:pt x="1172" y="2671"/>
                </a:lnTo>
                <a:lnTo>
                  <a:pt x="1173" y="2684"/>
                </a:lnTo>
                <a:lnTo>
                  <a:pt x="1177" y="2692"/>
                </a:lnTo>
                <a:lnTo>
                  <a:pt x="1182" y="2700"/>
                </a:lnTo>
                <a:lnTo>
                  <a:pt x="1189" y="2709"/>
                </a:lnTo>
                <a:lnTo>
                  <a:pt x="1195" y="2715"/>
                </a:lnTo>
                <a:lnTo>
                  <a:pt x="1201" y="2720"/>
                </a:lnTo>
                <a:lnTo>
                  <a:pt x="1206" y="2723"/>
                </a:lnTo>
                <a:lnTo>
                  <a:pt x="1213" y="2726"/>
                </a:lnTo>
                <a:lnTo>
                  <a:pt x="1221" y="2728"/>
                </a:lnTo>
                <a:lnTo>
                  <a:pt x="1225" y="2731"/>
                </a:lnTo>
                <a:lnTo>
                  <a:pt x="1229" y="2734"/>
                </a:lnTo>
                <a:lnTo>
                  <a:pt x="1233" y="2736"/>
                </a:lnTo>
                <a:lnTo>
                  <a:pt x="1237" y="2737"/>
                </a:lnTo>
                <a:lnTo>
                  <a:pt x="1244" y="2743"/>
                </a:lnTo>
                <a:lnTo>
                  <a:pt x="1253" y="2749"/>
                </a:lnTo>
                <a:lnTo>
                  <a:pt x="1261" y="2755"/>
                </a:lnTo>
                <a:lnTo>
                  <a:pt x="1270" y="2761"/>
                </a:lnTo>
                <a:lnTo>
                  <a:pt x="1273" y="2764"/>
                </a:lnTo>
                <a:lnTo>
                  <a:pt x="1276" y="2766"/>
                </a:lnTo>
                <a:lnTo>
                  <a:pt x="1280" y="2767"/>
                </a:lnTo>
                <a:lnTo>
                  <a:pt x="1284" y="2768"/>
                </a:lnTo>
                <a:lnTo>
                  <a:pt x="1288" y="2768"/>
                </a:lnTo>
                <a:lnTo>
                  <a:pt x="1291" y="2768"/>
                </a:lnTo>
                <a:lnTo>
                  <a:pt x="1295" y="2767"/>
                </a:lnTo>
                <a:lnTo>
                  <a:pt x="1299" y="2766"/>
                </a:lnTo>
                <a:lnTo>
                  <a:pt x="1311" y="2759"/>
                </a:lnTo>
                <a:lnTo>
                  <a:pt x="1324" y="2752"/>
                </a:lnTo>
                <a:lnTo>
                  <a:pt x="1336" y="2746"/>
                </a:lnTo>
                <a:lnTo>
                  <a:pt x="1348" y="2739"/>
                </a:lnTo>
                <a:lnTo>
                  <a:pt x="1354" y="2742"/>
                </a:lnTo>
                <a:lnTo>
                  <a:pt x="1361" y="2743"/>
                </a:lnTo>
                <a:lnTo>
                  <a:pt x="1359" y="2746"/>
                </a:lnTo>
                <a:lnTo>
                  <a:pt x="1357" y="2749"/>
                </a:lnTo>
                <a:lnTo>
                  <a:pt x="1356" y="2752"/>
                </a:lnTo>
                <a:lnTo>
                  <a:pt x="1356" y="2755"/>
                </a:lnTo>
                <a:lnTo>
                  <a:pt x="1356" y="2758"/>
                </a:lnTo>
                <a:lnTo>
                  <a:pt x="1357" y="2763"/>
                </a:lnTo>
                <a:lnTo>
                  <a:pt x="1358" y="2766"/>
                </a:lnTo>
                <a:lnTo>
                  <a:pt x="1360" y="2769"/>
                </a:lnTo>
                <a:lnTo>
                  <a:pt x="1363" y="2772"/>
                </a:lnTo>
                <a:lnTo>
                  <a:pt x="1366" y="2774"/>
                </a:lnTo>
                <a:lnTo>
                  <a:pt x="1356" y="2785"/>
                </a:lnTo>
                <a:lnTo>
                  <a:pt x="1344" y="2796"/>
                </a:lnTo>
                <a:lnTo>
                  <a:pt x="1334" y="2807"/>
                </a:lnTo>
                <a:lnTo>
                  <a:pt x="1324" y="2819"/>
                </a:lnTo>
                <a:lnTo>
                  <a:pt x="1322" y="2821"/>
                </a:lnTo>
                <a:lnTo>
                  <a:pt x="1321" y="2823"/>
                </a:lnTo>
                <a:lnTo>
                  <a:pt x="1312" y="2832"/>
                </a:lnTo>
                <a:lnTo>
                  <a:pt x="1304" y="2840"/>
                </a:lnTo>
                <a:lnTo>
                  <a:pt x="1296" y="2849"/>
                </a:lnTo>
                <a:lnTo>
                  <a:pt x="1288" y="2857"/>
                </a:lnTo>
                <a:lnTo>
                  <a:pt x="1286" y="2861"/>
                </a:lnTo>
                <a:lnTo>
                  <a:pt x="1284" y="2864"/>
                </a:lnTo>
                <a:lnTo>
                  <a:pt x="1283" y="2868"/>
                </a:lnTo>
                <a:lnTo>
                  <a:pt x="1283" y="2871"/>
                </a:lnTo>
                <a:lnTo>
                  <a:pt x="1283" y="2876"/>
                </a:lnTo>
                <a:lnTo>
                  <a:pt x="1284" y="2879"/>
                </a:lnTo>
                <a:lnTo>
                  <a:pt x="1286" y="2882"/>
                </a:lnTo>
                <a:lnTo>
                  <a:pt x="1289" y="2886"/>
                </a:lnTo>
                <a:lnTo>
                  <a:pt x="1296" y="2891"/>
                </a:lnTo>
                <a:lnTo>
                  <a:pt x="1304" y="2894"/>
                </a:lnTo>
                <a:lnTo>
                  <a:pt x="1313" y="2897"/>
                </a:lnTo>
                <a:lnTo>
                  <a:pt x="1322" y="2899"/>
                </a:lnTo>
                <a:lnTo>
                  <a:pt x="1322" y="2899"/>
                </a:lnTo>
                <a:lnTo>
                  <a:pt x="1320" y="2904"/>
                </a:lnTo>
                <a:lnTo>
                  <a:pt x="1318" y="2907"/>
                </a:lnTo>
                <a:lnTo>
                  <a:pt x="1317" y="2911"/>
                </a:lnTo>
                <a:lnTo>
                  <a:pt x="1317" y="2914"/>
                </a:lnTo>
                <a:lnTo>
                  <a:pt x="1317" y="2917"/>
                </a:lnTo>
                <a:lnTo>
                  <a:pt x="1318" y="2921"/>
                </a:lnTo>
                <a:lnTo>
                  <a:pt x="1320" y="2924"/>
                </a:lnTo>
                <a:lnTo>
                  <a:pt x="1322" y="2929"/>
                </a:lnTo>
                <a:lnTo>
                  <a:pt x="1324" y="2930"/>
                </a:lnTo>
                <a:lnTo>
                  <a:pt x="1326" y="2931"/>
                </a:lnTo>
                <a:lnTo>
                  <a:pt x="1325" y="2930"/>
                </a:lnTo>
                <a:lnTo>
                  <a:pt x="1324" y="2930"/>
                </a:lnTo>
                <a:lnTo>
                  <a:pt x="1304" y="2966"/>
                </a:lnTo>
                <a:lnTo>
                  <a:pt x="1311" y="2959"/>
                </a:lnTo>
                <a:lnTo>
                  <a:pt x="1319" y="2950"/>
                </a:lnTo>
                <a:lnTo>
                  <a:pt x="1326" y="2943"/>
                </a:lnTo>
                <a:lnTo>
                  <a:pt x="1333" y="2935"/>
                </a:lnTo>
                <a:lnTo>
                  <a:pt x="1332" y="2935"/>
                </a:lnTo>
                <a:lnTo>
                  <a:pt x="1330" y="2934"/>
                </a:lnTo>
                <a:lnTo>
                  <a:pt x="1336" y="2937"/>
                </a:lnTo>
                <a:lnTo>
                  <a:pt x="1343" y="2939"/>
                </a:lnTo>
                <a:lnTo>
                  <a:pt x="1350" y="2941"/>
                </a:lnTo>
                <a:lnTo>
                  <a:pt x="1357" y="2942"/>
                </a:lnTo>
                <a:lnTo>
                  <a:pt x="1349" y="2951"/>
                </a:lnTo>
                <a:lnTo>
                  <a:pt x="1339" y="2961"/>
                </a:lnTo>
                <a:lnTo>
                  <a:pt x="1337" y="2965"/>
                </a:lnTo>
                <a:lnTo>
                  <a:pt x="1335" y="2968"/>
                </a:lnTo>
                <a:lnTo>
                  <a:pt x="1334" y="2971"/>
                </a:lnTo>
                <a:lnTo>
                  <a:pt x="1334" y="2975"/>
                </a:lnTo>
                <a:lnTo>
                  <a:pt x="1334" y="2978"/>
                </a:lnTo>
                <a:lnTo>
                  <a:pt x="1335" y="2982"/>
                </a:lnTo>
                <a:lnTo>
                  <a:pt x="1337" y="2986"/>
                </a:lnTo>
                <a:lnTo>
                  <a:pt x="1339" y="2989"/>
                </a:lnTo>
                <a:lnTo>
                  <a:pt x="1344" y="2993"/>
                </a:lnTo>
                <a:lnTo>
                  <a:pt x="1350" y="2996"/>
                </a:lnTo>
                <a:lnTo>
                  <a:pt x="1355" y="2999"/>
                </a:lnTo>
                <a:lnTo>
                  <a:pt x="1361" y="3001"/>
                </a:lnTo>
                <a:lnTo>
                  <a:pt x="1366" y="3002"/>
                </a:lnTo>
                <a:lnTo>
                  <a:pt x="1372" y="3003"/>
                </a:lnTo>
                <a:lnTo>
                  <a:pt x="1378" y="3003"/>
                </a:lnTo>
                <a:lnTo>
                  <a:pt x="1385" y="3003"/>
                </a:lnTo>
                <a:lnTo>
                  <a:pt x="1385" y="3007"/>
                </a:lnTo>
                <a:lnTo>
                  <a:pt x="1386" y="3011"/>
                </a:lnTo>
                <a:lnTo>
                  <a:pt x="1387" y="3016"/>
                </a:lnTo>
                <a:lnTo>
                  <a:pt x="1389" y="3020"/>
                </a:lnTo>
                <a:lnTo>
                  <a:pt x="1393" y="3024"/>
                </a:lnTo>
                <a:lnTo>
                  <a:pt x="1397" y="3027"/>
                </a:lnTo>
                <a:lnTo>
                  <a:pt x="1401" y="3029"/>
                </a:lnTo>
                <a:lnTo>
                  <a:pt x="1406" y="3031"/>
                </a:lnTo>
                <a:lnTo>
                  <a:pt x="1410" y="3033"/>
                </a:lnTo>
                <a:lnTo>
                  <a:pt x="1416" y="3034"/>
                </a:lnTo>
                <a:lnTo>
                  <a:pt x="1422" y="3034"/>
                </a:lnTo>
                <a:lnTo>
                  <a:pt x="1427" y="3034"/>
                </a:lnTo>
                <a:lnTo>
                  <a:pt x="1446" y="3035"/>
                </a:lnTo>
                <a:lnTo>
                  <a:pt x="1464" y="3035"/>
                </a:lnTo>
                <a:lnTo>
                  <a:pt x="1482" y="3034"/>
                </a:lnTo>
                <a:lnTo>
                  <a:pt x="1500" y="3033"/>
                </a:lnTo>
                <a:lnTo>
                  <a:pt x="1505" y="3033"/>
                </a:lnTo>
                <a:lnTo>
                  <a:pt x="1512" y="3033"/>
                </a:lnTo>
                <a:lnTo>
                  <a:pt x="1517" y="3032"/>
                </a:lnTo>
                <a:lnTo>
                  <a:pt x="1521" y="3030"/>
                </a:lnTo>
                <a:lnTo>
                  <a:pt x="1526" y="3028"/>
                </a:lnTo>
                <a:lnTo>
                  <a:pt x="1530" y="3025"/>
                </a:lnTo>
                <a:lnTo>
                  <a:pt x="1534" y="3022"/>
                </a:lnTo>
                <a:lnTo>
                  <a:pt x="1538" y="3018"/>
                </a:lnTo>
                <a:lnTo>
                  <a:pt x="1542" y="3015"/>
                </a:lnTo>
                <a:lnTo>
                  <a:pt x="1545" y="3011"/>
                </a:lnTo>
                <a:lnTo>
                  <a:pt x="1550" y="3009"/>
                </a:lnTo>
                <a:lnTo>
                  <a:pt x="1555" y="3007"/>
                </a:lnTo>
                <a:lnTo>
                  <a:pt x="1588" y="2972"/>
                </a:lnTo>
                <a:lnTo>
                  <a:pt x="1622" y="2937"/>
                </a:lnTo>
                <a:lnTo>
                  <a:pt x="1657" y="2901"/>
                </a:lnTo>
                <a:lnTo>
                  <a:pt x="1691" y="2865"/>
                </a:lnTo>
                <a:lnTo>
                  <a:pt x="1725" y="2830"/>
                </a:lnTo>
                <a:lnTo>
                  <a:pt x="1759" y="2795"/>
                </a:lnTo>
                <a:lnTo>
                  <a:pt x="1794" y="2759"/>
                </a:lnTo>
                <a:lnTo>
                  <a:pt x="1829" y="2724"/>
                </a:lnTo>
                <a:lnTo>
                  <a:pt x="1850" y="2713"/>
                </a:lnTo>
                <a:lnTo>
                  <a:pt x="1871" y="2700"/>
                </a:lnTo>
                <a:lnTo>
                  <a:pt x="1892" y="2688"/>
                </a:lnTo>
                <a:lnTo>
                  <a:pt x="1913" y="2674"/>
                </a:lnTo>
                <a:lnTo>
                  <a:pt x="1936" y="2660"/>
                </a:lnTo>
                <a:lnTo>
                  <a:pt x="1958" y="2644"/>
                </a:lnTo>
                <a:lnTo>
                  <a:pt x="1981" y="2630"/>
                </a:lnTo>
                <a:lnTo>
                  <a:pt x="2004" y="2614"/>
                </a:lnTo>
                <a:lnTo>
                  <a:pt x="2025" y="2599"/>
                </a:lnTo>
                <a:lnTo>
                  <a:pt x="2048" y="2584"/>
                </a:lnTo>
                <a:lnTo>
                  <a:pt x="2071" y="2569"/>
                </a:lnTo>
                <a:lnTo>
                  <a:pt x="2094" y="2553"/>
                </a:lnTo>
                <a:lnTo>
                  <a:pt x="2119" y="2538"/>
                </a:lnTo>
                <a:lnTo>
                  <a:pt x="2144" y="2521"/>
                </a:lnTo>
                <a:lnTo>
                  <a:pt x="2169" y="2505"/>
                </a:lnTo>
                <a:lnTo>
                  <a:pt x="2195" y="2489"/>
                </a:lnTo>
                <a:lnTo>
                  <a:pt x="2219" y="2473"/>
                </a:lnTo>
                <a:lnTo>
                  <a:pt x="2245" y="2458"/>
                </a:lnTo>
                <a:lnTo>
                  <a:pt x="2271" y="2442"/>
                </a:lnTo>
                <a:lnTo>
                  <a:pt x="2297" y="2427"/>
                </a:lnTo>
                <a:lnTo>
                  <a:pt x="2331" y="2405"/>
                </a:lnTo>
                <a:lnTo>
                  <a:pt x="2365" y="2384"/>
                </a:lnTo>
                <a:lnTo>
                  <a:pt x="2399" y="2363"/>
                </a:lnTo>
                <a:lnTo>
                  <a:pt x="2434" y="2342"/>
                </a:lnTo>
                <a:lnTo>
                  <a:pt x="2410" y="2363"/>
                </a:lnTo>
                <a:lnTo>
                  <a:pt x="2388" y="2384"/>
                </a:lnTo>
                <a:lnTo>
                  <a:pt x="2364" y="2406"/>
                </a:lnTo>
                <a:lnTo>
                  <a:pt x="2341" y="2427"/>
                </a:lnTo>
                <a:lnTo>
                  <a:pt x="2317" y="2447"/>
                </a:lnTo>
                <a:lnTo>
                  <a:pt x="2295" y="2469"/>
                </a:lnTo>
                <a:lnTo>
                  <a:pt x="2272" y="2490"/>
                </a:lnTo>
                <a:lnTo>
                  <a:pt x="2248" y="2512"/>
                </a:lnTo>
                <a:lnTo>
                  <a:pt x="2244" y="2516"/>
                </a:lnTo>
                <a:lnTo>
                  <a:pt x="2242" y="2521"/>
                </a:lnTo>
                <a:lnTo>
                  <a:pt x="2241" y="2526"/>
                </a:lnTo>
                <a:lnTo>
                  <a:pt x="2241" y="2532"/>
                </a:lnTo>
                <a:lnTo>
                  <a:pt x="2232" y="2541"/>
                </a:lnTo>
                <a:lnTo>
                  <a:pt x="2222" y="2550"/>
                </a:lnTo>
                <a:lnTo>
                  <a:pt x="2219" y="2552"/>
                </a:lnTo>
                <a:lnTo>
                  <a:pt x="2216" y="2555"/>
                </a:lnTo>
                <a:lnTo>
                  <a:pt x="2215" y="2559"/>
                </a:lnTo>
                <a:lnTo>
                  <a:pt x="2214" y="2562"/>
                </a:lnTo>
                <a:lnTo>
                  <a:pt x="2213" y="2570"/>
                </a:lnTo>
                <a:lnTo>
                  <a:pt x="2214" y="2576"/>
                </a:lnTo>
                <a:lnTo>
                  <a:pt x="2216" y="2583"/>
                </a:lnTo>
                <a:lnTo>
                  <a:pt x="2222" y="2588"/>
                </a:lnTo>
                <a:lnTo>
                  <a:pt x="2227" y="2594"/>
                </a:lnTo>
                <a:lnTo>
                  <a:pt x="2234" y="2596"/>
                </a:lnTo>
                <a:lnTo>
                  <a:pt x="2240" y="2596"/>
                </a:lnTo>
                <a:lnTo>
                  <a:pt x="2246" y="2596"/>
                </a:lnTo>
                <a:lnTo>
                  <a:pt x="2243" y="2602"/>
                </a:lnTo>
                <a:lnTo>
                  <a:pt x="2241" y="2608"/>
                </a:lnTo>
                <a:lnTo>
                  <a:pt x="2241" y="2614"/>
                </a:lnTo>
                <a:lnTo>
                  <a:pt x="2243" y="2621"/>
                </a:lnTo>
                <a:lnTo>
                  <a:pt x="2246" y="2627"/>
                </a:lnTo>
                <a:lnTo>
                  <a:pt x="2250" y="2631"/>
                </a:lnTo>
                <a:lnTo>
                  <a:pt x="2256" y="2635"/>
                </a:lnTo>
                <a:lnTo>
                  <a:pt x="2262" y="2638"/>
                </a:lnTo>
                <a:lnTo>
                  <a:pt x="2272" y="2638"/>
                </a:lnTo>
                <a:lnTo>
                  <a:pt x="2281" y="2637"/>
                </a:lnTo>
                <a:lnTo>
                  <a:pt x="2273" y="2644"/>
                </a:lnTo>
                <a:lnTo>
                  <a:pt x="2265" y="2653"/>
                </a:lnTo>
                <a:lnTo>
                  <a:pt x="2262" y="2656"/>
                </a:lnTo>
                <a:lnTo>
                  <a:pt x="2260" y="2659"/>
                </a:lnTo>
                <a:lnTo>
                  <a:pt x="2258" y="2662"/>
                </a:lnTo>
                <a:lnTo>
                  <a:pt x="2257" y="2665"/>
                </a:lnTo>
                <a:lnTo>
                  <a:pt x="2256" y="2672"/>
                </a:lnTo>
                <a:lnTo>
                  <a:pt x="2257" y="2680"/>
                </a:lnTo>
                <a:lnTo>
                  <a:pt x="2260" y="2686"/>
                </a:lnTo>
                <a:lnTo>
                  <a:pt x="2264" y="2691"/>
                </a:lnTo>
                <a:lnTo>
                  <a:pt x="2270" y="2696"/>
                </a:lnTo>
                <a:lnTo>
                  <a:pt x="2277" y="2699"/>
                </a:lnTo>
                <a:lnTo>
                  <a:pt x="2289" y="2698"/>
                </a:lnTo>
                <a:lnTo>
                  <a:pt x="2301" y="2697"/>
                </a:lnTo>
                <a:lnTo>
                  <a:pt x="2301" y="2702"/>
                </a:lnTo>
                <a:lnTo>
                  <a:pt x="2301" y="2708"/>
                </a:lnTo>
                <a:lnTo>
                  <a:pt x="2303" y="2713"/>
                </a:lnTo>
                <a:lnTo>
                  <a:pt x="2305" y="2718"/>
                </a:lnTo>
                <a:lnTo>
                  <a:pt x="2308" y="2722"/>
                </a:lnTo>
                <a:lnTo>
                  <a:pt x="2311" y="2725"/>
                </a:lnTo>
                <a:lnTo>
                  <a:pt x="2315" y="2728"/>
                </a:lnTo>
                <a:lnTo>
                  <a:pt x="2320" y="2730"/>
                </a:lnTo>
                <a:lnTo>
                  <a:pt x="2332" y="2731"/>
                </a:lnTo>
                <a:lnTo>
                  <a:pt x="2343" y="2730"/>
                </a:lnTo>
                <a:lnTo>
                  <a:pt x="2355" y="2728"/>
                </a:lnTo>
                <a:lnTo>
                  <a:pt x="2366" y="2725"/>
                </a:lnTo>
                <a:lnTo>
                  <a:pt x="2375" y="2723"/>
                </a:lnTo>
                <a:lnTo>
                  <a:pt x="2384" y="2720"/>
                </a:lnTo>
                <a:lnTo>
                  <a:pt x="2392" y="2717"/>
                </a:lnTo>
                <a:lnTo>
                  <a:pt x="2399" y="2713"/>
                </a:lnTo>
                <a:lnTo>
                  <a:pt x="2405" y="2714"/>
                </a:lnTo>
                <a:lnTo>
                  <a:pt x="2411" y="2715"/>
                </a:lnTo>
                <a:lnTo>
                  <a:pt x="2418" y="2714"/>
                </a:lnTo>
                <a:lnTo>
                  <a:pt x="2424" y="2713"/>
                </a:lnTo>
                <a:lnTo>
                  <a:pt x="2435" y="2710"/>
                </a:lnTo>
                <a:lnTo>
                  <a:pt x="2445" y="2705"/>
                </a:lnTo>
                <a:lnTo>
                  <a:pt x="2456" y="2699"/>
                </a:lnTo>
                <a:lnTo>
                  <a:pt x="2466" y="2693"/>
                </a:lnTo>
                <a:lnTo>
                  <a:pt x="2476" y="2687"/>
                </a:lnTo>
                <a:lnTo>
                  <a:pt x="2486" y="2682"/>
                </a:lnTo>
                <a:lnTo>
                  <a:pt x="2492" y="2682"/>
                </a:lnTo>
                <a:lnTo>
                  <a:pt x="2497" y="2682"/>
                </a:lnTo>
                <a:lnTo>
                  <a:pt x="2490" y="2687"/>
                </a:lnTo>
                <a:lnTo>
                  <a:pt x="2483" y="2693"/>
                </a:lnTo>
                <a:lnTo>
                  <a:pt x="2478" y="2695"/>
                </a:lnTo>
                <a:lnTo>
                  <a:pt x="2476" y="2698"/>
                </a:lnTo>
                <a:lnTo>
                  <a:pt x="2473" y="2701"/>
                </a:lnTo>
                <a:lnTo>
                  <a:pt x="2472" y="2705"/>
                </a:lnTo>
                <a:lnTo>
                  <a:pt x="2470" y="2711"/>
                </a:lnTo>
                <a:lnTo>
                  <a:pt x="2469" y="2718"/>
                </a:lnTo>
                <a:lnTo>
                  <a:pt x="2471" y="2724"/>
                </a:lnTo>
                <a:lnTo>
                  <a:pt x="2474" y="2730"/>
                </a:lnTo>
                <a:lnTo>
                  <a:pt x="2479" y="2737"/>
                </a:lnTo>
                <a:lnTo>
                  <a:pt x="2487" y="2741"/>
                </a:lnTo>
                <a:lnTo>
                  <a:pt x="2500" y="2743"/>
                </a:lnTo>
                <a:lnTo>
                  <a:pt x="2515" y="2744"/>
                </a:lnTo>
                <a:lnTo>
                  <a:pt x="2515" y="2748"/>
                </a:lnTo>
                <a:lnTo>
                  <a:pt x="2515" y="2752"/>
                </a:lnTo>
                <a:lnTo>
                  <a:pt x="2516" y="2756"/>
                </a:lnTo>
                <a:lnTo>
                  <a:pt x="2518" y="2759"/>
                </a:lnTo>
                <a:lnTo>
                  <a:pt x="2520" y="2764"/>
                </a:lnTo>
                <a:lnTo>
                  <a:pt x="2523" y="2767"/>
                </a:lnTo>
                <a:lnTo>
                  <a:pt x="2525" y="2770"/>
                </a:lnTo>
                <a:lnTo>
                  <a:pt x="2529" y="2772"/>
                </a:lnTo>
                <a:lnTo>
                  <a:pt x="2540" y="2774"/>
                </a:lnTo>
                <a:lnTo>
                  <a:pt x="2552" y="2775"/>
                </a:lnTo>
                <a:lnTo>
                  <a:pt x="2564" y="2775"/>
                </a:lnTo>
                <a:lnTo>
                  <a:pt x="2575" y="2774"/>
                </a:lnTo>
                <a:lnTo>
                  <a:pt x="2587" y="2773"/>
                </a:lnTo>
                <a:lnTo>
                  <a:pt x="2599" y="2771"/>
                </a:lnTo>
                <a:lnTo>
                  <a:pt x="2611" y="2768"/>
                </a:lnTo>
                <a:lnTo>
                  <a:pt x="2621" y="2764"/>
                </a:lnTo>
                <a:lnTo>
                  <a:pt x="2625" y="2761"/>
                </a:lnTo>
                <a:lnTo>
                  <a:pt x="2629" y="2757"/>
                </a:lnTo>
                <a:lnTo>
                  <a:pt x="2639" y="2756"/>
                </a:lnTo>
                <a:lnTo>
                  <a:pt x="2650" y="2754"/>
                </a:lnTo>
                <a:lnTo>
                  <a:pt x="2658" y="2751"/>
                </a:lnTo>
                <a:lnTo>
                  <a:pt x="2665" y="2747"/>
                </a:lnTo>
                <a:lnTo>
                  <a:pt x="2702" y="2720"/>
                </a:lnTo>
                <a:lnTo>
                  <a:pt x="2740" y="2694"/>
                </a:lnTo>
                <a:lnTo>
                  <a:pt x="2777" y="2666"/>
                </a:lnTo>
                <a:lnTo>
                  <a:pt x="2813" y="2639"/>
                </a:lnTo>
                <a:lnTo>
                  <a:pt x="2844" y="2616"/>
                </a:lnTo>
                <a:lnTo>
                  <a:pt x="2875" y="2593"/>
                </a:lnTo>
                <a:lnTo>
                  <a:pt x="2905" y="2568"/>
                </a:lnTo>
                <a:lnTo>
                  <a:pt x="2935" y="2543"/>
                </a:lnTo>
                <a:lnTo>
                  <a:pt x="2962" y="2518"/>
                </a:lnTo>
                <a:lnTo>
                  <a:pt x="2991" y="2491"/>
                </a:lnTo>
                <a:lnTo>
                  <a:pt x="3018" y="2464"/>
                </a:lnTo>
                <a:lnTo>
                  <a:pt x="3046" y="2436"/>
                </a:lnTo>
                <a:lnTo>
                  <a:pt x="3079" y="2410"/>
                </a:lnTo>
                <a:lnTo>
                  <a:pt x="3113" y="2384"/>
                </a:lnTo>
                <a:lnTo>
                  <a:pt x="3147" y="2358"/>
                </a:lnTo>
                <a:lnTo>
                  <a:pt x="3180" y="2331"/>
                </a:lnTo>
                <a:lnTo>
                  <a:pt x="3214" y="2305"/>
                </a:lnTo>
                <a:lnTo>
                  <a:pt x="3248" y="2278"/>
                </a:lnTo>
                <a:lnTo>
                  <a:pt x="3281" y="2252"/>
                </a:lnTo>
                <a:lnTo>
                  <a:pt x="3315" y="2225"/>
                </a:lnTo>
                <a:lnTo>
                  <a:pt x="3351" y="2197"/>
                </a:lnTo>
                <a:lnTo>
                  <a:pt x="3387" y="2169"/>
                </a:lnTo>
                <a:lnTo>
                  <a:pt x="3423" y="2140"/>
                </a:lnTo>
                <a:lnTo>
                  <a:pt x="3458" y="2112"/>
                </a:lnTo>
                <a:lnTo>
                  <a:pt x="3463" y="2116"/>
                </a:lnTo>
                <a:lnTo>
                  <a:pt x="3468" y="2117"/>
                </a:lnTo>
                <a:lnTo>
                  <a:pt x="3473" y="2117"/>
                </a:lnTo>
                <a:lnTo>
                  <a:pt x="3479" y="2116"/>
                </a:lnTo>
                <a:lnTo>
                  <a:pt x="3480" y="2110"/>
                </a:lnTo>
                <a:lnTo>
                  <a:pt x="3480" y="2105"/>
                </a:lnTo>
                <a:lnTo>
                  <a:pt x="3479" y="2101"/>
                </a:lnTo>
                <a:lnTo>
                  <a:pt x="3477" y="2097"/>
                </a:lnTo>
                <a:lnTo>
                  <a:pt x="3503" y="2076"/>
                </a:lnTo>
                <a:lnTo>
                  <a:pt x="3529" y="2055"/>
                </a:lnTo>
                <a:lnTo>
                  <a:pt x="3554" y="2036"/>
                </a:lnTo>
                <a:lnTo>
                  <a:pt x="3579" y="2015"/>
                </a:lnTo>
                <a:lnTo>
                  <a:pt x="3585" y="2010"/>
                </a:lnTo>
                <a:lnTo>
                  <a:pt x="3590" y="2005"/>
                </a:lnTo>
                <a:lnTo>
                  <a:pt x="3592" y="2001"/>
                </a:lnTo>
                <a:lnTo>
                  <a:pt x="3593" y="1998"/>
                </a:lnTo>
                <a:lnTo>
                  <a:pt x="3594" y="1995"/>
                </a:lnTo>
                <a:lnTo>
                  <a:pt x="3595" y="1991"/>
                </a:lnTo>
                <a:lnTo>
                  <a:pt x="3593" y="1984"/>
                </a:lnTo>
                <a:lnTo>
                  <a:pt x="3592" y="1977"/>
                </a:lnTo>
                <a:lnTo>
                  <a:pt x="3588" y="1971"/>
                </a:lnTo>
                <a:lnTo>
                  <a:pt x="3583" y="1967"/>
                </a:lnTo>
                <a:lnTo>
                  <a:pt x="3577" y="1965"/>
                </a:lnTo>
                <a:lnTo>
                  <a:pt x="3570" y="1963"/>
                </a:lnTo>
                <a:lnTo>
                  <a:pt x="3569" y="1963"/>
                </a:lnTo>
                <a:lnTo>
                  <a:pt x="3567" y="1963"/>
                </a:lnTo>
                <a:lnTo>
                  <a:pt x="3581" y="1952"/>
                </a:lnTo>
                <a:lnTo>
                  <a:pt x="3594" y="1941"/>
                </a:lnTo>
                <a:lnTo>
                  <a:pt x="3597" y="1934"/>
                </a:lnTo>
                <a:lnTo>
                  <a:pt x="3598" y="1927"/>
                </a:lnTo>
                <a:lnTo>
                  <a:pt x="3597" y="1921"/>
                </a:lnTo>
                <a:lnTo>
                  <a:pt x="3595" y="1913"/>
                </a:lnTo>
                <a:lnTo>
                  <a:pt x="3592" y="1909"/>
                </a:lnTo>
                <a:lnTo>
                  <a:pt x="3589" y="1906"/>
                </a:lnTo>
                <a:lnTo>
                  <a:pt x="3585" y="1903"/>
                </a:lnTo>
                <a:lnTo>
                  <a:pt x="3581" y="1901"/>
                </a:lnTo>
                <a:lnTo>
                  <a:pt x="3576" y="1899"/>
                </a:lnTo>
                <a:lnTo>
                  <a:pt x="3571" y="1898"/>
                </a:lnTo>
                <a:lnTo>
                  <a:pt x="3567" y="1897"/>
                </a:lnTo>
                <a:lnTo>
                  <a:pt x="3562" y="1897"/>
                </a:lnTo>
                <a:lnTo>
                  <a:pt x="3550" y="1895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8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7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5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4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6" y="1893"/>
                </a:lnTo>
                <a:lnTo>
                  <a:pt x="3537" y="1893"/>
                </a:lnTo>
                <a:lnTo>
                  <a:pt x="3537" y="1892"/>
                </a:lnTo>
                <a:lnTo>
                  <a:pt x="3537" y="1892"/>
                </a:lnTo>
                <a:lnTo>
                  <a:pt x="3537" y="1892"/>
                </a:lnTo>
                <a:lnTo>
                  <a:pt x="3537" y="1892"/>
                </a:lnTo>
                <a:lnTo>
                  <a:pt x="3537" y="1892"/>
                </a:lnTo>
                <a:lnTo>
                  <a:pt x="3537" y="1892"/>
                </a:lnTo>
                <a:lnTo>
                  <a:pt x="3537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38" y="1892"/>
                </a:lnTo>
                <a:lnTo>
                  <a:pt x="3553" y="1880"/>
                </a:lnTo>
                <a:lnTo>
                  <a:pt x="3567" y="1869"/>
                </a:lnTo>
                <a:lnTo>
                  <a:pt x="3572" y="1864"/>
                </a:lnTo>
                <a:lnTo>
                  <a:pt x="3576" y="1858"/>
                </a:lnTo>
                <a:lnTo>
                  <a:pt x="3578" y="1855"/>
                </a:lnTo>
                <a:lnTo>
                  <a:pt x="3579" y="1852"/>
                </a:lnTo>
                <a:lnTo>
                  <a:pt x="3581" y="1849"/>
                </a:lnTo>
                <a:lnTo>
                  <a:pt x="3582" y="1845"/>
                </a:lnTo>
                <a:lnTo>
                  <a:pt x="3579" y="1838"/>
                </a:lnTo>
                <a:lnTo>
                  <a:pt x="3578" y="1830"/>
                </a:lnTo>
                <a:lnTo>
                  <a:pt x="3575" y="1825"/>
                </a:lnTo>
                <a:lnTo>
                  <a:pt x="3570" y="1821"/>
                </a:lnTo>
                <a:lnTo>
                  <a:pt x="3565" y="1819"/>
                </a:lnTo>
                <a:lnTo>
                  <a:pt x="3559" y="1817"/>
                </a:lnTo>
                <a:lnTo>
                  <a:pt x="3554" y="1816"/>
                </a:lnTo>
                <a:lnTo>
                  <a:pt x="3549" y="1815"/>
                </a:lnTo>
                <a:lnTo>
                  <a:pt x="3549" y="1814"/>
                </a:lnTo>
                <a:lnTo>
                  <a:pt x="3549" y="1812"/>
                </a:lnTo>
                <a:lnTo>
                  <a:pt x="3547" y="1804"/>
                </a:lnTo>
                <a:lnTo>
                  <a:pt x="3546" y="1797"/>
                </a:lnTo>
                <a:lnTo>
                  <a:pt x="3545" y="1794"/>
                </a:lnTo>
                <a:lnTo>
                  <a:pt x="3543" y="1791"/>
                </a:lnTo>
                <a:lnTo>
                  <a:pt x="3540" y="1789"/>
                </a:lnTo>
                <a:lnTo>
                  <a:pt x="3538" y="1787"/>
                </a:lnTo>
                <a:lnTo>
                  <a:pt x="3538" y="1787"/>
                </a:lnTo>
                <a:lnTo>
                  <a:pt x="3538" y="1787"/>
                </a:lnTo>
                <a:lnTo>
                  <a:pt x="3538" y="1787"/>
                </a:lnTo>
                <a:lnTo>
                  <a:pt x="3538" y="1787"/>
                </a:lnTo>
                <a:lnTo>
                  <a:pt x="3538" y="1787"/>
                </a:lnTo>
                <a:lnTo>
                  <a:pt x="3538" y="1787"/>
                </a:lnTo>
                <a:lnTo>
                  <a:pt x="3538" y="1787"/>
                </a:lnTo>
                <a:lnTo>
                  <a:pt x="3538" y="1787"/>
                </a:lnTo>
                <a:lnTo>
                  <a:pt x="3538" y="1787"/>
                </a:lnTo>
                <a:lnTo>
                  <a:pt x="3537" y="1787"/>
                </a:lnTo>
                <a:lnTo>
                  <a:pt x="3537" y="1787"/>
                </a:lnTo>
                <a:lnTo>
                  <a:pt x="3537" y="1787"/>
                </a:lnTo>
                <a:lnTo>
                  <a:pt x="3537" y="1787"/>
                </a:lnTo>
                <a:lnTo>
                  <a:pt x="3537" y="1787"/>
                </a:lnTo>
                <a:lnTo>
                  <a:pt x="3537" y="1787"/>
                </a:lnTo>
                <a:lnTo>
                  <a:pt x="3537" y="1787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7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6" y="1786"/>
                </a:lnTo>
                <a:lnTo>
                  <a:pt x="3535" y="1786"/>
                </a:lnTo>
                <a:lnTo>
                  <a:pt x="3535" y="1786"/>
                </a:lnTo>
                <a:lnTo>
                  <a:pt x="3535" y="1786"/>
                </a:lnTo>
                <a:lnTo>
                  <a:pt x="3535" y="1786"/>
                </a:lnTo>
                <a:lnTo>
                  <a:pt x="3535" y="1786"/>
                </a:lnTo>
                <a:lnTo>
                  <a:pt x="3535" y="1786"/>
                </a:lnTo>
                <a:lnTo>
                  <a:pt x="3535" y="1786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4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3" y="1785"/>
                </a:lnTo>
                <a:lnTo>
                  <a:pt x="3532" y="1785"/>
                </a:lnTo>
                <a:lnTo>
                  <a:pt x="3532" y="1785"/>
                </a:lnTo>
                <a:lnTo>
                  <a:pt x="3532" y="1785"/>
                </a:lnTo>
                <a:lnTo>
                  <a:pt x="3532" y="1785"/>
                </a:lnTo>
                <a:lnTo>
                  <a:pt x="3532" y="1785"/>
                </a:lnTo>
                <a:lnTo>
                  <a:pt x="3532" y="1785"/>
                </a:lnTo>
                <a:lnTo>
                  <a:pt x="3532" y="1785"/>
                </a:lnTo>
                <a:lnTo>
                  <a:pt x="3532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1" y="1785"/>
                </a:lnTo>
                <a:lnTo>
                  <a:pt x="3530" y="1785"/>
                </a:lnTo>
                <a:lnTo>
                  <a:pt x="3530" y="1785"/>
                </a:lnTo>
                <a:lnTo>
                  <a:pt x="3530" y="1784"/>
                </a:lnTo>
                <a:lnTo>
                  <a:pt x="3530" y="1784"/>
                </a:lnTo>
                <a:lnTo>
                  <a:pt x="3529" y="1784"/>
                </a:lnTo>
                <a:lnTo>
                  <a:pt x="3529" y="1784"/>
                </a:lnTo>
                <a:lnTo>
                  <a:pt x="3528" y="1784"/>
                </a:lnTo>
                <a:lnTo>
                  <a:pt x="3528" y="1784"/>
                </a:lnTo>
                <a:lnTo>
                  <a:pt x="3528" y="1784"/>
                </a:lnTo>
                <a:lnTo>
                  <a:pt x="3528" y="1784"/>
                </a:lnTo>
                <a:lnTo>
                  <a:pt x="3527" y="1784"/>
                </a:lnTo>
                <a:lnTo>
                  <a:pt x="3527" y="1784"/>
                </a:lnTo>
                <a:lnTo>
                  <a:pt x="3527" y="1784"/>
                </a:lnTo>
                <a:lnTo>
                  <a:pt x="3526" y="1783"/>
                </a:lnTo>
                <a:lnTo>
                  <a:pt x="3526" y="1783"/>
                </a:lnTo>
                <a:lnTo>
                  <a:pt x="3526" y="1783"/>
                </a:lnTo>
                <a:lnTo>
                  <a:pt x="3525" y="1783"/>
                </a:lnTo>
                <a:lnTo>
                  <a:pt x="3525" y="1783"/>
                </a:lnTo>
                <a:lnTo>
                  <a:pt x="3524" y="1783"/>
                </a:lnTo>
                <a:lnTo>
                  <a:pt x="3524" y="1783"/>
                </a:lnTo>
                <a:lnTo>
                  <a:pt x="3523" y="1783"/>
                </a:lnTo>
                <a:lnTo>
                  <a:pt x="3523" y="1783"/>
                </a:lnTo>
                <a:lnTo>
                  <a:pt x="3523" y="1783"/>
                </a:lnTo>
                <a:lnTo>
                  <a:pt x="3522" y="1782"/>
                </a:lnTo>
                <a:lnTo>
                  <a:pt x="3522" y="1782"/>
                </a:lnTo>
                <a:lnTo>
                  <a:pt x="3522" y="1782"/>
                </a:lnTo>
                <a:lnTo>
                  <a:pt x="3521" y="1782"/>
                </a:lnTo>
                <a:lnTo>
                  <a:pt x="3521" y="1782"/>
                </a:lnTo>
                <a:lnTo>
                  <a:pt x="3521" y="1782"/>
                </a:lnTo>
                <a:lnTo>
                  <a:pt x="3521" y="1782"/>
                </a:lnTo>
                <a:lnTo>
                  <a:pt x="3520" y="1782"/>
                </a:lnTo>
                <a:lnTo>
                  <a:pt x="3520" y="1782"/>
                </a:lnTo>
                <a:lnTo>
                  <a:pt x="3518" y="1782"/>
                </a:lnTo>
                <a:lnTo>
                  <a:pt x="3518" y="1782"/>
                </a:lnTo>
                <a:lnTo>
                  <a:pt x="3518" y="1782"/>
                </a:lnTo>
                <a:lnTo>
                  <a:pt x="3517" y="1781"/>
                </a:lnTo>
                <a:lnTo>
                  <a:pt x="3517" y="1781"/>
                </a:lnTo>
                <a:lnTo>
                  <a:pt x="3517" y="1781"/>
                </a:lnTo>
                <a:lnTo>
                  <a:pt x="3516" y="1781"/>
                </a:lnTo>
                <a:lnTo>
                  <a:pt x="3516" y="1781"/>
                </a:lnTo>
                <a:lnTo>
                  <a:pt x="3516" y="1781"/>
                </a:lnTo>
                <a:lnTo>
                  <a:pt x="3514" y="1781"/>
                </a:lnTo>
                <a:lnTo>
                  <a:pt x="3514" y="1781"/>
                </a:lnTo>
                <a:lnTo>
                  <a:pt x="3514" y="1781"/>
                </a:lnTo>
                <a:lnTo>
                  <a:pt x="3514" y="1781"/>
                </a:lnTo>
                <a:lnTo>
                  <a:pt x="3512" y="1781"/>
                </a:lnTo>
                <a:lnTo>
                  <a:pt x="3512" y="1781"/>
                </a:lnTo>
                <a:lnTo>
                  <a:pt x="3512" y="1781"/>
                </a:lnTo>
                <a:lnTo>
                  <a:pt x="3512" y="1781"/>
                </a:lnTo>
                <a:lnTo>
                  <a:pt x="3512" y="1781"/>
                </a:lnTo>
                <a:lnTo>
                  <a:pt x="3511" y="1781"/>
                </a:lnTo>
                <a:lnTo>
                  <a:pt x="3510" y="1781"/>
                </a:lnTo>
                <a:lnTo>
                  <a:pt x="3510" y="1781"/>
                </a:lnTo>
                <a:lnTo>
                  <a:pt x="3509" y="1780"/>
                </a:lnTo>
                <a:lnTo>
                  <a:pt x="3509" y="1780"/>
                </a:lnTo>
                <a:lnTo>
                  <a:pt x="3508" y="1780"/>
                </a:lnTo>
                <a:lnTo>
                  <a:pt x="3508" y="1780"/>
                </a:lnTo>
                <a:lnTo>
                  <a:pt x="3506" y="1780"/>
                </a:lnTo>
                <a:lnTo>
                  <a:pt x="3506" y="1780"/>
                </a:lnTo>
                <a:lnTo>
                  <a:pt x="3506" y="1780"/>
                </a:lnTo>
                <a:lnTo>
                  <a:pt x="3505" y="1780"/>
                </a:lnTo>
                <a:lnTo>
                  <a:pt x="3505" y="1780"/>
                </a:lnTo>
                <a:lnTo>
                  <a:pt x="3505" y="1780"/>
                </a:lnTo>
                <a:lnTo>
                  <a:pt x="3504" y="1780"/>
                </a:lnTo>
                <a:lnTo>
                  <a:pt x="3504" y="1780"/>
                </a:lnTo>
                <a:lnTo>
                  <a:pt x="3504" y="1780"/>
                </a:lnTo>
                <a:lnTo>
                  <a:pt x="3504" y="1780"/>
                </a:lnTo>
                <a:lnTo>
                  <a:pt x="3503" y="1780"/>
                </a:lnTo>
                <a:lnTo>
                  <a:pt x="3503" y="1780"/>
                </a:lnTo>
                <a:lnTo>
                  <a:pt x="3503" y="1780"/>
                </a:lnTo>
                <a:lnTo>
                  <a:pt x="3502" y="1780"/>
                </a:lnTo>
                <a:lnTo>
                  <a:pt x="3501" y="1780"/>
                </a:lnTo>
                <a:lnTo>
                  <a:pt x="3501" y="1780"/>
                </a:lnTo>
                <a:lnTo>
                  <a:pt x="3501" y="1780"/>
                </a:lnTo>
                <a:lnTo>
                  <a:pt x="3501" y="1780"/>
                </a:lnTo>
                <a:lnTo>
                  <a:pt x="3500" y="1780"/>
                </a:lnTo>
                <a:lnTo>
                  <a:pt x="3499" y="1780"/>
                </a:lnTo>
                <a:lnTo>
                  <a:pt x="3499" y="1780"/>
                </a:lnTo>
                <a:lnTo>
                  <a:pt x="3499" y="1780"/>
                </a:lnTo>
                <a:lnTo>
                  <a:pt x="3499" y="1780"/>
                </a:lnTo>
                <a:lnTo>
                  <a:pt x="3498" y="1780"/>
                </a:lnTo>
                <a:lnTo>
                  <a:pt x="3498" y="1780"/>
                </a:lnTo>
                <a:lnTo>
                  <a:pt x="3498" y="1780"/>
                </a:lnTo>
                <a:lnTo>
                  <a:pt x="3498" y="1780"/>
                </a:lnTo>
                <a:lnTo>
                  <a:pt x="3496" y="1780"/>
                </a:lnTo>
                <a:lnTo>
                  <a:pt x="3496" y="1779"/>
                </a:lnTo>
                <a:lnTo>
                  <a:pt x="3496" y="1779"/>
                </a:lnTo>
                <a:lnTo>
                  <a:pt x="3495" y="1779"/>
                </a:lnTo>
                <a:lnTo>
                  <a:pt x="3494" y="1779"/>
                </a:lnTo>
                <a:lnTo>
                  <a:pt x="3494" y="1779"/>
                </a:lnTo>
                <a:lnTo>
                  <a:pt x="3494" y="1779"/>
                </a:lnTo>
                <a:lnTo>
                  <a:pt x="3494" y="1779"/>
                </a:lnTo>
                <a:lnTo>
                  <a:pt x="3493" y="1779"/>
                </a:lnTo>
                <a:lnTo>
                  <a:pt x="3493" y="1779"/>
                </a:lnTo>
                <a:lnTo>
                  <a:pt x="3492" y="1779"/>
                </a:lnTo>
                <a:lnTo>
                  <a:pt x="3492" y="1779"/>
                </a:lnTo>
                <a:lnTo>
                  <a:pt x="3491" y="1779"/>
                </a:lnTo>
                <a:lnTo>
                  <a:pt x="3491" y="1779"/>
                </a:lnTo>
                <a:lnTo>
                  <a:pt x="3489" y="1779"/>
                </a:lnTo>
                <a:lnTo>
                  <a:pt x="3489" y="1779"/>
                </a:lnTo>
                <a:lnTo>
                  <a:pt x="3489" y="1779"/>
                </a:lnTo>
                <a:lnTo>
                  <a:pt x="3489" y="1779"/>
                </a:lnTo>
                <a:lnTo>
                  <a:pt x="3489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8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7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6" y="1779"/>
                </a:lnTo>
                <a:lnTo>
                  <a:pt x="3485" y="1779"/>
                </a:lnTo>
                <a:lnTo>
                  <a:pt x="3485" y="1779"/>
                </a:lnTo>
                <a:lnTo>
                  <a:pt x="3485" y="1779"/>
                </a:lnTo>
                <a:lnTo>
                  <a:pt x="3484" y="1779"/>
                </a:lnTo>
                <a:lnTo>
                  <a:pt x="3484" y="1779"/>
                </a:lnTo>
                <a:lnTo>
                  <a:pt x="3484" y="1779"/>
                </a:lnTo>
                <a:lnTo>
                  <a:pt x="3484" y="1779"/>
                </a:lnTo>
                <a:lnTo>
                  <a:pt x="3490" y="1771"/>
                </a:lnTo>
                <a:lnTo>
                  <a:pt x="3496" y="1764"/>
                </a:lnTo>
                <a:lnTo>
                  <a:pt x="3496" y="1764"/>
                </a:lnTo>
                <a:lnTo>
                  <a:pt x="3497" y="1763"/>
                </a:lnTo>
                <a:lnTo>
                  <a:pt x="3498" y="1762"/>
                </a:lnTo>
                <a:lnTo>
                  <a:pt x="3503" y="1756"/>
                </a:lnTo>
                <a:lnTo>
                  <a:pt x="3508" y="1750"/>
                </a:lnTo>
                <a:lnTo>
                  <a:pt x="3509" y="1748"/>
                </a:lnTo>
                <a:lnTo>
                  <a:pt x="3516" y="1741"/>
                </a:lnTo>
                <a:lnTo>
                  <a:pt x="3516" y="1741"/>
                </a:lnTo>
                <a:lnTo>
                  <a:pt x="3522" y="1734"/>
                </a:lnTo>
                <a:lnTo>
                  <a:pt x="3522" y="1734"/>
                </a:lnTo>
                <a:lnTo>
                  <a:pt x="3523" y="1733"/>
                </a:lnTo>
                <a:lnTo>
                  <a:pt x="3524" y="1732"/>
                </a:lnTo>
                <a:lnTo>
                  <a:pt x="3529" y="1726"/>
                </a:lnTo>
                <a:lnTo>
                  <a:pt x="3535" y="1719"/>
                </a:lnTo>
                <a:lnTo>
                  <a:pt x="3535" y="1718"/>
                </a:lnTo>
                <a:lnTo>
                  <a:pt x="3535" y="1718"/>
                </a:lnTo>
                <a:lnTo>
                  <a:pt x="3535" y="1718"/>
                </a:lnTo>
                <a:lnTo>
                  <a:pt x="3535" y="1718"/>
                </a:lnTo>
                <a:lnTo>
                  <a:pt x="3535" y="1718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5"/>
                </a:lnTo>
                <a:lnTo>
                  <a:pt x="3538" y="1715"/>
                </a:lnTo>
                <a:lnTo>
                  <a:pt x="3579" y="1669"/>
                </a:lnTo>
                <a:lnTo>
                  <a:pt x="3622" y="1622"/>
                </a:lnTo>
                <a:lnTo>
                  <a:pt x="3664" y="1576"/>
                </a:lnTo>
                <a:lnTo>
                  <a:pt x="3707" y="1531"/>
                </a:lnTo>
                <a:lnTo>
                  <a:pt x="3751" y="1486"/>
                </a:lnTo>
                <a:lnTo>
                  <a:pt x="3794" y="1440"/>
                </a:lnTo>
                <a:lnTo>
                  <a:pt x="3838" y="1396"/>
                </a:lnTo>
                <a:lnTo>
                  <a:pt x="3882" y="1351"/>
                </a:lnTo>
                <a:lnTo>
                  <a:pt x="3885" y="1348"/>
                </a:lnTo>
                <a:lnTo>
                  <a:pt x="3888" y="1343"/>
                </a:lnTo>
                <a:lnTo>
                  <a:pt x="3889" y="1338"/>
                </a:lnTo>
                <a:lnTo>
                  <a:pt x="3890" y="1332"/>
                </a:lnTo>
                <a:lnTo>
                  <a:pt x="3890" y="1326"/>
                </a:lnTo>
                <a:lnTo>
                  <a:pt x="3889" y="1321"/>
                </a:lnTo>
                <a:lnTo>
                  <a:pt x="3887" y="1316"/>
                </a:lnTo>
                <a:lnTo>
                  <a:pt x="3883" y="1312"/>
                </a:lnTo>
                <a:lnTo>
                  <a:pt x="3877" y="1308"/>
                </a:lnTo>
                <a:lnTo>
                  <a:pt x="3869" y="1303"/>
                </a:lnTo>
                <a:lnTo>
                  <a:pt x="3877" y="1295"/>
                </a:lnTo>
                <a:lnTo>
                  <a:pt x="3884" y="1288"/>
                </a:lnTo>
                <a:lnTo>
                  <a:pt x="3887" y="1285"/>
                </a:lnTo>
                <a:lnTo>
                  <a:pt x="3890" y="1280"/>
                </a:lnTo>
                <a:lnTo>
                  <a:pt x="3892" y="1275"/>
                </a:lnTo>
                <a:lnTo>
                  <a:pt x="3893" y="1269"/>
                </a:lnTo>
                <a:lnTo>
                  <a:pt x="3893" y="1263"/>
                </a:lnTo>
                <a:lnTo>
                  <a:pt x="3892" y="1258"/>
                </a:lnTo>
                <a:lnTo>
                  <a:pt x="3890" y="1253"/>
                </a:lnTo>
                <a:lnTo>
                  <a:pt x="3886" y="1249"/>
                </a:lnTo>
                <a:lnTo>
                  <a:pt x="3877" y="1242"/>
                </a:lnTo>
                <a:lnTo>
                  <a:pt x="3868" y="1235"/>
                </a:lnTo>
                <a:lnTo>
                  <a:pt x="3859" y="1229"/>
                </a:lnTo>
                <a:lnTo>
                  <a:pt x="3851" y="1223"/>
                </a:lnTo>
                <a:lnTo>
                  <a:pt x="3859" y="1214"/>
                </a:lnTo>
                <a:lnTo>
                  <a:pt x="3867" y="1206"/>
                </a:lnTo>
                <a:lnTo>
                  <a:pt x="3870" y="1202"/>
                </a:lnTo>
                <a:lnTo>
                  <a:pt x="3874" y="1198"/>
                </a:lnTo>
                <a:lnTo>
                  <a:pt x="3876" y="1193"/>
                </a:lnTo>
                <a:lnTo>
                  <a:pt x="3877" y="1186"/>
                </a:lnTo>
                <a:lnTo>
                  <a:pt x="3877" y="1181"/>
                </a:lnTo>
                <a:lnTo>
                  <a:pt x="3876" y="1176"/>
                </a:lnTo>
                <a:lnTo>
                  <a:pt x="3873" y="1171"/>
                </a:lnTo>
                <a:lnTo>
                  <a:pt x="3868" y="1167"/>
                </a:lnTo>
                <a:lnTo>
                  <a:pt x="3855" y="1155"/>
                </a:lnTo>
                <a:lnTo>
                  <a:pt x="3843" y="1145"/>
                </a:lnTo>
                <a:lnTo>
                  <a:pt x="3842" y="1142"/>
                </a:lnTo>
                <a:lnTo>
                  <a:pt x="3840" y="1138"/>
                </a:lnTo>
                <a:lnTo>
                  <a:pt x="3837" y="1135"/>
                </a:lnTo>
                <a:lnTo>
                  <a:pt x="3835" y="1133"/>
                </a:lnTo>
                <a:lnTo>
                  <a:pt x="3826" y="1125"/>
                </a:lnTo>
                <a:lnTo>
                  <a:pt x="3818" y="1118"/>
                </a:lnTo>
                <a:lnTo>
                  <a:pt x="3810" y="1111"/>
                </a:lnTo>
                <a:lnTo>
                  <a:pt x="3801" y="1103"/>
                </a:lnTo>
                <a:lnTo>
                  <a:pt x="3791" y="1099"/>
                </a:lnTo>
                <a:lnTo>
                  <a:pt x="3782" y="1095"/>
                </a:lnTo>
                <a:lnTo>
                  <a:pt x="3771" y="1091"/>
                </a:lnTo>
                <a:lnTo>
                  <a:pt x="3761" y="1087"/>
                </a:lnTo>
                <a:lnTo>
                  <a:pt x="3751" y="1084"/>
                </a:lnTo>
                <a:lnTo>
                  <a:pt x="3740" y="1082"/>
                </a:lnTo>
                <a:lnTo>
                  <a:pt x="3743" y="1080"/>
                </a:lnTo>
                <a:lnTo>
                  <a:pt x="3746" y="1078"/>
                </a:lnTo>
                <a:lnTo>
                  <a:pt x="3755" y="1065"/>
                </a:lnTo>
                <a:lnTo>
                  <a:pt x="3763" y="1052"/>
                </a:lnTo>
                <a:lnTo>
                  <a:pt x="3771" y="1038"/>
                </a:lnTo>
                <a:lnTo>
                  <a:pt x="3778" y="1024"/>
                </a:lnTo>
                <a:lnTo>
                  <a:pt x="3779" y="1016"/>
                </a:lnTo>
                <a:lnTo>
                  <a:pt x="3779" y="1009"/>
                </a:lnTo>
                <a:lnTo>
                  <a:pt x="3776" y="1003"/>
                </a:lnTo>
                <a:lnTo>
                  <a:pt x="3771" y="997"/>
                </a:lnTo>
                <a:lnTo>
                  <a:pt x="3767" y="994"/>
                </a:lnTo>
                <a:lnTo>
                  <a:pt x="3763" y="992"/>
                </a:lnTo>
                <a:lnTo>
                  <a:pt x="3768" y="982"/>
                </a:lnTo>
                <a:lnTo>
                  <a:pt x="3773" y="972"/>
                </a:lnTo>
                <a:lnTo>
                  <a:pt x="3779" y="967"/>
                </a:lnTo>
                <a:lnTo>
                  <a:pt x="3781" y="959"/>
                </a:lnTo>
                <a:lnTo>
                  <a:pt x="3782" y="952"/>
                </a:lnTo>
                <a:lnTo>
                  <a:pt x="3782" y="945"/>
                </a:lnTo>
                <a:lnTo>
                  <a:pt x="3780" y="941"/>
                </a:lnTo>
                <a:lnTo>
                  <a:pt x="3778" y="937"/>
                </a:lnTo>
                <a:lnTo>
                  <a:pt x="3776" y="933"/>
                </a:lnTo>
                <a:lnTo>
                  <a:pt x="3772" y="930"/>
                </a:lnTo>
                <a:lnTo>
                  <a:pt x="3769" y="928"/>
                </a:lnTo>
                <a:lnTo>
                  <a:pt x="3765" y="925"/>
                </a:lnTo>
                <a:lnTo>
                  <a:pt x="3761" y="924"/>
                </a:lnTo>
                <a:lnTo>
                  <a:pt x="3757" y="923"/>
                </a:lnTo>
                <a:lnTo>
                  <a:pt x="3752" y="920"/>
                </a:lnTo>
                <a:lnTo>
                  <a:pt x="3746" y="918"/>
                </a:lnTo>
                <a:lnTo>
                  <a:pt x="3753" y="904"/>
                </a:lnTo>
                <a:lnTo>
                  <a:pt x="3759" y="891"/>
                </a:lnTo>
                <a:lnTo>
                  <a:pt x="3763" y="885"/>
                </a:lnTo>
                <a:lnTo>
                  <a:pt x="3765" y="877"/>
                </a:lnTo>
                <a:lnTo>
                  <a:pt x="3766" y="870"/>
                </a:lnTo>
                <a:lnTo>
                  <a:pt x="3766" y="863"/>
                </a:lnTo>
                <a:lnTo>
                  <a:pt x="3765" y="858"/>
                </a:lnTo>
                <a:lnTo>
                  <a:pt x="3762" y="853"/>
                </a:lnTo>
                <a:lnTo>
                  <a:pt x="3758" y="849"/>
                </a:lnTo>
                <a:lnTo>
                  <a:pt x="3754" y="846"/>
                </a:lnTo>
                <a:lnTo>
                  <a:pt x="3745" y="841"/>
                </a:lnTo>
                <a:lnTo>
                  <a:pt x="3735" y="838"/>
                </a:lnTo>
                <a:lnTo>
                  <a:pt x="3735" y="832"/>
                </a:lnTo>
                <a:lnTo>
                  <a:pt x="3734" y="826"/>
                </a:lnTo>
                <a:lnTo>
                  <a:pt x="3731" y="820"/>
                </a:lnTo>
                <a:lnTo>
                  <a:pt x="3726" y="816"/>
                </a:lnTo>
                <a:lnTo>
                  <a:pt x="3720" y="811"/>
                </a:lnTo>
                <a:lnTo>
                  <a:pt x="3713" y="808"/>
                </a:lnTo>
                <a:lnTo>
                  <a:pt x="3754" y="778"/>
                </a:lnTo>
                <a:lnTo>
                  <a:pt x="3796" y="748"/>
                </a:lnTo>
                <a:lnTo>
                  <a:pt x="3840" y="720"/>
                </a:lnTo>
                <a:lnTo>
                  <a:pt x="3883" y="693"/>
                </a:lnTo>
                <a:lnTo>
                  <a:pt x="3927" y="667"/>
                </a:lnTo>
                <a:lnTo>
                  <a:pt x="3973" y="641"/>
                </a:lnTo>
                <a:lnTo>
                  <a:pt x="4018" y="617"/>
                </a:lnTo>
                <a:lnTo>
                  <a:pt x="4064" y="594"/>
                </a:lnTo>
                <a:lnTo>
                  <a:pt x="4068" y="591"/>
                </a:lnTo>
                <a:lnTo>
                  <a:pt x="4070" y="589"/>
                </a:lnTo>
                <a:lnTo>
                  <a:pt x="4072" y="586"/>
                </a:lnTo>
                <a:lnTo>
                  <a:pt x="4073" y="583"/>
                </a:lnTo>
                <a:lnTo>
                  <a:pt x="4074" y="579"/>
                </a:lnTo>
                <a:lnTo>
                  <a:pt x="4074" y="576"/>
                </a:lnTo>
                <a:lnTo>
                  <a:pt x="4074" y="572"/>
                </a:lnTo>
                <a:lnTo>
                  <a:pt x="4073" y="567"/>
                </a:lnTo>
                <a:lnTo>
                  <a:pt x="4067" y="559"/>
                </a:lnTo>
                <a:lnTo>
                  <a:pt x="4059" y="552"/>
                </a:lnTo>
                <a:lnTo>
                  <a:pt x="4051" y="547"/>
                </a:lnTo>
                <a:lnTo>
                  <a:pt x="4042" y="541"/>
                </a:lnTo>
                <a:lnTo>
                  <a:pt x="4053" y="535"/>
                </a:lnTo>
                <a:lnTo>
                  <a:pt x="4065" y="530"/>
                </a:lnTo>
                <a:lnTo>
                  <a:pt x="4069" y="527"/>
                </a:lnTo>
                <a:lnTo>
                  <a:pt x="4071" y="524"/>
                </a:lnTo>
                <a:lnTo>
                  <a:pt x="4073" y="521"/>
                </a:lnTo>
                <a:lnTo>
                  <a:pt x="4075" y="518"/>
                </a:lnTo>
                <a:lnTo>
                  <a:pt x="4075" y="515"/>
                </a:lnTo>
                <a:lnTo>
                  <a:pt x="4076" y="510"/>
                </a:lnTo>
                <a:lnTo>
                  <a:pt x="4075" y="506"/>
                </a:lnTo>
                <a:lnTo>
                  <a:pt x="4074" y="502"/>
                </a:lnTo>
                <a:lnTo>
                  <a:pt x="4071" y="497"/>
                </a:lnTo>
                <a:lnTo>
                  <a:pt x="4067" y="493"/>
                </a:lnTo>
                <a:lnTo>
                  <a:pt x="4062" y="489"/>
                </a:lnTo>
                <a:lnTo>
                  <a:pt x="4058" y="484"/>
                </a:lnTo>
                <a:lnTo>
                  <a:pt x="4053" y="481"/>
                </a:lnTo>
                <a:lnTo>
                  <a:pt x="4048" y="479"/>
                </a:lnTo>
                <a:lnTo>
                  <a:pt x="4042" y="477"/>
                </a:lnTo>
                <a:lnTo>
                  <a:pt x="4036" y="475"/>
                </a:lnTo>
                <a:lnTo>
                  <a:pt x="4023" y="470"/>
                </a:lnTo>
                <a:lnTo>
                  <a:pt x="4011" y="466"/>
                </a:lnTo>
                <a:lnTo>
                  <a:pt x="4020" y="461"/>
                </a:lnTo>
                <a:lnTo>
                  <a:pt x="4028" y="456"/>
                </a:lnTo>
                <a:lnTo>
                  <a:pt x="4038" y="451"/>
                </a:lnTo>
                <a:lnTo>
                  <a:pt x="4047" y="446"/>
                </a:lnTo>
                <a:lnTo>
                  <a:pt x="4051" y="441"/>
                </a:lnTo>
                <a:lnTo>
                  <a:pt x="4054" y="435"/>
                </a:lnTo>
                <a:lnTo>
                  <a:pt x="4055" y="427"/>
                </a:lnTo>
                <a:lnTo>
                  <a:pt x="4055" y="419"/>
                </a:lnTo>
                <a:lnTo>
                  <a:pt x="4052" y="413"/>
                </a:lnTo>
                <a:lnTo>
                  <a:pt x="4047" y="408"/>
                </a:lnTo>
                <a:lnTo>
                  <a:pt x="4042" y="404"/>
                </a:lnTo>
                <a:lnTo>
                  <a:pt x="4035" y="400"/>
                </a:lnTo>
                <a:lnTo>
                  <a:pt x="4029" y="397"/>
                </a:lnTo>
                <a:lnTo>
                  <a:pt x="4023" y="394"/>
                </a:lnTo>
                <a:lnTo>
                  <a:pt x="4023" y="391"/>
                </a:lnTo>
                <a:lnTo>
                  <a:pt x="4023" y="387"/>
                </a:lnTo>
                <a:lnTo>
                  <a:pt x="4021" y="381"/>
                </a:lnTo>
                <a:lnTo>
                  <a:pt x="4018" y="377"/>
                </a:lnTo>
                <a:lnTo>
                  <a:pt x="4014" y="372"/>
                </a:lnTo>
                <a:lnTo>
                  <a:pt x="4008" y="369"/>
                </a:lnTo>
                <a:lnTo>
                  <a:pt x="3999" y="365"/>
                </a:lnTo>
                <a:lnTo>
                  <a:pt x="3991" y="361"/>
                </a:lnTo>
                <a:lnTo>
                  <a:pt x="3983" y="357"/>
                </a:lnTo>
                <a:lnTo>
                  <a:pt x="3974" y="355"/>
                </a:lnTo>
                <a:lnTo>
                  <a:pt x="3962" y="351"/>
                </a:lnTo>
                <a:lnTo>
                  <a:pt x="3950" y="349"/>
                </a:lnTo>
                <a:lnTo>
                  <a:pt x="3939" y="347"/>
                </a:lnTo>
                <a:lnTo>
                  <a:pt x="3926" y="347"/>
                </a:lnTo>
                <a:lnTo>
                  <a:pt x="3892" y="358"/>
                </a:lnTo>
                <a:lnTo>
                  <a:pt x="3859" y="370"/>
                </a:lnTo>
                <a:lnTo>
                  <a:pt x="3826" y="385"/>
                </a:lnTo>
                <a:lnTo>
                  <a:pt x="3793" y="399"/>
                </a:lnTo>
                <a:lnTo>
                  <a:pt x="3760" y="413"/>
                </a:lnTo>
                <a:lnTo>
                  <a:pt x="3728" y="428"/>
                </a:lnTo>
                <a:lnTo>
                  <a:pt x="3696" y="444"/>
                </a:lnTo>
                <a:lnTo>
                  <a:pt x="3664" y="461"/>
                </a:lnTo>
                <a:lnTo>
                  <a:pt x="3642" y="471"/>
                </a:lnTo>
                <a:lnTo>
                  <a:pt x="3621" y="481"/>
                </a:lnTo>
                <a:lnTo>
                  <a:pt x="3599" y="490"/>
                </a:lnTo>
                <a:lnTo>
                  <a:pt x="3577" y="498"/>
                </a:lnTo>
                <a:lnTo>
                  <a:pt x="3557" y="506"/>
                </a:lnTo>
                <a:lnTo>
                  <a:pt x="3536" y="513"/>
                </a:lnTo>
                <a:lnTo>
                  <a:pt x="3516" y="520"/>
                </a:lnTo>
                <a:lnTo>
                  <a:pt x="3495" y="526"/>
                </a:lnTo>
                <a:lnTo>
                  <a:pt x="3495" y="526"/>
                </a:lnTo>
                <a:lnTo>
                  <a:pt x="3491" y="525"/>
                </a:lnTo>
                <a:lnTo>
                  <a:pt x="3487" y="526"/>
                </a:lnTo>
                <a:lnTo>
                  <a:pt x="3482" y="516"/>
                </a:lnTo>
                <a:lnTo>
                  <a:pt x="3478" y="504"/>
                </a:lnTo>
                <a:lnTo>
                  <a:pt x="3476" y="499"/>
                </a:lnTo>
                <a:lnTo>
                  <a:pt x="3473" y="495"/>
                </a:lnTo>
                <a:lnTo>
                  <a:pt x="3468" y="491"/>
                </a:lnTo>
                <a:lnTo>
                  <a:pt x="3462" y="488"/>
                </a:lnTo>
                <a:lnTo>
                  <a:pt x="3457" y="491"/>
                </a:lnTo>
                <a:lnTo>
                  <a:pt x="3453" y="493"/>
                </a:lnTo>
                <a:lnTo>
                  <a:pt x="3449" y="496"/>
                </a:lnTo>
                <a:lnTo>
                  <a:pt x="3447" y="499"/>
                </a:lnTo>
                <a:lnTo>
                  <a:pt x="3444" y="506"/>
                </a:lnTo>
                <a:lnTo>
                  <a:pt x="3443" y="513"/>
                </a:lnTo>
                <a:lnTo>
                  <a:pt x="3452" y="519"/>
                </a:lnTo>
                <a:lnTo>
                  <a:pt x="3458" y="524"/>
                </a:lnTo>
                <a:lnTo>
                  <a:pt x="3462" y="529"/>
                </a:lnTo>
                <a:lnTo>
                  <a:pt x="3465" y="535"/>
                </a:lnTo>
                <a:lnTo>
                  <a:pt x="3444" y="540"/>
                </a:lnTo>
                <a:lnTo>
                  <a:pt x="3425" y="547"/>
                </a:lnTo>
                <a:lnTo>
                  <a:pt x="3404" y="553"/>
                </a:lnTo>
                <a:lnTo>
                  <a:pt x="3384" y="559"/>
                </a:lnTo>
                <a:lnTo>
                  <a:pt x="3382" y="551"/>
                </a:lnTo>
                <a:lnTo>
                  <a:pt x="3379" y="545"/>
                </a:lnTo>
                <a:lnTo>
                  <a:pt x="3375" y="539"/>
                </a:lnTo>
                <a:lnTo>
                  <a:pt x="3370" y="535"/>
                </a:lnTo>
                <a:lnTo>
                  <a:pt x="3365" y="533"/>
                </a:lnTo>
                <a:lnTo>
                  <a:pt x="3360" y="531"/>
                </a:lnTo>
                <a:lnTo>
                  <a:pt x="3355" y="531"/>
                </a:lnTo>
                <a:lnTo>
                  <a:pt x="3348" y="531"/>
                </a:lnTo>
                <a:lnTo>
                  <a:pt x="3344" y="532"/>
                </a:lnTo>
                <a:lnTo>
                  <a:pt x="3339" y="535"/>
                </a:lnTo>
                <a:lnTo>
                  <a:pt x="3335" y="538"/>
                </a:lnTo>
                <a:lnTo>
                  <a:pt x="3332" y="541"/>
                </a:lnTo>
                <a:lnTo>
                  <a:pt x="3330" y="547"/>
                </a:lnTo>
                <a:lnTo>
                  <a:pt x="3329" y="552"/>
                </a:lnTo>
                <a:lnTo>
                  <a:pt x="3329" y="557"/>
                </a:lnTo>
                <a:lnTo>
                  <a:pt x="3330" y="564"/>
                </a:lnTo>
                <a:lnTo>
                  <a:pt x="3334" y="571"/>
                </a:lnTo>
                <a:lnTo>
                  <a:pt x="3338" y="576"/>
                </a:lnTo>
                <a:lnTo>
                  <a:pt x="3315" y="584"/>
                </a:lnTo>
                <a:lnTo>
                  <a:pt x="3294" y="594"/>
                </a:lnTo>
                <a:lnTo>
                  <a:pt x="3272" y="606"/>
                </a:lnTo>
                <a:lnTo>
                  <a:pt x="3250" y="618"/>
                </a:lnTo>
                <a:lnTo>
                  <a:pt x="3219" y="634"/>
                </a:lnTo>
                <a:lnTo>
                  <a:pt x="3189" y="649"/>
                </a:lnTo>
                <a:lnTo>
                  <a:pt x="3158" y="665"/>
                </a:lnTo>
                <a:lnTo>
                  <a:pt x="3129" y="680"/>
                </a:lnTo>
                <a:lnTo>
                  <a:pt x="3106" y="693"/>
                </a:lnTo>
                <a:lnTo>
                  <a:pt x="3089" y="701"/>
                </a:lnTo>
                <a:lnTo>
                  <a:pt x="3079" y="705"/>
                </a:lnTo>
                <a:lnTo>
                  <a:pt x="3070" y="708"/>
                </a:lnTo>
                <a:lnTo>
                  <a:pt x="3061" y="712"/>
                </a:lnTo>
                <a:lnTo>
                  <a:pt x="3051" y="716"/>
                </a:lnTo>
                <a:lnTo>
                  <a:pt x="3036" y="725"/>
                </a:lnTo>
                <a:lnTo>
                  <a:pt x="3013" y="738"/>
                </a:lnTo>
                <a:lnTo>
                  <a:pt x="2981" y="758"/>
                </a:lnTo>
                <a:lnTo>
                  <a:pt x="2958" y="772"/>
                </a:lnTo>
                <a:lnTo>
                  <a:pt x="2946" y="780"/>
                </a:lnTo>
                <a:lnTo>
                  <a:pt x="2946" y="779"/>
                </a:lnTo>
                <a:lnTo>
                  <a:pt x="2949" y="776"/>
                </a:lnTo>
                <a:lnTo>
                  <a:pt x="2951" y="773"/>
                </a:lnTo>
                <a:lnTo>
                  <a:pt x="2952" y="770"/>
                </a:lnTo>
                <a:lnTo>
                  <a:pt x="2953" y="766"/>
                </a:lnTo>
                <a:lnTo>
                  <a:pt x="2953" y="762"/>
                </a:lnTo>
                <a:lnTo>
                  <a:pt x="2953" y="759"/>
                </a:lnTo>
                <a:lnTo>
                  <a:pt x="2952" y="755"/>
                </a:lnTo>
                <a:lnTo>
                  <a:pt x="2950" y="751"/>
                </a:lnTo>
                <a:lnTo>
                  <a:pt x="2947" y="747"/>
                </a:lnTo>
                <a:lnTo>
                  <a:pt x="2942" y="743"/>
                </a:lnTo>
                <a:lnTo>
                  <a:pt x="2938" y="740"/>
                </a:lnTo>
                <a:lnTo>
                  <a:pt x="2932" y="736"/>
                </a:lnTo>
                <a:lnTo>
                  <a:pt x="2927" y="733"/>
                </a:lnTo>
                <a:lnTo>
                  <a:pt x="2921" y="732"/>
                </a:lnTo>
                <a:lnTo>
                  <a:pt x="2915" y="730"/>
                </a:lnTo>
                <a:lnTo>
                  <a:pt x="2909" y="730"/>
                </a:lnTo>
                <a:lnTo>
                  <a:pt x="2908" y="729"/>
                </a:lnTo>
                <a:lnTo>
                  <a:pt x="2907" y="728"/>
                </a:lnTo>
                <a:lnTo>
                  <a:pt x="2907" y="727"/>
                </a:lnTo>
                <a:lnTo>
                  <a:pt x="2906" y="725"/>
                </a:lnTo>
                <a:lnTo>
                  <a:pt x="2907" y="721"/>
                </a:lnTo>
                <a:lnTo>
                  <a:pt x="2910" y="716"/>
                </a:lnTo>
                <a:lnTo>
                  <a:pt x="2913" y="710"/>
                </a:lnTo>
                <a:lnTo>
                  <a:pt x="2917" y="705"/>
                </a:lnTo>
                <a:lnTo>
                  <a:pt x="2922" y="701"/>
                </a:lnTo>
                <a:lnTo>
                  <a:pt x="2927" y="697"/>
                </a:lnTo>
                <a:lnTo>
                  <a:pt x="2930" y="692"/>
                </a:lnTo>
                <a:lnTo>
                  <a:pt x="2932" y="688"/>
                </a:lnTo>
                <a:lnTo>
                  <a:pt x="2934" y="681"/>
                </a:lnTo>
                <a:lnTo>
                  <a:pt x="2934" y="676"/>
                </a:lnTo>
                <a:lnTo>
                  <a:pt x="2934" y="676"/>
                </a:lnTo>
                <a:lnTo>
                  <a:pt x="2934" y="676"/>
                </a:lnTo>
                <a:lnTo>
                  <a:pt x="2934" y="675"/>
                </a:lnTo>
                <a:lnTo>
                  <a:pt x="2934" y="675"/>
                </a:lnTo>
                <a:lnTo>
                  <a:pt x="2934" y="675"/>
                </a:lnTo>
                <a:lnTo>
                  <a:pt x="2934" y="675"/>
                </a:lnTo>
                <a:lnTo>
                  <a:pt x="2934" y="675"/>
                </a:lnTo>
                <a:lnTo>
                  <a:pt x="2934" y="675"/>
                </a:lnTo>
                <a:lnTo>
                  <a:pt x="2934" y="674"/>
                </a:lnTo>
                <a:lnTo>
                  <a:pt x="2934" y="674"/>
                </a:lnTo>
                <a:lnTo>
                  <a:pt x="2934" y="674"/>
                </a:lnTo>
                <a:lnTo>
                  <a:pt x="2934" y="674"/>
                </a:lnTo>
                <a:lnTo>
                  <a:pt x="2934" y="673"/>
                </a:lnTo>
                <a:lnTo>
                  <a:pt x="2934" y="673"/>
                </a:lnTo>
                <a:lnTo>
                  <a:pt x="2932" y="673"/>
                </a:lnTo>
                <a:lnTo>
                  <a:pt x="2932" y="672"/>
                </a:lnTo>
                <a:lnTo>
                  <a:pt x="2932" y="671"/>
                </a:lnTo>
                <a:lnTo>
                  <a:pt x="2932" y="671"/>
                </a:lnTo>
                <a:lnTo>
                  <a:pt x="2932" y="671"/>
                </a:lnTo>
                <a:lnTo>
                  <a:pt x="2932" y="670"/>
                </a:lnTo>
                <a:lnTo>
                  <a:pt x="2931" y="669"/>
                </a:lnTo>
                <a:lnTo>
                  <a:pt x="2931" y="669"/>
                </a:lnTo>
                <a:lnTo>
                  <a:pt x="2931" y="669"/>
                </a:lnTo>
                <a:lnTo>
                  <a:pt x="2931" y="669"/>
                </a:lnTo>
                <a:lnTo>
                  <a:pt x="2931" y="669"/>
                </a:lnTo>
                <a:lnTo>
                  <a:pt x="2931" y="668"/>
                </a:lnTo>
                <a:lnTo>
                  <a:pt x="2931" y="668"/>
                </a:lnTo>
                <a:lnTo>
                  <a:pt x="2931" y="668"/>
                </a:lnTo>
                <a:lnTo>
                  <a:pt x="2931" y="668"/>
                </a:lnTo>
                <a:lnTo>
                  <a:pt x="2931" y="668"/>
                </a:lnTo>
                <a:lnTo>
                  <a:pt x="2930" y="668"/>
                </a:lnTo>
                <a:lnTo>
                  <a:pt x="2930" y="668"/>
                </a:lnTo>
                <a:lnTo>
                  <a:pt x="2930" y="668"/>
                </a:lnTo>
                <a:lnTo>
                  <a:pt x="2930" y="668"/>
                </a:lnTo>
                <a:lnTo>
                  <a:pt x="2930" y="667"/>
                </a:lnTo>
                <a:lnTo>
                  <a:pt x="2930" y="667"/>
                </a:lnTo>
                <a:lnTo>
                  <a:pt x="2930" y="667"/>
                </a:lnTo>
                <a:lnTo>
                  <a:pt x="2929" y="667"/>
                </a:lnTo>
                <a:lnTo>
                  <a:pt x="2929" y="667"/>
                </a:lnTo>
                <a:lnTo>
                  <a:pt x="2929" y="666"/>
                </a:lnTo>
                <a:lnTo>
                  <a:pt x="2928" y="666"/>
                </a:lnTo>
                <a:lnTo>
                  <a:pt x="2928" y="666"/>
                </a:lnTo>
                <a:lnTo>
                  <a:pt x="2928" y="666"/>
                </a:lnTo>
                <a:lnTo>
                  <a:pt x="2928" y="666"/>
                </a:lnTo>
                <a:lnTo>
                  <a:pt x="2928" y="666"/>
                </a:lnTo>
                <a:lnTo>
                  <a:pt x="2928" y="666"/>
                </a:lnTo>
                <a:lnTo>
                  <a:pt x="2927" y="665"/>
                </a:lnTo>
                <a:lnTo>
                  <a:pt x="2927" y="665"/>
                </a:lnTo>
                <a:lnTo>
                  <a:pt x="2926" y="665"/>
                </a:lnTo>
                <a:lnTo>
                  <a:pt x="2926" y="665"/>
                </a:lnTo>
                <a:lnTo>
                  <a:pt x="2926" y="665"/>
                </a:lnTo>
                <a:lnTo>
                  <a:pt x="2925" y="665"/>
                </a:lnTo>
                <a:lnTo>
                  <a:pt x="2925" y="665"/>
                </a:lnTo>
                <a:lnTo>
                  <a:pt x="2925" y="665"/>
                </a:lnTo>
                <a:lnTo>
                  <a:pt x="2925" y="665"/>
                </a:lnTo>
                <a:lnTo>
                  <a:pt x="2925" y="665"/>
                </a:lnTo>
                <a:lnTo>
                  <a:pt x="2924" y="664"/>
                </a:lnTo>
                <a:lnTo>
                  <a:pt x="2924" y="664"/>
                </a:lnTo>
                <a:lnTo>
                  <a:pt x="2924" y="664"/>
                </a:lnTo>
                <a:lnTo>
                  <a:pt x="2924" y="664"/>
                </a:lnTo>
                <a:lnTo>
                  <a:pt x="2923" y="664"/>
                </a:lnTo>
                <a:lnTo>
                  <a:pt x="2923" y="664"/>
                </a:lnTo>
                <a:lnTo>
                  <a:pt x="2923" y="664"/>
                </a:lnTo>
                <a:lnTo>
                  <a:pt x="2921" y="663"/>
                </a:lnTo>
                <a:lnTo>
                  <a:pt x="2920" y="663"/>
                </a:lnTo>
                <a:lnTo>
                  <a:pt x="2919" y="663"/>
                </a:lnTo>
                <a:lnTo>
                  <a:pt x="2919" y="663"/>
                </a:lnTo>
                <a:lnTo>
                  <a:pt x="2917" y="662"/>
                </a:lnTo>
                <a:lnTo>
                  <a:pt x="2917" y="662"/>
                </a:lnTo>
                <a:lnTo>
                  <a:pt x="2914" y="662"/>
                </a:lnTo>
                <a:lnTo>
                  <a:pt x="2912" y="661"/>
                </a:lnTo>
                <a:lnTo>
                  <a:pt x="2911" y="661"/>
                </a:lnTo>
                <a:lnTo>
                  <a:pt x="2911" y="661"/>
                </a:lnTo>
                <a:lnTo>
                  <a:pt x="2910" y="661"/>
                </a:lnTo>
                <a:lnTo>
                  <a:pt x="2910" y="661"/>
                </a:lnTo>
                <a:lnTo>
                  <a:pt x="2910" y="661"/>
                </a:lnTo>
                <a:lnTo>
                  <a:pt x="2909" y="660"/>
                </a:lnTo>
                <a:lnTo>
                  <a:pt x="2909" y="660"/>
                </a:lnTo>
                <a:lnTo>
                  <a:pt x="2908" y="660"/>
                </a:lnTo>
                <a:lnTo>
                  <a:pt x="2906" y="660"/>
                </a:lnTo>
                <a:lnTo>
                  <a:pt x="2906" y="660"/>
                </a:lnTo>
                <a:lnTo>
                  <a:pt x="2906" y="660"/>
                </a:lnTo>
                <a:lnTo>
                  <a:pt x="2906" y="660"/>
                </a:lnTo>
                <a:lnTo>
                  <a:pt x="2906" y="659"/>
                </a:lnTo>
                <a:lnTo>
                  <a:pt x="2905" y="659"/>
                </a:lnTo>
                <a:lnTo>
                  <a:pt x="2904" y="659"/>
                </a:lnTo>
                <a:lnTo>
                  <a:pt x="2902" y="658"/>
                </a:lnTo>
                <a:lnTo>
                  <a:pt x="2930" y="635"/>
                </a:lnTo>
                <a:lnTo>
                  <a:pt x="2955" y="615"/>
                </a:lnTo>
                <a:lnTo>
                  <a:pt x="2976" y="596"/>
                </a:lnTo>
                <a:lnTo>
                  <a:pt x="2992" y="581"/>
                </a:lnTo>
                <a:lnTo>
                  <a:pt x="3000" y="574"/>
                </a:lnTo>
                <a:lnTo>
                  <a:pt x="3005" y="567"/>
                </a:lnTo>
                <a:lnTo>
                  <a:pt x="3009" y="561"/>
                </a:lnTo>
                <a:lnTo>
                  <a:pt x="3012" y="555"/>
                </a:lnTo>
                <a:lnTo>
                  <a:pt x="3014" y="550"/>
                </a:lnTo>
                <a:lnTo>
                  <a:pt x="3015" y="545"/>
                </a:lnTo>
                <a:lnTo>
                  <a:pt x="3015" y="539"/>
                </a:lnTo>
                <a:lnTo>
                  <a:pt x="3014" y="535"/>
                </a:lnTo>
                <a:lnTo>
                  <a:pt x="3008" y="530"/>
                </a:lnTo>
                <a:lnTo>
                  <a:pt x="3002" y="525"/>
                </a:lnTo>
                <a:lnTo>
                  <a:pt x="2995" y="522"/>
                </a:lnTo>
                <a:lnTo>
                  <a:pt x="2989" y="519"/>
                </a:lnTo>
                <a:lnTo>
                  <a:pt x="3002" y="509"/>
                </a:lnTo>
                <a:lnTo>
                  <a:pt x="3014" y="499"/>
                </a:lnTo>
                <a:lnTo>
                  <a:pt x="3016" y="496"/>
                </a:lnTo>
                <a:lnTo>
                  <a:pt x="3018" y="493"/>
                </a:lnTo>
                <a:lnTo>
                  <a:pt x="3020" y="489"/>
                </a:lnTo>
                <a:lnTo>
                  <a:pt x="3020" y="485"/>
                </a:lnTo>
                <a:lnTo>
                  <a:pt x="3020" y="481"/>
                </a:lnTo>
                <a:lnTo>
                  <a:pt x="3020" y="478"/>
                </a:lnTo>
                <a:lnTo>
                  <a:pt x="3018" y="474"/>
                </a:lnTo>
                <a:lnTo>
                  <a:pt x="3017" y="471"/>
                </a:lnTo>
                <a:lnTo>
                  <a:pt x="3012" y="466"/>
                </a:lnTo>
                <a:lnTo>
                  <a:pt x="3007" y="463"/>
                </a:lnTo>
                <a:lnTo>
                  <a:pt x="3002" y="459"/>
                </a:lnTo>
                <a:lnTo>
                  <a:pt x="2995" y="456"/>
                </a:lnTo>
                <a:lnTo>
                  <a:pt x="2989" y="454"/>
                </a:lnTo>
                <a:lnTo>
                  <a:pt x="2983" y="452"/>
                </a:lnTo>
                <a:lnTo>
                  <a:pt x="2977" y="451"/>
                </a:lnTo>
                <a:lnTo>
                  <a:pt x="2970" y="451"/>
                </a:lnTo>
                <a:lnTo>
                  <a:pt x="2961" y="450"/>
                </a:lnTo>
                <a:lnTo>
                  <a:pt x="2953" y="449"/>
                </a:lnTo>
                <a:lnTo>
                  <a:pt x="2963" y="441"/>
                </a:lnTo>
                <a:lnTo>
                  <a:pt x="2974" y="433"/>
                </a:lnTo>
                <a:lnTo>
                  <a:pt x="2984" y="424"/>
                </a:lnTo>
                <a:lnTo>
                  <a:pt x="2994" y="416"/>
                </a:lnTo>
                <a:lnTo>
                  <a:pt x="2996" y="413"/>
                </a:lnTo>
                <a:lnTo>
                  <a:pt x="2999" y="410"/>
                </a:lnTo>
                <a:lnTo>
                  <a:pt x="3000" y="407"/>
                </a:lnTo>
                <a:lnTo>
                  <a:pt x="3000" y="403"/>
                </a:lnTo>
                <a:lnTo>
                  <a:pt x="3000" y="399"/>
                </a:lnTo>
                <a:lnTo>
                  <a:pt x="3000" y="395"/>
                </a:lnTo>
                <a:lnTo>
                  <a:pt x="2999" y="392"/>
                </a:lnTo>
                <a:lnTo>
                  <a:pt x="2996" y="388"/>
                </a:lnTo>
                <a:lnTo>
                  <a:pt x="2990" y="381"/>
                </a:lnTo>
                <a:lnTo>
                  <a:pt x="2982" y="376"/>
                </a:lnTo>
                <a:lnTo>
                  <a:pt x="2974" y="372"/>
                </a:lnTo>
                <a:lnTo>
                  <a:pt x="2964" y="370"/>
                </a:lnTo>
                <a:lnTo>
                  <a:pt x="2964" y="369"/>
                </a:lnTo>
                <a:lnTo>
                  <a:pt x="2963" y="362"/>
                </a:lnTo>
                <a:lnTo>
                  <a:pt x="2961" y="355"/>
                </a:lnTo>
                <a:lnTo>
                  <a:pt x="2958" y="349"/>
                </a:lnTo>
                <a:lnTo>
                  <a:pt x="2953" y="344"/>
                </a:lnTo>
                <a:lnTo>
                  <a:pt x="2947" y="341"/>
                </a:lnTo>
                <a:lnTo>
                  <a:pt x="2941" y="340"/>
                </a:lnTo>
                <a:lnTo>
                  <a:pt x="2925" y="336"/>
                </a:lnTo>
                <a:lnTo>
                  <a:pt x="2911" y="334"/>
                </a:lnTo>
                <a:lnTo>
                  <a:pt x="2895" y="332"/>
                </a:lnTo>
                <a:lnTo>
                  <a:pt x="2880" y="331"/>
                </a:lnTo>
                <a:lnTo>
                  <a:pt x="2873" y="331"/>
                </a:lnTo>
                <a:lnTo>
                  <a:pt x="2866" y="331"/>
                </a:lnTo>
                <a:lnTo>
                  <a:pt x="2859" y="331"/>
                </a:lnTo>
                <a:lnTo>
                  <a:pt x="2852" y="332"/>
                </a:lnTo>
                <a:lnTo>
                  <a:pt x="2845" y="332"/>
                </a:lnTo>
                <a:lnTo>
                  <a:pt x="2839" y="334"/>
                </a:lnTo>
                <a:lnTo>
                  <a:pt x="2833" y="337"/>
                </a:lnTo>
                <a:lnTo>
                  <a:pt x="2828" y="342"/>
                </a:lnTo>
                <a:lnTo>
                  <a:pt x="2809" y="358"/>
                </a:lnTo>
                <a:lnTo>
                  <a:pt x="2788" y="375"/>
                </a:lnTo>
                <a:lnTo>
                  <a:pt x="2768" y="391"/>
                </a:lnTo>
                <a:lnTo>
                  <a:pt x="2749" y="407"/>
                </a:lnTo>
                <a:lnTo>
                  <a:pt x="2738" y="395"/>
                </a:lnTo>
                <a:lnTo>
                  <a:pt x="2732" y="387"/>
                </a:lnTo>
                <a:lnTo>
                  <a:pt x="2729" y="384"/>
                </a:lnTo>
                <a:lnTo>
                  <a:pt x="2726" y="381"/>
                </a:lnTo>
                <a:lnTo>
                  <a:pt x="2753" y="363"/>
                </a:lnTo>
                <a:lnTo>
                  <a:pt x="2780" y="347"/>
                </a:lnTo>
                <a:lnTo>
                  <a:pt x="2807" y="329"/>
                </a:lnTo>
                <a:lnTo>
                  <a:pt x="2833" y="311"/>
                </a:lnTo>
                <a:lnTo>
                  <a:pt x="2860" y="294"/>
                </a:lnTo>
                <a:lnTo>
                  <a:pt x="2886" y="276"/>
                </a:lnTo>
                <a:lnTo>
                  <a:pt x="2913" y="258"/>
                </a:lnTo>
                <a:lnTo>
                  <a:pt x="2940" y="241"/>
                </a:lnTo>
                <a:lnTo>
                  <a:pt x="2943" y="238"/>
                </a:lnTo>
                <a:lnTo>
                  <a:pt x="2945" y="235"/>
                </a:lnTo>
                <a:lnTo>
                  <a:pt x="2946" y="231"/>
                </a:lnTo>
                <a:lnTo>
                  <a:pt x="2947" y="227"/>
                </a:lnTo>
                <a:lnTo>
                  <a:pt x="2948" y="224"/>
                </a:lnTo>
                <a:lnTo>
                  <a:pt x="2947" y="220"/>
                </a:lnTo>
                <a:lnTo>
                  <a:pt x="2946" y="217"/>
                </a:lnTo>
                <a:lnTo>
                  <a:pt x="2944" y="213"/>
                </a:lnTo>
                <a:lnTo>
                  <a:pt x="2938" y="207"/>
                </a:lnTo>
                <a:lnTo>
                  <a:pt x="2931" y="201"/>
                </a:lnTo>
                <a:lnTo>
                  <a:pt x="2923" y="197"/>
                </a:lnTo>
                <a:lnTo>
                  <a:pt x="2916" y="194"/>
                </a:lnTo>
                <a:lnTo>
                  <a:pt x="2929" y="185"/>
                </a:lnTo>
                <a:lnTo>
                  <a:pt x="2942" y="176"/>
                </a:lnTo>
                <a:lnTo>
                  <a:pt x="2945" y="173"/>
                </a:lnTo>
                <a:lnTo>
                  <a:pt x="2947" y="170"/>
                </a:lnTo>
                <a:lnTo>
                  <a:pt x="2949" y="166"/>
                </a:lnTo>
                <a:lnTo>
                  <a:pt x="2950" y="163"/>
                </a:lnTo>
                <a:lnTo>
                  <a:pt x="2950" y="160"/>
                </a:lnTo>
                <a:lnTo>
                  <a:pt x="2949" y="156"/>
                </a:lnTo>
                <a:lnTo>
                  <a:pt x="2948" y="153"/>
                </a:lnTo>
                <a:lnTo>
                  <a:pt x="2947" y="148"/>
                </a:lnTo>
                <a:lnTo>
                  <a:pt x="2942" y="143"/>
                </a:lnTo>
                <a:lnTo>
                  <a:pt x="2937" y="139"/>
                </a:lnTo>
                <a:lnTo>
                  <a:pt x="2931" y="136"/>
                </a:lnTo>
                <a:lnTo>
                  <a:pt x="2926" y="133"/>
                </a:lnTo>
                <a:lnTo>
                  <a:pt x="2920" y="131"/>
                </a:lnTo>
                <a:lnTo>
                  <a:pt x="2914" y="129"/>
                </a:lnTo>
                <a:lnTo>
                  <a:pt x="2908" y="128"/>
                </a:lnTo>
                <a:lnTo>
                  <a:pt x="2902" y="127"/>
                </a:lnTo>
                <a:lnTo>
                  <a:pt x="2890" y="125"/>
                </a:lnTo>
                <a:lnTo>
                  <a:pt x="2879" y="122"/>
                </a:lnTo>
                <a:lnTo>
                  <a:pt x="2890" y="115"/>
                </a:lnTo>
                <a:lnTo>
                  <a:pt x="2901" y="108"/>
                </a:lnTo>
                <a:lnTo>
                  <a:pt x="2911" y="101"/>
                </a:lnTo>
                <a:lnTo>
                  <a:pt x="2922" y="94"/>
                </a:lnTo>
                <a:lnTo>
                  <a:pt x="2924" y="90"/>
                </a:lnTo>
                <a:lnTo>
                  <a:pt x="2926" y="87"/>
                </a:lnTo>
                <a:lnTo>
                  <a:pt x="2927" y="84"/>
                </a:lnTo>
                <a:lnTo>
                  <a:pt x="2928" y="80"/>
                </a:lnTo>
                <a:lnTo>
                  <a:pt x="2929" y="77"/>
                </a:lnTo>
                <a:lnTo>
                  <a:pt x="2928" y="73"/>
                </a:lnTo>
                <a:lnTo>
                  <a:pt x="2927" y="70"/>
                </a:lnTo>
                <a:lnTo>
                  <a:pt x="2926" y="66"/>
                </a:lnTo>
                <a:lnTo>
                  <a:pt x="2919" y="58"/>
                </a:lnTo>
                <a:lnTo>
                  <a:pt x="2912" y="52"/>
                </a:lnTo>
                <a:lnTo>
                  <a:pt x="2903" y="48"/>
                </a:lnTo>
                <a:lnTo>
                  <a:pt x="2893" y="46"/>
                </a:lnTo>
                <a:lnTo>
                  <a:pt x="2892" y="39"/>
                </a:lnTo>
                <a:lnTo>
                  <a:pt x="2892" y="32"/>
                </a:lnTo>
                <a:lnTo>
                  <a:pt x="2888" y="26"/>
                </a:lnTo>
                <a:lnTo>
                  <a:pt x="2884" y="22"/>
                </a:lnTo>
                <a:lnTo>
                  <a:pt x="2879" y="19"/>
                </a:lnTo>
                <a:lnTo>
                  <a:pt x="2872" y="17"/>
                </a:lnTo>
                <a:lnTo>
                  <a:pt x="2857" y="13"/>
                </a:lnTo>
                <a:lnTo>
                  <a:pt x="2844" y="10"/>
                </a:lnTo>
                <a:lnTo>
                  <a:pt x="2828" y="6"/>
                </a:lnTo>
                <a:lnTo>
                  <a:pt x="2814" y="5"/>
                </a:lnTo>
                <a:lnTo>
                  <a:pt x="2807" y="4"/>
                </a:lnTo>
                <a:lnTo>
                  <a:pt x="2800" y="3"/>
                </a:lnTo>
                <a:lnTo>
                  <a:pt x="2793" y="3"/>
                </a:lnTo>
                <a:lnTo>
                  <a:pt x="2786" y="4"/>
                </a:lnTo>
                <a:lnTo>
                  <a:pt x="2780" y="4"/>
                </a:lnTo>
                <a:lnTo>
                  <a:pt x="2774" y="5"/>
                </a:lnTo>
                <a:lnTo>
                  <a:pt x="2768" y="8"/>
                </a:lnTo>
                <a:lnTo>
                  <a:pt x="2763" y="13"/>
                </a:lnTo>
                <a:lnTo>
                  <a:pt x="2721" y="41"/>
                </a:lnTo>
                <a:lnTo>
                  <a:pt x="2680" y="70"/>
                </a:lnTo>
                <a:lnTo>
                  <a:pt x="2638" y="98"/>
                </a:lnTo>
                <a:lnTo>
                  <a:pt x="2597" y="126"/>
                </a:lnTo>
                <a:lnTo>
                  <a:pt x="2555" y="154"/>
                </a:lnTo>
                <a:lnTo>
                  <a:pt x="2514" y="183"/>
                </a:lnTo>
                <a:lnTo>
                  <a:pt x="2472" y="211"/>
                </a:lnTo>
                <a:lnTo>
                  <a:pt x="2431" y="239"/>
                </a:lnTo>
                <a:lnTo>
                  <a:pt x="2429" y="236"/>
                </a:lnTo>
                <a:lnTo>
                  <a:pt x="2426" y="232"/>
                </a:lnTo>
                <a:lnTo>
                  <a:pt x="2413" y="228"/>
                </a:lnTo>
                <a:lnTo>
                  <a:pt x="2401" y="224"/>
                </a:lnTo>
                <a:lnTo>
                  <a:pt x="2388" y="221"/>
                </a:lnTo>
                <a:lnTo>
                  <a:pt x="2375" y="219"/>
                </a:lnTo>
                <a:lnTo>
                  <a:pt x="2362" y="217"/>
                </a:lnTo>
                <a:lnTo>
                  <a:pt x="2348" y="216"/>
                </a:lnTo>
                <a:lnTo>
                  <a:pt x="2336" y="216"/>
                </a:lnTo>
                <a:lnTo>
                  <a:pt x="2323" y="217"/>
                </a:lnTo>
                <a:lnTo>
                  <a:pt x="2302" y="230"/>
                </a:lnTo>
                <a:lnTo>
                  <a:pt x="2281" y="244"/>
                </a:lnTo>
                <a:lnTo>
                  <a:pt x="2261" y="257"/>
                </a:lnTo>
                <a:lnTo>
                  <a:pt x="2240" y="271"/>
                </a:lnTo>
                <a:lnTo>
                  <a:pt x="2219" y="284"/>
                </a:lnTo>
                <a:lnTo>
                  <a:pt x="2199" y="298"/>
                </a:lnTo>
                <a:lnTo>
                  <a:pt x="2178" y="311"/>
                </a:lnTo>
                <a:lnTo>
                  <a:pt x="2158" y="325"/>
                </a:lnTo>
                <a:lnTo>
                  <a:pt x="2157" y="322"/>
                </a:lnTo>
                <a:lnTo>
                  <a:pt x="2155" y="319"/>
                </a:lnTo>
                <a:lnTo>
                  <a:pt x="2149" y="312"/>
                </a:lnTo>
                <a:lnTo>
                  <a:pt x="2143" y="308"/>
                </a:lnTo>
                <a:lnTo>
                  <a:pt x="2137" y="304"/>
                </a:lnTo>
                <a:lnTo>
                  <a:pt x="2130" y="301"/>
                </a:lnTo>
                <a:lnTo>
                  <a:pt x="2142" y="292"/>
                </a:lnTo>
                <a:lnTo>
                  <a:pt x="2154" y="282"/>
                </a:lnTo>
                <a:lnTo>
                  <a:pt x="2158" y="279"/>
                </a:lnTo>
                <a:lnTo>
                  <a:pt x="2160" y="275"/>
                </a:lnTo>
                <a:lnTo>
                  <a:pt x="2161" y="272"/>
                </a:lnTo>
                <a:lnTo>
                  <a:pt x="2162" y="269"/>
                </a:lnTo>
                <a:lnTo>
                  <a:pt x="2162" y="265"/>
                </a:lnTo>
                <a:lnTo>
                  <a:pt x="2161" y="261"/>
                </a:lnTo>
                <a:lnTo>
                  <a:pt x="2160" y="257"/>
                </a:lnTo>
                <a:lnTo>
                  <a:pt x="2159" y="254"/>
                </a:lnTo>
                <a:lnTo>
                  <a:pt x="2155" y="251"/>
                </a:lnTo>
                <a:lnTo>
                  <a:pt x="2153" y="249"/>
                </a:lnTo>
                <a:lnTo>
                  <a:pt x="2162" y="243"/>
                </a:lnTo>
                <a:lnTo>
                  <a:pt x="2171" y="236"/>
                </a:lnTo>
                <a:lnTo>
                  <a:pt x="2174" y="232"/>
                </a:lnTo>
                <a:lnTo>
                  <a:pt x="2176" y="229"/>
                </a:lnTo>
                <a:lnTo>
                  <a:pt x="2177" y="226"/>
                </a:lnTo>
                <a:lnTo>
                  <a:pt x="2178" y="222"/>
                </a:lnTo>
                <a:lnTo>
                  <a:pt x="2178" y="219"/>
                </a:lnTo>
                <a:lnTo>
                  <a:pt x="2177" y="216"/>
                </a:lnTo>
                <a:lnTo>
                  <a:pt x="2176" y="212"/>
                </a:lnTo>
                <a:lnTo>
                  <a:pt x="2174" y="208"/>
                </a:lnTo>
                <a:lnTo>
                  <a:pt x="2168" y="202"/>
                </a:lnTo>
                <a:lnTo>
                  <a:pt x="2161" y="198"/>
                </a:lnTo>
                <a:lnTo>
                  <a:pt x="2154" y="194"/>
                </a:lnTo>
                <a:lnTo>
                  <a:pt x="2146" y="191"/>
                </a:lnTo>
                <a:lnTo>
                  <a:pt x="2160" y="182"/>
                </a:lnTo>
                <a:lnTo>
                  <a:pt x="2174" y="172"/>
                </a:lnTo>
                <a:lnTo>
                  <a:pt x="2176" y="168"/>
                </a:lnTo>
                <a:lnTo>
                  <a:pt x="2178" y="165"/>
                </a:lnTo>
                <a:lnTo>
                  <a:pt x="2180" y="162"/>
                </a:lnTo>
                <a:lnTo>
                  <a:pt x="2180" y="159"/>
                </a:lnTo>
                <a:lnTo>
                  <a:pt x="2180" y="155"/>
                </a:lnTo>
                <a:lnTo>
                  <a:pt x="2180" y="152"/>
                </a:lnTo>
                <a:lnTo>
                  <a:pt x="2179" y="147"/>
                </a:lnTo>
                <a:lnTo>
                  <a:pt x="2176" y="143"/>
                </a:lnTo>
                <a:lnTo>
                  <a:pt x="2171" y="139"/>
                </a:lnTo>
                <a:lnTo>
                  <a:pt x="2166" y="135"/>
                </a:lnTo>
                <a:lnTo>
                  <a:pt x="2160" y="132"/>
                </a:lnTo>
                <a:lnTo>
                  <a:pt x="2153" y="129"/>
                </a:lnTo>
                <a:lnTo>
                  <a:pt x="2147" y="127"/>
                </a:lnTo>
                <a:lnTo>
                  <a:pt x="2141" y="125"/>
                </a:lnTo>
                <a:lnTo>
                  <a:pt x="2134" y="124"/>
                </a:lnTo>
                <a:lnTo>
                  <a:pt x="2127" y="124"/>
                </a:lnTo>
                <a:lnTo>
                  <a:pt x="2117" y="122"/>
                </a:lnTo>
                <a:lnTo>
                  <a:pt x="2108" y="120"/>
                </a:lnTo>
                <a:lnTo>
                  <a:pt x="2119" y="112"/>
                </a:lnTo>
                <a:lnTo>
                  <a:pt x="2130" y="105"/>
                </a:lnTo>
                <a:lnTo>
                  <a:pt x="2141" y="97"/>
                </a:lnTo>
                <a:lnTo>
                  <a:pt x="2152" y="89"/>
                </a:lnTo>
                <a:lnTo>
                  <a:pt x="2154" y="85"/>
                </a:lnTo>
                <a:lnTo>
                  <a:pt x="2157" y="82"/>
                </a:lnTo>
                <a:lnTo>
                  <a:pt x="2158" y="79"/>
                </a:lnTo>
                <a:lnTo>
                  <a:pt x="2159" y="76"/>
                </a:lnTo>
                <a:lnTo>
                  <a:pt x="2159" y="72"/>
                </a:lnTo>
                <a:lnTo>
                  <a:pt x="2158" y="69"/>
                </a:lnTo>
                <a:lnTo>
                  <a:pt x="2157" y="64"/>
                </a:lnTo>
                <a:lnTo>
                  <a:pt x="2155" y="60"/>
                </a:lnTo>
                <a:lnTo>
                  <a:pt x="2147" y="54"/>
                </a:lnTo>
                <a:lnTo>
                  <a:pt x="2140" y="49"/>
                </a:lnTo>
                <a:lnTo>
                  <a:pt x="2131" y="45"/>
                </a:lnTo>
                <a:lnTo>
                  <a:pt x="2121" y="43"/>
                </a:lnTo>
                <a:lnTo>
                  <a:pt x="2120" y="34"/>
                </a:lnTo>
                <a:lnTo>
                  <a:pt x="2118" y="27"/>
                </a:lnTo>
                <a:lnTo>
                  <a:pt x="2115" y="23"/>
                </a:lnTo>
                <a:lnTo>
                  <a:pt x="2112" y="20"/>
                </a:lnTo>
                <a:lnTo>
                  <a:pt x="2108" y="17"/>
                </a:lnTo>
                <a:lnTo>
                  <a:pt x="2104" y="14"/>
                </a:lnTo>
                <a:lnTo>
                  <a:pt x="2100" y="12"/>
                </a:lnTo>
                <a:lnTo>
                  <a:pt x="2095" y="11"/>
                </a:lnTo>
                <a:lnTo>
                  <a:pt x="2089" y="10"/>
                </a:lnTo>
                <a:lnTo>
                  <a:pt x="2084" y="8"/>
                </a:lnTo>
                <a:lnTo>
                  <a:pt x="2067" y="5"/>
                </a:lnTo>
                <a:lnTo>
                  <a:pt x="2049" y="3"/>
                </a:lnTo>
                <a:lnTo>
                  <a:pt x="2032" y="2"/>
                </a:lnTo>
                <a:lnTo>
                  <a:pt x="2014" y="1"/>
                </a:lnTo>
                <a:lnTo>
                  <a:pt x="2008" y="0"/>
                </a:lnTo>
                <a:lnTo>
                  <a:pt x="2003" y="0"/>
                </a:lnTo>
                <a:lnTo>
                  <a:pt x="1998" y="1"/>
                </a:lnTo>
                <a:lnTo>
                  <a:pt x="1993" y="2"/>
                </a:lnTo>
                <a:lnTo>
                  <a:pt x="1988" y="3"/>
                </a:lnTo>
                <a:lnTo>
                  <a:pt x="1984" y="5"/>
                </a:lnTo>
                <a:lnTo>
                  <a:pt x="1980" y="8"/>
                </a:lnTo>
                <a:lnTo>
                  <a:pt x="1976" y="12"/>
                </a:lnTo>
                <a:lnTo>
                  <a:pt x="1946" y="33"/>
                </a:lnTo>
                <a:lnTo>
                  <a:pt x="1917" y="55"/>
                </a:lnTo>
                <a:lnTo>
                  <a:pt x="1887" y="76"/>
                </a:lnTo>
                <a:lnTo>
                  <a:pt x="1858" y="98"/>
                </a:lnTo>
                <a:lnTo>
                  <a:pt x="1834" y="114"/>
                </a:lnTo>
                <a:lnTo>
                  <a:pt x="1809" y="130"/>
                </a:lnTo>
                <a:lnTo>
                  <a:pt x="1784" y="147"/>
                </a:lnTo>
                <a:lnTo>
                  <a:pt x="1759" y="164"/>
                </a:lnTo>
                <a:lnTo>
                  <a:pt x="1734" y="181"/>
                </a:lnTo>
                <a:lnTo>
                  <a:pt x="1711" y="197"/>
                </a:lnTo>
                <a:lnTo>
                  <a:pt x="1686" y="215"/>
                </a:lnTo>
                <a:lnTo>
                  <a:pt x="1662" y="232"/>
                </a:lnTo>
                <a:lnTo>
                  <a:pt x="1642" y="250"/>
                </a:lnTo>
                <a:lnTo>
                  <a:pt x="1620" y="269"/>
                </a:lnTo>
                <a:lnTo>
                  <a:pt x="1599" y="286"/>
                </a:lnTo>
                <a:lnTo>
                  <a:pt x="1578" y="305"/>
                </a:lnTo>
                <a:lnTo>
                  <a:pt x="1563" y="315"/>
                </a:lnTo>
                <a:lnTo>
                  <a:pt x="1550" y="327"/>
                </a:lnTo>
                <a:lnTo>
                  <a:pt x="1535" y="337"/>
                </a:lnTo>
                <a:lnTo>
                  <a:pt x="1521" y="349"/>
                </a:lnTo>
                <a:lnTo>
                  <a:pt x="1517" y="349"/>
                </a:lnTo>
                <a:lnTo>
                  <a:pt x="1514" y="349"/>
                </a:lnTo>
                <a:lnTo>
                  <a:pt x="1511" y="349"/>
                </a:lnTo>
                <a:lnTo>
                  <a:pt x="1507" y="348"/>
                </a:lnTo>
                <a:lnTo>
                  <a:pt x="1501" y="344"/>
                </a:lnTo>
                <a:lnTo>
                  <a:pt x="1496" y="341"/>
                </a:lnTo>
                <a:lnTo>
                  <a:pt x="1491" y="337"/>
                </a:lnTo>
                <a:lnTo>
                  <a:pt x="1486" y="335"/>
                </a:lnTo>
                <a:lnTo>
                  <a:pt x="1483" y="334"/>
                </a:lnTo>
                <a:lnTo>
                  <a:pt x="1480" y="333"/>
                </a:lnTo>
                <a:lnTo>
                  <a:pt x="1475" y="333"/>
                </a:lnTo>
                <a:lnTo>
                  <a:pt x="1472" y="334"/>
                </a:lnTo>
                <a:lnTo>
                  <a:pt x="1468" y="340"/>
                </a:lnTo>
                <a:lnTo>
                  <a:pt x="1464" y="347"/>
                </a:lnTo>
                <a:lnTo>
                  <a:pt x="1460" y="353"/>
                </a:lnTo>
                <a:lnTo>
                  <a:pt x="1458" y="360"/>
                </a:lnTo>
                <a:lnTo>
                  <a:pt x="1456" y="367"/>
                </a:lnTo>
                <a:lnTo>
                  <a:pt x="1456" y="375"/>
                </a:lnTo>
                <a:lnTo>
                  <a:pt x="1457" y="383"/>
                </a:lnTo>
                <a:lnTo>
                  <a:pt x="1459" y="392"/>
                </a:lnTo>
                <a:lnTo>
                  <a:pt x="1451" y="397"/>
                </a:lnTo>
                <a:lnTo>
                  <a:pt x="1441" y="403"/>
                </a:lnTo>
                <a:lnTo>
                  <a:pt x="1440" y="398"/>
                </a:lnTo>
                <a:lnTo>
                  <a:pt x="1440" y="393"/>
                </a:lnTo>
                <a:lnTo>
                  <a:pt x="1437" y="392"/>
                </a:lnTo>
                <a:lnTo>
                  <a:pt x="1434" y="391"/>
                </a:lnTo>
                <a:lnTo>
                  <a:pt x="1431" y="391"/>
                </a:lnTo>
                <a:lnTo>
                  <a:pt x="1428" y="391"/>
                </a:lnTo>
                <a:lnTo>
                  <a:pt x="1425" y="392"/>
                </a:lnTo>
                <a:lnTo>
                  <a:pt x="1421" y="393"/>
                </a:lnTo>
                <a:lnTo>
                  <a:pt x="1417" y="396"/>
                </a:lnTo>
                <a:lnTo>
                  <a:pt x="1414" y="399"/>
                </a:lnTo>
                <a:close/>
                <a:moveTo>
                  <a:pt x="124" y="1542"/>
                </a:moveTo>
                <a:lnTo>
                  <a:pt x="120" y="1544"/>
                </a:lnTo>
                <a:lnTo>
                  <a:pt x="115" y="1544"/>
                </a:lnTo>
                <a:lnTo>
                  <a:pt x="111" y="1544"/>
                </a:lnTo>
                <a:lnTo>
                  <a:pt x="108" y="1544"/>
                </a:lnTo>
                <a:lnTo>
                  <a:pt x="104" y="1544"/>
                </a:lnTo>
                <a:lnTo>
                  <a:pt x="100" y="1544"/>
                </a:lnTo>
                <a:lnTo>
                  <a:pt x="96" y="1546"/>
                </a:lnTo>
                <a:lnTo>
                  <a:pt x="91" y="1549"/>
                </a:lnTo>
                <a:lnTo>
                  <a:pt x="96" y="1559"/>
                </a:lnTo>
                <a:lnTo>
                  <a:pt x="102" y="1568"/>
                </a:lnTo>
                <a:lnTo>
                  <a:pt x="105" y="1572"/>
                </a:lnTo>
                <a:lnTo>
                  <a:pt x="108" y="1574"/>
                </a:lnTo>
                <a:lnTo>
                  <a:pt x="110" y="1575"/>
                </a:lnTo>
                <a:lnTo>
                  <a:pt x="111" y="1574"/>
                </a:lnTo>
                <a:lnTo>
                  <a:pt x="114" y="1574"/>
                </a:lnTo>
                <a:lnTo>
                  <a:pt x="117" y="1572"/>
                </a:lnTo>
                <a:lnTo>
                  <a:pt x="115" y="1568"/>
                </a:lnTo>
                <a:lnTo>
                  <a:pt x="115" y="1564"/>
                </a:lnTo>
                <a:lnTo>
                  <a:pt x="117" y="1560"/>
                </a:lnTo>
                <a:lnTo>
                  <a:pt x="119" y="1557"/>
                </a:lnTo>
                <a:lnTo>
                  <a:pt x="122" y="1554"/>
                </a:lnTo>
                <a:lnTo>
                  <a:pt x="124" y="1550"/>
                </a:lnTo>
                <a:lnTo>
                  <a:pt x="125" y="1546"/>
                </a:lnTo>
                <a:lnTo>
                  <a:pt x="124" y="1542"/>
                </a:lnTo>
                <a:close/>
                <a:moveTo>
                  <a:pt x="400" y="2033"/>
                </a:moveTo>
                <a:lnTo>
                  <a:pt x="400" y="2042"/>
                </a:lnTo>
                <a:lnTo>
                  <a:pt x="400" y="2049"/>
                </a:lnTo>
                <a:lnTo>
                  <a:pt x="401" y="2055"/>
                </a:lnTo>
                <a:lnTo>
                  <a:pt x="403" y="2061"/>
                </a:lnTo>
                <a:lnTo>
                  <a:pt x="405" y="2066"/>
                </a:lnTo>
                <a:lnTo>
                  <a:pt x="409" y="2071"/>
                </a:lnTo>
                <a:lnTo>
                  <a:pt x="413" y="2076"/>
                </a:lnTo>
                <a:lnTo>
                  <a:pt x="419" y="2083"/>
                </a:lnTo>
                <a:lnTo>
                  <a:pt x="427" y="2080"/>
                </a:lnTo>
                <a:lnTo>
                  <a:pt x="434" y="2078"/>
                </a:lnTo>
                <a:lnTo>
                  <a:pt x="441" y="2074"/>
                </a:lnTo>
                <a:lnTo>
                  <a:pt x="446" y="2070"/>
                </a:lnTo>
                <a:lnTo>
                  <a:pt x="450" y="2066"/>
                </a:lnTo>
                <a:lnTo>
                  <a:pt x="452" y="2061"/>
                </a:lnTo>
                <a:lnTo>
                  <a:pt x="453" y="2054"/>
                </a:lnTo>
                <a:lnTo>
                  <a:pt x="452" y="2048"/>
                </a:lnTo>
                <a:lnTo>
                  <a:pt x="448" y="2048"/>
                </a:lnTo>
                <a:lnTo>
                  <a:pt x="445" y="2047"/>
                </a:lnTo>
                <a:lnTo>
                  <a:pt x="442" y="2046"/>
                </a:lnTo>
                <a:lnTo>
                  <a:pt x="438" y="2044"/>
                </a:lnTo>
                <a:lnTo>
                  <a:pt x="434" y="2039"/>
                </a:lnTo>
                <a:lnTo>
                  <a:pt x="429" y="2034"/>
                </a:lnTo>
                <a:lnTo>
                  <a:pt x="426" y="2031"/>
                </a:lnTo>
                <a:lnTo>
                  <a:pt x="424" y="2028"/>
                </a:lnTo>
                <a:lnTo>
                  <a:pt x="421" y="2027"/>
                </a:lnTo>
                <a:lnTo>
                  <a:pt x="418" y="2026"/>
                </a:lnTo>
                <a:lnTo>
                  <a:pt x="414" y="2026"/>
                </a:lnTo>
                <a:lnTo>
                  <a:pt x="410" y="2027"/>
                </a:lnTo>
                <a:lnTo>
                  <a:pt x="405" y="2029"/>
                </a:lnTo>
                <a:lnTo>
                  <a:pt x="400" y="2033"/>
                </a:lnTo>
                <a:close/>
                <a:moveTo>
                  <a:pt x="0" y="1915"/>
                </a:moveTo>
                <a:lnTo>
                  <a:pt x="2" y="1926"/>
                </a:lnTo>
                <a:lnTo>
                  <a:pt x="4" y="1935"/>
                </a:lnTo>
                <a:lnTo>
                  <a:pt x="7" y="1944"/>
                </a:lnTo>
                <a:lnTo>
                  <a:pt x="12" y="1952"/>
                </a:lnTo>
                <a:lnTo>
                  <a:pt x="17" y="1959"/>
                </a:lnTo>
                <a:lnTo>
                  <a:pt x="25" y="1963"/>
                </a:lnTo>
                <a:lnTo>
                  <a:pt x="29" y="1965"/>
                </a:lnTo>
                <a:lnTo>
                  <a:pt x="33" y="1967"/>
                </a:lnTo>
                <a:lnTo>
                  <a:pt x="37" y="1968"/>
                </a:lnTo>
                <a:lnTo>
                  <a:pt x="42" y="1968"/>
                </a:lnTo>
                <a:lnTo>
                  <a:pt x="48" y="1968"/>
                </a:lnTo>
                <a:lnTo>
                  <a:pt x="54" y="1966"/>
                </a:lnTo>
                <a:lnTo>
                  <a:pt x="60" y="1964"/>
                </a:lnTo>
                <a:lnTo>
                  <a:pt x="64" y="1961"/>
                </a:lnTo>
                <a:lnTo>
                  <a:pt x="68" y="1957"/>
                </a:lnTo>
                <a:lnTo>
                  <a:pt x="71" y="1952"/>
                </a:lnTo>
                <a:lnTo>
                  <a:pt x="74" y="1947"/>
                </a:lnTo>
                <a:lnTo>
                  <a:pt x="76" y="1941"/>
                </a:lnTo>
                <a:lnTo>
                  <a:pt x="77" y="1931"/>
                </a:lnTo>
                <a:lnTo>
                  <a:pt x="76" y="1923"/>
                </a:lnTo>
                <a:lnTo>
                  <a:pt x="74" y="1914"/>
                </a:lnTo>
                <a:lnTo>
                  <a:pt x="72" y="1905"/>
                </a:lnTo>
                <a:lnTo>
                  <a:pt x="70" y="1901"/>
                </a:lnTo>
                <a:lnTo>
                  <a:pt x="68" y="1896"/>
                </a:lnTo>
                <a:lnTo>
                  <a:pt x="65" y="1893"/>
                </a:lnTo>
                <a:lnTo>
                  <a:pt x="62" y="1888"/>
                </a:lnTo>
                <a:lnTo>
                  <a:pt x="58" y="1885"/>
                </a:lnTo>
                <a:lnTo>
                  <a:pt x="54" y="1883"/>
                </a:lnTo>
                <a:lnTo>
                  <a:pt x="49" y="1881"/>
                </a:lnTo>
                <a:lnTo>
                  <a:pt x="44" y="1880"/>
                </a:lnTo>
                <a:lnTo>
                  <a:pt x="43" y="1880"/>
                </a:lnTo>
                <a:lnTo>
                  <a:pt x="35" y="1879"/>
                </a:lnTo>
                <a:lnTo>
                  <a:pt x="27" y="1880"/>
                </a:lnTo>
                <a:lnTo>
                  <a:pt x="18" y="1883"/>
                </a:lnTo>
                <a:lnTo>
                  <a:pt x="12" y="1887"/>
                </a:lnTo>
                <a:lnTo>
                  <a:pt x="7" y="1893"/>
                </a:lnTo>
                <a:lnTo>
                  <a:pt x="3" y="1899"/>
                </a:lnTo>
                <a:lnTo>
                  <a:pt x="2" y="1903"/>
                </a:lnTo>
                <a:lnTo>
                  <a:pt x="1" y="1907"/>
                </a:lnTo>
                <a:lnTo>
                  <a:pt x="0" y="1911"/>
                </a:lnTo>
                <a:lnTo>
                  <a:pt x="0" y="1915"/>
                </a:lnTo>
                <a:close/>
                <a:moveTo>
                  <a:pt x="243" y="2127"/>
                </a:moveTo>
                <a:lnTo>
                  <a:pt x="244" y="2135"/>
                </a:lnTo>
                <a:lnTo>
                  <a:pt x="247" y="2143"/>
                </a:lnTo>
                <a:lnTo>
                  <a:pt x="250" y="2148"/>
                </a:lnTo>
                <a:lnTo>
                  <a:pt x="253" y="2152"/>
                </a:lnTo>
                <a:lnTo>
                  <a:pt x="257" y="2156"/>
                </a:lnTo>
                <a:lnTo>
                  <a:pt x="262" y="2158"/>
                </a:lnTo>
                <a:lnTo>
                  <a:pt x="266" y="2160"/>
                </a:lnTo>
                <a:lnTo>
                  <a:pt x="271" y="2160"/>
                </a:lnTo>
                <a:lnTo>
                  <a:pt x="276" y="2160"/>
                </a:lnTo>
                <a:lnTo>
                  <a:pt x="282" y="2159"/>
                </a:lnTo>
                <a:lnTo>
                  <a:pt x="287" y="2158"/>
                </a:lnTo>
                <a:lnTo>
                  <a:pt x="292" y="2155"/>
                </a:lnTo>
                <a:lnTo>
                  <a:pt x="296" y="2152"/>
                </a:lnTo>
                <a:lnTo>
                  <a:pt x="300" y="2149"/>
                </a:lnTo>
                <a:lnTo>
                  <a:pt x="303" y="2144"/>
                </a:lnTo>
                <a:lnTo>
                  <a:pt x="305" y="2139"/>
                </a:lnTo>
                <a:lnTo>
                  <a:pt x="304" y="2133"/>
                </a:lnTo>
                <a:lnTo>
                  <a:pt x="302" y="2128"/>
                </a:lnTo>
                <a:lnTo>
                  <a:pt x="300" y="2124"/>
                </a:lnTo>
                <a:lnTo>
                  <a:pt x="297" y="2121"/>
                </a:lnTo>
                <a:lnTo>
                  <a:pt x="294" y="2119"/>
                </a:lnTo>
                <a:lnTo>
                  <a:pt x="291" y="2117"/>
                </a:lnTo>
                <a:lnTo>
                  <a:pt x="287" y="2117"/>
                </a:lnTo>
                <a:lnTo>
                  <a:pt x="283" y="2116"/>
                </a:lnTo>
                <a:lnTo>
                  <a:pt x="273" y="2117"/>
                </a:lnTo>
                <a:lnTo>
                  <a:pt x="264" y="2119"/>
                </a:lnTo>
                <a:lnTo>
                  <a:pt x="254" y="2123"/>
                </a:lnTo>
                <a:lnTo>
                  <a:pt x="243" y="2127"/>
                </a:lnTo>
                <a:close/>
                <a:moveTo>
                  <a:pt x="133" y="1995"/>
                </a:moveTo>
                <a:lnTo>
                  <a:pt x="135" y="2009"/>
                </a:lnTo>
                <a:lnTo>
                  <a:pt x="138" y="2019"/>
                </a:lnTo>
                <a:lnTo>
                  <a:pt x="143" y="2028"/>
                </a:lnTo>
                <a:lnTo>
                  <a:pt x="148" y="2037"/>
                </a:lnTo>
                <a:lnTo>
                  <a:pt x="156" y="2042"/>
                </a:lnTo>
                <a:lnTo>
                  <a:pt x="163" y="2046"/>
                </a:lnTo>
                <a:lnTo>
                  <a:pt x="170" y="2048"/>
                </a:lnTo>
                <a:lnTo>
                  <a:pt x="178" y="2049"/>
                </a:lnTo>
                <a:lnTo>
                  <a:pt x="187" y="2049"/>
                </a:lnTo>
                <a:lnTo>
                  <a:pt x="195" y="2048"/>
                </a:lnTo>
                <a:lnTo>
                  <a:pt x="203" y="2045"/>
                </a:lnTo>
                <a:lnTo>
                  <a:pt x="211" y="2041"/>
                </a:lnTo>
                <a:lnTo>
                  <a:pt x="219" y="2036"/>
                </a:lnTo>
                <a:lnTo>
                  <a:pt x="225" y="2029"/>
                </a:lnTo>
                <a:lnTo>
                  <a:pt x="230" y="2022"/>
                </a:lnTo>
                <a:lnTo>
                  <a:pt x="234" y="2015"/>
                </a:lnTo>
                <a:lnTo>
                  <a:pt x="232" y="2005"/>
                </a:lnTo>
                <a:lnTo>
                  <a:pt x="229" y="1997"/>
                </a:lnTo>
                <a:lnTo>
                  <a:pt x="225" y="1991"/>
                </a:lnTo>
                <a:lnTo>
                  <a:pt x="220" y="1986"/>
                </a:lnTo>
                <a:lnTo>
                  <a:pt x="215" y="1982"/>
                </a:lnTo>
                <a:lnTo>
                  <a:pt x="209" y="1979"/>
                </a:lnTo>
                <a:lnTo>
                  <a:pt x="203" y="1978"/>
                </a:lnTo>
                <a:lnTo>
                  <a:pt x="197" y="1977"/>
                </a:lnTo>
                <a:lnTo>
                  <a:pt x="190" y="1977"/>
                </a:lnTo>
                <a:lnTo>
                  <a:pt x="183" y="1978"/>
                </a:lnTo>
                <a:lnTo>
                  <a:pt x="174" y="1980"/>
                </a:lnTo>
                <a:lnTo>
                  <a:pt x="167" y="1982"/>
                </a:lnTo>
                <a:lnTo>
                  <a:pt x="151" y="1988"/>
                </a:lnTo>
                <a:lnTo>
                  <a:pt x="133" y="1995"/>
                </a:lnTo>
                <a:close/>
                <a:moveTo>
                  <a:pt x="377" y="1937"/>
                </a:moveTo>
                <a:lnTo>
                  <a:pt x="378" y="1945"/>
                </a:lnTo>
                <a:lnTo>
                  <a:pt x="380" y="1952"/>
                </a:lnTo>
                <a:lnTo>
                  <a:pt x="383" y="1958"/>
                </a:lnTo>
                <a:lnTo>
                  <a:pt x="386" y="1962"/>
                </a:lnTo>
                <a:lnTo>
                  <a:pt x="390" y="1966"/>
                </a:lnTo>
                <a:lnTo>
                  <a:pt x="394" y="1968"/>
                </a:lnTo>
                <a:lnTo>
                  <a:pt x="399" y="1969"/>
                </a:lnTo>
                <a:lnTo>
                  <a:pt x="404" y="1970"/>
                </a:lnTo>
                <a:lnTo>
                  <a:pt x="410" y="1970"/>
                </a:lnTo>
                <a:lnTo>
                  <a:pt x="414" y="1969"/>
                </a:lnTo>
                <a:lnTo>
                  <a:pt x="419" y="1967"/>
                </a:lnTo>
                <a:lnTo>
                  <a:pt x="424" y="1965"/>
                </a:lnTo>
                <a:lnTo>
                  <a:pt x="428" y="1962"/>
                </a:lnTo>
                <a:lnTo>
                  <a:pt x="432" y="1958"/>
                </a:lnTo>
                <a:lnTo>
                  <a:pt x="435" y="1954"/>
                </a:lnTo>
                <a:lnTo>
                  <a:pt x="437" y="1950"/>
                </a:lnTo>
                <a:lnTo>
                  <a:pt x="436" y="1943"/>
                </a:lnTo>
                <a:lnTo>
                  <a:pt x="434" y="1938"/>
                </a:lnTo>
                <a:lnTo>
                  <a:pt x="432" y="1935"/>
                </a:lnTo>
                <a:lnTo>
                  <a:pt x="429" y="1932"/>
                </a:lnTo>
                <a:lnTo>
                  <a:pt x="426" y="1929"/>
                </a:lnTo>
                <a:lnTo>
                  <a:pt x="423" y="1928"/>
                </a:lnTo>
                <a:lnTo>
                  <a:pt x="419" y="1927"/>
                </a:lnTo>
                <a:lnTo>
                  <a:pt x="415" y="1926"/>
                </a:lnTo>
                <a:lnTo>
                  <a:pt x="406" y="1927"/>
                </a:lnTo>
                <a:lnTo>
                  <a:pt x="397" y="1929"/>
                </a:lnTo>
                <a:lnTo>
                  <a:pt x="387" y="1933"/>
                </a:lnTo>
                <a:lnTo>
                  <a:pt x="377" y="1937"/>
                </a:lnTo>
                <a:close/>
                <a:moveTo>
                  <a:pt x="574" y="2184"/>
                </a:moveTo>
                <a:lnTo>
                  <a:pt x="576" y="2187"/>
                </a:lnTo>
                <a:lnTo>
                  <a:pt x="578" y="2189"/>
                </a:lnTo>
                <a:lnTo>
                  <a:pt x="580" y="2191"/>
                </a:lnTo>
                <a:lnTo>
                  <a:pt x="582" y="2192"/>
                </a:lnTo>
                <a:lnTo>
                  <a:pt x="587" y="2193"/>
                </a:lnTo>
                <a:lnTo>
                  <a:pt x="592" y="2192"/>
                </a:lnTo>
                <a:lnTo>
                  <a:pt x="604" y="2188"/>
                </a:lnTo>
                <a:lnTo>
                  <a:pt x="616" y="2181"/>
                </a:lnTo>
                <a:lnTo>
                  <a:pt x="612" y="2173"/>
                </a:lnTo>
                <a:lnTo>
                  <a:pt x="607" y="2164"/>
                </a:lnTo>
                <a:lnTo>
                  <a:pt x="595" y="2167"/>
                </a:lnTo>
                <a:lnTo>
                  <a:pt x="588" y="2171"/>
                </a:lnTo>
                <a:lnTo>
                  <a:pt x="582" y="2176"/>
                </a:lnTo>
                <a:lnTo>
                  <a:pt x="574" y="2184"/>
                </a:lnTo>
                <a:close/>
                <a:moveTo>
                  <a:pt x="3669" y="182"/>
                </a:moveTo>
                <a:lnTo>
                  <a:pt x="3673" y="190"/>
                </a:lnTo>
                <a:lnTo>
                  <a:pt x="3676" y="197"/>
                </a:lnTo>
                <a:lnTo>
                  <a:pt x="3681" y="203"/>
                </a:lnTo>
                <a:lnTo>
                  <a:pt x="3685" y="210"/>
                </a:lnTo>
                <a:lnTo>
                  <a:pt x="3690" y="214"/>
                </a:lnTo>
                <a:lnTo>
                  <a:pt x="3694" y="217"/>
                </a:lnTo>
                <a:lnTo>
                  <a:pt x="3699" y="220"/>
                </a:lnTo>
                <a:lnTo>
                  <a:pt x="3704" y="222"/>
                </a:lnTo>
                <a:lnTo>
                  <a:pt x="3716" y="225"/>
                </a:lnTo>
                <a:lnTo>
                  <a:pt x="3726" y="225"/>
                </a:lnTo>
                <a:lnTo>
                  <a:pt x="3738" y="225"/>
                </a:lnTo>
                <a:lnTo>
                  <a:pt x="3750" y="223"/>
                </a:lnTo>
                <a:lnTo>
                  <a:pt x="3750" y="220"/>
                </a:lnTo>
                <a:lnTo>
                  <a:pt x="3750" y="218"/>
                </a:lnTo>
                <a:lnTo>
                  <a:pt x="3750" y="216"/>
                </a:lnTo>
                <a:lnTo>
                  <a:pt x="3751" y="213"/>
                </a:lnTo>
                <a:lnTo>
                  <a:pt x="3755" y="209"/>
                </a:lnTo>
                <a:lnTo>
                  <a:pt x="3761" y="206"/>
                </a:lnTo>
                <a:lnTo>
                  <a:pt x="3759" y="198"/>
                </a:lnTo>
                <a:lnTo>
                  <a:pt x="3757" y="192"/>
                </a:lnTo>
                <a:lnTo>
                  <a:pt x="3754" y="186"/>
                </a:lnTo>
                <a:lnTo>
                  <a:pt x="3750" y="181"/>
                </a:lnTo>
                <a:lnTo>
                  <a:pt x="3741" y="171"/>
                </a:lnTo>
                <a:lnTo>
                  <a:pt x="3732" y="164"/>
                </a:lnTo>
                <a:lnTo>
                  <a:pt x="3723" y="158"/>
                </a:lnTo>
                <a:lnTo>
                  <a:pt x="3713" y="153"/>
                </a:lnTo>
                <a:lnTo>
                  <a:pt x="3702" y="148"/>
                </a:lnTo>
                <a:lnTo>
                  <a:pt x="3693" y="145"/>
                </a:lnTo>
                <a:lnTo>
                  <a:pt x="3693" y="151"/>
                </a:lnTo>
                <a:lnTo>
                  <a:pt x="3692" y="156"/>
                </a:lnTo>
                <a:lnTo>
                  <a:pt x="3690" y="160"/>
                </a:lnTo>
                <a:lnTo>
                  <a:pt x="3687" y="165"/>
                </a:lnTo>
                <a:lnTo>
                  <a:pt x="3684" y="169"/>
                </a:lnTo>
                <a:lnTo>
                  <a:pt x="3680" y="173"/>
                </a:lnTo>
                <a:lnTo>
                  <a:pt x="3674" y="178"/>
                </a:lnTo>
                <a:lnTo>
                  <a:pt x="3669" y="182"/>
                </a:lnTo>
                <a:close/>
                <a:moveTo>
                  <a:pt x="3619" y="135"/>
                </a:moveTo>
                <a:lnTo>
                  <a:pt x="3612" y="124"/>
                </a:lnTo>
                <a:lnTo>
                  <a:pt x="3606" y="113"/>
                </a:lnTo>
                <a:lnTo>
                  <a:pt x="3600" y="105"/>
                </a:lnTo>
                <a:lnTo>
                  <a:pt x="3593" y="98"/>
                </a:lnTo>
                <a:lnTo>
                  <a:pt x="3590" y="96"/>
                </a:lnTo>
                <a:lnTo>
                  <a:pt x="3586" y="94"/>
                </a:lnTo>
                <a:lnTo>
                  <a:pt x="3582" y="94"/>
                </a:lnTo>
                <a:lnTo>
                  <a:pt x="3576" y="94"/>
                </a:lnTo>
                <a:lnTo>
                  <a:pt x="3572" y="95"/>
                </a:lnTo>
                <a:lnTo>
                  <a:pt x="3567" y="97"/>
                </a:lnTo>
                <a:lnTo>
                  <a:pt x="3562" y="101"/>
                </a:lnTo>
                <a:lnTo>
                  <a:pt x="3557" y="105"/>
                </a:lnTo>
                <a:lnTo>
                  <a:pt x="3559" y="117"/>
                </a:lnTo>
                <a:lnTo>
                  <a:pt x="3562" y="128"/>
                </a:lnTo>
                <a:lnTo>
                  <a:pt x="3565" y="133"/>
                </a:lnTo>
                <a:lnTo>
                  <a:pt x="3567" y="137"/>
                </a:lnTo>
                <a:lnTo>
                  <a:pt x="3571" y="141"/>
                </a:lnTo>
                <a:lnTo>
                  <a:pt x="3574" y="144"/>
                </a:lnTo>
                <a:lnTo>
                  <a:pt x="3578" y="147"/>
                </a:lnTo>
                <a:lnTo>
                  <a:pt x="3583" y="148"/>
                </a:lnTo>
                <a:lnTo>
                  <a:pt x="3588" y="150"/>
                </a:lnTo>
                <a:lnTo>
                  <a:pt x="3593" y="150"/>
                </a:lnTo>
                <a:lnTo>
                  <a:pt x="3599" y="147"/>
                </a:lnTo>
                <a:lnTo>
                  <a:pt x="3605" y="145"/>
                </a:lnTo>
                <a:lnTo>
                  <a:pt x="3611" y="141"/>
                </a:lnTo>
                <a:lnTo>
                  <a:pt x="3619" y="135"/>
                </a:lnTo>
                <a:close/>
                <a:moveTo>
                  <a:pt x="3836" y="279"/>
                </a:moveTo>
                <a:lnTo>
                  <a:pt x="3840" y="277"/>
                </a:lnTo>
                <a:lnTo>
                  <a:pt x="3842" y="275"/>
                </a:lnTo>
                <a:lnTo>
                  <a:pt x="3844" y="273"/>
                </a:lnTo>
                <a:lnTo>
                  <a:pt x="3844" y="270"/>
                </a:lnTo>
                <a:lnTo>
                  <a:pt x="3844" y="268"/>
                </a:lnTo>
                <a:lnTo>
                  <a:pt x="3843" y="265"/>
                </a:lnTo>
                <a:lnTo>
                  <a:pt x="3841" y="261"/>
                </a:lnTo>
                <a:lnTo>
                  <a:pt x="3838" y="258"/>
                </a:lnTo>
                <a:lnTo>
                  <a:pt x="3835" y="259"/>
                </a:lnTo>
                <a:lnTo>
                  <a:pt x="3833" y="261"/>
                </a:lnTo>
                <a:lnTo>
                  <a:pt x="3831" y="265"/>
                </a:lnTo>
                <a:lnTo>
                  <a:pt x="3831" y="267"/>
                </a:lnTo>
                <a:lnTo>
                  <a:pt x="3831" y="270"/>
                </a:lnTo>
                <a:lnTo>
                  <a:pt x="3832" y="273"/>
                </a:lnTo>
                <a:lnTo>
                  <a:pt x="3834" y="276"/>
                </a:lnTo>
                <a:lnTo>
                  <a:pt x="3836" y="279"/>
                </a:lnTo>
                <a:close/>
                <a:moveTo>
                  <a:pt x="3475" y="191"/>
                </a:moveTo>
                <a:lnTo>
                  <a:pt x="3482" y="188"/>
                </a:lnTo>
                <a:lnTo>
                  <a:pt x="3489" y="184"/>
                </a:lnTo>
                <a:lnTo>
                  <a:pt x="3493" y="180"/>
                </a:lnTo>
                <a:lnTo>
                  <a:pt x="3495" y="175"/>
                </a:lnTo>
                <a:lnTo>
                  <a:pt x="3497" y="171"/>
                </a:lnTo>
                <a:lnTo>
                  <a:pt x="3497" y="166"/>
                </a:lnTo>
                <a:lnTo>
                  <a:pt x="3496" y="161"/>
                </a:lnTo>
                <a:lnTo>
                  <a:pt x="3494" y="155"/>
                </a:lnTo>
                <a:lnTo>
                  <a:pt x="3479" y="158"/>
                </a:lnTo>
                <a:lnTo>
                  <a:pt x="3464" y="163"/>
                </a:lnTo>
                <a:lnTo>
                  <a:pt x="3464" y="171"/>
                </a:lnTo>
                <a:lnTo>
                  <a:pt x="3466" y="179"/>
                </a:lnTo>
                <a:lnTo>
                  <a:pt x="3467" y="182"/>
                </a:lnTo>
                <a:lnTo>
                  <a:pt x="3469" y="185"/>
                </a:lnTo>
                <a:lnTo>
                  <a:pt x="3472" y="188"/>
                </a:lnTo>
                <a:lnTo>
                  <a:pt x="3475" y="191"/>
                </a:lnTo>
                <a:close/>
                <a:moveTo>
                  <a:pt x="3633" y="307"/>
                </a:moveTo>
                <a:lnTo>
                  <a:pt x="3633" y="309"/>
                </a:lnTo>
                <a:lnTo>
                  <a:pt x="3632" y="311"/>
                </a:lnTo>
                <a:lnTo>
                  <a:pt x="3632" y="312"/>
                </a:lnTo>
                <a:lnTo>
                  <a:pt x="3630" y="314"/>
                </a:lnTo>
                <a:lnTo>
                  <a:pt x="3628" y="317"/>
                </a:lnTo>
                <a:lnTo>
                  <a:pt x="3626" y="321"/>
                </a:lnTo>
                <a:lnTo>
                  <a:pt x="3630" y="327"/>
                </a:lnTo>
                <a:lnTo>
                  <a:pt x="3635" y="331"/>
                </a:lnTo>
                <a:lnTo>
                  <a:pt x="3639" y="333"/>
                </a:lnTo>
                <a:lnTo>
                  <a:pt x="3643" y="334"/>
                </a:lnTo>
                <a:lnTo>
                  <a:pt x="3649" y="334"/>
                </a:lnTo>
                <a:lnTo>
                  <a:pt x="3653" y="332"/>
                </a:lnTo>
                <a:lnTo>
                  <a:pt x="3658" y="329"/>
                </a:lnTo>
                <a:lnTo>
                  <a:pt x="3662" y="324"/>
                </a:lnTo>
                <a:lnTo>
                  <a:pt x="3657" y="315"/>
                </a:lnTo>
                <a:lnTo>
                  <a:pt x="3652" y="306"/>
                </a:lnTo>
                <a:lnTo>
                  <a:pt x="3649" y="308"/>
                </a:lnTo>
                <a:lnTo>
                  <a:pt x="3647" y="309"/>
                </a:lnTo>
                <a:lnTo>
                  <a:pt x="3643" y="309"/>
                </a:lnTo>
                <a:lnTo>
                  <a:pt x="3641" y="308"/>
                </a:lnTo>
                <a:lnTo>
                  <a:pt x="3639" y="307"/>
                </a:lnTo>
                <a:lnTo>
                  <a:pt x="3637" y="306"/>
                </a:lnTo>
                <a:lnTo>
                  <a:pt x="3635" y="306"/>
                </a:lnTo>
                <a:lnTo>
                  <a:pt x="3633" y="307"/>
                </a:lnTo>
                <a:close/>
                <a:moveTo>
                  <a:pt x="3496" y="259"/>
                </a:moveTo>
                <a:lnTo>
                  <a:pt x="3499" y="259"/>
                </a:lnTo>
                <a:lnTo>
                  <a:pt x="3502" y="259"/>
                </a:lnTo>
                <a:lnTo>
                  <a:pt x="3506" y="258"/>
                </a:lnTo>
                <a:lnTo>
                  <a:pt x="3509" y="256"/>
                </a:lnTo>
                <a:lnTo>
                  <a:pt x="3517" y="252"/>
                </a:lnTo>
                <a:lnTo>
                  <a:pt x="3524" y="248"/>
                </a:lnTo>
                <a:lnTo>
                  <a:pt x="3524" y="244"/>
                </a:lnTo>
                <a:lnTo>
                  <a:pt x="3522" y="241"/>
                </a:lnTo>
                <a:lnTo>
                  <a:pt x="3520" y="237"/>
                </a:lnTo>
                <a:lnTo>
                  <a:pt x="3516" y="232"/>
                </a:lnTo>
                <a:lnTo>
                  <a:pt x="3507" y="227"/>
                </a:lnTo>
                <a:lnTo>
                  <a:pt x="3499" y="223"/>
                </a:lnTo>
                <a:lnTo>
                  <a:pt x="3492" y="227"/>
                </a:lnTo>
                <a:lnTo>
                  <a:pt x="3485" y="231"/>
                </a:lnTo>
                <a:lnTo>
                  <a:pt x="3486" y="240"/>
                </a:lnTo>
                <a:lnTo>
                  <a:pt x="3488" y="247"/>
                </a:lnTo>
                <a:lnTo>
                  <a:pt x="3489" y="250"/>
                </a:lnTo>
                <a:lnTo>
                  <a:pt x="3491" y="253"/>
                </a:lnTo>
                <a:lnTo>
                  <a:pt x="3493" y="256"/>
                </a:lnTo>
                <a:lnTo>
                  <a:pt x="3496" y="259"/>
                </a:lnTo>
                <a:close/>
                <a:moveTo>
                  <a:pt x="3212" y="337"/>
                </a:moveTo>
                <a:lnTo>
                  <a:pt x="3218" y="345"/>
                </a:lnTo>
                <a:lnTo>
                  <a:pt x="3222" y="352"/>
                </a:lnTo>
                <a:lnTo>
                  <a:pt x="3226" y="356"/>
                </a:lnTo>
                <a:lnTo>
                  <a:pt x="3229" y="357"/>
                </a:lnTo>
                <a:lnTo>
                  <a:pt x="3230" y="360"/>
                </a:lnTo>
                <a:lnTo>
                  <a:pt x="3229" y="363"/>
                </a:lnTo>
                <a:lnTo>
                  <a:pt x="3228" y="366"/>
                </a:lnTo>
                <a:lnTo>
                  <a:pt x="3227" y="369"/>
                </a:lnTo>
                <a:lnTo>
                  <a:pt x="3231" y="373"/>
                </a:lnTo>
                <a:lnTo>
                  <a:pt x="3235" y="377"/>
                </a:lnTo>
                <a:lnTo>
                  <a:pt x="3236" y="382"/>
                </a:lnTo>
                <a:lnTo>
                  <a:pt x="3239" y="388"/>
                </a:lnTo>
                <a:lnTo>
                  <a:pt x="3240" y="391"/>
                </a:lnTo>
                <a:lnTo>
                  <a:pt x="3243" y="393"/>
                </a:lnTo>
                <a:lnTo>
                  <a:pt x="3245" y="394"/>
                </a:lnTo>
                <a:lnTo>
                  <a:pt x="3248" y="395"/>
                </a:lnTo>
                <a:lnTo>
                  <a:pt x="3252" y="393"/>
                </a:lnTo>
                <a:lnTo>
                  <a:pt x="3255" y="390"/>
                </a:lnTo>
                <a:lnTo>
                  <a:pt x="3258" y="387"/>
                </a:lnTo>
                <a:lnTo>
                  <a:pt x="3260" y="384"/>
                </a:lnTo>
                <a:lnTo>
                  <a:pt x="3261" y="381"/>
                </a:lnTo>
                <a:lnTo>
                  <a:pt x="3260" y="377"/>
                </a:lnTo>
                <a:lnTo>
                  <a:pt x="3259" y="372"/>
                </a:lnTo>
                <a:lnTo>
                  <a:pt x="3257" y="368"/>
                </a:lnTo>
                <a:lnTo>
                  <a:pt x="3258" y="367"/>
                </a:lnTo>
                <a:lnTo>
                  <a:pt x="3259" y="365"/>
                </a:lnTo>
                <a:lnTo>
                  <a:pt x="3255" y="360"/>
                </a:lnTo>
                <a:lnTo>
                  <a:pt x="3252" y="357"/>
                </a:lnTo>
                <a:lnTo>
                  <a:pt x="3249" y="354"/>
                </a:lnTo>
                <a:lnTo>
                  <a:pt x="3246" y="353"/>
                </a:lnTo>
                <a:lnTo>
                  <a:pt x="3242" y="353"/>
                </a:lnTo>
                <a:lnTo>
                  <a:pt x="3238" y="353"/>
                </a:lnTo>
                <a:lnTo>
                  <a:pt x="3234" y="355"/>
                </a:lnTo>
                <a:lnTo>
                  <a:pt x="3229" y="357"/>
                </a:lnTo>
                <a:lnTo>
                  <a:pt x="3230" y="354"/>
                </a:lnTo>
                <a:lnTo>
                  <a:pt x="3231" y="352"/>
                </a:lnTo>
                <a:lnTo>
                  <a:pt x="3234" y="349"/>
                </a:lnTo>
                <a:lnTo>
                  <a:pt x="3236" y="347"/>
                </a:lnTo>
                <a:lnTo>
                  <a:pt x="3242" y="342"/>
                </a:lnTo>
                <a:lnTo>
                  <a:pt x="3246" y="337"/>
                </a:lnTo>
                <a:lnTo>
                  <a:pt x="3242" y="329"/>
                </a:lnTo>
                <a:lnTo>
                  <a:pt x="3238" y="324"/>
                </a:lnTo>
                <a:lnTo>
                  <a:pt x="3236" y="323"/>
                </a:lnTo>
                <a:lnTo>
                  <a:pt x="3233" y="322"/>
                </a:lnTo>
                <a:lnTo>
                  <a:pt x="3231" y="322"/>
                </a:lnTo>
                <a:lnTo>
                  <a:pt x="3229" y="322"/>
                </a:lnTo>
                <a:lnTo>
                  <a:pt x="3223" y="324"/>
                </a:lnTo>
                <a:lnTo>
                  <a:pt x="3219" y="327"/>
                </a:lnTo>
                <a:lnTo>
                  <a:pt x="3215" y="332"/>
                </a:lnTo>
                <a:lnTo>
                  <a:pt x="3212" y="337"/>
                </a:lnTo>
                <a:close/>
                <a:moveTo>
                  <a:pt x="3543" y="507"/>
                </a:moveTo>
                <a:lnTo>
                  <a:pt x="3547" y="505"/>
                </a:lnTo>
                <a:lnTo>
                  <a:pt x="3552" y="504"/>
                </a:lnTo>
                <a:lnTo>
                  <a:pt x="3554" y="501"/>
                </a:lnTo>
                <a:lnTo>
                  <a:pt x="3556" y="499"/>
                </a:lnTo>
                <a:lnTo>
                  <a:pt x="3557" y="496"/>
                </a:lnTo>
                <a:lnTo>
                  <a:pt x="3557" y="493"/>
                </a:lnTo>
                <a:lnTo>
                  <a:pt x="3557" y="490"/>
                </a:lnTo>
                <a:lnTo>
                  <a:pt x="3556" y="487"/>
                </a:lnTo>
                <a:lnTo>
                  <a:pt x="3554" y="484"/>
                </a:lnTo>
                <a:lnTo>
                  <a:pt x="3552" y="482"/>
                </a:lnTo>
                <a:lnTo>
                  <a:pt x="3550" y="480"/>
                </a:lnTo>
                <a:lnTo>
                  <a:pt x="3546" y="479"/>
                </a:lnTo>
                <a:lnTo>
                  <a:pt x="3543" y="478"/>
                </a:lnTo>
                <a:lnTo>
                  <a:pt x="3540" y="479"/>
                </a:lnTo>
                <a:lnTo>
                  <a:pt x="3537" y="480"/>
                </a:lnTo>
                <a:lnTo>
                  <a:pt x="3534" y="482"/>
                </a:lnTo>
                <a:lnTo>
                  <a:pt x="3534" y="489"/>
                </a:lnTo>
                <a:lnTo>
                  <a:pt x="3535" y="494"/>
                </a:lnTo>
                <a:lnTo>
                  <a:pt x="3539" y="500"/>
                </a:lnTo>
                <a:lnTo>
                  <a:pt x="3543" y="507"/>
                </a:lnTo>
                <a:close/>
                <a:moveTo>
                  <a:pt x="3555" y="451"/>
                </a:moveTo>
                <a:lnTo>
                  <a:pt x="3555" y="455"/>
                </a:lnTo>
                <a:lnTo>
                  <a:pt x="3556" y="461"/>
                </a:lnTo>
                <a:lnTo>
                  <a:pt x="3558" y="466"/>
                </a:lnTo>
                <a:lnTo>
                  <a:pt x="3561" y="471"/>
                </a:lnTo>
                <a:lnTo>
                  <a:pt x="3564" y="469"/>
                </a:lnTo>
                <a:lnTo>
                  <a:pt x="3567" y="467"/>
                </a:lnTo>
                <a:lnTo>
                  <a:pt x="3568" y="464"/>
                </a:lnTo>
                <a:lnTo>
                  <a:pt x="3569" y="461"/>
                </a:lnTo>
                <a:lnTo>
                  <a:pt x="3570" y="459"/>
                </a:lnTo>
                <a:lnTo>
                  <a:pt x="3570" y="454"/>
                </a:lnTo>
                <a:lnTo>
                  <a:pt x="3569" y="451"/>
                </a:lnTo>
                <a:lnTo>
                  <a:pt x="3567" y="448"/>
                </a:lnTo>
                <a:lnTo>
                  <a:pt x="3561" y="449"/>
                </a:lnTo>
                <a:lnTo>
                  <a:pt x="3555" y="451"/>
                </a:lnTo>
                <a:close/>
                <a:moveTo>
                  <a:pt x="3299" y="494"/>
                </a:moveTo>
                <a:lnTo>
                  <a:pt x="3300" y="497"/>
                </a:lnTo>
                <a:lnTo>
                  <a:pt x="3301" y="499"/>
                </a:lnTo>
                <a:lnTo>
                  <a:pt x="3303" y="501"/>
                </a:lnTo>
                <a:lnTo>
                  <a:pt x="3305" y="503"/>
                </a:lnTo>
                <a:lnTo>
                  <a:pt x="3309" y="504"/>
                </a:lnTo>
                <a:lnTo>
                  <a:pt x="3313" y="504"/>
                </a:lnTo>
                <a:lnTo>
                  <a:pt x="3317" y="502"/>
                </a:lnTo>
                <a:lnTo>
                  <a:pt x="3320" y="499"/>
                </a:lnTo>
                <a:lnTo>
                  <a:pt x="3322" y="497"/>
                </a:lnTo>
                <a:lnTo>
                  <a:pt x="3323" y="495"/>
                </a:lnTo>
                <a:lnTo>
                  <a:pt x="3322" y="493"/>
                </a:lnTo>
                <a:lnTo>
                  <a:pt x="3322" y="490"/>
                </a:lnTo>
                <a:lnTo>
                  <a:pt x="3315" y="491"/>
                </a:lnTo>
                <a:lnTo>
                  <a:pt x="3311" y="489"/>
                </a:lnTo>
                <a:lnTo>
                  <a:pt x="3308" y="489"/>
                </a:lnTo>
                <a:lnTo>
                  <a:pt x="3305" y="489"/>
                </a:lnTo>
                <a:lnTo>
                  <a:pt x="3302" y="491"/>
                </a:lnTo>
                <a:lnTo>
                  <a:pt x="3299" y="494"/>
                </a:lnTo>
                <a:close/>
                <a:moveTo>
                  <a:pt x="3203" y="452"/>
                </a:moveTo>
                <a:lnTo>
                  <a:pt x="3209" y="464"/>
                </a:lnTo>
                <a:lnTo>
                  <a:pt x="3215" y="474"/>
                </a:lnTo>
                <a:lnTo>
                  <a:pt x="3219" y="473"/>
                </a:lnTo>
                <a:lnTo>
                  <a:pt x="3223" y="471"/>
                </a:lnTo>
                <a:lnTo>
                  <a:pt x="3227" y="469"/>
                </a:lnTo>
                <a:lnTo>
                  <a:pt x="3229" y="466"/>
                </a:lnTo>
                <a:lnTo>
                  <a:pt x="3230" y="463"/>
                </a:lnTo>
                <a:lnTo>
                  <a:pt x="3231" y="460"/>
                </a:lnTo>
                <a:lnTo>
                  <a:pt x="3231" y="455"/>
                </a:lnTo>
                <a:lnTo>
                  <a:pt x="3231" y="452"/>
                </a:lnTo>
                <a:lnTo>
                  <a:pt x="3230" y="449"/>
                </a:lnTo>
                <a:lnTo>
                  <a:pt x="3229" y="446"/>
                </a:lnTo>
                <a:lnTo>
                  <a:pt x="3227" y="443"/>
                </a:lnTo>
                <a:lnTo>
                  <a:pt x="3225" y="440"/>
                </a:lnTo>
                <a:lnTo>
                  <a:pt x="3222" y="438"/>
                </a:lnTo>
                <a:lnTo>
                  <a:pt x="3219" y="437"/>
                </a:lnTo>
                <a:lnTo>
                  <a:pt x="3216" y="436"/>
                </a:lnTo>
                <a:lnTo>
                  <a:pt x="3213" y="437"/>
                </a:lnTo>
                <a:lnTo>
                  <a:pt x="3209" y="444"/>
                </a:lnTo>
                <a:lnTo>
                  <a:pt x="3203" y="452"/>
                </a:lnTo>
                <a:close/>
                <a:moveTo>
                  <a:pt x="3248" y="147"/>
                </a:moveTo>
                <a:lnTo>
                  <a:pt x="3252" y="144"/>
                </a:lnTo>
                <a:lnTo>
                  <a:pt x="3257" y="141"/>
                </a:lnTo>
                <a:lnTo>
                  <a:pt x="3259" y="137"/>
                </a:lnTo>
                <a:lnTo>
                  <a:pt x="3261" y="134"/>
                </a:lnTo>
                <a:lnTo>
                  <a:pt x="3262" y="130"/>
                </a:lnTo>
                <a:lnTo>
                  <a:pt x="3262" y="126"/>
                </a:lnTo>
                <a:lnTo>
                  <a:pt x="3261" y="120"/>
                </a:lnTo>
                <a:lnTo>
                  <a:pt x="3260" y="116"/>
                </a:lnTo>
                <a:lnTo>
                  <a:pt x="3252" y="116"/>
                </a:lnTo>
                <a:lnTo>
                  <a:pt x="3245" y="117"/>
                </a:lnTo>
                <a:lnTo>
                  <a:pt x="3241" y="117"/>
                </a:lnTo>
                <a:lnTo>
                  <a:pt x="3238" y="118"/>
                </a:lnTo>
                <a:lnTo>
                  <a:pt x="3234" y="120"/>
                </a:lnTo>
                <a:lnTo>
                  <a:pt x="3230" y="124"/>
                </a:lnTo>
                <a:lnTo>
                  <a:pt x="3236" y="133"/>
                </a:lnTo>
                <a:lnTo>
                  <a:pt x="3240" y="139"/>
                </a:lnTo>
                <a:lnTo>
                  <a:pt x="3243" y="143"/>
                </a:lnTo>
                <a:lnTo>
                  <a:pt x="3248" y="147"/>
                </a:lnTo>
                <a:close/>
                <a:moveTo>
                  <a:pt x="3270" y="199"/>
                </a:moveTo>
                <a:lnTo>
                  <a:pt x="3273" y="203"/>
                </a:lnTo>
                <a:lnTo>
                  <a:pt x="3275" y="208"/>
                </a:lnTo>
                <a:lnTo>
                  <a:pt x="3275" y="212"/>
                </a:lnTo>
                <a:lnTo>
                  <a:pt x="3275" y="216"/>
                </a:lnTo>
                <a:lnTo>
                  <a:pt x="3279" y="217"/>
                </a:lnTo>
                <a:lnTo>
                  <a:pt x="3282" y="217"/>
                </a:lnTo>
                <a:lnTo>
                  <a:pt x="3285" y="217"/>
                </a:lnTo>
                <a:lnTo>
                  <a:pt x="3288" y="216"/>
                </a:lnTo>
                <a:lnTo>
                  <a:pt x="3292" y="214"/>
                </a:lnTo>
                <a:lnTo>
                  <a:pt x="3294" y="212"/>
                </a:lnTo>
                <a:lnTo>
                  <a:pt x="3295" y="210"/>
                </a:lnTo>
                <a:lnTo>
                  <a:pt x="3297" y="208"/>
                </a:lnTo>
                <a:lnTo>
                  <a:pt x="3297" y="204"/>
                </a:lnTo>
                <a:lnTo>
                  <a:pt x="3298" y="201"/>
                </a:lnTo>
                <a:lnTo>
                  <a:pt x="3297" y="198"/>
                </a:lnTo>
                <a:lnTo>
                  <a:pt x="3297" y="195"/>
                </a:lnTo>
                <a:lnTo>
                  <a:pt x="3295" y="192"/>
                </a:lnTo>
                <a:lnTo>
                  <a:pt x="3293" y="190"/>
                </a:lnTo>
                <a:lnTo>
                  <a:pt x="3290" y="187"/>
                </a:lnTo>
                <a:lnTo>
                  <a:pt x="3286" y="185"/>
                </a:lnTo>
                <a:lnTo>
                  <a:pt x="3279" y="192"/>
                </a:lnTo>
                <a:lnTo>
                  <a:pt x="3270" y="199"/>
                </a:lnTo>
                <a:close/>
                <a:moveTo>
                  <a:pt x="4032" y="2224"/>
                </a:moveTo>
                <a:lnTo>
                  <a:pt x="4026" y="2231"/>
                </a:lnTo>
                <a:lnTo>
                  <a:pt x="4020" y="2238"/>
                </a:lnTo>
                <a:lnTo>
                  <a:pt x="4014" y="2244"/>
                </a:lnTo>
                <a:lnTo>
                  <a:pt x="4010" y="2252"/>
                </a:lnTo>
                <a:lnTo>
                  <a:pt x="4009" y="2258"/>
                </a:lnTo>
                <a:lnTo>
                  <a:pt x="4007" y="2262"/>
                </a:lnTo>
                <a:lnTo>
                  <a:pt x="4007" y="2267"/>
                </a:lnTo>
                <a:lnTo>
                  <a:pt x="4007" y="2273"/>
                </a:lnTo>
                <a:lnTo>
                  <a:pt x="4007" y="2278"/>
                </a:lnTo>
                <a:lnTo>
                  <a:pt x="4008" y="2286"/>
                </a:lnTo>
                <a:lnTo>
                  <a:pt x="4009" y="2292"/>
                </a:lnTo>
                <a:lnTo>
                  <a:pt x="4012" y="2300"/>
                </a:lnTo>
                <a:lnTo>
                  <a:pt x="4017" y="2302"/>
                </a:lnTo>
                <a:lnTo>
                  <a:pt x="4024" y="2304"/>
                </a:lnTo>
                <a:lnTo>
                  <a:pt x="4030" y="2305"/>
                </a:lnTo>
                <a:lnTo>
                  <a:pt x="4038" y="2306"/>
                </a:lnTo>
                <a:lnTo>
                  <a:pt x="4045" y="2307"/>
                </a:lnTo>
                <a:lnTo>
                  <a:pt x="4052" y="2309"/>
                </a:lnTo>
                <a:lnTo>
                  <a:pt x="4058" y="2310"/>
                </a:lnTo>
                <a:lnTo>
                  <a:pt x="4064" y="2314"/>
                </a:lnTo>
                <a:lnTo>
                  <a:pt x="4069" y="2306"/>
                </a:lnTo>
                <a:lnTo>
                  <a:pt x="4073" y="2299"/>
                </a:lnTo>
                <a:lnTo>
                  <a:pt x="4076" y="2292"/>
                </a:lnTo>
                <a:lnTo>
                  <a:pt x="4078" y="2284"/>
                </a:lnTo>
                <a:lnTo>
                  <a:pt x="4083" y="2266"/>
                </a:lnTo>
                <a:lnTo>
                  <a:pt x="4087" y="2249"/>
                </a:lnTo>
                <a:lnTo>
                  <a:pt x="4082" y="2250"/>
                </a:lnTo>
                <a:lnTo>
                  <a:pt x="4077" y="2250"/>
                </a:lnTo>
                <a:lnTo>
                  <a:pt x="4073" y="2250"/>
                </a:lnTo>
                <a:lnTo>
                  <a:pt x="4069" y="2249"/>
                </a:lnTo>
                <a:lnTo>
                  <a:pt x="4062" y="2245"/>
                </a:lnTo>
                <a:lnTo>
                  <a:pt x="4057" y="2240"/>
                </a:lnTo>
                <a:lnTo>
                  <a:pt x="4052" y="2235"/>
                </a:lnTo>
                <a:lnTo>
                  <a:pt x="4047" y="2230"/>
                </a:lnTo>
                <a:lnTo>
                  <a:pt x="4044" y="2228"/>
                </a:lnTo>
                <a:lnTo>
                  <a:pt x="4041" y="2227"/>
                </a:lnTo>
                <a:lnTo>
                  <a:pt x="4038" y="2225"/>
                </a:lnTo>
                <a:lnTo>
                  <a:pt x="4032" y="2224"/>
                </a:lnTo>
                <a:close/>
                <a:moveTo>
                  <a:pt x="3323" y="2557"/>
                </a:moveTo>
                <a:lnTo>
                  <a:pt x="3331" y="2555"/>
                </a:lnTo>
                <a:lnTo>
                  <a:pt x="3340" y="2552"/>
                </a:lnTo>
                <a:lnTo>
                  <a:pt x="3339" y="2549"/>
                </a:lnTo>
                <a:lnTo>
                  <a:pt x="3338" y="2547"/>
                </a:lnTo>
                <a:lnTo>
                  <a:pt x="3337" y="2545"/>
                </a:lnTo>
                <a:lnTo>
                  <a:pt x="3335" y="2544"/>
                </a:lnTo>
                <a:lnTo>
                  <a:pt x="3332" y="2543"/>
                </a:lnTo>
                <a:lnTo>
                  <a:pt x="3328" y="2543"/>
                </a:lnTo>
                <a:lnTo>
                  <a:pt x="3325" y="2545"/>
                </a:lnTo>
                <a:lnTo>
                  <a:pt x="3323" y="2548"/>
                </a:lnTo>
                <a:lnTo>
                  <a:pt x="3322" y="2552"/>
                </a:lnTo>
                <a:lnTo>
                  <a:pt x="3323" y="2557"/>
                </a:lnTo>
                <a:close/>
                <a:moveTo>
                  <a:pt x="3121" y="2596"/>
                </a:moveTo>
                <a:lnTo>
                  <a:pt x="3122" y="2601"/>
                </a:lnTo>
                <a:lnTo>
                  <a:pt x="3124" y="2606"/>
                </a:lnTo>
                <a:lnTo>
                  <a:pt x="3126" y="2609"/>
                </a:lnTo>
                <a:lnTo>
                  <a:pt x="3129" y="2612"/>
                </a:lnTo>
                <a:lnTo>
                  <a:pt x="3132" y="2614"/>
                </a:lnTo>
                <a:lnTo>
                  <a:pt x="3136" y="2615"/>
                </a:lnTo>
                <a:lnTo>
                  <a:pt x="3140" y="2614"/>
                </a:lnTo>
                <a:lnTo>
                  <a:pt x="3145" y="2612"/>
                </a:lnTo>
                <a:lnTo>
                  <a:pt x="3144" y="2606"/>
                </a:lnTo>
                <a:lnTo>
                  <a:pt x="3143" y="2602"/>
                </a:lnTo>
                <a:lnTo>
                  <a:pt x="3140" y="2599"/>
                </a:lnTo>
                <a:lnTo>
                  <a:pt x="3138" y="2596"/>
                </a:lnTo>
                <a:lnTo>
                  <a:pt x="3134" y="2595"/>
                </a:lnTo>
                <a:lnTo>
                  <a:pt x="3131" y="2595"/>
                </a:lnTo>
                <a:lnTo>
                  <a:pt x="3126" y="2595"/>
                </a:lnTo>
                <a:lnTo>
                  <a:pt x="3121" y="2596"/>
                </a:lnTo>
                <a:close/>
                <a:moveTo>
                  <a:pt x="3296" y="2566"/>
                </a:moveTo>
                <a:lnTo>
                  <a:pt x="3298" y="2573"/>
                </a:lnTo>
                <a:lnTo>
                  <a:pt x="3300" y="2580"/>
                </a:lnTo>
                <a:lnTo>
                  <a:pt x="3303" y="2585"/>
                </a:lnTo>
                <a:lnTo>
                  <a:pt x="3306" y="2589"/>
                </a:lnTo>
                <a:lnTo>
                  <a:pt x="3310" y="2594"/>
                </a:lnTo>
                <a:lnTo>
                  <a:pt x="3315" y="2596"/>
                </a:lnTo>
                <a:lnTo>
                  <a:pt x="3319" y="2598"/>
                </a:lnTo>
                <a:lnTo>
                  <a:pt x="3326" y="2599"/>
                </a:lnTo>
                <a:lnTo>
                  <a:pt x="3329" y="2596"/>
                </a:lnTo>
                <a:lnTo>
                  <a:pt x="3331" y="2593"/>
                </a:lnTo>
                <a:lnTo>
                  <a:pt x="3333" y="2588"/>
                </a:lnTo>
                <a:lnTo>
                  <a:pt x="3333" y="2584"/>
                </a:lnTo>
                <a:lnTo>
                  <a:pt x="3333" y="2580"/>
                </a:lnTo>
                <a:lnTo>
                  <a:pt x="3333" y="2576"/>
                </a:lnTo>
                <a:lnTo>
                  <a:pt x="3331" y="2572"/>
                </a:lnTo>
                <a:lnTo>
                  <a:pt x="3330" y="2569"/>
                </a:lnTo>
                <a:lnTo>
                  <a:pt x="3327" y="2566"/>
                </a:lnTo>
                <a:lnTo>
                  <a:pt x="3324" y="2562"/>
                </a:lnTo>
                <a:lnTo>
                  <a:pt x="3320" y="2560"/>
                </a:lnTo>
                <a:lnTo>
                  <a:pt x="3316" y="2559"/>
                </a:lnTo>
                <a:lnTo>
                  <a:pt x="3311" y="2558"/>
                </a:lnTo>
                <a:lnTo>
                  <a:pt x="3307" y="2559"/>
                </a:lnTo>
                <a:lnTo>
                  <a:pt x="3302" y="2561"/>
                </a:lnTo>
                <a:lnTo>
                  <a:pt x="3296" y="2566"/>
                </a:lnTo>
                <a:close/>
                <a:moveTo>
                  <a:pt x="3458" y="2491"/>
                </a:moveTo>
                <a:lnTo>
                  <a:pt x="3459" y="2497"/>
                </a:lnTo>
                <a:lnTo>
                  <a:pt x="3461" y="2503"/>
                </a:lnTo>
                <a:lnTo>
                  <a:pt x="3464" y="2508"/>
                </a:lnTo>
                <a:lnTo>
                  <a:pt x="3467" y="2511"/>
                </a:lnTo>
                <a:lnTo>
                  <a:pt x="3471" y="2513"/>
                </a:lnTo>
                <a:lnTo>
                  <a:pt x="3475" y="2513"/>
                </a:lnTo>
                <a:lnTo>
                  <a:pt x="3480" y="2513"/>
                </a:lnTo>
                <a:lnTo>
                  <a:pt x="3487" y="2511"/>
                </a:lnTo>
                <a:lnTo>
                  <a:pt x="3486" y="2503"/>
                </a:lnTo>
                <a:lnTo>
                  <a:pt x="3484" y="2498"/>
                </a:lnTo>
                <a:lnTo>
                  <a:pt x="3481" y="2493"/>
                </a:lnTo>
                <a:lnTo>
                  <a:pt x="3478" y="2490"/>
                </a:lnTo>
                <a:lnTo>
                  <a:pt x="3474" y="2488"/>
                </a:lnTo>
                <a:lnTo>
                  <a:pt x="3469" y="2487"/>
                </a:lnTo>
                <a:lnTo>
                  <a:pt x="3464" y="2488"/>
                </a:lnTo>
                <a:lnTo>
                  <a:pt x="3458" y="2491"/>
                </a:lnTo>
                <a:close/>
                <a:moveTo>
                  <a:pt x="3532" y="2568"/>
                </a:moveTo>
                <a:lnTo>
                  <a:pt x="3535" y="2567"/>
                </a:lnTo>
                <a:lnTo>
                  <a:pt x="3536" y="2564"/>
                </a:lnTo>
                <a:lnTo>
                  <a:pt x="3536" y="2561"/>
                </a:lnTo>
                <a:lnTo>
                  <a:pt x="3535" y="2557"/>
                </a:lnTo>
                <a:lnTo>
                  <a:pt x="3532" y="2551"/>
                </a:lnTo>
                <a:lnTo>
                  <a:pt x="3530" y="2545"/>
                </a:lnTo>
                <a:lnTo>
                  <a:pt x="3526" y="2545"/>
                </a:lnTo>
                <a:lnTo>
                  <a:pt x="3523" y="2546"/>
                </a:lnTo>
                <a:lnTo>
                  <a:pt x="3520" y="2548"/>
                </a:lnTo>
                <a:lnTo>
                  <a:pt x="3518" y="2550"/>
                </a:lnTo>
                <a:lnTo>
                  <a:pt x="3511" y="2551"/>
                </a:lnTo>
                <a:lnTo>
                  <a:pt x="3507" y="2553"/>
                </a:lnTo>
                <a:lnTo>
                  <a:pt x="3504" y="2556"/>
                </a:lnTo>
                <a:lnTo>
                  <a:pt x="3502" y="2560"/>
                </a:lnTo>
                <a:lnTo>
                  <a:pt x="3501" y="2565"/>
                </a:lnTo>
                <a:lnTo>
                  <a:pt x="3500" y="2569"/>
                </a:lnTo>
                <a:lnTo>
                  <a:pt x="3500" y="2574"/>
                </a:lnTo>
                <a:lnTo>
                  <a:pt x="3501" y="2579"/>
                </a:lnTo>
                <a:lnTo>
                  <a:pt x="3506" y="2580"/>
                </a:lnTo>
                <a:lnTo>
                  <a:pt x="3513" y="2580"/>
                </a:lnTo>
                <a:lnTo>
                  <a:pt x="3521" y="2578"/>
                </a:lnTo>
                <a:lnTo>
                  <a:pt x="3528" y="2575"/>
                </a:lnTo>
                <a:lnTo>
                  <a:pt x="3526" y="2567"/>
                </a:lnTo>
                <a:lnTo>
                  <a:pt x="3529" y="2568"/>
                </a:lnTo>
                <a:lnTo>
                  <a:pt x="3532" y="2568"/>
                </a:lnTo>
                <a:close/>
                <a:moveTo>
                  <a:pt x="3678" y="2594"/>
                </a:moveTo>
                <a:lnTo>
                  <a:pt x="3680" y="2597"/>
                </a:lnTo>
                <a:lnTo>
                  <a:pt x="3684" y="2599"/>
                </a:lnTo>
                <a:lnTo>
                  <a:pt x="3689" y="2601"/>
                </a:lnTo>
                <a:lnTo>
                  <a:pt x="3694" y="2602"/>
                </a:lnTo>
                <a:lnTo>
                  <a:pt x="3699" y="2602"/>
                </a:lnTo>
                <a:lnTo>
                  <a:pt x="3703" y="2601"/>
                </a:lnTo>
                <a:lnTo>
                  <a:pt x="3705" y="2600"/>
                </a:lnTo>
                <a:lnTo>
                  <a:pt x="3707" y="2598"/>
                </a:lnTo>
                <a:lnTo>
                  <a:pt x="3708" y="2596"/>
                </a:lnTo>
                <a:lnTo>
                  <a:pt x="3711" y="2593"/>
                </a:lnTo>
                <a:lnTo>
                  <a:pt x="3706" y="2589"/>
                </a:lnTo>
                <a:lnTo>
                  <a:pt x="3702" y="2586"/>
                </a:lnTo>
                <a:lnTo>
                  <a:pt x="3697" y="2583"/>
                </a:lnTo>
                <a:lnTo>
                  <a:pt x="3692" y="2581"/>
                </a:lnTo>
                <a:lnTo>
                  <a:pt x="3687" y="2581"/>
                </a:lnTo>
                <a:lnTo>
                  <a:pt x="3682" y="2582"/>
                </a:lnTo>
                <a:lnTo>
                  <a:pt x="3681" y="2584"/>
                </a:lnTo>
                <a:lnTo>
                  <a:pt x="3679" y="2586"/>
                </a:lnTo>
                <a:lnTo>
                  <a:pt x="3678" y="2589"/>
                </a:lnTo>
                <a:lnTo>
                  <a:pt x="3678" y="2594"/>
                </a:lnTo>
                <a:close/>
                <a:moveTo>
                  <a:pt x="3260" y="2523"/>
                </a:moveTo>
                <a:lnTo>
                  <a:pt x="3261" y="2528"/>
                </a:lnTo>
                <a:lnTo>
                  <a:pt x="3263" y="2532"/>
                </a:lnTo>
                <a:lnTo>
                  <a:pt x="3265" y="2536"/>
                </a:lnTo>
                <a:lnTo>
                  <a:pt x="3269" y="2537"/>
                </a:lnTo>
                <a:lnTo>
                  <a:pt x="3276" y="2538"/>
                </a:lnTo>
                <a:lnTo>
                  <a:pt x="3283" y="2539"/>
                </a:lnTo>
                <a:lnTo>
                  <a:pt x="3284" y="2534"/>
                </a:lnTo>
                <a:lnTo>
                  <a:pt x="3284" y="2529"/>
                </a:lnTo>
                <a:lnTo>
                  <a:pt x="3283" y="2523"/>
                </a:lnTo>
                <a:lnTo>
                  <a:pt x="3281" y="2516"/>
                </a:lnTo>
                <a:lnTo>
                  <a:pt x="3270" y="2519"/>
                </a:lnTo>
                <a:lnTo>
                  <a:pt x="3260" y="2523"/>
                </a:lnTo>
                <a:close/>
                <a:moveTo>
                  <a:pt x="3534" y="2617"/>
                </a:moveTo>
                <a:lnTo>
                  <a:pt x="3527" y="2615"/>
                </a:lnTo>
                <a:lnTo>
                  <a:pt x="3520" y="2613"/>
                </a:lnTo>
                <a:lnTo>
                  <a:pt x="3516" y="2614"/>
                </a:lnTo>
                <a:lnTo>
                  <a:pt x="3512" y="2615"/>
                </a:lnTo>
                <a:lnTo>
                  <a:pt x="3509" y="2617"/>
                </a:lnTo>
                <a:lnTo>
                  <a:pt x="3506" y="2622"/>
                </a:lnTo>
                <a:lnTo>
                  <a:pt x="3508" y="2626"/>
                </a:lnTo>
                <a:lnTo>
                  <a:pt x="3511" y="2629"/>
                </a:lnTo>
                <a:lnTo>
                  <a:pt x="3513" y="2631"/>
                </a:lnTo>
                <a:lnTo>
                  <a:pt x="3517" y="2633"/>
                </a:lnTo>
                <a:lnTo>
                  <a:pt x="3521" y="2634"/>
                </a:lnTo>
                <a:lnTo>
                  <a:pt x="3524" y="2634"/>
                </a:lnTo>
                <a:lnTo>
                  <a:pt x="3529" y="2634"/>
                </a:lnTo>
                <a:lnTo>
                  <a:pt x="3534" y="2632"/>
                </a:lnTo>
                <a:lnTo>
                  <a:pt x="3534" y="2625"/>
                </a:lnTo>
                <a:lnTo>
                  <a:pt x="3534" y="2617"/>
                </a:lnTo>
                <a:close/>
                <a:moveTo>
                  <a:pt x="3625" y="2637"/>
                </a:moveTo>
                <a:lnTo>
                  <a:pt x="3629" y="2641"/>
                </a:lnTo>
                <a:lnTo>
                  <a:pt x="3635" y="2644"/>
                </a:lnTo>
                <a:lnTo>
                  <a:pt x="3638" y="2645"/>
                </a:lnTo>
                <a:lnTo>
                  <a:pt x="3641" y="2645"/>
                </a:lnTo>
                <a:lnTo>
                  <a:pt x="3646" y="2644"/>
                </a:lnTo>
                <a:lnTo>
                  <a:pt x="3650" y="2643"/>
                </a:lnTo>
                <a:lnTo>
                  <a:pt x="3655" y="2636"/>
                </a:lnTo>
                <a:lnTo>
                  <a:pt x="3658" y="2629"/>
                </a:lnTo>
                <a:lnTo>
                  <a:pt x="3659" y="2621"/>
                </a:lnTo>
                <a:lnTo>
                  <a:pt x="3659" y="2612"/>
                </a:lnTo>
                <a:lnTo>
                  <a:pt x="3644" y="2614"/>
                </a:lnTo>
                <a:lnTo>
                  <a:pt x="3634" y="2617"/>
                </a:lnTo>
                <a:lnTo>
                  <a:pt x="3630" y="2621"/>
                </a:lnTo>
                <a:lnTo>
                  <a:pt x="3627" y="2625"/>
                </a:lnTo>
                <a:lnTo>
                  <a:pt x="3625" y="2630"/>
                </a:lnTo>
                <a:lnTo>
                  <a:pt x="3625" y="2637"/>
                </a:lnTo>
                <a:close/>
                <a:moveTo>
                  <a:pt x="3589" y="2376"/>
                </a:moveTo>
                <a:lnTo>
                  <a:pt x="3590" y="2376"/>
                </a:lnTo>
                <a:lnTo>
                  <a:pt x="3592" y="2377"/>
                </a:lnTo>
                <a:lnTo>
                  <a:pt x="3593" y="2378"/>
                </a:lnTo>
                <a:lnTo>
                  <a:pt x="3594" y="2379"/>
                </a:lnTo>
                <a:lnTo>
                  <a:pt x="3595" y="2383"/>
                </a:lnTo>
                <a:lnTo>
                  <a:pt x="3597" y="2388"/>
                </a:lnTo>
                <a:lnTo>
                  <a:pt x="3606" y="2388"/>
                </a:lnTo>
                <a:lnTo>
                  <a:pt x="3614" y="2387"/>
                </a:lnTo>
                <a:lnTo>
                  <a:pt x="3618" y="2384"/>
                </a:lnTo>
                <a:lnTo>
                  <a:pt x="3621" y="2381"/>
                </a:lnTo>
                <a:lnTo>
                  <a:pt x="3622" y="2377"/>
                </a:lnTo>
                <a:lnTo>
                  <a:pt x="3622" y="2374"/>
                </a:lnTo>
                <a:lnTo>
                  <a:pt x="3620" y="2370"/>
                </a:lnTo>
                <a:lnTo>
                  <a:pt x="3618" y="2365"/>
                </a:lnTo>
                <a:lnTo>
                  <a:pt x="3615" y="2362"/>
                </a:lnTo>
                <a:lnTo>
                  <a:pt x="3610" y="2359"/>
                </a:lnTo>
                <a:lnTo>
                  <a:pt x="3606" y="2358"/>
                </a:lnTo>
                <a:lnTo>
                  <a:pt x="3602" y="2358"/>
                </a:lnTo>
                <a:lnTo>
                  <a:pt x="3598" y="2359"/>
                </a:lnTo>
                <a:lnTo>
                  <a:pt x="3594" y="2362"/>
                </a:lnTo>
                <a:lnTo>
                  <a:pt x="3591" y="2369"/>
                </a:lnTo>
                <a:lnTo>
                  <a:pt x="3589" y="2376"/>
                </a:lnTo>
                <a:close/>
                <a:moveTo>
                  <a:pt x="3760" y="1954"/>
                </a:moveTo>
                <a:lnTo>
                  <a:pt x="3751" y="1956"/>
                </a:lnTo>
                <a:lnTo>
                  <a:pt x="3744" y="1960"/>
                </a:lnTo>
                <a:lnTo>
                  <a:pt x="3741" y="1962"/>
                </a:lnTo>
                <a:lnTo>
                  <a:pt x="3739" y="1964"/>
                </a:lnTo>
                <a:lnTo>
                  <a:pt x="3738" y="1967"/>
                </a:lnTo>
                <a:lnTo>
                  <a:pt x="3737" y="1969"/>
                </a:lnTo>
                <a:lnTo>
                  <a:pt x="3736" y="1975"/>
                </a:lnTo>
                <a:lnTo>
                  <a:pt x="3738" y="1980"/>
                </a:lnTo>
                <a:lnTo>
                  <a:pt x="3743" y="1985"/>
                </a:lnTo>
                <a:lnTo>
                  <a:pt x="3748" y="1990"/>
                </a:lnTo>
                <a:lnTo>
                  <a:pt x="3755" y="1988"/>
                </a:lnTo>
                <a:lnTo>
                  <a:pt x="3761" y="1985"/>
                </a:lnTo>
                <a:lnTo>
                  <a:pt x="3765" y="1981"/>
                </a:lnTo>
                <a:lnTo>
                  <a:pt x="3767" y="1976"/>
                </a:lnTo>
                <a:lnTo>
                  <a:pt x="3768" y="1970"/>
                </a:lnTo>
                <a:lnTo>
                  <a:pt x="3767" y="1964"/>
                </a:lnTo>
                <a:lnTo>
                  <a:pt x="3765" y="1959"/>
                </a:lnTo>
                <a:lnTo>
                  <a:pt x="3760" y="1954"/>
                </a:lnTo>
                <a:close/>
                <a:moveTo>
                  <a:pt x="3738" y="1851"/>
                </a:moveTo>
                <a:lnTo>
                  <a:pt x="3736" y="1863"/>
                </a:lnTo>
                <a:lnTo>
                  <a:pt x="3736" y="1871"/>
                </a:lnTo>
                <a:lnTo>
                  <a:pt x="3737" y="1876"/>
                </a:lnTo>
                <a:lnTo>
                  <a:pt x="3739" y="1880"/>
                </a:lnTo>
                <a:lnTo>
                  <a:pt x="3743" y="1885"/>
                </a:lnTo>
                <a:lnTo>
                  <a:pt x="3746" y="1892"/>
                </a:lnTo>
                <a:lnTo>
                  <a:pt x="3752" y="1893"/>
                </a:lnTo>
                <a:lnTo>
                  <a:pt x="3757" y="1892"/>
                </a:lnTo>
                <a:lnTo>
                  <a:pt x="3761" y="1888"/>
                </a:lnTo>
                <a:lnTo>
                  <a:pt x="3765" y="1885"/>
                </a:lnTo>
                <a:lnTo>
                  <a:pt x="3768" y="1881"/>
                </a:lnTo>
                <a:lnTo>
                  <a:pt x="3770" y="1876"/>
                </a:lnTo>
                <a:lnTo>
                  <a:pt x="3771" y="1871"/>
                </a:lnTo>
                <a:lnTo>
                  <a:pt x="3772" y="1866"/>
                </a:lnTo>
                <a:lnTo>
                  <a:pt x="3771" y="1860"/>
                </a:lnTo>
                <a:lnTo>
                  <a:pt x="3770" y="1855"/>
                </a:lnTo>
                <a:lnTo>
                  <a:pt x="3767" y="1851"/>
                </a:lnTo>
                <a:lnTo>
                  <a:pt x="3764" y="1848"/>
                </a:lnTo>
                <a:lnTo>
                  <a:pt x="3759" y="1846"/>
                </a:lnTo>
                <a:lnTo>
                  <a:pt x="3754" y="1846"/>
                </a:lnTo>
                <a:lnTo>
                  <a:pt x="3747" y="1848"/>
                </a:lnTo>
                <a:lnTo>
                  <a:pt x="3738" y="1851"/>
                </a:lnTo>
                <a:close/>
                <a:moveTo>
                  <a:pt x="3925" y="2092"/>
                </a:moveTo>
                <a:lnTo>
                  <a:pt x="3919" y="2093"/>
                </a:lnTo>
                <a:lnTo>
                  <a:pt x="3915" y="2095"/>
                </a:lnTo>
                <a:lnTo>
                  <a:pt x="3911" y="2097"/>
                </a:lnTo>
                <a:lnTo>
                  <a:pt x="3908" y="2100"/>
                </a:lnTo>
                <a:lnTo>
                  <a:pt x="3906" y="2104"/>
                </a:lnTo>
                <a:lnTo>
                  <a:pt x="3903" y="2107"/>
                </a:lnTo>
                <a:lnTo>
                  <a:pt x="3903" y="2112"/>
                </a:lnTo>
                <a:lnTo>
                  <a:pt x="3905" y="2117"/>
                </a:lnTo>
                <a:lnTo>
                  <a:pt x="3908" y="2121"/>
                </a:lnTo>
                <a:lnTo>
                  <a:pt x="3912" y="2124"/>
                </a:lnTo>
                <a:lnTo>
                  <a:pt x="3917" y="2125"/>
                </a:lnTo>
                <a:lnTo>
                  <a:pt x="3922" y="2125"/>
                </a:lnTo>
                <a:lnTo>
                  <a:pt x="3927" y="2124"/>
                </a:lnTo>
                <a:lnTo>
                  <a:pt x="3932" y="2122"/>
                </a:lnTo>
                <a:lnTo>
                  <a:pt x="3938" y="2119"/>
                </a:lnTo>
                <a:lnTo>
                  <a:pt x="3942" y="2115"/>
                </a:lnTo>
                <a:lnTo>
                  <a:pt x="3941" y="2110"/>
                </a:lnTo>
                <a:lnTo>
                  <a:pt x="3939" y="2106"/>
                </a:lnTo>
                <a:lnTo>
                  <a:pt x="3937" y="2103"/>
                </a:lnTo>
                <a:lnTo>
                  <a:pt x="3934" y="2101"/>
                </a:lnTo>
                <a:lnTo>
                  <a:pt x="3929" y="2097"/>
                </a:lnTo>
                <a:lnTo>
                  <a:pt x="3925" y="2092"/>
                </a:lnTo>
                <a:close/>
                <a:moveTo>
                  <a:pt x="3992" y="2204"/>
                </a:moveTo>
                <a:lnTo>
                  <a:pt x="4000" y="2203"/>
                </a:lnTo>
                <a:lnTo>
                  <a:pt x="4004" y="2203"/>
                </a:lnTo>
                <a:lnTo>
                  <a:pt x="4008" y="2201"/>
                </a:lnTo>
                <a:lnTo>
                  <a:pt x="4014" y="2196"/>
                </a:lnTo>
                <a:lnTo>
                  <a:pt x="4015" y="2191"/>
                </a:lnTo>
                <a:lnTo>
                  <a:pt x="4015" y="2184"/>
                </a:lnTo>
                <a:lnTo>
                  <a:pt x="4013" y="2177"/>
                </a:lnTo>
                <a:lnTo>
                  <a:pt x="4011" y="2169"/>
                </a:lnTo>
                <a:lnTo>
                  <a:pt x="4003" y="2171"/>
                </a:lnTo>
                <a:lnTo>
                  <a:pt x="3996" y="2173"/>
                </a:lnTo>
                <a:lnTo>
                  <a:pt x="3992" y="2177"/>
                </a:lnTo>
                <a:lnTo>
                  <a:pt x="3990" y="2180"/>
                </a:lnTo>
                <a:lnTo>
                  <a:pt x="3989" y="2185"/>
                </a:lnTo>
                <a:lnTo>
                  <a:pt x="3989" y="2190"/>
                </a:lnTo>
                <a:lnTo>
                  <a:pt x="3990" y="2196"/>
                </a:lnTo>
                <a:lnTo>
                  <a:pt x="3992" y="2204"/>
                </a:lnTo>
                <a:close/>
                <a:moveTo>
                  <a:pt x="3940" y="1831"/>
                </a:moveTo>
                <a:lnTo>
                  <a:pt x="3940" y="1837"/>
                </a:lnTo>
                <a:lnTo>
                  <a:pt x="3941" y="1842"/>
                </a:lnTo>
                <a:lnTo>
                  <a:pt x="3943" y="1847"/>
                </a:lnTo>
                <a:lnTo>
                  <a:pt x="3946" y="1850"/>
                </a:lnTo>
                <a:lnTo>
                  <a:pt x="3950" y="1853"/>
                </a:lnTo>
                <a:lnTo>
                  <a:pt x="3955" y="1854"/>
                </a:lnTo>
                <a:lnTo>
                  <a:pt x="3961" y="1853"/>
                </a:lnTo>
                <a:lnTo>
                  <a:pt x="3968" y="1850"/>
                </a:lnTo>
                <a:lnTo>
                  <a:pt x="3967" y="1845"/>
                </a:lnTo>
                <a:lnTo>
                  <a:pt x="3966" y="1841"/>
                </a:lnTo>
                <a:lnTo>
                  <a:pt x="3966" y="1836"/>
                </a:lnTo>
                <a:lnTo>
                  <a:pt x="3967" y="1831"/>
                </a:lnTo>
                <a:lnTo>
                  <a:pt x="3965" y="1830"/>
                </a:lnTo>
                <a:lnTo>
                  <a:pt x="3962" y="1828"/>
                </a:lnTo>
                <a:lnTo>
                  <a:pt x="3959" y="1827"/>
                </a:lnTo>
                <a:lnTo>
                  <a:pt x="3956" y="1827"/>
                </a:lnTo>
                <a:lnTo>
                  <a:pt x="3952" y="1827"/>
                </a:lnTo>
                <a:lnTo>
                  <a:pt x="3949" y="1827"/>
                </a:lnTo>
                <a:lnTo>
                  <a:pt x="3944" y="1829"/>
                </a:lnTo>
                <a:lnTo>
                  <a:pt x="3940" y="1831"/>
                </a:lnTo>
                <a:close/>
                <a:moveTo>
                  <a:pt x="4160" y="1891"/>
                </a:moveTo>
                <a:lnTo>
                  <a:pt x="4173" y="1888"/>
                </a:lnTo>
                <a:lnTo>
                  <a:pt x="4183" y="1888"/>
                </a:lnTo>
                <a:lnTo>
                  <a:pt x="4185" y="1881"/>
                </a:lnTo>
                <a:lnTo>
                  <a:pt x="4187" y="1874"/>
                </a:lnTo>
                <a:lnTo>
                  <a:pt x="4187" y="1870"/>
                </a:lnTo>
                <a:lnTo>
                  <a:pt x="4186" y="1866"/>
                </a:lnTo>
                <a:lnTo>
                  <a:pt x="4185" y="1860"/>
                </a:lnTo>
                <a:lnTo>
                  <a:pt x="4182" y="1855"/>
                </a:lnTo>
                <a:lnTo>
                  <a:pt x="4175" y="1857"/>
                </a:lnTo>
                <a:lnTo>
                  <a:pt x="4169" y="1859"/>
                </a:lnTo>
                <a:lnTo>
                  <a:pt x="4164" y="1863"/>
                </a:lnTo>
                <a:lnTo>
                  <a:pt x="4159" y="1867"/>
                </a:lnTo>
                <a:lnTo>
                  <a:pt x="4157" y="1872"/>
                </a:lnTo>
                <a:lnTo>
                  <a:pt x="4156" y="1877"/>
                </a:lnTo>
                <a:lnTo>
                  <a:pt x="4157" y="1883"/>
                </a:lnTo>
                <a:lnTo>
                  <a:pt x="4160" y="1891"/>
                </a:lnTo>
                <a:close/>
                <a:moveTo>
                  <a:pt x="3611" y="2341"/>
                </a:moveTo>
                <a:lnTo>
                  <a:pt x="3614" y="2346"/>
                </a:lnTo>
                <a:lnTo>
                  <a:pt x="3616" y="2351"/>
                </a:lnTo>
                <a:lnTo>
                  <a:pt x="3619" y="2354"/>
                </a:lnTo>
                <a:lnTo>
                  <a:pt x="3622" y="2357"/>
                </a:lnTo>
                <a:lnTo>
                  <a:pt x="3625" y="2356"/>
                </a:lnTo>
                <a:lnTo>
                  <a:pt x="3628" y="2354"/>
                </a:lnTo>
                <a:lnTo>
                  <a:pt x="3630" y="2352"/>
                </a:lnTo>
                <a:lnTo>
                  <a:pt x="3631" y="2349"/>
                </a:lnTo>
                <a:lnTo>
                  <a:pt x="3632" y="2347"/>
                </a:lnTo>
                <a:lnTo>
                  <a:pt x="3631" y="2343"/>
                </a:lnTo>
                <a:lnTo>
                  <a:pt x="3630" y="2340"/>
                </a:lnTo>
                <a:lnTo>
                  <a:pt x="3629" y="2335"/>
                </a:lnTo>
                <a:lnTo>
                  <a:pt x="3621" y="2338"/>
                </a:lnTo>
                <a:lnTo>
                  <a:pt x="3611" y="2341"/>
                </a:lnTo>
                <a:close/>
                <a:moveTo>
                  <a:pt x="3649" y="2414"/>
                </a:moveTo>
                <a:lnTo>
                  <a:pt x="3640" y="2417"/>
                </a:lnTo>
                <a:lnTo>
                  <a:pt x="3631" y="2420"/>
                </a:lnTo>
                <a:lnTo>
                  <a:pt x="3633" y="2426"/>
                </a:lnTo>
                <a:lnTo>
                  <a:pt x="3636" y="2431"/>
                </a:lnTo>
                <a:lnTo>
                  <a:pt x="3638" y="2435"/>
                </a:lnTo>
                <a:lnTo>
                  <a:pt x="3641" y="2439"/>
                </a:lnTo>
                <a:lnTo>
                  <a:pt x="3644" y="2441"/>
                </a:lnTo>
                <a:lnTo>
                  <a:pt x="3649" y="2443"/>
                </a:lnTo>
                <a:lnTo>
                  <a:pt x="3653" y="2445"/>
                </a:lnTo>
                <a:lnTo>
                  <a:pt x="3658" y="2445"/>
                </a:lnTo>
                <a:lnTo>
                  <a:pt x="3660" y="2440"/>
                </a:lnTo>
                <a:lnTo>
                  <a:pt x="3661" y="2437"/>
                </a:lnTo>
                <a:lnTo>
                  <a:pt x="3661" y="2433"/>
                </a:lnTo>
                <a:lnTo>
                  <a:pt x="3660" y="2430"/>
                </a:lnTo>
                <a:lnTo>
                  <a:pt x="3655" y="2422"/>
                </a:lnTo>
                <a:lnTo>
                  <a:pt x="3649" y="2414"/>
                </a:lnTo>
                <a:close/>
                <a:moveTo>
                  <a:pt x="3616" y="2216"/>
                </a:moveTo>
                <a:lnTo>
                  <a:pt x="3608" y="2218"/>
                </a:lnTo>
                <a:lnTo>
                  <a:pt x="3601" y="2221"/>
                </a:lnTo>
                <a:lnTo>
                  <a:pt x="3596" y="2224"/>
                </a:lnTo>
                <a:lnTo>
                  <a:pt x="3592" y="2229"/>
                </a:lnTo>
                <a:lnTo>
                  <a:pt x="3588" y="2233"/>
                </a:lnTo>
                <a:lnTo>
                  <a:pt x="3586" y="2238"/>
                </a:lnTo>
                <a:lnTo>
                  <a:pt x="3585" y="2243"/>
                </a:lnTo>
                <a:lnTo>
                  <a:pt x="3584" y="2248"/>
                </a:lnTo>
                <a:lnTo>
                  <a:pt x="3584" y="2253"/>
                </a:lnTo>
                <a:lnTo>
                  <a:pt x="3585" y="2259"/>
                </a:lnTo>
                <a:lnTo>
                  <a:pt x="3587" y="2264"/>
                </a:lnTo>
                <a:lnTo>
                  <a:pt x="3590" y="2269"/>
                </a:lnTo>
                <a:lnTo>
                  <a:pt x="3592" y="2274"/>
                </a:lnTo>
                <a:lnTo>
                  <a:pt x="3596" y="2278"/>
                </a:lnTo>
                <a:lnTo>
                  <a:pt x="3600" y="2282"/>
                </a:lnTo>
                <a:lnTo>
                  <a:pt x="3604" y="2287"/>
                </a:lnTo>
                <a:lnTo>
                  <a:pt x="3609" y="2284"/>
                </a:lnTo>
                <a:lnTo>
                  <a:pt x="3615" y="2279"/>
                </a:lnTo>
                <a:lnTo>
                  <a:pt x="3620" y="2276"/>
                </a:lnTo>
                <a:lnTo>
                  <a:pt x="3624" y="2272"/>
                </a:lnTo>
                <a:lnTo>
                  <a:pt x="3627" y="2267"/>
                </a:lnTo>
                <a:lnTo>
                  <a:pt x="3630" y="2263"/>
                </a:lnTo>
                <a:lnTo>
                  <a:pt x="3632" y="2258"/>
                </a:lnTo>
                <a:lnTo>
                  <a:pt x="3633" y="2252"/>
                </a:lnTo>
                <a:lnTo>
                  <a:pt x="3634" y="2247"/>
                </a:lnTo>
                <a:lnTo>
                  <a:pt x="3634" y="2242"/>
                </a:lnTo>
                <a:lnTo>
                  <a:pt x="3633" y="2238"/>
                </a:lnTo>
                <a:lnTo>
                  <a:pt x="3632" y="2233"/>
                </a:lnTo>
                <a:lnTo>
                  <a:pt x="3629" y="2229"/>
                </a:lnTo>
                <a:lnTo>
                  <a:pt x="3626" y="2223"/>
                </a:lnTo>
                <a:lnTo>
                  <a:pt x="3622" y="2220"/>
                </a:lnTo>
                <a:lnTo>
                  <a:pt x="3616" y="2216"/>
                </a:lnTo>
                <a:close/>
                <a:moveTo>
                  <a:pt x="3612" y="2189"/>
                </a:moveTo>
                <a:lnTo>
                  <a:pt x="3621" y="2184"/>
                </a:lnTo>
                <a:lnTo>
                  <a:pt x="3628" y="2180"/>
                </a:lnTo>
                <a:lnTo>
                  <a:pt x="3626" y="2171"/>
                </a:lnTo>
                <a:lnTo>
                  <a:pt x="3623" y="2162"/>
                </a:lnTo>
                <a:lnTo>
                  <a:pt x="3618" y="2163"/>
                </a:lnTo>
                <a:lnTo>
                  <a:pt x="3614" y="2165"/>
                </a:lnTo>
                <a:lnTo>
                  <a:pt x="3610" y="2167"/>
                </a:lnTo>
                <a:lnTo>
                  <a:pt x="3608" y="2171"/>
                </a:lnTo>
                <a:lnTo>
                  <a:pt x="3608" y="2175"/>
                </a:lnTo>
                <a:lnTo>
                  <a:pt x="3608" y="2179"/>
                </a:lnTo>
                <a:lnTo>
                  <a:pt x="3610" y="2184"/>
                </a:lnTo>
                <a:lnTo>
                  <a:pt x="3612" y="2189"/>
                </a:lnTo>
                <a:close/>
                <a:moveTo>
                  <a:pt x="3780" y="2398"/>
                </a:moveTo>
                <a:lnTo>
                  <a:pt x="3770" y="2401"/>
                </a:lnTo>
                <a:lnTo>
                  <a:pt x="3764" y="2404"/>
                </a:lnTo>
                <a:lnTo>
                  <a:pt x="3761" y="2407"/>
                </a:lnTo>
                <a:lnTo>
                  <a:pt x="3759" y="2409"/>
                </a:lnTo>
                <a:lnTo>
                  <a:pt x="3758" y="2411"/>
                </a:lnTo>
                <a:lnTo>
                  <a:pt x="3757" y="2414"/>
                </a:lnTo>
                <a:lnTo>
                  <a:pt x="3757" y="2419"/>
                </a:lnTo>
                <a:lnTo>
                  <a:pt x="3759" y="2425"/>
                </a:lnTo>
                <a:lnTo>
                  <a:pt x="3762" y="2430"/>
                </a:lnTo>
                <a:lnTo>
                  <a:pt x="3768" y="2435"/>
                </a:lnTo>
                <a:lnTo>
                  <a:pt x="3776" y="2432"/>
                </a:lnTo>
                <a:lnTo>
                  <a:pt x="3781" y="2429"/>
                </a:lnTo>
                <a:lnTo>
                  <a:pt x="3785" y="2425"/>
                </a:lnTo>
                <a:lnTo>
                  <a:pt x="3788" y="2419"/>
                </a:lnTo>
                <a:lnTo>
                  <a:pt x="3789" y="2414"/>
                </a:lnTo>
                <a:lnTo>
                  <a:pt x="3788" y="2409"/>
                </a:lnTo>
                <a:lnTo>
                  <a:pt x="3785" y="2403"/>
                </a:lnTo>
                <a:lnTo>
                  <a:pt x="3780" y="2398"/>
                </a:lnTo>
                <a:close/>
                <a:moveTo>
                  <a:pt x="3758" y="2295"/>
                </a:moveTo>
                <a:lnTo>
                  <a:pt x="3757" y="2306"/>
                </a:lnTo>
                <a:lnTo>
                  <a:pt x="3757" y="2316"/>
                </a:lnTo>
                <a:lnTo>
                  <a:pt x="3758" y="2320"/>
                </a:lnTo>
                <a:lnTo>
                  <a:pt x="3759" y="2325"/>
                </a:lnTo>
                <a:lnTo>
                  <a:pt x="3762" y="2330"/>
                </a:lnTo>
                <a:lnTo>
                  <a:pt x="3765" y="2335"/>
                </a:lnTo>
                <a:lnTo>
                  <a:pt x="3771" y="2336"/>
                </a:lnTo>
                <a:lnTo>
                  <a:pt x="3777" y="2335"/>
                </a:lnTo>
                <a:lnTo>
                  <a:pt x="3782" y="2333"/>
                </a:lnTo>
                <a:lnTo>
                  <a:pt x="3785" y="2329"/>
                </a:lnTo>
                <a:lnTo>
                  <a:pt x="3788" y="2325"/>
                </a:lnTo>
                <a:lnTo>
                  <a:pt x="3790" y="2320"/>
                </a:lnTo>
                <a:lnTo>
                  <a:pt x="3792" y="2315"/>
                </a:lnTo>
                <a:lnTo>
                  <a:pt x="3792" y="2309"/>
                </a:lnTo>
                <a:lnTo>
                  <a:pt x="3792" y="2304"/>
                </a:lnTo>
                <a:lnTo>
                  <a:pt x="3790" y="2299"/>
                </a:lnTo>
                <a:lnTo>
                  <a:pt x="3788" y="2295"/>
                </a:lnTo>
                <a:lnTo>
                  <a:pt x="3784" y="2292"/>
                </a:lnTo>
                <a:lnTo>
                  <a:pt x="3780" y="2291"/>
                </a:lnTo>
                <a:lnTo>
                  <a:pt x="3773" y="2290"/>
                </a:lnTo>
                <a:lnTo>
                  <a:pt x="3766" y="2292"/>
                </a:lnTo>
                <a:lnTo>
                  <a:pt x="3758" y="2295"/>
                </a:lnTo>
                <a:close/>
                <a:moveTo>
                  <a:pt x="3945" y="2536"/>
                </a:moveTo>
                <a:lnTo>
                  <a:pt x="3940" y="2538"/>
                </a:lnTo>
                <a:lnTo>
                  <a:pt x="3934" y="2539"/>
                </a:lnTo>
                <a:lnTo>
                  <a:pt x="3930" y="2542"/>
                </a:lnTo>
                <a:lnTo>
                  <a:pt x="3927" y="2545"/>
                </a:lnTo>
                <a:lnTo>
                  <a:pt x="3925" y="2548"/>
                </a:lnTo>
                <a:lnTo>
                  <a:pt x="3924" y="2552"/>
                </a:lnTo>
                <a:lnTo>
                  <a:pt x="3924" y="2556"/>
                </a:lnTo>
                <a:lnTo>
                  <a:pt x="3924" y="2561"/>
                </a:lnTo>
                <a:lnTo>
                  <a:pt x="3928" y="2566"/>
                </a:lnTo>
                <a:lnTo>
                  <a:pt x="3932" y="2568"/>
                </a:lnTo>
                <a:lnTo>
                  <a:pt x="3937" y="2570"/>
                </a:lnTo>
                <a:lnTo>
                  <a:pt x="3942" y="2569"/>
                </a:lnTo>
                <a:lnTo>
                  <a:pt x="3947" y="2568"/>
                </a:lnTo>
                <a:lnTo>
                  <a:pt x="3952" y="2566"/>
                </a:lnTo>
                <a:lnTo>
                  <a:pt x="3957" y="2562"/>
                </a:lnTo>
                <a:lnTo>
                  <a:pt x="3961" y="2559"/>
                </a:lnTo>
                <a:lnTo>
                  <a:pt x="3960" y="2554"/>
                </a:lnTo>
                <a:lnTo>
                  <a:pt x="3959" y="2551"/>
                </a:lnTo>
                <a:lnTo>
                  <a:pt x="3957" y="2548"/>
                </a:lnTo>
                <a:lnTo>
                  <a:pt x="3955" y="2545"/>
                </a:lnTo>
                <a:lnTo>
                  <a:pt x="3950" y="2541"/>
                </a:lnTo>
                <a:lnTo>
                  <a:pt x="3945" y="2536"/>
                </a:lnTo>
                <a:close/>
                <a:moveTo>
                  <a:pt x="3959" y="2275"/>
                </a:moveTo>
                <a:lnTo>
                  <a:pt x="3959" y="2281"/>
                </a:lnTo>
                <a:lnTo>
                  <a:pt x="3960" y="2287"/>
                </a:lnTo>
                <a:lnTo>
                  <a:pt x="3962" y="2291"/>
                </a:lnTo>
                <a:lnTo>
                  <a:pt x="3965" y="2295"/>
                </a:lnTo>
                <a:lnTo>
                  <a:pt x="3970" y="2297"/>
                </a:lnTo>
                <a:lnTo>
                  <a:pt x="3975" y="2298"/>
                </a:lnTo>
                <a:lnTo>
                  <a:pt x="3982" y="2297"/>
                </a:lnTo>
                <a:lnTo>
                  <a:pt x="3989" y="2295"/>
                </a:lnTo>
                <a:lnTo>
                  <a:pt x="3987" y="2290"/>
                </a:lnTo>
                <a:lnTo>
                  <a:pt x="3986" y="2285"/>
                </a:lnTo>
                <a:lnTo>
                  <a:pt x="3987" y="2280"/>
                </a:lnTo>
                <a:lnTo>
                  <a:pt x="3988" y="2276"/>
                </a:lnTo>
                <a:lnTo>
                  <a:pt x="3985" y="2274"/>
                </a:lnTo>
                <a:lnTo>
                  <a:pt x="3983" y="2272"/>
                </a:lnTo>
                <a:lnTo>
                  <a:pt x="3980" y="2271"/>
                </a:lnTo>
                <a:lnTo>
                  <a:pt x="3976" y="2271"/>
                </a:lnTo>
                <a:lnTo>
                  <a:pt x="3973" y="2271"/>
                </a:lnTo>
                <a:lnTo>
                  <a:pt x="3968" y="2272"/>
                </a:lnTo>
                <a:lnTo>
                  <a:pt x="3964" y="2273"/>
                </a:lnTo>
                <a:lnTo>
                  <a:pt x="3959" y="2275"/>
                </a:lnTo>
                <a:close/>
                <a:moveTo>
                  <a:pt x="1008" y="406"/>
                </a:moveTo>
                <a:lnTo>
                  <a:pt x="1011" y="404"/>
                </a:lnTo>
                <a:lnTo>
                  <a:pt x="1013" y="403"/>
                </a:lnTo>
                <a:lnTo>
                  <a:pt x="1015" y="400"/>
                </a:lnTo>
                <a:lnTo>
                  <a:pt x="1016" y="397"/>
                </a:lnTo>
                <a:lnTo>
                  <a:pt x="1016" y="395"/>
                </a:lnTo>
                <a:lnTo>
                  <a:pt x="1016" y="393"/>
                </a:lnTo>
                <a:lnTo>
                  <a:pt x="1014" y="390"/>
                </a:lnTo>
                <a:lnTo>
                  <a:pt x="1013" y="387"/>
                </a:lnTo>
                <a:lnTo>
                  <a:pt x="1010" y="389"/>
                </a:lnTo>
                <a:lnTo>
                  <a:pt x="1008" y="391"/>
                </a:lnTo>
                <a:lnTo>
                  <a:pt x="1006" y="393"/>
                </a:lnTo>
                <a:lnTo>
                  <a:pt x="1005" y="395"/>
                </a:lnTo>
                <a:lnTo>
                  <a:pt x="1005" y="397"/>
                </a:lnTo>
                <a:lnTo>
                  <a:pt x="1005" y="400"/>
                </a:lnTo>
                <a:lnTo>
                  <a:pt x="1006" y="403"/>
                </a:lnTo>
                <a:lnTo>
                  <a:pt x="1008" y="406"/>
                </a:lnTo>
                <a:close/>
                <a:moveTo>
                  <a:pt x="686" y="393"/>
                </a:moveTo>
                <a:lnTo>
                  <a:pt x="691" y="407"/>
                </a:lnTo>
                <a:lnTo>
                  <a:pt x="696" y="419"/>
                </a:lnTo>
                <a:lnTo>
                  <a:pt x="704" y="417"/>
                </a:lnTo>
                <a:lnTo>
                  <a:pt x="709" y="415"/>
                </a:lnTo>
                <a:lnTo>
                  <a:pt x="714" y="411"/>
                </a:lnTo>
                <a:lnTo>
                  <a:pt x="719" y="406"/>
                </a:lnTo>
                <a:lnTo>
                  <a:pt x="716" y="399"/>
                </a:lnTo>
                <a:lnTo>
                  <a:pt x="713" y="395"/>
                </a:lnTo>
                <a:lnTo>
                  <a:pt x="709" y="392"/>
                </a:lnTo>
                <a:lnTo>
                  <a:pt x="706" y="389"/>
                </a:lnTo>
                <a:lnTo>
                  <a:pt x="702" y="388"/>
                </a:lnTo>
                <a:lnTo>
                  <a:pt x="696" y="389"/>
                </a:lnTo>
                <a:lnTo>
                  <a:pt x="691" y="390"/>
                </a:lnTo>
                <a:lnTo>
                  <a:pt x="686" y="393"/>
                </a:lnTo>
                <a:close/>
                <a:moveTo>
                  <a:pt x="730" y="372"/>
                </a:moveTo>
                <a:lnTo>
                  <a:pt x="732" y="377"/>
                </a:lnTo>
                <a:lnTo>
                  <a:pt x="732" y="381"/>
                </a:lnTo>
                <a:lnTo>
                  <a:pt x="733" y="385"/>
                </a:lnTo>
                <a:lnTo>
                  <a:pt x="736" y="390"/>
                </a:lnTo>
                <a:lnTo>
                  <a:pt x="742" y="387"/>
                </a:lnTo>
                <a:lnTo>
                  <a:pt x="747" y="384"/>
                </a:lnTo>
                <a:lnTo>
                  <a:pt x="744" y="379"/>
                </a:lnTo>
                <a:lnTo>
                  <a:pt x="740" y="376"/>
                </a:lnTo>
                <a:lnTo>
                  <a:pt x="736" y="373"/>
                </a:lnTo>
                <a:lnTo>
                  <a:pt x="730" y="372"/>
                </a:lnTo>
                <a:close/>
                <a:moveTo>
                  <a:pt x="774" y="306"/>
                </a:moveTo>
                <a:lnTo>
                  <a:pt x="771" y="308"/>
                </a:lnTo>
                <a:lnTo>
                  <a:pt x="768" y="310"/>
                </a:lnTo>
                <a:lnTo>
                  <a:pt x="766" y="313"/>
                </a:lnTo>
                <a:lnTo>
                  <a:pt x="765" y="316"/>
                </a:lnTo>
                <a:lnTo>
                  <a:pt x="767" y="320"/>
                </a:lnTo>
                <a:lnTo>
                  <a:pt x="769" y="323"/>
                </a:lnTo>
                <a:lnTo>
                  <a:pt x="771" y="324"/>
                </a:lnTo>
                <a:lnTo>
                  <a:pt x="774" y="324"/>
                </a:lnTo>
                <a:lnTo>
                  <a:pt x="777" y="324"/>
                </a:lnTo>
                <a:lnTo>
                  <a:pt x="780" y="323"/>
                </a:lnTo>
                <a:lnTo>
                  <a:pt x="783" y="322"/>
                </a:lnTo>
                <a:lnTo>
                  <a:pt x="786" y="319"/>
                </a:lnTo>
                <a:lnTo>
                  <a:pt x="784" y="314"/>
                </a:lnTo>
                <a:lnTo>
                  <a:pt x="781" y="310"/>
                </a:lnTo>
                <a:lnTo>
                  <a:pt x="777" y="307"/>
                </a:lnTo>
                <a:lnTo>
                  <a:pt x="774" y="306"/>
                </a:lnTo>
                <a:close/>
                <a:moveTo>
                  <a:pt x="892" y="473"/>
                </a:moveTo>
                <a:lnTo>
                  <a:pt x="895" y="478"/>
                </a:lnTo>
                <a:lnTo>
                  <a:pt x="898" y="482"/>
                </a:lnTo>
                <a:lnTo>
                  <a:pt x="901" y="485"/>
                </a:lnTo>
                <a:lnTo>
                  <a:pt x="904" y="488"/>
                </a:lnTo>
                <a:lnTo>
                  <a:pt x="907" y="489"/>
                </a:lnTo>
                <a:lnTo>
                  <a:pt x="910" y="489"/>
                </a:lnTo>
                <a:lnTo>
                  <a:pt x="914" y="487"/>
                </a:lnTo>
                <a:lnTo>
                  <a:pt x="919" y="483"/>
                </a:lnTo>
                <a:lnTo>
                  <a:pt x="917" y="479"/>
                </a:lnTo>
                <a:lnTo>
                  <a:pt x="916" y="476"/>
                </a:lnTo>
                <a:lnTo>
                  <a:pt x="916" y="473"/>
                </a:lnTo>
                <a:lnTo>
                  <a:pt x="916" y="469"/>
                </a:lnTo>
                <a:lnTo>
                  <a:pt x="912" y="472"/>
                </a:lnTo>
                <a:lnTo>
                  <a:pt x="909" y="474"/>
                </a:lnTo>
                <a:lnTo>
                  <a:pt x="906" y="474"/>
                </a:lnTo>
                <a:lnTo>
                  <a:pt x="904" y="474"/>
                </a:lnTo>
                <a:lnTo>
                  <a:pt x="899" y="473"/>
                </a:lnTo>
                <a:lnTo>
                  <a:pt x="892" y="473"/>
                </a:lnTo>
                <a:close/>
                <a:moveTo>
                  <a:pt x="880" y="434"/>
                </a:moveTo>
                <a:lnTo>
                  <a:pt x="883" y="441"/>
                </a:lnTo>
                <a:lnTo>
                  <a:pt x="887" y="445"/>
                </a:lnTo>
                <a:lnTo>
                  <a:pt x="891" y="447"/>
                </a:lnTo>
                <a:lnTo>
                  <a:pt x="896" y="448"/>
                </a:lnTo>
                <a:lnTo>
                  <a:pt x="906" y="446"/>
                </a:lnTo>
                <a:lnTo>
                  <a:pt x="916" y="443"/>
                </a:lnTo>
                <a:lnTo>
                  <a:pt x="916" y="440"/>
                </a:lnTo>
                <a:lnTo>
                  <a:pt x="915" y="436"/>
                </a:lnTo>
                <a:lnTo>
                  <a:pt x="914" y="433"/>
                </a:lnTo>
                <a:lnTo>
                  <a:pt x="912" y="431"/>
                </a:lnTo>
                <a:lnTo>
                  <a:pt x="907" y="426"/>
                </a:lnTo>
                <a:lnTo>
                  <a:pt x="902" y="424"/>
                </a:lnTo>
                <a:lnTo>
                  <a:pt x="896" y="424"/>
                </a:lnTo>
                <a:lnTo>
                  <a:pt x="889" y="425"/>
                </a:lnTo>
                <a:lnTo>
                  <a:pt x="884" y="429"/>
                </a:lnTo>
                <a:lnTo>
                  <a:pt x="880" y="434"/>
                </a:lnTo>
                <a:close/>
                <a:moveTo>
                  <a:pt x="832" y="333"/>
                </a:moveTo>
                <a:lnTo>
                  <a:pt x="834" y="341"/>
                </a:lnTo>
                <a:lnTo>
                  <a:pt x="836" y="345"/>
                </a:lnTo>
                <a:lnTo>
                  <a:pt x="840" y="349"/>
                </a:lnTo>
                <a:lnTo>
                  <a:pt x="845" y="357"/>
                </a:lnTo>
                <a:lnTo>
                  <a:pt x="854" y="351"/>
                </a:lnTo>
                <a:lnTo>
                  <a:pt x="864" y="345"/>
                </a:lnTo>
                <a:lnTo>
                  <a:pt x="862" y="339"/>
                </a:lnTo>
                <a:lnTo>
                  <a:pt x="857" y="334"/>
                </a:lnTo>
                <a:lnTo>
                  <a:pt x="854" y="331"/>
                </a:lnTo>
                <a:lnTo>
                  <a:pt x="850" y="328"/>
                </a:lnTo>
                <a:lnTo>
                  <a:pt x="846" y="328"/>
                </a:lnTo>
                <a:lnTo>
                  <a:pt x="842" y="328"/>
                </a:lnTo>
                <a:lnTo>
                  <a:pt x="837" y="330"/>
                </a:lnTo>
                <a:lnTo>
                  <a:pt x="832" y="333"/>
                </a:lnTo>
                <a:close/>
                <a:moveTo>
                  <a:pt x="802" y="222"/>
                </a:moveTo>
                <a:lnTo>
                  <a:pt x="805" y="225"/>
                </a:lnTo>
                <a:lnTo>
                  <a:pt x="808" y="227"/>
                </a:lnTo>
                <a:lnTo>
                  <a:pt x="811" y="228"/>
                </a:lnTo>
                <a:lnTo>
                  <a:pt x="815" y="228"/>
                </a:lnTo>
                <a:lnTo>
                  <a:pt x="822" y="224"/>
                </a:lnTo>
                <a:lnTo>
                  <a:pt x="832" y="220"/>
                </a:lnTo>
                <a:lnTo>
                  <a:pt x="827" y="214"/>
                </a:lnTo>
                <a:lnTo>
                  <a:pt x="824" y="209"/>
                </a:lnTo>
                <a:lnTo>
                  <a:pt x="817" y="211"/>
                </a:lnTo>
                <a:lnTo>
                  <a:pt x="812" y="213"/>
                </a:lnTo>
                <a:lnTo>
                  <a:pt x="807" y="216"/>
                </a:lnTo>
                <a:lnTo>
                  <a:pt x="802" y="222"/>
                </a:lnTo>
                <a:close/>
                <a:moveTo>
                  <a:pt x="888" y="361"/>
                </a:moveTo>
                <a:lnTo>
                  <a:pt x="890" y="365"/>
                </a:lnTo>
                <a:lnTo>
                  <a:pt x="891" y="369"/>
                </a:lnTo>
                <a:lnTo>
                  <a:pt x="894" y="372"/>
                </a:lnTo>
                <a:lnTo>
                  <a:pt x="896" y="375"/>
                </a:lnTo>
                <a:lnTo>
                  <a:pt x="901" y="379"/>
                </a:lnTo>
                <a:lnTo>
                  <a:pt x="906" y="380"/>
                </a:lnTo>
                <a:lnTo>
                  <a:pt x="911" y="380"/>
                </a:lnTo>
                <a:lnTo>
                  <a:pt x="916" y="377"/>
                </a:lnTo>
                <a:lnTo>
                  <a:pt x="920" y="372"/>
                </a:lnTo>
                <a:lnTo>
                  <a:pt x="922" y="367"/>
                </a:lnTo>
                <a:lnTo>
                  <a:pt x="919" y="362"/>
                </a:lnTo>
                <a:lnTo>
                  <a:pt x="916" y="358"/>
                </a:lnTo>
                <a:lnTo>
                  <a:pt x="912" y="356"/>
                </a:lnTo>
                <a:lnTo>
                  <a:pt x="908" y="354"/>
                </a:lnTo>
                <a:lnTo>
                  <a:pt x="904" y="355"/>
                </a:lnTo>
                <a:lnTo>
                  <a:pt x="900" y="356"/>
                </a:lnTo>
                <a:lnTo>
                  <a:pt x="895" y="358"/>
                </a:lnTo>
                <a:lnTo>
                  <a:pt x="888" y="361"/>
                </a:lnTo>
                <a:close/>
                <a:moveTo>
                  <a:pt x="928" y="349"/>
                </a:moveTo>
                <a:lnTo>
                  <a:pt x="930" y="352"/>
                </a:lnTo>
                <a:lnTo>
                  <a:pt x="933" y="355"/>
                </a:lnTo>
                <a:lnTo>
                  <a:pt x="936" y="356"/>
                </a:lnTo>
                <a:lnTo>
                  <a:pt x="938" y="358"/>
                </a:lnTo>
                <a:lnTo>
                  <a:pt x="941" y="358"/>
                </a:lnTo>
                <a:lnTo>
                  <a:pt x="945" y="358"/>
                </a:lnTo>
                <a:lnTo>
                  <a:pt x="948" y="357"/>
                </a:lnTo>
                <a:lnTo>
                  <a:pt x="952" y="355"/>
                </a:lnTo>
                <a:lnTo>
                  <a:pt x="951" y="351"/>
                </a:lnTo>
                <a:lnTo>
                  <a:pt x="951" y="347"/>
                </a:lnTo>
                <a:lnTo>
                  <a:pt x="950" y="342"/>
                </a:lnTo>
                <a:lnTo>
                  <a:pt x="947" y="337"/>
                </a:lnTo>
                <a:lnTo>
                  <a:pt x="937" y="343"/>
                </a:lnTo>
                <a:lnTo>
                  <a:pt x="928" y="349"/>
                </a:lnTo>
                <a:close/>
                <a:moveTo>
                  <a:pt x="1015" y="359"/>
                </a:moveTo>
                <a:lnTo>
                  <a:pt x="1018" y="363"/>
                </a:lnTo>
                <a:lnTo>
                  <a:pt x="1020" y="365"/>
                </a:lnTo>
                <a:lnTo>
                  <a:pt x="1024" y="366"/>
                </a:lnTo>
                <a:lnTo>
                  <a:pt x="1027" y="366"/>
                </a:lnTo>
                <a:lnTo>
                  <a:pt x="1034" y="364"/>
                </a:lnTo>
                <a:lnTo>
                  <a:pt x="1041" y="359"/>
                </a:lnTo>
                <a:lnTo>
                  <a:pt x="1039" y="355"/>
                </a:lnTo>
                <a:lnTo>
                  <a:pt x="1035" y="352"/>
                </a:lnTo>
                <a:lnTo>
                  <a:pt x="1032" y="351"/>
                </a:lnTo>
                <a:lnTo>
                  <a:pt x="1028" y="350"/>
                </a:lnTo>
                <a:lnTo>
                  <a:pt x="1024" y="350"/>
                </a:lnTo>
                <a:lnTo>
                  <a:pt x="1020" y="352"/>
                </a:lnTo>
                <a:lnTo>
                  <a:pt x="1017" y="355"/>
                </a:lnTo>
                <a:lnTo>
                  <a:pt x="1015" y="359"/>
                </a:lnTo>
                <a:close/>
                <a:moveTo>
                  <a:pt x="986" y="273"/>
                </a:moveTo>
                <a:lnTo>
                  <a:pt x="982" y="282"/>
                </a:lnTo>
                <a:lnTo>
                  <a:pt x="981" y="292"/>
                </a:lnTo>
                <a:lnTo>
                  <a:pt x="984" y="292"/>
                </a:lnTo>
                <a:lnTo>
                  <a:pt x="986" y="293"/>
                </a:lnTo>
                <a:lnTo>
                  <a:pt x="988" y="294"/>
                </a:lnTo>
                <a:lnTo>
                  <a:pt x="991" y="296"/>
                </a:lnTo>
                <a:lnTo>
                  <a:pt x="994" y="300"/>
                </a:lnTo>
                <a:lnTo>
                  <a:pt x="997" y="305"/>
                </a:lnTo>
                <a:lnTo>
                  <a:pt x="1001" y="310"/>
                </a:lnTo>
                <a:lnTo>
                  <a:pt x="1005" y="313"/>
                </a:lnTo>
                <a:lnTo>
                  <a:pt x="1007" y="314"/>
                </a:lnTo>
                <a:lnTo>
                  <a:pt x="1010" y="313"/>
                </a:lnTo>
                <a:lnTo>
                  <a:pt x="1014" y="312"/>
                </a:lnTo>
                <a:lnTo>
                  <a:pt x="1018" y="310"/>
                </a:lnTo>
                <a:lnTo>
                  <a:pt x="1021" y="306"/>
                </a:lnTo>
                <a:lnTo>
                  <a:pt x="1024" y="302"/>
                </a:lnTo>
                <a:lnTo>
                  <a:pt x="1025" y="298"/>
                </a:lnTo>
                <a:lnTo>
                  <a:pt x="1025" y="294"/>
                </a:lnTo>
                <a:lnTo>
                  <a:pt x="1025" y="291"/>
                </a:lnTo>
                <a:lnTo>
                  <a:pt x="1022" y="287"/>
                </a:lnTo>
                <a:lnTo>
                  <a:pt x="1020" y="284"/>
                </a:lnTo>
                <a:lnTo>
                  <a:pt x="1018" y="281"/>
                </a:lnTo>
                <a:lnTo>
                  <a:pt x="1011" y="277"/>
                </a:lnTo>
                <a:lnTo>
                  <a:pt x="1003" y="274"/>
                </a:lnTo>
                <a:lnTo>
                  <a:pt x="995" y="272"/>
                </a:lnTo>
                <a:lnTo>
                  <a:pt x="986" y="273"/>
                </a:lnTo>
                <a:close/>
                <a:moveTo>
                  <a:pt x="1149" y="393"/>
                </a:moveTo>
                <a:lnTo>
                  <a:pt x="1144" y="396"/>
                </a:lnTo>
                <a:lnTo>
                  <a:pt x="1140" y="399"/>
                </a:lnTo>
                <a:lnTo>
                  <a:pt x="1138" y="400"/>
                </a:lnTo>
                <a:lnTo>
                  <a:pt x="1137" y="403"/>
                </a:lnTo>
                <a:lnTo>
                  <a:pt x="1136" y="404"/>
                </a:lnTo>
                <a:lnTo>
                  <a:pt x="1136" y="406"/>
                </a:lnTo>
                <a:lnTo>
                  <a:pt x="1144" y="407"/>
                </a:lnTo>
                <a:lnTo>
                  <a:pt x="1153" y="407"/>
                </a:lnTo>
                <a:lnTo>
                  <a:pt x="1151" y="406"/>
                </a:lnTo>
                <a:lnTo>
                  <a:pt x="1151" y="404"/>
                </a:lnTo>
                <a:lnTo>
                  <a:pt x="1151" y="403"/>
                </a:lnTo>
                <a:lnTo>
                  <a:pt x="1154" y="400"/>
                </a:lnTo>
                <a:lnTo>
                  <a:pt x="1151" y="397"/>
                </a:lnTo>
                <a:lnTo>
                  <a:pt x="1149" y="393"/>
                </a:lnTo>
                <a:close/>
                <a:moveTo>
                  <a:pt x="1163" y="355"/>
                </a:moveTo>
                <a:lnTo>
                  <a:pt x="1165" y="359"/>
                </a:lnTo>
                <a:lnTo>
                  <a:pt x="1167" y="363"/>
                </a:lnTo>
                <a:lnTo>
                  <a:pt x="1170" y="366"/>
                </a:lnTo>
                <a:lnTo>
                  <a:pt x="1173" y="368"/>
                </a:lnTo>
                <a:lnTo>
                  <a:pt x="1176" y="370"/>
                </a:lnTo>
                <a:lnTo>
                  <a:pt x="1180" y="370"/>
                </a:lnTo>
                <a:lnTo>
                  <a:pt x="1183" y="371"/>
                </a:lnTo>
                <a:lnTo>
                  <a:pt x="1188" y="370"/>
                </a:lnTo>
                <a:lnTo>
                  <a:pt x="1189" y="363"/>
                </a:lnTo>
                <a:lnTo>
                  <a:pt x="1191" y="355"/>
                </a:lnTo>
                <a:lnTo>
                  <a:pt x="1192" y="352"/>
                </a:lnTo>
                <a:lnTo>
                  <a:pt x="1192" y="348"/>
                </a:lnTo>
                <a:lnTo>
                  <a:pt x="1191" y="343"/>
                </a:lnTo>
                <a:lnTo>
                  <a:pt x="1189" y="338"/>
                </a:lnTo>
                <a:lnTo>
                  <a:pt x="1186" y="338"/>
                </a:lnTo>
                <a:lnTo>
                  <a:pt x="1181" y="339"/>
                </a:lnTo>
                <a:lnTo>
                  <a:pt x="1177" y="340"/>
                </a:lnTo>
                <a:lnTo>
                  <a:pt x="1173" y="342"/>
                </a:lnTo>
                <a:lnTo>
                  <a:pt x="1169" y="344"/>
                </a:lnTo>
                <a:lnTo>
                  <a:pt x="1166" y="348"/>
                </a:lnTo>
                <a:lnTo>
                  <a:pt x="1164" y="351"/>
                </a:lnTo>
                <a:lnTo>
                  <a:pt x="1163" y="355"/>
                </a:lnTo>
                <a:close/>
                <a:moveTo>
                  <a:pt x="632" y="660"/>
                </a:moveTo>
                <a:lnTo>
                  <a:pt x="636" y="665"/>
                </a:lnTo>
                <a:lnTo>
                  <a:pt x="639" y="671"/>
                </a:lnTo>
                <a:lnTo>
                  <a:pt x="645" y="668"/>
                </a:lnTo>
                <a:lnTo>
                  <a:pt x="651" y="664"/>
                </a:lnTo>
                <a:lnTo>
                  <a:pt x="653" y="663"/>
                </a:lnTo>
                <a:lnTo>
                  <a:pt x="653" y="660"/>
                </a:lnTo>
                <a:lnTo>
                  <a:pt x="652" y="658"/>
                </a:lnTo>
                <a:lnTo>
                  <a:pt x="650" y="654"/>
                </a:lnTo>
                <a:lnTo>
                  <a:pt x="646" y="654"/>
                </a:lnTo>
                <a:lnTo>
                  <a:pt x="642" y="656"/>
                </a:lnTo>
                <a:lnTo>
                  <a:pt x="637" y="657"/>
                </a:lnTo>
                <a:lnTo>
                  <a:pt x="632" y="660"/>
                </a:lnTo>
                <a:close/>
                <a:moveTo>
                  <a:pt x="617" y="616"/>
                </a:moveTo>
                <a:lnTo>
                  <a:pt x="619" y="621"/>
                </a:lnTo>
                <a:lnTo>
                  <a:pt x="622" y="624"/>
                </a:lnTo>
                <a:lnTo>
                  <a:pt x="624" y="627"/>
                </a:lnTo>
                <a:lnTo>
                  <a:pt x="627" y="629"/>
                </a:lnTo>
                <a:lnTo>
                  <a:pt x="633" y="632"/>
                </a:lnTo>
                <a:lnTo>
                  <a:pt x="639" y="635"/>
                </a:lnTo>
                <a:lnTo>
                  <a:pt x="644" y="632"/>
                </a:lnTo>
                <a:lnTo>
                  <a:pt x="647" y="629"/>
                </a:lnTo>
                <a:lnTo>
                  <a:pt x="650" y="624"/>
                </a:lnTo>
                <a:lnTo>
                  <a:pt x="651" y="620"/>
                </a:lnTo>
                <a:lnTo>
                  <a:pt x="652" y="616"/>
                </a:lnTo>
                <a:lnTo>
                  <a:pt x="652" y="612"/>
                </a:lnTo>
                <a:lnTo>
                  <a:pt x="651" y="607"/>
                </a:lnTo>
                <a:lnTo>
                  <a:pt x="650" y="603"/>
                </a:lnTo>
                <a:lnTo>
                  <a:pt x="645" y="602"/>
                </a:lnTo>
                <a:lnTo>
                  <a:pt x="640" y="602"/>
                </a:lnTo>
                <a:lnTo>
                  <a:pt x="636" y="603"/>
                </a:lnTo>
                <a:lnTo>
                  <a:pt x="631" y="605"/>
                </a:lnTo>
                <a:lnTo>
                  <a:pt x="627" y="607"/>
                </a:lnTo>
                <a:lnTo>
                  <a:pt x="624" y="609"/>
                </a:lnTo>
                <a:lnTo>
                  <a:pt x="621" y="613"/>
                </a:lnTo>
                <a:lnTo>
                  <a:pt x="617" y="616"/>
                </a:lnTo>
                <a:close/>
                <a:moveTo>
                  <a:pt x="1089" y="198"/>
                </a:moveTo>
                <a:lnTo>
                  <a:pt x="1091" y="203"/>
                </a:lnTo>
                <a:lnTo>
                  <a:pt x="1094" y="208"/>
                </a:lnTo>
                <a:lnTo>
                  <a:pt x="1098" y="210"/>
                </a:lnTo>
                <a:lnTo>
                  <a:pt x="1101" y="212"/>
                </a:lnTo>
                <a:lnTo>
                  <a:pt x="1104" y="210"/>
                </a:lnTo>
                <a:lnTo>
                  <a:pt x="1107" y="208"/>
                </a:lnTo>
                <a:lnTo>
                  <a:pt x="1108" y="206"/>
                </a:lnTo>
                <a:lnTo>
                  <a:pt x="1109" y="202"/>
                </a:lnTo>
                <a:lnTo>
                  <a:pt x="1108" y="199"/>
                </a:lnTo>
                <a:lnTo>
                  <a:pt x="1107" y="196"/>
                </a:lnTo>
                <a:lnTo>
                  <a:pt x="1106" y="193"/>
                </a:lnTo>
                <a:lnTo>
                  <a:pt x="1103" y="190"/>
                </a:lnTo>
                <a:lnTo>
                  <a:pt x="1096" y="194"/>
                </a:lnTo>
                <a:lnTo>
                  <a:pt x="1089" y="198"/>
                </a:lnTo>
                <a:close/>
                <a:moveTo>
                  <a:pt x="1140" y="261"/>
                </a:moveTo>
                <a:lnTo>
                  <a:pt x="1133" y="266"/>
                </a:lnTo>
                <a:lnTo>
                  <a:pt x="1125" y="270"/>
                </a:lnTo>
                <a:lnTo>
                  <a:pt x="1128" y="275"/>
                </a:lnTo>
                <a:lnTo>
                  <a:pt x="1132" y="279"/>
                </a:lnTo>
                <a:lnTo>
                  <a:pt x="1135" y="282"/>
                </a:lnTo>
                <a:lnTo>
                  <a:pt x="1139" y="285"/>
                </a:lnTo>
                <a:lnTo>
                  <a:pt x="1142" y="287"/>
                </a:lnTo>
                <a:lnTo>
                  <a:pt x="1146" y="288"/>
                </a:lnTo>
                <a:lnTo>
                  <a:pt x="1151" y="288"/>
                </a:lnTo>
                <a:lnTo>
                  <a:pt x="1156" y="287"/>
                </a:lnTo>
                <a:lnTo>
                  <a:pt x="1157" y="283"/>
                </a:lnTo>
                <a:lnTo>
                  <a:pt x="1157" y="279"/>
                </a:lnTo>
                <a:lnTo>
                  <a:pt x="1157" y="276"/>
                </a:lnTo>
                <a:lnTo>
                  <a:pt x="1155" y="273"/>
                </a:lnTo>
                <a:lnTo>
                  <a:pt x="1148" y="267"/>
                </a:lnTo>
                <a:lnTo>
                  <a:pt x="1140" y="261"/>
                </a:lnTo>
                <a:close/>
                <a:moveTo>
                  <a:pt x="1064" y="79"/>
                </a:moveTo>
                <a:lnTo>
                  <a:pt x="1057" y="82"/>
                </a:lnTo>
                <a:lnTo>
                  <a:pt x="1051" y="86"/>
                </a:lnTo>
                <a:lnTo>
                  <a:pt x="1046" y="91"/>
                </a:lnTo>
                <a:lnTo>
                  <a:pt x="1043" y="96"/>
                </a:lnTo>
                <a:lnTo>
                  <a:pt x="1041" y="101"/>
                </a:lnTo>
                <a:lnTo>
                  <a:pt x="1040" y="106"/>
                </a:lnTo>
                <a:lnTo>
                  <a:pt x="1040" y="111"/>
                </a:lnTo>
                <a:lnTo>
                  <a:pt x="1040" y="116"/>
                </a:lnTo>
                <a:lnTo>
                  <a:pt x="1042" y="122"/>
                </a:lnTo>
                <a:lnTo>
                  <a:pt x="1044" y="127"/>
                </a:lnTo>
                <a:lnTo>
                  <a:pt x="1047" y="131"/>
                </a:lnTo>
                <a:lnTo>
                  <a:pt x="1050" y="135"/>
                </a:lnTo>
                <a:lnTo>
                  <a:pt x="1054" y="139"/>
                </a:lnTo>
                <a:lnTo>
                  <a:pt x="1059" y="143"/>
                </a:lnTo>
                <a:lnTo>
                  <a:pt x="1064" y="145"/>
                </a:lnTo>
                <a:lnTo>
                  <a:pt x="1069" y="148"/>
                </a:lnTo>
                <a:lnTo>
                  <a:pt x="1073" y="144"/>
                </a:lnTo>
                <a:lnTo>
                  <a:pt x="1077" y="140"/>
                </a:lnTo>
                <a:lnTo>
                  <a:pt x="1081" y="135"/>
                </a:lnTo>
                <a:lnTo>
                  <a:pt x="1083" y="130"/>
                </a:lnTo>
                <a:lnTo>
                  <a:pt x="1086" y="125"/>
                </a:lnTo>
                <a:lnTo>
                  <a:pt x="1087" y="119"/>
                </a:lnTo>
                <a:lnTo>
                  <a:pt x="1089" y="114"/>
                </a:lnTo>
                <a:lnTo>
                  <a:pt x="1089" y="109"/>
                </a:lnTo>
                <a:lnTo>
                  <a:pt x="1089" y="104"/>
                </a:lnTo>
                <a:lnTo>
                  <a:pt x="1087" y="100"/>
                </a:lnTo>
                <a:lnTo>
                  <a:pt x="1085" y="95"/>
                </a:lnTo>
                <a:lnTo>
                  <a:pt x="1082" y="90"/>
                </a:lnTo>
                <a:lnTo>
                  <a:pt x="1079" y="87"/>
                </a:lnTo>
                <a:lnTo>
                  <a:pt x="1075" y="83"/>
                </a:lnTo>
                <a:lnTo>
                  <a:pt x="1070" y="81"/>
                </a:lnTo>
                <a:lnTo>
                  <a:pt x="1064" y="79"/>
                </a:lnTo>
                <a:close/>
                <a:moveTo>
                  <a:pt x="1262" y="215"/>
                </a:moveTo>
                <a:lnTo>
                  <a:pt x="1254" y="220"/>
                </a:lnTo>
                <a:lnTo>
                  <a:pt x="1248" y="225"/>
                </a:lnTo>
                <a:lnTo>
                  <a:pt x="1244" y="230"/>
                </a:lnTo>
                <a:lnTo>
                  <a:pt x="1243" y="236"/>
                </a:lnTo>
                <a:lnTo>
                  <a:pt x="1244" y="241"/>
                </a:lnTo>
                <a:lnTo>
                  <a:pt x="1247" y="245"/>
                </a:lnTo>
                <a:lnTo>
                  <a:pt x="1253" y="249"/>
                </a:lnTo>
                <a:lnTo>
                  <a:pt x="1259" y="252"/>
                </a:lnTo>
                <a:lnTo>
                  <a:pt x="1265" y="249"/>
                </a:lnTo>
                <a:lnTo>
                  <a:pt x="1270" y="244"/>
                </a:lnTo>
                <a:lnTo>
                  <a:pt x="1273" y="239"/>
                </a:lnTo>
                <a:lnTo>
                  <a:pt x="1274" y="234"/>
                </a:lnTo>
                <a:lnTo>
                  <a:pt x="1274" y="228"/>
                </a:lnTo>
                <a:lnTo>
                  <a:pt x="1272" y="223"/>
                </a:lnTo>
                <a:lnTo>
                  <a:pt x="1268" y="219"/>
                </a:lnTo>
                <a:lnTo>
                  <a:pt x="1262" y="215"/>
                </a:lnTo>
                <a:close/>
                <a:moveTo>
                  <a:pt x="1218" y="122"/>
                </a:moveTo>
                <a:lnTo>
                  <a:pt x="1219" y="133"/>
                </a:lnTo>
                <a:lnTo>
                  <a:pt x="1222" y="141"/>
                </a:lnTo>
                <a:lnTo>
                  <a:pt x="1223" y="145"/>
                </a:lnTo>
                <a:lnTo>
                  <a:pt x="1226" y="150"/>
                </a:lnTo>
                <a:lnTo>
                  <a:pt x="1229" y="154"/>
                </a:lnTo>
                <a:lnTo>
                  <a:pt x="1234" y="159"/>
                </a:lnTo>
                <a:lnTo>
                  <a:pt x="1240" y="158"/>
                </a:lnTo>
                <a:lnTo>
                  <a:pt x="1244" y="156"/>
                </a:lnTo>
                <a:lnTo>
                  <a:pt x="1248" y="153"/>
                </a:lnTo>
                <a:lnTo>
                  <a:pt x="1252" y="148"/>
                </a:lnTo>
                <a:lnTo>
                  <a:pt x="1254" y="143"/>
                </a:lnTo>
                <a:lnTo>
                  <a:pt x="1255" y="138"/>
                </a:lnTo>
                <a:lnTo>
                  <a:pt x="1255" y="133"/>
                </a:lnTo>
                <a:lnTo>
                  <a:pt x="1254" y="128"/>
                </a:lnTo>
                <a:lnTo>
                  <a:pt x="1252" y="123"/>
                </a:lnTo>
                <a:lnTo>
                  <a:pt x="1250" y="118"/>
                </a:lnTo>
                <a:lnTo>
                  <a:pt x="1246" y="115"/>
                </a:lnTo>
                <a:lnTo>
                  <a:pt x="1242" y="113"/>
                </a:lnTo>
                <a:lnTo>
                  <a:pt x="1237" y="112"/>
                </a:lnTo>
                <a:lnTo>
                  <a:pt x="1231" y="113"/>
                </a:lnTo>
                <a:lnTo>
                  <a:pt x="1225" y="116"/>
                </a:lnTo>
                <a:lnTo>
                  <a:pt x="1218" y="122"/>
                </a:lnTo>
                <a:close/>
                <a:moveTo>
                  <a:pt x="1406" y="57"/>
                </a:moveTo>
                <a:lnTo>
                  <a:pt x="1407" y="62"/>
                </a:lnTo>
                <a:lnTo>
                  <a:pt x="1409" y="68"/>
                </a:lnTo>
                <a:lnTo>
                  <a:pt x="1413" y="71"/>
                </a:lnTo>
                <a:lnTo>
                  <a:pt x="1416" y="74"/>
                </a:lnTo>
                <a:lnTo>
                  <a:pt x="1421" y="75"/>
                </a:lnTo>
                <a:lnTo>
                  <a:pt x="1426" y="75"/>
                </a:lnTo>
                <a:lnTo>
                  <a:pt x="1432" y="73"/>
                </a:lnTo>
                <a:lnTo>
                  <a:pt x="1438" y="69"/>
                </a:lnTo>
                <a:lnTo>
                  <a:pt x="1436" y="63"/>
                </a:lnTo>
                <a:lnTo>
                  <a:pt x="1434" y="59"/>
                </a:lnTo>
                <a:lnTo>
                  <a:pt x="1433" y="55"/>
                </a:lnTo>
                <a:lnTo>
                  <a:pt x="1433" y="51"/>
                </a:lnTo>
                <a:lnTo>
                  <a:pt x="1430" y="50"/>
                </a:lnTo>
                <a:lnTo>
                  <a:pt x="1427" y="49"/>
                </a:lnTo>
                <a:lnTo>
                  <a:pt x="1424" y="48"/>
                </a:lnTo>
                <a:lnTo>
                  <a:pt x="1421" y="49"/>
                </a:lnTo>
                <a:lnTo>
                  <a:pt x="1418" y="50"/>
                </a:lnTo>
                <a:lnTo>
                  <a:pt x="1414" y="51"/>
                </a:lnTo>
                <a:lnTo>
                  <a:pt x="1410" y="54"/>
                </a:lnTo>
                <a:lnTo>
                  <a:pt x="1406" y="57"/>
                </a:lnTo>
                <a:close/>
                <a:moveTo>
                  <a:pt x="1631" y="63"/>
                </a:moveTo>
                <a:lnTo>
                  <a:pt x="1642" y="58"/>
                </a:lnTo>
                <a:lnTo>
                  <a:pt x="1652" y="55"/>
                </a:lnTo>
                <a:lnTo>
                  <a:pt x="1653" y="49"/>
                </a:lnTo>
                <a:lnTo>
                  <a:pt x="1653" y="41"/>
                </a:lnTo>
                <a:lnTo>
                  <a:pt x="1652" y="38"/>
                </a:lnTo>
                <a:lnTo>
                  <a:pt x="1650" y="33"/>
                </a:lnTo>
                <a:lnTo>
                  <a:pt x="1648" y="29"/>
                </a:lnTo>
                <a:lnTo>
                  <a:pt x="1644" y="24"/>
                </a:lnTo>
                <a:lnTo>
                  <a:pt x="1637" y="28"/>
                </a:lnTo>
                <a:lnTo>
                  <a:pt x="1631" y="31"/>
                </a:lnTo>
                <a:lnTo>
                  <a:pt x="1627" y="35"/>
                </a:lnTo>
                <a:lnTo>
                  <a:pt x="1625" y="41"/>
                </a:lnTo>
                <a:lnTo>
                  <a:pt x="1623" y="46"/>
                </a:lnTo>
                <a:lnTo>
                  <a:pt x="1624" y="51"/>
                </a:lnTo>
                <a:lnTo>
                  <a:pt x="1626" y="56"/>
                </a:lnTo>
                <a:lnTo>
                  <a:pt x="1631" y="63"/>
                </a:lnTo>
                <a:close/>
                <a:moveTo>
                  <a:pt x="679" y="192"/>
                </a:moveTo>
                <a:lnTo>
                  <a:pt x="674" y="195"/>
                </a:lnTo>
                <a:lnTo>
                  <a:pt x="670" y="199"/>
                </a:lnTo>
                <a:lnTo>
                  <a:pt x="666" y="203"/>
                </a:lnTo>
                <a:lnTo>
                  <a:pt x="664" y="208"/>
                </a:lnTo>
                <a:lnTo>
                  <a:pt x="661" y="217"/>
                </a:lnTo>
                <a:lnTo>
                  <a:pt x="658" y="225"/>
                </a:lnTo>
                <a:lnTo>
                  <a:pt x="662" y="228"/>
                </a:lnTo>
                <a:lnTo>
                  <a:pt x="666" y="231"/>
                </a:lnTo>
                <a:lnTo>
                  <a:pt x="672" y="235"/>
                </a:lnTo>
                <a:lnTo>
                  <a:pt x="676" y="237"/>
                </a:lnTo>
                <a:lnTo>
                  <a:pt x="681" y="238"/>
                </a:lnTo>
                <a:lnTo>
                  <a:pt x="686" y="239"/>
                </a:lnTo>
                <a:lnTo>
                  <a:pt x="691" y="239"/>
                </a:lnTo>
                <a:lnTo>
                  <a:pt x="696" y="239"/>
                </a:lnTo>
                <a:lnTo>
                  <a:pt x="702" y="230"/>
                </a:lnTo>
                <a:lnTo>
                  <a:pt x="707" y="222"/>
                </a:lnTo>
                <a:lnTo>
                  <a:pt x="705" y="216"/>
                </a:lnTo>
                <a:lnTo>
                  <a:pt x="701" y="212"/>
                </a:lnTo>
                <a:lnTo>
                  <a:pt x="697" y="208"/>
                </a:lnTo>
                <a:lnTo>
                  <a:pt x="693" y="204"/>
                </a:lnTo>
                <a:lnTo>
                  <a:pt x="686" y="199"/>
                </a:lnTo>
                <a:lnTo>
                  <a:pt x="679" y="19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2082618" y="1233725"/>
            <a:ext cx="6757193" cy="6881694"/>
          </a:xfrm>
          <a:custGeom>
            <a:avLst/>
            <a:gdLst>
              <a:gd name="T0" fmla="*/ 608 w 2982"/>
              <a:gd name="T1" fmla="*/ 2989 h 3038"/>
              <a:gd name="T2" fmla="*/ 537 w 2982"/>
              <a:gd name="T3" fmla="*/ 2882 h 3038"/>
              <a:gd name="T4" fmla="*/ 564 w 2982"/>
              <a:gd name="T5" fmla="*/ 2700 h 3038"/>
              <a:gd name="T6" fmla="*/ 957 w 2982"/>
              <a:gd name="T7" fmla="*/ 2275 h 3038"/>
              <a:gd name="T8" fmla="*/ 923 w 2982"/>
              <a:gd name="T9" fmla="*/ 2180 h 3038"/>
              <a:gd name="T10" fmla="*/ 824 w 2982"/>
              <a:gd name="T11" fmla="*/ 2165 h 3038"/>
              <a:gd name="T12" fmla="*/ 666 w 2982"/>
              <a:gd name="T13" fmla="*/ 2298 h 3038"/>
              <a:gd name="T14" fmla="*/ 474 w 2982"/>
              <a:gd name="T15" fmla="*/ 2303 h 3038"/>
              <a:gd name="T16" fmla="*/ 384 w 2982"/>
              <a:gd name="T17" fmla="*/ 2226 h 3038"/>
              <a:gd name="T18" fmla="*/ 358 w 2982"/>
              <a:gd name="T19" fmla="*/ 2044 h 3038"/>
              <a:gd name="T20" fmla="*/ 597 w 2982"/>
              <a:gd name="T21" fmla="*/ 1767 h 3038"/>
              <a:gd name="T22" fmla="*/ 622 w 2982"/>
              <a:gd name="T23" fmla="*/ 1669 h 3038"/>
              <a:gd name="T24" fmla="*/ 546 w 2982"/>
              <a:gd name="T25" fmla="*/ 1600 h 3038"/>
              <a:gd name="T26" fmla="*/ 398 w 2982"/>
              <a:gd name="T27" fmla="*/ 1687 h 3038"/>
              <a:gd name="T28" fmla="*/ 258 w 2982"/>
              <a:gd name="T29" fmla="*/ 1775 h 3038"/>
              <a:gd name="T30" fmla="*/ 88 w 2982"/>
              <a:gd name="T31" fmla="*/ 1738 h 3038"/>
              <a:gd name="T32" fmla="*/ 16 w 2982"/>
              <a:gd name="T33" fmla="*/ 1644 h 3038"/>
              <a:gd name="T34" fmla="*/ 30 w 2982"/>
              <a:gd name="T35" fmla="*/ 1451 h 3038"/>
              <a:gd name="T36" fmla="*/ 1446 w 2982"/>
              <a:gd name="T37" fmla="*/ 30 h 3038"/>
              <a:gd name="T38" fmla="*/ 1637 w 2982"/>
              <a:gd name="T39" fmla="*/ 16 h 3038"/>
              <a:gd name="T40" fmla="*/ 1731 w 2982"/>
              <a:gd name="T41" fmla="*/ 89 h 3038"/>
              <a:gd name="T42" fmla="*/ 1769 w 2982"/>
              <a:gd name="T43" fmla="*/ 259 h 3038"/>
              <a:gd name="T44" fmla="*/ 1666 w 2982"/>
              <a:gd name="T45" fmla="*/ 414 h 3038"/>
              <a:gd name="T46" fmla="*/ 1396 w 2982"/>
              <a:gd name="T47" fmla="*/ 747 h 3038"/>
              <a:gd name="T48" fmla="*/ 1464 w 2982"/>
              <a:gd name="T49" fmla="*/ 823 h 3038"/>
              <a:gd name="T50" fmla="*/ 1562 w 2982"/>
              <a:gd name="T51" fmla="*/ 799 h 3038"/>
              <a:gd name="T52" fmla="*/ 2081 w 2982"/>
              <a:gd name="T53" fmla="*/ 314 h 3038"/>
              <a:gd name="T54" fmla="*/ 2261 w 2982"/>
              <a:gd name="T55" fmla="*/ 341 h 3038"/>
              <a:gd name="T56" fmla="*/ 2339 w 2982"/>
              <a:gd name="T57" fmla="*/ 431 h 3038"/>
              <a:gd name="T58" fmla="*/ 2335 w 2982"/>
              <a:gd name="T59" fmla="*/ 624 h 3038"/>
              <a:gd name="T60" fmla="*/ 1851 w 2982"/>
              <a:gd name="T61" fmla="*/ 1130 h 3038"/>
              <a:gd name="T62" fmla="*/ 1856 w 2982"/>
              <a:gd name="T63" fmla="*/ 1229 h 3038"/>
              <a:gd name="T64" fmla="*/ 1947 w 2982"/>
              <a:gd name="T65" fmla="*/ 1274 h 3038"/>
              <a:gd name="T66" fmla="*/ 2310 w 2982"/>
              <a:gd name="T67" fmla="*/ 943 h 3038"/>
              <a:gd name="T68" fmla="*/ 2468 w 2982"/>
              <a:gd name="T69" fmla="*/ 895 h 3038"/>
              <a:gd name="T70" fmla="*/ 2600 w 2982"/>
              <a:gd name="T71" fmla="*/ 958 h 3038"/>
              <a:gd name="T72" fmla="*/ 2663 w 2982"/>
              <a:gd name="T73" fmla="*/ 1091 h 3038"/>
              <a:gd name="T74" fmla="*/ 2615 w 2982"/>
              <a:gd name="T75" fmla="*/ 1249 h 3038"/>
              <a:gd name="T76" fmla="*/ 2353 w 2982"/>
              <a:gd name="T77" fmla="*/ 1544 h 3038"/>
              <a:gd name="T78" fmla="*/ 2398 w 2982"/>
              <a:gd name="T79" fmla="*/ 1636 h 3038"/>
              <a:gd name="T80" fmla="*/ 2497 w 2982"/>
              <a:gd name="T81" fmla="*/ 1642 h 3038"/>
              <a:gd name="T82" fmla="*/ 2664 w 2982"/>
              <a:gd name="T83" fmla="*/ 1494 h 3038"/>
              <a:gd name="T84" fmla="*/ 2857 w 2982"/>
              <a:gd name="T85" fmla="*/ 1489 h 3038"/>
              <a:gd name="T86" fmla="*/ 2946 w 2982"/>
              <a:gd name="T87" fmla="*/ 1567 h 3038"/>
              <a:gd name="T88" fmla="*/ 2972 w 2982"/>
              <a:gd name="T89" fmla="*/ 1748 h 3038"/>
              <a:gd name="T90" fmla="*/ 1810 w 2982"/>
              <a:gd name="T91" fmla="*/ 2952 h 3038"/>
              <a:gd name="T92" fmla="*/ 1665 w 2982"/>
              <a:gd name="T93" fmla="*/ 3008 h 3038"/>
              <a:gd name="T94" fmla="*/ 1520 w 2982"/>
              <a:gd name="T95" fmla="*/ 2952 h 3038"/>
              <a:gd name="T96" fmla="*/ 1452 w 2982"/>
              <a:gd name="T97" fmla="*/ 2833 h 3038"/>
              <a:gd name="T98" fmla="*/ 1490 w 2982"/>
              <a:gd name="T99" fmla="*/ 2662 h 3038"/>
              <a:gd name="T100" fmla="*/ 1752 w 2982"/>
              <a:gd name="T101" fmla="*/ 2364 h 3038"/>
              <a:gd name="T102" fmla="*/ 1708 w 2982"/>
              <a:gd name="T103" fmla="*/ 2271 h 3038"/>
              <a:gd name="T104" fmla="*/ 1608 w 2982"/>
              <a:gd name="T105" fmla="*/ 2267 h 3038"/>
              <a:gd name="T106" fmla="*/ 846 w 2982"/>
              <a:gd name="T107" fmla="*/ 3013 h 3038"/>
              <a:gd name="T108" fmla="*/ 1113 w 2982"/>
              <a:gd name="T109" fmla="*/ 986 h 3038"/>
              <a:gd name="T110" fmla="*/ 823 w 2982"/>
              <a:gd name="T111" fmla="*/ 1277 h 3038"/>
              <a:gd name="T112" fmla="*/ 848 w 2982"/>
              <a:gd name="T113" fmla="*/ 1374 h 3038"/>
              <a:gd name="T114" fmla="*/ 946 w 2982"/>
              <a:gd name="T115" fmla="*/ 1399 h 3038"/>
              <a:gd name="T116" fmla="*/ 1235 w 2982"/>
              <a:gd name="T117" fmla="*/ 1109 h 3038"/>
              <a:gd name="T118" fmla="*/ 1211 w 2982"/>
              <a:gd name="T119" fmla="*/ 1011 h 3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82" h="3038">
                <a:moveTo>
                  <a:pt x="745" y="3038"/>
                </a:moveTo>
                <a:lnTo>
                  <a:pt x="724" y="3037"/>
                </a:lnTo>
                <a:lnTo>
                  <a:pt x="703" y="3034"/>
                </a:lnTo>
                <a:lnTo>
                  <a:pt x="683" y="3028"/>
                </a:lnTo>
                <a:lnTo>
                  <a:pt x="663" y="3021"/>
                </a:lnTo>
                <a:lnTo>
                  <a:pt x="654" y="3017"/>
                </a:lnTo>
                <a:lnTo>
                  <a:pt x="645" y="3013"/>
                </a:lnTo>
                <a:lnTo>
                  <a:pt x="635" y="3008"/>
                </a:lnTo>
                <a:lnTo>
                  <a:pt x="626" y="3001"/>
                </a:lnTo>
                <a:lnTo>
                  <a:pt x="617" y="2995"/>
                </a:lnTo>
                <a:lnTo>
                  <a:pt x="608" y="2989"/>
                </a:lnTo>
                <a:lnTo>
                  <a:pt x="600" y="2982"/>
                </a:lnTo>
                <a:lnTo>
                  <a:pt x="592" y="2974"/>
                </a:lnTo>
                <a:lnTo>
                  <a:pt x="584" y="2965"/>
                </a:lnTo>
                <a:lnTo>
                  <a:pt x="576" y="2957"/>
                </a:lnTo>
                <a:lnTo>
                  <a:pt x="570" y="2949"/>
                </a:lnTo>
                <a:lnTo>
                  <a:pt x="564" y="2939"/>
                </a:lnTo>
                <a:lnTo>
                  <a:pt x="558" y="2930"/>
                </a:lnTo>
                <a:lnTo>
                  <a:pt x="553" y="2921"/>
                </a:lnTo>
                <a:lnTo>
                  <a:pt x="549" y="2911"/>
                </a:lnTo>
                <a:lnTo>
                  <a:pt x="544" y="2902"/>
                </a:lnTo>
                <a:lnTo>
                  <a:pt x="537" y="2882"/>
                </a:lnTo>
                <a:lnTo>
                  <a:pt x="532" y="2862"/>
                </a:lnTo>
                <a:lnTo>
                  <a:pt x="529" y="2841"/>
                </a:lnTo>
                <a:lnTo>
                  <a:pt x="528" y="2820"/>
                </a:lnTo>
                <a:lnTo>
                  <a:pt x="529" y="2800"/>
                </a:lnTo>
                <a:lnTo>
                  <a:pt x="532" y="2779"/>
                </a:lnTo>
                <a:lnTo>
                  <a:pt x="537" y="2758"/>
                </a:lnTo>
                <a:lnTo>
                  <a:pt x="544" y="2738"/>
                </a:lnTo>
                <a:lnTo>
                  <a:pt x="549" y="2728"/>
                </a:lnTo>
                <a:lnTo>
                  <a:pt x="553" y="2719"/>
                </a:lnTo>
                <a:lnTo>
                  <a:pt x="558" y="2709"/>
                </a:lnTo>
                <a:lnTo>
                  <a:pt x="564" y="2700"/>
                </a:lnTo>
                <a:lnTo>
                  <a:pt x="570" y="2692"/>
                </a:lnTo>
                <a:lnTo>
                  <a:pt x="576" y="2683"/>
                </a:lnTo>
                <a:lnTo>
                  <a:pt x="584" y="2674"/>
                </a:lnTo>
                <a:lnTo>
                  <a:pt x="592" y="2666"/>
                </a:lnTo>
                <a:lnTo>
                  <a:pt x="930" y="2326"/>
                </a:lnTo>
                <a:lnTo>
                  <a:pt x="938" y="2319"/>
                </a:lnTo>
                <a:lnTo>
                  <a:pt x="943" y="2311"/>
                </a:lnTo>
                <a:lnTo>
                  <a:pt x="948" y="2302"/>
                </a:lnTo>
                <a:lnTo>
                  <a:pt x="952" y="2293"/>
                </a:lnTo>
                <a:lnTo>
                  <a:pt x="955" y="2285"/>
                </a:lnTo>
                <a:lnTo>
                  <a:pt x="957" y="2275"/>
                </a:lnTo>
                <a:lnTo>
                  <a:pt x="959" y="2266"/>
                </a:lnTo>
                <a:lnTo>
                  <a:pt x="959" y="2256"/>
                </a:lnTo>
                <a:lnTo>
                  <a:pt x="959" y="2246"/>
                </a:lnTo>
                <a:lnTo>
                  <a:pt x="957" y="2237"/>
                </a:lnTo>
                <a:lnTo>
                  <a:pt x="955" y="2228"/>
                </a:lnTo>
                <a:lnTo>
                  <a:pt x="952" y="2220"/>
                </a:lnTo>
                <a:lnTo>
                  <a:pt x="948" y="2210"/>
                </a:lnTo>
                <a:lnTo>
                  <a:pt x="943" y="2202"/>
                </a:lnTo>
                <a:lnTo>
                  <a:pt x="938" y="2194"/>
                </a:lnTo>
                <a:lnTo>
                  <a:pt x="930" y="2186"/>
                </a:lnTo>
                <a:lnTo>
                  <a:pt x="923" y="2180"/>
                </a:lnTo>
                <a:lnTo>
                  <a:pt x="915" y="2174"/>
                </a:lnTo>
                <a:lnTo>
                  <a:pt x="907" y="2169"/>
                </a:lnTo>
                <a:lnTo>
                  <a:pt x="898" y="2165"/>
                </a:lnTo>
                <a:lnTo>
                  <a:pt x="889" y="2162"/>
                </a:lnTo>
                <a:lnTo>
                  <a:pt x="880" y="2159"/>
                </a:lnTo>
                <a:lnTo>
                  <a:pt x="870" y="2158"/>
                </a:lnTo>
                <a:lnTo>
                  <a:pt x="861" y="2157"/>
                </a:lnTo>
                <a:lnTo>
                  <a:pt x="852" y="2158"/>
                </a:lnTo>
                <a:lnTo>
                  <a:pt x="843" y="2159"/>
                </a:lnTo>
                <a:lnTo>
                  <a:pt x="833" y="2162"/>
                </a:lnTo>
                <a:lnTo>
                  <a:pt x="824" y="2165"/>
                </a:lnTo>
                <a:lnTo>
                  <a:pt x="816" y="2169"/>
                </a:lnTo>
                <a:lnTo>
                  <a:pt x="807" y="2174"/>
                </a:lnTo>
                <a:lnTo>
                  <a:pt x="799" y="2180"/>
                </a:lnTo>
                <a:lnTo>
                  <a:pt x="791" y="2186"/>
                </a:lnTo>
                <a:lnTo>
                  <a:pt x="719" y="2260"/>
                </a:lnTo>
                <a:lnTo>
                  <a:pt x="711" y="2267"/>
                </a:lnTo>
                <a:lnTo>
                  <a:pt x="702" y="2274"/>
                </a:lnTo>
                <a:lnTo>
                  <a:pt x="694" y="2282"/>
                </a:lnTo>
                <a:lnTo>
                  <a:pt x="685" y="2288"/>
                </a:lnTo>
                <a:lnTo>
                  <a:pt x="675" y="2293"/>
                </a:lnTo>
                <a:lnTo>
                  <a:pt x="666" y="2298"/>
                </a:lnTo>
                <a:lnTo>
                  <a:pt x="657" y="2303"/>
                </a:lnTo>
                <a:lnTo>
                  <a:pt x="647" y="2308"/>
                </a:lnTo>
                <a:lnTo>
                  <a:pt x="627" y="2315"/>
                </a:lnTo>
                <a:lnTo>
                  <a:pt x="607" y="2319"/>
                </a:lnTo>
                <a:lnTo>
                  <a:pt x="587" y="2322"/>
                </a:lnTo>
                <a:lnTo>
                  <a:pt x="565" y="2323"/>
                </a:lnTo>
                <a:lnTo>
                  <a:pt x="544" y="2322"/>
                </a:lnTo>
                <a:lnTo>
                  <a:pt x="524" y="2319"/>
                </a:lnTo>
                <a:lnTo>
                  <a:pt x="504" y="2315"/>
                </a:lnTo>
                <a:lnTo>
                  <a:pt x="484" y="2308"/>
                </a:lnTo>
                <a:lnTo>
                  <a:pt x="474" y="2303"/>
                </a:lnTo>
                <a:lnTo>
                  <a:pt x="465" y="2298"/>
                </a:lnTo>
                <a:lnTo>
                  <a:pt x="456" y="2293"/>
                </a:lnTo>
                <a:lnTo>
                  <a:pt x="446" y="2288"/>
                </a:lnTo>
                <a:lnTo>
                  <a:pt x="437" y="2282"/>
                </a:lnTo>
                <a:lnTo>
                  <a:pt x="429" y="2274"/>
                </a:lnTo>
                <a:lnTo>
                  <a:pt x="421" y="2267"/>
                </a:lnTo>
                <a:lnTo>
                  <a:pt x="412" y="2260"/>
                </a:lnTo>
                <a:lnTo>
                  <a:pt x="405" y="2252"/>
                </a:lnTo>
                <a:lnTo>
                  <a:pt x="398" y="2243"/>
                </a:lnTo>
                <a:lnTo>
                  <a:pt x="391" y="2234"/>
                </a:lnTo>
                <a:lnTo>
                  <a:pt x="384" y="2226"/>
                </a:lnTo>
                <a:lnTo>
                  <a:pt x="379" y="2216"/>
                </a:lnTo>
                <a:lnTo>
                  <a:pt x="373" y="2207"/>
                </a:lnTo>
                <a:lnTo>
                  <a:pt x="369" y="2198"/>
                </a:lnTo>
                <a:lnTo>
                  <a:pt x="365" y="2187"/>
                </a:lnTo>
                <a:lnTo>
                  <a:pt x="358" y="2168"/>
                </a:lnTo>
                <a:lnTo>
                  <a:pt x="352" y="2147"/>
                </a:lnTo>
                <a:lnTo>
                  <a:pt x="349" y="2126"/>
                </a:lnTo>
                <a:lnTo>
                  <a:pt x="348" y="2106"/>
                </a:lnTo>
                <a:lnTo>
                  <a:pt x="349" y="2085"/>
                </a:lnTo>
                <a:lnTo>
                  <a:pt x="352" y="2064"/>
                </a:lnTo>
                <a:lnTo>
                  <a:pt x="358" y="2044"/>
                </a:lnTo>
                <a:lnTo>
                  <a:pt x="365" y="2024"/>
                </a:lnTo>
                <a:lnTo>
                  <a:pt x="369" y="2015"/>
                </a:lnTo>
                <a:lnTo>
                  <a:pt x="373" y="2005"/>
                </a:lnTo>
                <a:lnTo>
                  <a:pt x="379" y="1995"/>
                </a:lnTo>
                <a:lnTo>
                  <a:pt x="384" y="1987"/>
                </a:lnTo>
                <a:lnTo>
                  <a:pt x="391" y="1977"/>
                </a:lnTo>
                <a:lnTo>
                  <a:pt x="398" y="1969"/>
                </a:lnTo>
                <a:lnTo>
                  <a:pt x="405" y="1961"/>
                </a:lnTo>
                <a:lnTo>
                  <a:pt x="412" y="1952"/>
                </a:lnTo>
                <a:lnTo>
                  <a:pt x="537" y="1827"/>
                </a:lnTo>
                <a:lnTo>
                  <a:pt x="597" y="1767"/>
                </a:lnTo>
                <a:lnTo>
                  <a:pt x="603" y="1760"/>
                </a:lnTo>
                <a:lnTo>
                  <a:pt x="609" y="1751"/>
                </a:lnTo>
                <a:lnTo>
                  <a:pt x="615" y="1743"/>
                </a:lnTo>
                <a:lnTo>
                  <a:pt x="619" y="1734"/>
                </a:lnTo>
                <a:lnTo>
                  <a:pt x="622" y="1726"/>
                </a:lnTo>
                <a:lnTo>
                  <a:pt x="624" y="1716"/>
                </a:lnTo>
                <a:lnTo>
                  <a:pt x="625" y="1707"/>
                </a:lnTo>
                <a:lnTo>
                  <a:pt x="626" y="1698"/>
                </a:lnTo>
                <a:lnTo>
                  <a:pt x="625" y="1687"/>
                </a:lnTo>
                <a:lnTo>
                  <a:pt x="624" y="1678"/>
                </a:lnTo>
                <a:lnTo>
                  <a:pt x="622" y="1669"/>
                </a:lnTo>
                <a:lnTo>
                  <a:pt x="619" y="1660"/>
                </a:lnTo>
                <a:lnTo>
                  <a:pt x="615" y="1651"/>
                </a:lnTo>
                <a:lnTo>
                  <a:pt x="609" y="1643"/>
                </a:lnTo>
                <a:lnTo>
                  <a:pt x="603" y="1634"/>
                </a:lnTo>
                <a:lnTo>
                  <a:pt x="597" y="1627"/>
                </a:lnTo>
                <a:lnTo>
                  <a:pt x="590" y="1621"/>
                </a:lnTo>
                <a:lnTo>
                  <a:pt x="582" y="1615"/>
                </a:lnTo>
                <a:lnTo>
                  <a:pt x="573" y="1610"/>
                </a:lnTo>
                <a:lnTo>
                  <a:pt x="564" y="1605"/>
                </a:lnTo>
                <a:lnTo>
                  <a:pt x="556" y="1602"/>
                </a:lnTo>
                <a:lnTo>
                  <a:pt x="546" y="1600"/>
                </a:lnTo>
                <a:lnTo>
                  <a:pt x="537" y="1599"/>
                </a:lnTo>
                <a:lnTo>
                  <a:pt x="527" y="1598"/>
                </a:lnTo>
                <a:lnTo>
                  <a:pt x="518" y="1599"/>
                </a:lnTo>
                <a:lnTo>
                  <a:pt x="508" y="1600"/>
                </a:lnTo>
                <a:lnTo>
                  <a:pt x="499" y="1602"/>
                </a:lnTo>
                <a:lnTo>
                  <a:pt x="491" y="1605"/>
                </a:lnTo>
                <a:lnTo>
                  <a:pt x="481" y="1610"/>
                </a:lnTo>
                <a:lnTo>
                  <a:pt x="473" y="1615"/>
                </a:lnTo>
                <a:lnTo>
                  <a:pt x="465" y="1621"/>
                </a:lnTo>
                <a:lnTo>
                  <a:pt x="458" y="1627"/>
                </a:lnTo>
                <a:lnTo>
                  <a:pt x="398" y="1687"/>
                </a:lnTo>
                <a:lnTo>
                  <a:pt x="370" y="1716"/>
                </a:lnTo>
                <a:lnTo>
                  <a:pt x="362" y="1723"/>
                </a:lnTo>
                <a:lnTo>
                  <a:pt x="354" y="1731"/>
                </a:lnTo>
                <a:lnTo>
                  <a:pt x="344" y="1738"/>
                </a:lnTo>
                <a:lnTo>
                  <a:pt x="336" y="1744"/>
                </a:lnTo>
                <a:lnTo>
                  <a:pt x="327" y="1749"/>
                </a:lnTo>
                <a:lnTo>
                  <a:pt x="317" y="1755"/>
                </a:lnTo>
                <a:lnTo>
                  <a:pt x="308" y="1760"/>
                </a:lnTo>
                <a:lnTo>
                  <a:pt x="298" y="1764"/>
                </a:lnTo>
                <a:lnTo>
                  <a:pt x="278" y="1771"/>
                </a:lnTo>
                <a:lnTo>
                  <a:pt x="258" y="1775"/>
                </a:lnTo>
                <a:lnTo>
                  <a:pt x="237" y="1778"/>
                </a:lnTo>
                <a:lnTo>
                  <a:pt x="216" y="1779"/>
                </a:lnTo>
                <a:lnTo>
                  <a:pt x="196" y="1778"/>
                </a:lnTo>
                <a:lnTo>
                  <a:pt x="175" y="1775"/>
                </a:lnTo>
                <a:lnTo>
                  <a:pt x="154" y="1771"/>
                </a:lnTo>
                <a:lnTo>
                  <a:pt x="135" y="1764"/>
                </a:lnTo>
                <a:lnTo>
                  <a:pt x="125" y="1760"/>
                </a:lnTo>
                <a:lnTo>
                  <a:pt x="115" y="1755"/>
                </a:lnTo>
                <a:lnTo>
                  <a:pt x="106" y="1749"/>
                </a:lnTo>
                <a:lnTo>
                  <a:pt x="98" y="1744"/>
                </a:lnTo>
                <a:lnTo>
                  <a:pt x="88" y="1738"/>
                </a:lnTo>
                <a:lnTo>
                  <a:pt x="80" y="1731"/>
                </a:lnTo>
                <a:lnTo>
                  <a:pt x="71" y="1723"/>
                </a:lnTo>
                <a:lnTo>
                  <a:pt x="64" y="1716"/>
                </a:lnTo>
                <a:lnTo>
                  <a:pt x="55" y="1708"/>
                </a:lnTo>
                <a:lnTo>
                  <a:pt x="48" y="1700"/>
                </a:lnTo>
                <a:lnTo>
                  <a:pt x="42" y="1690"/>
                </a:lnTo>
                <a:lnTo>
                  <a:pt x="36" y="1682"/>
                </a:lnTo>
                <a:lnTo>
                  <a:pt x="30" y="1673"/>
                </a:lnTo>
                <a:lnTo>
                  <a:pt x="24" y="1663"/>
                </a:lnTo>
                <a:lnTo>
                  <a:pt x="20" y="1654"/>
                </a:lnTo>
                <a:lnTo>
                  <a:pt x="16" y="1644"/>
                </a:lnTo>
                <a:lnTo>
                  <a:pt x="9" y="1624"/>
                </a:lnTo>
                <a:lnTo>
                  <a:pt x="4" y="1603"/>
                </a:lnTo>
                <a:lnTo>
                  <a:pt x="1" y="1583"/>
                </a:lnTo>
                <a:lnTo>
                  <a:pt x="0" y="1562"/>
                </a:lnTo>
                <a:lnTo>
                  <a:pt x="1" y="1541"/>
                </a:lnTo>
                <a:lnTo>
                  <a:pt x="4" y="1520"/>
                </a:lnTo>
                <a:lnTo>
                  <a:pt x="9" y="1500"/>
                </a:lnTo>
                <a:lnTo>
                  <a:pt x="16" y="1480"/>
                </a:lnTo>
                <a:lnTo>
                  <a:pt x="20" y="1471"/>
                </a:lnTo>
                <a:lnTo>
                  <a:pt x="24" y="1461"/>
                </a:lnTo>
                <a:lnTo>
                  <a:pt x="30" y="1451"/>
                </a:lnTo>
                <a:lnTo>
                  <a:pt x="36" y="1443"/>
                </a:lnTo>
                <a:lnTo>
                  <a:pt x="42" y="1433"/>
                </a:lnTo>
                <a:lnTo>
                  <a:pt x="48" y="1425"/>
                </a:lnTo>
                <a:lnTo>
                  <a:pt x="55" y="1417"/>
                </a:lnTo>
                <a:lnTo>
                  <a:pt x="64" y="1409"/>
                </a:lnTo>
                <a:lnTo>
                  <a:pt x="1403" y="63"/>
                </a:lnTo>
                <a:lnTo>
                  <a:pt x="1411" y="56"/>
                </a:lnTo>
                <a:lnTo>
                  <a:pt x="1419" y="49"/>
                </a:lnTo>
                <a:lnTo>
                  <a:pt x="1428" y="42"/>
                </a:lnTo>
                <a:lnTo>
                  <a:pt x="1437" y="35"/>
                </a:lnTo>
                <a:lnTo>
                  <a:pt x="1446" y="30"/>
                </a:lnTo>
                <a:lnTo>
                  <a:pt x="1456" y="25"/>
                </a:lnTo>
                <a:lnTo>
                  <a:pt x="1465" y="20"/>
                </a:lnTo>
                <a:lnTo>
                  <a:pt x="1474" y="16"/>
                </a:lnTo>
                <a:lnTo>
                  <a:pt x="1495" y="8"/>
                </a:lnTo>
                <a:lnTo>
                  <a:pt x="1514" y="4"/>
                </a:lnTo>
                <a:lnTo>
                  <a:pt x="1535" y="1"/>
                </a:lnTo>
                <a:lnTo>
                  <a:pt x="1556" y="0"/>
                </a:lnTo>
                <a:lnTo>
                  <a:pt x="1577" y="1"/>
                </a:lnTo>
                <a:lnTo>
                  <a:pt x="1598" y="4"/>
                </a:lnTo>
                <a:lnTo>
                  <a:pt x="1618" y="8"/>
                </a:lnTo>
                <a:lnTo>
                  <a:pt x="1637" y="16"/>
                </a:lnTo>
                <a:lnTo>
                  <a:pt x="1647" y="20"/>
                </a:lnTo>
                <a:lnTo>
                  <a:pt x="1657" y="25"/>
                </a:lnTo>
                <a:lnTo>
                  <a:pt x="1666" y="30"/>
                </a:lnTo>
                <a:lnTo>
                  <a:pt x="1675" y="35"/>
                </a:lnTo>
                <a:lnTo>
                  <a:pt x="1685" y="42"/>
                </a:lnTo>
                <a:lnTo>
                  <a:pt x="1693" y="49"/>
                </a:lnTo>
                <a:lnTo>
                  <a:pt x="1701" y="56"/>
                </a:lnTo>
                <a:lnTo>
                  <a:pt x="1709" y="63"/>
                </a:lnTo>
                <a:lnTo>
                  <a:pt x="1717" y="72"/>
                </a:lnTo>
                <a:lnTo>
                  <a:pt x="1724" y="80"/>
                </a:lnTo>
                <a:lnTo>
                  <a:pt x="1731" y="89"/>
                </a:lnTo>
                <a:lnTo>
                  <a:pt x="1737" y="97"/>
                </a:lnTo>
                <a:lnTo>
                  <a:pt x="1742" y="107"/>
                </a:lnTo>
                <a:lnTo>
                  <a:pt x="1748" y="116"/>
                </a:lnTo>
                <a:lnTo>
                  <a:pt x="1753" y="125"/>
                </a:lnTo>
                <a:lnTo>
                  <a:pt x="1757" y="136"/>
                </a:lnTo>
                <a:lnTo>
                  <a:pt x="1764" y="155"/>
                </a:lnTo>
                <a:lnTo>
                  <a:pt x="1769" y="176"/>
                </a:lnTo>
                <a:lnTo>
                  <a:pt x="1771" y="197"/>
                </a:lnTo>
                <a:lnTo>
                  <a:pt x="1772" y="218"/>
                </a:lnTo>
                <a:lnTo>
                  <a:pt x="1771" y="238"/>
                </a:lnTo>
                <a:lnTo>
                  <a:pt x="1769" y="259"/>
                </a:lnTo>
                <a:lnTo>
                  <a:pt x="1764" y="280"/>
                </a:lnTo>
                <a:lnTo>
                  <a:pt x="1757" y="299"/>
                </a:lnTo>
                <a:lnTo>
                  <a:pt x="1753" y="309"/>
                </a:lnTo>
                <a:lnTo>
                  <a:pt x="1748" y="318"/>
                </a:lnTo>
                <a:lnTo>
                  <a:pt x="1742" y="327"/>
                </a:lnTo>
                <a:lnTo>
                  <a:pt x="1737" y="337"/>
                </a:lnTo>
                <a:lnTo>
                  <a:pt x="1731" y="346"/>
                </a:lnTo>
                <a:lnTo>
                  <a:pt x="1724" y="354"/>
                </a:lnTo>
                <a:lnTo>
                  <a:pt x="1717" y="363"/>
                </a:lnTo>
                <a:lnTo>
                  <a:pt x="1709" y="371"/>
                </a:lnTo>
                <a:lnTo>
                  <a:pt x="1666" y="414"/>
                </a:lnTo>
                <a:lnTo>
                  <a:pt x="1423" y="659"/>
                </a:lnTo>
                <a:lnTo>
                  <a:pt x="1416" y="666"/>
                </a:lnTo>
                <a:lnTo>
                  <a:pt x="1410" y="674"/>
                </a:lnTo>
                <a:lnTo>
                  <a:pt x="1405" y="683"/>
                </a:lnTo>
                <a:lnTo>
                  <a:pt x="1401" y="691"/>
                </a:lnTo>
                <a:lnTo>
                  <a:pt x="1398" y="700"/>
                </a:lnTo>
                <a:lnTo>
                  <a:pt x="1396" y="710"/>
                </a:lnTo>
                <a:lnTo>
                  <a:pt x="1395" y="719"/>
                </a:lnTo>
                <a:lnTo>
                  <a:pt x="1394" y="728"/>
                </a:lnTo>
                <a:lnTo>
                  <a:pt x="1395" y="738"/>
                </a:lnTo>
                <a:lnTo>
                  <a:pt x="1396" y="747"/>
                </a:lnTo>
                <a:lnTo>
                  <a:pt x="1398" y="756"/>
                </a:lnTo>
                <a:lnTo>
                  <a:pt x="1401" y="765"/>
                </a:lnTo>
                <a:lnTo>
                  <a:pt x="1405" y="775"/>
                </a:lnTo>
                <a:lnTo>
                  <a:pt x="1410" y="783"/>
                </a:lnTo>
                <a:lnTo>
                  <a:pt x="1416" y="790"/>
                </a:lnTo>
                <a:lnTo>
                  <a:pt x="1423" y="799"/>
                </a:lnTo>
                <a:lnTo>
                  <a:pt x="1431" y="805"/>
                </a:lnTo>
                <a:lnTo>
                  <a:pt x="1438" y="811"/>
                </a:lnTo>
                <a:lnTo>
                  <a:pt x="1446" y="816"/>
                </a:lnTo>
                <a:lnTo>
                  <a:pt x="1456" y="820"/>
                </a:lnTo>
                <a:lnTo>
                  <a:pt x="1464" y="823"/>
                </a:lnTo>
                <a:lnTo>
                  <a:pt x="1473" y="826"/>
                </a:lnTo>
                <a:lnTo>
                  <a:pt x="1482" y="827"/>
                </a:lnTo>
                <a:lnTo>
                  <a:pt x="1493" y="828"/>
                </a:lnTo>
                <a:lnTo>
                  <a:pt x="1502" y="827"/>
                </a:lnTo>
                <a:lnTo>
                  <a:pt x="1511" y="826"/>
                </a:lnTo>
                <a:lnTo>
                  <a:pt x="1521" y="823"/>
                </a:lnTo>
                <a:lnTo>
                  <a:pt x="1529" y="820"/>
                </a:lnTo>
                <a:lnTo>
                  <a:pt x="1538" y="816"/>
                </a:lnTo>
                <a:lnTo>
                  <a:pt x="1546" y="811"/>
                </a:lnTo>
                <a:lnTo>
                  <a:pt x="1555" y="805"/>
                </a:lnTo>
                <a:lnTo>
                  <a:pt x="1562" y="799"/>
                </a:lnTo>
                <a:lnTo>
                  <a:pt x="1804" y="554"/>
                </a:lnTo>
                <a:lnTo>
                  <a:pt x="1989" y="369"/>
                </a:lnTo>
                <a:lnTo>
                  <a:pt x="1997" y="362"/>
                </a:lnTo>
                <a:lnTo>
                  <a:pt x="2006" y="354"/>
                </a:lnTo>
                <a:lnTo>
                  <a:pt x="2015" y="347"/>
                </a:lnTo>
                <a:lnTo>
                  <a:pt x="2023" y="341"/>
                </a:lnTo>
                <a:lnTo>
                  <a:pt x="2032" y="336"/>
                </a:lnTo>
                <a:lnTo>
                  <a:pt x="2042" y="331"/>
                </a:lnTo>
                <a:lnTo>
                  <a:pt x="2051" y="325"/>
                </a:lnTo>
                <a:lnTo>
                  <a:pt x="2061" y="321"/>
                </a:lnTo>
                <a:lnTo>
                  <a:pt x="2081" y="314"/>
                </a:lnTo>
                <a:lnTo>
                  <a:pt x="2102" y="309"/>
                </a:lnTo>
                <a:lnTo>
                  <a:pt x="2122" y="307"/>
                </a:lnTo>
                <a:lnTo>
                  <a:pt x="2143" y="306"/>
                </a:lnTo>
                <a:lnTo>
                  <a:pt x="2163" y="307"/>
                </a:lnTo>
                <a:lnTo>
                  <a:pt x="2184" y="309"/>
                </a:lnTo>
                <a:lnTo>
                  <a:pt x="2205" y="314"/>
                </a:lnTo>
                <a:lnTo>
                  <a:pt x="2224" y="321"/>
                </a:lnTo>
                <a:lnTo>
                  <a:pt x="2234" y="325"/>
                </a:lnTo>
                <a:lnTo>
                  <a:pt x="2244" y="331"/>
                </a:lnTo>
                <a:lnTo>
                  <a:pt x="2253" y="336"/>
                </a:lnTo>
                <a:lnTo>
                  <a:pt x="2261" y="341"/>
                </a:lnTo>
                <a:lnTo>
                  <a:pt x="2271" y="347"/>
                </a:lnTo>
                <a:lnTo>
                  <a:pt x="2279" y="354"/>
                </a:lnTo>
                <a:lnTo>
                  <a:pt x="2288" y="362"/>
                </a:lnTo>
                <a:lnTo>
                  <a:pt x="2296" y="369"/>
                </a:lnTo>
                <a:lnTo>
                  <a:pt x="2304" y="377"/>
                </a:lnTo>
                <a:lnTo>
                  <a:pt x="2311" y="385"/>
                </a:lnTo>
                <a:lnTo>
                  <a:pt x="2317" y="394"/>
                </a:lnTo>
                <a:lnTo>
                  <a:pt x="2323" y="403"/>
                </a:lnTo>
                <a:lnTo>
                  <a:pt x="2330" y="412"/>
                </a:lnTo>
                <a:lnTo>
                  <a:pt x="2335" y="422"/>
                </a:lnTo>
                <a:lnTo>
                  <a:pt x="2339" y="431"/>
                </a:lnTo>
                <a:lnTo>
                  <a:pt x="2344" y="441"/>
                </a:lnTo>
                <a:lnTo>
                  <a:pt x="2350" y="461"/>
                </a:lnTo>
                <a:lnTo>
                  <a:pt x="2355" y="481"/>
                </a:lnTo>
                <a:lnTo>
                  <a:pt x="2358" y="501"/>
                </a:lnTo>
                <a:lnTo>
                  <a:pt x="2359" y="523"/>
                </a:lnTo>
                <a:lnTo>
                  <a:pt x="2358" y="544"/>
                </a:lnTo>
                <a:lnTo>
                  <a:pt x="2355" y="565"/>
                </a:lnTo>
                <a:lnTo>
                  <a:pt x="2350" y="584"/>
                </a:lnTo>
                <a:lnTo>
                  <a:pt x="2344" y="605"/>
                </a:lnTo>
                <a:lnTo>
                  <a:pt x="2339" y="614"/>
                </a:lnTo>
                <a:lnTo>
                  <a:pt x="2335" y="624"/>
                </a:lnTo>
                <a:lnTo>
                  <a:pt x="2330" y="633"/>
                </a:lnTo>
                <a:lnTo>
                  <a:pt x="2323" y="642"/>
                </a:lnTo>
                <a:lnTo>
                  <a:pt x="2317" y="652"/>
                </a:lnTo>
                <a:lnTo>
                  <a:pt x="2311" y="660"/>
                </a:lnTo>
                <a:lnTo>
                  <a:pt x="2304" y="668"/>
                </a:lnTo>
                <a:lnTo>
                  <a:pt x="2296" y="676"/>
                </a:lnTo>
                <a:lnTo>
                  <a:pt x="1964" y="1010"/>
                </a:lnTo>
                <a:lnTo>
                  <a:pt x="1868" y="1106"/>
                </a:lnTo>
                <a:lnTo>
                  <a:pt x="1861" y="1113"/>
                </a:lnTo>
                <a:lnTo>
                  <a:pt x="1856" y="1122"/>
                </a:lnTo>
                <a:lnTo>
                  <a:pt x="1851" y="1130"/>
                </a:lnTo>
                <a:lnTo>
                  <a:pt x="1847" y="1138"/>
                </a:lnTo>
                <a:lnTo>
                  <a:pt x="1844" y="1148"/>
                </a:lnTo>
                <a:lnTo>
                  <a:pt x="1841" y="1157"/>
                </a:lnTo>
                <a:lnTo>
                  <a:pt x="1839" y="1166"/>
                </a:lnTo>
                <a:lnTo>
                  <a:pt x="1839" y="1176"/>
                </a:lnTo>
                <a:lnTo>
                  <a:pt x="1839" y="1185"/>
                </a:lnTo>
                <a:lnTo>
                  <a:pt x="1841" y="1194"/>
                </a:lnTo>
                <a:lnTo>
                  <a:pt x="1844" y="1204"/>
                </a:lnTo>
                <a:lnTo>
                  <a:pt x="1847" y="1213"/>
                </a:lnTo>
                <a:lnTo>
                  <a:pt x="1851" y="1221"/>
                </a:lnTo>
                <a:lnTo>
                  <a:pt x="1856" y="1229"/>
                </a:lnTo>
                <a:lnTo>
                  <a:pt x="1861" y="1238"/>
                </a:lnTo>
                <a:lnTo>
                  <a:pt x="1868" y="1245"/>
                </a:lnTo>
                <a:lnTo>
                  <a:pt x="1876" y="1252"/>
                </a:lnTo>
                <a:lnTo>
                  <a:pt x="1884" y="1258"/>
                </a:lnTo>
                <a:lnTo>
                  <a:pt x="1892" y="1263"/>
                </a:lnTo>
                <a:lnTo>
                  <a:pt x="1900" y="1267"/>
                </a:lnTo>
                <a:lnTo>
                  <a:pt x="1910" y="1270"/>
                </a:lnTo>
                <a:lnTo>
                  <a:pt x="1919" y="1272"/>
                </a:lnTo>
                <a:lnTo>
                  <a:pt x="1928" y="1274"/>
                </a:lnTo>
                <a:lnTo>
                  <a:pt x="1937" y="1274"/>
                </a:lnTo>
                <a:lnTo>
                  <a:pt x="1947" y="1274"/>
                </a:lnTo>
                <a:lnTo>
                  <a:pt x="1956" y="1272"/>
                </a:lnTo>
                <a:lnTo>
                  <a:pt x="1965" y="1270"/>
                </a:lnTo>
                <a:lnTo>
                  <a:pt x="1975" y="1267"/>
                </a:lnTo>
                <a:lnTo>
                  <a:pt x="1984" y="1263"/>
                </a:lnTo>
                <a:lnTo>
                  <a:pt x="1992" y="1258"/>
                </a:lnTo>
                <a:lnTo>
                  <a:pt x="1999" y="1252"/>
                </a:lnTo>
                <a:lnTo>
                  <a:pt x="2008" y="1245"/>
                </a:lnTo>
                <a:lnTo>
                  <a:pt x="2103" y="1150"/>
                </a:lnTo>
                <a:lnTo>
                  <a:pt x="2293" y="958"/>
                </a:lnTo>
                <a:lnTo>
                  <a:pt x="2302" y="950"/>
                </a:lnTo>
                <a:lnTo>
                  <a:pt x="2310" y="943"/>
                </a:lnTo>
                <a:lnTo>
                  <a:pt x="2319" y="936"/>
                </a:lnTo>
                <a:lnTo>
                  <a:pt x="2328" y="930"/>
                </a:lnTo>
                <a:lnTo>
                  <a:pt x="2337" y="924"/>
                </a:lnTo>
                <a:lnTo>
                  <a:pt x="2346" y="919"/>
                </a:lnTo>
                <a:lnTo>
                  <a:pt x="2355" y="915"/>
                </a:lnTo>
                <a:lnTo>
                  <a:pt x="2366" y="909"/>
                </a:lnTo>
                <a:lnTo>
                  <a:pt x="2385" y="903"/>
                </a:lnTo>
                <a:lnTo>
                  <a:pt x="2406" y="898"/>
                </a:lnTo>
                <a:lnTo>
                  <a:pt x="2427" y="895"/>
                </a:lnTo>
                <a:lnTo>
                  <a:pt x="2447" y="894"/>
                </a:lnTo>
                <a:lnTo>
                  <a:pt x="2468" y="895"/>
                </a:lnTo>
                <a:lnTo>
                  <a:pt x="2488" y="898"/>
                </a:lnTo>
                <a:lnTo>
                  <a:pt x="2509" y="903"/>
                </a:lnTo>
                <a:lnTo>
                  <a:pt x="2529" y="909"/>
                </a:lnTo>
                <a:lnTo>
                  <a:pt x="2538" y="915"/>
                </a:lnTo>
                <a:lnTo>
                  <a:pt x="2547" y="919"/>
                </a:lnTo>
                <a:lnTo>
                  <a:pt x="2557" y="924"/>
                </a:lnTo>
                <a:lnTo>
                  <a:pt x="2566" y="930"/>
                </a:lnTo>
                <a:lnTo>
                  <a:pt x="2575" y="936"/>
                </a:lnTo>
                <a:lnTo>
                  <a:pt x="2583" y="943"/>
                </a:lnTo>
                <a:lnTo>
                  <a:pt x="2592" y="950"/>
                </a:lnTo>
                <a:lnTo>
                  <a:pt x="2600" y="958"/>
                </a:lnTo>
                <a:lnTo>
                  <a:pt x="2608" y="965"/>
                </a:lnTo>
                <a:lnTo>
                  <a:pt x="2615" y="975"/>
                </a:lnTo>
                <a:lnTo>
                  <a:pt x="2622" y="983"/>
                </a:lnTo>
                <a:lnTo>
                  <a:pt x="2628" y="992"/>
                </a:lnTo>
                <a:lnTo>
                  <a:pt x="2634" y="1001"/>
                </a:lnTo>
                <a:lnTo>
                  <a:pt x="2639" y="1010"/>
                </a:lnTo>
                <a:lnTo>
                  <a:pt x="2643" y="1020"/>
                </a:lnTo>
                <a:lnTo>
                  <a:pt x="2647" y="1030"/>
                </a:lnTo>
                <a:lnTo>
                  <a:pt x="2655" y="1049"/>
                </a:lnTo>
                <a:lnTo>
                  <a:pt x="2660" y="1070"/>
                </a:lnTo>
                <a:lnTo>
                  <a:pt x="2663" y="1091"/>
                </a:lnTo>
                <a:lnTo>
                  <a:pt x="2664" y="1111"/>
                </a:lnTo>
                <a:lnTo>
                  <a:pt x="2663" y="1132"/>
                </a:lnTo>
                <a:lnTo>
                  <a:pt x="2660" y="1153"/>
                </a:lnTo>
                <a:lnTo>
                  <a:pt x="2655" y="1174"/>
                </a:lnTo>
                <a:lnTo>
                  <a:pt x="2647" y="1193"/>
                </a:lnTo>
                <a:lnTo>
                  <a:pt x="2643" y="1204"/>
                </a:lnTo>
                <a:lnTo>
                  <a:pt x="2639" y="1213"/>
                </a:lnTo>
                <a:lnTo>
                  <a:pt x="2634" y="1222"/>
                </a:lnTo>
                <a:lnTo>
                  <a:pt x="2628" y="1232"/>
                </a:lnTo>
                <a:lnTo>
                  <a:pt x="2622" y="1240"/>
                </a:lnTo>
                <a:lnTo>
                  <a:pt x="2615" y="1249"/>
                </a:lnTo>
                <a:lnTo>
                  <a:pt x="2608" y="1257"/>
                </a:lnTo>
                <a:lnTo>
                  <a:pt x="2600" y="1266"/>
                </a:lnTo>
                <a:lnTo>
                  <a:pt x="2448" y="1418"/>
                </a:lnTo>
                <a:lnTo>
                  <a:pt x="2382" y="1484"/>
                </a:lnTo>
                <a:lnTo>
                  <a:pt x="2375" y="1491"/>
                </a:lnTo>
                <a:lnTo>
                  <a:pt x="2369" y="1500"/>
                </a:lnTo>
                <a:lnTo>
                  <a:pt x="2365" y="1508"/>
                </a:lnTo>
                <a:lnTo>
                  <a:pt x="2361" y="1517"/>
                </a:lnTo>
                <a:lnTo>
                  <a:pt x="2357" y="1526"/>
                </a:lnTo>
                <a:lnTo>
                  <a:pt x="2355" y="1535"/>
                </a:lnTo>
                <a:lnTo>
                  <a:pt x="2353" y="1544"/>
                </a:lnTo>
                <a:lnTo>
                  <a:pt x="2353" y="1554"/>
                </a:lnTo>
                <a:lnTo>
                  <a:pt x="2353" y="1564"/>
                </a:lnTo>
                <a:lnTo>
                  <a:pt x="2355" y="1573"/>
                </a:lnTo>
                <a:lnTo>
                  <a:pt x="2357" y="1583"/>
                </a:lnTo>
                <a:lnTo>
                  <a:pt x="2361" y="1591"/>
                </a:lnTo>
                <a:lnTo>
                  <a:pt x="2365" y="1600"/>
                </a:lnTo>
                <a:lnTo>
                  <a:pt x="2369" y="1609"/>
                </a:lnTo>
                <a:lnTo>
                  <a:pt x="2375" y="1617"/>
                </a:lnTo>
                <a:lnTo>
                  <a:pt x="2382" y="1624"/>
                </a:lnTo>
                <a:lnTo>
                  <a:pt x="2389" y="1630"/>
                </a:lnTo>
                <a:lnTo>
                  <a:pt x="2398" y="1636"/>
                </a:lnTo>
                <a:lnTo>
                  <a:pt x="2406" y="1642"/>
                </a:lnTo>
                <a:lnTo>
                  <a:pt x="2414" y="1646"/>
                </a:lnTo>
                <a:lnTo>
                  <a:pt x="2423" y="1649"/>
                </a:lnTo>
                <a:lnTo>
                  <a:pt x="2433" y="1651"/>
                </a:lnTo>
                <a:lnTo>
                  <a:pt x="2442" y="1652"/>
                </a:lnTo>
                <a:lnTo>
                  <a:pt x="2451" y="1653"/>
                </a:lnTo>
                <a:lnTo>
                  <a:pt x="2461" y="1652"/>
                </a:lnTo>
                <a:lnTo>
                  <a:pt x="2470" y="1651"/>
                </a:lnTo>
                <a:lnTo>
                  <a:pt x="2479" y="1649"/>
                </a:lnTo>
                <a:lnTo>
                  <a:pt x="2488" y="1646"/>
                </a:lnTo>
                <a:lnTo>
                  <a:pt x="2497" y="1642"/>
                </a:lnTo>
                <a:lnTo>
                  <a:pt x="2505" y="1636"/>
                </a:lnTo>
                <a:lnTo>
                  <a:pt x="2513" y="1630"/>
                </a:lnTo>
                <a:lnTo>
                  <a:pt x="2520" y="1624"/>
                </a:lnTo>
                <a:lnTo>
                  <a:pt x="2588" y="1557"/>
                </a:lnTo>
                <a:lnTo>
                  <a:pt x="2612" y="1533"/>
                </a:lnTo>
                <a:lnTo>
                  <a:pt x="2620" y="1525"/>
                </a:lnTo>
                <a:lnTo>
                  <a:pt x="2629" y="1517"/>
                </a:lnTo>
                <a:lnTo>
                  <a:pt x="2637" y="1511"/>
                </a:lnTo>
                <a:lnTo>
                  <a:pt x="2646" y="1505"/>
                </a:lnTo>
                <a:lnTo>
                  <a:pt x="2655" y="1499"/>
                </a:lnTo>
                <a:lnTo>
                  <a:pt x="2664" y="1494"/>
                </a:lnTo>
                <a:lnTo>
                  <a:pt x="2674" y="1489"/>
                </a:lnTo>
                <a:lnTo>
                  <a:pt x="2683" y="1484"/>
                </a:lnTo>
                <a:lnTo>
                  <a:pt x="2703" y="1478"/>
                </a:lnTo>
                <a:lnTo>
                  <a:pt x="2724" y="1473"/>
                </a:lnTo>
                <a:lnTo>
                  <a:pt x="2744" y="1470"/>
                </a:lnTo>
                <a:lnTo>
                  <a:pt x="2765" y="1469"/>
                </a:lnTo>
                <a:lnTo>
                  <a:pt x="2786" y="1470"/>
                </a:lnTo>
                <a:lnTo>
                  <a:pt x="2806" y="1473"/>
                </a:lnTo>
                <a:lnTo>
                  <a:pt x="2827" y="1478"/>
                </a:lnTo>
                <a:lnTo>
                  <a:pt x="2847" y="1484"/>
                </a:lnTo>
                <a:lnTo>
                  <a:pt x="2857" y="1489"/>
                </a:lnTo>
                <a:lnTo>
                  <a:pt x="2866" y="1494"/>
                </a:lnTo>
                <a:lnTo>
                  <a:pt x="2875" y="1499"/>
                </a:lnTo>
                <a:lnTo>
                  <a:pt x="2885" y="1505"/>
                </a:lnTo>
                <a:lnTo>
                  <a:pt x="2893" y="1511"/>
                </a:lnTo>
                <a:lnTo>
                  <a:pt x="2902" y="1517"/>
                </a:lnTo>
                <a:lnTo>
                  <a:pt x="2911" y="1525"/>
                </a:lnTo>
                <a:lnTo>
                  <a:pt x="2919" y="1533"/>
                </a:lnTo>
                <a:lnTo>
                  <a:pt x="2926" y="1540"/>
                </a:lnTo>
                <a:lnTo>
                  <a:pt x="2933" y="1549"/>
                </a:lnTo>
                <a:lnTo>
                  <a:pt x="2939" y="1558"/>
                </a:lnTo>
                <a:lnTo>
                  <a:pt x="2946" y="1567"/>
                </a:lnTo>
                <a:lnTo>
                  <a:pt x="2952" y="1575"/>
                </a:lnTo>
                <a:lnTo>
                  <a:pt x="2957" y="1585"/>
                </a:lnTo>
                <a:lnTo>
                  <a:pt x="2962" y="1595"/>
                </a:lnTo>
                <a:lnTo>
                  <a:pt x="2966" y="1604"/>
                </a:lnTo>
                <a:lnTo>
                  <a:pt x="2972" y="1624"/>
                </a:lnTo>
                <a:lnTo>
                  <a:pt x="2978" y="1645"/>
                </a:lnTo>
                <a:lnTo>
                  <a:pt x="2981" y="1665"/>
                </a:lnTo>
                <a:lnTo>
                  <a:pt x="2982" y="1686"/>
                </a:lnTo>
                <a:lnTo>
                  <a:pt x="2981" y="1707"/>
                </a:lnTo>
                <a:lnTo>
                  <a:pt x="2978" y="1728"/>
                </a:lnTo>
                <a:lnTo>
                  <a:pt x="2972" y="1748"/>
                </a:lnTo>
                <a:lnTo>
                  <a:pt x="2966" y="1768"/>
                </a:lnTo>
                <a:lnTo>
                  <a:pt x="2962" y="1778"/>
                </a:lnTo>
                <a:lnTo>
                  <a:pt x="2957" y="1788"/>
                </a:lnTo>
                <a:lnTo>
                  <a:pt x="2952" y="1797"/>
                </a:lnTo>
                <a:lnTo>
                  <a:pt x="2946" y="1806"/>
                </a:lnTo>
                <a:lnTo>
                  <a:pt x="2939" y="1815"/>
                </a:lnTo>
                <a:lnTo>
                  <a:pt x="2933" y="1824"/>
                </a:lnTo>
                <a:lnTo>
                  <a:pt x="2926" y="1832"/>
                </a:lnTo>
                <a:lnTo>
                  <a:pt x="2919" y="1841"/>
                </a:lnTo>
                <a:lnTo>
                  <a:pt x="1818" y="2945"/>
                </a:lnTo>
                <a:lnTo>
                  <a:pt x="1810" y="2952"/>
                </a:lnTo>
                <a:lnTo>
                  <a:pt x="1801" y="2959"/>
                </a:lnTo>
                <a:lnTo>
                  <a:pt x="1793" y="2966"/>
                </a:lnTo>
                <a:lnTo>
                  <a:pt x="1784" y="2972"/>
                </a:lnTo>
                <a:lnTo>
                  <a:pt x="1775" y="2978"/>
                </a:lnTo>
                <a:lnTo>
                  <a:pt x="1765" y="2983"/>
                </a:lnTo>
                <a:lnTo>
                  <a:pt x="1756" y="2988"/>
                </a:lnTo>
                <a:lnTo>
                  <a:pt x="1747" y="2992"/>
                </a:lnTo>
                <a:lnTo>
                  <a:pt x="1727" y="2999"/>
                </a:lnTo>
                <a:lnTo>
                  <a:pt x="1706" y="3005"/>
                </a:lnTo>
                <a:lnTo>
                  <a:pt x="1686" y="3007"/>
                </a:lnTo>
                <a:lnTo>
                  <a:pt x="1665" y="3008"/>
                </a:lnTo>
                <a:lnTo>
                  <a:pt x="1644" y="3007"/>
                </a:lnTo>
                <a:lnTo>
                  <a:pt x="1624" y="3005"/>
                </a:lnTo>
                <a:lnTo>
                  <a:pt x="1603" y="2999"/>
                </a:lnTo>
                <a:lnTo>
                  <a:pt x="1584" y="2992"/>
                </a:lnTo>
                <a:lnTo>
                  <a:pt x="1573" y="2988"/>
                </a:lnTo>
                <a:lnTo>
                  <a:pt x="1564" y="2983"/>
                </a:lnTo>
                <a:lnTo>
                  <a:pt x="1555" y="2978"/>
                </a:lnTo>
                <a:lnTo>
                  <a:pt x="1545" y="2972"/>
                </a:lnTo>
                <a:lnTo>
                  <a:pt x="1537" y="2966"/>
                </a:lnTo>
                <a:lnTo>
                  <a:pt x="1528" y="2959"/>
                </a:lnTo>
                <a:lnTo>
                  <a:pt x="1520" y="2952"/>
                </a:lnTo>
                <a:lnTo>
                  <a:pt x="1511" y="2945"/>
                </a:lnTo>
                <a:lnTo>
                  <a:pt x="1504" y="2936"/>
                </a:lnTo>
                <a:lnTo>
                  <a:pt x="1497" y="2928"/>
                </a:lnTo>
                <a:lnTo>
                  <a:pt x="1490" y="2920"/>
                </a:lnTo>
                <a:lnTo>
                  <a:pt x="1483" y="2910"/>
                </a:lnTo>
                <a:lnTo>
                  <a:pt x="1478" y="2901"/>
                </a:lnTo>
                <a:lnTo>
                  <a:pt x="1473" y="2892"/>
                </a:lnTo>
                <a:lnTo>
                  <a:pt x="1468" y="2882"/>
                </a:lnTo>
                <a:lnTo>
                  <a:pt x="1464" y="2872"/>
                </a:lnTo>
                <a:lnTo>
                  <a:pt x="1458" y="2852"/>
                </a:lnTo>
                <a:lnTo>
                  <a:pt x="1452" y="2833"/>
                </a:lnTo>
                <a:lnTo>
                  <a:pt x="1449" y="2812"/>
                </a:lnTo>
                <a:lnTo>
                  <a:pt x="1448" y="2790"/>
                </a:lnTo>
                <a:lnTo>
                  <a:pt x="1449" y="2769"/>
                </a:lnTo>
                <a:lnTo>
                  <a:pt x="1452" y="2749"/>
                </a:lnTo>
                <a:lnTo>
                  <a:pt x="1458" y="2729"/>
                </a:lnTo>
                <a:lnTo>
                  <a:pt x="1464" y="2708"/>
                </a:lnTo>
                <a:lnTo>
                  <a:pt x="1468" y="2699"/>
                </a:lnTo>
                <a:lnTo>
                  <a:pt x="1473" y="2690"/>
                </a:lnTo>
                <a:lnTo>
                  <a:pt x="1478" y="2680"/>
                </a:lnTo>
                <a:lnTo>
                  <a:pt x="1483" y="2671"/>
                </a:lnTo>
                <a:lnTo>
                  <a:pt x="1490" y="2662"/>
                </a:lnTo>
                <a:lnTo>
                  <a:pt x="1497" y="2654"/>
                </a:lnTo>
                <a:lnTo>
                  <a:pt x="1504" y="2645"/>
                </a:lnTo>
                <a:lnTo>
                  <a:pt x="1511" y="2637"/>
                </a:lnTo>
                <a:lnTo>
                  <a:pt x="1724" y="2424"/>
                </a:lnTo>
                <a:lnTo>
                  <a:pt x="1730" y="2416"/>
                </a:lnTo>
                <a:lnTo>
                  <a:pt x="1736" y="2408"/>
                </a:lnTo>
                <a:lnTo>
                  <a:pt x="1741" y="2400"/>
                </a:lnTo>
                <a:lnTo>
                  <a:pt x="1746" y="2391"/>
                </a:lnTo>
                <a:lnTo>
                  <a:pt x="1749" y="2382"/>
                </a:lnTo>
                <a:lnTo>
                  <a:pt x="1751" y="2373"/>
                </a:lnTo>
                <a:lnTo>
                  <a:pt x="1752" y="2364"/>
                </a:lnTo>
                <a:lnTo>
                  <a:pt x="1753" y="2354"/>
                </a:lnTo>
                <a:lnTo>
                  <a:pt x="1752" y="2345"/>
                </a:lnTo>
                <a:lnTo>
                  <a:pt x="1751" y="2336"/>
                </a:lnTo>
                <a:lnTo>
                  <a:pt x="1749" y="2326"/>
                </a:lnTo>
                <a:lnTo>
                  <a:pt x="1746" y="2317"/>
                </a:lnTo>
                <a:lnTo>
                  <a:pt x="1741" y="2309"/>
                </a:lnTo>
                <a:lnTo>
                  <a:pt x="1736" y="2300"/>
                </a:lnTo>
                <a:lnTo>
                  <a:pt x="1730" y="2292"/>
                </a:lnTo>
                <a:lnTo>
                  <a:pt x="1724" y="2285"/>
                </a:lnTo>
                <a:lnTo>
                  <a:pt x="1717" y="2278"/>
                </a:lnTo>
                <a:lnTo>
                  <a:pt x="1708" y="2271"/>
                </a:lnTo>
                <a:lnTo>
                  <a:pt x="1700" y="2267"/>
                </a:lnTo>
                <a:lnTo>
                  <a:pt x="1691" y="2263"/>
                </a:lnTo>
                <a:lnTo>
                  <a:pt x="1683" y="2260"/>
                </a:lnTo>
                <a:lnTo>
                  <a:pt x="1673" y="2257"/>
                </a:lnTo>
                <a:lnTo>
                  <a:pt x="1664" y="2256"/>
                </a:lnTo>
                <a:lnTo>
                  <a:pt x="1655" y="2256"/>
                </a:lnTo>
                <a:lnTo>
                  <a:pt x="1644" y="2256"/>
                </a:lnTo>
                <a:lnTo>
                  <a:pt x="1635" y="2257"/>
                </a:lnTo>
                <a:lnTo>
                  <a:pt x="1626" y="2260"/>
                </a:lnTo>
                <a:lnTo>
                  <a:pt x="1618" y="2263"/>
                </a:lnTo>
                <a:lnTo>
                  <a:pt x="1608" y="2267"/>
                </a:lnTo>
                <a:lnTo>
                  <a:pt x="1600" y="2271"/>
                </a:lnTo>
                <a:lnTo>
                  <a:pt x="1593" y="2278"/>
                </a:lnTo>
                <a:lnTo>
                  <a:pt x="1585" y="2285"/>
                </a:lnTo>
                <a:lnTo>
                  <a:pt x="1181" y="2690"/>
                </a:lnTo>
                <a:lnTo>
                  <a:pt x="898" y="2974"/>
                </a:lnTo>
                <a:lnTo>
                  <a:pt x="890" y="2982"/>
                </a:lnTo>
                <a:lnTo>
                  <a:pt x="882" y="2989"/>
                </a:lnTo>
                <a:lnTo>
                  <a:pt x="873" y="2995"/>
                </a:lnTo>
                <a:lnTo>
                  <a:pt x="864" y="3001"/>
                </a:lnTo>
                <a:lnTo>
                  <a:pt x="855" y="3008"/>
                </a:lnTo>
                <a:lnTo>
                  <a:pt x="846" y="3013"/>
                </a:lnTo>
                <a:lnTo>
                  <a:pt x="836" y="3017"/>
                </a:lnTo>
                <a:lnTo>
                  <a:pt x="826" y="3021"/>
                </a:lnTo>
                <a:lnTo>
                  <a:pt x="807" y="3028"/>
                </a:lnTo>
                <a:lnTo>
                  <a:pt x="786" y="3034"/>
                </a:lnTo>
                <a:lnTo>
                  <a:pt x="765" y="3037"/>
                </a:lnTo>
                <a:lnTo>
                  <a:pt x="745" y="3038"/>
                </a:lnTo>
                <a:lnTo>
                  <a:pt x="745" y="3038"/>
                </a:lnTo>
                <a:close/>
                <a:moveTo>
                  <a:pt x="1141" y="982"/>
                </a:moveTo>
                <a:lnTo>
                  <a:pt x="1132" y="983"/>
                </a:lnTo>
                <a:lnTo>
                  <a:pt x="1122" y="984"/>
                </a:lnTo>
                <a:lnTo>
                  <a:pt x="1113" y="986"/>
                </a:lnTo>
                <a:lnTo>
                  <a:pt x="1104" y="989"/>
                </a:lnTo>
                <a:lnTo>
                  <a:pt x="1095" y="993"/>
                </a:lnTo>
                <a:lnTo>
                  <a:pt x="1087" y="999"/>
                </a:lnTo>
                <a:lnTo>
                  <a:pt x="1079" y="1005"/>
                </a:lnTo>
                <a:lnTo>
                  <a:pt x="1072" y="1011"/>
                </a:lnTo>
                <a:lnTo>
                  <a:pt x="848" y="1236"/>
                </a:lnTo>
                <a:lnTo>
                  <a:pt x="842" y="1243"/>
                </a:lnTo>
                <a:lnTo>
                  <a:pt x="835" y="1251"/>
                </a:lnTo>
                <a:lnTo>
                  <a:pt x="830" y="1260"/>
                </a:lnTo>
                <a:lnTo>
                  <a:pt x="827" y="1268"/>
                </a:lnTo>
                <a:lnTo>
                  <a:pt x="823" y="1277"/>
                </a:lnTo>
                <a:lnTo>
                  <a:pt x="821" y="1286"/>
                </a:lnTo>
                <a:lnTo>
                  <a:pt x="820" y="1296"/>
                </a:lnTo>
                <a:lnTo>
                  <a:pt x="820" y="1305"/>
                </a:lnTo>
                <a:lnTo>
                  <a:pt x="820" y="1314"/>
                </a:lnTo>
                <a:lnTo>
                  <a:pt x="821" y="1324"/>
                </a:lnTo>
                <a:lnTo>
                  <a:pt x="823" y="1333"/>
                </a:lnTo>
                <a:lnTo>
                  <a:pt x="827" y="1342"/>
                </a:lnTo>
                <a:lnTo>
                  <a:pt x="830" y="1351"/>
                </a:lnTo>
                <a:lnTo>
                  <a:pt x="835" y="1360"/>
                </a:lnTo>
                <a:lnTo>
                  <a:pt x="842" y="1367"/>
                </a:lnTo>
                <a:lnTo>
                  <a:pt x="848" y="1374"/>
                </a:lnTo>
                <a:lnTo>
                  <a:pt x="856" y="1382"/>
                </a:lnTo>
                <a:lnTo>
                  <a:pt x="863" y="1388"/>
                </a:lnTo>
                <a:lnTo>
                  <a:pt x="873" y="1392"/>
                </a:lnTo>
                <a:lnTo>
                  <a:pt x="881" y="1396"/>
                </a:lnTo>
                <a:lnTo>
                  <a:pt x="890" y="1399"/>
                </a:lnTo>
                <a:lnTo>
                  <a:pt x="899" y="1402"/>
                </a:lnTo>
                <a:lnTo>
                  <a:pt x="909" y="1403"/>
                </a:lnTo>
                <a:lnTo>
                  <a:pt x="918" y="1403"/>
                </a:lnTo>
                <a:lnTo>
                  <a:pt x="927" y="1403"/>
                </a:lnTo>
                <a:lnTo>
                  <a:pt x="937" y="1402"/>
                </a:lnTo>
                <a:lnTo>
                  <a:pt x="946" y="1399"/>
                </a:lnTo>
                <a:lnTo>
                  <a:pt x="955" y="1396"/>
                </a:lnTo>
                <a:lnTo>
                  <a:pt x="963" y="1392"/>
                </a:lnTo>
                <a:lnTo>
                  <a:pt x="972" y="1388"/>
                </a:lnTo>
                <a:lnTo>
                  <a:pt x="980" y="1382"/>
                </a:lnTo>
                <a:lnTo>
                  <a:pt x="987" y="1374"/>
                </a:lnTo>
                <a:lnTo>
                  <a:pt x="1211" y="1151"/>
                </a:lnTo>
                <a:lnTo>
                  <a:pt x="1217" y="1144"/>
                </a:lnTo>
                <a:lnTo>
                  <a:pt x="1223" y="1135"/>
                </a:lnTo>
                <a:lnTo>
                  <a:pt x="1228" y="1127"/>
                </a:lnTo>
                <a:lnTo>
                  <a:pt x="1232" y="1119"/>
                </a:lnTo>
                <a:lnTo>
                  <a:pt x="1235" y="1109"/>
                </a:lnTo>
                <a:lnTo>
                  <a:pt x="1238" y="1100"/>
                </a:lnTo>
                <a:lnTo>
                  <a:pt x="1239" y="1091"/>
                </a:lnTo>
                <a:lnTo>
                  <a:pt x="1239" y="1081"/>
                </a:lnTo>
                <a:lnTo>
                  <a:pt x="1239" y="1072"/>
                </a:lnTo>
                <a:lnTo>
                  <a:pt x="1238" y="1063"/>
                </a:lnTo>
                <a:lnTo>
                  <a:pt x="1235" y="1053"/>
                </a:lnTo>
                <a:lnTo>
                  <a:pt x="1232" y="1044"/>
                </a:lnTo>
                <a:lnTo>
                  <a:pt x="1228" y="1035"/>
                </a:lnTo>
                <a:lnTo>
                  <a:pt x="1223" y="1026"/>
                </a:lnTo>
                <a:lnTo>
                  <a:pt x="1217" y="1019"/>
                </a:lnTo>
                <a:lnTo>
                  <a:pt x="1211" y="1011"/>
                </a:lnTo>
                <a:lnTo>
                  <a:pt x="1203" y="1005"/>
                </a:lnTo>
                <a:lnTo>
                  <a:pt x="1196" y="999"/>
                </a:lnTo>
                <a:lnTo>
                  <a:pt x="1186" y="993"/>
                </a:lnTo>
                <a:lnTo>
                  <a:pt x="1178" y="989"/>
                </a:lnTo>
                <a:lnTo>
                  <a:pt x="1169" y="986"/>
                </a:lnTo>
                <a:lnTo>
                  <a:pt x="1159" y="984"/>
                </a:lnTo>
                <a:lnTo>
                  <a:pt x="1150" y="983"/>
                </a:lnTo>
                <a:lnTo>
                  <a:pt x="1141" y="98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3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1" r:id="rId25"/>
    <p:sldLayoutId id="2147484490" r:id="rId26"/>
    <p:sldLayoutId id="2147484492" r:id="rId27"/>
    <p:sldLayoutId id="2147484493" r:id="rId28"/>
    <p:sldLayoutId id="2147484494" r:id="rId29"/>
    <p:sldLayoutId id="2147484495" r:id="rId30"/>
    <p:sldLayoutId id="2147484504" r:id="rId31"/>
    <p:sldLayoutId id="2147484540" r:id="rId32"/>
    <p:sldLayoutId id="2147484579" r:id="rId33"/>
    <p:sldLayoutId id="2147484578" r:id="rId34"/>
    <p:sldLayoutId id="2147484580" r:id="rId35"/>
    <p:sldLayoutId id="2147484581" r:id="rId36"/>
    <p:sldLayoutId id="2147484582" r:id="rId37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000/ticetsociete.2266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2269" y="6148740"/>
            <a:ext cx="113576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Le mythe du traducteur-joueur à l’aune du capital et de la littératie ludique</a:t>
            </a:r>
            <a:endParaRPr lang="ru-RU" sz="44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568" y="8272398"/>
            <a:ext cx="4227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Open Sans Light" panose="020B0306030504020204" pitchFamily="34" charset="0"/>
              </a:rPr>
              <a:t>Pierre-Yves Houlmont</a:t>
            </a:r>
            <a:endParaRPr lang="ru-RU" sz="1500" dirty="0">
              <a:latin typeface="Adobe Fangsong Std R" panose="02020400000000000000" pitchFamily="18" charset="-128"/>
              <a:ea typeface="Adobe Fangsong Std R" panose="02020400000000000000" pitchFamily="18" charset="-128"/>
              <a:cs typeface="Open Sans Light" panose="020B0306030504020204" pitchFamily="34" charset="0"/>
            </a:endParaRPr>
          </a:p>
        </p:txBody>
      </p:sp>
      <p:sp>
        <p:nvSpPr>
          <p:cNvPr id="17" name="Shape 2591"/>
          <p:cNvSpPr/>
          <p:nvPr/>
        </p:nvSpPr>
        <p:spPr>
          <a:xfrm>
            <a:off x="10516784" y="8466642"/>
            <a:ext cx="309880" cy="309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BBA6B9F-EFFD-4086-A5D9-BDA08E730A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7" b="12777"/>
          <a:stretch/>
        </p:blipFill>
        <p:spPr>
          <a:xfrm>
            <a:off x="0" y="0"/>
            <a:ext cx="18288000" cy="7665342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B6F7E5-FD20-4EEF-A1C3-3F8C9FEBE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9454"/>
            <a:ext cx="2630827" cy="12773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514B411-AAEC-4AE8-A680-43AFFE613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43" y="8621566"/>
            <a:ext cx="2439586" cy="14184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B0E41BA-E923-4E01-AA84-3A6C19D7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332" y="8776490"/>
            <a:ext cx="4950412" cy="11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6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49">
            <a:extLst>
              <a:ext uri="{FF2B5EF4-FFF2-40B4-BE49-F238E27FC236}">
                <a16:creationId xmlns:a16="http://schemas.microsoft.com/office/drawing/2014/main" id="{74026B82-F364-4355-812F-7BEEA5E36748}"/>
              </a:ext>
            </a:extLst>
          </p:cNvPr>
          <p:cNvSpPr/>
          <p:nvPr/>
        </p:nvSpPr>
        <p:spPr>
          <a:xfrm>
            <a:off x="10436628" y="19050"/>
            <a:ext cx="9142903" cy="7488158"/>
          </a:xfrm>
          <a:custGeom>
            <a:avLst/>
            <a:gdLst>
              <a:gd name="connsiteX0" fmla="*/ 0 w 9142903"/>
              <a:gd name="connsiteY0" fmla="*/ 0 h 7488158"/>
              <a:gd name="connsiteX1" fmla="*/ 5813485 w 9142903"/>
              <a:gd name="connsiteY1" fmla="*/ 0 h 7488158"/>
              <a:gd name="connsiteX2" fmla="*/ 5903897 w 9142903"/>
              <a:gd name="connsiteY2" fmla="*/ 51986 h 7488158"/>
              <a:gd name="connsiteX3" fmla="*/ 5994309 w 9142903"/>
              <a:gd name="connsiteY3" fmla="*/ 103971 h 7488158"/>
              <a:gd name="connsiteX4" fmla="*/ 6082460 w 9142903"/>
              <a:gd name="connsiteY4" fmla="*/ 155956 h 7488158"/>
              <a:gd name="connsiteX5" fmla="*/ 6168351 w 9142903"/>
              <a:gd name="connsiteY5" fmla="*/ 212462 h 7488158"/>
              <a:gd name="connsiteX6" fmla="*/ 6256503 w 9142903"/>
              <a:gd name="connsiteY6" fmla="*/ 268968 h 7488158"/>
              <a:gd name="connsiteX7" fmla="*/ 6340134 w 9142903"/>
              <a:gd name="connsiteY7" fmla="*/ 327734 h 7488158"/>
              <a:gd name="connsiteX8" fmla="*/ 6426025 w 9142903"/>
              <a:gd name="connsiteY8" fmla="*/ 384240 h 7488158"/>
              <a:gd name="connsiteX9" fmla="*/ 6509656 w 9142903"/>
              <a:gd name="connsiteY9" fmla="*/ 445266 h 7488158"/>
              <a:gd name="connsiteX10" fmla="*/ 6593287 w 9142903"/>
              <a:gd name="connsiteY10" fmla="*/ 508553 h 7488158"/>
              <a:gd name="connsiteX11" fmla="*/ 6674658 w 9142903"/>
              <a:gd name="connsiteY11" fmla="*/ 571839 h 7488158"/>
              <a:gd name="connsiteX12" fmla="*/ 6756029 w 9142903"/>
              <a:gd name="connsiteY12" fmla="*/ 637386 h 7488158"/>
              <a:gd name="connsiteX13" fmla="*/ 6835139 w 9142903"/>
              <a:gd name="connsiteY13" fmla="*/ 702933 h 7488158"/>
              <a:gd name="connsiteX14" fmla="*/ 6914250 w 9142903"/>
              <a:gd name="connsiteY14" fmla="*/ 770740 h 7488158"/>
              <a:gd name="connsiteX15" fmla="*/ 6993360 w 9142903"/>
              <a:gd name="connsiteY15" fmla="*/ 840807 h 7488158"/>
              <a:gd name="connsiteX16" fmla="*/ 7070210 w 9142903"/>
              <a:gd name="connsiteY16" fmla="*/ 910875 h 7488158"/>
              <a:gd name="connsiteX17" fmla="*/ 7144800 w 9142903"/>
              <a:gd name="connsiteY17" fmla="*/ 980942 h 7488158"/>
              <a:gd name="connsiteX18" fmla="*/ 7262335 w 9142903"/>
              <a:gd name="connsiteY18" fmla="*/ 1093954 h 7488158"/>
              <a:gd name="connsiteX19" fmla="*/ 7375350 w 9142903"/>
              <a:gd name="connsiteY19" fmla="*/ 1211486 h 7488158"/>
              <a:gd name="connsiteX20" fmla="*/ 7483845 w 9142903"/>
              <a:gd name="connsiteY20" fmla="*/ 1331278 h 7488158"/>
              <a:gd name="connsiteX21" fmla="*/ 7594599 w 9142903"/>
              <a:gd name="connsiteY21" fmla="*/ 1453331 h 7488158"/>
              <a:gd name="connsiteX22" fmla="*/ 7698573 w 9142903"/>
              <a:gd name="connsiteY22" fmla="*/ 1582164 h 7488158"/>
              <a:gd name="connsiteX23" fmla="*/ 7800286 w 9142903"/>
              <a:gd name="connsiteY23" fmla="*/ 1710998 h 7488158"/>
              <a:gd name="connsiteX24" fmla="*/ 7899739 w 9142903"/>
              <a:gd name="connsiteY24" fmla="*/ 1839831 h 7488158"/>
              <a:gd name="connsiteX25" fmla="*/ 7994672 w 9142903"/>
              <a:gd name="connsiteY25" fmla="*/ 1975445 h 7488158"/>
              <a:gd name="connsiteX26" fmla="*/ 8087344 w 9142903"/>
              <a:gd name="connsiteY26" fmla="*/ 2113320 h 7488158"/>
              <a:gd name="connsiteX27" fmla="*/ 8175495 w 9142903"/>
              <a:gd name="connsiteY27" fmla="*/ 2253454 h 7488158"/>
              <a:gd name="connsiteX28" fmla="*/ 8261387 w 9142903"/>
              <a:gd name="connsiteY28" fmla="*/ 2398109 h 7488158"/>
              <a:gd name="connsiteX29" fmla="*/ 8342757 w 9142903"/>
              <a:gd name="connsiteY29" fmla="*/ 2542764 h 7488158"/>
              <a:gd name="connsiteX30" fmla="*/ 8421868 w 9142903"/>
              <a:gd name="connsiteY30" fmla="*/ 2691940 h 7488158"/>
              <a:gd name="connsiteX31" fmla="*/ 8496458 w 9142903"/>
              <a:gd name="connsiteY31" fmla="*/ 2843376 h 7488158"/>
              <a:gd name="connsiteX32" fmla="*/ 8568787 w 9142903"/>
              <a:gd name="connsiteY32" fmla="*/ 2997071 h 7488158"/>
              <a:gd name="connsiteX33" fmla="*/ 8638856 w 9142903"/>
              <a:gd name="connsiteY33" fmla="*/ 3157548 h 7488158"/>
              <a:gd name="connsiteX34" fmla="*/ 8675021 w 9142903"/>
              <a:gd name="connsiteY34" fmla="*/ 3243437 h 7488158"/>
              <a:gd name="connsiteX35" fmla="*/ 8708926 w 9142903"/>
              <a:gd name="connsiteY35" fmla="*/ 3329326 h 7488158"/>
              <a:gd name="connsiteX36" fmla="*/ 8740570 w 9142903"/>
              <a:gd name="connsiteY36" fmla="*/ 3417475 h 7488158"/>
              <a:gd name="connsiteX37" fmla="*/ 8774474 w 9142903"/>
              <a:gd name="connsiteY37" fmla="*/ 3505624 h 7488158"/>
              <a:gd name="connsiteX38" fmla="*/ 8803858 w 9142903"/>
              <a:gd name="connsiteY38" fmla="*/ 3593773 h 7488158"/>
              <a:gd name="connsiteX39" fmla="*/ 8833242 w 9142903"/>
              <a:gd name="connsiteY39" fmla="*/ 3681923 h 7488158"/>
              <a:gd name="connsiteX40" fmla="*/ 8862626 w 9142903"/>
              <a:gd name="connsiteY40" fmla="*/ 3770071 h 7488158"/>
              <a:gd name="connsiteX41" fmla="*/ 8887489 w 9142903"/>
              <a:gd name="connsiteY41" fmla="*/ 3860481 h 7488158"/>
              <a:gd name="connsiteX42" fmla="*/ 8912352 w 9142903"/>
              <a:gd name="connsiteY42" fmla="*/ 3950890 h 7488158"/>
              <a:gd name="connsiteX43" fmla="*/ 8937216 w 9142903"/>
              <a:gd name="connsiteY43" fmla="*/ 4039040 h 7488158"/>
              <a:gd name="connsiteX44" fmla="*/ 8959819 w 9142903"/>
              <a:gd name="connsiteY44" fmla="*/ 4129449 h 7488158"/>
              <a:gd name="connsiteX45" fmla="*/ 8980161 w 9142903"/>
              <a:gd name="connsiteY45" fmla="*/ 4217598 h 7488158"/>
              <a:gd name="connsiteX46" fmla="*/ 9002764 w 9142903"/>
              <a:gd name="connsiteY46" fmla="*/ 4308007 h 7488158"/>
              <a:gd name="connsiteX47" fmla="*/ 9020847 w 9142903"/>
              <a:gd name="connsiteY47" fmla="*/ 4400677 h 7488158"/>
              <a:gd name="connsiteX48" fmla="*/ 9036669 w 9142903"/>
              <a:gd name="connsiteY48" fmla="*/ 4491086 h 7488158"/>
              <a:gd name="connsiteX49" fmla="*/ 9052491 w 9142903"/>
              <a:gd name="connsiteY49" fmla="*/ 4581496 h 7488158"/>
              <a:gd name="connsiteX50" fmla="*/ 9066053 w 9142903"/>
              <a:gd name="connsiteY50" fmla="*/ 4674165 h 7488158"/>
              <a:gd name="connsiteX51" fmla="*/ 9081875 w 9142903"/>
              <a:gd name="connsiteY51" fmla="*/ 4764575 h 7488158"/>
              <a:gd name="connsiteX52" fmla="*/ 9093176 w 9142903"/>
              <a:gd name="connsiteY52" fmla="*/ 4854984 h 7488158"/>
              <a:gd name="connsiteX53" fmla="*/ 9104478 w 9142903"/>
              <a:gd name="connsiteY53" fmla="*/ 4945394 h 7488158"/>
              <a:gd name="connsiteX54" fmla="*/ 9113519 w 9142903"/>
              <a:gd name="connsiteY54" fmla="*/ 5038063 h 7488158"/>
              <a:gd name="connsiteX55" fmla="*/ 9122560 w 9142903"/>
              <a:gd name="connsiteY55" fmla="*/ 5130733 h 7488158"/>
              <a:gd name="connsiteX56" fmla="*/ 9129341 w 9142903"/>
              <a:gd name="connsiteY56" fmla="*/ 5221142 h 7488158"/>
              <a:gd name="connsiteX57" fmla="*/ 9133862 w 9142903"/>
              <a:gd name="connsiteY57" fmla="*/ 5311552 h 7488158"/>
              <a:gd name="connsiteX58" fmla="*/ 9138382 w 9142903"/>
              <a:gd name="connsiteY58" fmla="*/ 5406481 h 7488158"/>
              <a:gd name="connsiteX59" fmla="*/ 9140642 w 9142903"/>
              <a:gd name="connsiteY59" fmla="*/ 5496891 h 7488158"/>
              <a:gd name="connsiteX60" fmla="*/ 9142903 w 9142903"/>
              <a:gd name="connsiteY60" fmla="*/ 5589560 h 7488158"/>
              <a:gd name="connsiteX61" fmla="*/ 9142903 w 9142903"/>
              <a:gd name="connsiteY61" fmla="*/ 5679970 h 7488158"/>
              <a:gd name="connsiteX62" fmla="*/ 9140642 w 9142903"/>
              <a:gd name="connsiteY62" fmla="*/ 5774900 h 7488158"/>
              <a:gd name="connsiteX63" fmla="*/ 9138382 w 9142903"/>
              <a:gd name="connsiteY63" fmla="*/ 5865309 h 7488158"/>
              <a:gd name="connsiteX64" fmla="*/ 9136122 w 9142903"/>
              <a:gd name="connsiteY64" fmla="*/ 5957979 h 7488158"/>
              <a:gd name="connsiteX65" fmla="*/ 9129341 w 9142903"/>
              <a:gd name="connsiteY65" fmla="*/ 6048388 h 7488158"/>
              <a:gd name="connsiteX66" fmla="*/ 9124820 w 9142903"/>
              <a:gd name="connsiteY66" fmla="*/ 6120716 h 7488158"/>
              <a:gd name="connsiteX67" fmla="*/ 9120300 w 9142903"/>
              <a:gd name="connsiteY67" fmla="*/ 6193043 h 7488158"/>
              <a:gd name="connsiteX68" fmla="*/ 9113519 w 9142903"/>
              <a:gd name="connsiteY68" fmla="*/ 6263110 h 7488158"/>
              <a:gd name="connsiteX69" fmla="*/ 9106738 w 9142903"/>
              <a:gd name="connsiteY69" fmla="*/ 6335438 h 7488158"/>
              <a:gd name="connsiteX70" fmla="*/ 9097697 w 9142903"/>
              <a:gd name="connsiteY70" fmla="*/ 6407765 h 7488158"/>
              <a:gd name="connsiteX71" fmla="*/ 9090916 w 9142903"/>
              <a:gd name="connsiteY71" fmla="*/ 6480093 h 7488158"/>
              <a:gd name="connsiteX72" fmla="*/ 9077354 w 9142903"/>
              <a:gd name="connsiteY72" fmla="*/ 6550160 h 7488158"/>
              <a:gd name="connsiteX73" fmla="*/ 9068313 w 9142903"/>
              <a:gd name="connsiteY73" fmla="*/ 6622488 h 7488158"/>
              <a:gd name="connsiteX74" fmla="*/ 9057011 w 9142903"/>
              <a:gd name="connsiteY74" fmla="*/ 6692555 h 7488158"/>
              <a:gd name="connsiteX75" fmla="*/ 9045710 w 9142903"/>
              <a:gd name="connsiteY75" fmla="*/ 6764882 h 7488158"/>
              <a:gd name="connsiteX76" fmla="*/ 9032148 w 9142903"/>
              <a:gd name="connsiteY76" fmla="*/ 6834950 h 7488158"/>
              <a:gd name="connsiteX77" fmla="*/ 9020847 w 9142903"/>
              <a:gd name="connsiteY77" fmla="*/ 6907277 h 7488158"/>
              <a:gd name="connsiteX78" fmla="*/ 9005025 w 9142903"/>
              <a:gd name="connsiteY78" fmla="*/ 6977345 h 7488158"/>
              <a:gd name="connsiteX79" fmla="*/ 8989203 w 9142903"/>
              <a:gd name="connsiteY79" fmla="*/ 7049672 h 7488158"/>
              <a:gd name="connsiteX80" fmla="*/ 8973380 w 9142903"/>
              <a:gd name="connsiteY80" fmla="*/ 7119739 h 7488158"/>
              <a:gd name="connsiteX81" fmla="*/ 8955298 w 9142903"/>
              <a:gd name="connsiteY81" fmla="*/ 7192067 h 7488158"/>
              <a:gd name="connsiteX82" fmla="*/ 8885229 w 9142903"/>
              <a:gd name="connsiteY82" fmla="*/ 7488158 h 7488158"/>
              <a:gd name="connsiteX83" fmla="*/ 8589130 w 9142903"/>
              <a:gd name="connsiteY83" fmla="*/ 7413570 h 7488158"/>
              <a:gd name="connsiteX84" fmla="*/ 7820629 w 9142903"/>
              <a:gd name="connsiteY84" fmla="*/ 7225970 h 7488158"/>
              <a:gd name="connsiteX85" fmla="*/ 7526790 w 9142903"/>
              <a:gd name="connsiteY85" fmla="*/ 7153643 h 7488158"/>
              <a:gd name="connsiteX86" fmla="*/ 7599120 w 9142903"/>
              <a:gd name="connsiteY86" fmla="*/ 6859812 h 7488158"/>
              <a:gd name="connsiteX87" fmla="*/ 7617202 w 9142903"/>
              <a:gd name="connsiteY87" fmla="*/ 6773923 h 7488158"/>
              <a:gd name="connsiteX88" fmla="*/ 7635285 w 9142903"/>
              <a:gd name="connsiteY88" fmla="*/ 6692555 h 7488158"/>
              <a:gd name="connsiteX89" fmla="*/ 7651107 w 9142903"/>
              <a:gd name="connsiteY89" fmla="*/ 6608926 h 7488158"/>
              <a:gd name="connsiteX90" fmla="*/ 7669189 w 9142903"/>
              <a:gd name="connsiteY90" fmla="*/ 6525298 h 7488158"/>
              <a:gd name="connsiteX91" fmla="*/ 7682751 w 9142903"/>
              <a:gd name="connsiteY91" fmla="*/ 6441669 h 7488158"/>
              <a:gd name="connsiteX92" fmla="*/ 7694052 w 9142903"/>
              <a:gd name="connsiteY92" fmla="*/ 6358040 h 7488158"/>
              <a:gd name="connsiteX93" fmla="*/ 7705354 w 9142903"/>
              <a:gd name="connsiteY93" fmla="*/ 6274412 h 7488158"/>
              <a:gd name="connsiteX94" fmla="*/ 7714395 w 9142903"/>
              <a:gd name="connsiteY94" fmla="*/ 6190783 h 7488158"/>
              <a:gd name="connsiteX95" fmla="*/ 7723436 w 9142903"/>
              <a:gd name="connsiteY95" fmla="*/ 6107154 h 7488158"/>
              <a:gd name="connsiteX96" fmla="*/ 7730217 w 9142903"/>
              <a:gd name="connsiteY96" fmla="*/ 6023526 h 7488158"/>
              <a:gd name="connsiteX97" fmla="*/ 7736998 w 9142903"/>
              <a:gd name="connsiteY97" fmla="*/ 5939897 h 7488158"/>
              <a:gd name="connsiteX98" fmla="*/ 7741518 w 9142903"/>
              <a:gd name="connsiteY98" fmla="*/ 5856268 h 7488158"/>
              <a:gd name="connsiteX99" fmla="*/ 7743779 w 9142903"/>
              <a:gd name="connsiteY99" fmla="*/ 5772639 h 7488158"/>
              <a:gd name="connsiteX100" fmla="*/ 7746039 w 9142903"/>
              <a:gd name="connsiteY100" fmla="*/ 5686751 h 7488158"/>
              <a:gd name="connsiteX101" fmla="*/ 7746039 w 9142903"/>
              <a:gd name="connsiteY101" fmla="*/ 5603122 h 7488158"/>
              <a:gd name="connsiteX102" fmla="*/ 7743779 w 9142903"/>
              <a:gd name="connsiteY102" fmla="*/ 5519493 h 7488158"/>
              <a:gd name="connsiteX103" fmla="*/ 7741518 w 9142903"/>
              <a:gd name="connsiteY103" fmla="*/ 5460727 h 7488158"/>
              <a:gd name="connsiteX104" fmla="*/ 7739258 w 9142903"/>
              <a:gd name="connsiteY104" fmla="*/ 5399701 h 7488158"/>
              <a:gd name="connsiteX105" fmla="*/ 7734737 w 9142903"/>
              <a:gd name="connsiteY105" fmla="*/ 5331894 h 7488158"/>
              <a:gd name="connsiteX106" fmla="*/ 7727957 w 9142903"/>
              <a:gd name="connsiteY106" fmla="*/ 5261826 h 7488158"/>
              <a:gd name="connsiteX107" fmla="*/ 7718915 w 9142903"/>
              <a:gd name="connsiteY107" fmla="*/ 5160116 h 7488158"/>
              <a:gd name="connsiteX108" fmla="*/ 7707614 w 9142903"/>
              <a:gd name="connsiteY108" fmla="*/ 5060666 h 7488158"/>
              <a:gd name="connsiteX109" fmla="*/ 7696312 w 9142903"/>
              <a:gd name="connsiteY109" fmla="*/ 4961215 h 7488158"/>
              <a:gd name="connsiteX110" fmla="*/ 7682751 w 9142903"/>
              <a:gd name="connsiteY110" fmla="*/ 4861765 h 7488158"/>
              <a:gd name="connsiteX111" fmla="*/ 7664668 w 9142903"/>
              <a:gd name="connsiteY111" fmla="*/ 4764575 h 7488158"/>
              <a:gd name="connsiteX112" fmla="*/ 7644326 w 9142903"/>
              <a:gd name="connsiteY112" fmla="*/ 4662864 h 7488158"/>
              <a:gd name="connsiteX113" fmla="*/ 7623983 w 9142903"/>
              <a:gd name="connsiteY113" fmla="*/ 4565674 h 7488158"/>
              <a:gd name="connsiteX114" fmla="*/ 7603640 w 9142903"/>
              <a:gd name="connsiteY114" fmla="*/ 4468484 h 7488158"/>
              <a:gd name="connsiteX115" fmla="*/ 7578777 w 9142903"/>
              <a:gd name="connsiteY115" fmla="*/ 4369034 h 7488158"/>
              <a:gd name="connsiteX116" fmla="*/ 7549393 w 9142903"/>
              <a:gd name="connsiteY116" fmla="*/ 4271844 h 7488158"/>
              <a:gd name="connsiteX117" fmla="*/ 7522270 w 9142903"/>
              <a:gd name="connsiteY117" fmla="*/ 4176914 h 7488158"/>
              <a:gd name="connsiteX118" fmla="*/ 7490626 w 9142903"/>
              <a:gd name="connsiteY118" fmla="*/ 4079724 h 7488158"/>
              <a:gd name="connsiteX119" fmla="*/ 7458981 w 9142903"/>
              <a:gd name="connsiteY119" fmla="*/ 3982534 h 7488158"/>
              <a:gd name="connsiteX120" fmla="*/ 7425077 w 9142903"/>
              <a:gd name="connsiteY120" fmla="*/ 3887604 h 7488158"/>
              <a:gd name="connsiteX121" fmla="*/ 7386652 w 9142903"/>
              <a:gd name="connsiteY121" fmla="*/ 3792674 h 7488158"/>
              <a:gd name="connsiteX122" fmla="*/ 7350487 w 9142903"/>
              <a:gd name="connsiteY122" fmla="*/ 3697744 h 7488158"/>
              <a:gd name="connsiteX123" fmla="*/ 7348227 w 9142903"/>
              <a:gd name="connsiteY123" fmla="*/ 3697744 h 7488158"/>
              <a:gd name="connsiteX124" fmla="*/ 7280418 w 9142903"/>
              <a:gd name="connsiteY124" fmla="*/ 3541788 h 7488158"/>
              <a:gd name="connsiteX125" fmla="*/ 7205828 w 9142903"/>
              <a:gd name="connsiteY125" fmla="*/ 3388092 h 7488158"/>
              <a:gd name="connsiteX126" fmla="*/ 7126718 w 9142903"/>
              <a:gd name="connsiteY126" fmla="*/ 3236656 h 7488158"/>
              <a:gd name="connsiteX127" fmla="*/ 7045347 w 9142903"/>
              <a:gd name="connsiteY127" fmla="*/ 3089741 h 7488158"/>
              <a:gd name="connsiteX128" fmla="*/ 6957195 w 9142903"/>
              <a:gd name="connsiteY128" fmla="*/ 2945086 h 7488158"/>
              <a:gd name="connsiteX129" fmla="*/ 6866783 w 9142903"/>
              <a:gd name="connsiteY129" fmla="*/ 2804952 h 7488158"/>
              <a:gd name="connsiteX130" fmla="*/ 6767330 w 9142903"/>
              <a:gd name="connsiteY130" fmla="*/ 2669337 h 7488158"/>
              <a:gd name="connsiteX131" fmla="*/ 6670138 w 9142903"/>
              <a:gd name="connsiteY131" fmla="*/ 2535983 h 7488158"/>
              <a:gd name="connsiteX132" fmla="*/ 6566164 w 9142903"/>
              <a:gd name="connsiteY132" fmla="*/ 2407150 h 7488158"/>
              <a:gd name="connsiteX133" fmla="*/ 6457670 w 9142903"/>
              <a:gd name="connsiteY133" fmla="*/ 2285098 h 7488158"/>
              <a:gd name="connsiteX134" fmla="*/ 6346915 w 9142903"/>
              <a:gd name="connsiteY134" fmla="*/ 2163045 h 7488158"/>
              <a:gd name="connsiteX135" fmla="*/ 6233900 w 9142903"/>
              <a:gd name="connsiteY135" fmla="*/ 2045513 h 7488158"/>
              <a:gd name="connsiteX136" fmla="*/ 6114104 w 9142903"/>
              <a:gd name="connsiteY136" fmla="*/ 1932501 h 7488158"/>
              <a:gd name="connsiteX137" fmla="*/ 5992048 w 9142903"/>
              <a:gd name="connsiteY137" fmla="*/ 1824010 h 7488158"/>
              <a:gd name="connsiteX138" fmla="*/ 5867732 w 9142903"/>
              <a:gd name="connsiteY138" fmla="*/ 1720039 h 7488158"/>
              <a:gd name="connsiteX139" fmla="*/ 5738895 w 9142903"/>
              <a:gd name="connsiteY139" fmla="*/ 1618328 h 7488158"/>
              <a:gd name="connsiteX140" fmla="*/ 5610058 w 9142903"/>
              <a:gd name="connsiteY140" fmla="*/ 1523398 h 7488158"/>
              <a:gd name="connsiteX141" fmla="*/ 5474440 w 9142903"/>
              <a:gd name="connsiteY141" fmla="*/ 1432989 h 7488158"/>
              <a:gd name="connsiteX142" fmla="*/ 5336562 w 9142903"/>
              <a:gd name="connsiteY142" fmla="*/ 1344840 h 7488158"/>
              <a:gd name="connsiteX143" fmla="*/ 5200944 w 9142903"/>
              <a:gd name="connsiteY143" fmla="*/ 1263471 h 7488158"/>
              <a:gd name="connsiteX144" fmla="*/ 5058545 w 9142903"/>
              <a:gd name="connsiteY144" fmla="*/ 1182103 h 7488158"/>
              <a:gd name="connsiteX145" fmla="*/ 4913886 w 9142903"/>
              <a:gd name="connsiteY145" fmla="*/ 1109775 h 7488158"/>
              <a:gd name="connsiteX146" fmla="*/ 4766967 w 9142903"/>
              <a:gd name="connsiteY146" fmla="*/ 1039708 h 7488158"/>
              <a:gd name="connsiteX147" fmla="*/ 4620047 w 9142903"/>
              <a:gd name="connsiteY147" fmla="*/ 978682 h 7488158"/>
              <a:gd name="connsiteX148" fmla="*/ 4468607 w 9142903"/>
              <a:gd name="connsiteY148" fmla="*/ 917656 h 7488158"/>
              <a:gd name="connsiteX149" fmla="*/ 4317167 w 9142903"/>
              <a:gd name="connsiteY149" fmla="*/ 863410 h 7488158"/>
              <a:gd name="connsiteX150" fmla="*/ 4161207 w 9142903"/>
              <a:gd name="connsiteY150" fmla="*/ 811424 h 7488158"/>
              <a:gd name="connsiteX151" fmla="*/ 4005246 w 9142903"/>
              <a:gd name="connsiteY151" fmla="*/ 768480 h 7488158"/>
              <a:gd name="connsiteX152" fmla="*/ 3849286 w 9142903"/>
              <a:gd name="connsiteY152" fmla="*/ 727796 h 7488158"/>
              <a:gd name="connsiteX153" fmla="*/ 3691065 w 9142903"/>
              <a:gd name="connsiteY153" fmla="*/ 693892 h 7488158"/>
              <a:gd name="connsiteX154" fmla="*/ 3530584 w 9142903"/>
              <a:gd name="connsiteY154" fmla="*/ 662249 h 7488158"/>
              <a:gd name="connsiteX155" fmla="*/ 3370103 w 9142903"/>
              <a:gd name="connsiteY155" fmla="*/ 639647 h 7488158"/>
              <a:gd name="connsiteX156" fmla="*/ 3245787 w 9142903"/>
              <a:gd name="connsiteY156" fmla="*/ 623825 h 7488158"/>
              <a:gd name="connsiteX157" fmla="*/ 3116950 w 9142903"/>
              <a:gd name="connsiteY157" fmla="*/ 612524 h 7488158"/>
              <a:gd name="connsiteX158" fmla="*/ 2992633 w 9142903"/>
              <a:gd name="connsiteY158" fmla="*/ 601223 h 7488158"/>
              <a:gd name="connsiteX159" fmla="*/ 2863796 w 9142903"/>
              <a:gd name="connsiteY159" fmla="*/ 594442 h 7488158"/>
              <a:gd name="connsiteX160" fmla="*/ 2734959 w 9142903"/>
              <a:gd name="connsiteY160" fmla="*/ 592182 h 7488158"/>
              <a:gd name="connsiteX161" fmla="*/ 2608383 w 9142903"/>
              <a:gd name="connsiteY161" fmla="*/ 592182 h 7488158"/>
              <a:gd name="connsiteX162" fmla="*/ 2479546 w 9142903"/>
              <a:gd name="connsiteY162" fmla="*/ 596702 h 7488158"/>
              <a:gd name="connsiteX163" fmla="*/ 2352969 w 9142903"/>
              <a:gd name="connsiteY163" fmla="*/ 603483 h 7488158"/>
              <a:gd name="connsiteX164" fmla="*/ 2221872 w 9142903"/>
              <a:gd name="connsiteY164" fmla="*/ 614784 h 7488158"/>
              <a:gd name="connsiteX165" fmla="*/ 2093035 w 9142903"/>
              <a:gd name="connsiteY165" fmla="*/ 628345 h 7488158"/>
              <a:gd name="connsiteX166" fmla="*/ 1964198 w 9142903"/>
              <a:gd name="connsiteY166" fmla="*/ 646427 h 7488158"/>
              <a:gd name="connsiteX167" fmla="*/ 1835361 w 9142903"/>
              <a:gd name="connsiteY167" fmla="*/ 666769 h 7488158"/>
              <a:gd name="connsiteX168" fmla="*/ 1704264 w 9142903"/>
              <a:gd name="connsiteY168" fmla="*/ 691632 h 7488158"/>
              <a:gd name="connsiteX169" fmla="*/ 1577687 w 9142903"/>
              <a:gd name="connsiteY169" fmla="*/ 718755 h 7488158"/>
              <a:gd name="connsiteX170" fmla="*/ 1446590 w 9142903"/>
              <a:gd name="connsiteY170" fmla="*/ 750398 h 7488158"/>
              <a:gd name="connsiteX171" fmla="*/ 1320013 w 9142903"/>
              <a:gd name="connsiteY171" fmla="*/ 786562 h 7488158"/>
              <a:gd name="connsiteX172" fmla="*/ 1256725 w 9142903"/>
              <a:gd name="connsiteY172" fmla="*/ 804644 h 7488158"/>
              <a:gd name="connsiteX173" fmla="*/ 1193436 w 9142903"/>
              <a:gd name="connsiteY173" fmla="*/ 822726 h 7488158"/>
              <a:gd name="connsiteX174" fmla="*/ 1132408 w 9142903"/>
              <a:gd name="connsiteY174" fmla="*/ 843068 h 7488158"/>
              <a:gd name="connsiteX175" fmla="*/ 1073641 w 9142903"/>
              <a:gd name="connsiteY175" fmla="*/ 861149 h 7488158"/>
              <a:gd name="connsiteX176" fmla="*/ 1044257 w 9142903"/>
              <a:gd name="connsiteY176" fmla="*/ 872451 h 7488158"/>
              <a:gd name="connsiteX177" fmla="*/ 1028435 w 9142903"/>
              <a:gd name="connsiteY177" fmla="*/ 876971 h 7488158"/>
              <a:gd name="connsiteX178" fmla="*/ 951585 w 9142903"/>
              <a:gd name="connsiteY178" fmla="*/ 906354 h 7488158"/>
              <a:gd name="connsiteX179" fmla="*/ 879255 w 9142903"/>
              <a:gd name="connsiteY179" fmla="*/ 933477 h 7488158"/>
              <a:gd name="connsiteX180" fmla="*/ 809186 w 9142903"/>
              <a:gd name="connsiteY180" fmla="*/ 958340 h 7488158"/>
              <a:gd name="connsiteX181" fmla="*/ 741377 w 9142903"/>
              <a:gd name="connsiteY181" fmla="*/ 987723 h 7488158"/>
              <a:gd name="connsiteX182" fmla="*/ 741377 w 9142903"/>
              <a:gd name="connsiteY182" fmla="*/ 989983 h 7488158"/>
              <a:gd name="connsiteX183" fmla="*/ 463360 w 9142903"/>
              <a:gd name="connsiteY183" fmla="*/ 1105255 h 7488158"/>
              <a:gd name="connsiteX184" fmla="*/ 345825 w 9142903"/>
              <a:gd name="connsiteY184" fmla="*/ 827246 h 7488158"/>
              <a:gd name="connsiteX185" fmla="*/ 38425 w 9142903"/>
              <a:gd name="connsiteY185" fmla="*/ 90410 h 7488158"/>
              <a:gd name="connsiteX186" fmla="*/ 0 w 9142903"/>
              <a:gd name="connsiteY186" fmla="*/ 0 h 748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9142903" h="7488158">
                <a:moveTo>
                  <a:pt x="0" y="0"/>
                </a:moveTo>
                <a:lnTo>
                  <a:pt x="5813485" y="0"/>
                </a:lnTo>
                <a:lnTo>
                  <a:pt x="5903897" y="51986"/>
                </a:lnTo>
                <a:lnTo>
                  <a:pt x="5994309" y="103971"/>
                </a:lnTo>
                <a:lnTo>
                  <a:pt x="6082460" y="155956"/>
                </a:lnTo>
                <a:lnTo>
                  <a:pt x="6168351" y="212462"/>
                </a:lnTo>
                <a:lnTo>
                  <a:pt x="6256503" y="268968"/>
                </a:lnTo>
                <a:lnTo>
                  <a:pt x="6340134" y="327734"/>
                </a:lnTo>
                <a:lnTo>
                  <a:pt x="6426025" y="384240"/>
                </a:lnTo>
                <a:lnTo>
                  <a:pt x="6509656" y="445266"/>
                </a:lnTo>
                <a:lnTo>
                  <a:pt x="6593287" y="508553"/>
                </a:lnTo>
                <a:lnTo>
                  <a:pt x="6674658" y="571839"/>
                </a:lnTo>
                <a:lnTo>
                  <a:pt x="6756029" y="637386"/>
                </a:lnTo>
                <a:lnTo>
                  <a:pt x="6835139" y="702933"/>
                </a:lnTo>
                <a:lnTo>
                  <a:pt x="6914250" y="770740"/>
                </a:lnTo>
                <a:lnTo>
                  <a:pt x="6993360" y="840807"/>
                </a:lnTo>
                <a:lnTo>
                  <a:pt x="7070210" y="910875"/>
                </a:lnTo>
                <a:lnTo>
                  <a:pt x="7144800" y="980942"/>
                </a:lnTo>
                <a:lnTo>
                  <a:pt x="7262335" y="1093954"/>
                </a:lnTo>
                <a:lnTo>
                  <a:pt x="7375350" y="1211486"/>
                </a:lnTo>
                <a:lnTo>
                  <a:pt x="7483845" y="1331278"/>
                </a:lnTo>
                <a:lnTo>
                  <a:pt x="7594599" y="1453331"/>
                </a:lnTo>
                <a:lnTo>
                  <a:pt x="7698573" y="1582164"/>
                </a:lnTo>
                <a:lnTo>
                  <a:pt x="7800286" y="1710998"/>
                </a:lnTo>
                <a:lnTo>
                  <a:pt x="7899739" y="1839831"/>
                </a:lnTo>
                <a:lnTo>
                  <a:pt x="7994672" y="1975445"/>
                </a:lnTo>
                <a:lnTo>
                  <a:pt x="8087344" y="2113320"/>
                </a:lnTo>
                <a:lnTo>
                  <a:pt x="8175495" y="2253454"/>
                </a:lnTo>
                <a:lnTo>
                  <a:pt x="8261387" y="2398109"/>
                </a:lnTo>
                <a:lnTo>
                  <a:pt x="8342757" y="2542764"/>
                </a:lnTo>
                <a:lnTo>
                  <a:pt x="8421868" y="2691940"/>
                </a:lnTo>
                <a:lnTo>
                  <a:pt x="8496458" y="2843376"/>
                </a:lnTo>
                <a:lnTo>
                  <a:pt x="8568787" y="2997071"/>
                </a:lnTo>
                <a:lnTo>
                  <a:pt x="8638856" y="3157548"/>
                </a:lnTo>
                <a:lnTo>
                  <a:pt x="8675021" y="3243437"/>
                </a:lnTo>
                <a:lnTo>
                  <a:pt x="8708926" y="3329326"/>
                </a:lnTo>
                <a:lnTo>
                  <a:pt x="8740570" y="3417475"/>
                </a:lnTo>
                <a:lnTo>
                  <a:pt x="8774474" y="3505624"/>
                </a:lnTo>
                <a:lnTo>
                  <a:pt x="8803858" y="3593773"/>
                </a:lnTo>
                <a:lnTo>
                  <a:pt x="8833242" y="3681923"/>
                </a:lnTo>
                <a:lnTo>
                  <a:pt x="8862626" y="3770071"/>
                </a:lnTo>
                <a:lnTo>
                  <a:pt x="8887489" y="3860481"/>
                </a:lnTo>
                <a:lnTo>
                  <a:pt x="8912352" y="3950890"/>
                </a:lnTo>
                <a:lnTo>
                  <a:pt x="8937216" y="4039040"/>
                </a:lnTo>
                <a:lnTo>
                  <a:pt x="8959819" y="4129449"/>
                </a:lnTo>
                <a:lnTo>
                  <a:pt x="8980161" y="4217598"/>
                </a:lnTo>
                <a:lnTo>
                  <a:pt x="9002764" y="4308007"/>
                </a:lnTo>
                <a:lnTo>
                  <a:pt x="9020847" y="4400677"/>
                </a:lnTo>
                <a:lnTo>
                  <a:pt x="9036669" y="4491086"/>
                </a:lnTo>
                <a:lnTo>
                  <a:pt x="9052491" y="4581496"/>
                </a:lnTo>
                <a:lnTo>
                  <a:pt x="9066053" y="4674165"/>
                </a:lnTo>
                <a:lnTo>
                  <a:pt x="9081875" y="4764575"/>
                </a:lnTo>
                <a:lnTo>
                  <a:pt x="9093176" y="4854984"/>
                </a:lnTo>
                <a:lnTo>
                  <a:pt x="9104478" y="4945394"/>
                </a:lnTo>
                <a:lnTo>
                  <a:pt x="9113519" y="5038063"/>
                </a:lnTo>
                <a:lnTo>
                  <a:pt x="9122560" y="5130733"/>
                </a:lnTo>
                <a:lnTo>
                  <a:pt x="9129341" y="5221142"/>
                </a:lnTo>
                <a:lnTo>
                  <a:pt x="9133862" y="5311552"/>
                </a:lnTo>
                <a:lnTo>
                  <a:pt x="9138382" y="5406481"/>
                </a:lnTo>
                <a:lnTo>
                  <a:pt x="9140642" y="5496891"/>
                </a:lnTo>
                <a:lnTo>
                  <a:pt x="9142903" y="5589560"/>
                </a:lnTo>
                <a:lnTo>
                  <a:pt x="9142903" y="5679970"/>
                </a:lnTo>
                <a:lnTo>
                  <a:pt x="9140642" y="5774900"/>
                </a:lnTo>
                <a:lnTo>
                  <a:pt x="9138382" y="5865309"/>
                </a:lnTo>
                <a:lnTo>
                  <a:pt x="9136122" y="5957979"/>
                </a:lnTo>
                <a:lnTo>
                  <a:pt x="9129341" y="6048388"/>
                </a:lnTo>
                <a:lnTo>
                  <a:pt x="9124820" y="6120716"/>
                </a:lnTo>
                <a:lnTo>
                  <a:pt x="9120300" y="6193043"/>
                </a:lnTo>
                <a:lnTo>
                  <a:pt x="9113519" y="6263110"/>
                </a:lnTo>
                <a:lnTo>
                  <a:pt x="9106738" y="6335438"/>
                </a:lnTo>
                <a:lnTo>
                  <a:pt x="9097697" y="6407765"/>
                </a:lnTo>
                <a:lnTo>
                  <a:pt x="9090916" y="6480093"/>
                </a:lnTo>
                <a:lnTo>
                  <a:pt x="9077354" y="6550160"/>
                </a:lnTo>
                <a:lnTo>
                  <a:pt x="9068313" y="6622488"/>
                </a:lnTo>
                <a:lnTo>
                  <a:pt x="9057011" y="6692555"/>
                </a:lnTo>
                <a:lnTo>
                  <a:pt x="9045710" y="6764882"/>
                </a:lnTo>
                <a:lnTo>
                  <a:pt x="9032148" y="6834950"/>
                </a:lnTo>
                <a:lnTo>
                  <a:pt x="9020847" y="6907277"/>
                </a:lnTo>
                <a:lnTo>
                  <a:pt x="9005025" y="6977345"/>
                </a:lnTo>
                <a:lnTo>
                  <a:pt x="8989203" y="7049672"/>
                </a:lnTo>
                <a:lnTo>
                  <a:pt x="8973380" y="7119739"/>
                </a:lnTo>
                <a:lnTo>
                  <a:pt x="8955298" y="7192067"/>
                </a:lnTo>
                <a:lnTo>
                  <a:pt x="8885229" y="7488158"/>
                </a:lnTo>
                <a:lnTo>
                  <a:pt x="8589130" y="7413570"/>
                </a:lnTo>
                <a:lnTo>
                  <a:pt x="7820629" y="7225970"/>
                </a:lnTo>
                <a:lnTo>
                  <a:pt x="7526790" y="7153643"/>
                </a:lnTo>
                <a:lnTo>
                  <a:pt x="7599120" y="6859812"/>
                </a:lnTo>
                <a:lnTo>
                  <a:pt x="7617202" y="6773923"/>
                </a:lnTo>
                <a:lnTo>
                  <a:pt x="7635285" y="6692555"/>
                </a:lnTo>
                <a:lnTo>
                  <a:pt x="7651107" y="6608926"/>
                </a:lnTo>
                <a:lnTo>
                  <a:pt x="7669189" y="6525298"/>
                </a:lnTo>
                <a:lnTo>
                  <a:pt x="7682751" y="6441669"/>
                </a:lnTo>
                <a:lnTo>
                  <a:pt x="7694052" y="6358040"/>
                </a:lnTo>
                <a:lnTo>
                  <a:pt x="7705354" y="6274412"/>
                </a:lnTo>
                <a:lnTo>
                  <a:pt x="7714395" y="6190783"/>
                </a:lnTo>
                <a:lnTo>
                  <a:pt x="7723436" y="6107154"/>
                </a:lnTo>
                <a:lnTo>
                  <a:pt x="7730217" y="6023526"/>
                </a:lnTo>
                <a:lnTo>
                  <a:pt x="7736998" y="5939897"/>
                </a:lnTo>
                <a:lnTo>
                  <a:pt x="7741518" y="5856268"/>
                </a:lnTo>
                <a:lnTo>
                  <a:pt x="7743779" y="5772639"/>
                </a:lnTo>
                <a:lnTo>
                  <a:pt x="7746039" y="5686751"/>
                </a:lnTo>
                <a:lnTo>
                  <a:pt x="7746039" y="5603122"/>
                </a:lnTo>
                <a:lnTo>
                  <a:pt x="7743779" y="5519493"/>
                </a:lnTo>
                <a:lnTo>
                  <a:pt x="7741518" y="5460727"/>
                </a:lnTo>
                <a:lnTo>
                  <a:pt x="7739258" y="5399701"/>
                </a:lnTo>
                <a:lnTo>
                  <a:pt x="7734737" y="5331894"/>
                </a:lnTo>
                <a:lnTo>
                  <a:pt x="7727957" y="5261826"/>
                </a:lnTo>
                <a:lnTo>
                  <a:pt x="7718915" y="5160116"/>
                </a:lnTo>
                <a:lnTo>
                  <a:pt x="7707614" y="5060666"/>
                </a:lnTo>
                <a:lnTo>
                  <a:pt x="7696312" y="4961215"/>
                </a:lnTo>
                <a:lnTo>
                  <a:pt x="7682751" y="4861765"/>
                </a:lnTo>
                <a:lnTo>
                  <a:pt x="7664668" y="4764575"/>
                </a:lnTo>
                <a:lnTo>
                  <a:pt x="7644326" y="4662864"/>
                </a:lnTo>
                <a:lnTo>
                  <a:pt x="7623983" y="4565674"/>
                </a:lnTo>
                <a:lnTo>
                  <a:pt x="7603640" y="4468484"/>
                </a:lnTo>
                <a:lnTo>
                  <a:pt x="7578777" y="4369034"/>
                </a:lnTo>
                <a:lnTo>
                  <a:pt x="7549393" y="4271844"/>
                </a:lnTo>
                <a:lnTo>
                  <a:pt x="7522270" y="4176914"/>
                </a:lnTo>
                <a:lnTo>
                  <a:pt x="7490626" y="4079724"/>
                </a:lnTo>
                <a:lnTo>
                  <a:pt x="7458981" y="3982534"/>
                </a:lnTo>
                <a:lnTo>
                  <a:pt x="7425077" y="3887604"/>
                </a:lnTo>
                <a:lnTo>
                  <a:pt x="7386652" y="3792674"/>
                </a:lnTo>
                <a:lnTo>
                  <a:pt x="7350487" y="3697744"/>
                </a:lnTo>
                <a:lnTo>
                  <a:pt x="7348227" y="3697744"/>
                </a:lnTo>
                <a:lnTo>
                  <a:pt x="7280418" y="3541788"/>
                </a:lnTo>
                <a:lnTo>
                  <a:pt x="7205828" y="3388092"/>
                </a:lnTo>
                <a:lnTo>
                  <a:pt x="7126718" y="3236656"/>
                </a:lnTo>
                <a:lnTo>
                  <a:pt x="7045347" y="3089741"/>
                </a:lnTo>
                <a:lnTo>
                  <a:pt x="6957195" y="2945086"/>
                </a:lnTo>
                <a:lnTo>
                  <a:pt x="6866783" y="2804952"/>
                </a:lnTo>
                <a:lnTo>
                  <a:pt x="6767330" y="2669337"/>
                </a:lnTo>
                <a:lnTo>
                  <a:pt x="6670138" y="2535983"/>
                </a:lnTo>
                <a:lnTo>
                  <a:pt x="6566164" y="2407150"/>
                </a:lnTo>
                <a:lnTo>
                  <a:pt x="6457670" y="2285098"/>
                </a:lnTo>
                <a:lnTo>
                  <a:pt x="6346915" y="2163045"/>
                </a:lnTo>
                <a:lnTo>
                  <a:pt x="6233900" y="2045513"/>
                </a:lnTo>
                <a:lnTo>
                  <a:pt x="6114104" y="1932501"/>
                </a:lnTo>
                <a:lnTo>
                  <a:pt x="5992048" y="1824010"/>
                </a:lnTo>
                <a:lnTo>
                  <a:pt x="5867732" y="1720039"/>
                </a:lnTo>
                <a:lnTo>
                  <a:pt x="5738895" y="1618328"/>
                </a:lnTo>
                <a:lnTo>
                  <a:pt x="5610058" y="1523398"/>
                </a:lnTo>
                <a:lnTo>
                  <a:pt x="5474440" y="1432989"/>
                </a:lnTo>
                <a:lnTo>
                  <a:pt x="5336562" y="1344840"/>
                </a:lnTo>
                <a:lnTo>
                  <a:pt x="5200944" y="1263471"/>
                </a:lnTo>
                <a:lnTo>
                  <a:pt x="5058545" y="1182103"/>
                </a:lnTo>
                <a:lnTo>
                  <a:pt x="4913886" y="1109775"/>
                </a:lnTo>
                <a:lnTo>
                  <a:pt x="4766967" y="1039708"/>
                </a:lnTo>
                <a:lnTo>
                  <a:pt x="4620047" y="978682"/>
                </a:lnTo>
                <a:lnTo>
                  <a:pt x="4468607" y="917656"/>
                </a:lnTo>
                <a:lnTo>
                  <a:pt x="4317167" y="863410"/>
                </a:lnTo>
                <a:lnTo>
                  <a:pt x="4161207" y="811424"/>
                </a:lnTo>
                <a:lnTo>
                  <a:pt x="4005246" y="768480"/>
                </a:lnTo>
                <a:lnTo>
                  <a:pt x="3849286" y="727796"/>
                </a:lnTo>
                <a:lnTo>
                  <a:pt x="3691065" y="693892"/>
                </a:lnTo>
                <a:lnTo>
                  <a:pt x="3530584" y="662249"/>
                </a:lnTo>
                <a:lnTo>
                  <a:pt x="3370103" y="639647"/>
                </a:lnTo>
                <a:lnTo>
                  <a:pt x="3245787" y="623825"/>
                </a:lnTo>
                <a:lnTo>
                  <a:pt x="3116950" y="612524"/>
                </a:lnTo>
                <a:lnTo>
                  <a:pt x="2992633" y="601223"/>
                </a:lnTo>
                <a:lnTo>
                  <a:pt x="2863796" y="594442"/>
                </a:lnTo>
                <a:lnTo>
                  <a:pt x="2734959" y="592182"/>
                </a:lnTo>
                <a:lnTo>
                  <a:pt x="2608383" y="592182"/>
                </a:lnTo>
                <a:lnTo>
                  <a:pt x="2479546" y="596702"/>
                </a:lnTo>
                <a:lnTo>
                  <a:pt x="2352969" y="603483"/>
                </a:lnTo>
                <a:lnTo>
                  <a:pt x="2221872" y="614784"/>
                </a:lnTo>
                <a:lnTo>
                  <a:pt x="2093035" y="628345"/>
                </a:lnTo>
                <a:lnTo>
                  <a:pt x="1964198" y="646427"/>
                </a:lnTo>
                <a:lnTo>
                  <a:pt x="1835361" y="666769"/>
                </a:lnTo>
                <a:lnTo>
                  <a:pt x="1704264" y="691632"/>
                </a:lnTo>
                <a:lnTo>
                  <a:pt x="1577687" y="718755"/>
                </a:lnTo>
                <a:lnTo>
                  <a:pt x="1446590" y="750398"/>
                </a:lnTo>
                <a:lnTo>
                  <a:pt x="1320013" y="786562"/>
                </a:lnTo>
                <a:lnTo>
                  <a:pt x="1256725" y="804644"/>
                </a:lnTo>
                <a:lnTo>
                  <a:pt x="1193436" y="822726"/>
                </a:lnTo>
                <a:lnTo>
                  <a:pt x="1132408" y="843068"/>
                </a:lnTo>
                <a:lnTo>
                  <a:pt x="1073641" y="861149"/>
                </a:lnTo>
                <a:lnTo>
                  <a:pt x="1044257" y="872451"/>
                </a:lnTo>
                <a:lnTo>
                  <a:pt x="1028435" y="876971"/>
                </a:lnTo>
                <a:lnTo>
                  <a:pt x="951585" y="906354"/>
                </a:lnTo>
                <a:lnTo>
                  <a:pt x="879255" y="933477"/>
                </a:lnTo>
                <a:lnTo>
                  <a:pt x="809186" y="958340"/>
                </a:lnTo>
                <a:lnTo>
                  <a:pt x="741377" y="987723"/>
                </a:lnTo>
                <a:lnTo>
                  <a:pt x="741377" y="989983"/>
                </a:lnTo>
                <a:lnTo>
                  <a:pt x="463360" y="1105255"/>
                </a:lnTo>
                <a:lnTo>
                  <a:pt x="345825" y="827246"/>
                </a:lnTo>
                <a:lnTo>
                  <a:pt x="38425" y="904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Полилиния 44">
            <a:extLst>
              <a:ext uri="{FF2B5EF4-FFF2-40B4-BE49-F238E27FC236}">
                <a16:creationId xmlns:a16="http://schemas.microsoft.com/office/drawing/2014/main" id="{4EC44F74-DC8C-4CAD-8BBD-C3B6CEAEA55E}"/>
              </a:ext>
            </a:extLst>
          </p:cNvPr>
          <p:cNvSpPr/>
          <p:nvPr/>
        </p:nvSpPr>
        <p:spPr>
          <a:xfrm>
            <a:off x="11284239" y="3825285"/>
            <a:ext cx="3693326" cy="3675142"/>
          </a:xfrm>
          <a:custGeom>
            <a:avLst/>
            <a:gdLst>
              <a:gd name="connsiteX0" fmla="*/ 1851183 w 3693326"/>
              <a:gd name="connsiteY0" fmla="*/ 0 h 3675142"/>
              <a:gd name="connsiteX1" fmla="*/ 1941595 w 3693326"/>
              <a:gd name="connsiteY1" fmla="*/ 2261 h 3675142"/>
              <a:gd name="connsiteX2" fmla="*/ 2029747 w 3693326"/>
              <a:gd name="connsiteY2" fmla="*/ 9041 h 3675142"/>
              <a:gd name="connsiteX3" fmla="*/ 2117899 w 3693326"/>
              <a:gd name="connsiteY3" fmla="*/ 18082 h 3675142"/>
              <a:gd name="connsiteX4" fmla="*/ 2206050 w 3693326"/>
              <a:gd name="connsiteY4" fmla="*/ 33904 h 3675142"/>
              <a:gd name="connsiteX5" fmla="*/ 2294202 w 3693326"/>
              <a:gd name="connsiteY5" fmla="*/ 51986 h 3675142"/>
              <a:gd name="connsiteX6" fmla="*/ 2380093 w 3693326"/>
              <a:gd name="connsiteY6" fmla="*/ 76848 h 3675142"/>
              <a:gd name="connsiteX7" fmla="*/ 2463724 w 3693326"/>
              <a:gd name="connsiteY7" fmla="*/ 103971 h 3675142"/>
              <a:gd name="connsiteX8" fmla="*/ 2545095 w 3693326"/>
              <a:gd name="connsiteY8" fmla="*/ 135615 h 3675142"/>
              <a:gd name="connsiteX9" fmla="*/ 2626466 w 3693326"/>
              <a:gd name="connsiteY9" fmla="*/ 171778 h 3675142"/>
              <a:gd name="connsiteX10" fmla="*/ 2705576 w 3693326"/>
              <a:gd name="connsiteY10" fmla="*/ 210202 h 3675142"/>
              <a:gd name="connsiteX11" fmla="*/ 2784686 w 3693326"/>
              <a:gd name="connsiteY11" fmla="*/ 253147 h 3675142"/>
              <a:gd name="connsiteX12" fmla="*/ 2859276 w 3693326"/>
              <a:gd name="connsiteY12" fmla="*/ 302872 h 3675142"/>
              <a:gd name="connsiteX13" fmla="*/ 2931606 w 3693326"/>
              <a:gd name="connsiteY13" fmla="*/ 350337 h 3675142"/>
              <a:gd name="connsiteX14" fmla="*/ 3001675 w 3693326"/>
              <a:gd name="connsiteY14" fmla="*/ 406843 h 3675142"/>
              <a:gd name="connsiteX15" fmla="*/ 3069484 w 3693326"/>
              <a:gd name="connsiteY15" fmla="*/ 463348 h 3675142"/>
              <a:gd name="connsiteX16" fmla="*/ 3137293 w 3693326"/>
              <a:gd name="connsiteY16" fmla="*/ 526635 h 3675142"/>
              <a:gd name="connsiteX17" fmla="*/ 3200581 w 3693326"/>
              <a:gd name="connsiteY17" fmla="*/ 589922 h 3675142"/>
              <a:gd name="connsiteX18" fmla="*/ 3259349 w 3693326"/>
              <a:gd name="connsiteY18" fmla="*/ 659989 h 3675142"/>
              <a:gd name="connsiteX19" fmla="*/ 3315856 w 3693326"/>
              <a:gd name="connsiteY19" fmla="*/ 730056 h 3675142"/>
              <a:gd name="connsiteX20" fmla="*/ 3370103 w 3693326"/>
              <a:gd name="connsiteY20" fmla="*/ 804644 h 3675142"/>
              <a:gd name="connsiteX21" fmla="*/ 3419830 w 3693326"/>
              <a:gd name="connsiteY21" fmla="*/ 883752 h 3675142"/>
              <a:gd name="connsiteX22" fmla="*/ 3465036 w 3693326"/>
              <a:gd name="connsiteY22" fmla="*/ 962860 h 3675142"/>
              <a:gd name="connsiteX23" fmla="*/ 3489899 w 3693326"/>
              <a:gd name="connsiteY23" fmla="*/ 1003545 h 3675142"/>
              <a:gd name="connsiteX24" fmla="*/ 3510242 w 3693326"/>
              <a:gd name="connsiteY24" fmla="*/ 1046489 h 3675142"/>
              <a:gd name="connsiteX25" fmla="*/ 3528324 w 3693326"/>
              <a:gd name="connsiteY25" fmla="*/ 1091694 h 3675142"/>
              <a:gd name="connsiteX26" fmla="*/ 3548667 w 3693326"/>
              <a:gd name="connsiteY26" fmla="*/ 1132378 h 3675142"/>
              <a:gd name="connsiteX27" fmla="*/ 3548667 w 3693326"/>
              <a:gd name="connsiteY27" fmla="*/ 1134638 h 3675142"/>
              <a:gd name="connsiteX28" fmla="*/ 3566749 w 3693326"/>
              <a:gd name="connsiteY28" fmla="*/ 1179843 h 3675142"/>
              <a:gd name="connsiteX29" fmla="*/ 3582571 w 3693326"/>
              <a:gd name="connsiteY29" fmla="*/ 1222787 h 3675142"/>
              <a:gd name="connsiteX30" fmla="*/ 3598393 w 3693326"/>
              <a:gd name="connsiteY30" fmla="*/ 1267992 h 3675142"/>
              <a:gd name="connsiteX31" fmla="*/ 3611955 w 3693326"/>
              <a:gd name="connsiteY31" fmla="*/ 1313197 h 3675142"/>
              <a:gd name="connsiteX32" fmla="*/ 3639079 w 3693326"/>
              <a:gd name="connsiteY32" fmla="*/ 1403606 h 3675142"/>
              <a:gd name="connsiteX33" fmla="*/ 3659421 w 3693326"/>
              <a:gd name="connsiteY33" fmla="*/ 1491755 h 3675142"/>
              <a:gd name="connsiteX34" fmla="*/ 3672983 w 3693326"/>
              <a:gd name="connsiteY34" fmla="*/ 1582165 h 3675142"/>
              <a:gd name="connsiteX35" fmla="*/ 3684285 w 3693326"/>
              <a:gd name="connsiteY35" fmla="*/ 1674834 h 3675142"/>
              <a:gd name="connsiteX36" fmla="*/ 3691065 w 3693326"/>
              <a:gd name="connsiteY36" fmla="*/ 1765244 h 3675142"/>
              <a:gd name="connsiteX37" fmla="*/ 3693326 w 3693326"/>
              <a:gd name="connsiteY37" fmla="*/ 1855653 h 3675142"/>
              <a:gd name="connsiteX38" fmla="*/ 3691065 w 3693326"/>
              <a:gd name="connsiteY38" fmla="*/ 1943802 h 3675142"/>
              <a:gd name="connsiteX39" fmla="*/ 3684285 w 3693326"/>
              <a:gd name="connsiteY39" fmla="*/ 2036472 h 3675142"/>
              <a:gd name="connsiteX40" fmla="*/ 3672983 w 3693326"/>
              <a:gd name="connsiteY40" fmla="*/ 2124621 h 3675142"/>
              <a:gd name="connsiteX41" fmla="*/ 3657161 w 3693326"/>
              <a:gd name="connsiteY41" fmla="*/ 2210510 h 3675142"/>
              <a:gd name="connsiteX42" fmla="*/ 3639079 w 3693326"/>
              <a:gd name="connsiteY42" fmla="*/ 2298659 h 3675142"/>
              <a:gd name="connsiteX43" fmla="*/ 3614215 w 3693326"/>
              <a:gd name="connsiteY43" fmla="*/ 2382288 h 3675142"/>
              <a:gd name="connsiteX44" fmla="*/ 3587092 w 3693326"/>
              <a:gd name="connsiteY44" fmla="*/ 2468177 h 3675142"/>
              <a:gd name="connsiteX45" fmla="*/ 3555448 w 3693326"/>
              <a:gd name="connsiteY45" fmla="*/ 2551805 h 3675142"/>
              <a:gd name="connsiteX46" fmla="*/ 3519283 w 3693326"/>
              <a:gd name="connsiteY46" fmla="*/ 2633174 h 3675142"/>
              <a:gd name="connsiteX47" fmla="*/ 3480858 w 3693326"/>
              <a:gd name="connsiteY47" fmla="*/ 2712282 h 3675142"/>
              <a:gd name="connsiteX48" fmla="*/ 3437912 w 3693326"/>
              <a:gd name="connsiteY48" fmla="*/ 2789130 h 3675142"/>
              <a:gd name="connsiteX49" fmla="*/ 3390446 w 3693326"/>
              <a:gd name="connsiteY49" fmla="*/ 2865978 h 3675142"/>
              <a:gd name="connsiteX50" fmla="*/ 3340719 w 3693326"/>
              <a:gd name="connsiteY50" fmla="*/ 2938305 h 3675142"/>
              <a:gd name="connsiteX51" fmla="*/ 3286472 w 3693326"/>
              <a:gd name="connsiteY51" fmla="*/ 3010633 h 3675142"/>
              <a:gd name="connsiteX52" fmla="*/ 3227704 w 3693326"/>
              <a:gd name="connsiteY52" fmla="*/ 3078440 h 3675142"/>
              <a:gd name="connsiteX53" fmla="*/ 3168937 w 3693326"/>
              <a:gd name="connsiteY53" fmla="*/ 3143987 h 3675142"/>
              <a:gd name="connsiteX54" fmla="*/ 3103388 w 3693326"/>
              <a:gd name="connsiteY54" fmla="*/ 3207273 h 3675142"/>
              <a:gd name="connsiteX55" fmla="*/ 3035579 w 3693326"/>
              <a:gd name="connsiteY55" fmla="*/ 3268300 h 3675142"/>
              <a:gd name="connsiteX56" fmla="*/ 2963250 w 3693326"/>
              <a:gd name="connsiteY56" fmla="*/ 3322545 h 3675142"/>
              <a:gd name="connsiteX57" fmla="*/ 2888660 w 3693326"/>
              <a:gd name="connsiteY57" fmla="*/ 3376791 h 3675142"/>
              <a:gd name="connsiteX58" fmla="*/ 2811810 w 3693326"/>
              <a:gd name="connsiteY58" fmla="*/ 3428776 h 3675142"/>
              <a:gd name="connsiteX59" fmla="*/ 2730439 w 3693326"/>
              <a:gd name="connsiteY59" fmla="*/ 3473981 h 3675142"/>
              <a:gd name="connsiteX60" fmla="*/ 2689754 w 3693326"/>
              <a:gd name="connsiteY60" fmla="*/ 3496583 h 3675142"/>
              <a:gd name="connsiteX61" fmla="*/ 2646808 w 3693326"/>
              <a:gd name="connsiteY61" fmla="*/ 3516925 h 3675142"/>
              <a:gd name="connsiteX62" fmla="*/ 2603863 w 3693326"/>
              <a:gd name="connsiteY62" fmla="*/ 3537268 h 3675142"/>
              <a:gd name="connsiteX63" fmla="*/ 2560917 w 3693326"/>
              <a:gd name="connsiteY63" fmla="*/ 3557610 h 3675142"/>
              <a:gd name="connsiteX64" fmla="*/ 2560917 w 3693326"/>
              <a:gd name="connsiteY64" fmla="*/ 3559870 h 3675142"/>
              <a:gd name="connsiteX65" fmla="*/ 2282900 w 3693326"/>
              <a:gd name="connsiteY65" fmla="*/ 3675142 h 3675142"/>
              <a:gd name="connsiteX66" fmla="*/ 2165365 w 3693326"/>
              <a:gd name="connsiteY66" fmla="*/ 3394873 h 3675142"/>
              <a:gd name="connsiteX67" fmla="*/ 1857965 w 3693326"/>
              <a:gd name="connsiteY67" fmla="*/ 2660297 h 3675142"/>
              <a:gd name="connsiteX68" fmla="*/ 1742689 w 3693326"/>
              <a:gd name="connsiteY68" fmla="*/ 2380027 h 3675142"/>
              <a:gd name="connsiteX69" fmla="*/ 2018446 w 3693326"/>
              <a:gd name="connsiteY69" fmla="*/ 2264755 h 3675142"/>
              <a:gd name="connsiteX70" fmla="*/ 2020706 w 3693326"/>
              <a:gd name="connsiteY70" fmla="*/ 2264755 h 3675142"/>
              <a:gd name="connsiteX71" fmla="*/ 2061391 w 3693326"/>
              <a:gd name="connsiteY71" fmla="*/ 2246674 h 3675142"/>
              <a:gd name="connsiteX72" fmla="*/ 2099816 w 3693326"/>
              <a:gd name="connsiteY72" fmla="*/ 2221811 h 3675142"/>
              <a:gd name="connsiteX73" fmla="*/ 2135981 w 3693326"/>
              <a:gd name="connsiteY73" fmla="*/ 2194688 h 3675142"/>
              <a:gd name="connsiteX74" fmla="*/ 2165365 w 3693326"/>
              <a:gd name="connsiteY74" fmla="*/ 2165305 h 3675142"/>
              <a:gd name="connsiteX75" fmla="*/ 2194749 w 3693326"/>
              <a:gd name="connsiteY75" fmla="*/ 2131402 h 3675142"/>
              <a:gd name="connsiteX76" fmla="*/ 2221872 w 3693326"/>
              <a:gd name="connsiteY76" fmla="*/ 2095238 h 3675142"/>
              <a:gd name="connsiteX77" fmla="*/ 2242215 w 3693326"/>
              <a:gd name="connsiteY77" fmla="*/ 2059074 h 3675142"/>
              <a:gd name="connsiteX78" fmla="*/ 2260298 w 3693326"/>
              <a:gd name="connsiteY78" fmla="*/ 2018390 h 3675142"/>
              <a:gd name="connsiteX79" fmla="*/ 2273859 w 3693326"/>
              <a:gd name="connsiteY79" fmla="*/ 1979966 h 3675142"/>
              <a:gd name="connsiteX80" fmla="*/ 2285161 w 3693326"/>
              <a:gd name="connsiteY80" fmla="*/ 1937021 h 3675142"/>
              <a:gd name="connsiteX81" fmla="*/ 2294202 w 3693326"/>
              <a:gd name="connsiteY81" fmla="*/ 1894077 h 3675142"/>
              <a:gd name="connsiteX82" fmla="*/ 2296462 w 3693326"/>
              <a:gd name="connsiteY82" fmla="*/ 1851133 h 3675142"/>
              <a:gd name="connsiteX83" fmla="*/ 2294202 w 3693326"/>
              <a:gd name="connsiteY83" fmla="*/ 1805928 h 3675142"/>
              <a:gd name="connsiteX84" fmla="*/ 2285161 w 3693326"/>
              <a:gd name="connsiteY84" fmla="*/ 1762983 h 3675142"/>
              <a:gd name="connsiteX85" fmla="*/ 2273859 w 3693326"/>
              <a:gd name="connsiteY85" fmla="*/ 1717779 h 3675142"/>
              <a:gd name="connsiteX86" fmla="*/ 2260298 w 3693326"/>
              <a:gd name="connsiteY86" fmla="*/ 1677094 h 3675142"/>
              <a:gd name="connsiteX87" fmla="*/ 2239955 w 3693326"/>
              <a:gd name="connsiteY87" fmla="*/ 1634150 h 3675142"/>
              <a:gd name="connsiteX88" fmla="*/ 2217352 w 3693326"/>
              <a:gd name="connsiteY88" fmla="*/ 1597986 h 3675142"/>
              <a:gd name="connsiteX89" fmla="*/ 2190228 w 3693326"/>
              <a:gd name="connsiteY89" fmla="*/ 1561822 h 3675142"/>
              <a:gd name="connsiteX90" fmla="*/ 2160844 w 3693326"/>
              <a:gd name="connsiteY90" fmla="*/ 1530179 h 3675142"/>
              <a:gd name="connsiteX91" fmla="*/ 2126940 w 3693326"/>
              <a:gd name="connsiteY91" fmla="*/ 1500796 h 3675142"/>
              <a:gd name="connsiteX92" fmla="*/ 2093036 w 3693326"/>
              <a:gd name="connsiteY92" fmla="*/ 1475934 h 3675142"/>
              <a:gd name="connsiteX93" fmla="*/ 2056871 w 3693326"/>
              <a:gd name="connsiteY93" fmla="*/ 1453331 h 3675142"/>
              <a:gd name="connsiteX94" fmla="*/ 2016185 w 3693326"/>
              <a:gd name="connsiteY94" fmla="*/ 1432989 h 3675142"/>
              <a:gd name="connsiteX95" fmla="*/ 1975500 w 3693326"/>
              <a:gd name="connsiteY95" fmla="*/ 1419428 h 3675142"/>
              <a:gd name="connsiteX96" fmla="*/ 1932554 w 3693326"/>
              <a:gd name="connsiteY96" fmla="*/ 1410387 h 3675142"/>
              <a:gd name="connsiteX97" fmla="*/ 1889609 w 3693326"/>
              <a:gd name="connsiteY97" fmla="*/ 1403606 h 3675142"/>
              <a:gd name="connsiteX98" fmla="*/ 1846663 w 3693326"/>
              <a:gd name="connsiteY98" fmla="*/ 1401346 h 3675142"/>
              <a:gd name="connsiteX99" fmla="*/ 1801457 w 3693326"/>
              <a:gd name="connsiteY99" fmla="*/ 1403606 h 3675142"/>
              <a:gd name="connsiteX100" fmla="*/ 1758511 w 3693326"/>
              <a:gd name="connsiteY100" fmla="*/ 1408127 h 3675142"/>
              <a:gd name="connsiteX101" fmla="*/ 1715566 w 3693326"/>
              <a:gd name="connsiteY101" fmla="*/ 1419428 h 3675142"/>
              <a:gd name="connsiteX102" fmla="*/ 1672620 w 3693326"/>
              <a:gd name="connsiteY102" fmla="*/ 1432989 h 3675142"/>
              <a:gd name="connsiteX103" fmla="*/ 1672620 w 3693326"/>
              <a:gd name="connsiteY103" fmla="*/ 1435249 h 3675142"/>
              <a:gd name="connsiteX104" fmla="*/ 1629674 w 3693326"/>
              <a:gd name="connsiteY104" fmla="*/ 1455591 h 3675142"/>
              <a:gd name="connsiteX105" fmla="*/ 1593510 w 3693326"/>
              <a:gd name="connsiteY105" fmla="*/ 1478194 h 3675142"/>
              <a:gd name="connsiteX106" fmla="*/ 1557345 w 3693326"/>
              <a:gd name="connsiteY106" fmla="*/ 1505317 h 3675142"/>
              <a:gd name="connsiteX107" fmla="*/ 1525701 w 3693326"/>
              <a:gd name="connsiteY107" fmla="*/ 1534700 h 3675142"/>
              <a:gd name="connsiteX108" fmla="*/ 1496317 w 3693326"/>
              <a:gd name="connsiteY108" fmla="*/ 1568603 h 3675142"/>
              <a:gd name="connsiteX109" fmla="*/ 1471454 w 3693326"/>
              <a:gd name="connsiteY109" fmla="*/ 1604767 h 3675142"/>
              <a:gd name="connsiteX110" fmla="*/ 1451111 w 3693326"/>
              <a:gd name="connsiteY110" fmla="*/ 1640931 h 3675142"/>
              <a:gd name="connsiteX111" fmla="*/ 1433029 w 3693326"/>
              <a:gd name="connsiteY111" fmla="*/ 1681615 h 3675142"/>
              <a:gd name="connsiteX112" fmla="*/ 1414946 w 3693326"/>
              <a:gd name="connsiteY112" fmla="*/ 1720039 h 3675142"/>
              <a:gd name="connsiteX113" fmla="*/ 1405905 w 3693326"/>
              <a:gd name="connsiteY113" fmla="*/ 1762983 h 3675142"/>
              <a:gd name="connsiteX114" fmla="*/ 1399124 w 3693326"/>
              <a:gd name="connsiteY114" fmla="*/ 1805928 h 3675142"/>
              <a:gd name="connsiteX115" fmla="*/ 1396864 w 3693326"/>
              <a:gd name="connsiteY115" fmla="*/ 1848872 h 3675142"/>
              <a:gd name="connsiteX116" fmla="*/ 1399124 w 3693326"/>
              <a:gd name="connsiteY116" fmla="*/ 1894077 h 3675142"/>
              <a:gd name="connsiteX117" fmla="*/ 1405905 w 3693326"/>
              <a:gd name="connsiteY117" fmla="*/ 1937021 h 3675142"/>
              <a:gd name="connsiteX118" fmla="*/ 1414946 w 3693326"/>
              <a:gd name="connsiteY118" fmla="*/ 1982226 h 3675142"/>
              <a:gd name="connsiteX119" fmla="*/ 1433029 w 3693326"/>
              <a:gd name="connsiteY119" fmla="*/ 2022910 h 3675142"/>
              <a:gd name="connsiteX120" fmla="*/ 1548304 w 3693326"/>
              <a:gd name="connsiteY120" fmla="*/ 2300919 h 3675142"/>
              <a:gd name="connsiteX121" fmla="*/ 1270287 w 3693326"/>
              <a:gd name="connsiteY121" fmla="*/ 2420712 h 3675142"/>
              <a:gd name="connsiteX122" fmla="*/ 537951 w 3693326"/>
              <a:gd name="connsiteY122" fmla="*/ 2728104 h 3675142"/>
              <a:gd name="connsiteX123" fmla="*/ 259934 w 3693326"/>
              <a:gd name="connsiteY123" fmla="*/ 2845636 h 3675142"/>
              <a:gd name="connsiteX124" fmla="*/ 142399 w 3693326"/>
              <a:gd name="connsiteY124" fmla="*/ 2567627 h 3675142"/>
              <a:gd name="connsiteX125" fmla="*/ 142399 w 3693326"/>
              <a:gd name="connsiteY125" fmla="*/ 2565367 h 3675142"/>
              <a:gd name="connsiteX126" fmla="*/ 124316 w 3693326"/>
              <a:gd name="connsiteY126" fmla="*/ 2520162 h 3675142"/>
              <a:gd name="connsiteX127" fmla="*/ 108494 w 3693326"/>
              <a:gd name="connsiteY127" fmla="*/ 2477217 h 3675142"/>
              <a:gd name="connsiteX128" fmla="*/ 92672 w 3693326"/>
              <a:gd name="connsiteY128" fmla="*/ 2432013 h 3675142"/>
              <a:gd name="connsiteX129" fmla="*/ 79110 w 3693326"/>
              <a:gd name="connsiteY129" fmla="*/ 2386808 h 3675142"/>
              <a:gd name="connsiteX130" fmla="*/ 65549 w 3693326"/>
              <a:gd name="connsiteY130" fmla="*/ 2343864 h 3675142"/>
              <a:gd name="connsiteX131" fmla="*/ 54247 w 3693326"/>
              <a:gd name="connsiteY131" fmla="*/ 2296399 h 3675142"/>
              <a:gd name="connsiteX132" fmla="*/ 42946 w 3693326"/>
              <a:gd name="connsiteY132" fmla="*/ 2253454 h 3675142"/>
              <a:gd name="connsiteX133" fmla="*/ 33904 w 3693326"/>
              <a:gd name="connsiteY133" fmla="*/ 2208250 h 3675142"/>
              <a:gd name="connsiteX134" fmla="*/ 18082 w 3693326"/>
              <a:gd name="connsiteY134" fmla="*/ 2117840 h 3675142"/>
              <a:gd name="connsiteX135" fmla="*/ 9041 w 3693326"/>
              <a:gd name="connsiteY135" fmla="*/ 2025171 h 3675142"/>
              <a:gd name="connsiteX136" fmla="*/ 2260 w 3693326"/>
              <a:gd name="connsiteY136" fmla="*/ 1934761 h 3675142"/>
              <a:gd name="connsiteX137" fmla="*/ 0 w 3693326"/>
              <a:gd name="connsiteY137" fmla="*/ 1844352 h 3675142"/>
              <a:gd name="connsiteX138" fmla="*/ 2260 w 3693326"/>
              <a:gd name="connsiteY138" fmla="*/ 1756203 h 3675142"/>
              <a:gd name="connsiteX139" fmla="*/ 9041 w 3693326"/>
              <a:gd name="connsiteY139" fmla="*/ 1663533 h 3675142"/>
              <a:gd name="connsiteX140" fmla="*/ 20343 w 3693326"/>
              <a:gd name="connsiteY140" fmla="*/ 1575384 h 3675142"/>
              <a:gd name="connsiteX141" fmla="*/ 33904 w 3693326"/>
              <a:gd name="connsiteY141" fmla="*/ 1489495 h 3675142"/>
              <a:gd name="connsiteX142" fmla="*/ 54247 w 3693326"/>
              <a:gd name="connsiteY142" fmla="*/ 1403606 h 3675142"/>
              <a:gd name="connsiteX143" fmla="*/ 79110 w 3693326"/>
              <a:gd name="connsiteY143" fmla="*/ 1317717 h 3675142"/>
              <a:gd name="connsiteX144" fmla="*/ 106234 w 3693326"/>
              <a:gd name="connsiteY144" fmla="*/ 1234088 h 3675142"/>
              <a:gd name="connsiteX145" fmla="*/ 135618 w 3693326"/>
              <a:gd name="connsiteY145" fmla="*/ 1148200 h 3675142"/>
              <a:gd name="connsiteX146" fmla="*/ 171783 w 3693326"/>
              <a:gd name="connsiteY146" fmla="*/ 1066831 h 3675142"/>
              <a:gd name="connsiteX147" fmla="*/ 210208 w 3693326"/>
              <a:gd name="connsiteY147" fmla="*/ 987723 h 3675142"/>
              <a:gd name="connsiteX148" fmla="*/ 255414 w 3693326"/>
              <a:gd name="connsiteY148" fmla="*/ 910875 h 3675142"/>
              <a:gd name="connsiteX149" fmla="*/ 300620 w 3693326"/>
              <a:gd name="connsiteY149" fmla="*/ 834027 h 3675142"/>
              <a:gd name="connsiteX150" fmla="*/ 352606 w 3693326"/>
              <a:gd name="connsiteY150" fmla="*/ 761699 h 3675142"/>
              <a:gd name="connsiteX151" fmla="*/ 406854 w 3693326"/>
              <a:gd name="connsiteY151" fmla="*/ 689372 h 3675142"/>
              <a:gd name="connsiteX152" fmla="*/ 463361 w 3693326"/>
              <a:gd name="connsiteY152" fmla="*/ 621565 h 3675142"/>
              <a:gd name="connsiteX153" fmla="*/ 524389 w 3693326"/>
              <a:gd name="connsiteY153" fmla="*/ 556018 h 3675142"/>
              <a:gd name="connsiteX154" fmla="*/ 589937 w 3693326"/>
              <a:gd name="connsiteY154" fmla="*/ 492732 h 3675142"/>
              <a:gd name="connsiteX155" fmla="*/ 657747 w 3693326"/>
              <a:gd name="connsiteY155" fmla="*/ 433965 h 3675142"/>
              <a:gd name="connsiteX156" fmla="*/ 727816 w 3693326"/>
              <a:gd name="connsiteY156" fmla="*/ 377460 h 3675142"/>
              <a:gd name="connsiteX157" fmla="*/ 802406 w 3693326"/>
              <a:gd name="connsiteY157" fmla="*/ 323214 h 3675142"/>
              <a:gd name="connsiteX158" fmla="*/ 881516 w 3693326"/>
              <a:gd name="connsiteY158" fmla="*/ 271229 h 3675142"/>
              <a:gd name="connsiteX159" fmla="*/ 960626 w 3693326"/>
              <a:gd name="connsiteY159" fmla="*/ 226024 h 3675142"/>
              <a:gd name="connsiteX160" fmla="*/ 1001312 w 3693326"/>
              <a:gd name="connsiteY160" fmla="*/ 203421 h 3675142"/>
              <a:gd name="connsiteX161" fmla="*/ 1046518 w 3693326"/>
              <a:gd name="connsiteY161" fmla="*/ 183079 h 3675142"/>
              <a:gd name="connsiteX162" fmla="*/ 1087203 w 3693326"/>
              <a:gd name="connsiteY162" fmla="*/ 162737 h 3675142"/>
              <a:gd name="connsiteX163" fmla="*/ 1132409 w 3693326"/>
              <a:gd name="connsiteY163" fmla="*/ 144655 h 3675142"/>
              <a:gd name="connsiteX164" fmla="*/ 1175355 w 3693326"/>
              <a:gd name="connsiteY164" fmla="*/ 124313 h 3675142"/>
              <a:gd name="connsiteX165" fmla="*/ 1220561 w 3693326"/>
              <a:gd name="connsiteY165" fmla="*/ 108491 h 3675142"/>
              <a:gd name="connsiteX166" fmla="*/ 1265767 w 3693326"/>
              <a:gd name="connsiteY166" fmla="*/ 92670 h 3675142"/>
              <a:gd name="connsiteX167" fmla="*/ 1308712 w 3693326"/>
              <a:gd name="connsiteY167" fmla="*/ 79108 h 3675142"/>
              <a:gd name="connsiteX168" fmla="*/ 1399124 w 3693326"/>
              <a:gd name="connsiteY168" fmla="*/ 51986 h 3675142"/>
              <a:gd name="connsiteX169" fmla="*/ 1489536 w 3693326"/>
              <a:gd name="connsiteY169" fmla="*/ 33904 h 3675142"/>
              <a:gd name="connsiteX170" fmla="*/ 1582208 w 3693326"/>
              <a:gd name="connsiteY170" fmla="*/ 18082 h 3675142"/>
              <a:gd name="connsiteX171" fmla="*/ 1670360 w 3693326"/>
              <a:gd name="connsiteY171" fmla="*/ 6781 h 3675142"/>
              <a:gd name="connsiteX172" fmla="*/ 1760772 w 3693326"/>
              <a:gd name="connsiteY172" fmla="*/ 2261 h 3675142"/>
              <a:gd name="connsiteX173" fmla="*/ 1851183 w 3693326"/>
              <a:gd name="connsiteY173" fmla="*/ 0 h 36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3693326" h="3675142">
                <a:moveTo>
                  <a:pt x="1851183" y="0"/>
                </a:moveTo>
                <a:lnTo>
                  <a:pt x="1941595" y="2261"/>
                </a:lnTo>
                <a:lnTo>
                  <a:pt x="2029747" y="9041"/>
                </a:lnTo>
                <a:lnTo>
                  <a:pt x="2117899" y="18082"/>
                </a:lnTo>
                <a:lnTo>
                  <a:pt x="2206050" y="33904"/>
                </a:lnTo>
                <a:lnTo>
                  <a:pt x="2294202" y="51986"/>
                </a:lnTo>
                <a:lnTo>
                  <a:pt x="2380093" y="76848"/>
                </a:lnTo>
                <a:lnTo>
                  <a:pt x="2463724" y="103971"/>
                </a:lnTo>
                <a:lnTo>
                  <a:pt x="2545095" y="135615"/>
                </a:lnTo>
                <a:lnTo>
                  <a:pt x="2626466" y="171778"/>
                </a:lnTo>
                <a:lnTo>
                  <a:pt x="2705576" y="210202"/>
                </a:lnTo>
                <a:lnTo>
                  <a:pt x="2784686" y="253147"/>
                </a:lnTo>
                <a:lnTo>
                  <a:pt x="2859276" y="302872"/>
                </a:lnTo>
                <a:lnTo>
                  <a:pt x="2931606" y="350337"/>
                </a:lnTo>
                <a:lnTo>
                  <a:pt x="3001675" y="406843"/>
                </a:lnTo>
                <a:lnTo>
                  <a:pt x="3069484" y="463348"/>
                </a:lnTo>
                <a:lnTo>
                  <a:pt x="3137293" y="526635"/>
                </a:lnTo>
                <a:lnTo>
                  <a:pt x="3200581" y="589922"/>
                </a:lnTo>
                <a:lnTo>
                  <a:pt x="3259349" y="659989"/>
                </a:lnTo>
                <a:lnTo>
                  <a:pt x="3315856" y="730056"/>
                </a:lnTo>
                <a:lnTo>
                  <a:pt x="3370103" y="804644"/>
                </a:lnTo>
                <a:lnTo>
                  <a:pt x="3419830" y="883752"/>
                </a:lnTo>
                <a:lnTo>
                  <a:pt x="3465036" y="962860"/>
                </a:lnTo>
                <a:lnTo>
                  <a:pt x="3489899" y="1003545"/>
                </a:lnTo>
                <a:lnTo>
                  <a:pt x="3510242" y="1046489"/>
                </a:lnTo>
                <a:lnTo>
                  <a:pt x="3528324" y="1091694"/>
                </a:lnTo>
                <a:lnTo>
                  <a:pt x="3548667" y="1132378"/>
                </a:lnTo>
                <a:lnTo>
                  <a:pt x="3548667" y="1134638"/>
                </a:lnTo>
                <a:lnTo>
                  <a:pt x="3566749" y="1179843"/>
                </a:lnTo>
                <a:lnTo>
                  <a:pt x="3582571" y="1222787"/>
                </a:lnTo>
                <a:lnTo>
                  <a:pt x="3598393" y="1267992"/>
                </a:lnTo>
                <a:lnTo>
                  <a:pt x="3611955" y="1313197"/>
                </a:lnTo>
                <a:lnTo>
                  <a:pt x="3639079" y="1403606"/>
                </a:lnTo>
                <a:lnTo>
                  <a:pt x="3659421" y="1491755"/>
                </a:lnTo>
                <a:lnTo>
                  <a:pt x="3672983" y="1582165"/>
                </a:lnTo>
                <a:lnTo>
                  <a:pt x="3684285" y="1674834"/>
                </a:lnTo>
                <a:lnTo>
                  <a:pt x="3691065" y="1765244"/>
                </a:lnTo>
                <a:lnTo>
                  <a:pt x="3693326" y="1855653"/>
                </a:lnTo>
                <a:lnTo>
                  <a:pt x="3691065" y="1943802"/>
                </a:lnTo>
                <a:lnTo>
                  <a:pt x="3684285" y="2036472"/>
                </a:lnTo>
                <a:lnTo>
                  <a:pt x="3672983" y="2124621"/>
                </a:lnTo>
                <a:lnTo>
                  <a:pt x="3657161" y="2210510"/>
                </a:lnTo>
                <a:lnTo>
                  <a:pt x="3639079" y="2298659"/>
                </a:lnTo>
                <a:lnTo>
                  <a:pt x="3614215" y="2382288"/>
                </a:lnTo>
                <a:lnTo>
                  <a:pt x="3587092" y="2468177"/>
                </a:lnTo>
                <a:lnTo>
                  <a:pt x="3555448" y="2551805"/>
                </a:lnTo>
                <a:lnTo>
                  <a:pt x="3519283" y="2633174"/>
                </a:lnTo>
                <a:lnTo>
                  <a:pt x="3480858" y="2712282"/>
                </a:lnTo>
                <a:lnTo>
                  <a:pt x="3437912" y="2789130"/>
                </a:lnTo>
                <a:lnTo>
                  <a:pt x="3390446" y="2865978"/>
                </a:lnTo>
                <a:lnTo>
                  <a:pt x="3340719" y="2938305"/>
                </a:lnTo>
                <a:lnTo>
                  <a:pt x="3286472" y="3010633"/>
                </a:lnTo>
                <a:lnTo>
                  <a:pt x="3227704" y="3078440"/>
                </a:lnTo>
                <a:lnTo>
                  <a:pt x="3168937" y="3143987"/>
                </a:lnTo>
                <a:lnTo>
                  <a:pt x="3103388" y="3207273"/>
                </a:lnTo>
                <a:lnTo>
                  <a:pt x="3035579" y="3268300"/>
                </a:lnTo>
                <a:lnTo>
                  <a:pt x="2963250" y="3322545"/>
                </a:lnTo>
                <a:lnTo>
                  <a:pt x="2888660" y="3376791"/>
                </a:lnTo>
                <a:lnTo>
                  <a:pt x="2811810" y="3428776"/>
                </a:lnTo>
                <a:lnTo>
                  <a:pt x="2730439" y="3473981"/>
                </a:lnTo>
                <a:lnTo>
                  <a:pt x="2689754" y="3496583"/>
                </a:lnTo>
                <a:lnTo>
                  <a:pt x="2646808" y="3516925"/>
                </a:lnTo>
                <a:lnTo>
                  <a:pt x="2603863" y="3537268"/>
                </a:lnTo>
                <a:lnTo>
                  <a:pt x="2560917" y="3557610"/>
                </a:lnTo>
                <a:lnTo>
                  <a:pt x="2560917" y="3559870"/>
                </a:lnTo>
                <a:lnTo>
                  <a:pt x="2282900" y="3675142"/>
                </a:lnTo>
                <a:lnTo>
                  <a:pt x="2165365" y="3394873"/>
                </a:lnTo>
                <a:lnTo>
                  <a:pt x="1857965" y="2660297"/>
                </a:lnTo>
                <a:lnTo>
                  <a:pt x="1742689" y="2380027"/>
                </a:lnTo>
                <a:lnTo>
                  <a:pt x="2018446" y="2264755"/>
                </a:lnTo>
                <a:lnTo>
                  <a:pt x="2020706" y="2264755"/>
                </a:lnTo>
                <a:lnTo>
                  <a:pt x="2061391" y="2246674"/>
                </a:lnTo>
                <a:lnTo>
                  <a:pt x="2099816" y="2221811"/>
                </a:lnTo>
                <a:lnTo>
                  <a:pt x="2135981" y="2194688"/>
                </a:lnTo>
                <a:lnTo>
                  <a:pt x="2165365" y="2165305"/>
                </a:lnTo>
                <a:lnTo>
                  <a:pt x="2194749" y="2131402"/>
                </a:lnTo>
                <a:lnTo>
                  <a:pt x="2221872" y="2095238"/>
                </a:lnTo>
                <a:lnTo>
                  <a:pt x="2242215" y="2059074"/>
                </a:lnTo>
                <a:lnTo>
                  <a:pt x="2260298" y="2018390"/>
                </a:lnTo>
                <a:lnTo>
                  <a:pt x="2273859" y="1979966"/>
                </a:lnTo>
                <a:lnTo>
                  <a:pt x="2285161" y="1937021"/>
                </a:lnTo>
                <a:lnTo>
                  <a:pt x="2294202" y="1894077"/>
                </a:lnTo>
                <a:lnTo>
                  <a:pt x="2296462" y="1851133"/>
                </a:lnTo>
                <a:lnTo>
                  <a:pt x="2294202" y="1805928"/>
                </a:lnTo>
                <a:lnTo>
                  <a:pt x="2285161" y="1762983"/>
                </a:lnTo>
                <a:lnTo>
                  <a:pt x="2273859" y="1717779"/>
                </a:lnTo>
                <a:lnTo>
                  <a:pt x="2260298" y="1677094"/>
                </a:lnTo>
                <a:lnTo>
                  <a:pt x="2239955" y="1634150"/>
                </a:lnTo>
                <a:lnTo>
                  <a:pt x="2217352" y="1597986"/>
                </a:lnTo>
                <a:lnTo>
                  <a:pt x="2190228" y="1561822"/>
                </a:lnTo>
                <a:lnTo>
                  <a:pt x="2160844" y="1530179"/>
                </a:lnTo>
                <a:lnTo>
                  <a:pt x="2126940" y="1500796"/>
                </a:lnTo>
                <a:lnTo>
                  <a:pt x="2093036" y="1475934"/>
                </a:lnTo>
                <a:lnTo>
                  <a:pt x="2056871" y="1453331"/>
                </a:lnTo>
                <a:lnTo>
                  <a:pt x="2016185" y="1432989"/>
                </a:lnTo>
                <a:lnTo>
                  <a:pt x="1975500" y="1419428"/>
                </a:lnTo>
                <a:lnTo>
                  <a:pt x="1932554" y="1410387"/>
                </a:lnTo>
                <a:lnTo>
                  <a:pt x="1889609" y="1403606"/>
                </a:lnTo>
                <a:lnTo>
                  <a:pt x="1846663" y="1401346"/>
                </a:lnTo>
                <a:lnTo>
                  <a:pt x="1801457" y="1403606"/>
                </a:lnTo>
                <a:lnTo>
                  <a:pt x="1758511" y="1408127"/>
                </a:lnTo>
                <a:lnTo>
                  <a:pt x="1715566" y="1419428"/>
                </a:lnTo>
                <a:lnTo>
                  <a:pt x="1672620" y="1432989"/>
                </a:lnTo>
                <a:lnTo>
                  <a:pt x="1672620" y="1435249"/>
                </a:lnTo>
                <a:lnTo>
                  <a:pt x="1629674" y="1455591"/>
                </a:lnTo>
                <a:lnTo>
                  <a:pt x="1593510" y="1478194"/>
                </a:lnTo>
                <a:lnTo>
                  <a:pt x="1557345" y="1505317"/>
                </a:lnTo>
                <a:lnTo>
                  <a:pt x="1525701" y="1534700"/>
                </a:lnTo>
                <a:lnTo>
                  <a:pt x="1496317" y="1568603"/>
                </a:lnTo>
                <a:lnTo>
                  <a:pt x="1471454" y="1604767"/>
                </a:lnTo>
                <a:lnTo>
                  <a:pt x="1451111" y="1640931"/>
                </a:lnTo>
                <a:lnTo>
                  <a:pt x="1433029" y="1681615"/>
                </a:lnTo>
                <a:lnTo>
                  <a:pt x="1414946" y="1720039"/>
                </a:lnTo>
                <a:lnTo>
                  <a:pt x="1405905" y="1762983"/>
                </a:lnTo>
                <a:lnTo>
                  <a:pt x="1399124" y="1805928"/>
                </a:lnTo>
                <a:lnTo>
                  <a:pt x="1396864" y="1848872"/>
                </a:lnTo>
                <a:lnTo>
                  <a:pt x="1399124" y="1894077"/>
                </a:lnTo>
                <a:lnTo>
                  <a:pt x="1405905" y="1937021"/>
                </a:lnTo>
                <a:lnTo>
                  <a:pt x="1414946" y="1982226"/>
                </a:lnTo>
                <a:lnTo>
                  <a:pt x="1433029" y="2022910"/>
                </a:lnTo>
                <a:lnTo>
                  <a:pt x="1548304" y="2300919"/>
                </a:lnTo>
                <a:lnTo>
                  <a:pt x="1270287" y="2420712"/>
                </a:lnTo>
                <a:lnTo>
                  <a:pt x="537951" y="2728104"/>
                </a:lnTo>
                <a:lnTo>
                  <a:pt x="259934" y="2845636"/>
                </a:lnTo>
                <a:lnTo>
                  <a:pt x="142399" y="2567627"/>
                </a:lnTo>
                <a:lnTo>
                  <a:pt x="142399" y="2565367"/>
                </a:lnTo>
                <a:lnTo>
                  <a:pt x="124316" y="2520162"/>
                </a:lnTo>
                <a:lnTo>
                  <a:pt x="108494" y="2477217"/>
                </a:lnTo>
                <a:lnTo>
                  <a:pt x="92672" y="2432013"/>
                </a:lnTo>
                <a:lnTo>
                  <a:pt x="79110" y="2386808"/>
                </a:lnTo>
                <a:lnTo>
                  <a:pt x="65549" y="2343864"/>
                </a:lnTo>
                <a:lnTo>
                  <a:pt x="54247" y="2296399"/>
                </a:lnTo>
                <a:lnTo>
                  <a:pt x="42946" y="2253454"/>
                </a:lnTo>
                <a:lnTo>
                  <a:pt x="33904" y="2208250"/>
                </a:lnTo>
                <a:lnTo>
                  <a:pt x="18082" y="2117840"/>
                </a:lnTo>
                <a:lnTo>
                  <a:pt x="9041" y="2025171"/>
                </a:lnTo>
                <a:lnTo>
                  <a:pt x="2260" y="1934761"/>
                </a:lnTo>
                <a:lnTo>
                  <a:pt x="0" y="1844352"/>
                </a:lnTo>
                <a:lnTo>
                  <a:pt x="2260" y="1756203"/>
                </a:lnTo>
                <a:lnTo>
                  <a:pt x="9041" y="1663533"/>
                </a:lnTo>
                <a:lnTo>
                  <a:pt x="20343" y="1575384"/>
                </a:lnTo>
                <a:lnTo>
                  <a:pt x="33904" y="1489495"/>
                </a:lnTo>
                <a:lnTo>
                  <a:pt x="54247" y="1403606"/>
                </a:lnTo>
                <a:lnTo>
                  <a:pt x="79110" y="1317717"/>
                </a:lnTo>
                <a:lnTo>
                  <a:pt x="106234" y="1234088"/>
                </a:lnTo>
                <a:lnTo>
                  <a:pt x="135618" y="1148200"/>
                </a:lnTo>
                <a:lnTo>
                  <a:pt x="171783" y="1066831"/>
                </a:lnTo>
                <a:lnTo>
                  <a:pt x="210208" y="987723"/>
                </a:lnTo>
                <a:lnTo>
                  <a:pt x="255414" y="910875"/>
                </a:lnTo>
                <a:lnTo>
                  <a:pt x="300620" y="834027"/>
                </a:lnTo>
                <a:lnTo>
                  <a:pt x="352606" y="761699"/>
                </a:lnTo>
                <a:lnTo>
                  <a:pt x="406854" y="689372"/>
                </a:lnTo>
                <a:lnTo>
                  <a:pt x="463361" y="621565"/>
                </a:lnTo>
                <a:lnTo>
                  <a:pt x="524389" y="556018"/>
                </a:lnTo>
                <a:lnTo>
                  <a:pt x="589937" y="492732"/>
                </a:lnTo>
                <a:lnTo>
                  <a:pt x="657747" y="433965"/>
                </a:lnTo>
                <a:lnTo>
                  <a:pt x="727816" y="377460"/>
                </a:lnTo>
                <a:lnTo>
                  <a:pt x="802406" y="323214"/>
                </a:lnTo>
                <a:lnTo>
                  <a:pt x="881516" y="271229"/>
                </a:lnTo>
                <a:lnTo>
                  <a:pt x="960626" y="226024"/>
                </a:lnTo>
                <a:lnTo>
                  <a:pt x="1001312" y="203421"/>
                </a:lnTo>
                <a:lnTo>
                  <a:pt x="1046518" y="183079"/>
                </a:lnTo>
                <a:lnTo>
                  <a:pt x="1087203" y="162737"/>
                </a:lnTo>
                <a:lnTo>
                  <a:pt x="1132409" y="144655"/>
                </a:lnTo>
                <a:lnTo>
                  <a:pt x="1175355" y="124313"/>
                </a:lnTo>
                <a:lnTo>
                  <a:pt x="1220561" y="108491"/>
                </a:lnTo>
                <a:lnTo>
                  <a:pt x="1265767" y="92670"/>
                </a:lnTo>
                <a:lnTo>
                  <a:pt x="1308712" y="79108"/>
                </a:lnTo>
                <a:lnTo>
                  <a:pt x="1399124" y="51986"/>
                </a:lnTo>
                <a:lnTo>
                  <a:pt x="1489536" y="33904"/>
                </a:lnTo>
                <a:lnTo>
                  <a:pt x="1582208" y="18082"/>
                </a:lnTo>
                <a:lnTo>
                  <a:pt x="1670360" y="6781"/>
                </a:lnTo>
                <a:lnTo>
                  <a:pt x="1760772" y="2261"/>
                </a:lnTo>
                <a:lnTo>
                  <a:pt x="1851183" y="0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1" name="Полилиния 41">
            <a:extLst>
              <a:ext uri="{FF2B5EF4-FFF2-40B4-BE49-F238E27FC236}">
                <a16:creationId xmlns:a16="http://schemas.microsoft.com/office/drawing/2014/main" id="{CA088B50-F6F5-49FA-BD9E-70EA450D5B39}"/>
              </a:ext>
            </a:extLst>
          </p:cNvPr>
          <p:cNvSpPr/>
          <p:nvPr/>
        </p:nvSpPr>
        <p:spPr>
          <a:xfrm>
            <a:off x="11062730" y="7480085"/>
            <a:ext cx="6240681" cy="2827553"/>
          </a:xfrm>
          <a:custGeom>
            <a:avLst/>
            <a:gdLst>
              <a:gd name="connsiteX0" fmla="*/ 5103752 w 6240681"/>
              <a:gd name="connsiteY0" fmla="*/ 0 h 2827553"/>
              <a:gd name="connsiteX1" fmla="*/ 5347864 w 6240681"/>
              <a:gd name="connsiteY1" fmla="*/ 174038 h 2827553"/>
              <a:gd name="connsiteX2" fmla="*/ 5994309 w 6240681"/>
              <a:gd name="connsiteY2" fmla="*/ 639646 h 2827553"/>
              <a:gd name="connsiteX3" fmla="*/ 6240681 w 6240681"/>
              <a:gd name="connsiteY3" fmla="*/ 813684 h 2827553"/>
              <a:gd name="connsiteX4" fmla="*/ 6064378 w 6240681"/>
              <a:gd name="connsiteY4" fmla="*/ 1060050 h 2827553"/>
              <a:gd name="connsiteX5" fmla="*/ 5980747 w 6240681"/>
              <a:gd name="connsiteY5" fmla="*/ 1175321 h 2827553"/>
              <a:gd name="connsiteX6" fmla="*/ 5892596 w 6240681"/>
              <a:gd name="connsiteY6" fmla="*/ 1288333 h 2827553"/>
              <a:gd name="connsiteX7" fmla="*/ 5802184 w 6240681"/>
              <a:gd name="connsiteY7" fmla="*/ 1396824 h 2827553"/>
              <a:gd name="connsiteX8" fmla="*/ 5709512 w 6240681"/>
              <a:gd name="connsiteY8" fmla="*/ 1505316 h 2827553"/>
              <a:gd name="connsiteX9" fmla="*/ 5612319 w 6240681"/>
              <a:gd name="connsiteY9" fmla="*/ 1607026 h 2827553"/>
              <a:gd name="connsiteX10" fmla="*/ 5510605 w 6240681"/>
              <a:gd name="connsiteY10" fmla="*/ 1708737 h 2827553"/>
              <a:gd name="connsiteX11" fmla="*/ 5408892 w 6240681"/>
              <a:gd name="connsiteY11" fmla="*/ 1808187 h 2827553"/>
              <a:gd name="connsiteX12" fmla="*/ 5302658 w 6240681"/>
              <a:gd name="connsiteY12" fmla="*/ 1903117 h 2827553"/>
              <a:gd name="connsiteX13" fmla="*/ 5257452 w 6240681"/>
              <a:gd name="connsiteY13" fmla="*/ 1943801 h 2827553"/>
              <a:gd name="connsiteX14" fmla="*/ 5214506 w 6240681"/>
              <a:gd name="connsiteY14" fmla="*/ 1979965 h 2827553"/>
              <a:gd name="connsiteX15" fmla="*/ 5171561 w 6240681"/>
              <a:gd name="connsiteY15" fmla="*/ 2013869 h 2827553"/>
              <a:gd name="connsiteX16" fmla="*/ 5135396 w 6240681"/>
              <a:gd name="connsiteY16" fmla="*/ 2045512 h 2827553"/>
              <a:gd name="connsiteX17" fmla="*/ 5067587 w 6240681"/>
              <a:gd name="connsiteY17" fmla="*/ 2097497 h 2827553"/>
              <a:gd name="connsiteX18" fmla="*/ 4999778 w 6240681"/>
              <a:gd name="connsiteY18" fmla="*/ 2149483 h 2827553"/>
              <a:gd name="connsiteX19" fmla="*/ 4931969 w 6240681"/>
              <a:gd name="connsiteY19" fmla="*/ 2196948 h 2827553"/>
              <a:gd name="connsiteX20" fmla="*/ 4861900 w 6240681"/>
              <a:gd name="connsiteY20" fmla="*/ 2246673 h 2827553"/>
              <a:gd name="connsiteX21" fmla="*/ 4791831 w 6240681"/>
              <a:gd name="connsiteY21" fmla="*/ 2296398 h 2827553"/>
              <a:gd name="connsiteX22" fmla="*/ 4721761 w 6240681"/>
              <a:gd name="connsiteY22" fmla="*/ 2341603 h 2827553"/>
              <a:gd name="connsiteX23" fmla="*/ 4649432 w 6240681"/>
              <a:gd name="connsiteY23" fmla="*/ 2386807 h 2827553"/>
              <a:gd name="connsiteX24" fmla="*/ 4579363 w 6240681"/>
              <a:gd name="connsiteY24" fmla="*/ 2429752 h 2827553"/>
              <a:gd name="connsiteX25" fmla="*/ 4504773 w 6240681"/>
              <a:gd name="connsiteY25" fmla="*/ 2472696 h 2827553"/>
              <a:gd name="connsiteX26" fmla="*/ 4430183 w 6240681"/>
              <a:gd name="connsiteY26" fmla="*/ 2515641 h 2827553"/>
              <a:gd name="connsiteX27" fmla="*/ 4355593 w 6240681"/>
              <a:gd name="connsiteY27" fmla="*/ 2554065 h 2827553"/>
              <a:gd name="connsiteX28" fmla="*/ 4278743 w 6240681"/>
              <a:gd name="connsiteY28" fmla="*/ 2594749 h 2827553"/>
              <a:gd name="connsiteX29" fmla="*/ 4204153 w 6240681"/>
              <a:gd name="connsiteY29" fmla="*/ 2630913 h 2827553"/>
              <a:gd name="connsiteX30" fmla="*/ 4125043 w 6240681"/>
              <a:gd name="connsiteY30" fmla="*/ 2669337 h 2827553"/>
              <a:gd name="connsiteX31" fmla="*/ 4048193 w 6240681"/>
              <a:gd name="connsiteY31" fmla="*/ 2703240 h 2827553"/>
              <a:gd name="connsiteX32" fmla="*/ 3969082 w 6240681"/>
              <a:gd name="connsiteY32" fmla="*/ 2739404 h 2827553"/>
              <a:gd name="connsiteX33" fmla="*/ 3912574 w 6240681"/>
              <a:gd name="connsiteY33" fmla="*/ 2762006 h 2827553"/>
              <a:gd name="connsiteX34" fmla="*/ 3856067 w 6240681"/>
              <a:gd name="connsiteY34" fmla="*/ 2784609 h 2827553"/>
              <a:gd name="connsiteX35" fmla="*/ 3801820 w 6240681"/>
              <a:gd name="connsiteY35" fmla="*/ 2807211 h 2827553"/>
              <a:gd name="connsiteX36" fmla="*/ 3743052 w 6240681"/>
              <a:gd name="connsiteY36" fmla="*/ 2827553 h 2827553"/>
              <a:gd name="connsiteX37" fmla="*/ 393292 w 6240681"/>
              <a:gd name="connsiteY37" fmla="*/ 2827553 h 2827553"/>
              <a:gd name="connsiteX38" fmla="*/ 375209 w 6240681"/>
              <a:gd name="connsiteY38" fmla="*/ 2820772 h 2827553"/>
              <a:gd name="connsiteX39" fmla="*/ 352606 w 6240681"/>
              <a:gd name="connsiteY39" fmla="*/ 2811731 h 2827553"/>
              <a:gd name="connsiteX40" fmla="*/ 330003 w 6240681"/>
              <a:gd name="connsiteY40" fmla="*/ 2804951 h 2827553"/>
              <a:gd name="connsiteX41" fmla="*/ 305140 w 6240681"/>
              <a:gd name="connsiteY41" fmla="*/ 2793649 h 2827553"/>
              <a:gd name="connsiteX42" fmla="*/ 278017 w 6240681"/>
              <a:gd name="connsiteY42" fmla="*/ 2782348 h 2827553"/>
              <a:gd name="connsiteX43" fmla="*/ 273496 w 6240681"/>
              <a:gd name="connsiteY43" fmla="*/ 2782348 h 2827553"/>
              <a:gd name="connsiteX44" fmla="*/ 0 w 6240681"/>
              <a:gd name="connsiteY44" fmla="*/ 2671597 h 2827553"/>
              <a:gd name="connsiteX45" fmla="*/ 108494 w 6240681"/>
              <a:gd name="connsiteY45" fmla="*/ 2391328 h 2827553"/>
              <a:gd name="connsiteX46" fmla="*/ 397812 w 6240681"/>
              <a:gd name="connsiteY46" fmla="*/ 1649971 h 2827553"/>
              <a:gd name="connsiteX47" fmla="*/ 506306 w 6240681"/>
              <a:gd name="connsiteY47" fmla="*/ 1367441 h 2827553"/>
              <a:gd name="connsiteX48" fmla="*/ 788844 w 6240681"/>
              <a:gd name="connsiteY48" fmla="*/ 1478193 h 2827553"/>
              <a:gd name="connsiteX49" fmla="*/ 829529 w 6240681"/>
              <a:gd name="connsiteY49" fmla="*/ 1496275 h 2827553"/>
              <a:gd name="connsiteX50" fmla="*/ 872475 w 6240681"/>
              <a:gd name="connsiteY50" fmla="*/ 1509836 h 2827553"/>
              <a:gd name="connsiteX51" fmla="*/ 915420 w 6240681"/>
              <a:gd name="connsiteY51" fmla="*/ 1525658 h 2827553"/>
              <a:gd name="connsiteX52" fmla="*/ 960626 w 6240681"/>
              <a:gd name="connsiteY52" fmla="*/ 1539219 h 2827553"/>
              <a:gd name="connsiteX53" fmla="*/ 1003572 w 6240681"/>
              <a:gd name="connsiteY53" fmla="*/ 1552781 h 2827553"/>
              <a:gd name="connsiteX54" fmla="*/ 1048778 w 6240681"/>
              <a:gd name="connsiteY54" fmla="*/ 1568602 h 2827553"/>
              <a:gd name="connsiteX55" fmla="*/ 1093984 w 6240681"/>
              <a:gd name="connsiteY55" fmla="*/ 1582164 h 2827553"/>
              <a:gd name="connsiteX56" fmla="*/ 1139190 w 6240681"/>
              <a:gd name="connsiteY56" fmla="*/ 1595725 h 2827553"/>
              <a:gd name="connsiteX57" fmla="*/ 1191177 w 6240681"/>
              <a:gd name="connsiteY57" fmla="*/ 1609287 h 2827553"/>
              <a:gd name="connsiteX58" fmla="*/ 1206999 w 6240681"/>
              <a:gd name="connsiteY58" fmla="*/ 1613807 h 2827553"/>
              <a:gd name="connsiteX59" fmla="*/ 1240903 w 6240681"/>
              <a:gd name="connsiteY59" fmla="*/ 1620588 h 2827553"/>
              <a:gd name="connsiteX60" fmla="*/ 1277068 w 6240681"/>
              <a:gd name="connsiteY60" fmla="*/ 1629629 h 2827553"/>
              <a:gd name="connsiteX61" fmla="*/ 1390083 w 6240681"/>
              <a:gd name="connsiteY61" fmla="*/ 1654491 h 2827553"/>
              <a:gd name="connsiteX62" fmla="*/ 1505358 w 6240681"/>
              <a:gd name="connsiteY62" fmla="*/ 1674833 h 2827553"/>
              <a:gd name="connsiteX63" fmla="*/ 1618373 w 6240681"/>
              <a:gd name="connsiteY63" fmla="*/ 1690655 h 2827553"/>
              <a:gd name="connsiteX64" fmla="*/ 1733648 w 6240681"/>
              <a:gd name="connsiteY64" fmla="*/ 1704216 h 2827553"/>
              <a:gd name="connsiteX65" fmla="*/ 1846663 w 6240681"/>
              <a:gd name="connsiteY65" fmla="*/ 1715518 h 2827553"/>
              <a:gd name="connsiteX66" fmla="*/ 1961938 w 6240681"/>
              <a:gd name="connsiteY66" fmla="*/ 1720038 h 2827553"/>
              <a:gd name="connsiteX67" fmla="*/ 2074953 w 6240681"/>
              <a:gd name="connsiteY67" fmla="*/ 1722298 h 2827553"/>
              <a:gd name="connsiteX68" fmla="*/ 2187968 w 6240681"/>
              <a:gd name="connsiteY68" fmla="*/ 1720038 h 2827553"/>
              <a:gd name="connsiteX69" fmla="*/ 2235434 w 6240681"/>
              <a:gd name="connsiteY69" fmla="*/ 1717778 h 2827553"/>
              <a:gd name="connsiteX70" fmla="*/ 2280640 w 6240681"/>
              <a:gd name="connsiteY70" fmla="*/ 1715518 h 2827553"/>
              <a:gd name="connsiteX71" fmla="*/ 2323585 w 6240681"/>
              <a:gd name="connsiteY71" fmla="*/ 1713257 h 2827553"/>
              <a:gd name="connsiteX72" fmla="*/ 2366531 w 6240681"/>
              <a:gd name="connsiteY72" fmla="*/ 1708737 h 2827553"/>
              <a:gd name="connsiteX73" fmla="*/ 2432080 w 6240681"/>
              <a:gd name="connsiteY73" fmla="*/ 1701956 h 2827553"/>
              <a:gd name="connsiteX74" fmla="*/ 2499889 w 6240681"/>
              <a:gd name="connsiteY74" fmla="*/ 1692915 h 2827553"/>
              <a:gd name="connsiteX75" fmla="*/ 2567698 w 6240681"/>
              <a:gd name="connsiteY75" fmla="*/ 1686135 h 2827553"/>
              <a:gd name="connsiteX76" fmla="*/ 2635507 w 6240681"/>
              <a:gd name="connsiteY76" fmla="*/ 1674833 h 2827553"/>
              <a:gd name="connsiteX77" fmla="*/ 2703316 w 6240681"/>
              <a:gd name="connsiteY77" fmla="*/ 1663532 h 2827553"/>
              <a:gd name="connsiteX78" fmla="*/ 2771124 w 6240681"/>
              <a:gd name="connsiteY78" fmla="*/ 1649971 h 2827553"/>
              <a:gd name="connsiteX79" fmla="*/ 2838934 w 6240681"/>
              <a:gd name="connsiteY79" fmla="*/ 1634149 h 2827553"/>
              <a:gd name="connsiteX80" fmla="*/ 2902221 w 6240681"/>
              <a:gd name="connsiteY80" fmla="*/ 1618327 h 2827553"/>
              <a:gd name="connsiteX81" fmla="*/ 2970030 w 6240681"/>
              <a:gd name="connsiteY81" fmla="*/ 1602506 h 2827553"/>
              <a:gd name="connsiteX82" fmla="*/ 3035579 w 6240681"/>
              <a:gd name="connsiteY82" fmla="*/ 1584424 h 2827553"/>
              <a:gd name="connsiteX83" fmla="*/ 3103388 w 6240681"/>
              <a:gd name="connsiteY83" fmla="*/ 1564082 h 2827553"/>
              <a:gd name="connsiteX84" fmla="*/ 3168937 w 6240681"/>
              <a:gd name="connsiteY84" fmla="*/ 1543740 h 2827553"/>
              <a:gd name="connsiteX85" fmla="*/ 3234485 w 6240681"/>
              <a:gd name="connsiteY85" fmla="*/ 1521137 h 2827553"/>
              <a:gd name="connsiteX86" fmla="*/ 3297774 w 6240681"/>
              <a:gd name="connsiteY86" fmla="*/ 1498535 h 2827553"/>
              <a:gd name="connsiteX87" fmla="*/ 3363322 w 6240681"/>
              <a:gd name="connsiteY87" fmla="*/ 1471412 h 2827553"/>
              <a:gd name="connsiteX88" fmla="*/ 3426611 w 6240681"/>
              <a:gd name="connsiteY88" fmla="*/ 1446550 h 2827553"/>
              <a:gd name="connsiteX89" fmla="*/ 3426611 w 6240681"/>
              <a:gd name="connsiteY89" fmla="*/ 1444289 h 2827553"/>
              <a:gd name="connsiteX90" fmla="*/ 3507981 w 6240681"/>
              <a:gd name="connsiteY90" fmla="*/ 1408126 h 2827553"/>
              <a:gd name="connsiteX91" fmla="*/ 3589352 w 6240681"/>
              <a:gd name="connsiteY91" fmla="*/ 1371962 h 2827553"/>
              <a:gd name="connsiteX92" fmla="*/ 3666202 w 6240681"/>
              <a:gd name="connsiteY92" fmla="*/ 1331278 h 2827553"/>
              <a:gd name="connsiteX93" fmla="*/ 3745312 w 6240681"/>
              <a:gd name="connsiteY93" fmla="*/ 1292854 h 2827553"/>
              <a:gd name="connsiteX94" fmla="*/ 3822163 w 6240681"/>
              <a:gd name="connsiteY94" fmla="*/ 1249909 h 2827553"/>
              <a:gd name="connsiteX95" fmla="*/ 3896752 w 6240681"/>
              <a:gd name="connsiteY95" fmla="*/ 1204705 h 2827553"/>
              <a:gd name="connsiteX96" fmla="*/ 3971342 w 6240681"/>
              <a:gd name="connsiteY96" fmla="*/ 1157240 h 2827553"/>
              <a:gd name="connsiteX97" fmla="*/ 4045933 w 6240681"/>
              <a:gd name="connsiteY97" fmla="*/ 1109775 h 2827553"/>
              <a:gd name="connsiteX98" fmla="*/ 4116002 w 6240681"/>
              <a:gd name="connsiteY98" fmla="*/ 1060050 h 2827553"/>
              <a:gd name="connsiteX99" fmla="*/ 4188331 w 6240681"/>
              <a:gd name="connsiteY99" fmla="*/ 1008064 h 2827553"/>
              <a:gd name="connsiteX100" fmla="*/ 4256140 w 6240681"/>
              <a:gd name="connsiteY100" fmla="*/ 953818 h 2827553"/>
              <a:gd name="connsiteX101" fmla="*/ 4321689 w 6240681"/>
              <a:gd name="connsiteY101" fmla="*/ 899573 h 2827553"/>
              <a:gd name="connsiteX102" fmla="*/ 4389498 w 6240681"/>
              <a:gd name="connsiteY102" fmla="*/ 845327 h 2827553"/>
              <a:gd name="connsiteX103" fmla="*/ 4452786 w 6240681"/>
              <a:gd name="connsiteY103" fmla="*/ 786561 h 2827553"/>
              <a:gd name="connsiteX104" fmla="*/ 4516074 w 6240681"/>
              <a:gd name="connsiteY104" fmla="*/ 725535 h 2827553"/>
              <a:gd name="connsiteX105" fmla="*/ 4579363 w 6240681"/>
              <a:gd name="connsiteY105" fmla="*/ 664509 h 2827553"/>
              <a:gd name="connsiteX106" fmla="*/ 4622308 w 6240681"/>
              <a:gd name="connsiteY106" fmla="*/ 614784 h 2827553"/>
              <a:gd name="connsiteX107" fmla="*/ 4669775 w 6240681"/>
              <a:gd name="connsiteY107" fmla="*/ 567319 h 2827553"/>
              <a:gd name="connsiteX108" fmla="*/ 4714981 w 6240681"/>
              <a:gd name="connsiteY108" fmla="*/ 515333 h 2827553"/>
              <a:gd name="connsiteX109" fmla="*/ 4760187 w 6240681"/>
              <a:gd name="connsiteY109" fmla="*/ 461088 h 2827553"/>
              <a:gd name="connsiteX110" fmla="*/ 4803132 w 6240681"/>
              <a:gd name="connsiteY110" fmla="*/ 409102 h 2827553"/>
              <a:gd name="connsiteX111" fmla="*/ 4848338 w 6240681"/>
              <a:gd name="connsiteY111" fmla="*/ 354857 h 2827553"/>
              <a:gd name="connsiteX112" fmla="*/ 4886763 w 6240681"/>
              <a:gd name="connsiteY112" fmla="*/ 300611 h 2827553"/>
              <a:gd name="connsiteX113" fmla="*/ 4927449 w 6240681"/>
              <a:gd name="connsiteY113" fmla="*/ 244105 h 2827553"/>
              <a:gd name="connsiteX114" fmla="*/ 5103752 w 6240681"/>
              <a:gd name="connsiteY114" fmla="*/ 0 h 282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240681" h="2827553">
                <a:moveTo>
                  <a:pt x="5103752" y="0"/>
                </a:moveTo>
                <a:lnTo>
                  <a:pt x="5347864" y="174038"/>
                </a:lnTo>
                <a:lnTo>
                  <a:pt x="5994309" y="639646"/>
                </a:lnTo>
                <a:lnTo>
                  <a:pt x="6240681" y="813684"/>
                </a:lnTo>
                <a:lnTo>
                  <a:pt x="6064378" y="1060050"/>
                </a:lnTo>
                <a:lnTo>
                  <a:pt x="5980747" y="1175321"/>
                </a:lnTo>
                <a:lnTo>
                  <a:pt x="5892596" y="1288333"/>
                </a:lnTo>
                <a:lnTo>
                  <a:pt x="5802184" y="1396824"/>
                </a:lnTo>
                <a:lnTo>
                  <a:pt x="5709512" y="1505316"/>
                </a:lnTo>
                <a:lnTo>
                  <a:pt x="5612319" y="1607026"/>
                </a:lnTo>
                <a:lnTo>
                  <a:pt x="5510605" y="1708737"/>
                </a:lnTo>
                <a:lnTo>
                  <a:pt x="5408892" y="1808187"/>
                </a:lnTo>
                <a:lnTo>
                  <a:pt x="5302658" y="1903117"/>
                </a:lnTo>
                <a:lnTo>
                  <a:pt x="5257452" y="1943801"/>
                </a:lnTo>
                <a:lnTo>
                  <a:pt x="5214506" y="1979965"/>
                </a:lnTo>
                <a:lnTo>
                  <a:pt x="5171561" y="2013869"/>
                </a:lnTo>
                <a:lnTo>
                  <a:pt x="5135396" y="2045512"/>
                </a:lnTo>
                <a:lnTo>
                  <a:pt x="5067587" y="2097497"/>
                </a:lnTo>
                <a:lnTo>
                  <a:pt x="4999778" y="2149483"/>
                </a:lnTo>
                <a:lnTo>
                  <a:pt x="4931969" y="2196948"/>
                </a:lnTo>
                <a:lnTo>
                  <a:pt x="4861900" y="2246673"/>
                </a:lnTo>
                <a:lnTo>
                  <a:pt x="4791831" y="2296398"/>
                </a:lnTo>
                <a:lnTo>
                  <a:pt x="4721761" y="2341603"/>
                </a:lnTo>
                <a:lnTo>
                  <a:pt x="4649432" y="2386807"/>
                </a:lnTo>
                <a:lnTo>
                  <a:pt x="4579363" y="2429752"/>
                </a:lnTo>
                <a:lnTo>
                  <a:pt x="4504773" y="2472696"/>
                </a:lnTo>
                <a:lnTo>
                  <a:pt x="4430183" y="2515641"/>
                </a:lnTo>
                <a:lnTo>
                  <a:pt x="4355593" y="2554065"/>
                </a:lnTo>
                <a:lnTo>
                  <a:pt x="4278743" y="2594749"/>
                </a:lnTo>
                <a:lnTo>
                  <a:pt x="4204153" y="2630913"/>
                </a:lnTo>
                <a:lnTo>
                  <a:pt x="4125043" y="2669337"/>
                </a:lnTo>
                <a:lnTo>
                  <a:pt x="4048193" y="2703240"/>
                </a:lnTo>
                <a:lnTo>
                  <a:pt x="3969082" y="2739404"/>
                </a:lnTo>
                <a:lnTo>
                  <a:pt x="3912574" y="2762006"/>
                </a:lnTo>
                <a:lnTo>
                  <a:pt x="3856067" y="2784609"/>
                </a:lnTo>
                <a:lnTo>
                  <a:pt x="3801820" y="2807211"/>
                </a:lnTo>
                <a:lnTo>
                  <a:pt x="3743052" y="2827553"/>
                </a:lnTo>
                <a:lnTo>
                  <a:pt x="393292" y="2827553"/>
                </a:lnTo>
                <a:lnTo>
                  <a:pt x="375209" y="2820772"/>
                </a:lnTo>
                <a:lnTo>
                  <a:pt x="352606" y="2811731"/>
                </a:lnTo>
                <a:lnTo>
                  <a:pt x="330003" y="2804951"/>
                </a:lnTo>
                <a:lnTo>
                  <a:pt x="305140" y="2793649"/>
                </a:lnTo>
                <a:lnTo>
                  <a:pt x="278017" y="2782348"/>
                </a:lnTo>
                <a:lnTo>
                  <a:pt x="273496" y="2782348"/>
                </a:lnTo>
                <a:lnTo>
                  <a:pt x="0" y="2671597"/>
                </a:lnTo>
                <a:lnTo>
                  <a:pt x="108494" y="2391328"/>
                </a:lnTo>
                <a:lnTo>
                  <a:pt x="397812" y="1649971"/>
                </a:lnTo>
                <a:lnTo>
                  <a:pt x="506306" y="1367441"/>
                </a:lnTo>
                <a:lnTo>
                  <a:pt x="788844" y="1478193"/>
                </a:lnTo>
                <a:lnTo>
                  <a:pt x="829529" y="1496275"/>
                </a:lnTo>
                <a:lnTo>
                  <a:pt x="872475" y="1509836"/>
                </a:lnTo>
                <a:lnTo>
                  <a:pt x="915420" y="1525658"/>
                </a:lnTo>
                <a:lnTo>
                  <a:pt x="960626" y="1539219"/>
                </a:lnTo>
                <a:lnTo>
                  <a:pt x="1003572" y="1552781"/>
                </a:lnTo>
                <a:lnTo>
                  <a:pt x="1048778" y="1568602"/>
                </a:lnTo>
                <a:lnTo>
                  <a:pt x="1093984" y="1582164"/>
                </a:lnTo>
                <a:lnTo>
                  <a:pt x="1139190" y="1595725"/>
                </a:lnTo>
                <a:lnTo>
                  <a:pt x="1191177" y="1609287"/>
                </a:lnTo>
                <a:lnTo>
                  <a:pt x="1206999" y="1613807"/>
                </a:lnTo>
                <a:lnTo>
                  <a:pt x="1240903" y="1620588"/>
                </a:lnTo>
                <a:lnTo>
                  <a:pt x="1277068" y="1629629"/>
                </a:lnTo>
                <a:lnTo>
                  <a:pt x="1390083" y="1654491"/>
                </a:lnTo>
                <a:lnTo>
                  <a:pt x="1505358" y="1674833"/>
                </a:lnTo>
                <a:lnTo>
                  <a:pt x="1618373" y="1690655"/>
                </a:lnTo>
                <a:lnTo>
                  <a:pt x="1733648" y="1704216"/>
                </a:lnTo>
                <a:lnTo>
                  <a:pt x="1846663" y="1715518"/>
                </a:lnTo>
                <a:lnTo>
                  <a:pt x="1961938" y="1720038"/>
                </a:lnTo>
                <a:lnTo>
                  <a:pt x="2074953" y="1722298"/>
                </a:lnTo>
                <a:lnTo>
                  <a:pt x="2187968" y="1720038"/>
                </a:lnTo>
                <a:lnTo>
                  <a:pt x="2235434" y="1717778"/>
                </a:lnTo>
                <a:lnTo>
                  <a:pt x="2280640" y="1715518"/>
                </a:lnTo>
                <a:lnTo>
                  <a:pt x="2323585" y="1713257"/>
                </a:lnTo>
                <a:lnTo>
                  <a:pt x="2366531" y="1708737"/>
                </a:lnTo>
                <a:lnTo>
                  <a:pt x="2432080" y="1701956"/>
                </a:lnTo>
                <a:lnTo>
                  <a:pt x="2499889" y="1692915"/>
                </a:lnTo>
                <a:lnTo>
                  <a:pt x="2567698" y="1686135"/>
                </a:lnTo>
                <a:lnTo>
                  <a:pt x="2635507" y="1674833"/>
                </a:lnTo>
                <a:lnTo>
                  <a:pt x="2703316" y="1663532"/>
                </a:lnTo>
                <a:lnTo>
                  <a:pt x="2771124" y="1649971"/>
                </a:lnTo>
                <a:lnTo>
                  <a:pt x="2838934" y="1634149"/>
                </a:lnTo>
                <a:lnTo>
                  <a:pt x="2902221" y="1618327"/>
                </a:lnTo>
                <a:lnTo>
                  <a:pt x="2970030" y="1602506"/>
                </a:lnTo>
                <a:lnTo>
                  <a:pt x="3035579" y="1584424"/>
                </a:lnTo>
                <a:lnTo>
                  <a:pt x="3103388" y="1564082"/>
                </a:lnTo>
                <a:lnTo>
                  <a:pt x="3168937" y="1543740"/>
                </a:lnTo>
                <a:lnTo>
                  <a:pt x="3234485" y="1521137"/>
                </a:lnTo>
                <a:lnTo>
                  <a:pt x="3297774" y="1498535"/>
                </a:lnTo>
                <a:lnTo>
                  <a:pt x="3363322" y="1471412"/>
                </a:lnTo>
                <a:lnTo>
                  <a:pt x="3426611" y="1446550"/>
                </a:lnTo>
                <a:lnTo>
                  <a:pt x="3426611" y="1444289"/>
                </a:lnTo>
                <a:lnTo>
                  <a:pt x="3507981" y="1408126"/>
                </a:lnTo>
                <a:lnTo>
                  <a:pt x="3589352" y="1371962"/>
                </a:lnTo>
                <a:lnTo>
                  <a:pt x="3666202" y="1331278"/>
                </a:lnTo>
                <a:lnTo>
                  <a:pt x="3745312" y="1292854"/>
                </a:lnTo>
                <a:lnTo>
                  <a:pt x="3822163" y="1249909"/>
                </a:lnTo>
                <a:lnTo>
                  <a:pt x="3896752" y="1204705"/>
                </a:lnTo>
                <a:lnTo>
                  <a:pt x="3971342" y="1157240"/>
                </a:lnTo>
                <a:lnTo>
                  <a:pt x="4045933" y="1109775"/>
                </a:lnTo>
                <a:lnTo>
                  <a:pt x="4116002" y="1060050"/>
                </a:lnTo>
                <a:lnTo>
                  <a:pt x="4188331" y="1008064"/>
                </a:lnTo>
                <a:lnTo>
                  <a:pt x="4256140" y="953818"/>
                </a:lnTo>
                <a:lnTo>
                  <a:pt x="4321689" y="899573"/>
                </a:lnTo>
                <a:lnTo>
                  <a:pt x="4389498" y="845327"/>
                </a:lnTo>
                <a:lnTo>
                  <a:pt x="4452786" y="786561"/>
                </a:lnTo>
                <a:lnTo>
                  <a:pt x="4516074" y="725535"/>
                </a:lnTo>
                <a:lnTo>
                  <a:pt x="4579363" y="664509"/>
                </a:lnTo>
                <a:lnTo>
                  <a:pt x="4622308" y="614784"/>
                </a:lnTo>
                <a:lnTo>
                  <a:pt x="4669775" y="567319"/>
                </a:lnTo>
                <a:lnTo>
                  <a:pt x="4714981" y="515333"/>
                </a:lnTo>
                <a:lnTo>
                  <a:pt x="4760187" y="461088"/>
                </a:lnTo>
                <a:lnTo>
                  <a:pt x="4803132" y="409102"/>
                </a:lnTo>
                <a:lnTo>
                  <a:pt x="4848338" y="354857"/>
                </a:lnTo>
                <a:lnTo>
                  <a:pt x="4886763" y="300611"/>
                </a:lnTo>
                <a:lnTo>
                  <a:pt x="4927449" y="244105"/>
                </a:lnTo>
                <a:lnTo>
                  <a:pt x="5103752" y="0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CCCCDB-A2B1-4AFC-AB6F-65C6EF33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sz="54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6FEC6E-D644-45D1-9E8E-1804E16C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z="36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590069-EA05-404E-943D-586CFF4C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ABEE9B-6401-4D1F-A214-B836E232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40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10</a:t>
            </a:fld>
            <a:endParaRPr lang="en-US" sz="1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AA464C8C-8A7B-4B04-B97D-FA33E452A0D7}"/>
              </a:ext>
            </a:extLst>
          </p:cNvPr>
          <p:cNvSpPr txBox="1"/>
          <p:nvPr/>
        </p:nvSpPr>
        <p:spPr>
          <a:xfrm>
            <a:off x="-3461904" y="-1982535"/>
            <a:ext cx="20242934" cy="678109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8000" strike="noStrike" cap="all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Les </a:t>
            </a:r>
            <a:r>
              <a:rPr lang="en-US" sz="8000" strike="noStrike" cap="all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différends</a:t>
            </a:r>
            <a:r>
              <a:rPr lang="en-US" sz="8000" strike="noStrike" cap="all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8000" strike="noStrike" cap="all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culturels</a:t>
            </a:r>
            <a:endParaRPr lang="en-US" sz="8000" strike="noStrike" spc="-1" dirty="0">
              <a:solidFill>
                <a:srgbClr val="00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A6CEEDF4-7A8F-4149-8223-51AEB3FC555D}"/>
              </a:ext>
            </a:extLst>
          </p:cNvPr>
          <p:cNvSpPr txBox="1"/>
          <p:nvPr/>
        </p:nvSpPr>
        <p:spPr>
          <a:xfrm>
            <a:off x="1111076" y="2747009"/>
            <a:ext cx="14776624" cy="2110618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entury Gothic"/>
              <a:buAutoNum type="arabicPeriod"/>
            </a:pPr>
            <a:r>
              <a:rPr lang="en-US" sz="4800" strike="noStrike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Histoire</a:t>
            </a:r>
            <a:r>
              <a:rPr lang="en-US" sz="4800" strike="noStrike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entury Gothic"/>
              <a:buAutoNum type="arabicPeriod"/>
            </a:pPr>
            <a:r>
              <a:rPr lang="en-US" sz="4800" strike="noStrike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Religion et </a:t>
            </a:r>
            <a:r>
              <a:rPr lang="en-US" sz="4800" strike="noStrike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systèmes</a:t>
            </a:r>
            <a:r>
              <a:rPr lang="en-US" sz="4800" strike="noStrike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de </a:t>
            </a:r>
            <a:r>
              <a:rPr lang="en-US" sz="4800" strike="noStrike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croyances</a:t>
            </a:r>
            <a:endParaRPr lang="en-US" sz="4800" strike="noStrike" spc="-1" dirty="0">
              <a:solidFill>
                <a:srgbClr val="00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entury Gothic"/>
              <a:buAutoNum type="arabicPeriod"/>
            </a:pPr>
            <a:r>
              <a:rPr lang="en-US" sz="4800" strike="noStrike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Ethnicité</a:t>
            </a:r>
            <a:r>
              <a:rPr lang="en-US" sz="4800" strike="noStrike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et choc des cultures</a:t>
            </a: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entury Gothic"/>
              <a:buAutoNum type="arabicPeriod"/>
            </a:pPr>
            <a:r>
              <a:rPr lang="en-US" sz="4800" strike="noStrike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Imaginaire</a:t>
            </a:r>
            <a:r>
              <a:rPr lang="en-US" sz="4800" strike="noStrike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4800" strike="noStrike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géopolitique</a:t>
            </a:r>
            <a:endParaRPr lang="en-US" sz="4800" strike="noStrike" spc="-1" dirty="0">
              <a:solidFill>
                <a:srgbClr val="00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D9B074BA-8D4E-491C-A0EA-51FE88F1FA4B}"/>
              </a:ext>
            </a:extLst>
          </p:cNvPr>
          <p:cNvSpPr/>
          <p:nvPr/>
        </p:nvSpPr>
        <p:spPr>
          <a:xfrm>
            <a:off x="1961804" y="8834109"/>
            <a:ext cx="18891712" cy="3348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https://cdn.ymaws.com/www.igda.org/resource/collection/2DA60D94-0F74-46B1-A9E2-F2CE8B72EA4D/Best_Practices_for_Game_Translation_FR_1.1.pdf</a:t>
            </a:r>
            <a:endParaRPr lang="fr-FR" sz="3200" b="0" strike="noStrike" spc="-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D038D3-79E5-4360-B178-094CA1B0A2E7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426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2"/>
          </p:nvPr>
        </p:nvSpPr>
        <p:spPr>
          <a:xfrm>
            <a:off x="0" y="-52251"/>
            <a:ext cx="18288000" cy="4129088"/>
          </a:xfrm>
        </p:spPr>
      </p:sp>
      <p:sp>
        <p:nvSpPr>
          <p:cNvPr id="41" name="Прямоугольник 40"/>
          <p:cNvSpPr/>
          <p:nvPr/>
        </p:nvSpPr>
        <p:spPr>
          <a:xfrm rot="10800000">
            <a:off x="1" y="0"/>
            <a:ext cx="18287999" cy="4124326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cs typeface="Mongolian Baiti" panose="03000500000000000000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500939" y="7897019"/>
            <a:ext cx="3286124" cy="1455621"/>
            <a:chOff x="7861558" y="7897019"/>
            <a:chExt cx="3286124" cy="1455621"/>
          </a:xfrm>
        </p:grpSpPr>
        <p:sp>
          <p:nvSpPr>
            <p:cNvPr id="17" name="TextBox 16"/>
            <p:cNvSpPr txBox="1"/>
            <p:nvPr/>
          </p:nvSpPr>
          <p:spPr>
            <a:xfrm>
              <a:off x="7861558" y="8327872"/>
              <a:ext cx="3286124" cy="102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0000"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Dangereux</a:t>
              </a:r>
              <a:r>
                <a:rPr lang="en-US" sz="1400" i="1" dirty="0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élément</a:t>
              </a:r>
              <a:r>
                <a:rPr lang="en-US" sz="1400" i="1" dirty="0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étranger</a:t>
              </a:r>
              <a:r>
                <a:rPr lang="en-US" sz="1400" i="1" dirty="0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 qui, </a:t>
              </a:r>
              <a:r>
                <a:rPr lang="en-US" sz="1400" i="1" dirty="0" err="1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en</a:t>
              </a:r>
              <a:r>
                <a:rPr lang="en-US" sz="1400" i="1" dirty="0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 contact avec un </a:t>
              </a:r>
              <a:r>
                <a:rPr lang="en-US" sz="1400" i="1" dirty="0" err="1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gameur</a:t>
              </a:r>
              <a:r>
                <a:rPr lang="en-US" sz="1400" i="1" dirty="0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, </a:t>
              </a:r>
              <a:r>
                <a:rPr lang="en-US" sz="1400" i="1" dirty="0" err="1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provoque</a:t>
              </a:r>
              <a:r>
                <a:rPr lang="en-US" sz="1400" i="1" dirty="0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 des </a:t>
              </a:r>
              <a:r>
                <a:rPr lang="en-US" sz="1400" i="1" dirty="0" err="1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éruptions</a:t>
              </a:r>
              <a:r>
                <a:rPr lang="en-US" sz="1400" i="1" dirty="0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cutanées</a:t>
              </a:r>
              <a:r>
                <a:rPr lang="ru-RU" sz="1400" i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.</a:t>
              </a:r>
              <a:r>
                <a:rPr lang="fr-BE" sz="1400" i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*</a:t>
              </a:r>
              <a:endParaRPr lang="ru-RU" sz="1400" i="1" spc="-1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golian Baiti" panose="03000500000000000000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12638" y="7897019"/>
              <a:ext cx="27839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Mongolian Baiti" panose="03000500000000000000" pitchFamily="66" charset="0"/>
                  <a:ea typeface="Merriweather Bold" panose="02060503050406030704" pitchFamily="18" charset="-52"/>
                  <a:cs typeface="Mongolian Baiti" panose="03000500000000000000" pitchFamily="66" charset="0"/>
                </a:rPr>
                <a:t>Sushi</a:t>
              </a:r>
              <a:endParaRPr lang="ru-RU" sz="2200" b="1" dirty="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Mongolian Baiti" panose="03000500000000000000" pitchFamily="66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1581" y="4890671"/>
            <a:ext cx="5235869" cy="114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Considéré</a:t>
            </a:r>
            <a:r>
              <a:rPr lang="en-US" sz="2400" dirty="0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comme</a:t>
            </a:r>
            <a:r>
              <a:rPr lang="en-US" sz="2400" dirty="0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une</a:t>
            </a:r>
            <a:r>
              <a:rPr lang="en-US" sz="2400" dirty="0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erreur</a:t>
            </a:r>
            <a:r>
              <a:rPr lang="en-US" sz="2400" dirty="0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traduction</a:t>
            </a:r>
            <a:endParaRPr lang="ru-RU" sz="2400" spc="-150" dirty="0">
              <a:solidFill>
                <a:schemeClr val="bg1"/>
              </a:solidFill>
              <a:latin typeface="Merriweather Light" panose="02060503050406030704" pitchFamily="18" charset="-52"/>
              <a:ea typeface="Open Sans Light" panose="020B03060305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32981" y="4890671"/>
            <a:ext cx="5235869" cy="131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Enjeux</a:t>
            </a:r>
            <a:r>
              <a:rPr lang="en-US" sz="2800" dirty="0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 : </a:t>
            </a:r>
          </a:p>
          <a:p>
            <a:pPr defTabSz="36000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Education </a:t>
            </a:r>
            <a:r>
              <a:rPr lang="en-US" sz="2800" dirty="0" err="1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culturelle</a:t>
            </a:r>
            <a:r>
              <a:rPr lang="en-US" sz="2800" dirty="0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 des </a:t>
            </a:r>
            <a:r>
              <a:rPr lang="en-US" sz="2800" dirty="0" err="1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joueurs</a:t>
            </a:r>
            <a:r>
              <a:rPr lang="en-US" sz="2800" dirty="0">
                <a:solidFill>
                  <a:schemeClr val="bg1"/>
                </a:solidFill>
                <a:latin typeface="Mongolian Baiti" panose="03000500000000000000" pitchFamily="66" charset="0"/>
                <a:ea typeface="Open Sans Light" panose="020B0306030504020204" pitchFamily="34" charset="0"/>
                <a:cs typeface="Mongolian Baiti" panose="03000500000000000000" pitchFamily="66" charset="0"/>
              </a:rPr>
              <a:t> </a:t>
            </a:r>
            <a:endParaRPr lang="en-US" sz="2800" spc="-150" dirty="0">
              <a:solidFill>
                <a:schemeClr val="bg1"/>
              </a:solidFill>
              <a:latin typeface="Mongolian Baiti" panose="03000500000000000000" pitchFamily="66" charset="0"/>
              <a:ea typeface="Open Sans Light" panose="020B0306030504020204" pitchFamily="34" charset="0"/>
              <a:cs typeface="Mongolian Baiti" panose="03000500000000000000" pitchFamily="66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482059" y="889915"/>
            <a:ext cx="9323882" cy="1636052"/>
            <a:chOff x="2971800" y="889915"/>
            <a:chExt cx="12344400" cy="1636052"/>
          </a:xfrm>
        </p:grpSpPr>
        <p:sp>
          <p:nvSpPr>
            <p:cNvPr id="39" name="TextBox 38"/>
            <p:cNvSpPr txBox="1"/>
            <p:nvPr/>
          </p:nvSpPr>
          <p:spPr>
            <a:xfrm>
              <a:off x="2971800" y="889915"/>
              <a:ext cx="1234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dirty="0" err="1">
                  <a:solidFill>
                    <a:schemeClr val="bg2"/>
                  </a:solidFill>
                  <a:latin typeface="Mongolian Baiti" panose="03000500000000000000" pitchFamily="66" charset="0"/>
                  <a:ea typeface="Roboto Black" panose="02000000000000000000" pitchFamily="2" charset="0"/>
                  <a:cs typeface="Mongolian Baiti" panose="03000500000000000000" pitchFamily="66" charset="0"/>
                </a:rPr>
                <a:t>Iwakan</a:t>
              </a:r>
              <a:r>
                <a:rPr lang="en-US" sz="7000" dirty="0">
                  <a:solidFill>
                    <a:schemeClr val="bg2"/>
                  </a:solidFill>
                  <a:latin typeface="Mongolian Baiti" panose="03000500000000000000" pitchFamily="66" charset="0"/>
                  <a:ea typeface="Roboto Black" panose="02000000000000000000" pitchFamily="2" charset="0"/>
                  <a:cs typeface="Mongolian Baiti" panose="03000500000000000000" pitchFamily="66" charset="0"/>
                </a:rPr>
                <a:t> </a:t>
              </a:r>
              <a:r>
                <a:rPr lang="ja-JP" altLang="fr-FR" sz="7200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違和感</a:t>
              </a:r>
              <a:endParaRPr lang="ru-RU" sz="7000" dirty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Mongolian Baiti" panose="03000500000000000000" pitchFamily="66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79702" y="2064302"/>
              <a:ext cx="6128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Sentiment </a:t>
              </a:r>
              <a:r>
                <a:rPr lang="en-US" sz="2400" dirty="0" err="1">
                  <a:solidFill>
                    <a:schemeClr val="bg2"/>
                  </a:solidFill>
                  <a:latin typeface="Mongolian Baiti" panose="03000500000000000000" pitchFamily="66" charset="0"/>
                  <a:ea typeface="Roboto Light" panose="02000000000000000000" pitchFamily="2" charset="0"/>
                  <a:cs typeface="Mongolian Baiti" panose="03000500000000000000" pitchFamily="66" charset="0"/>
                </a:rPr>
                <a:t>d’incongruité</a:t>
              </a:r>
              <a:endParaRPr lang="ru-RU" sz="2400" dirty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golian Baiti" panose="03000500000000000000" pitchFamily="66" charset="0"/>
              </a:endParaRPr>
            </a:p>
          </p:txBody>
        </p:sp>
      </p:grpSp>
      <p:pic>
        <p:nvPicPr>
          <p:cNvPr id="5" name="Espace réservé pour une image  4" descr="Une image contenant sushi, alimentation, gâteau, assis&#10;&#10;Description générée automatiquement">
            <a:extLst>
              <a:ext uri="{FF2B5EF4-FFF2-40B4-BE49-F238E27FC236}">
                <a16:creationId xmlns:a16="http://schemas.microsoft.com/office/drawing/2014/main" id="{7473976D-030E-4015-88EA-BFBC7BCC05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0" r="31520"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B8CEA1-8666-4EC5-9CB1-2F1394DD723A}"/>
              </a:ext>
            </a:extLst>
          </p:cNvPr>
          <p:cNvSpPr txBox="1"/>
          <p:nvPr/>
        </p:nvSpPr>
        <p:spPr>
          <a:xfrm>
            <a:off x="14499206" y="9682090"/>
            <a:ext cx="351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latin typeface="Mongolian Baiti" panose="03000500000000000000" pitchFamily="66" charset="0"/>
                <a:cs typeface="Mongolian Baiti" panose="03000500000000000000" pitchFamily="66" charset="0"/>
              </a:rPr>
              <a:t>* Ne pas donner à manger aux ours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E06EA0-712E-44F4-A746-78FC178EC701}"/>
              </a:ext>
            </a:extLst>
          </p:cNvPr>
          <p:cNvSpPr txBox="1"/>
          <p:nvPr/>
        </p:nvSpPr>
        <p:spPr>
          <a:xfrm>
            <a:off x="0" y="3489074"/>
            <a:ext cx="7502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Mandiberg</a:t>
            </a:r>
            <a:r>
              <a:rPr lang="en-US" sz="1600" dirty="0"/>
              <a:t> Stephen (2015), Playing (with) the Trace: Localized Culture in Phoenix Wright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fr-BE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AB7585-1FF6-4888-95BB-2094F1FFD541}"/>
              </a:ext>
            </a:extLst>
          </p:cNvPr>
          <p:cNvSpPr/>
          <p:nvPr/>
        </p:nvSpPr>
        <p:spPr>
          <a:xfrm>
            <a:off x="274643" y="882550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655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971799" y="392970"/>
            <a:ext cx="1234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Comment </a:t>
            </a:r>
            <a:r>
              <a:rPr lang="en-US" sz="6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situer</a:t>
            </a:r>
            <a:r>
              <a:rPr lang="en-US" sz="6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le </a:t>
            </a:r>
            <a:r>
              <a:rPr lang="en-US" sz="6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traducteur</a:t>
            </a:r>
            <a:r>
              <a:rPr lang="en-US" sz="6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dans </a:t>
            </a:r>
            <a:r>
              <a:rPr lang="en-US" sz="6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mon</a:t>
            </a:r>
            <a:r>
              <a:rPr lang="en-US" sz="6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paradigme</a:t>
            </a:r>
            <a:r>
              <a:rPr lang="en-US" sz="6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? </a:t>
            </a:r>
            <a:endParaRPr lang="ru-RU" sz="6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1438274" y="3045419"/>
            <a:ext cx="4352925" cy="5810574"/>
          </a:xfrm>
          <a:custGeom>
            <a:avLst/>
            <a:gdLst>
              <a:gd name="connsiteX0" fmla="*/ 0 w 4352925"/>
              <a:gd name="connsiteY0" fmla="*/ 5562601 h 5810574"/>
              <a:gd name="connsiteX1" fmla="*/ 4352925 w 4352925"/>
              <a:gd name="connsiteY1" fmla="*/ 5562601 h 5810574"/>
              <a:gd name="connsiteX2" fmla="*/ 4352925 w 4352925"/>
              <a:gd name="connsiteY2" fmla="*/ 5810574 h 5810574"/>
              <a:gd name="connsiteX3" fmla="*/ 0 w 4352925"/>
              <a:gd name="connsiteY3" fmla="*/ 5810574 h 5810574"/>
              <a:gd name="connsiteX4" fmla="*/ 2176463 w 4352925"/>
              <a:gd name="connsiteY4" fmla="*/ 918990 h 5810574"/>
              <a:gd name="connsiteX5" fmla="*/ 950103 w 4352925"/>
              <a:gd name="connsiteY5" fmla="*/ 2145348 h 5810574"/>
              <a:gd name="connsiteX6" fmla="*/ 2176463 w 4352925"/>
              <a:gd name="connsiteY6" fmla="*/ 3371706 h 5810574"/>
              <a:gd name="connsiteX7" fmla="*/ 3402822 w 4352925"/>
              <a:gd name="connsiteY7" fmla="*/ 2145348 h 5810574"/>
              <a:gd name="connsiteX8" fmla="*/ 2176463 w 4352925"/>
              <a:gd name="connsiteY8" fmla="*/ 918990 h 5810574"/>
              <a:gd name="connsiteX9" fmla="*/ 2176464 w 4352925"/>
              <a:gd name="connsiteY9" fmla="*/ 815759 h 5810574"/>
              <a:gd name="connsiteX10" fmla="*/ 3506056 w 4352925"/>
              <a:gd name="connsiteY10" fmla="*/ 2145349 h 5810574"/>
              <a:gd name="connsiteX11" fmla="*/ 2176464 w 4352925"/>
              <a:gd name="connsiteY11" fmla="*/ 3474941 h 5810574"/>
              <a:gd name="connsiteX12" fmla="*/ 846873 w 4352925"/>
              <a:gd name="connsiteY12" fmla="*/ 2145349 h 5810574"/>
              <a:gd name="connsiteX13" fmla="*/ 2176464 w 4352925"/>
              <a:gd name="connsiteY13" fmla="*/ 815759 h 5810574"/>
              <a:gd name="connsiteX14" fmla="*/ 2176463 w 4352925"/>
              <a:gd name="connsiteY14" fmla="*/ 741790 h 5810574"/>
              <a:gd name="connsiteX15" fmla="*/ 772904 w 4352925"/>
              <a:gd name="connsiteY15" fmla="*/ 2145348 h 5810574"/>
              <a:gd name="connsiteX16" fmla="*/ 2176463 w 4352925"/>
              <a:gd name="connsiteY16" fmla="*/ 3548906 h 5810574"/>
              <a:gd name="connsiteX17" fmla="*/ 3580022 w 4352925"/>
              <a:gd name="connsiteY17" fmla="*/ 2145348 h 5810574"/>
              <a:gd name="connsiteX18" fmla="*/ 2176463 w 4352925"/>
              <a:gd name="connsiteY18" fmla="*/ 741790 h 5810574"/>
              <a:gd name="connsiteX19" fmla="*/ 2176461 w 4352925"/>
              <a:gd name="connsiteY19" fmla="*/ 0 h 5810574"/>
              <a:gd name="connsiteX20" fmla="*/ 4352924 w 4352925"/>
              <a:gd name="connsiteY20" fmla="*/ 2176463 h 5810574"/>
              <a:gd name="connsiteX21" fmla="*/ 4352924 w 4352925"/>
              <a:gd name="connsiteY21" fmla="*/ 0 h 5810574"/>
              <a:gd name="connsiteX22" fmla="*/ 4352925 w 4352925"/>
              <a:gd name="connsiteY22" fmla="*/ 0 h 5810574"/>
              <a:gd name="connsiteX23" fmla="*/ 4352925 w 4352925"/>
              <a:gd name="connsiteY23" fmla="*/ 5562600 h 5810574"/>
              <a:gd name="connsiteX24" fmla="*/ 0 w 4352925"/>
              <a:gd name="connsiteY24" fmla="*/ 5562600 h 5810574"/>
              <a:gd name="connsiteX25" fmla="*/ 0 w 4352925"/>
              <a:gd name="connsiteY25" fmla="*/ 2176437 h 5810574"/>
              <a:gd name="connsiteX26" fmla="*/ 11237 w 4352925"/>
              <a:gd name="connsiteY26" fmla="*/ 1953932 h 5810574"/>
              <a:gd name="connsiteX27" fmla="*/ 2176461 w 4352925"/>
              <a:gd name="connsiteY27" fmla="*/ 0 h 581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2925" h="5810574">
                <a:moveTo>
                  <a:pt x="0" y="5562601"/>
                </a:moveTo>
                <a:lnTo>
                  <a:pt x="4352925" y="5562601"/>
                </a:lnTo>
                <a:lnTo>
                  <a:pt x="4352925" y="5810574"/>
                </a:lnTo>
                <a:lnTo>
                  <a:pt x="0" y="5810574"/>
                </a:lnTo>
                <a:close/>
                <a:moveTo>
                  <a:pt x="2176463" y="918990"/>
                </a:moveTo>
                <a:cubicBezTo>
                  <a:pt x="1499163" y="918990"/>
                  <a:pt x="950103" y="1468049"/>
                  <a:pt x="950103" y="2145348"/>
                </a:cubicBezTo>
                <a:cubicBezTo>
                  <a:pt x="950103" y="2822647"/>
                  <a:pt x="1499163" y="3371706"/>
                  <a:pt x="2176463" y="3371706"/>
                </a:cubicBezTo>
                <a:cubicBezTo>
                  <a:pt x="2853762" y="3371706"/>
                  <a:pt x="3402822" y="2822647"/>
                  <a:pt x="3402822" y="2145348"/>
                </a:cubicBezTo>
                <a:cubicBezTo>
                  <a:pt x="3402822" y="1468049"/>
                  <a:pt x="2853762" y="918990"/>
                  <a:pt x="2176463" y="918990"/>
                </a:cubicBezTo>
                <a:close/>
                <a:moveTo>
                  <a:pt x="2176464" y="815759"/>
                </a:moveTo>
                <a:cubicBezTo>
                  <a:pt x="2910777" y="815759"/>
                  <a:pt x="3506056" y="1411037"/>
                  <a:pt x="3506056" y="2145349"/>
                </a:cubicBezTo>
                <a:cubicBezTo>
                  <a:pt x="3506056" y="2879663"/>
                  <a:pt x="2910777" y="3474941"/>
                  <a:pt x="2176464" y="3474941"/>
                </a:cubicBezTo>
                <a:cubicBezTo>
                  <a:pt x="1442152" y="3474941"/>
                  <a:pt x="846873" y="2879663"/>
                  <a:pt x="846873" y="2145349"/>
                </a:cubicBezTo>
                <a:cubicBezTo>
                  <a:pt x="846873" y="1411037"/>
                  <a:pt x="1442152" y="815759"/>
                  <a:pt x="2176464" y="815759"/>
                </a:cubicBezTo>
                <a:close/>
                <a:moveTo>
                  <a:pt x="2176463" y="741790"/>
                </a:moveTo>
                <a:cubicBezTo>
                  <a:pt x="1401299" y="741790"/>
                  <a:pt x="772904" y="1370184"/>
                  <a:pt x="772904" y="2145348"/>
                </a:cubicBezTo>
                <a:cubicBezTo>
                  <a:pt x="772904" y="2920512"/>
                  <a:pt x="1401299" y="3548906"/>
                  <a:pt x="2176463" y="3548906"/>
                </a:cubicBezTo>
                <a:cubicBezTo>
                  <a:pt x="2951627" y="3548906"/>
                  <a:pt x="3580022" y="2920512"/>
                  <a:pt x="3580022" y="2145348"/>
                </a:cubicBezTo>
                <a:cubicBezTo>
                  <a:pt x="3580022" y="1370184"/>
                  <a:pt x="2951627" y="741790"/>
                  <a:pt x="2176463" y="741790"/>
                </a:cubicBezTo>
                <a:close/>
                <a:moveTo>
                  <a:pt x="2176461" y="0"/>
                </a:moveTo>
                <a:cubicBezTo>
                  <a:pt x="3378489" y="0"/>
                  <a:pt x="4352924" y="974435"/>
                  <a:pt x="4352924" y="2176463"/>
                </a:cubicBezTo>
                <a:lnTo>
                  <a:pt x="4352924" y="0"/>
                </a:lnTo>
                <a:lnTo>
                  <a:pt x="4352925" y="0"/>
                </a:lnTo>
                <a:lnTo>
                  <a:pt x="4352925" y="5562600"/>
                </a:lnTo>
                <a:lnTo>
                  <a:pt x="0" y="5562600"/>
                </a:lnTo>
                <a:lnTo>
                  <a:pt x="0" y="2176437"/>
                </a:lnTo>
                <a:lnTo>
                  <a:pt x="11237" y="1953932"/>
                </a:lnTo>
                <a:cubicBezTo>
                  <a:pt x="122693" y="856437"/>
                  <a:pt x="1049561" y="0"/>
                  <a:pt x="21764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87675" y="7017543"/>
            <a:ext cx="3254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Littératie</a:t>
            </a:r>
            <a:r>
              <a:rPr lang="en-US" sz="2200" dirty="0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médiatique</a:t>
            </a:r>
            <a:endParaRPr lang="ru-RU" sz="2200" dirty="0">
              <a:solidFill>
                <a:schemeClr val="bg2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38275" y="8700083"/>
            <a:ext cx="4352924" cy="155910"/>
          </a:xfrm>
          <a:prstGeom prst="rect">
            <a:avLst/>
          </a:prstGeom>
          <a:solidFill>
            <a:schemeClr val="bg2">
              <a:alpha val="3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Полилиния 50"/>
          <p:cNvSpPr/>
          <p:nvPr/>
        </p:nvSpPr>
        <p:spPr>
          <a:xfrm>
            <a:off x="6967537" y="3045419"/>
            <a:ext cx="4352925" cy="5810574"/>
          </a:xfrm>
          <a:custGeom>
            <a:avLst/>
            <a:gdLst>
              <a:gd name="connsiteX0" fmla="*/ 0 w 4352925"/>
              <a:gd name="connsiteY0" fmla="*/ 5562601 h 5810574"/>
              <a:gd name="connsiteX1" fmla="*/ 4352925 w 4352925"/>
              <a:gd name="connsiteY1" fmla="*/ 5562601 h 5810574"/>
              <a:gd name="connsiteX2" fmla="*/ 4352925 w 4352925"/>
              <a:gd name="connsiteY2" fmla="*/ 5810574 h 5810574"/>
              <a:gd name="connsiteX3" fmla="*/ 0 w 4352925"/>
              <a:gd name="connsiteY3" fmla="*/ 5810574 h 5810574"/>
              <a:gd name="connsiteX4" fmla="*/ 2176463 w 4352925"/>
              <a:gd name="connsiteY4" fmla="*/ 918990 h 5810574"/>
              <a:gd name="connsiteX5" fmla="*/ 950103 w 4352925"/>
              <a:gd name="connsiteY5" fmla="*/ 2145348 h 5810574"/>
              <a:gd name="connsiteX6" fmla="*/ 2176463 w 4352925"/>
              <a:gd name="connsiteY6" fmla="*/ 3371706 h 5810574"/>
              <a:gd name="connsiteX7" fmla="*/ 3402822 w 4352925"/>
              <a:gd name="connsiteY7" fmla="*/ 2145348 h 5810574"/>
              <a:gd name="connsiteX8" fmla="*/ 2176463 w 4352925"/>
              <a:gd name="connsiteY8" fmla="*/ 918990 h 5810574"/>
              <a:gd name="connsiteX9" fmla="*/ 2176464 w 4352925"/>
              <a:gd name="connsiteY9" fmla="*/ 815759 h 5810574"/>
              <a:gd name="connsiteX10" fmla="*/ 3506056 w 4352925"/>
              <a:gd name="connsiteY10" fmla="*/ 2145349 h 5810574"/>
              <a:gd name="connsiteX11" fmla="*/ 2176464 w 4352925"/>
              <a:gd name="connsiteY11" fmla="*/ 3474941 h 5810574"/>
              <a:gd name="connsiteX12" fmla="*/ 846873 w 4352925"/>
              <a:gd name="connsiteY12" fmla="*/ 2145349 h 5810574"/>
              <a:gd name="connsiteX13" fmla="*/ 2176464 w 4352925"/>
              <a:gd name="connsiteY13" fmla="*/ 815759 h 5810574"/>
              <a:gd name="connsiteX14" fmla="*/ 2176463 w 4352925"/>
              <a:gd name="connsiteY14" fmla="*/ 741790 h 5810574"/>
              <a:gd name="connsiteX15" fmla="*/ 772904 w 4352925"/>
              <a:gd name="connsiteY15" fmla="*/ 2145348 h 5810574"/>
              <a:gd name="connsiteX16" fmla="*/ 2176463 w 4352925"/>
              <a:gd name="connsiteY16" fmla="*/ 3548906 h 5810574"/>
              <a:gd name="connsiteX17" fmla="*/ 3580022 w 4352925"/>
              <a:gd name="connsiteY17" fmla="*/ 2145348 h 5810574"/>
              <a:gd name="connsiteX18" fmla="*/ 2176463 w 4352925"/>
              <a:gd name="connsiteY18" fmla="*/ 741790 h 5810574"/>
              <a:gd name="connsiteX19" fmla="*/ 2176461 w 4352925"/>
              <a:gd name="connsiteY19" fmla="*/ 0 h 5810574"/>
              <a:gd name="connsiteX20" fmla="*/ 4352924 w 4352925"/>
              <a:gd name="connsiteY20" fmla="*/ 2176463 h 5810574"/>
              <a:gd name="connsiteX21" fmla="*/ 4352924 w 4352925"/>
              <a:gd name="connsiteY21" fmla="*/ 0 h 5810574"/>
              <a:gd name="connsiteX22" fmla="*/ 4352925 w 4352925"/>
              <a:gd name="connsiteY22" fmla="*/ 0 h 5810574"/>
              <a:gd name="connsiteX23" fmla="*/ 4352925 w 4352925"/>
              <a:gd name="connsiteY23" fmla="*/ 5562600 h 5810574"/>
              <a:gd name="connsiteX24" fmla="*/ 0 w 4352925"/>
              <a:gd name="connsiteY24" fmla="*/ 5562600 h 5810574"/>
              <a:gd name="connsiteX25" fmla="*/ 0 w 4352925"/>
              <a:gd name="connsiteY25" fmla="*/ 2176437 h 5810574"/>
              <a:gd name="connsiteX26" fmla="*/ 11237 w 4352925"/>
              <a:gd name="connsiteY26" fmla="*/ 1953932 h 5810574"/>
              <a:gd name="connsiteX27" fmla="*/ 2176461 w 4352925"/>
              <a:gd name="connsiteY27" fmla="*/ 0 h 581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2925" h="5810574">
                <a:moveTo>
                  <a:pt x="0" y="5562601"/>
                </a:moveTo>
                <a:lnTo>
                  <a:pt x="4352925" y="5562601"/>
                </a:lnTo>
                <a:lnTo>
                  <a:pt x="4352925" y="5810574"/>
                </a:lnTo>
                <a:lnTo>
                  <a:pt x="0" y="5810574"/>
                </a:lnTo>
                <a:close/>
                <a:moveTo>
                  <a:pt x="2176463" y="918990"/>
                </a:moveTo>
                <a:cubicBezTo>
                  <a:pt x="1499163" y="918990"/>
                  <a:pt x="950103" y="1468049"/>
                  <a:pt x="950103" y="2145348"/>
                </a:cubicBezTo>
                <a:cubicBezTo>
                  <a:pt x="950103" y="2822647"/>
                  <a:pt x="1499163" y="3371706"/>
                  <a:pt x="2176463" y="3371706"/>
                </a:cubicBezTo>
                <a:cubicBezTo>
                  <a:pt x="2853762" y="3371706"/>
                  <a:pt x="3402822" y="2822647"/>
                  <a:pt x="3402822" y="2145348"/>
                </a:cubicBezTo>
                <a:cubicBezTo>
                  <a:pt x="3402822" y="1468049"/>
                  <a:pt x="2853762" y="918990"/>
                  <a:pt x="2176463" y="918990"/>
                </a:cubicBezTo>
                <a:close/>
                <a:moveTo>
                  <a:pt x="2176464" y="815759"/>
                </a:moveTo>
                <a:cubicBezTo>
                  <a:pt x="2910777" y="815759"/>
                  <a:pt x="3506056" y="1411037"/>
                  <a:pt x="3506056" y="2145349"/>
                </a:cubicBezTo>
                <a:cubicBezTo>
                  <a:pt x="3506056" y="2879663"/>
                  <a:pt x="2910777" y="3474941"/>
                  <a:pt x="2176464" y="3474941"/>
                </a:cubicBezTo>
                <a:cubicBezTo>
                  <a:pt x="1442152" y="3474941"/>
                  <a:pt x="846873" y="2879663"/>
                  <a:pt x="846873" y="2145349"/>
                </a:cubicBezTo>
                <a:cubicBezTo>
                  <a:pt x="846873" y="1411037"/>
                  <a:pt x="1442152" y="815759"/>
                  <a:pt x="2176464" y="815759"/>
                </a:cubicBezTo>
                <a:close/>
                <a:moveTo>
                  <a:pt x="2176463" y="741790"/>
                </a:moveTo>
                <a:cubicBezTo>
                  <a:pt x="1401299" y="741790"/>
                  <a:pt x="772904" y="1370184"/>
                  <a:pt x="772904" y="2145348"/>
                </a:cubicBezTo>
                <a:cubicBezTo>
                  <a:pt x="772904" y="2920512"/>
                  <a:pt x="1401299" y="3548906"/>
                  <a:pt x="2176463" y="3548906"/>
                </a:cubicBezTo>
                <a:cubicBezTo>
                  <a:pt x="2951627" y="3548906"/>
                  <a:pt x="3580022" y="2920512"/>
                  <a:pt x="3580022" y="2145348"/>
                </a:cubicBezTo>
                <a:cubicBezTo>
                  <a:pt x="3580022" y="1370184"/>
                  <a:pt x="2951627" y="741790"/>
                  <a:pt x="2176463" y="741790"/>
                </a:cubicBezTo>
                <a:close/>
                <a:moveTo>
                  <a:pt x="2176461" y="0"/>
                </a:moveTo>
                <a:cubicBezTo>
                  <a:pt x="3378489" y="0"/>
                  <a:pt x="4352924" y="974435"/>
                  <a:pt x="4352924" y="2176463"/>
                </a:cubicBezTo>
                <a:lnTo>
                  <a:pt x="4352924" y="0"/>
                </a:lnTo>
                <a:lnTo>
                  <a:pt x="4352925" y="0"/>
                </a:lnTo>
                <a:lnTo>
                  <a:pt x="4352925" y="5562600"/>
                </a:lnTo>
                <a:lnTo>
                  <a:pt x="0" y="5562600"/>
                </a:lnTo>
                <a:lnTo>
                  <a:pt x="0" y="2176437"/>
                </a:lnTo>
                <a:lnTo>
                  <a:pt x="11237" y="1953932"/>
                </a:lnTo>
                <a:cubicBezTo>
                  <a:pt x="122693" y="856437"/>
                  <a:pt x="1049561" y="0"/>
                  <a:pt x="21764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752018" y="7022697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Littératie</a:t>
            </a:r>
            <a:r>
              <a:rPr lang="en-US" sz="2200" dirty="0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ludique</a:t>
            </a:r>
            <a:endParaRPr lang="ru-RU" sz="2200" dirty="0">
              <a:solidFill>
                <a:schemeClr val="bg2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67538" y="8700083"/>
            <a:ext cx="4352924" cy="155910"/>
          </a:xfrm>
          <a:prstGeom prst="rect">
            <a:avLst/>
          </a:prstGeom>
          <a:solidFill>
            <a:schemeClr val="bg2">
              <a:alpha val="3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Полилиния 65"/>
          <p:cNvSpPr/>
          <p:nvPr/>
        </p:nvSpPr>
        <p:spPr>
          <a:xfrm>
            <a:off x="12496800" y="3045419"/>
            <a:ext cx="4352925" cy="5810574"/>
          </a:xfrm>
          <a:custGeom>
            <a:avLst/>
            <a:gdLst>
              <a:gd name="connsiteX0" fmla="*/ 0 w 4352925"/>
              <a:gd name="connsiteY0" fmla="*/ 5562601 h 5810574"/>
              <a:gd name="connsiteX1" fmla="*/ 4352925 w 4352925"/>
              <a:gd name="connsiteY1" fmla="*/ 5562601 h 5810574"/>
              <a:gd name="connsiteX2" fmla="*/ 4352925 w 4352925"/>
              <a:gd name="connsiteY2" fmla="*/ 5810574 h 5810574"/>
              <a:gd name="connsiteX3" fmla="*/ 0 w 4352925"/>
              <a:gd name="connsiteY3" fmla="*/ 5810574 h 5810574"/>
              <a:gd name="connsiteX4" fmla="*/ 2176463 w 4352925"/>
              <a:gd name="connsiteY4" fmla="*/ 918990 h 5810574"/>
              <a:gd name="connsiteX5" fmla="*/ 950103 w 4352925"/>
              <a:gd name="connsiteY5" fmla="*/ 2145348 h 5810574"/>
              <a:gd name="connsiteX6" fmla="*/ 2176463 w 4352925"/>
              <a:gd name="connsiteY6" fmla="*/ 3371706 h 5810574"/>
              <a:gd name="connsiteX7" fmla="*/ 3402822 w 4352925"/>
              <a:gd name="connsiteY7" fmla="*/ 2145348 h 5810574"/>
              <a:gd name="connsiteX8" fmla="*/ 2176463 w 4352925"/>
              <a:gd name="connsiteY8" fmla="*/ 918990 h 5810574"/>
              <a:gd name="connsiteX9" fmla="*/ 2176464 w 4352925"/>
              <a:gd name="connsiteY9" fmla="*/ 815759 h 5810574"/>
              <a:gd name="connsiteX10" fmla="*/ 3506056 w 4352925"/>
              <a:gd name="connsiteY10" fmla="*/ 2145349 h 5810574"/>
              <a:gd name="connsiteX11" fmla="*/ 2176464 w 4352925"/>
              <a:gd name="connsiteY11" fmla="*/ 3474941 h 5810574"/>
              <a:gd name="connsiteX12" fmla="*/ 846873 w 4352925"/>
              <a:gd name="connsiteY12" fmla="*/ 2145349 h 5810574"/>
              <a:gd name="connsiteX13" fmla="*/ 2176464 w 4352925"/>
              <a:gd name="connsiteY13" fmla="*/ 815759 h 5810574"/>
              <a:gd name="connsiteX14" fmla="*/ 2176463 w 4352925"/>
              <a:gd name="connsiteY14" fmla="*/ 741790 h 5810574"/>
              <a:gd name="connsiteX15" fmla="*/ 772904 w 4352925"/>
              <a:gd name="connsiteY15" fmla="*/ 2145348 h 5810574"/>
              <a:gd name="connsiteX16" fmla="*/ 2176463 w 4352925"/>
              <a:gd name="connsiteY16" fmla="*/ 3548906 h 5810574"/>
              <a:gd name="connsiteX17" fmla="*/ 3580022 w 4352925"/>
              <a:gd name="connsiteY17" fmla="*/ 2145348 h 5810574"/>
              <a:gd name="connsiteX18" fmla="*/ 2176463 w 4352925"/>
              <a:gd name="connsiteY18" fmla="*/ 741790 h 5810574"/>
              <a:gd name="connsiteX19" fmla="*/ 2176461 w 4352925"/>
              <a:gd name="connsiteY19" fmla="*/ 0 h 5810574"/>
              <a:gd name="connsiteX20" fmla="*/ 4352924 w 4352925"/>
              <a:gd name="connsiteY20" fmla="*/ 2176463 h 5810574"/>
              <a:gd name="connsiteX21" fmla="*/ 4352924 w 4352925"/>
              <a:gd name="connsiteY21" fmla="*/ 0 h 5810574"/>
              <a:gd name="connsiteX22" fmla="*/ 4352925 w 4352925"/>
              <a:gd name="connsiteY22" fmla="*/ 0 h 5810574"/>
              <a:gd name="connsiteX23" fmla="*/ 4352925 w 4352925"/>
              <a:gd name="connsiteY23" fmla="*/ 5562600 h 5810574"/>
              <a:gd name="connsiteX24" fmla="*/ 0 w 4352925"/>
              <a:gd name="connsiteY24" fmla="*/ 5562600 h 5810574"/>
              <a:gd name="connsiteX25" fmla="*/ 0 w 4352925"/>
              <a:gd name="connsiteY25" fmla="*/ 2176437 h 5810574"/>
              <a:gd name="connsiteX26" fmla="*/ 11237 w 4352925"/>
              <a:gd name="connsiteY26" fmla="*/ 1953932 h 5810574"/>
              <a:gd name="connsiteX27" fmla="*/ 2176461 w 4352925"/>
              <a:gd name="connsiteY27" fmla="*/ 0 h 581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2925" h="5810574">
                <a:moveTo>
                  <a:pt x="0" y="5562601"/>
                </a:moveTo>
                <a:lnTo>
                  <a:pt x="4352925" y="5562601"/>
                </a:lnTo>
                <a:lnTo>
                  <a:pt x="4352925" y="5810574"/>
                </a:lnTo>
                <a:lnTo>
                  <a:pt x="0" y="5810574"/>
                </a:lnTo>
                <a:close/>
                <a:moveTo>
                  <a:pt x="2176463" y="918990"/>
                </a:moveTo>
                <a:cubicBezTo>
                  <a:pt x="1499163" y="918990"/>
                  <a:pt x="950103" y="1468049"/>
                  <a:pt x="950103" y="2145348"/>
                </a:cubicBezTo>
                <a:cubicBezTo>
                  <a:pt x="950103" y="2822647"/>
                  <a:pt x="1499163" y="3371706"/>
                  <a:pt x="2176463" y="3371706"/>
                </a:cubicBezTo>
                <a:cubicBezTo>
                  <a:pt x="2853762" y="3371706"/>
                  <a:pt x="3402822" y="2822647"/>
                  <a:pt x="3402822" y="2145348"/>
                </a:cubicBezTo>
                <a:cubicBezTo>
                  <a:pt x="3402822" y="1468049"/>
                  <a:pt x="2853762" y="918990"/>
                  <a:pt x="2176463" y="918990"/>
                </a:cubicBezTo>
                <a:close/>
                <a:moveTo>
                  <a:pt x="2176464" y="815759"/>
                </a:moveTo>
                <a:cubicBezTo>
                  <a:pt x="2910777" y="815759"/>
                  <a:pt x="3506056" y="1411037"/>
                  <a:pt x="3506056" y="2145349"/>
                </a:cubicBezTo>
                <a:cubicBezTo>
                  <a:pt x="3506056" y="2879663"/>
                  <a:pt x="2910777" y="3474941"/>
                  <a:pt x="2176464" y="3474941"/>
                </a:cubicBezTo>
                <a:cubicBezTo>
                  <a:pt x="1442152" y="3474941"/>
                  <a:pt x="846873" y="2879663"/>
                  <a:pt x="846873" y="2145349"/>
                </a:cubicBezTo>
                <a:cubicBezTo>
                  <a:pt x="846873" y="1411037"/>
                  <a:pt x="1442152" y="815759"/>
                  <a:pt x="2176464" y="815759"/>
                </a:cubicBezTo>
                <a:close/>
                <a:moveTo>
                  <a:pt x="2176463" y="741790"/>
                </a:moveTo>
                <a:cubicBezTo>
                  <a:pt x="1401299" y="741790"/>
                  <a:pt x="772904" y="1370184"/>
                  <a:pt x="772904" y="2145348"/>
                </a:cubicBezTo>
                <a:cubicBezTo>
                  <a:pt x="772904" y="2920512"/>
                  <a:pt x="1401299" y="3548906"/>
                  <a:pt x="2176463" y="3548906"/>
                </a:cubicBezTo>
                <a:cubicBezTo>
                  <a:pt x="2951627" y="3548906"/>
                  <a:pt x="3580022" y="2920512"/>
                  <a:pt x="3580022" y="2145348"/>
                </a:cubicBezTo>
                <a:cubicBezTo>
                  <a:pt x="3580022" y="1370184"/>
                  <a:pt x="2951627" y="741790"/>
                  <a:pt x="2176463" y="741790"/>
                </a:cubicBezTo>
                <a:close/>
                <a:moveTo>
                  <a:pt x="2176461" y="0"/>
                </a:moveTo>
                <a:cubicBezTo>
                  <a:pt x="3378489" y="0"/>
                  <a:pt x="4352924" y="974435"/>
                  <a:pt x="4352924" y="2176463"/>
                </a:cubicBezTo>
                <a:lnTo>
                  <a:pt x="4352924" y="0"/>
                </a:lnTo>
                <a:lnTo>
                  <a:pt x="4352925" y="0"/>
                </a:lnTo>
                <a:lnTo>
                  <a:pt x="4352925" y="5562600"/>
                </a:lnTo>
                <a:lnTo>
                  <a:pt x="0" y="5562600"/>
                </a:lnTo>
                <a:lnTo>
                  <a:pt x="0" y="2176437"/>
                </a:lnTo>
                <a:lnTo>
                  <a:pt x="11237" y="1953932"/>
                </a:lnTo>
                <a:cubicBezTo>
                  <a:pt x="122693" y="856437"/>
                  <a:pt x="1049561" y="0"/>
                  <a:pt x="2176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3281281" y="7022697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Capital </a:t>
            </a:r>
            <a:r>
              <a:rPr lang="en-US" sz="22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ludique</a:t>
            </a:r>
            <a:endParaRPr lang="ru-RU" sz="2200" dirty="0">
              <a:solidFill>
                <a:schemeClr val="bg2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2496801" y="8700083"/>
            <a:ext cx="4352924" cy="155910"/>
          </a:xfrm>
          <a:prstGeom prst="rect">
            <a:avLst/>
          </a:prstGeom>
          <a:solidFill>
            <a:schemeClr val="bg2">
              <a:alpha val="3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Shape 2588"/>
          <p:cNvSpPr/>
          <p:nvPr/>
        </p:nvSpPr>
        <p:spPr>
          <a:xfrm>
            <a:off x="14200955" y="4729313"/>
            <a:ext cx="944613" cy="85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22" name="Shape 2588">
            <a:extLst>
              <a:ext uri="{FF2B5EF4-FFF2-40B4-BE49-F238E27FC236}">
                <a16:creationId xmlns:a16="http://schemas.microsoft.com/office/drawing/2014/main" id="{28590640-0F96-45E2-837A-32D0F704E94E}"/>
              </a:ext>
            </a:extLst>
          </p:cNvPr>
          <p:cNvSpPr/>
          <p:nvPr/>
        </p:nvSpPr>
        <p:spPr>
          <a:xfrm>
            <a:off x="8671692" y="4712045"/>
            <a:ext cx="944613" cy="85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23" name="Shape 2588">
            <a:extLst>
              <a:ext uri="{FF2B5EF4-FFF2-40B4-BE49-F238E27FC236}">
                <a16:creationId xmlns:a16="http://schemas.microsoft.com/office/drawing/2014/main" id="{92F9CD98-7B63-4BA1-A2E5-342775FE9D01}"/>
              </a:ext>
            </a:extLst>
          </p:cNvPr>
          <p:cNvSpPr/>
          <p:nvPr/>
        </p:nvSpPr>
        <p:spPr>
          <a:xfrm>
            <a:off x="3142432" y="4714953"/>
            <a:ext cx="944613" cy="85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0AB5BC-3CBA-4313-AFB6-7FF852CD95B6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431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89" y="2002051"/>
            <a:ext cx="13281481" cy="8286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369" y="3324028"/>
            <a:ext cx="6309106" cy="13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000">
              <a:lnSpc>
                <a:spcPct val="150000"/>
              </a:lnSpc>
            </a:pPr>
            <a:r>
              <a:rPr lang="fr-BE" sz="1400" dirty="0">
                <a:solidFill>
                  <a:schemeClr val="bg1"/>
                </a:solidFill>
                <a:latin typeface="Merriweather Light" panose="02060503050406030704" pitchFamily="18" charset="-52"/>
                <a:ea typeface="Open Sans Light" panose="020B0306030504020204" pitchFamily="34" charset="0"/>
                <a:cs typeface="Open Sans Light" panose="020B0306030504020204" pitchFamily="34" charset="0"/>
              </a:rPr>
              <a:t>On se trouve face à des « artéfacts cognitifs » (FASTREZ ET PHILIPPETTE, 2017 : 100) alliant « structures internes (mentales) et externes (matérielles), […] nécessitant des compétences spécifiques, qui sont à la croisée de la technique et de l’informationnel » (ibid.)</a:t>
            </a:r>
            <a:endParaRPr lang="ru-RU" sz="1400" spc="-150" dirty="0">
              <a:solidFill>
                <a:schemeClr val="bg1"/>
              </a:solidFill>
              <a:latin typeface="Merriweather Light" panose="02060503050406030704" pitchFamily="18" charset="-5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5187" y="5361592"/>
            <a:ext cx="4910327" cy="3918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4585" y="5459895"/>
            <a:ext cx="3672128" cy="227087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Artéfacts cognitifs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2269" y="6373598"/>
            <a:ext cx="4910327" cy="3918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1666" y="6440095"/>
            <a:ext cx="3705047" cy="258894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Codes et usages propres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82269" y="889915"/>
            <a:ext cx="11985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Littératie</a:t>
            </a:r>
            <a:r>
              <a:rPr lang="en-US" sz="7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médiatique</a:t>
            </a:r>
            <a:endParaRPr lang="ru-RU" sz="7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id="{07995259-AEC0-4D0A-8DA7-9C84CEC7B89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/>
          <a:srcRect t="2166" b="2166"/>
          <a:stretch/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FD9A34-CD92-4F19-9EC4-6C58E37A66D9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839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 35"/>
          <p:cNvSpPr/>
          <p:nvPr/>
        </p:nvSpPr>
        <p:spPr>
          <a:xfrm>
            <a:off x="13567061" y="4308011"/>
            <a:ext cx="3257550" cy="4037800"/>
          </a:xfrm>
          <a:custGeom>
            <a:avLst/>
            <a:gdLst>
              <a:gd name="connsiteX0" fmla="*/ 0 w 3257550"/>
              <a:gd name="connsiteY0" fmla="*/ 0 h 4037800"/>
              <a:gd name="connsiteX1" fmla="*/ 3257550 w 3257550"/>
              <a:gd name="connsiteY1" fmla="*/ 0 h 4037800"/>
              <a:gd name="connsiteX2" fmla="*/ 3257550 w 3257550"/>
              <a:gd name="connsiteY2" fmla="*/ 3647286 h 4037800"/>
              <a:gd name="connsiteX3" fmla="*/ 2945738 w 3257550"/>
              <a:gd name="connsiteY3" fmla="*/ 4029867 h 4037800"/>
              <a:gd name="connsiteX4" fmla="*/ 2867045 w 3257550"/>
              <a:gd name="connsiteY4" fmla="*/ 4037800 h 4037800"/>
              <a:gd name="connsiteX5" fmla="*/ 390505 w 3257550"/>
              <a:gd name="connsiteY5" fmla="*/ 4037800 h 4037800"/>
              <a:gd name="connsiteX6" fmla="*/ 311813 w 3257550"/>
              <a:gd name="connsiteY6" fmla="*/ 4029867 h 4037800"/>
              <a:gd name="connsiteX7" fmla="*/ 0 w 3257550"/>
              <a:gd name="connsiteY7" fmla="*/ 3647286 h 403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50" h="4037800">
                <a:moveTo>
                  <a:pt x="0" y="0"/>
                </a:moveTo>
                <a:lnTo>
                  <a:pt x="3257550" y="0"/>
                </a:lnTo>
                <a:lnTo>
                  <a:pt x="3257550" y="3647286"/>
                </a:lnTo>
                <a:cubicBezTo>
                  <a:pt x="3257550" y="3836002"/>
                  <a:pt x="3123688" y="3993453"/>
                  <a:pt x="2945738" y="4029867"/>
                </a:cubicBezTo>
                <a:lnTo>
                  <a:pt x="2867045" y="4037800"/>
                </a:lnTo>
                <a:lnTo>
                  <a:pt x="390505" y="4037800"/>
                </a:lnTo>
                <a:lnTo>
                  <a:pt x="311813" y="4029867"/>
                </a:lnTo>
                <a:cubicBezTo>
                  <a:pt x="133862" y="3993453"/>
                  <a:pt x="0" y="3836002"/>
                  <a:pt x="0" y="3647286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Полилиния 34"/>
          <p:cNvSpPr/>
          <p:nvPr/>
        </p:nvSpPr>
        <p:spPr>
          <a:xfrm>
            <a:off x="9533332" y="4308011"/>
            <a:ext cx="3257550" cy="4037800"/>
          </a:xfrm>
          <a:custGeom>
            <a:avLst/>
            <a:gdLst>
              <a:gd name="connsiteX0" fmla="*/ 0 w 3257550"/>
              <a:gd name="connsiteY0" fmla="*/ 0 h 4037800"/>
              <a:gd name="connsiteX1" fmla="*/ 3257550 w 3257550"/>
              <a:gd name="connsiteY1" fmla="*/ 0 h 4037800"/>
              <a:gd name="connsiteX2" fmla="*/ 3257550 w 3257550"/>
              <a:gd name="connsiteY2" fmla="*/ 3647286 h 4037800"/>
              <a:gd name="connsiteX3" fmla="*/ 2945738 w 3257550"/>
              <a:gd name="connsiteY3" fmla="*/ 4029867 h 4037800"/>
              <a:gd name="connsiteX4" fmla="*/ 2867045 w 3257550"/>
              <a:gd name="connsiteY4" fmla="*/ 4037800 h 4037800"/>
              <a:gd name="connsiteX5" fmla="*/ 390505 w 3257550"/>
              <a:gd name="connsiteY5" fmla="*/ 4037800 h 4037800"/>
              <a:gd name="connsiteX6" fmla="*/ 311813 w 3257550"/>
              <a:gd name="connsiteY6" fmla="*/ 4029867 h 4037800"/>
              <a:gd name="connsiteX7" fmla="*/ 0 w 3257550"/>
              <a:gd name="connsiteY7" fmla="*/ 3647286 h 403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50" h="4037800">
                <a:moveTo>
                  <a:pt x="0" y="0"/>
                </a:moveTo>
                <a:lnTo>
                  <a:pt x="3257550" y="0"/>
                </a:lnTo>
                <a:lnTo>
                  <a:pt x="3257550" y="3647286"/>
                </a:lnTo>
                <a:cubicBezTo>
                  <a:pt x="3257550" y="3836002"/>
                  <a:pt x="3123688" y="3993453"/>
                  <a:pt x="2945738" y="4029867"/>
                </a:cubicBezTo>
                <a:lnTo>
                  <a:pt x="2867045" y="4037800"/>
                </a:lnTo>
                <a:lnTo>
                  <a:pt x="390505" y="4037800"/>
                </a:lnTo>
                <a:lnTo>
                  <a:pt x="311813" y="4029867"/>
                </a:lnTo>
                <a:cubicBezTo>
                  <a:pt x="133862" y="3993453"/>
                  <a:pt x="0" y="3836002"/>
                  <a:pt x="0" y="3647286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Полилиния 33"/>
          <p:cNvSpPr/>
          <p:nvPr/>
        </p:nvSpPr>
        <p:spPr>
          <a:xfrm>
            <a:off x="5498361" y="4308011"/>
            <a:ext cx="3257550" cy="4037800"/>
          </a:xfrm>
          <a:custGeom>
            <a:avLst/>
            <a:gdLst>
              <a:gd name="connsiteX0" fmla="*/ 0 w 3257550"/>
              <a:gd name="connsiteY0" fmla="*/ 0 h 4037800"/>
              <a:gd name="connsiteX1" fmla="*/ 3257550 w 3257550"/>
              <a:gd name="connsiteY1" fmla="*/ 0 h 4037800"/>
              <a:gd name="connsiteX2" fmla="*/ 3257550 w 3257550"/>
              <a:gd name="connsiteY2" fmla="*/ 3647286 h 4037800"/>
              <a:gd name="connsiteX3" fmla="*/ 2945738 w 3257550"/>
              <a:gd name="connsiteY3" fmla="*/ 4029867 h 4037800"/>
              <a:gd name="connsiteX4" fmla="*/ 2867045 w 3257550"/>
              <a:gd name="connsiteY4" fmla="*/ 4037800 h 4037800"/>
              <a:gd name="connsiteX5" fmla="*/ 390505 w 3257550"/>
              <a:gd name="connsiteY5" fmla="*/ 4037800 h 4037800"/>
              <a:gd name="connsiteX6" fmla="*/ 311813 w 3257550"/>
              <a:gd name="connsiteY6" fmla="*/ 4029867 h 4037800"/>
              <a:gd name="connsiteX7" fmla="*/ 0 w 3257550"/>
              <a:gd name="connsiteY7" fmla="*/ 3647286 h 403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50" h="4037800">
                <a:moveTo>
                  <a:pt x="0" y="0"/>
                </a:moveTo>
                <a:lnTo>
                  <a:pt x="3257550" y="0"/>
                </a:lnTo>
                <a:lnTo>
                  <a:pt x="3257550" y="3647286"/>
                </a:lnTo>
                <a:cubicBezTo>
                  <a:pt x="3257550" y="3836002"/>
                  <a:pt x="3123688" y="3993453"/>
                  <a:pt x="2945738" y="4029867"/>
                </a:cubicBezTo>
                <a:lnTo>
                  <a:pt x="2867045" y="4037800"/>
                </a:lnTo>
                <a:lnTo>
                  <a:pt x="390505" y="4037800"/>
                </a:lnTo>
                <a:lnTo>
                  <a:pt x="311813" y="4029867"/>
                </a:lnTo>
                <a:cubicBezTo>
                  <a:pt x="133862" y="3993453"/>
                  <a:pt x="0" y="3836002"/>
                  <a:pt x="0" y="3647286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Полилиния 32"/>
          <p:cNvSpPr/>
          <p:nvPr/>
        </p:nvSpPr>
        <p:spPr>
          <a:xfrm>
            <a:off x="1463390" y="4308011"/>
            <a:ext cx="3257550" cy="4037800"/>
          </a:xfrm>
          <a:custGeom>
            <a:avLst/>
            <a:gdLst>
              <a:gd name="connsiteX0" fmla="*/ 0 w 3257550"/>
              <a:gd name="connsiteY0" fmla="*/ 0 h 4037800"/>
              <a:gd name="connsiteX1" fmla="*/ 3257550 w 3257550"/>
              <a:gd name="connsiteY1" fmla="*/ 0 h 4037800"/>
              <a:gd name="connsiteX2" fmla="*/ 3257550 w 3257550"/>
              <a:gd name="connsiteY2" fmla="*/ 3647286 h 4037800"/>
              <a:gd name="connsiteX3" fmla="*/ 2945738 w 3257550"/>
              <a:gd name="connsiteY3" fmla="*/ 4029867 h 4037800"/>
              <a:gd name="connsiteX4" fmla="*/ 2867045 w 3257550"/>
              <a:gd name="connsiteY4" fmla="*/ 4037800 h 4037800"/>
              <a:gd name="connsiteX5" fmla="*/ 390505 w 3257550"/>
              <a:gd name="connsiteY5" fmla="*/ 4037800 h 4037800"/>
              <a:gd name="connsiteX6" fmla="*/ 311813 w 3257550"/>
              <a:gd name="connsiteY6" fmla="*/ 4029867 h 4037800"/>
              <a:gd name="connsiteX7" fmla="*/ 0 w 3257550"/>
              <a:gd name="connsiteY7" fmla="*/ 3647286 h 403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50" h="4037800">
                <a:moveTo>
                  <a:pt x="0" y="0"/>
                </a:moveTo>
                <a:lnTo>
                  <a:pt x="3257550" y="0"/>
                </a:lnTo>
                <a:lnTo>
                  <a:pt x="3257550" y="3647286"/>
                </a:lnTo>
                <a:cubicBezTo>
                  <a:pt x="3257550" y="3836002"/>
                  <a:pt x="3123688" y="3993453"/>
                  <a:pt x="2945738" y="4029867"/>
                </a:cubicBezTo>
                <a:lnTo>
                  <a:pt x="2867045" y="4037800"/>
                </a:lnTo>
                <a:lnTo>
                  <a:pt x="390505" y="4037800"/>
                </a:lnTo>
                <a:lnTo>
                  <a:pt x="311813" y="4029867"/>
                </a:lnTo>
                <a:cubicBezTo>
                  <a:pt x="133862" y="3993453"/>
                  <a:pt x="0" y="3836002"/>
                  <a:pt x="0" y="3647286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971800" y="889915"/>
            <a:ext cx="1234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Matrice</a:t>
            </a:r>
            <a:r>
              <a:rPr lang="en-US" sz="7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de </a:t>
            </a:r>
            <a:r>
              <a:rPr lang="en-US" sz="7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compétences</a:t>
            </a:r>
            <a:endParaRPr lang="ru-RU" sz="7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2046" y="9552844"/>
            <a:ext cx="16116300" cy="464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>
              <a:lnSpc>
                <a:spcPct val="150000"/>
              </a:lnSpc>
            </a:pPr>
            <a:r>
              <a:rPr lang="fr-BE" sz="1800" cap="small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Fastrez</a:t>
            </a:r>
            <a:r>
              <a:rPr lang="fr-BE" sz="1800" cap="small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et </a:t>
            </a:r>
            <a:r>
              <a:rPr lang="fr-BE" sz="1800" cap="small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Philippette</a:t>
            </a:r>
            <a:r>
              <a:rPr lang="fr-BE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2017 : 100</a:t>
            </a:r>
            <a:endParaRPr lang="ru-RU" sz="1200" spc="-150" dirty="0">
              <a:solidFill>
                <a:schemeClr val="bg1"/>
              </a:solidFill>
              <a:latin typeface="Merriweather Light" panose="02060503050406030704" pitchFamily="18" charset="-5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2" name="Полилиния 71"/>
          <p:cNvSpPr/>
          <p:nvPr/>
        </p:nvSpPr>
        <p:spPr>
          <a:xfrm>
            <a:off x="1238312" y="3090423"/>
            <a:ext cx="3796936" cy="1207033"/>
          </a:xfrm>
          <a:custGeom>
            <a:avLst/>
            <a:gdLst>
              <a:gd name="connsiteX0" fmla="*/ 381483 w 3796936"/>
              <a:gd name="connsiteY0" fmla="*/ 0 h 1207033"/>
              <a:gd name="connsiteX1" fmla="*/ 3415454 w 3796936"/>
              <a:gd name="connsiteY1" fmla="*/ 0 h 1207033"/>
              <a:gd name="connsiteX2" fmla="*/ 3789187 w 3796936"/>
              <a:gd name="connsiteY2" fmla="*/ 304601 h 1207033"/>
              <a:gd name="connsiteX3" fmla="*/ 3796936 w 3796936"/>
              <a:gd name="connsiteY3" fmla="*/ 381473 h 1207033"/>
              <a:gd name="connsiteX4" fmla="*/ 3796936 w 3796936"/>
              <a:gd name="connsiteY4" fmla="*/ 1207033 h 1207033"/>
              <a:gd name="connsiteX5" fmla="*/ 0 w 3796936"/>
              <a:gd name="connsiteY5" fmla="*/ 1207033 h 1207033"/>
              <a:gd name="connsiteX6" fmla="*/ 0 w 3796936"/>
              <a:gd name="connsiteY6" fmla="*/ 491308 h 1207033"/>
              <a:gd name="connsiteX7" fmla="*/ 0 w 3796936"/>
              <a:gd name="connsiteY7" fmla="*/ 381483 h 1207033"/>
              <a:gd name="connsiteX8" fmla="*/ 381483 w 3796936"/>
              <a:gd name="connsiteY8" fmla="*/ 0 h 12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6936" h="1207033">
                <a:moveTo>
                  <a:pt x="381483" y="0"/>
                </a:moveTo>
                <a:lnTo>
                  <a:pt x="3415454" y="0"/>
                </a:lnTo>
                <a:cubicBezTo>
                  <a:pt x="3599805" y="0"/>
                  <a:pt x="3753615" y="130766"/>
                  <a:pt x="3789187" y="304601"/>
                </a:cubicBezTo>
                <a:lnTo>
                  <a:pt x="3796936" y="381473"/>
                </a:lnTo>
                <a:lnTo>
                  <a:pt x="3796936" y="1207033"/>
                </a:lnTo>
                <a:lnTo>
                  <a:pt x="0" y="1207033"/>
                </a:lnTo>
                <a:lnTo>
                  <a:pt x="0" y="491308"/>
                </a:lnTo>
                <a:lnTo>
                  <a:pt x="0" y="381483"/>
                </a:lnTo>
                <a:cubicBezTo>
                  <a:pt x="0" y="170796"/>
                  <a:pt x="170796" y="0"/>
                  <a:pt x="3814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10372" y="5309281"/>
            <a:ext cx="2563586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>
              <a:lnSpc>
                <a:spcPct val="150000"/>
              </a:lnSpc>
            </a:pPr>
            <a:r>
              <a:rPr lang="fr-BE" sz="13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Décoder, comprendre, évaluer des objets médiatiques</a:t>
            </a:r>
            <a:endParaRPr lang="ru-RU" sz="1300" i="1" spc="-1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00184" y="3570088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Lire</a:t>
            </a:r>
            <a:endParaRPr lang="ru-RU" sz="2200" dirty="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63390" y="4308012"/>
            <a:ext cx="3257550" cy="8278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Полилиния 73"/>
          <p:cNvSpPr/>
          <p:nvPr/>
        </p:nvSpPr>
        <p:spPr>
          <a:xfrm>
            <a:off x="5228667" y="3100979"/>
            <a:ext cx="3796936" cy="1207033"/>
          </a:xfrm>
          <a:custGeom>
            <a:avLst/>
            <a:gdLst>
              <a:gd name="connsiteX0" fmla="*/ 381483 w 3796936"/>
              <a:gd name="connsiteY0" fmla="*/ 0 h 1207033"/>
              <a:gd name="connsiteX1" fmla="*/ 3415454 w 3796936"/>
              <a:gd name="connsiteY1" fmla="*/ 0 h 1207033"/>
              <a:gd name="connsiteX2" fmla="*/ 3789187 w 3796936"/>
              <a:gd name="connsiteY2" fmla="*/ 304601 h 1207033"/>
              <a:gd name="connsiteX3" fmla="*/ 3796936 w 3796936"/>
              <a:gd name="connsiteY3" fmla="*/ 381473 h 1207033"/>
              <a:gd name="connsiteX4" fmla="*/ 3796936 w 3796936"/>
              <a:gd name="connsiteY4" fmla="*/ 1207033 h 1207033"/>
              <a:gd name="connsiteX5" fmla="*/ 0 w 3796936"/>
              <a:gd name="connsiteY5" fmla="*/ 1207033 h 1207033"/>
              <a:gd name="connsiteX6" fmla="*/ 0 w 3796936"/>
              <a:gd name="connsiteY6" fmla="*/ 491308 h 1207033"/>
              <a:gd name="connsiteX7" fmla="*/ 0 w 3796936"/>
              <a:gd name="connsiteY7" fmla="*/ 381483 h 1207033"/>
              <a:gd name="connsiteX8" fmla="*/ 381483 w 3796936"/>
              <a:gd name="connsiteY8" fmla="*/ 0 h 12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6936" h="1207033">
                <a:moveTo>
                  <a:pt x="381483" y="0"/>
                </a:moveTo>
                <a:lnTo>
                  <a:pt x="3415454" y="0"/>
                </a:lnTo>
                <a:cubicBezTo>
                  <a:pt x="3599805" y="0"/>
                  <a:pt x="3753615" y="130766"/>
                  <a:pt x="3789187" y="304601"/>
                </a:cubicBezTo>
                <a:lnTo>
                  <a:pt x="3796936" y="381473"/>
                </a:lnTo>
                <a:lnTo>
                  <a:pt x="3796936" y="1207033"/>
                </a:lnTo>
                <a:lnTo>
                  <a:pt x="0" y="1207033"/>
                </a:lnTo>
                <a:lnTo>
                  <a:pt x="0" y="491308"/>
                </a:lnTo>
                <a:lnTo>
                  <a:pt x="0" y="381483"/>
                </a:lnTo>
                <a:cubicBezTo>
                  <a:pt x="0" y="170796"/>
                  <a:pt x="170796" y="0"/>
                  <a:pt x="3814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845343" y="5309281"/>
            <a:ext cx="2563586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>
              <a:lnSpc>
                <a:spcPct val="150000"/>
              </a:lnSpc>
            </a:pPr>
            <a:r>
              <a:rPr lang="fr-BE" sz="13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Chercher des objets médiatiques et explorer des offres médiatiques</a:t>
            </a:r>
            <a:endParaRPr lang="ru-RU" sz="1300" i="1" spc="-1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35154" y="3570087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Naviguer</a:t>
            </a:r>
            <a:endParaRPr lang="ru-RU" sz="2200" dirty="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498361" y="4308012"/>
            <a:ext cx="3257550" cy="8278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Полилиния 89"/>
          <p:cNvSpPr/>
          <p:nvPr/>
        </p:nvSpPr>
        <p:spPr>
          <a:xfrm>
            <a:off x="9263638" y="3100979"/>
            <a:ext cx="3796936" cy="1207033"/>
          </a:xfrm>
          <a:custGeom>
            <a:avLst/>
            <a:gdLst>
              <a:gd name="connsiteX0" fmla="*/ 381483 w 3796936"/>
              <a:gd name="connsiteY0" fmla="*/ 0 h 1207033"/>
              <a:gd name="connsiteX1" fmla="*/ 3415454 w 3796936"/>
              <a:gd name="connsiteY1" fmla="*/ 0 h 1207033"/>
              <a:gd name="connsiteX2" fmla="*/ 3789187 w 3796936"/>
              <a:gd name="connsiteY2" fmla="*/ 304601 h 1207033"/>
              <a:gd name="connsiteX3" fmla="*/ 3796936 w 3796936"/>
              <a:gd name="connsiteY3" fmla="*/ 381473 h 1207033"/>
              <a:gd name="connsiteX4" fmla="*/ 3796936 w 3796936"/>
              <a:gd name="connsiteY4" fmla="*/ 1207033 h 1207033"/>
              <a:gd name="connsiteX5" fmla="*/ 0 w 3796936"/>
              <a:gd name="connsiteY5" fmla="*/ 1207033 h 1207033"/>
              <a:gd name="connsiteX6" fmla="*/ 0 w 3796936"/>
              <a:gd name="connsiteY6" fmla="*/ 491308 h 1207033"/>
              <a:gd name="connsiteX7" fmla="*/ 0 w 3796936"/>
              <a:gd name="connsiteY7" fmla="*/ 381483 h 1207033"/>
              <a:gd name="connsiteX8" fmla="*/ 381483 w 3796936"/>
              <a:gd name="connsiteY8" fmla="*/ 0 h 12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6936" h="1207033">
                <a:moveTo>
                  <a:pt x="381483" y="0"/>
                </a:moveTo>
                <a:lnTo>
                  <a:pt x="3415454" y="0"/>
                </a:lnTo>
                <a:cubicBezTo>
                  <a:pt x="3599805" y="0"/>
                  <a:pt x="3753615" y="130766"/>
                  <a:pt x="3789187" y="304601"/>
                </a:cubicBezTo>
                <a:lnTo>
                  <a:pt x="3796936" y="381473"/>
                </a:lnTo>
                <a:lnTo>
                  <a:pt x="3796936" y="1207033"/>
                </a:lnTo>
                <a:lnTo>
                  <a:pt x="0" y="1207033"/>
                </a:lnTo>
                <a:lnTo>
                  <a:pt x="0" y="491308"/>
                </a:lnTo>
                <a:lnTo>
                  <a:pt x="0" y="381483"/>
                </a:lnTo>
                <a:cubicBezTo>
                  <a:pt x="0" y="170796"/>
                  <a:pt x="170796" y="0"/>
                  <a:pt x="3814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880314" y="5309281"/>
            <a:ext cx="2563586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>
              <a:lnSpc>
                <a:spcPct val="150000"/>
              </a:lnSpc>
            </a:pPr>
            <a:r>
              <a:rPr lang="fr-BE" sz="13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Créer et diffuser ses propres productions médiatiques</a:t>
            </a:r>
            <a:endParaRPr lang="ru-RU" sz="1300" i="1" spc="-1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770125" y="3570086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Écrire</a:t>
            </a:r>
            <a:endParaRPr lang="ru-RU" sz="2200" dirty="0">
              <a:solidFill>
                <a:schemeClr val="bg2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533332" y="4308012"/>
            <a:ext cx="3257550" cy="8278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Полилиния 105"/>
          <p:cNvSpPr/>
          <p:nvPr/>
        </p:nvSpPr>
        <p:spPr>
          <a:xfrm>
            <a:off x="13297368" y="3100979"/>
            <a:ext cx="3796936" cy="1207033"/>
          </a:xfrm>
          <a:custGeom>
            <a:avLst/>
            <a:gdLst>
              <a:gd name="connsiteX0" fmla="*/ 381483 w 3796936"/>
              <a:gd name="connsiteY0" fmla="*/ 0 h 1207033"/>
              <a:gd name="connsiteX1" fmla="*/ 3415454 w 3796936"/>
              <a:gd name="connsiteY1" fmla="*/ 0 h 1207033"/>
              <a:gd name="connsiteX2" fmla="*/ 3789187 w 3796936"/>
              <a:gd name="connsiteY2" fmla="*/ 304601 h 1207033"/>
              <a:gd name="connsiteX3" fmla="*/ 3796936 w 3796936"/>
              <a:gd name="connsiteY3" fmla="*/ 381473 h 1207033"/>
              <a:gd name="connsiteX4" fmla="*/ 3796936 w 3796936"/>
              <a:gd name="connsiteY4" fmla="*/ 1207033 h 1207033"/>
              <a:gd name="connsiteX5" fmla="*/ 0 w 3796936"/>
              <a:gd name="connsiteY5" fmla="*/ 1207033 h 1207033"/>
              <a:gd name="connsiteX6" fmla="*/ 0 w 3796936"/>
              <a:gd name="connsiteY6" fmla="*/ 491308 h 1207033"/>
              <a:gd name="connsiteX7" fmla="*/ 0 w 3796936"/>
              <a:gd name="connsiteY7" fmla="*/ 381483 h 1207033"/>
              <a:gd name="connsiteX8" fmla="*/ 381483 w 3796936"/>
              <a:gd name="connsiteY8" fmla="*/ 0 h 12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6936" h="1207033">
                <a:moveTo>
                  <a:pt x="381483" y="0"/>
                </a:moveTo>
                <a:lnTo>
                  <a:pt x="3415454" y="0"/>
                </a:lnTo>
                <a:cubicBezTo>
                  <a:pt x="3599805" y="0"/>
                  <a:pt x="3753615" y="130766"/>
                  <a:pt x="3789187" y="304601"/>
                </a:cubicBezTo>
                <a:lnTo>
                  <a:pt x="3796936" y="381473"/>
                </a:lnTo>
                <a:lnTo>
                  <a:pt x="3796936" y="1207033"/>
                </a:lnTo>
                <a:lnTo>
                  <a:pt x="0" y="1207033"/>
                </a:lnTo>
                <a:lnTo>
                  <a:pt x="0" y="491308"/>
                </a:lnTo>
                <a:lnTo>
                  <a:pt x="0" y="381483"/>
                </a:lnTo>
                <a:cubicBezTo>
                  <a:pt x="0" y="170796"/>
                  <a:pt x="170796" y="0"/>
                  <a:pt x="38148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3914044" y="5309281"/>
            <a:ext cx="2563586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000">
              <a:lnSpc>
                <a:spcPct val="150000"/>
              </a:lnSpc>
            </a:pPr>
            <a:r>
              <a:rPr lang="fr-BE" sz="13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Catégoriser des objets médiatiques à l’aide de typologie ad hoc</a:t>
            </a:r>
            <a:endParaRPr lang="ru-RU" sz="1300" i="1" spc="-1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803855" y="3570085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Organiser</a:t>
            </a:r>
            <a:endParaRPr lang="ru-RU" sz="2200" dirty="0">
              <a:solidFill>
                <a:schemeClr val="bg2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3567062" y="4308012"/>
            <a:ext cx="3257550" cy="8278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8">
            <a:extLst>
              <a:ext uri="{FF2B5EF4-FFF2-40B4-BE49-F238E27FC236}">
                <a16:creationId xmlns:a16="http://schemas.microsoft.com/office/drawing/2014/main" id="{7E59F8D1-F76A-4A5E-91C2-DA54655E08AF}"/>
              </a:ext>
            </a:extLst>
          </p:cNvPr>
          <p:cNvSpPr txBox="1"/>
          <p:nvPr/>
        </p:nvSpPr>
        <p:spPr>
          <a:xfrm>
            <a:off x="4675376" y="9029341"/>
            <a:ext cx="811550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Ne </a:t>
            </a:r>
            <a:r>
              <a:rPr lang="en-US" spc="6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garantissent</a:t>
            </a:r>
            <a:r>
              <a:rPr lang="en-US" spc="600" dirty="0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 pas un </a:t>
            </a:r>
            <a:r>
              <a:rPr lang="en-US" spc="600" dirty="0" err="1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recul</a:t>
            </a:r>
            <a:r>
              <a:rPr lang="en-US" spc="600" dirty="0">
                <a:solidFill>
                  <a:schemeClr val="bg2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 critique</a:t>
            </a:r>
            <a:endParaRPr lang="ru-RU" spc="600" dirty="0">
              <a:solidFill>
                <a:schemeClr val="bg2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3A4D1D-F5D9-436E-BC2E-32DCD0A20CDA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44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personne, extérieur, homme&#10;&#10;Description générée automatiquement">
            <a:extLst>
              <a:ext uri="{FF2B5EF4-FFF2-40B4-BE49-F238E27FC236}">
                <a16:creationId xmlns:a16="http://schemas.microsoft.com/office/drawing/2014/main" id="{EA5AC8D3-28FB-41ED-966F-B5A3F432FB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" b="1821"/>
          <a:stretch>
            <a:fillRect/>
          </a:stretch>
        </p:blipFill>
        <p:spPr/>
      </p:pic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9155644" y="0"/>
            <a:ext cx="9132356" cy="8409705"/>
          </a:xfrm>
          <a:custGeom>
            <a:avLst/>
            <a:gdLst>
              <a:gd name="T0" fmla="*/ 4549 w 4549"/>
              <a:gd name="T1" fmla="*/ 3420 h 3716"/>
              <a:gd name="T2" fmla="*/ 4549 w 4549"/>
              <a:gd name="T3" fmla="*/ 3716 h 3716"/>
              <a:gd name="T4" fmla="*/ 190 w 4549"/>
              <a:gd name="T5" fmla="*/ 1286 h 3716"/>
              <a:gd name="T6" fmla="*/ 0 w 4549"/>
              <a:gd name="T7" fmla="*/ 1179 h 3716"/>
              <a:gd name="T8" fmla="*/ 494 w 4549"/>
              <a:gd name="T9" fmla="*/ 1159 h 3716"/>
              <a:gd name="T10" fmla="*/ 4549 w 4549"/>
              <a:gd name="T11" fmla="*/ 3420 h 3716"/>
              <a:gd name="T12" fmla="*/ 546 w 4549"/>
              <a:gd name="T13" fmla="*/ 0 h 3716"/>
              <a:gd name="T14" fmla="*/ 1077 w 4549"/>
              <a:gd name="T15" fmla="*/ 0 h 3716"/>
              <a:gd name="T16" fmla="*/ 4549 w 4549"/>
              <a:gd name="T17" fmla="*/ 1936 h 3716"/>
              <a:gd name="T18" fmla="*/ 4549 w 4549"/>
              <a:gd name="T19" fmla="*/ 2231 h 3716"/>
              <a:gd name="T20" fmla="*/ 2349 w 4549"/>
              <a:gd name="T21" fmla="*/ 1005 h 3716"/>
              <a:gd name="T22" fmla="*/ 546 w 4549"/>
              <a:gd name="T23" fmla="*/ 0 h 3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9" h="3716">
                <a:moveTo>
                  <a:pt x="4549" y="3420"/>
                </a:moveTo>
                <a:lnTo>
                  <a:pt x="4549" y="3716"/>
                </a:lnTo>
                <a:lnTo>
                  <a:pt x="190" y="1286"/>
                </a:lnTo>
                <a:lnTo>
                  <a:pt x="0" y="1179"/>
                </a:lnTo>
                <a:lnTo>
                  <a:pt x="494" y="1159"/>
                </a:lnTo>
                <a:lnTo>
                  <a:pt x="4549" y="3420"/>
                </a:lnTo>
                <a:close/>
                <a:moveTo>
                  <a:pt x="546" y="0"/>
                </a:moveTo>
                <a:lnTo>
                  <a:pt x="1077" y="0"/>
                </a:lnTo>
                <a:lnTo>
                  <a:pt x="4549" y="1936"/>
                </a:lnTo>
                <a:lnTo>
                  <a:pt x="4549" y="2231"/>
                </a:lnTo>
                <a:lnTo>
                  <a:pt x="2349" y="1005"/>
                </a:lnTo>
                <a:lnTo>
                  <a:pt x="546" y="0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81789" y="889915"/>
            <a:ext cx="5929254" cy="7861488"/>
            <a:chOff x="-2479112" y="889915"/>
            <a:chExt cx="5929254" cy="7861488"/>
          </a:xfrm>
        </p:grpSpPr>
        <p:sp>
          <p:nvSpPr>
            <p:cNvPr id="15" name="TextBox 14"/>
            <p:cNvSpPr txBox="1"/>
            <p:nvPr/>
          </p:nvSpPr>
          <p:spPr>
            <a:xfrm>
              <a:off x="-2479112" y="889915"/>
              <a:ext cx="592925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 err="1">
                  <a:solidFill>
                    <a:schemeClr val="bg1"/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Littératie</a:t>
              </a:r>
              <a:r>
                <a:rPr lang="en-US" sz="7000" dirty="0">
                  <a:solidFill>
                    <a:schemeClr val="bg1"/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 critique?</a:t>
              </a:r>
              <a:endParaRPr lang="ru-RU" sz="7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479968" y="4778824"/>
              <a:ext cx="4388745" cy="702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fr-BE" sz="1400" i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Compréhension des contextes de communication</a:t>
              </a:r>
            </a:p>
            <a:p>
              <a:pPr defTabSz="360000">
                <a:lnSpc>
                  <a:spcPct val="150000"/>
                </a:lnSpc>
              </a:pPr>
              <a:r>
                <a:rPr lang="en-US" sz="1400" i="1" spc="-15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Open Sans Light" panose="020B0306030504020204" pitchFamily="34" charset="0"/>
                </a:rPr>
                <a:t>(GEE 2003 ; PARTINGTON 2010 ; BUCKINGHAM, 2003)</a:t>
              </a:r>
              <a:endParaRPr lang="ru-RU" sz="1400" i="1" spc="-1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353706" y="3384126"/>
              <a:ext cx="39219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200" dirty="0">
                  <a:solidFill>
                    <a:schemeClr val="bg1"/>
                  </a:solidFill>
                  <a:latin typeface="Merriweather Light" panose="02060503050406030704" pitchFamily="18" charset="-52"/>
                  <a:ea typeface="Merriweather Bold" panose="02060503050406030704" pitchFamily="18" charset="-52"/>
                  <a:cs typeface="Open Sans" panose="020B0606030504020204" pitchFamily="34" charset="0"/>
                </a:rPr>
                <a:t>Métalangage</a:t>
              </a:r>
              <a:endParaRPr lang="ru-RU" sz="2200" dirty="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  <p:sp>
          <p:nvSpPr>
            <p:cNvPr id="21" name="Shape 2591"/>
            <p:cNvSpPr/>
            <p:nvPr/>
          </p:nvSpPr>
          <p:spPr>
            <a:xfrm>
              <a:off x="-2204483" y="6048872"/>
              <a:ext cx="309880" cy="30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60984" y="7981962"/>
              <a:ext cx="39219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chemeClr val="bg1"/>
                  </a:solidFill>
                  <a:latin typeface="Merriweather Light" panose="02060503050406030704" pitchFamily="18" charset="-52"/>
                  <a:ea typeface="Merriweather Bold" panose="02060503050406030704" pitchFamily="18" charset="-52"/>
                  <a:cs typeface="Open Sans" panose="020B0606030504020204" pitchFamily="34" charset="0"/>
                </a:rPr>
                <a:t>Traducteur-destinataire</a:t>
              </a:r>
              <a:endParaRPr lang="en-US" sz="2200" dirty="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  <a:p>
              <a:r>
                <a:rPr lang="en-US" sz="2200" dirty="0" err="1">
                  <a:solidFill>
                    <a:schemeClr val="bg1"/>
                  </a:solidFill>
                  <a:latin typeface="Merriweather Light" panose="02060503050406030704" pitchFamily="18" charset="-52"/>
                  <a:ea typeface="Merriweather Bold" panose="02060503050406030704" pitchFamily="18" charset="-52"/>
                  <a:cs typeface="Open Sans" panose="020B0606030504020204" pitchFamily="34" charset="0"/>
                </a:rPr>
                <a:t>Traducteur-destinateur</a:t>
              </a:r>
              <a:r>
                <a:rPr lang="en-US" sz="2200" dirty="0">
                  <a:solidFill>
                    <a:schemeClr val="bg1"/>
                  </a:solidFill>
                  <a:latin typeface="Merriweather Light" panose="02060503050406030704" pitchFamily="18" charset="-52"/>
                  <a:ea typeface="Merriweather Bold" panose="02060503050406030704" pitchFamily="18" charset="-52"/>
                  <a:cs typeface="Open Sans" panose="020B0606030504020204" pitchFamily="34" charset="0"/>
                </a:rPr>
                <a:t> </a:t>
              </a:r>
              <a:endParaRPr lang="ru-RU" sz="2200" dirty="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  <p:sp>
          <p:nvSpPr>
            <p:cNvPr id="25" name="Shape 2633"/>
            <p:cNvSpPr/>
            <p:nvPr/>
          </p:nvSpPr>
          <p:spPr>
            <a:xfrm>
              <a:off x="-2206939" y="8209303"/>
              <a:ext cx="314792" cy="31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sp>
        <p:nvSpPr>
          <p:cNvPr id="26" name="Freeform: Shape 111">
            <a:extLst>
              <a:ext uri="{FF2B5EF4-FFF2-40B4-BE49-F238E27FC236}">
                <a16:creationId xmlns:a16="http://schemas.microsoft.com/office/drawing/2014/main" id="{31DFE526-AD5F-4D6C-8F9C-4DABE78DA836}"/>
              </a:ext>
            </a:extLst>
          </p:cNvPr>
          <p:cNvSpPr/>
          <p:nvPr/>
        </p:nvSpPr>
        <p:spPr>
          <a:xfrm>
            <a:off x="1042242" y="5736245"/>
            <a:ext cx="608328" cy="6083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Freeform: Shape 111">
            <a:extLst>
              <a:ext uri="{FF2B5EF4-FFF2-40B4-BE49-F238E27FC236}">
                <a16:creationId xmlns:a16="http://schemas.microsoft.com/office/drawing/2014/main" id="{84D339B1-B496-4614-B016-CF417E88DB0C}"/>
              </a:ext>
            </a:extLst>
          </p:cNvPr>
          <p:cNvSpPr/>
          <p:nvPr/>
        </p:nvSpPr>
        <p:spPr>
          <a:xfrm>
            <a:off x="1042242" y="4820023"/>
            <a:ext cx="608328" cy="6083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Freeform: Shape 111">
            <a:extLst>
              <a:ext uri="{FF2B5EF4-FFF2-40B4-BE49-F238E27FC236}">
                <a16:creationId xmlns:a16="http://schemas.microsoft.com/office/drawing/2014/main" id="{34DD285D-0367-4D4F-A7BF-8446C5ED3A43}"/>
              </a:ext>
            </a:extLst>
          </p:cNvPr>
          <p:cNvSpPr/>
          <p:nvPr/>
        </p:nvSpPr>
        <p:spPr>
          <a:xfrm>
            <a:off x="1040109" y="6652467"/>
            <a:ext cx="608328" cy="6083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7B12AA20-1ADA-4B71-98FA-4D306C82158A}"/>
              </a:ext>
            </a:extLst>
          </p:cNvPr>
          <p:cNvSpPr txBox="1"/>
          <p:nvPr/>
        </p:nvSpPr>
        <p:spPr>
          <a:xfrm>
            <a:off x="1880932" y="5697494"/>
            <a:ext cx="4388745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fr-BE" sz="14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Conscientisation de manipulations lors du design</a:t>
            </a:r>
          </a:p>
          <a:p>
            <a:pPr defTabSz="360000">
              <a:lnSpc>
                <a:spcPct val="150000"/>
              </a:lnSpc>
            </a:pPr>
            <a:r>
              <a:rPr lang="fr-BE" sz="1400" i="1" spc="-1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(GEE, 2003 : 43). </a:t>
            </a:r>
            <a:endParaRPr lang="ru-RU" sz="1400" i="1" spc="-1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F3C1AEED-8052-4054-9E55-1348597516DB}"/>
              </a:ext>
            </a:extLst>
          </p:cNvPr>
          <p:cNvSpPr txBox="1"/>
          <p:nvPr/>
        </p:nvSpPr>
        <p:spPr>
          <a:xfrm>
            <a:off x="1800588" y="6605252"/>
            <a:ext cx="4388745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fr-BE" sz="14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Compréhension fine de l’évolution de la technique et des pratiques </a:t>
            </a:r>
            <a:r>
              <a:rPr lang="fr-BE" sz="1400" i="1" spc="-15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(GEE, 2003 : 43). </a:t>
            </a:r>
            <a:endParaRPr lang="ru-RU" sz="1400" i="1" spc="-1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0E7D95-436B-4866-A083-E7DC07366B06}"/>
              </a:ext>
            </a:extLst>
          </p:cNvPr>
          <p:cNvSpPr/>
          <p:nvPr/>
        </p:nvSpPr>
        <p:spPr>
          <a:xfrm>
            <a:off x="283171" y="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480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63"/>
            <a:ext cx="2741457" cy="206580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316"/>
            <a:ext cx="968052" cy="96820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861"/>
            <a:ext cx="1031208" cy="103136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598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4667"/>
            <a:ext cx="2241769" cy="111392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9F7FAC-BC3A-442B-87A4-3F1D3EE1F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0031" y="965349"/>
            <a:ext cx="12907936" cy="83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81208"/>
            <a:ext cx="1222354" cy="60737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2AAF77-70FF-4E49-BD58-9E695762A53C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521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6CF76B-A782-49B4-A0B5-EC5050EB9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52" y="3599543"/>
            <a:ext cx="14990894" cy="41938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6">
            <a:extLst>
              <a:ext uri="{FF2B5EF4-FFF2-40B4-BE49-F238E27FC236}">
                <a16:creationId xmlns:a16="http://schemas.microsoft.com/office/drawing/2014/main" id="{6C187EAF-4E5E-4231-A26F-9F0379C24D01}"/>
              </a:ext>
            </a:extLst>
          </p:cNvPr>
          <p:cNvSpPr txBox="1"/>
          <p:nvPr/>
        </p:nvSpPr>
        <p:spPr>
          <a:xfrm>
            <a:off x="1761671" y="788315"/>
            <a:ext cx="147646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Entre </a:t>
            </a:r>
            <a:r>
              <a:rPr lang="en-US" sz="7000" dirty="0" err="1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réception</a:t>
            </a:r>
            <a:r>
              <a:rPr lang="en-US" sz="7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et production</a:t>
            </a:r>
            <a:endParaRPr lang="ru-RU" sz="7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4DAD2-DBDA-4694-8209-BCEB3F136DB6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215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89" y="2002051"/>
            <a:ext cx="13281481" cy="828653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239266" y="4224770"/>
            <a:ext cx="4910327" cy="3918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Mongolian Baiti" panose="03000500000000000000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08664" y="4323073"/>
            <a:ext cx="3672128" cy="227087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Capital Psychomoteur</a:t>
            </a:r>
            <a:endParaRPr lang="ru-RU" dirty="0">
              <a:cs typeface="Mongolian Baiti" panose="03000500000000000000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6348" y="5236776"/>
            <a:ext cx="4910327" cy="3918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Mongolian Baiti" panose="03000500000000000000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75745" y="5303273"/>
            <a:ext cx="3705047" cy="258894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Capital Encyclopédique</a:t>
            </a:r>
            <a:endParaRPr lang="ru-RU" dirty="0">
              <a:cs typeface="Mongolian Baiti" panose="03000500000000000000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2269" y="889915"/>
            <a:ext cx="11985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Mongolian Baiti" panose="03000500000000000000" pitchFamily="66" charset="0"/>
                <a:ea typeface="Roboto Black" panose="02000000000000000000" pitchFamily="2" charset="0"/>
                <a:cs typeface="Mongolian Baiti" panose="03000500000000000000" pitchFamily="66" charset="0"/>
              </a:rPr>
              <a:t>Capital </a:t>
            </a:r>
            <a:r>
              <a:rPr lang="en-US" sz="7000" dirty="0" err="1">
                <a:solidFill>
                  <a:schemeClr val="bg1"/>
                </a:solidFill>
                <a:latin typeface="Mongolian Baiti" panose="03000500000000000000" pitchFamily="66" charset="0"/>
                <a:ea typeface="Roboto Black" panose="02000000000000000000" pitchFamily="2" charset="0"/>
                <a:cs typeface="Mongolian Baiti" panose="03000500000000000000" pitchFamily="66" charset="0"/>
              </a:rPr>
              <a:t>Ludique</a:t>
            </a:r>
            <a:endParaRPr lang="ru-RU" sz="7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14" name="Скругленный прямоугольник 10">
            <a:extLst>
              <a:ext uri="{FF2B5EF4-FFF2-40B4-BE49-F238E27FC236}">
                <a16:creationId xmlns:a16="http://schemas.microsoft.com/office/drawing/2014/main" id="{BF881BB0-23F0-4845-8DDF-87E94E02739A}"/>
              </a:ext>
            </a:extLst>
          </p:cNvPr>
          <p:cNvSpPr/>
          <p:nvPr/>
        </p:nvSpPr>
        <p:spPr>
          <a:xfrm>
            <a:off x="2206348" y="6242762"/>
            <a:ext cx="4910327" cy="3918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Mongolian Baiti" panose="03000500000000000000" pitchFamily="66" charset="0"/>
            </a:endParaRPr>
          </a:p>
        </p:txBody>
      </p:sp>
      <p:sp>
        <p:nvSpPr>
          <p:cNvPr id="15" name="Скругленный прямоугольник 11">
            <a:extLst>
              <a:ext uri="{FF2B5EF4-FFF2-40B4-BE49-F238E27FC236}">
                <a16:creationId xmlns:a16="http://schemas.microsoft.com/office/drawing/2014/main" id="{89228C20-7318-4230-B4DC-3065AC15CC9B}"/>
              </a:ext>
            </a:extLst>
          </p:cNvPr>
          <p:cNvSpPr/>
          <p:nvPr/>
        </p:nvSpPr>
        <p:spPr>
          <a:xfrm>
            <a:off x="2275745" y="6309259"/>
            <a:ext cx="3705047" cy="258894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Capital Spécifique</a:t>
            </a:r>
            <a:endParaRPr lang="ru-RU" dirty="0">
              <a:cs typeface="Mongolian Baiti" panose="03000500000000000000" pitchFamily="66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4AE5182-E2F3-4CAB-915B-4DA77CF9588A}"/>
              </a:ext>
            </a:extLst>
          </p:cNvPr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40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31B3E6-763D-4970-903E-CA93AE7AB89A}"/>
              </a:ext>
            </a:extLst>
          </p:cNvPr>
          <p:cNvSpPr txBox="1"/>
          <p:nvPr/>
        </p:nvSpPr>
        <p:spPr>
          <a:xfrm>
            <a:off x="882269" y="9398673"/>
            <a:ext cx="703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err="1">
                <a:effectLst/>
                <a:latin typeface="Mongolian Baiti" panose="03000500000000000000" pitchFamily="66" charset="0"/>
                <a:ea typeface="Yu Mincho" panose="02020400000000000000" pitchFamily="18" charset="-128"/>
                <a:cs typeface="Mongolian Baiti" panose="03000500000000000000" pitchFamily="66" charset="0"/>
              </a:rPr>
              <a:t>Krywicki</a:t>
            </a:r>
            <a:r>
              <a:rPr lang="fr-BE" sz="1800" dirty="0">
                <a:effectLst/>
                <a:latin typeface="Mongolian Baiti" panose="03000500000000000000" pitchFamily="66" charset="0"/>
                <a:ea typeface="Yu Mincho" panose="02020400000000000000" pitchFamily="18" charset="-128"/>
                <a:cs typeface="Mongolian Baiti" panose="03000500000000000000" pitchFamily="66" charset="0"/>
              </a:rPr>
              <a:t> et </a:t>
            </a:r>
            <a:r>
              <a:rPr lang="fr-BE" sz="1800" dirty="0" err="1">
                <a:effectLst/>
                <a:latin typeface="Mongolian Baiti" panose="03000500000000000000" pitchFamily="66" charset="0"/>
                <a:ea typeface="Yu Mincho" panose="02020400000000000000" pitchFamily="18" charset="-128"/>
                <a:cs typeface="Mongolian Baiti" panose="03000500000000000000" pitchFamily="66" charset="0"/>
              </a:rPr>
              <a:t>Dozo</a:t>
            </a:r>
            <a:r>
              <a:rPr lang="fr-BE" sz="1800" dirty="0">
                <a:effectLst/>
                <a:latin typeface="Mongolian Baiti" panose="03000500000000000000" pitchFamily="66" charset="0"/>
                <a:ea typeface="Yu Mincho" panose="02020400000000000000" pitchFamily="18" charset="-128"/>
                <a:cs typeface="Mongolian Baiti" panose="03000500000000000000" pitchFamily="66" charset="0"/>
              </a:rPr>
              <a:t>, à paraître</a:t>
            </a:r>
            <a:endParaRPr lang="fr-BE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F1227-A54C-405C-A0BA-D87F0A47814D}"/>
              </a:ext>
            </a:extLst>
          </p:cNvPr>
          <p:cNvSpPr/>
          <p:nvPr/>
        </p:nvSpPr>
        <p:spPr>
          <a:xfrm>
            <a:off x="295148" y="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600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3FF84AC5-1FD3-4F7A-9198-D9855B2A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78" y="232364"/>
            <a:ext cx="9522051" cy="98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A070F9-9EA9-4E6D-BBCE-6D9D4D9D3187}"/>
              </a:ext>
            </a:extLst>
          </p:cNvPr>
          <p:cNvSpPr/>
          <p:nvPr/>
        </p:nvSpPr>
        <p:spPr>
          <a:xfrm>
            <a:off x="295148" y="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877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-2"/>
            <a:ext cx="18287999" cy="10288589"/>
          </a:xfrm>
          <a:prstGeom prst="rect">
            <a:avLst/>
          </a:prstGeom>
          <a:gradFill flip="none" rotWithShape="1">
            <a:gsLst>
              <a:gs pos="14000">
                <a:schemeClr val="accent4"/>
              </a:gs>
              <a:gs pos="100000">
                <a:schemeClr val="accent4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0" y="-1"/>
            <a:ext cx="18287999" cy="10288587"/>
          </a:xfrm>
          <a:custGeom>
            <a:avLst/>
            <a:gdLst>
              <a:gd name="T0" fmla="*/ 3200 w 20404"/>
              <a:gd name="T1" fmla="*/ 510 h 11592"/>
              <a:gd name="T2" fmla="*/ 4539 w 20404"/>
              <a:gd name="T3" fmla="*/ 2172 h 11592"/>
              <a:gd name="T4" fmla="*/ 5911 w 20404"/>
              <a:gd name="T5" fmla="*/ 1391 h 11592"/>
              <a:gd name="T6" fmla="*/ 6636 w 20404"/>
              <a:gd name="T7" fmla="*/ 2195 h 11592"/>
              <a:gd name="T8" fmla="*/ 9508 w 20404"/>
              <a:gd name="T9" fmla="*/ 1551 h 11592"/>
              <a:gd name="T10" fmla="*/ 11169 w 20404"/>
              <a:gd name="T11" fmla="*/ 345 h 11592"/>
              <a:gd name="T12" fmla="*/ 12490 w 20404"/>
              <a:gd name="T13" fmla="*/ 1292 h 11592"/>
              <a:gd name="T14" fmla="*/ 14146 w 20404"/>
              <a:gd name="T15" fmla="*/ 957 h 11592"/>
              <a:gd name="T16" fmla="*/ 15102 w 20404"/>
              <a:gd name="T17" fmla="*/ 2116 h 11592"/>
              <a:gd name="T18" fmla="*/ 18306 w 20404"/>
              <a:gd name="T19" fmla="*/ 1832 h 11592"/>
              <a:gd name="T20" fmla="*/ 19724 w 20404"/>
              <a:gd name="T21" fmla="*/ 423 h 11592"/>
              <a:gd name="T22" fmla="*/ 18967 w 20404"/>
              <a:gd name="T23" fmla="*/ 3341 h 11592"/>
              <a:gd name="T24" fmla="*/ 18633 w 20404"/>
              <a:gd name="T25" fmla="*/ 4666 h 11592"/>
              <a:gd name="T26" fmla="*/ 20320 w 20404"/>
              <a:gd name="T27" fmla="*/ 5637 h 11592"/>
              <a:gd name="T28" fmla="*/ 18124 w 20404"/>
              <a:gd name="T29" fmla="*/ 7397 h 11592"/>
              <a:gd name="T30" fmla="*/ 19390 w 20404"/>
              <a:gd name="T31" fmla="*/ 8890 h 11592"/>
              <a:gd name="T32" fmla="*/ 18379 w 20404"/>
              <a:gd name="T33" fmla="*/ 9599 h 11592"/>
              <a:gd name="T34" fmla="*/ 17222 w 20404"/>
              <a:gd name="T35" fmla="*/ 10658 h 11592"/>
              <a:gd name="T36" fmla="*/ 16211 w 20404"/>
              <a:gd name="T37" fmla="*/ 9651 h 11592"/>
              <a:gd name="T38" fmla="*/ 12957 w 20404"/>
              <a:gd name="T39" fmla="*/ 9439 h 11592"/>
              <a:gd name="T40" fmla="*/ 12263 w 20404"/>
              <a:gd name="T41" fmla="*/ 10248 h 11592"/>
              <a:gd name="T42" fmla="*/ 10838 w 20404"/>
              <a:gd name="T43" fmla="*/ 9553 h 11592"/>
              <a:gd name="T44" fmla="*/ 9649 w 20404"/>
              <a:gd name="T45" fmla="*/ 11039 h 11592"/>
              <a:gd name="T46" fmla="*/ 6420 w 20404"/>
              <a:gd name="T47" fmla="*/ 11318 h 11592"/>
              <a:gd name="T48" fmla="*/ 5509 w 20404"/>
              <a:gd name="T49" fmla="*/ 9661 h 11592"/>
              <a:gd name="T50" fmla="*/ 4131 w 20404"/>
              <a:gd name="T51" fmla="*/ 10396 h 11592"/>
              <a:gd name="T52" fmla="*/ 3337 w 20404"/>
              <a:gd name="T53" fmla="*/ 9528 h 11592"/>
              <a:gd name="T54" fmla="*/ 19 w 20404"/>
              <a:gd name="T55" fmla="*/ 9458 h 11592"/>
              <a:gd name="T56" fmla="*/ 1186 w 20404"/>
              <a:gd name="T57" fmla="*/ 7797 h 11592"/>
              <a:gd name="T58" fmla="*/ 2357 w 20404"/>
              <a:gd name="T59" fmla="*/ 5965 h 11592"/>
              <a:gd name="T60" fmla="*/ 996 w 20404"/>
              <a:gd name="T61" fmla="*/ 5657 h 11592"/>
              <a:gd name="T62" fmla="*/ 1761 w 20404"/>
              <a:gd name="T63" fmla="*/ 4833 h 11592"/>
              <a:gd name="T64" fmla="*/ 1873 w 20404"/>
              <a:gd name="T65" fmla="*/ 3170 h 11592"/>
              <a:gd name="T66" fmla="*/ 1186 w 20404"/>
              <a:gd name="T67" fmla="*/ 2031 h 11592"/>
              <a:gd name="T68" fmla="*/ 472 w 20404"/>
              <a:gd name="T69" fmla="*/ 11304 h 11592"/>
              <a:gd name="T70" fmla="*/ 16739 w 20404"/>
              <a:gd name="T71" fmla="*/ 6717 h 11592"/>
              <a:gd name="T72" fmla="*/ 16879 w 20404"/>
              <a:gd name="T73" fmla="*/ 8292 h 11592"/>
              <a:gd name="T74" fmla="*/ 12282 w 20404"/>
              <a:gd name="T75" fmla="*/ 6777 h 11592"/>
              <a:gd name="T76" fmla="*/ 12853 w 20404"/>
              <a:gd name="T77" fmla="*/ 8725 h 11592"/>
              <a:gd name="T78" fmla="*/ 7915 w 20404"/>
              <a:gd name="T79" fmla="*/ 6841 h 11592"/>
              <a:gd name="T80" fmla="*/ 8576 w 20404"/>
              <a:gd name="T81" fmla="*/ 8766 h 11592"/>
              <a:gd name="T82" fmla="*/ 3515 w 20404"/>
              <a:gd name="T83" fmla="*/ 6958 h 11592"/>
              <a:gd name="T84" fmla="*/ 4366 w 20404"/>
              <a:gd name="T85" fmla="*/ 8900 h 11592"/>
              <a:gd name="T86" fmla="*/ 14011 w 20404"/>
              <a:gd name="T87" fmla="*/ 6072 h 11592"/>
              <a:gd name="T88" fmla="*/ 14826 w 20404"/>
              <a:gd name="T89" fmla="*/ 8152 h 11592"/>
              <a:gd name="T90" fmla="*/ 9762 w 20404"/>
              <a:gd name="T91" fmla="*/ 6144 h 11592"/>
              <a:gd name="T92" fmla="*/ 10670 w 20404"/>
              <a:gd name="T93" fmla="*/ 7948 h 11592"/>
              <a:gd name="T94" fmla="*/ 5373 w 20404"/>
              <a:gd name="T95" fmla="*/ 6055 h 11592"/>
              <a:gd name="T96" fmla="*/ 6342 w 20404"/>
              <a:gd name="T97" fmla="*/ 7987 h 11592"/>
              <a:gd name="T98" fmla="*/ 16323 w 20404"/>
              <a:gd name="T99" fmla="*/ 3649 h 11592"/>
              <a:gd name="T100" fmla="*/ 16919 w 20404"/>
              <a:gd name="T101" fmla="*/ 4908 h 11592"/>
              <a:gd name="T102" fmla="*/ 12315 w 20404"/>
              <a:gd name="T103" fmla="*/ 3312 h 11592"/>
              <a:gd name="T104" fmla="*/ 12455 w 20404"/>
              <a:gd name="T105" fmla="*/ 4715 h 11592"/>
              <a:gd name="T106" fmla="*/ 8047 w 20404"/>
              <a:gd name="T107" fmla="*/ 3284 h 11592"/>
              <a:gd name="T108" fmla="*/ 8113 w 20404"/>
              <a:gd name="T109" fmla="*/ 4715 h 11592"/>
              <a:gd name="T110" fmla="*/ 3975 w 20404"/>
              <a:gd name="T111" fmla="*/ 3333 h 11592"/>
              <a:gd name="T112" fmla="*/ 3546 w 20404"/>
              <a:gd name="T113" fmla="*/ 5063 h 11592"/>
              <a:gd name="T114" fmla="*/ 14683 w 20404"/>
              <a:gd name="T115" fmla="*/ 3327 h 11592"/>
              <a:gd name="T116" fmla="*/ 14487 w 20404"/>
              <a:gd name="T117" fmla="*/ 4820 h 11592"/>
              <a:gd name="T118" fmla="*/ 10150 w 20404"/>
              <a:gd name="T119" fmla="*/ 3257 h 11592"/>
              <a:gd name="T120" fmla="*/ 10435 w 20404"/>
              <a:gd name="T121" fmla="*/ 4784 h 11592"/>
              <a:gd name="T122" fmla="*/ 6659 w 20404"/>
              <a:gd name="T123" fmla="*/ 4099 h 11592"/>
              <a:gd name="T124" fmla="*/ 5304 w 20404"/>
              <a:gd name="T125" fmla="*/ 2533 h 1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404" h="11592">
                <a:moveTo>
                  <a:pt x="0" y="0"/>
                </a:moveTo>
                <a:lnTo>
                  <a:pt x="543" y="0"/>
                </a:lnTo>
                <a:lnTo>
                  <a:pt x="584" y="56"/>
                </a:lnTo>
                <a:lnTo>
                  <a:pt x="624" y="109"/>
                </a:lnTo>
                <a:lnTo>
                  <a:pt x="659" y="160"/>
                </a:lnTo>
                <a:lnTo>
                  <a:pt x="692" y="204"/>
                </a:lnTo>
                <a:lnTo>
                  <a:pt x="723" y="245"/>
                </a:lnTo>
                <a:lnTo>
                  <a:pt x="749" y="280"/>
                </a:lnTo>
                <a:lnTo>
                  <a:pt x="769" y="309"/>
                </a:lnTo>
                <a:lnTo>
                  <a:pt x="786" y="332"/>
                </a:lnTo>
                <a:lnTo>
                  <a:pt x="834" y="404"/>
                </a:lnTo>
                <a:lnTo>
                  <a:pt x="884" y="478"/>
                </a:lnTo>
                <a:lnTo>
                  <a:pt x="935" y="550"/>
                </a:lnTo>
                <a:lnTo>
                  <a:pt x="984" y="623"/>
                </a:lnTo>
                <a:lnTo>
                  <a:pt x="1036" y="695"/>
                </a:lnTo>
                <a:lnTo>
                  <a:pt x="1088" y="767"/>
                </a:lnTo>
                <a:lnTo>
                  <a:pt x="1139" y="837"/>
                </a:lnTo>
                <a:lnTo>
                  <a:pt x="1192" y="905"/>
                </a:lnTo>
                <a:lnTo>
                  <a:pt x="1213" y="934"/>
                </a:lnTo>
                <a:lnTo>
                  <a:pt x="1236" y="969"/>
                </a:lnTo>
                <a:lnTo>
                  <a:pt x="1259" y="1004"/>
                </a:lnTo>
                <a:lnTo>
                  <a:pt x="1284" y="1043"/>
                </a:lnTo>
                <a:lnTo>
                  <a:pt x="1310" y="1084"/>
                </a:lnTo>
                <a:lnTo>
                  <a:pt x="1336" y="1126"/>
                </a:lnTo>
                <a:lnTo>
                  <a:pt x="1365" y="1166"/>
                </a:lnTo>
                <a:lnTo>
                  <a:pt x="1394" y="1207"/>
                </a:lnTo>
                <a:lnTo>
                  <a:pt x="1409" y="1226"/>
                </a:lnTo>
                <a:lnTo>
                  <a:pt x="1424" y="1245"/>
                </a:lnTo>
                <a:lnTo>
                  <a:pt x="1440" y="1264"/>
                </a:lnTo>
                <a:lnTo>
                  <a:pt x="1456" y="1282"/>
                </a:lnTo>
                <a:lnTo>
                  <a:pt x="1473" y="1298"/>
                </a:lnTo>
                <a:lnTo>
                  <a:pt x="1489" y="1315"/>
                </a:lnTo>
                <a:lnTo>
                  <a:pt x="1506" y="1329"/>
                </a:lnTo>
                <a:lnTo>
                  <a:pt x="1524" y="1343"/>
                </a:lnTo>
                <a:lnTo>
                  <a:pt x="1542" y="1355"/>
                </a:lnTo>
                <a:lnTo>
                  <a:pt x="1560" y="1367"/>
                </a:lnTo>
                <a:lnTo>
                  <a:pt x="1579" y="1377"/>
                </a:lnTo>
                <a:lnTo>
                  <a:pt x="1598" y="1384"/>
                </a:lnTo>
                <a:lnTo>
                  <a:pt x="1617" y="1391"/>
                </a:lnTo>
                <a:lnTo>
                  <a:pt x="1637" y="1396"/>
                </a:lnTo>
                <a:lnTo>
                  <a:pt x="1658" y="1398"/>
                </a:lnTo>
                <a:lnTo>
                  <a:pt x="1678" y="1400"/>
                </a:lnTo>
                <a:lnTo>
                  <a:pt x="1699" y="1400"/>
                </a:lnTo>
                <a:lnTo>
                  <a:pt x="1715" y="1398"/>
                </a:lnTo>
                <a:lnTo>
                  <a:pt x="1732" y="1396"/>
                </a:lnTo>
                <a:lnTo>
                  <a:pt x="1748" y="1391"/>
                </a:lnTo>
                <a:lnTo>
                  <a:pt x="1766" y="1383"/>
                </a:lnTo>
                <a:lnTo>
                  <a:pt x="1783" y="1376"/>
                </a:lnTo>
                <a:lnTo>
                  <a:pt x="1799" y="1364"/>
                </a:lnTo>
                <a:lnTo>
                  <a:pt x="1816" y="1353"/>
                </a:lnTo>
                <a:lnTo>
                  <a:pt x="1833" y="1340"/>
                </a:lnTo>
                <a:lnTo>
                  <a:pt x="1849" y="1325"/>
                </a:lnTo>
                <a:lnTo>
                  <a:pt x="1866" y="1310"/>
                </a:lnTo>
                <a:lnTo>
                  <a:pt x="1881" y="1293"/>
                </a:lnTo>
                <a:lnTo>
                  <a:pt x="1898" y="1275"/>
                </a:lnTo>
                <a:lnTo>
                  <a:pt x="1929" y="1237"/>
                </a:lnTo>
                <a:lnTo>
                  <a:pt x="1960" y="1198"/>
                </a:lnTo>
                <a:lnTo>
                  <a:pt x="1989" y="1156"/>
                </a:lnTo>
                <a:lnTo>
                  <a:pt x="2019" y="1114"/>
                </a:lnTo>
                <a:lnTo>
                  <a:pt x="2046" y="1073"/>
                </a:lnTo>
                <a:lnTo>
                  <a:pt x="2071" y="1031"/>
                </a:lnTo>
                <a:lnTo>
                  <a:pt x="2118" y="957"/>
                </a:lnTo>
                <a:lnTo>
                  <a:pt x="2158" y="899"/>
                </a:lnTo>
                <a:lnTo>
                  <a:pt x="2210" y="828"/>
                </a:lnTo>
                <a:lnTo>
                  <a:pt x="2261" y="757"/>
                </a:lnTo>
                <a:lnTo>
                  <a:pt x="2311" y="688"/>
                </a:lnTo>
                <a:lnTo>
                  <a:pt x="2360" y="619"/>
                </a:lnTo>
                <a:lnTo>
                  <a:pt x="2410" y="550"/>
                </a:lnTo>
                <a:lnTo>
                  <a:pt x="2460" y="481"/>
                </a:lnTo>
                <a:lnTo>
                  <a:pt x="2510" y="411"/>
                </a:lnTo>
                <a:lnTo>
                  <a:pt x="2559" y="340"/>
                </a:lnTo>
                <a:lnTo>
                  <a:pt x="2575" y="318"/>
                </a:lnTo>
                <a:lnTo>
                  <a:pt x="2596" y="289"/>
                </a:lnTo>
                <a:lnTo>
                  <a:pt x="2622" y="254"/>
                </a:lnTo>
                <a:lnTo>
                  <a:pt x="2653" y="212"/>
                </a:lnTo>
                <a:lnTo>
                  <a:pt x="2687" y="165"/>
                </a:lnTo>
                <a:lnTo>
                  <a:pt x="2725" y="113"/>
                </a:lnTo>
                <a:lnTo>
                  <a:pt x="2766" y="58"/>
                </a:lnTo>
                <a:lnTo>
                  <a:pt x="2808" y="0"/>
                </a:lnTo>
                <a:lnTo>
                  <a:pt x="3557" y="0"/>
                </a:lnTo>
                <a:lnTo>
                  <a:pt x="3526" y="41"/>
                </a:lnTo>
                <a:lnTo>
                  <a:pt x="3498" y="81"/>
                </a:lnTo>
                <a:lnTo>
                  <a:pt x="3470" y="122"/>
                </a:lnTo>
                <a:lnTo>
                  <a:pt x="3444" y="162"/>
                </a:lnTo>
                <a:lnTo>
                  <a:pt x="3420" y="200"/>
                </a:lnTo>
                <a:lnTo>
                  <a:pt x="3396" y="236"/>
                </a:lnTo>
                <a:lnTo>
                  <a:pt x="3374" y="269"/>
                </a:lnTo>
                <a:lnTo>
                  <a:pt x="3355" y="297"/>
                </a:lnTo>
                <a:lnTo>
                  <a:pt x="3303" y="366"/>
                </a:lnTo>
                <a:lnTo>
                  <a:pt x="3251" y="437"/>
                </a:lnTo>
                <a:lnTo>
                  <a:pt x="3200" y="510"/>
                </a:lnTo>
                <a:lnTo>
                  <a:pt x="3149" y="582"/>
                </a:lnTo>
                <a:lnTo>
                  <a:pt x="3098" y="655"/>
                </a:lnTo>
                <a:lnTo>
                  <a:pt x="3048" y="728"/>
                </a:lnTo>
                <a:lnTo>
                  <a:pt x="2998" y="800"/>
                </a:lnTo>
                <a:lnTo>
                  <a:pt x="2948" y="871"/>
                </a:lnTo>
                <a:lnTo>
                  <a:pt x="2925" y="903"/>
                </a:lnTo>
                <a:lnTo>
                  <a:pt x="2890" y="952"/>
                </a:lnTo>
                <a:lnTo>
                  <a:pt x="2843" y="1017"/>
                </a:lnTo>
                <a:lnTo>
                  <a:pt x="2788" y="1093"/>
                </a:lnTo>
                <a:lnTo>
                  <a:pt x="2725" y="1179"/>
                </a:lnTo>
                <a:lnTo>
                  <a:pt x="2658" y="1272"/>
                </a:lnTo>
                <a:lnTo>
                  <a:pt x="2587" y="1369"/>
                </a:lnTo>
                <a:lnTo>
                  <a:pt x="2517" y="1468"/>
                </a:lnTo>
                <a:lnTo>
                  <a:pt x="2447" y="1566"/>
                </a:lnTo>
                <a:lnTo>
                  <a:pt x="2380" y="1660"/>
                </a:lnTo>
                <a:lnTo>
                  <a:pt x="2317" y="1748"/>
                </a:lnTo>
                <a:lnTo>
                  <a:pt x="2262" y="1828"/>
                </a:lnTo>
                <a:lnTo>
                  <a:pt x="2215" y="1898"/>
                </a:lnTo>
                <a:lnTo>
                  <a:pt x="2181" y="1952"/>
                </a:lnTo>
                <a:lnTo>
                  <a:pt x="2167" y="1974"/>
                </a:lnTo>
                <a:lnTo>
                  <a:pt x="2158" y="1992"/>
                </a:lnTo>
                <a:lnTo>
                  <a:pt x="2151" y="2003"/>
                </a:lnTo>
                <a:lnTo>
                  <a:pt x="2149" y="2011"/>
                </a:lnTo>
                <a:lnTo>
                  <a:pt x="2150" y="2030"/>
                </a:lnTo>
                <a:lnTo>
                  <a:pt x="2153" y="2048"/>
                </a:lnTo>
                <a:lnTo>
                  <a:pt x="2158" y="2065"/>
                </a:lnTo>
                <a:lnTo>
                  <a:pt x="2164" y="2082"/>
                </a:lnTo>
                <a:lnTo>
                  <a:pt x="2172" y="2098"/>
                </a:lnTo>
                <a:lnTo>
                  <a:pt x="2181" y="2114"/>
                </a:lnTo>
                <a:lnTo>
                  <a:pt x="2192" y="2127"/>
                </a:lnTo>
                <a:lnTo>
                  <a:pt x="2204" y="2140"/>
                </a:lnTo>
                <a:lnTo>
                  <a:pt x="2216" y="2153"/>
                </a:lnTo>
                <a:lnTo>
                  <a:pt x="2230" y="2163"/>
                </a:lnTo>
                <a:lnTo>
                  <a:pt x="2246" y="2172"/>
                </a:lnTo>
                <a:lnTo>
                  <a:pt x="2262" y="2179"/>
                </a:lnTo>
                <a:lnTo>
                  <a:pt x="2279" y="2186"/>
                </a:lnTo>
                <a:lnTo>
                  <a:pt x="2297" y="2191"/>
                </a:lnTo>
                <a:lnTo>
                  <a:pt x="2315" y="2193"/>
                </a:lnTo>
                <a:lnTo>
                  <a:pt x="2334" y="2195"/>
                </a:lnTo>
                <a:lnTo>
                  <a:pt x="3030" y="2195"/>
                </a:lnTo>
                <a:lnTo>
                  <a:pt x="3053" y="2192"/>
                </a:lnTo>
                <a:lnTo>
                  <a:pt x="3077" y="2185"/>
                </a:lnTo>
                <a:lnTo>
                  <a:pt x="3103" y="2172"/>
                </a:lnTo>
                <a:lnTo>
                  <a:pt x="3128" y="2155"/>
                </a:lnTo>
                <a:lnTo>
                  <a:pt x="3155" y="2134"/>
                </a:lnTo>
                <a:lnTo>
                  <a:pt x="3182" y="2110"/>
                </a:lnTo>
                <a:lnTo>
                  <a:pt x="3209" y="2082"/>
                </a:lnTo>
                <a:lnTo>
                  <a:pt x="3237" y="2051"/>
                </a:lnTo>
                <a:lnTo>
                  <a:pt x="3266" y="2017"/>
                </a:lnTo>
                <a:lnTo>
                  <a:pt x="3294" y="1982"/>
                </a:lnTo>
                <a:lnTo>
                  <a:pt x="3323" y="1944"/>
                </a:lnTo>
                <a:lnTo>
                  <a:pt x="3353" y="1903"/>
                </a:lnTo>
                <a:lnTo>
                  <a:pt x="3411" y="1819"/>
                </a:lnTo>
                <a:lnTo>
                  <a:pt x="3469" y="1732"/>
                </a:lnTo>
                <a:lnTo>
                  <a:pt x="3526" y="1644"/>
                </a:lnTo>
                <a:lnTo>
                  <a:pt x="3582" y="1559"/>
                </a:lnTo>
                <a:lnTo>
                  <a:pt x="3636" y="1478"/>
                </a:lnTo>
                <a:lnTo>
                  <a:pt x="3687" y="1405"/>
                </a:lnTo>
                <a:lnTo>
                  <a:pt x="3711" y="1372"/>
                </a:lnTo>
                <a:lnTo>
                  <a:pt x="3734" y="1341"/>
                </a:lnTo>
                <a:lnTo>
                  <a:pt x="3757" y="1315"/>
                </a:lnTo>
                <a:lnTo>
                  <a:pt x="3777" y="1291"/>
                </a:lnTo>
                <a:lnTo>
                  <a:pt x="3798" y="1270"/>
                </a:lnTo>
                <a:lnTo>
                  <a:pt x="3817" y="1255"/>
                </a:lnTo>
                <a:lnTo>
                  <a:pt x="3833" y="1244"/>
                </a:lnTo>
                <a:lnTo>
                  <a:pt x="3850" y="1237"/>
                </a:lnTo>
                <a:lnTo>
                  <a:pt x="3856" y="1255"/>
                </a:lnTo>
                <a:lnTo>
                  <a:pt x="3868" y="1278"/>
                </a:lnTo>
                <a:lnTo>
                  <a:pt x="3884" y="1305"/>
                </a:lnTo>
                <a:lnTo>
                  <a:pt x="3905" y="1336"/>
                </a:lnTo>
                <a:lnTo>
                  <a:pt x="3953" y="1407"/>
                </a:lnTo>
                <a:lnTo>
                  <a:pt x="4008" y="1486"/>
                </a:lnTo>
                <a:lnTo>
                  <a:pt x="4065" y="1565"/>
                </a:lnTo>
                <a:lnTo>
                  <a:pt x="4120" y="1638"/>
                </a:lnTo>
                <a:lnTo>
                  <a:pt x="4166" y="1700"/>
                </a:lnTo>
                <a:lnTo>
                  <a:pt x="4198" y="1746"/>
                </a:lnTo>
                <a:lnTo>
                  <a:pt x="4230" y="1795"/>
                </a:lnTo>
                <a:lnTo>
                  <a:pt x="4272" y="1860"/>
                </a:lnTo>
                <a:lnTo>
                  <a:pt x="4295" y="1897"/>
                </a:lnTo>
                <a:lnTo>
                  <a:pt x="4322" y="1933"/>
                </a:lnTo>
                <a:lnTo>
                  <a:pt x="4349" y="1972"/>
                </a:lnTo>
                <a:lnTo>
                  <a:pt x="4377" y="2010"/>
                </a:lnTo>
                <a:lnTo>
                  <a:pt x="4406" y="2046"/>
                </a:lnTo>
                <a:lnTo>
                  <a:pt x="4435" y="2081"/>
                </a:lnTo>
                <a:lnTo>
                  <a:pt x="4449" y="2096"/>
                </a:lnTo>
                <a:lnTo>
                  <a:pt x="4465" y="2111"/>
                </a:lnTo>
                <a:lnTo>
                  <a:pt x="4480" y="2126"/>
                </a:lnTo>
                <a:lnTo>
                  <a:pt x="4495" y="2139"/>
                </a:lnTo>
                <a:lnTo>
                  <a:pt x="4509" y="2152"/>
                </a:lnTo>
                <a:lnTo>
                  <a:pt x="4525" y="2162"/>
                </a:lnTo>
                <a:lnTo>
                  <a:pt x="4539" y="2172"/>
                </a:lnTo>
                <a:lnTo>
                  <a:pt x="4553" y="2179"/>
                </a:lnTo>
                <a:lnTo>
                  <a:pt x="4567" y="2186"/>
                </a:lnTo>
                <a:lnTo>
                  <a:pt x="4581" y="2191"/>
                </a:lnTo>
                <a:lnTo>
                  <a:pt x="4595" y="2193"/>
                </a:lnTo>
                <a:lnTo>
                  <a:pt x="4609" y="2195"/>
                </a:lnTo>
                <a:lnTo>
                  <a:pt x="5325" y="2195"/>
                </a:lnTo>
                <a:lnTo>
                  <a:pt x="5343" y="2193"/>
                </a:lnTo>
                <a:lnTo>
                  <a:pt x="5361" y="2192"/>
                </a:lnTo>
                <a:lnTo>
                  <a:pt x="5378" y="2188"/>
                </a:lnTo>
                <a:lnTo>
                  <a:pt x="5393" y="2183"/>
                </a:lnTo>
                <a:lnTo>
                  <a:pt x="5407" y="2177"/>
                </a:lnTo>
                <a:lnTo>
                  <a:pt x="5421" y="2169"/>
                </a:lnTo>
                <a:lnTo>
                  <a:pt x="5433" y="2160"/>
                </a:lnTo>
                <a:lnTo>
                  <a:pt x="5444" y="2150"/>
                </a:lnTo>
                <a:lnTo>
                  <a:pt x="5454" y="2139"/>
                </a:lnTo>
                <a:lnTo>
                  <a:pt x="5463" y="2126"/>
                </a:lnTo>
                <a:lnTo>
                  <a:pt x="5471" y="2114"/>
                </a:lnTo>
                <a:lnTo>
                  <a:pt x="5477" y="2098"/>
                </a:lnTo>
                <a:lnTo>
                  <a:pt x="5482" y="2083"/>
                </a:lnTo>
                <a:lnTo>
                  <a:pt x="5486" y="2067"/>
                </a:lnTo>
                <a:lnTo>
                  <a:pt x="5489" y="2050"/>
                </a:lnTo>
                <a:lnTo>
                  <a:pt x="5489" y="2031"/>
                </a:lnTo>
                <a:lnTo>
                  <a:pt x="5489" y="1991"/>
                </a:lnTo>
                <a:lnTo>
                  <a:pt x="5487" y="1984"/>
                </a:lnTo>
                <a:lnTo>
                  <a:pt x="5481" y="1973"/>
                </a:lnTo>
                <a:lnTo>
                  <a:pt x="5472" y="1956"/>
                </a:lnTo>
                <a:lnTo>
                  <a:pt x="5459" y="1935"/>
                </a:lnTo>
                <a:lnTo>
                  <a:pt x="5424" y="1881"/>
                </a:lnTo>
                <a:lnTo>
                  <a:pt x="5379" y="1813"/>
                </a:lnTo>
                <a:lnTo>
                  <a:pt x="5324" y="1733"/>
                </a:lnTo>
                <a:lnTo>
                  <a:pt x="5263" y="1646"/>
                </a:lnTo>
                <a:lnTo>
                  <a:pt x="5197" y="1551"/>
                </a:lnTo>
                <a:lnTo>
                  <a:pt x="5128" y="1453"/>
                </a:lnTo>
                <a:lnTo>
                  <a:pt x="5058" y="1354"/>
                </a:lnTo>
                <a:lnTo>
                  <a:pt x="4989" y="1258"/>
                </a:lnTo>
                <a:lnTo>
                  <a:pt x="4922" y="1165"/>
                </a:lnTo>
                <a:lnTo>
                  <a:pt x="4861" y="1079"/>
                </a:lnTo>
                <a:lnTo>
                  <a:pt x="4806" y="1003"/>
                </a:lnTo>
                <a:lnTo>
                  <a:pt x="4761" y="938"/>
                </a:lnTo>
                <a:lnTo>
                  <a:pt x="4725" y="890"/>
                </a:lnTo>
                <a:lnTo>
                  <a:pt x="4702" y="858"/>
                </a:lnTo>
                <a:lnTo>
                  <a:pt x="4651" y="787"/>
                </a:lnTo>
                <a:lnTo>
                  <a:pt x="4600" y="716"/>
                </a:lnTo>
                <a:lnTo>
                  <a:pt x="4549" y="648"/>
                </a:lnTo>
                <a:lnTo>
                  <a:pt x="4499" y="578"/>
                </a:lnTo>
                <a:lnTo>
                  <a:pt x="4449" y="508"/>
                </a:lnTo>
                <a:lnTo>
                  <a:pt x="4400" y="440"/>
                </a:lnTo>
                <a:lnTo>
                  <a:pt x="4351" y="370"/>
                </a:lnTo>
                <a:lnTo>
                  <a:pt x="4301" y="299"/>
                </a:lnTo>
                <a:lnTo>
                  <a:pt x="4282" y="273"/>
                </a:lnTo>
                <a:lnTo>
                  <a:pt x="4261" y="240"/>
                </a:lnTo>
                <a:lnTo>
                  <a:pt x="4238" y="204"/>
                </a:lnTo>
                <a:lnTo>
                  <a:pt x="4212" y="165"/>
                </a:lnTo>
                <a:lnTo>
                  <a:pt x="4184" y="124"/>
                </a:lnTo>
                <a:lnTo>
                  <a:pt x="4155" y="82"/>
                </a:lnTo>
                <a:lnTo>
                  <a:pt x="4124" y="41"/>
                </a:lnTo>
                <a:lnTo>
                  <a:pt x="4092" y="0"/>
                </a:lnTo>
                <a:lnTo>
                  <a:pt x="4842" y="0"/>
                </a:lnTo>
                <a:lnTo>
                  <a:pt x="4884" y="57"/>
                </a:lnTo>
                <a:lnTo>
                  <a:pt x="4924" y="110"/>
                </a:lnTo>
                <a:lnTo>
                  <a:pt x="4961" y="161"/>
                </a:lnTo>
                <a:lnTo>
                  <a:pt x="4995" y="207"/>
                </a:lnTo>
                <a:lnTo>
                  <a:pt x="5024" y="247"/>
                </a:lnTo>
                <a:lnTo>
                  <a:pt x="5050" y="283"/>
                </a:lnTo>
                <a:lnTo>
                  <a:pt x="5072" y="311"/>
                </a:lnTo>
                <a:lnTo>
                  <a:pt x="5088" y="332"/>
                </a:lnTo>
                <a:lnTo>
                  <a:pt x="5139" y="403"/>
                </a:lnTo>
                <a:lnTo>
                  <a:pt x="5190" y="473"/>
                </a:lnTo>
                <a:lnTo>
                  <a:pt x="5241" y="543"/>
                </a:lnTo>
                <a:lnTo>
                  <a:pt x="5291" y="612"/>
                </a:lnTo>
                <a:lnTo>
                  <a:pt x="5342" y="682"/>
                </a:lnTo>
                <a:lnTo>
                  <a:pt x="5390" y="752"/>
                </a:lnTo>
                <a:lnTo>
                  <a:pt x="5440" y="820"/>
                </a:lnTo>
                <a:lnTo>
                  <a:pt x="5490" y="890"/>
                </a:lnTo>
                <a:lnTo>
                  <a:pt x="5527" y="947"/>
                </a:lnTo>
                <a:lnTo>
                  <a:pt x="5575" y="1022"/>
                </a:lnTo>
                <a:lnTo>
                  <a:pt x="5602" y="1062"/>
                </a:lnTo>
                <a:lnTo>
                  <a:pt x="5632" y="1106"/>
                </a:lnTo>
                <a:lnTo>
                  <a:pt x="5661" y="1149"/>
                </a:lnTo>
                <a:lnTo>
                  <a:pt x="5693" y="1192"/>
                </a:lnTo>
                <a:lnTo>
                  <a:pt x="5725" y="1232"/>
                </a:lnTo>
                <a:lnTo>
                  <a:pt x="5758" y="1272"/>
                </a:lnTo>
                <a:lnTo>
                  <a:pt x="5776" y="1289"/>
                </a:lnTo>
                <a:lnTo>
                  <a:pt x="5792" y="1307"/>
                </a:lnTo>
                <a:lnTo>
                  <a:pt x="5809" y="1322"/>
                </a:lnTo>
                <a:lnTo>
                  <a:pt x="5827" y="1338"/>
                </a:lnTo>
                <a:lnTo>
                  <a:pt x="5843" y="1352"/>
                </a:lnTo>
                <a:lnTo>
                  <a:pt x="5860" y="1363"/>
                </a:lnTo>
                <a:lnTo>
                  <a:pt x="5878" y="1374"/>
                </a:lnTo>
                <a:lnTo>
                  <a:pt x="5894" y="1383"/>
                </a:lnTo>
                <a:lnTo>
                  <a:pt x="5911" y="1391"/>
                </a:lnTo>
                <a:lnTo>
                  <a:pt x="5927" y="1396"/>
                </a:lnTo>
                <a:lnTo>
                  <a:pt x="5944" y="1398"/>
                </a:lnTo>
                <a:lnTo>
                  <a:pt x="5961" y="1400"/>
                </a:lnTo>
                <a:lnTo>
                  <a:pt x="6001" y="1400"/>
                </a:lnTo>
                <a:lnTo>
                  <a:pt x="6018" y="1398"/>
                </a:lnTo>
                <a:lnTo>
                  <a:pt x="6033" y="1396"/>
                </a:lnTo>
                <a:lnTo>
                  <a:pt x="6050" y="1391"/>
                </a:lnTo>
                <a:lnTo>
                  <a:pt x="6066" y="1383"/>
                </a:lnTo>
                <a:lnTo>
                  <a:pt x="6083" y="1376"/>
                </a:lnTo>
                <a:lnTo>
                  <a:pt x="6100" y="1365"/>
                </a:lnTo>
                <a:lnTo>
                  <a:pt x="6116" y="1353"/>
                </a:lnTo>
                <a:lnTo>
                  <a:pt x="6133" y="1340"/>
                </a:lnTo>
                <a:lnTo>
                  <a:pt x="6149" y="1326"/>
                </a:lnTo>
                <a:lnTo>
                  <a:pt x="6166" y="1310"/>
                </a:lnTo>
                <a:lnTo>
                  <a:pt x="6182" y="1293"/>
                </a:lnTo>
                <a:lnTo>
                  <a:pt x="6199" y="1275"/>
                </a:lnTo>
                <a:lnTo>
                  <a:pt x="6231" y="1239"/>
                </a:lnTo>
                <a:lnTo>
                  <a:pt x="6263" y="1198"/>
                </a:lnTo>
                <a:lnTo>
                  <a:pt x="6293" y="1158"/>
                </a:lnTo>
                <a:lnTo>
                  <a:pt x="6323" y="1116"/>
                </a:lnTo>
                <a:lnTo>
                  <a:pt x="6351" y="1074"/>
                </a:lnTo>
                <a:lnTo>
                  <a:pt x="6378" y="1033"/>
                </a:lnTo>
                <a:lnTo>
                  <a:pt x="6425" y="960"/>
                </a:lnTo>
                <a:lnTo>
                  <a:pt x="6464" y="903"/>
                </a:lnTo>
                <a:lnTo>
                  <a:pt x="6517" y="832"/>
                </a:lnTo>
                <a:lnTo>
                  <a:pt x="6566" y="761"/>
                </a:lnTo>
                <a:lnTo>
                  <a:pt x="6616" y="691"/>
                </a:lnTo>
                <a:lnTo>
                  <a:pt x="6664" y="621"/>
                </a:lnTo>
                <a:lnTo>
                  <a:pt x="6713" y="553"/>
                </a:lnTo>
                <a:lnTo>
                  <a:pt x="6763" y="483"/>
                </a:lnTo>
                <a:lnTo>
                  <a:pt x="6814" y="413"/>
                </a:lnTo>
                <a:lnTo>
                  <a:pt x="6866" y="344"/>
                </a:lnTo>
                <a:lnTo>
                  <a:pt x="6881" y="323"/>
                </a:lnTo>
                <a:lnTo>
                  <a:pt x="6904" y="294"/>
                </a:lnTo>
                <a:lnTo>
                  <a:pt x="6931" y="257"/>
                </a:lnTo>
                <a:lnTo>
                  <a:pt x="6962" y="216"/>
                </a:lnTo>
                <a:lnTo>
                  <a:pt x="6997" y="167"/>
                </a:lnTo>
                <a:lnTo>
                  <a:pt x="7036" y="115"/>
                </a:lnTo>
                <a:lnTo>
                  <a:pt x="7076" y="60"/>
                </a:lnTo>
                <a:lnTo>
                  <a:pt x="7120" y="0"/>
                </a:lnTo>
                <a:lnTo>
                  <a:pt x="7867" y="0"/>
                </a:lnTo>
                <a:lnTo>
                  <a:pt x="7835" y="42"/>
                </a:lnTo>
                <a:lnTo>
                  <a:pt x="7805" y="84"/>
                </a:lnTo>
                <a:lnTo>
                  <a:pt x="7776" y="126"/>
                </a:lnTo>
                <a:lnTo>
                  <a:pt x="7750" y="166"/>
                </a:lnTo>
                <a:lnTo>
                  <a:pt x="7724" y="205"/>
                </a:lnTo>
                <a:lnTo>
                  <a:pt x="7701" y="241"/>
                </a:lnTo>
                <a:lnTo>
                  <a:pt x="7680" y="273"/>
                </a:lnTo>
                <a:lnTo>
                  <a:pt x="7662" y="300"/>
                </a:lnTo>
                <a:lnTo>
                  <a:pt x="7611" y="371"/>
                </a:lnTo>
                <a:lnTo>
                  <a:pt x="7560" y="442"/>
                </a:lnTo>
                <a:lnTo>
                  <a:pt x="7507" y="515"/>
                </a:lnTo>
                <a:lnTo>
                  <a:pt x="7456" y="586"/>
                </a:lnTo>
                <a:lnTo>
                  <a:pt x="7404" y="655"/>
                </a:lnTo>
                <a:lnTo>
                  <a:pt x="7353" y="728"/>
                </a:lnTo>
                <a:lnTo>
                  <a:pt x="7302" y="799"/>
                </a:lnTo>
                <a:lnTo>
                  <a:pt x="7251" y="870"/>
                </a:lnTo>
                <a:lnTo>
                  <a:pt x="7227" y="905"/>
                </a:lnTo>
                <a:lnTo>
                  <a:pt x="7190" y="956"/>
                </a:lnTo>
                <a:lnTo>
                  <a:pt x="7141" y="1021"/>
                </a:lnTo>
                <a:lnTo>
                  <a:pt x="7087" y="1098"/>
                </a:lnTo>
                <a:lnTo>
                  <a:pt x="7024" y="1184"/>
                </a:lnTo>
                <a:lnTo>
                  <a:pt x="6956" y="1277"/>
                </a:lnTo>
                <a:lnTo>
                  <a:pt x="6886" y="1373"/>
                </a:lnTo>
                <a:lnTo>
                  <a:pt x="6816" y="1472"/>
                </a:lnTo>
                <a:lnTo>
                  <a:pt x="6746" y="1571"/>
                </a:lnTo>
                <a:lnTo>
                  <a:pt x="6680" y="1666"/>
                </a:lnTo>
                <a:lnTo>
                  <a:pt x="6619" y="1755"/>
                </a:lnTo>
                <a:lnTo>
                  <a:pt x="6564" y="1836"/>
                </a:lnTo>
                <a:lnTo>
                  <a:pt x="6518" y="1907"/>
                </a:lnTo>
                <a:lnTo>
                  <a:pt x="6482" y="1965"/>
                </a:lnTo>
                <a:lnTo>
                  <a:pt x="6469" y="1988"/>
                </a:lnTo>
                <a:lnTo>
                  <a:pt x="6460" y="2007"/>
                </a:lnTo>
                <a:lnTo>
                  <a:pt x="6454" y="2022"/>
                </a:lnTo>
                <a:lnTo>
                  <a:pt x="6453" y="2031"/>
                </a:lnTo>
                <a:lnTo>
                  <a:pt x="6453" y="2046"/>
                </a:lnTo>
                <a:lnTo>
                  <a:pt x="6457" y="2062"/>
                </a:lnTo>
                <a:lnTo>
                  <a:pt x="6462" y="2077"/>
                </a:lnTo>
                <a:lnTo>
                  <a:pt x="6468" y="2091"/>
                </a:lnTo>
                <a:lnTo>
                  <a:pt x="6477" y="2105"/>
                </a:lnTo>
                <a:lnTo>
                  <a:pt x="6486" y="2119"/>
                </a:lnTo>
                <a:lnTo>
                  <a:pt x="6497" y="2131"/>
                </a:lnTo>
                <a:lnTo>
                  <a:pt x="6510" y="2143"/>
                </a:lnTo>
                <a:lnTo>
                  <a:pt x="6524" y="2154"/>
                </a:lnTo>
                <a:lnTo>
                  <a:pt x="6538" y="2164"/>
                </a:lnTo>
                <a:lnTo>
                  <a:pt x="6554" y="2173"/>
                </a:lnTo>
                <a:lnTo>
                  <a:pt x="6569" y="2181"/>
                </a:lnTo>
                <a:lnTo>
                  <a:pt x="6585" y="2186"/>
                </a:lnTo>
                <a:lnTo>
                  <a:pt x="6602" y="2191"/>
                </a:lnTo>
                <a:lnTo>
                  <a:pt x="6620" y="2193"/>
                </a:lnTo>
                <a:lnTo>
                  <a:pt x="6636" y="2195"/>
                </a:lnTo>
                <a:lnTo>
                  <a:pt x="7334" y="2195"/>
                </a:lnTo>
                <a:lnTo>
                  <a:pt x="7349" y="2193"/>
                </a:lnTo>
                <a:lnTo>
                  <a:pt x="7365" y="2191"/>
                </a:lnTo>
                <a:lnTo>
                  <a:pt x="7380" y="2187"/>
                </a:lnTo>
                <a:lnTo>
                  <a:pt x="7395" y="2181"/>
                </a:lnTo>
                <a:lnTo>
                  <a:pt x="7410" y="2173"/>
                </a:lnTo>
                <a:lnTo>
                  <a:pt x="7426" y="2164"/>
                </a:lnTo>
                <a:lnTo>
                  <a:pt x="7441" y="2154"/>
                </a:lnTo>
                <a:lnTo>
                  <a:pt x="7456" y="2143"/>
                </a:lnTo>
                <a:lnTo>
                  <a:pt x="7472" y="2130"/>
                </a:lnTo>
                <a:lnTo>
                  <a:pt x="7487" y="2117"/>
                </a:lnTo>
                <a:lnTo>
                  <a:pt x="7501" y="2103"/>
                </a:lnTo>
                <a:lnTo>
                  <a:pt x="7516" y="2088"/>
                </a:lnTo>
                <a:lnTo>
                  <a:pt x="7546" y="2055"/>
                </a:lnTo>
                <a:lnTo>
                  <a:pt x="7574" y="2021"/>
                </a:lnTo>
                <a:lnTo>
                  <a:pt x="7600" y="1984"/>
                </a:lnTo>
                <a:lnTo>
                  <a:pt x="7627" y="1949"/>
                </a:lnTo>
                <a:lnTo>
                  <a:pt x="7653" y="1912"/>
                </a:lnTo>
                <a:lnTo>
                  <a:pt x="7676" y="1876"/>
                </a:lnTo>
                <a:lnTo>
                  <a:pt x="7719" y="1810"/>
                </a:lnTo>
                <a:lnTo>
                  <a:pt x="7756" y="1759"/>
                </a:lnTo>
                <a:lnTo>
                  <a:pt x="7787" y="1715"/>
                </a:lnTo>
                <a:lnTo>
                  <a:pt x="7834" y="1651"/>
                </a:lnTo>
                <a:lnTo>
                  <a:pt x="7890" y="1573"/>
                </a:lnTo>
                <a:lnTo>
                  <a:pt x="7950" y="1490"/>
                </a:lnTo>
                <a:lnTo>
                  <a:pt x="8007" y="1406"/>
                </a:lnTo>
                <a:lnTo>
                  <a:pt x="8058" y="1331"/>
                </a:lnTo>
                <a:lnTo>
                  <a:pt x="8079" y="1300"/>
                </a:lnTo>
                <a:lnTo>
                  <a:pt x="8094" y="1273"/>
                </a:lnTo>
                <a:lnTo>
                  <a:pt x="8105" y="1251"/>
                </a:lnTo>
                <a:lnTo>
                  <a:pt x="8112" y="1237"/>
                </a:lnTo>
                <a:lnTo>
                  <a:pt x="8153" y="1237"/>
                </a:lnTo>
                <a:lnTo>
                  <a:pt x="8159" y="1251"/>
                </a:lnTo>
                <a:lnTo>
                  <a:pt x="8171" y="1272"/>
                </a:lnTo>
                <a:lnTo>
                  <a:pt x="8186" y="1298"/>
                </a:lnTo>
                <a:lnTo>
                  <a:pt x="8206" y="1330"/>
                </a:lnTo>
                <a:lnTo>
                  <a:pt x="8256" y="1404"/>
                </a:lnTo>
                <a:lnTo>
                  <a:pt x="8312" y="1485"/>
                </a:lnTo>
                <a:lnTo>
                  <a:pt x="8371" y="1567"/>
                </a:lnTo>
                <a:lnTo>
                  <a:pt x="8426" y="1642"/>
                </a:lnTo>
                <a:lnTo>
                  <a:pt x="8471" y="1705"/>
                </a:lnTo>
                <a:lnTo>
                  <a:pt x="8501" y="1747"/>
                </a:lnTo>
                <a:lnTo>
                  <a:pt x="8535" y="1798"/>
                </a:lnTo>
                <a:lnTo>
                  <a:pt x="8579" y="1864"/>
                </a:lnTo>
                <a:lnTo>
                  <a:pt x="8604" y="1901"/>
                </a:lnTo>
                <a:lnTo>
                  <a:pt x="8630" y="1939"/>
                </a:lnTo>
                <a:lnTo>
                  <a:pt x="8656" y="1975"/>
                </a:lnTo>
                <a:lnTo>
                  <a:pt x="8686" y="2013"/>
                </a:lnTo>
                <a:lnTo>
                  <a:pt x="8715" y="2049"/>
                </a:lnTo>
                <a:lnTo>
                  <a:pt x="8746" y="2083"/>
                </a:lnTo>
                <a:lnTo>
                  <a:pt x="8761" y="2098"/>
                </a:lnTo>
                <a:lnTo>
                  <a:pt x="8776" y="2114"/>
                </a:lnTo>
                <a:lnTo>
                  <a:pt x="8792" y="2127"/>
                </a:lnTo>
                <a:lnTo>
                  <a:pt x="8807" y="2140"/>
                </a:lnTo>
                <a:lnTo>
                  <a:pt x="8822" y="2153"/>
                </a:lnTo>
                <a:lnTo>
                  <a:pt x="8839" y="2163"/>
                </a:lnTo>
                <a:lnTo>
                  <a:pt x="8854" y="2172"/>
                </a:lnTo>
                <a:lnTo>
                  <a:pt x="8869" y="2179"/>
                </a:lnTo>
                <a:lnTo>
                  <a:pt x="8885" y="2186"/>
                </a:lnTo>
                <a:lnTo>
                  <a:pt x="8901" y="2191"/>
                </a:lnTo>
                <a:lnTo>
                  <a:pt x="8917" y="2193"/>
                </a:lnTo>
                <a:lnTo>
                  <a:pt x="8932" y="2195"/>
                </a:lnTo>
                <a:lnTo>
                  <a:pt x="9628" y="2195"/>
                </a:lnTo>
                <a:lnTo>
                  <a:pt x="9642" y="2193"/>
                </a:lnTo>
                <a:lnTo>
                  <a:pt x="9656" y="2192"/>
                </a:lnTo>
                <a:lnTo>
                  <a:pt x="9671" y="2188"/>
                </a:lnTo>
                <a:lnTo>
                  <a:pt x="9686" y="2185"/>
                </a:lnTo>
                <a:lnTo>
                  <a:pt x="9700" y="2179"/>
                </a:lnTo>
                <a:lnTo>
                  <a:pt x="9714" y="2173"/>
                </a:lnTo>
                <a:lnTo>
                  <a:pt x="9726" y="2165"/>
                </a:lnTo>
                <a:lnTo>
                  <a:pt x="9738" y="2158"/>
                </a:lnTo>
                <a:lnTo>
                  <a:pt x="9749" y="2149"/>
                </a:lnTo>
                <a:lnTo>
                  <a:pt x="9759" y="2140"/>
                </a:lnTo>
                <a:lnTo>
                  <a:pt x="9770" y="2130"/>
                </a:lnTo>
                <a:lnTo>
                  <a:pt x="9777" y="2119"/>
                </a:lnTo>
                <a:lnTo>
                  <a:pt x="9784" y="2108"/>
                </a:lnTo>
                <a:lnTo>
                  <a:pt x="9789" y="2097"/>
                </a:lnTo>
                <a:lnTo>
                  <a:pt x="9791" y="2084"/>
                </a:lnTo>
                <a:lnTo>
                  <a:pt x="9793" y="2072"/>
                </a:lnTo>
                <a:lnTo>
                  <a:pt x="9793" y="2011"/>
                </a:lnTo>
                <a:lnTo>
                  <a:pt x="9790" y="1999"/>
                </a:lnTo>
                <a:lnTo>
                  <a:pt x="9785" y="1983"/>
                </a:lnTo>
                <a:lnTo>
                  <a:pt x="9775" y="1963"/>
                </a:lnTo>
                <a:lnTo>
                  <a:pt x="9763" y="1937"/>
                </a:lnTo>
                <a:lnTo>
                  <a:pt x="9748" y="1911"/>
                </a:lnTo>
                <a:lnTo>
                  <a:pt x="9729" y="1879"/>
                </a:lnTo>
                <a:lnTo>
                  <a:pt x="9708" y="1846"/>
                </a:lnTo>
                <a:lnTo>
                  <a:pt x="9686" y="1809"/>
                </a:lnTo>
                <a:lnTo>
                  <a:pt x="9632" y="1729"/>
                </a:lnTo>
                <a:lnTo>
                  <a:pt x="9573" y="1642"/>
                </a:lnTo>
                <a:lnTo>
                  <a:pt x="9508" y="1551"/>
                </a:lnTo>
                <a:lnTo>
                  <a:pt x="9442" y="1455"/>
                </a:lnTo>
                <a:lnTo>
                  <a:pt x="9373" y="1360"/>
                </a:lnTo>
                <a:lnTo>
                  <a:pt x="9305" y="1268"/>
                </a:lnTo>
                <a:lnTo>
                  <a:pt x="9240" y="1178"/>
                </a:lnTo>
                <a:lnTo>
                  <a:pt x="9179" y="1095"/>
                </a:lnTo>
                <a:lnTo>
                  <a:pt x="9124" y="1021"/>
                </a:lnTo>
                <a:lnTo>
                  <a:pt x="9077" y="957"/>
                </a:lnTo>
                <a:lnTo>
                  <a:pt x="9039" y="905"/>
                </a:lnTo>
                <a:lnTo>
                  <a:pt x="9013" y="870"/>
                </a:lnTo>
                <a:lnTo>
                  <a:pt x="8965" y="800"/>
                </a:lnTo>
                <a:lnTo>
                  <a:pt x="8915" y="730"/>
                </a:lnTo>
                <a:lnTo>
                  <a:pt x="8866" y="662"/>
                </a:lnTo>
                <a:lnTo>
                  <a:pt x="8816" y="592"/>
                </a:lnTo>
                <a:lnTo>
                  <a:pt x="8765" y="522"/>
                </a:lnTo>
                <a:lnTo>
                  <a:pt x="8715" y="453"/>
                </a:lnTo>
                <a:lnTo>
                  <a:pt x="8664" y="383"/>
                </a:lnTo>
                <a:lnTo>
                  <a:pt x="8612" y="312"/>
                </a:lnTo>
                <a:lnTo>
                  <a:pt x="8591" y="283"/>
                </a:lnTo>
                <a:lnTo>
                  <a:pt x="8570" y="250"/>
                </a:lnTo>
                <a:lnTo>
                  <a:pt x="8544" y="212"/>
                </a:lnTo>
                <a:lnTo>
                  <a:pt x="8519" y="171"/>
                </a:lnTo>
                <a:lnTo>
                  <a:pt x="8491" y="129"/>
                </a:lnTo>
                <a:lnTo>
                  <a:pt x="8461" y="86"/>
                </a:lnTo>
                <a:lnTo>
                  <a:pt x="8431" y="42"/>
                </a:lnTo>
                <a:lnTo>
                  <a:pt x="8399" y="0"/>
                </a:lnTo>
                <a:lnTo>
                  <a:pt x="9145" y="0"/>
                </a:lnTo>
                <a:lnTo>
                  <a:pt x="9188" y="60"/>
                </a:lnTo>
                <a:lnTo>
                  <a:pt x="9229" y="115"/>
                </a:lnTo>
                <a:lnTo>
                  <a:pt x="9267" y="167"/>
                </a:lnTo>
                <a:lnTo>
                  <a:pt x="9303" y="216"/>
                </a:lnTo>
                <a:lnTo>
                  <a:pt x="9334" y="257"/>
                </a:lnTo>
                <a:lnTo>
                  <a:pt x="9362" y="293"/>
                </a:lnTo>
                <a:lnTo>
                  <a:pt x="9383" y="322"/>
                </a:lnTo>
                <a:lnTo>
                  <a:pt x="9400" y="344"/>
                </a:lnTo>
                <a:lnTo>
                  <a:pt x="9451" y="415"/>
                </a:lnTo>
                <a:lnTo>
                  <a:pt x="9502" y="483"/>
                </a:lnTo>
                <a:lnTo>
                  <a:pt x="9552" y="553"/>
                </a:lnTo>
                <a:lnTo>
                  <a:pt x="9600" y="621"/>
                </a:lnTo>
                <a:lnTo>
                  <a:pt x="9649" y="691"/>
                </a:lnTo>
                <a:lnTo>
                  <a:pt x="9698" y="761"/>
                </a:lnTo>
                <a:lnTo>
                  <a:pt x="9748" y="832"/>
                </a:lnTo>
                <a:lnTo>
                  <a:pt x="9800" y="903"/>
                </a:lnTo>
                <a:lnTo>
                  <a:pt x="9840" y="960"/>
                </a:lnTo>
                <a:lnTo>
                  <a:pt x="9887" y="1033"/>
                </a:lnTo>
                <a:lnTo>
                  <a:pt x="9914" y="1074"/>
                </a:lnTo>
                <a:lnTo>
                  <a:pt x="9942" y="1116"/>
                </a:lnTo>
                <a:lnTo>
                  <a:pt x="9972" y="1158"/>
                </a:lnTo>
                <a:lnTo>
                  <a:pt x="10003" y="1198"/>
                </a:lnTo>
                <a:lnTo>
                  <a:pt x="10034" y="1239"/>
                </a:lnTo>
                <a:lnTo>
                  <a:pt x="10067" y="1275"/>
                </a:lnTo>
                <a:lnTo>
                  <a:pt x="10082" y="1293"/>
                </a:lnTo>
                <a:lnTo>
                  <a:pt x="10099" y="1310"/>
                </a:lnTo>
                <a:lnTo>
                  <a:pt x="10115" y="1326"/>
                </a:lnTo>
                <a:lnTo>
                  <a:pt x="10132" y="1340"/>
                </a:lnTo>
                <a:lnTo>
                  <a:pt x="10148" y="1353"/>
                </a:lnTo>
                <a:lnTo>
                  <a:pt x="10165" y="1365"/>
                </a:lnTo>
                <a:lnTo>
                  <a:pt x="10182" y="1376"/>
                </a:lnTo>
                <a:lnTo>
                  <a:pt x="10198" y="1383"/>
                </a:lnTo>
                <a:lnTo>
                  <a:pt x="10215" y="1391"/>
                </a:lnTo>
                <a:lnTo>
                  <a:pt x="10231" y="1396"/>
                </a:lnTo>
                <a:lnTo>
                  <a:pt x="10248" y="1398"/>
                </a:lnTo>
                <a:lnTo>
                  <a:pt x="10263" y="1400"/>
                </a:lnTo>
                <a:lnTo>
                  <a:pt x="10304" y="1400"/>
                </a:lnTo>
                <a:lnTo>
                  <a:pt x="10321" y="1398"/>
                </a:lnTo>
                <a:lnTo>
                  <a:pt x="10338" y="1396"/>
                </a:lnTo>
                <a:lnTo>
                  <a:pt x="10355" y="1391"/>
                </a:lnTo>
                <a:lnTo>
                  <a:pt x="10372" y="1384"/>
                </a:lnTo>
                <a:lnTo>
                  <a:pt x="10388" y="1376"/>
                </a:lnTo>
                <a:lnTo>
                  <a:pt x="10406" y="1365"/>
                </a:lnTo>
                <a:lnTo>
                  <a:pt x="10423" y="1354"/>
                </a:lnTo>
                <a:lnTo>
                  <a:pt x="10439" y="1340"/>
                </a:lnTo>
                <a:lnTo>
                  <a:pt x="10456" y="1326"/>
                </a:lnTo>
                <a:lnTo>
                  <a:pt x="10472" y="1311"/>
                </a:lnTo>
                <a:lnTo>
                  <a:pt x="10489" y="1294"/>
                </a:lnTo>
                <a:lnTo>
                  <a:pt x="10506" y="1277"/>
                </a:lnTo>
                <a:lnTo>
                  <a:pt x="10539" y="1240"/>
                </a:lnTo>
                <a:lnTo>
                  <a:pt x="10569" y="1201"/>
                </a:lnTo>
                <a:lnTo>
                  <a:pt x="10600" y="1159"/>
                </a:lnTo>
                <a:lnTo>
                  <a:pt x="10629" y="1117"/>
                </a:lnTo>
                <a:lnTo>
                  <a:pt x="10656" y="1075"/>
                </a:lnTo>
                <a:lnTo>
                  <a:pt x="10683" y="1036"/>
                </a:lnTo>
                <a:lnTo>
                  <a:pt x="10729" y="961"/>
                </a:lnTo>
                <a:lnTo>
                  <a:pt x="10767" y="903"/>
                </a:lnTo>
                <a:lnTo>
                  <a:pt x="10817" y="830"/>
                </a:lnTo>
                <a:lnTo>
                  <a:pt x="10868" y="761"/>
                </a:lnTo>
                <a:lnTo>
                  <a:pt x="10919" y="692"/>
                </a:lnTo>
                <a:lnTo>
                  <a:pt x="10970" y="623"/>
                </a:lnTo>
                <a:lnTo>
                  <a:pt x="11021" y="554"/>
                </a:lnTo>
                <a:lnTo>
                  <a:pt x="11070" y="486"/>
                </a:lnTo>
                <a:lnTo>
                  <a:pt x="11120" y="416"/>
                </a:lnTo>
                <a:lnTo>
                  <a:pt x="11169" y="345"/>
                </a:lnTo>
                <a:lnTo>
                  <a:pt x="11184" y="323"/>
                </a:lnTo>
                <a:lnTo>
                  <a:pt x="11204" y="295"/>
                </a:lnTo>
                <a:lnTo>
                  <a:pt x="11230" y="259"/>
                </a:lnTo>
                <a:lnTo>
                  <a:pt x="11259" y="217"/>
                </a:lnTo>
                <a:lnTo>
                  <a:pt x="11294" y="169"/>
                </a:lnTo>
                <a:lnTo>
                  <a:pt x="11332" y="117"/>
                </a:lnTo>
                <a:lnTo>
                  <a:pt x="11373" y="60"/>
                </a:lnTo>
                <a:lnTo>
                  <a:pt x="11416" y="0"/>
                </a:lnTo>
                <a:lnTo>
                  <a:pt x="12185" y="0"/>
                </a:lnTo>
                <a:lnTo>
                  <a:pt x="12142" y="52"/>
                </a:lnTo>
                <a:lnTo>
                  <a:pt x="12096" y="109"/>
                </a:lnTo>
                <a:lnTo>
                  <a:pt x="12050" y="169"/>
                </a:lnTo>
                <a:lnTo>
                  <a:pt x="12003" y="231"/>
                </a:lnTo>
                <a:lnTo>
                  <a:pt x="11910" y="358"/>
                </a:lnTo>
                <a:lnTo>
                  <a:pt x="11820" y="484"/>
                </a:lnTo>
                <a:lnTo>
                  <a:pt x="11737" y="605"/>
                </a:lnTo>
                <a:lnTo>
                  <a:pt x="11665" y="711"/>
                </a:lnTo>
                <a:lnTo>
                  <a:pt x="11605" y="797"/>
                </a:lnTo>
                <a:lnTo>
                  <a:pt x="11563" y="858"/>
                </a:lnTo>
                <a:lnTo>
                  <a:pt x="11540" y="890"/>
                </a:lnTo>
                <a:lnTo>
                  <a:pt x="11504" y="938"/>
                </a:lnTo>
                <a:lnTo>
                  <a:pt x="11458" y="1003"/>
                </a:lnTo>
                <a:lnTo>
                  <a:pt x="11403" y="1079"/>
                </a:lnTo>
                <a:lnTo>
                  <a:pt x="11342" y="1165"/>
                </a:lnTo>
                <a:lnTo>
                  <a:pt x="11276" y="1258"/>
                </a:lnTo>
                <a:lnTo>
                  <a:pt x="11207" y="1354"/>
                </a:lnTo>
                <a:lnTo>
                  <a:pt x="11137" y="1453"/>
                </a:lnTo>
                <a:lnTo>
                  <a:pt x="11068" y="1551"/>
                </a:lnTo>
                <a:lnTo>
                  <a:pt x="11002" y="1646"/>
                </a:lnTo>
                <a:lnTo>
                  <a:pt x="10940" y="1733"/>
                </a:lnTo>
                <a:lnTo>
                  <a:pt x="10887" y="1813"/>
                </a:lnTo>
                <a:lnTo>
                  <a:pt x="10841" y="1881"/>
                </a:lnTo>
                <a:lnTo>
                  <a:pt x="10806" y="1935"/>
                </a:lnTo>
                <a:lnTo>
                  <a:pt x="10792" y="1956"/>
                </a:lnTo>
                <a:lnTo>
                  <a:pt x="10784" y="1973"/>
                </a:lnTo>
                <a:lnTo>
                  <a:pt x="10777" y="1984"/>
                </a:lnTo>
                <a:lnTo>
                  <a:pt x="10776" y="1991"/>
                </a:lnTo>
                <a:lnTo>
                  <a:pt x="10776" y="2072"/>
                </a:lnTo>
                <a:lnTo>
                  <a:pt x="10776" y="2081"/>
                </a:lnTo>
                <a:lnTo>
                  <a:pt x="10777" y="2087"/>
                </a:lnTo>
                <a:lnTo>
                  <a:pt x="10778" y="2094"/>
                </a:lnTo>
                <a:lnTo>
                  <a:pt x="10781" y="2102"/>
                </a:lnTo>
                <a:lnTo>
                  <a:pt x="10786" y="2115"/>
                </a:lnTo>
                <a:lnTo>
                  <a:pt x="10795" y="2126"/>
                </a:lnTo>
                <a:lnTo>
                  <a:pt x="10805" y="2138"/>
                </a:lnTo>
                <a:lnTo>
                  <a:pt x="10817" y="2148"/>
                </a:lnTo>
                <a:lnTo>
                  <a:pt x="10829" y="2157"/>
                </a:lnTo>
                <a:lnTo>
                  <a:pt x="10843" y="2164"/>
                </a:lnTo>
                <a:lnTo>
                  <a:pt x="10859" y="2172"/>
                </a:lnTo>
                <a:lnTo>
                  <a:pt x="10875" y="2178"/>
                </a:lnTo>
                <a:lnTo>
                  <a:pt x="10892" y="2183"/>
                </a:lnTo>
                <a:lnTo>
                  <a:pt x="10910" y="2187"/>
                </a:lnTo>
                <a:lnTo>
                  <a:pt x="10928" y="2191"/>
                </a:lnTo>
                <a:lnTo>
                  <a:pt x="10945" y="2192"/>
                </a:lnTo>
                <a:lnTo>
                  <a:pt x="10963" y="2195"/>
                </a:lnTo>
                <a:lnTo>
                  <a:pt x="10981" y="2195"/>
                </a:lnTo>
                <a:lnTo>
                  <a:pt x="11616" y="2195"/>
                </a:lnTo>
                <a:lnTo>
                  <a:pt x="11635" y="2193"/>
                </a:lnTo>
                <a:lnTo>
                  <a:pt x="11655" y="2191"/>
                </a:lnTo>
                <a:lnTo>
                  <a:pt x="11672" y="2187"/>
                </a:lnTo>
                <a:lnTo>
                  <a:pt x="11690" y="2182"/>
                </a:lnTo>
                <a:lnTo>
                  <a:pt x="11708" y="2174"/>
                </a:lnTo>
                <a:lnTo>
                  <a:pt x="11726" y="2165"/>
                </a:lnTo>
                <a:lnTo>
                  <a:pt x="11743" y="2157"/>
                </a:lnTo>
                <a:lnTo>
                  <a:pt x="11759" y="2145"/>
                </a:lnTo>
                <a:lnTo>
                  <a:pt x="11776" y="2134"/>
                </a:lnTo>
                <a:lnTo>
                  <a:pt x="11791" y="2121"/>
                </a:lnTo>
                <a:lnTo>
                  <a:pt x="11806" y="2107"/>
                </a:lnTo>
                <a:lnTo>
                  <a:pt x="11822" y="2093"/>
                </a:lnTo>
                <a:lnTo>
                  <a:pt x="11851" y="2062"/>
                </a:lnTo>
                <a:lnTo>
                  <a:pt x="11878" y="2029"/>
                </a:lnTo>
                <a:lnTo>
                  <a:pt x="11904" y="1993"/>
                </a:lnTo>
                <a:lnTo>
                  <a:pt x="11930" y="1956"/>
                </a:lnTo>
                <a:lnTo>
                  <a:pt x="11953" y="1921"/>
                </a:lnTo>
                <a:lnTo>
                  <a:pt x="11976" y="1884"/>
                </a:lnTo>
                <a:lnTo>
                  <a:pt x="12019" y="1817"/>
                </a:lnTo>
                <a:lnTo>
                  <a:pt x="12059" y="1759"/>
                </a:lnTo>
                <a:lnTo>
                  <a:pt x="12091" y="1714"/>
                </a:lnTo>
                <a:lnTo>
                  <a:pt x="12138" y="1649"/>
                </a:lnTo>
                <a:lnTo>
                  <a:pt x="12194" y="1573"/>
                </a:lnTo>
                <a:lnTo>
                  <a:pt x="12254" y="1491"/>
                </a:lnTo>
                <a:lnTo>
                  <a:pt x="12311" y="1409"/>
                </a:lnTo>
                <a:lnTo>
                  <a:pt x="12361" y="1335"/>
                </a:lnTo>
                <a:lnTo>
                  <a:pt x="12381" y="1302"/>
                </a:lnTo>
                <a:lnTo>
                  <a:pt x="12397" y="1275"/>
                </a:lnTo>
                <a:lnTo>
                  <a:pt x="12408" y="1253"/>
                </a:lnTo>
                <a:lnTo>
                  <a:pt x="12415" y="1237"/>
                </a:lnTo>
                <a:lnTo>
                  <a:pt x="12431" y="1244"/>
                </a:lnTo>
                <a:lnTo>
                  <a:pt x="12450" y="1255"/>
                </a:lnTo>
                <a:lnTo>
                  <a:pt x="12469" y="1272"/>
                </a:lnTo>
                <a:lnTo>
                  <a:pt x="12490" y="1292"/>
                </a:lnTo>
                <a:lnTo>
                  <a:pt x="12511" y="1315"/>
                </a:lnTo>
                <a:lnTo>
                  <a:pt x="12533" y="1343"/>
                </a:lnTo>
                <a:lnTo>
                  <a:pt x="12557" y="1373"/>
                </a:lnTo>
                <a:lnTo>
                  <a:pt x="12582" y="1406"/>
                </a:lnTo>
                <a:lnTo>
                  <a:pt x="12631" y="1480"/>
                </a:lnTo>
                <a:lnTo>
                  <a:pt x="12685" y="1561"/>
                </a:lnTo>
                <a:lnTo>
                  <a:pt x="12740" y="1646"/>
                </a:lnTo>
                <a:lnTo>
                  <a:pt x="12797" y="1733"/>
                </a:lnTo>
                <a:lnTo>
                  <a:pt x="12855" y="1819"/>
                </a:lnTo>
                <a:lnTo>
                  <a:pt x="12912" y="1903"/>
                </a:lnTo>
                <a:lnTo>
                  <a:pt x="12941" y="1944"/>
                </a:lnTo>
                <a:lnTo>
                  <a:pt x="12969" y="1982"/>
                </a:lnTo>
                <a:lnTo>
                  <a:pt x="12999" y="2017"/>
                </a:lnTo>
                <a:lnTo>
                  <a:pt x="13027" y="2051"/>
                </a:lnTo>
                <a:lnTo>
                  <a:pt x="13055" y="2082"/>
                </a:lnTo>
                <a:lnTo>
                  <a:pt x="13082" y="2110"/>
                </a:lnTo>
                <a:lnTo>
                  <a:pt x="13110" y="2135"/>
                </a:lnTo>
                <a:lnTo>
                  <a:pt x="13135" y="2155"/>
                </a:lnTo>
                <a:lnTo>
                  <a:pt x="13162" y="2172"/>
                </a:lnTo>
                <a:lnTo>
                  <a:pt x="13186" y="2185"/>
                </a:lnTo>
                <a:lnTo>
                  <a:pt x="13210" y="2192"/>
                </a:lnTo>
                <a:lnTo>
                  <a:pt x="13235" y="2195"/>
                </a:lnTo>
                <a:lnTo>
                  <a:pt x="13931" y="2195"/>
                </a:lnTo>
                <a:lnTo>
                  <a:pt x="13950" y="2193"/>
                </a:lnTo>
                <a:lnTo>
                  <a:pt x="13968" y="2191"/>
                </a:lnTo>
                <a:lnTo>
                  <a:pt x="13986" y="2186"/>
                </a:lnTo>
                <a:lnTo>
                  <a:pt x="14002" y="2179"/>
                </a:lnTo>
                <a:lnTo>
                  <a:pt x="14019" y="2172"/>
                </a:lnTo>
                <a:lnTo>
                  <a:pt x="14034" y="2163"/>
                </a:lnTo>
                <a:lnTo>
                  <a:pt x="14048" y="2153"/>
                </a:lnTo>
                <a:lnTo>
                  <a:pt x="14061" y="2140"/>
                </a:lnTo>
                <a:lnTo>
                  <a:pt x="14074" y="2127"/>
                </a:lnTo>
                <a:lnTo>
                  <a:pt x="14084" y="2114"/>
                </a:lnTo>
                <a:lnTo>
                  <a:pt x="14093" y="2098"/>
                </a:lnTo>
                <a:lnTo>
                  <a:pt x="14100" y="2082"/>
                </a:lnTo>
                <a:lnTo>
                  <a:pt x="14107" y="2065"/>
                </a:lnTo>
                <a:lnTo>
                  <a:pt x="14112" y="2048"/>
                </a:lnTo>
                <a:lnTo>
                  <a:pt x="14114" y="2030"/>
                </a:lnTo>
                <a:lnTo>
                  <a:pt x="14116" y="2011"/>
                </a:lnTo>
                <a:lnTo>
                  <a:pt x="14113" y="2003"/>
                </a:lnTo>
                <a:lnTo>
                  <a:pt x="14108" y="1991"/>
                </a:lnTo>
                <a:lnTo>
                  <a:pt x="14098" y="1973"/>
                </a:lnTo>
                <a:lnTo>
                  <a:pt x="14085" y="1951"/>
                </a:lnTo>
                <a:lnTo>
                  <a:pt x="14049" y="1895"/>
                </a:lnTo>
                <a:lnTo>
                  <a:pt x="14004" y="1827"/>
                </a:lnTo>
                <a:lnTo>
                  <a:pt x="13947" y="1747"/>
                </a:lnTo>
                <a:lnTo>
                  <a:pt x="13886" y="1658"/>
                </a:lnTo>
                <a:lnTo>
                  <a:pt x="13819" y="1565"/>
                </a:lnTo>
                <a:lnTo>
                  <a:pt x="13748" y="1467"/>
                </a:lnTo>
                <a:lnTo>
                  <a:pt x="13678" y="1368"/>
                </a:lnTo>
                <a:lnTo>
                  <a:pt x="13608" y="1272"/>
                </a:lnTo>
                <a:lnTo>
                  <a:pt x="13541" y="1179"/>
                </a:lnTo>
                <a:lnTo>
                  <a:pt x="13478" y="1094"/>
                </a:lnTo>
                <a:lnTo>
                  <a:pt x="13422" y="1018"/>
                </a:lnTo>
                <a:lnTo>
                  <a:pt x="13376" y="953"/>
                </a:lnTo>
                <a:lnTo>
                  <a:pt x="13339" y="904"/>
                </a:lnTo>
                <a:lnTo>
                  <a:pt x="13316" y="871"/>
                </a:lnTo>
                <a:lnTo>
                  <a:pt x="13266" y="800"/>
                </a:lnTo>
                <a:lnTo>
                  <a:pt x="13217" y="728"/>
                </a:lnTo>
                <a:lnTo>
                  <a:pt x="13167" y="655"/>
                </a:lnTo>
                <a:lnTo>
                  <a:pt x="13116" y="582"/>
                </a:lnTo>
                <a:lnTo>
                  <a:pt x="13066" y="510"/>
                </a:lnTo>
                <a:lnTo>
                  <a:pt x="13014" y="437"/>
                </a:lnTo>
                <a:lnTo>
                  <a:pt x="12963" y="366"/>
                </a:lnTo>
                <a:lnTo>
                  <a:pt x="12911" y="297"/>
                </a:lnTo>
                <a:lnTo>
                  <a:pt x="12889" y="268"/>
                </a:lnTo>
                <a:lnTo>
                  <a:pt x="12866" y="235"/>
                </a:lnTo>
                <a:lnTo>
                  <a:pt x="12843" y="198"/>
                </a:lnTo>
                <a:lnTo>
                  <a:pt x="12818" y="160"/>
                </a:lnTo>
                <a:lnTo>
                  <a:pt x="12792" y="120"/>
                </a:lnTo>
                <a:lnTo>
                  <a:pt x="12764" y="80"/>
                </a:lnTo>
                <a:lnTo>
                  <a:pt x="12735" y="39"/>
                </a:lnTo>
                <a:lnTo>
                  <a:pt x="12705" y="0"/>
                </a:lnTo>
                <a:lnTo>
                  <a:pt x="13455" y="0"/>
                </a:lnTo>
                <a:lnTo>
                  <a:pt x="13497" y="58"/>
                </a:lnTo>
                <a:lnTo>
                  <a:pt x="13538" y="113"/>
                </a:lnTo>
                <a:lnTo>
                  <a:pt x="13576" y="164"/>
                </a:lnTo>
                <a:lnTo>
                  <a:pt x="13611" y="210"/>
                </a:lnTo>
                <a:lnTo>
                  <a:pt x="13641" y="252"/>
                </a:lnTo>
                <a:lnTo>
                  <a:pt x="13668" y="288"/>
                </a:lnTo>
                <a:lnTo>
                  <a:pt x="13690" y="318"/>
                </a:lnTo>
                <a:lnTo>
                  <a:pt x="13706" y="340"/>
                </a:lnTo>
                <a:lnTo>
                  <a:pt x="13756" y="411"/>
                </a:lnTo>
                <a:lnTo>
                  <a:pt x="13805" y="481"/>
                </a:lnTo>
                <a:lnTo>
                  <a:pt x="13854" y="550"/>
                </a:lnTo>
                <a:lnTo>
                  <a:pt x="13904" y="619"/>
                </a:lnTo>
                <a:lnTo>
                  <a:pt x="13954" y="688"/>
                </a:lnTo>
                <a:lnTo>
                  <a:pt x="14005" y="758"/>
                </a:lnTo>
                <a:lnTo>
                  <a:pt x="14056" y="828"/>
                </a:lnTo>
                <a:lnTo>
                  <a:pt x="14107" y="899"/>
                </a:lnTo>
                <a:lnTo>
                  <a:pt x="14146" y="957"/>
                </a:lnTo>
                <a:lnTo>
                  <a:pt x="14194" y="1032"/>
                </a:lnTo>
                <a:lnTo>
                  <a:pt x="14219" y="1073"/>
                </a:lnTo>
                <a:lnTo>
                  <a:pt x="14246" y="1114"/>
                </a:lnTo>
                <a:lnTo>
                  <a:pt x="14275" y="1156"/>
                </a:lnTo>
                <a:lnTo>
                  <a:pt x="14304" y="1198"/>
                </a:lnTo>
                <a:lnTo>
                  <a:pt x="14335" y="1239"/>
                </a:lnTo>
                <a:lnTo>
                  <a:pt x="14366" y="1275"/>
                </a:lnTo>
                <a:lnTo>
                  <a:pt x="14382" y="1293"/>
                </a:lnTo>
                <a:lnTo>
                  <a:pt x="14399" y="1310"/>
                </a:lnTo>
                <a:lnTo>
                  <a:pt x="14414" y="1326"/>
                </a:lnTo>
                <a:lnTo>
                  <a:pt x="14431" y="1340"/>
                </a:lnTo>
                <a:lnTo>
                  <a:pt x="14447" y="1353"/>
                </a:lnTo>
                <a:lnTo>
                  <a:pt x="14464" y="1365"/>
                </a:lnTo>
                <a:lnTo>
                  <a:pt x="14482" y="1376"/>
                </a:lnTo>
                <a:lnTo>
                  <a:pt x="14498" y="1383"/>
                </a:lnTo>
                <a:lnTo>
                  <a:pt x="14515" y="1391"/>
                </a:lnTo>
                <a:lnTo>
                  <a:pt x="14533" y="1396"/>
                </a:lnTo>
                <a:lnTo>
                  <a:pt x="14549" y="1398"/>
                </a:lnTo>
                <a:lnTo>
                  <a:pt x="14566" y="1400"/>
                </a:lnTo>
                <a:lnTo>
                  <a:pt x="14608" y="1400"/>
                </a:lnTo>
                <a:lnTo>
                  <a:pt x="14623" y="1398"/>
                </a:lnTo>
                <a:lnTo>
                  <a:pt x="14640" y="1395"/>
                </a:lnTo>
                <a:lnTo>
                  <a:pt x="14656" y="1390"/>
                </a:lnTo>
                <a:lnTo>
                  <a:pt x="14674" y="1382"/>
                </a:lnTo>
                <a:lnTo>
                  <a:pt x="14691" y="1372"/>
                </a:lnTo>
                <a:lnTo>
                  <a:pt x="14709" y="1360"/>
                </a:lnTo>
                <a:lnTo>
                  <a:pt x="14727" y="1346"/>
                </a:lnTo>
                <a:lnTo>
                  <a:pt x="14746" y="1331"/>
                </a:lnTo>
                <a:lnTo>
                  <a:pt x="14764" y="1315"/>
                </a:lnTo>
                <a:lnTo>
                  <a:pt x="14783" y="1297"/>
                </a:lnTo>
                <a:lnTo>
                  <a:pt x="14801" y="1279"/>
                </a:lnTo>
                <a:lnTo>
                  <a:pt x="14820" y="1259"/>
                </a:lnTo>
                <a:lnTo>
                  <a:pt x="14855" y="1216"/>
                </a:lnTo>
                <a:lnTo>
                  <a:pt x="14892" y="1171"/>
                </a:lnTo>
                <a:lnTo>
                  <a:pt x="14927" y="1125"/>
                </a:lnTo>
                <a:lnTo>
                  <a:pt x="14961" y="1078"/>
                </a:lnTo>
                <a:lnTo>
                  <a:pt x="14993" y="1032"/>
                </a:lnTo>
                <a:lnTo>
                  <a:pt x="15024" y="986"/>
                </a:lnTo>
                <a:lnTo>
                  <a:pt x="15076" y="907"/>
                </a:lnTo>
                <a:lnTo>
                  <a:pt x="15116" y="846"/>
                </a:lnTo>
                <a:lnTo>
                  <a:pt x="15170" y="765"/>
                </a:lnTo>
                <a:lnTo>
                  <a:pt x="15228" y="686"/>
                </a:lnTo>
                <a:lnTo>
                  <a:pt x="15284" y="607"/>
                </a:lnTo>
                <a:lnTo>
                  <a:pt x="15341" y="530"/>
                </a:lnTo>
                <a:lnTo>
                  <a:pt x="15399" y="451"/>
                </a:lnTo>
                <a:lnTo>
                  <a:pt x="15456" y="374"/>
                </a:lnTo>
                <a:lnTo>
                  <a:pt x="15511" y="295"/>
                </a:lnTo>
                <a:lnTo>
                  <a:pt x="15567" y="214"/>
                </a:lnTo>
                <a:lnTo>
                  <a:pt x="15585" y="186"/>
                </a:lnTo>
                <a:lnTo>
                  <a:pt x="15604" y="160"/>
                </a:lnTo>
                <a:lnTo>
                  <a:pt x="15622" y="133"/>
                </a:lnTo>
                <a:lnTo>
                  <a:pt x="15641" y="105"/>
                </a:lnTo>
                <a:lnTo>
                  <a:pt x="15660" y="79"/>
                </a:lnTo>
                <a:lnTo>
                  <a:pt x="15679" y="52"/>
                </a:lnTo>
                <a:lnTo>
                  <a:pt x="15698" y="27"/>
                </a:lnTo>
                <a:lnTo>
                  <a:pt x="15717" y="0"/>
                </a:lnTo>
                <a:lnTo>
                  <a:pt x="16488" y="0"/>
                </a:lnTo>
                <a:lnTo>
                  <a:pt x="16444" y="53"/>
                </a:lnTo>
                <a:lnTo>
                  <a:pt x="16400" y="109"/>
                </a:lnTo>
                <a:lnTo>
                  <a:pt x="16354" y="169"/>
                </a:lnTo>
                <a:lnTo>
                  <a:pt x="16307" y="231"/>
                </a:lnTo>
                <a:lnTo>
                  <a:pt x="16215" y="359"/>
                </a:lnTo>
                <a:lnTo>
                  <a:pt x="16126" y="487"/>
                </a:lnTo>
                <a:lnTo>
                  <a:pt x="16044" y="607"/>
                </a:lnTo>
                <a:lnTo>
                  <a:pt x="15971" y="714"/>
                </a:lnTo>
                <a:lnTo>
                  <a:pt x="15913" y="801"/>
                </a:lnTo>
                <a:lnTo>
                  <a:pt x="15869" y="862"/>
                </a:lnTo>
                <a:lnTo>
                  <a:pt x="15846" y="894"/>
                </a:lnTo>
                <a:lnTo>
                  <a:pt x="15811" y="943"/>
                </a:lnTo>
                <a:lnTo>
                  <a:pt x="15763" y="1007"/>
                </a:lnTo>
                <a:lnTo>
                  <a:pt x="15709" y="1083"/>
                </a:lnTo>
                <a:lnTo>
                  <a:pt x="15647" y="1168"/>
                </a:lnTo>
                <a:lnTo>
                  <a:pt x="15580" y="1260"/>
                </a:lnTo>
                <a:lnTo>
                  <a:pt x="15511" y="1355"/>
                </a:lnTo>
                <a:lnTo>
                  <a:pt x="15441" y="1453"/>
                </a:lnTo>
                <a:lnTo>
                  <a:pt x="15372" y="1551"/>
                </a:lnTo>
                <a:lnTo>
                  <a:pt x="15306" y="1644"/>
                </a:lnTo>
                <a:lnTo>
                  <a:pt x="15244" y="1732"/>
                </a:lnTo>
                <a:lnTo>
                  <a:pt x="15190" y="1810"/>
                </a:lnTo>
                <a:lnTo>
                  <a:pt x="15144" y="1879"/>
                </a:lnTo>
                <a:lnTo>
                  <a:pt x="15109" y="1933"/>
                </a:lnTo>
                <a:lnTo>
                  <a:pt x="15096" y="1955"/>
                </a:lnTo>
                <a:lnTo>
                  <a:pt x="15086" y="1972"/>
                </a:lnTo>
                <a:lnTo>
                  <a:pt x="15081" y="1984"/>
                </a:lnTo>
                <a:lnTo>
                  <a:pt x="15079" y="1991"/>
                </a:lnTo>
                <a:lnTo>
                  <a:pt x="15079" y="2031"/>
                </a:lnTo>
                <a:lnTo>
                  <a:pt x="15080" y="2050"/>
                </a:lnTo>
                <a:lnTo>
                  <a:pt x="15082" y="2069"/>
                </a:lnTo>
                <a:lnTo>
                  <a:pt x="15087" y="2086"/>
                </a:lnTo>
                <a:lnTo>
                  <a:pt x="15094" y="2101"/>
                </a:lnTo>
                <a:lnTo>
                  <a:pt x="15102" y="2116"/>
                </a:lnTo>
                <a:lnTo>
                  <a:pt x="15110" y="2129"/>
                </a:lnTo>
                <a:lnTo>
                  <a:pt x="15122" y="2141"/>
                </a:lnTo>
                <a:lnTo>
                  <a:pt x="15133" y="2153"/>
                </a:lnTo>
                <a:lnTo>
                  <a:pt x="15147" y="2162"/>
                </a:lnTo>
                <a:lnTo>
                  <a:pt x="15161" y="2171"/>
                </a:lnTo>
                <a:lnTo>
                  <a:pt x="15177" y="2178"/>
                </a:lnTo>
                <a:lnTo>
                  <a:pt x="15192" y="2183"/>
                </a:lnTo>
                <a:lnTo>
                  <a:pt x="15209" y="2188"/>
                </a:lnTo>
                <a:lnTo>
                  <a:pt x="15226" y="2192"/>
                </a:lnTo>
                <a:lnTo>
                  <a:pt x="15244" y="2193"/>
                </a:lnTo>
                <a:lnTo>
                  <a:pt x="15263" y="2195"/>
                </a:lnTo>
                <a:lnTo>
                  <a:pt x="15960" y="2195"/>
                </a:lnTo>
                <a:lnTo>
                  <a:pt x="15974" y="2193"/>
                </a:lnTo>
                <a:lnTo>
                  <a:pt x="15988" y="2191"/>
                </a:lnTo>
                <a:lnTo>
                  <a:pt x="16002" y="2186"/>
                </a:lnTo>
                <a:lnTo>
                  <a:pt x="16017" y="2179"/>
                </a:lnTo>
                <a:lnTo>
                  <a:pt x="16031" y="2172"/>
                </a:lnTo>
                <a:lnTo>
                  <a:pt x="16046" y="2162"/>
                </a:lnTo>
                <a:lnTo>
                  <a:pt x="16060" y="2152"/>
                </a:lnTo>
                <a:lnTo>
                  <a:pt x="16076" y="2139"/>
                </a:lnTo>
                <a:lnTo>
                  <a:pt x="16091" y="2126"/>
                </a:lnTo>
                <a:lnTo>
                  <a:pt x="16105" y="2112"/>
                </a:lnTo>
                <a:lnTo>
                  <a:pt x="16120" y="2097"/>
                </a:lnTo>
                <a:lnTo>
                  <a:pt x="16134" y="2081"/>
                </a:lnTo>
                <a:lnTo>
                  <a:pt x="16164" y="2046"/>
                </a:lnTo>
                <a:lnTo>
                  <a:pt x="16192" y="2010"/>
                </a:lnTo>
                <a:lnTo>
                  <a:pt x="16220" y="1973"/>
                </a:lnTo>
                <a:lnTo>
                  <a:pt x="16245" y="1935"/>
                </a:lnTo>
                <a:lnTo>
                  <a:pt x="16271" y="1897"/>
                </a:lnTo>
                <a:lnTo>
                  <a:pt x="16295" y="1861"/>
                </a:lnTo>
                <a:lnTo>
                  <a:pt x="16336" y="1795"/>
                </a:lnTo>
                <a:lnTo>
                  <a:pt x="16369" y="1746"/>
                </a:lnTo>
                <a:lnTo>
                  <a:pt x="16402" y="1700"/>
                </a:lnTo>
                <a:lnTo>
                  <a:pt x="16448" y="1639"/>
                </a:lnTo>
                <a:lnTo>
                  <a:pt x="16502" y="1567"/>
                </a:lnTo>
                <a:lnTo>
                  <a:pt x="16559" y="1490"/>
                </a:lnTo>
                <a:lnTo>
                  <a:pt x="16614" y="1412"/>
                </a:lnTo>
                <a:lnTo>
                  <a:pt x="16662" y="1340"/>
                </a:lnTo>
                <a:lnTo>
                  <a:pt x="16683" y="1308"/>
                </a:lnTo>
                <a:lnTo>
                  <a:pt x="16699" y="1281"/>
                </a:lnTo>
                <a:lnTo>
                  <a:pt x="16711" y="1256"/>
                </a:lnTo>
                <a:lnTo>
                  <a:pt x="16717" y="1237"/>
                </a:lnTo>
                <a:lnTo>
                  <a:pt x="16735" y="1244"/>
                </a:lnTo>
                <a:lnTo>
                  <a:pt x="16754" y="1255"/>
                </a:lnTo>
                <a:lnTo>
                  <a:pt x="16773" y="1272"/>
                </a:lnTo>
                <a:lnTo>
                  <a:pt x="16794" y="1292"/>
                </a:lnTo>
                <a:lnTo>
                  <a:pt x="16815" y="1316"/>
                </a:lnTo>
                <a:lnTo>
                  <a:pt x="16838" y="1343"/>
                </a:lnTo>
                <a:lnTo>
                  <a:pt x="16863" y="1373"/>
                </a:lnTo>
                <a:lnTo>
                  <a:pt x="16887" y="1406"/>
                </a:lnTo>
                <a:lnTo>
                  <a:pt x="16938" y="1480"/>
                </a:lnTo>
                <a:lnTo>
                  <a:pt x="16991" y="1561"/>
                </a:lnTo>
                <a:lnTo>
                  <a:pt x="17046" y="1646"/>
                </a:lnTo>
                <a:lnTo>
                  <a:pt x="17102" y="1733"/>
                </a:lnTo>
                <a:lnTo>
                  <a:pt x="17160" y="1821"/>
                </a:lnTo>
                <a:lnTo>
                  <a:pt x="17217" y="1904"/>
                </a:lnTo>
                <a:lnTo>
                  <a:pt x="17246" y="1944"/>
                </a:lnTo>
                <a:lnTo>
                  <a:pt x="17275" y="1982"/>
                </a:lnTo>
                <a:lnTo>
                  <a:pt x="17303" y="2018"/>
                </a:lnTo>
                <a:lnTo>
                  <a:pt x="17331" y="2051"/>
                </a:lnTo>
                <a:lnTo>
                  <a:pt x="17359" y="2083"/>
                </a:lnTo>
                <a:lnTo>
                  <a:pt x="17385" y="2110"/>
                </a:lnTo>
                <a:lnTo>
                  <a:pt x="17412" y="2135"/>
                </a:lnTo>
                <a:lnTo>
                  <a:pt x="17439" y="2155"/>
                </a:lnTo>
                <a:lnTo>
                  <a:pt x="17465" y="2172"/>
                </a:lnTo>
                <a:lnTo>
                  <a:pt x="17490" y="2185"/>
                </a:lnTo>
                <a:lnTo>
                  <a:pt x="17514" y="2192"/>
                </a:lnTo>
                <a:lnTo>
                  <a:pt x="17537" y="2195"/>
                </a:lnTo>
                <a:lnTo>
                  <a:pt x="18234" y="2195"/>
                </a:lnTo>
                <a:lnTo>
                  <a:pt x="18253" y="2193"/>
                </a:lnTo>
                <a:lnTo>
                  <a:pt x="18271" y="2191"/>
                </a:lnTo>
                <a:lnTo>
                  <a:pt x="18288" y="2186"/>
                </a:lnTo>
                <a:lnTo>
                  <a:pt x="18306" y="2179"/>
                </a:lnTo>
                <a:lnTo>
                  <a:pt x="18322" y="2172"/>
                </a:lnTo>
                <a:lnTo>
                  <a:pt x="18337" y="2163"/>
                </a:lnTo>
                <a:lnTo>
                  <a:pt x="18351" y="2153"/>
                </a:lnTo>
                <a:lnTo>
                  <a:pt x="18365" y="2140"/>
                </a:lnTo>
                <a:lnTo>
                  <a:pt x="18376" y="2127"/>
                </a:lnTo>
                <a:lnTo>
                  <a:pt x="18387" y="2114"/>
                </a:lnTo>
                <a:lnTo>
                  <a:pt x="18395" y="2098"/>
                </a:lnTo>
                <a:lnTo>
                  <a:pt x="18404" y="2082"/>
                </a:lnTo>
                <a:lnTo>
                  <a:pt x="18411" y="2065"/>
                </a:lnTo>
                <a:lnTo>
                  <a:pt x="18415" y="2048"/>
                </a:lnTo>
                <a:lnTo>
                  <a:pt x="18417" y="2030"/>
                </a:lnTo>
                <a:lnTo>
                  <a:pt x="18418" y="2011"/>
                </a:lnTo>
                <a:lnTo>
                  <a:pt x="18416" y="2004"/>
                </a:lnTo>
                <a:lnTo>
                  <a:pt x="18411" y="1993"/>
                </a:lnTo>
                <a:lnTo>
                  <a:pt x="18401" y="1977"/>
                </a:lnTo>
                <a:lnTo>
                  <a:pt x="18388" y="1955"/>
                </a:lnTo>
                <a:lnTo>
                  <a:pt x="18352" y="1901"/>
                </a:lnTo>
                <a:lnTo>
                  <a:pt x="18306" y="1832"/>
                </a:lnTo>
                <a:lnTo>
                  <a:pt x="18250" y="1751"/>
                </a:lnTo>
                <a:lnTo>
                  <a:pt x="18189" y="1661"/>
                </a:lnTo>
                <a:lnTo>
                  <a:pt x="18121" y="1565"/>
                </a:lnTo>
                <a:lnTo>
                  <a:pt x="18052" y="1466"/>
                </a:lnTo>
                <a:lnTo>
                  <a:pt x="17981" y="1365"/>
                </a:lnTo>
                <a:lnTo>
                  <a:pt x="17911" y="1267"/>
                </a:lnTo>
                <a:lnTo>
                  <a:pt x="17845" y="1173"/>
                </a:lnTo>
                <a:lnTo>
                  <a:pt x="17782" y="1087"/>
                </a:lnTo>
                <a:lnTo>
                  <a:pt x="17727" y="1009"/>
                </a:lnTo>
                <a:lnTo>
                  <a:pt x="17681" y="946"/>
                </a:lnTo>
                <a:lnTo>
                  <a:pt x="17646" y="898"/>
                </a:lnTo>
                <a:lnTo>
                  <a:pt x="17623" y="867"/>
                </a:lnTo>
                <a:lnTo>
                  <a:pt x="17570" y="797"/>
                </a:lnTo>
                <a:lnTo>
                  <a:pt x="17518" y="728"/>
                </a:lnTo>
                <a:lnTo>
                  <a:pt x="17466" y="657"/>
                </a:lnTo>
                <a:lnTo>
                  <a:pt x="17415" y="584"/>
                </a:lnTo>
                <a:lnTo>
                  <a:pt x="17363" y="513"/>
                </a:lnTo>
                <a:lnTo>
                  <a:pt x="17313" y="441"/>
                </a:lnTo>
                <a:lnTo>
                  <a:pt x="17263" y="368"/>
                </a:lnTo>
                <a:lnTo>
                  <a:pt x="17213" y="295"/>
                </a:lnTo>
                <a:lnTo>
                  <a:pt x="17194" y="266"/>
                </a:lnTo>
                <a:lnTo>
                  <a:pt x="17174" y="233"/>
                </a:lnTo>
                <a:lnTo>
                  <a:pt x="17151" y="197"/>
                </a:lnTo>
                <a:lnTo>
                  <a:pt x="17127" y="158"/>
                </a:lnTo>
                <a:lnTo>
                  <a:pt x="17100" y="119"/>
                </a:lnTo>
                <a:lnTo>
                  <a:pt x="17072" y="79"/>
                </a:lnTo>
                <a:lnTo>
                  <a:pt x="17042" y="39"/>
                </a:lnTo>
                <a:lnTo>
                  <a:pt x="17012" y="0"/>
                </a:lnTo>
                <a:lnTo>
                  <a:pt x="17758" y="0"/>
                </a:lnTo>
                <a:lnTo>
                  <a:pt x="17801" y="58"/>
                </a:lnTo>
                <a:lnTo>
                  <a:pt x="17842" y="113"/>
                </a:lnTo>
                <a:lnTo>
                  <a:pt x="17879" y="165"/>
                </a:lnTo>
                <a:lnTo>
                  <a:pt x="17913" y="212"/>
                </a:lnTo>
                <a:lnTo>
                  <a:pt x="17944" y="254"/>
                </a:lnTo>
                <a:lnTo>
                  <a:pt x="17971" y="289"/>
                </a:lnTo>
                <a:lnTo>
                  <a:pt x="17993" y="318"/>
                </a:lnTo>
                <a:lnTo>
                  <a:pt x="18009" y="341"/>
                </a:lnTo>
                <a:lnTo>
                  <a:pt x="18036" y="380"/>
                </a:lnTo>
                <a:lnTo>
                  <a:pt x="18072" y="434"/>
                </a:lnTo>
                <a:lnTo>
                  <a:pt x="18116" y="500"/>
                </a:lnTo>
                <a:lnTo>
                  <a:pt x="18168" y="577"/>
                </a:lnTo>
                <a:lnTo>
                  <a:pt x="18226" y="661"/>
                </a:lnTo>
                <a:lnTo>
                  <a:pt x="18288" y="749"/>
                </a:lnTo>
                <a:lnTo>
                  <a:pt x="18353" y="841"/>
                </a:lnTo>
                <a:lnTo>
                  <a:pt x="18420" y="933"/>
                </a:lnTo>
                <a:lnTo>
                  <a:pt x="18487" y="1023"/>
                </a:lnTo>
                <a:lnTo>
                  <a:pt x="18555" y="1108"/>
                </a:lnTo>
                <a:lnTo>
                  <a:pt x="18587" y="1149"/>
                </a:lnTo>
                <a:lnTo>
                  <a:pt x="18620" y="1188"/>
                </a:lnTo>
                <a:lnTo>
                  <a:pt x="18651" y="1223"/>
                </a:lnTo>
                <a:lnTo>
                  <a:pt x="18681" y="1258"/>
                </a:lnTo>
                <a:lnTo>
                  <a:pt x="18710" y="1288"/>
                </a:lnTo>
                <a:lnTo>
                  <a:pt x="18739" y="1316"/>
                </a:lnTo>
                <a:lnTo>
                  <a:pt x="18764" y="1341"/>
                </a:lnTo>
                <a:lnTo>
                  <a:pt x="18790" y="1362"/>
                </a:lnTo>
                <a:lnTo>
                  <a:pt x="18812" y="1378"/>
                </a:lnTo>
                <a:lnTo>
                  <a:pt x="18833" y="1390"/>
                </a:lnTo>
                <a:lnTo>
                  <a:pt x="18852" y="1397"/>
                </a:lnTo>
                <a:lnTo>
                  <a:pt x="18870" y="1400"/>
                </a:lnTo>
                <a:lnTo>
                  <a:pt x="18890" y="1400"/>
                </a:lnTo>
                <a:lnTo>
                  <a:pt x="18909" y="1400"/>
                </a:lnTo>
                <a:lnTo>
                  <a:pt x="18930" y="1397"/>
                </a:lnTo>
                <a:lnTo>
                  <a:pt x="18949" y="1392"/>
                </a:lnTo>
                <a:lnTo>
                  <a:pt x="18967" y="1387"/>
                </a:lnTo>
                <a:lnTo>
                  <a:pt x="18985" y="1381"/>
                </a:lnTo>
                <a:lnTo>
                  <a:pt x="19003" y="1372"/>
                </a:lnTo>
                <a:lnTo>
                  <a:pt x="19019" y="1362"/>
                </a:lnTo>
                <a:lnTo>
                  <a:pt x="19036" y="1352"/>
                </a:lnTo>
                <a:lnTo>
                  <a:pt x="19052" y="1340"/>
                </a:lnTo>
                <a:lnTo>
                  <a:pt x="19068" y="1327"/>
                </a:lnTo>
                <a:lnTo>
                  <a:pt x="19083" y="1313"/>
                </a:lnTo>
                <a:lnTo>
                  <a:pt x="19098" y="1300"/>
                </a:lnTo>
                <a:lnTo>
                  <a:pt x="19127" y="1268"/>
                </a:lnTo>
                <a:lnTo>
                  <a:pt x="19154" y="1235"/>
                </a:lnTo>
                <a:lnTo>
                  <a:pt x="19180" y="1199"/>
                </a:lnTo>
                <a:lnTo>
                  <a:pt x="19205" y="1164"/>
                </a:lnTo>
                <a:lnTo>
                  <a:pt x="19228" y="1128"/>
                </a:lnTo>
                <a:lnTo>
                  <a:pt x="19251" y="1093"/>
                </a:lnTo>
                <a:lnTo>
                  <a:pt x="19273" y="1057"/>
                </a:lnTo>
                <a:lnTo>
                  <a:pt x="19295" y="1024"/>
                </a:lnTo>
                <a:lnTo>
                  <a:pt x="19315" y="994"/>
                </a:lnTo>
                <a:lnTo>
                  <a:pt x="19335" y="966"/>
                </a:lnTo>
                <a:lnTo>
                  <a:pt x="19383" y="904"/>
                </a:lnTo>
                <a:lnTo>
                  <a:pt x="19428" y="841"/>
                </a:lnTo>
                <a:lnTo>
                  <a:pt x="19474" y="777"/>
                </a:lnTo>
                <a:lnTo>
                  <a:pt x="19519" y="713"/>
                </a:lnTo>
                <a:lnTo>
                  <a:pt x="19564" y="649"/>
                </a:lnTo>
                <a:lnTo>
                  <a:pt x="19608" y="584"/>
                </a:lnTo>
                <a:lnTo>
                  <a:pt x="19654" y="520"/>
                </a:lnTo>
                <a:lnTo>
                  <a:pt x="19701" y="455"/>
                </a:lnTo>
                <a:lnTo>
                  <a:pt x="19724" y="423"/>
                </a:lnTo>
                <a:lnTo>
                  <a:pt x="19752" y="383"/>
                </a:lnTo>
                <a:lnTo>
                  <a:pt x="19787" y="332"/>
                </a:lnTo>
                <a:lnTo>
                  <a:pt x="19828" y="275"/>
                </a:lnTo>
                <a:lnTo>
                  <a:pt x="19871" y="213"/>
                </a:lnTo>
                <a:lnTo>
                  <a:pt x="19918" y="145"/>
                </a:lnTo>
                <a:lnTo>
                  <a:pt x="19967" y="74"/>
                </a:lnTo>
                <a:lnTo>
                  <a:pt x="20019" y="0"/>
                </a:lnTo>
                <a:lnTo>
                  <a:pt x="20404" y="0"/>
                </a:lnTo>
                <a:lnTo>
                  <a:pt x="20404" y="538"/>
                </a:lnTo>
                <a:lnTo>
                  <a:pt x="20358" y="601"/>
                </a:lnTo>
                <a:lnTo>
                  <a:pt x="20299" y="680"/>
                </a:lnTo>
                <a:lnTo>
                  <a:pt x="20231" y="775"/>
                </a:lnTo>
                <a:lnTo>
                  <a:pt x="20155" y="880"/>
                </a:lnTo>
                <a:lnTo>
                  <a:pt x="20072" y="994"/>
                </a:lnTo>
                <a:lnTo>
                  <a:pt x="19987" y="1114"/>
                </a:lnTo>
                <a:lnTo>
                  <a:pt x="19900" y="1237"/>
                </a:lnTo>
                <a:lnTo>
                  <a:pt x="19814" y="1359"/>
                </a:lnTo>
                <a:lnTo>
                  <a:pt x="19729" y="1480"/>
                </a:lnTo>
                <a:lnTo>
                  <a:pt x="19649" y="1594"/>
                </a:lnTo>
                <a:lnTo>
                  <a:pt x="19576" y="1699"/>
                </a:lnTo>
                <a:lnTo>
                  <a:pt x="19511" y="1793"/>
                </a:lnTo>
                <a:lnTo>
                  <a:pt x="19458" y="1871"/>
                </a:lnTo>
                <a:lnTo>
                  <a:pt x="19417" y="1932"/>
                </a:lnTo>
                <a:lnTo>
                  <a:pt x="19390" y="1973"/>
                </a:lnTo>
                <a:lnTo>
                  <a:pt x="19381" y="1991"/>
                </a:lnTo>
                <a:lnTo>
                  <a:pt x="19381" y="2031"/>
                </a:lnTo>
                <a:lnTo>
                  <a:pt x="19383" y="2050"/>
                </a:lnTo>
                <a:lnTo>
                  <a:pt x="19385" y="2069"/>
                </a:lnTo>
                <a:lnTo>
                  <a:pt x="19390" y="2086"/>
                </a:lnTo>
                <a:lnTo>
                  <a:pt x="19397" y="2101"/>
                </a:lnTo>
                <a:lnTo>
                  <a:pt x="19404" y="2116"/>
                </a:lnTo>
                <a:lnTo>
                  <a:pt x="19413" y="2129"/>
                </a:lnTo>
                <a:lnTo>
                  <a:pt x="19425" y="2141"/>
                </a:lnTo>
                <a:lnTo>
                  <a:pt x="19436" y="2153"/>
                </a:lnTo>
                <a:lnTo>
                  <a:pt x="19450" y="2162"/>
                </a:lnTo>
                <a:lnTo>
                  <a:pt x="19464" y="2171"/>
                </a:lnTo>
                <a:lnTo>
                  <a:pt x="19479" y="2178"/>
                </a:lnTo>
                <a:lnTo>
                  <a:pt x="19495" y="2183"/>
                </a:lnTo>
                <a:lnTo>
                  <a:pt x="19513" y="2188"/>
                </a:lnTo>
                <a:lnTo>
                  <a:pt x="19529" y="2192"/>
                </a:lnTo>
                <a:lnTo>
                  <a:pt x="19547" y="2193"/>
                </a:lnTo>
                <a:lnTo>
                  <a:pt x="19566" y="2195"/>
                </a:lnTo>
                <a:lnTo>
                  <a:pt x="20262" y="2195"/>
                </a:lnTo>
                <a:lnTo>
                  <a:pt x="20276" y="2195"/>
                </a:lnTo>
                <a:lnTo>
                  <a:pt x="20289" y="2193"/>
                </a:lnTo>
                <a:lnTo>
                  <a:pt x="20301" y="2191"/>
                </a:lnTo>
                <a:lnTo>
                  <a:pt x="20312" y="2188"/>
                </a:lnTo>
                <a:lnTo>
                  <a:pt x="20322" y="2186"/>
                </a:lnTo>
                <a:lnTo>
                  <a:pt x="20331" y="2182"/>
                </a:lnTo>
                <a:lnTo>
                  <a:pt x="20340" y="2178"/>
                </a:lnTo>
                <a:lnTo>
                  <a:pt x="20348" y="2174"/>
                </a:lnTo>
                <a:lnTo>
                  <a:pt x="20363" y="2164"/>
                </a:lnTo>
                <a:lnTo>
                  <a:pt x="20377" y="2153"/>
                </a:lnTo>
                <a:lnTo>
                  <a:pt x="20390" y="2140"/>
                </a:lnTo>
                <a:lnTo>
                  <a:pt x="20404" y="2127"/>
                </a:lnTo>
                <a:lnTo>
                  <a:pt x="20404" y="2467"/>
                </a:lnTo>
                <a:lnTo>
                  <a:pt x="20393" y="2463"/>
                </a:lnTo>
                <a:lnTo>
                  <a:pt x="20381" y="2461"/>
                </a:lnTo>
                <a:lnTo>
                  <a:pt x="20364" y="2460"/>
                </a:lnTo>
                <a:lnTo>
                  <a:pt x="20344" y="2460"/>
                </a:lnTo>
                <a:lnTo>
                  <a:pt x="19750" y="2460"/>
                </a:lnTo>
                <a:lnTo>
                  <a:pt x="19728" y="2460"/>
                </a:lnTo>
                <a:lnTo>
                  <a:pt x="19708" y="2462"/>
                </a:lnTo>
                <a:lnTo>
                  <a:pt x="19687" y="2466"/>
                </a:lnTo>
                <a:lnTo>
                  <a:pt x="19667" y="2472"/>
                </a:lnTo>
                <a:lnTo>
                  <a:pt x="19648" y="2479"/>
                </a:lnTo>
                <a:lnTo>
                  <a:pt x="19630" y="2486"/>
                </a:lnTo>
                <a:lnTo>
                  <a:pt x="19612" y="2496"/>
                </a:lnTo>
                <a:lnTo>
                  <a:pt x="19594" y="2507"/>
                </a:lnTo>
                <a:lnTo>
                  <a:pt x="19578" y="2518"/>
                </a:lnTo>
                <a:lnTo>
                  <a:pt x="19561" y="2529"/>
                </a:lnTo>
                <a:lnTo>
                  <a:pt x="19546" y="2543"/>
                </a:lnTo>
                <a:lnTo>
                  <a:pt x="19529" y="2557"/>
                </a:lnTo>
                <a:lnTo>
                  <a:pt x="19515" y="2572"/>
                </a:lnTo>
                <a:lnTo>
                  <a:pt x="19500" y="2588"/>
                </a:lnTo>
                <a:lnTo>
                  <a:pt x="19486" y="2604"/>
                </a:lnTo>
                <a:lnTo>
                  <a:pt x="19472" y="2621"/>
                </a:lnTo>
                <a:lnTo>
                  <a:pt x="19446" y="2655"/>
                </a:lnTo>
                <a:lnTo>
                  <a:pt x="19421" y="2690"/>
                </a:lnTo>
                <a:lnTo>
                  <a:pt x="19397" y="2726"/>
                </a:lnTo>
                <a:lnTo>
                  <a:pt x="19372" y="2763"/>
                </a:lnTo>
                <a:lnTo>
                  <a:pt x="19351" y="2798"/>
                </a:lnTo>
                <a:lnTo>
                  <a:pt x="19328" y="2831"/>
                </a:lnTo>
                <a:lnTo>
                  <a:pt x="19306" y="2863"/>
                </a:lnTo>
                <a:lnTo>
                  <a:pt x="19284" y="2893"/>
                </a:lnTo>
                <a:lnTo>
                  <a:pt x="19254" y="2934"/>
                </a:lnTo>
                <a:lnTo>
                  <a:pt x="19205" y="3001"/>
                </a:lnTo>
                <a:lnTo>
                  <a:pt x="19145" y="3083"/>
                </a:lnTo>
                <a:lnTo>
                  <a:pt x="19082" y="3173"/>
                </a:lnTo>
                <a:lnTo>
                  <a:pt x="19020" y="3262"/>
                </a:lnTo>
                <a:lnTo>
                  <a:pt x="18967" y="3341"/>
                </a:lnTo>
                <a:lnTo>
                  <a:pt x="18945" y="3375"/>
                </a:lnTo>
                <a:lnTo>
                  <a:pt x="18929" y="3403"/>
                </a:lnTo>
                <a:lnTo>
                  <a:pt x="18916" y="3423"/>
                </a:lnTo>
                <a:lnTo>
                  <a:pt x="18911" y="3437"/>
                </a:lnTo>
                <a:lnTo>
                  <a:pt x="18897" y="3426"/>
                </a:lnTo>
                <a:lnTo>
                  <a:pt x="18880" y="3407"/>
                </a:lnTo>
                <a:lnTo>
                  <a:pt x="18857" y="3381"/>
                </a:lnTo>
                <a:lnTo>
                  <a:pt x="18833" y="3350"/>
                </a:lnTo>
                <a:lnTo>
                  <a:pt x="18774" y="3275"/>
                </a:lnTo>
                <a:lnTo>
                  <a:pt x="18712" y="3189"/>
                </a:lnTo>
                <a:lnTo>
                  <a:pt x="18648" y="3100"/>
                </a:lnTo>
                <a:lnTo>
                  <a:pt x="18589" y="3016"/>
                </a:lnTo>
                <a:lnTo>
                  <a:pt x="18541" y="2946"/>
                </a:lnTo>
                <a:lnTo>
                  <a:pt x="18509" y="2900"/>
                </a:lnTo>
                <a:lnTo>
                  <a:pt x="18466" y="2832"/>
                </a:lnTo>
                <a:lnTo>
                  <a:pt x="18420" y="2759"/>
                </a:lnTo>
                <a:lnTo>
                  <a:pt x="18395" y="2722"/>
                </a:lnTo>
                <a:lnTo>
                  <a:pt x="18370" y="2685"/>
                </a:lnTo>
                <a:lnTo>
                  <a:pt x="18343" y="2650"/>
                </a:lnTo>
                <a:lnTo>
                  <a:pt x="18315" y="2616"/>
                </a:lnTo>
                <a:lnTo>
                  <a:pt x="18300" y="2599"/>
                </a:lnTo>
                <a:lnTo>
                  <a:pt x="18285" y="2584"/>
                </a:lnTo>
                <a:lnTo>
                  <a:pt x="18269" y="2569"/>
                </a:lnTo>
                <a:lnTo>
                  <a:pt x="18253" y="2553"/>
                </a:lnTo>
                <a:lnTo>
                  <a:pt x="18236" y="2541"/>
                </a:lnTo>
                <a:lnTo>
                  <a:pt x="18218" y="2527"/>
                </a:lnTo>
                <a:lnTo>
                  <a:pt x="18200" y="2515"/>
                </a:lnTo>
                <a:lnTo>
                  <a:pt x="18181" y="2504"/>
                </a:lnTo>
                <a:lnTo>
                  <a:pt x="18162" y="2494"/>
                </a:lnTo>
                <a:lnTo>
                  <a:pt x="18143" y="2485"/>
                </a:lnTo>
                <a:lnTo>
                  <a:pt x="18123" y="2477"/>
                </a:lnTo>
                <a:lnTo>
                  <a:pt x="18101" y="2471"/>
                </a:lnTo>
                <a:lnTo>
                  <a:pt x="18079" y="2466"/>
                </a:lnTo>
                <a:lnTo>
                  <a:pt x="18056" y="2462"/>
                </a:lnTo>
                <a:lnTo>
                  <a:pt x="18033" y="2460"/>
                </a:lnTo>
                <a:lnTo>
                  <a:pt x="18009" y="2460"/>
                </a:lnTo>
                <a:lnTo>
                  <a:pt x="17476" y="2460"/>
                </a:lnTo>
                <a:lnTo>
                  <a:pt x="17457" y="2460"/>
                </a:lnTo>
                <a:lnTo>
                  <a:pt x="17436" y="2462"/>
                </a:lnTo>
                <a:lnTo>
                  <a:pt x="17416" y="2465"/>
                </a:lnTo>
                <a:lnTo>
                  <a:pt x="17396" y="2470"/>
                </a:lnTo>
                <a:lnTo>
                  <a:pt x="17375" y="2475"/>
                </a:lnTo>
                <a:lnTo>
                  <a:pt x="17355" y="2481"/>
                </a:lnTo>
                <a:lnTo>
                  <a:pt x="17334" y="2489"/>
                </a:lnTo>
                <a:lnTo>
                  <a:pt x="17315" y="2498"/>
                </a:lnTo>
                <a:lnTo>
                  <a:pt x="17297" y="2508"/>
                </a:lnTo>
                <a:lnTo>
                  <a:pt x="17282" y="2518"/>
                </a:lnTo>
                <a:lnTo>
                  <a:pt x="17267" y="2529"/>
                </a:lnTo>
                <a:lnTo>
                  <a:pt x="17254" y="2542"/>
                </a:lnTo>
                <a:lnTo>
                  <a:pt x="17249" y="2550"/>
                </a:lnTo>
                <a:lnTo>
                  <a:pt x="17244" y="2556"/>
                </a:lnTo>
                <a:lnTo>
                  <a:pt x="17240" y="2564"/>
                </a:lnTo>
                <a:lnTo>
                  <a:pt x="17236" y="2570"/>
                </a:lnTo>
                <a:lnTo>
                  <a:pt x="17234" y="2578"/>
                </a:lnTo>
                <a:lnTo>
                  <a:pt x="17231" y="2586"/>
                </a:lnTo>
                <a:lnTo>
                  <a:pt x="17230" y="2594"/>
                </a:lnTo>
                <a:lnTo>
                  <a:pt x="17230" y="2602"/>
                </a:lnTo>
                <a:lnTo>
                  <a:pt x="17230" y="2642"/>
                </a:lnTo>
                <a:lnTo>
                  <a:pt x="17232" y="2654"/>
                </a:lnTo>
                <a:lnTo>
                  <a:pt x="17238" y="2670"/>
                </a:lnTo>
                <a:lnTo>
                  <a:pt x="17246" y="2689"/>
                </a:lnTo>
                <a:lnTo>
                  <a:pt x="17259" y="2713"/>
                </a:lnTo>
                <a:lnTo>
                  <a:pt x="17275" y="2741"/>
                </a:lnTo>
                <a:lnTo>
                  <a:pt x="17292" y="2772"/>
                </a:lnTo>
                <a:lnTo>
                  <a:pt x="17313" y="2804"/>
                </a:lnTo>
                <a:lnTo>
                  <a:pt x="17336" y="2840"/>
                </a:lnTo>
                <a:lnTo>
                  <a:pt x="17387" y="2920"/>
                </a:lnTo>
                <a:lnTo>
                  <a:pt x="17445" y="3006"/>
                </a:lnTo>
                <a:lnTo>
                  <a:pt x="17508" y="3097"/>
                </a:lnTo>
                <a:lnTo>
                  <a:pt x="17574" y="3192"/>
                </a:lnTo>
                <a:lnTo>
                  <a:pt x="17642" y="3288"/>
                </a:lnTo>
                <a:lnTo>
                  <a:pt x="17708" y="3380"/>
                </a:lnTo>
                <a:lnTo>
                  <a:pt x="17773" y="3470"/>
                </a:lnTo>
                <a:lnTo>
                  <a:pt x="17833" y="3553"/>
                </a:lnTo>
                <a:lnTo>
                  <a:pt x="17887" y="3626"/>
                </a:lnTo>
                <a:lnTo>
                  <a:pt x="17934" y="3691"/>
                </a:lnTo>
                <a:lnTo>
                  <a:pt x="17971" y="3740"/>
                </a:lnTo>
                <a:lnTo>
                  <a:pt x="17996" y="3776"/>
                </a:lnTo>
                <a:lnTo>
                  <a:pt x="18024" y="3815"/>
                </a:lnTo>
                <a:lnTo>
                  <a:pt x="18061" y="3869"/>
                </a:lnTo>
                <a:lnTo>
                  <a:pt x="18106" y="3937"/>
                </a:lnTo>
                <a:lnTo>
                  <a:pt x="18158" y="4014"/>
                </a:lnTo>
                <a:lnTo>
                  <a:pt x="18216" y="4098"/>
                </a:lnTo>
                <a:lnTo>
                  <a:pt x="18276" y="4188"/>
                </a:lnTo>
                <a:lnTo>
                  <a:pt x="18341" y="4280"/>
                </a:lnTo>
                <a:lnTo>
                  <a:pt x="18406" y="4373"/>
                </a:lnTo>
                <a:lnTo>
                  <a:pt x="18472" y="4463"/>
                </a:lnTo>
                <a:lnTo>
                  <a:pt x="18538" y="4549"/>
                </a:lnTo>
                <a:lnTo>
                  <a:pt x="18570" y="4591"/>
                </a:lnTo>
                <a:lnTo>
                  <a:pt x="18602" y="4629"/>
                </a:lnTo>
                <a:lnTo>
                  <a:pt x="18633" y="4666"/>
                </a:lnTo>
                <a:lnTo>
                  <a:pt x="18662" y="4700"/>
                </a:lnTo>
                <a:lnTo>
                  <a:pt x="18691" y="4730"/>
                </a:lnTo>
                <a:lnTo>
                  <a:pt x="18718" y="4758"/>
                </a:lnTo>
                <a:lnTo>
                  <a:pt x="18745" y="4784"/>
                </a:lnTo>
                <a:lnTo>
                  <a:pt x="18769" y="4804"/>
                </a:lnTo>
                <a:lnTo>
                  <a:pt x="18792" y="4820"/>
                </a:lnTo>
                <a:lnTo>
                  <a:pt x="18812" y="4833"/>
                </a:lnTo>
                <a:lnTo>
                  <a:pt x="18832" y="4841"/>
                </a:lnTo>
                <a:lnTo>
                  <a:pt x="18849" y="4843"/>
                </a:lnTo>
                <a:lnTo>
                  <a:pt x="18931" y="4843"/>
                </a:lnTo>
                <a:lnTo>
                  <a:pt x="18948" y="4841"/>
                </a:lnTo>
                <a:lnTo>
                  <a:pt x="18966" y="4834"/>
                </a:lnTo>
                <a:lnTo>
                  <a:pt x="18985" y="4823"/>
                </a:lnTo>
                <a:lnTo>
                  <a:pt x="19006" y="4808"/>
                </a:lnTo>
                <a:lnTo>
                  <a:pt x="19029" y="4790"/>
                </a:lnTo>
                <a:lnTo>
                  <a:pt x="19054" y="4768"/>
                </a:lnTo>
                <a:lnTo>
                  <a:pt x="19079" y="4743"/>
                </a:lnTo>
                <a:lnTo>
                  <a:pt x="19106" y="4716"/>
                </a:lnTo>
                <a:lnTo>
                  <a:pt x="19133" y="4686"/>
                </a:lnTo>
                <a:lnTo>
                  <a:pt x="19161" y="4653"/>
                </a:lnTo>
                <a:lnTo>
                  <a:pt x="19190" y="4619"/>
                </a:lnTo>
                <a:lnTo>
                  <a:pt x="19219" y="4582"/>
                </a:lnTo>
                <a:lnTo>
                  <a:pt x="19278" y="4506"/>
                </a:lnTo>
                <a:lnTo>
                  <a:pt x="19339" y="4425"/>
                </a:lnTo>
                <a:lnTo>
                  <a:pt x="19398" y="4342"/>
                </a:lnTo>
                <a:lnTo>
                  <a:pt x="19456" y="4260"/>
                </a:lnTo>
                <a:lnTo>
                  <a:pt x="19511" y="4180"/>
                </a:lnTo>
                <a:lnTo>
                  <a:pt x="19564" y="4104"/>
                </a:lnTo>
                <a:lnTo>
                  <a:pt x="19611" y="4036"/>
                </a:lnTo>
                <a:lnTo>
                  <a:pt x="19652" y="3975"/>
                </a:lnTo>
                <a:lnTo>
                  <a:pt x="19686" y="3925"/>
                </a:lnTo>
                <a:lnTo>
                  <a:pt x="19713" y="3889"/>
                </a:lnTo>
                <a:lnTo>
                  <a:pt x="19756" y="3831"/>
                </a:lnTo>
                <a:lnTo>
                  <a:pt x="19798" y="3773"/>
                </a:lnTo>
                <a:lnTo>
                  <a:pt x="19840" y="3712"/>
                </a:lnTo>
                <a:lnTo>
                  <a:pt x="19884" y="3650"/>
                </a:lnTo>
                <a:lnTo>
                  <a:pt x="19926" y="3588"/>
                </a:lnTo>
                <a:lnTo>
                  <a:pt x="19969" y="3525"/>
                </a:lnTo>
                <a:lnTo>
                  <a:pt x="20012" y="3461"/>
                </a:lnTo>
                <a:lnTo>
                  <a:pt x="20055" y="3398"/>
                </a:lnTo>
                <a:lnTo>
                  <a:pt x="20098" y="3334"/>
                </a:lnTo>
                <a:lnTo>
                  <a:pt x="20141" y="3271"/>
                </a:lnTo>
                <a:lnTo>
                  <a:pt x="20185" y="3209"/>
                </a:lnTo>
                <a:lnTo>
                  <a:pt x="20228" y="3147"/>
                </a:lnTo>
                <a:lnTo>
                  <a:pt x="20271" y="3087"/>
                </a:lnTo>
                <a:lnTo>
                  <a:pt x="20316" y="3029"/>
                </a:lnTo>
                <a:lnTo>
                  <a:pt x="20359" y="2972"/>
                </a:lnTo>
                <a:lnTo>
                  <a:pt x="20404" y="2917"/>
                </a:lnTo>
                <a:lnTo>
                  <a:pt x="20404" y="3991"/>
                </a:lnTo>
                <a:lnTo>
                  <a:pt x="20357" y="4048"/>
                </a:lnTo>
                <a:lnTo>
                  <a:pt x="20298" y="4124"/>
                </a:lnTo>
                <a:lnTo>
                  <a:pt x="20231" y="4214"/>
                </a:lnTo>
                <a:lnTo>
                  <a:pt x="20154" y="4317"/>
                </a:lnTo>
                <a:lnTo>
                  <a:pt x="20072" y="4430"/>
                </a:lnTo>
                <a:lnTo>
                  <a:pt x="19987" y="4549"/>
                </a:lnTo>
                <a:lnTo>
                  <a:pt x="19899" y="4672"/>
                </a:lnTo>
                <a:lnTo>
                  <a:pt x="19812" y="4796"/>
                </a:lnTo>
                <a:lnTo>
                  <a:pt x="19728" y="4918"/>
                </a:lnTo>
                <a:lnTo>
                  <a:pt x="19649" y="5035"/>
                </a:lnTo>
                <a:lnTo>
                  <a:pt x="19575" y="5144"/>
                </a:lnTo>
                <a:lnTo>
                  <a:pt x="19511" y="5243"/>
                </a:lnTo>
                <a:lnTo>
                  <a:pt x="19458" y="5329"/>
                </a:lnTo>
                <a:lnTo>
                  <a:pt x="19417" y="5397"/>
                </a:lnTo>
                <a:lnTo>
                  <a:pt x="19402" y="5425"/>
                </a:lnTo>
                <a:lnTo>
                  <a:pt x="19390" y="5447"/>
                </a:lnTo>
                <a:lnTo>
                  <a:pt x="19384" y="5463"/>
                </a:lnTo>
                <a:lnTo>
                  <a:pt x="19381" y="5475"/>
                </a:lnTo>
                <a:lnTo>
                  <a:pt x="19383" y="5495"/>
                </a:lnTo>
                <a:lnTo>
                  <a:pt x="19386" y="5514"/>
                </a:lnTo>
                <a:lnTo>
                  <a:pt x="19391" y="5532"/>
                </a:lnTo>
                <a:lnTo>
                  <a:pt x="19399" y="5549"/>
                </a:lnTo>
                <a:lnTo>
                  <a:pt x="19408" y="5566"/>
                </a:lnTo>
                <a:lnTo>
                  <a:pt x="19420" y="5581"/>
                </a:lnTo>
                <a:lnTo>
                  <a:pt x="19431" y="5595"/>
                </a:lnTo>
                <a:lnTo>
                  <a:pt x="19445" y="5608"/>
                </a:lnTo>
                <a:lnTo>
                  <a:pt x="19460" y="5619"/>
                </a:lnTo>
                <a:lnTo>
                  <a:pt x="19476" y="5629"/>
                </a:lnTo>
                <a:lnTo>
                  <a:pt x="19493" y="5637"/>
                </a:lnTo>
                <a:lnTo>
                  <a:pt x="19511" y="5644"/>
                </a:lnTo>
                <a:lnTo>
                  <a:pt x="19529" y="5651"/>
                </a:lnTo>
                <a:lnTo>
                  <a:pt x="19548" y="5655"/>
                </a:lnTo>
                <a:lnTo>
                  <a:pt x="19567" y="5657"/>
                </a:lnTo>
                <a:lnTo>
                  <a:pt x="19587" y="5657"/>
                </a:lnTo>
                <a:lnTo>
                  <a:pt x="20201" y="5657"/>
                </a:lnTo>
                <a:lnTo>
                  <a:pt x="20224" y="5657"/>
                </a:lnTo>
                <a:lnTo>
                  <a:pt x="20245" y="5656"/>
                </a:lnTo>
                <a:lnTo>
                  <a:pt x="20262" y="5653"/>
                </a:lnTo>
                <a:lnTo>
                  <a:pt x="20279" y="5651"/>
                </a:lnTo>
                <a:lnTo>
                  <a:pt x="20294" y="5647"/>
                </a:lnTo>
                <a:lnTo>
                  <a:pt x="20308" y="5642"/>
                </a:lnTo>
                <a:lnTo>
                  <a:pt x="20320" y="5637"/>
                </a:lnTo>
                <a:lnTo>
                  <a:pt x="20331" y="5632"/>
                </a:lnTo>
                <a:lnTo>
                  <a:pt x="20342" y="5625"/>
                </a:lnTo>
                <a:lnTo>
                  <a:pt x="20350" y="5618"/>
                </a:lnTo>
                <a:lnTo>
                  <a:pt x="20359" y="5612"/>
                </a:lnTo>
                <a:lnTo>
                  <a:pt x="20368" y="5603"/>
                </a:lnTo>
                <a:lnTo>
                  <a:pt x="20386" y="5587"/>
                </a:lnTo>
                <a:lnTo>
                  <a:pt x="20404" y="5570"/>
                </a:lnTo>
                <a:lnTo>
                  <a:pt x="20404" y="5922"/>
                </a:lnTo>
                <a:lnTo>
                  <a:pt x="19627" y="5922"/>
                </a:lnTo>
                <a:lnTo>
                  <a:pt x="19613" y="5934"/>
                </a:lnTo>
                <a:lnTo>
                  <a:pt x="19598" y="5946"/>
                </a:lnTo>
                <a:lnTo>
                  <a:pt x="19580" y="5964"/>
                </a:lnTo>
                <a:lnTo>
                  <a:pt x="19560" y="5983"/>
                </a:lnTo>
                <a:lnTo>
                  <a:pt x="19518" y="6030"/>
                </a:lnTo>
                <a:lnTo>
                  <a:pt x="19469" y="6087"/>
                </a:lnTo>
                <a:lnTo>
                  <a:pt x="19418" y="6150"/>
                </a:lnTo>
                <a:lnTo>
                  <a:pt x="19363" y="6220"/>
                </a:lnTo>
                <a:lnTo>
                  <a:pt x="19307" y="6294"/>
                </a:lnTo>
                <a:lnTo>
                  <a:pt x="19251" y="6371"/>
                </a:lnTo>
                <a:lnTo>
                  <a:pt x="19195" y="6448"/>
                </a:lnTo>
                <a:lnTo>
                  <a:pt x="19142" y="6524"/>
                </a:lnTo>
                <a:lnTo>
                  <a:pt x="19089" y="6599"/>
                </a:lnTo>
                <a:lnTo>
                  <a:pt x="19042" y="6670"/>
                </a:lnTo>
                <a:lnTo>
                  <a:pt x="18999" y="6735"/>
                </a:lnTo>
                <a:lnTo>
                  <a:pt x="18962" y="6793"/>
                </a:lnTo>
                <a:lnTo>
                  <a:pt x="18932" y="6841"/>
                </a:lnTo>
                <a:lnTo>
                  <a:pt x="18911" y="6879"/>
                </a:lnTo>
                <a:lnTo>
                  <a:pt x="18890" y="6865"/>
                </a:lnTo>
                <a:lnTo>
                  <a:pt x="18870" y="6848"/>
                </a:lnTo>
                <a:lnTo>
                  <a:pt x="18849" y="6825"/>
                </a:lnTo>
                <a:lnTo>
                  <a:pt x="18827" y="6801"/>
                </a:lnTo>
                <a:lnTo>
                  <a:pt x="18804" y="6773"/>
                </a:lnTo>
                <a:lnTo>
                  <a:pt x="18779" y="6741"/>
                </a:lnTo>
                <a:lnTo>
                  <a:pt x="18755" y="6708"/>
                </a:lnTo>
                <a:lnTo>
                  <a:pt x="18730" y="6674"/>
                </a:lnTo>
                <a:lnTo>
                  <a:pt x="18679" y="6598"/>
                </a:lnTo>
                <a:lnTo>
                  <a:pt x="18625" y="6518"/>
                </a:lnTo>
                <a:lnTo>
                  <a:pt x="18570" y="6434"/>
                </a:lnTo>
                <a:lnTo>
                  <a:pt x="18514" y="6351"/>
                </a:lnTo>
                <a:lnTo>
                  <a:pt x="18459" y="6268"/>
                </a:lnTo>
                <a:lnTo>
                  <a:pt x="18404" y="6190"/>
                </a:lnTo>
                <a:lnTo>
                  <a:pt x="18376" y="6153"/>
                </a:lnTo>
                <a:lnTo>
                  <a:pt x="18350" y="6117"/>
                </a:lnTo>
                <a:lnTo>
                  <a:pt x="18323" y="6084"/>
                </a:lnTo>
                <a:lnTo>
                  <a:pt x="18297" y="6053"/>
                </a:lnTo>
                <a:lnTo>
                  <a:pt x="18272" y="6025"/>
                </a:lnTo>
                <a:lnTo>
                  <a:pt x="18246" y="5999"/>
                </a:lnTo>
                <a:lnTo>
                  <a:pt x="18222" y="5977"/>
                </a:lnTo>
                <a:lnTo>
                  <a:pt x="18198" y="5958"/>
                </a:lnTo>
                <a:lnTo>
                  <a:pt x="18175" y="5942"/>
                </a:lnTo>
                <a:lnTo>
                  <a:pt x="18153" y="5932"/>
                </a:lnTo>
                <a:lnTo>
                  <a:pt x="18132" y="5925"/>
                </a:lnTo>
                <a:lnTo>
                  <a:pt x="18111" y="5922"/>
                </a:lnTo>
                <a:lnTo>
                  <a:pt x="17415" y="5922"/>
                </a:lnTo>
                <a:lnTo>
                  <a:pt x="17396" y="5923"/>
                </a:lnTo>
                <a:lnTo>
                  <a:pt x="17378" y="5925"/>
                </a:lnTo>
                <a:lnTo>
                  <a:pt x="17361" y="5928"/>
                </a:lnTo>
                <a:lnTo>
                  <a:pt x="17343" y="5934"/>
                </a:lnTo>
                <a:lnTo>
                  <a:pt x="17328" y="5939"/>
                </a:lnTo>
                <a:lnTo>
                  <a:pt x="17313" y="5946"/>
                </a:lnTo>
                <a:lnTo>
                  <a:pt x="17299" y="5955"/>
                </a:lnTo>
                <a:lnTo>
                  <a:pt x="17285" y="5964"/>
                </a:lnTo>
                <a:lnTo>
                  <a:pt x="17273" y="5975"/>
                </a:lnTo>
                <a:lnTo>
                  <a:pt x="17262" y="5988"/>
                </a:lnTo>
                <a:lnTo>
                  <a:pt x="17253" y="6001"/>
                </a:lnTo>
                <a:lnTo>
                  <a:pt x="17245" y="6016"/>
                </a:lnTo>
                <a:lnTo>
                  <a:pt x="17239" y="6031"/>
                </a:lnTo>
                <a:lnTo>
                  <a:pt x="17234" y="6049"/>
                </a:lnTo>
                <a:lnTo>
                  <a:pt x="17231" y="6067"/>
                </a:lnTo>
                <a:lnTo>
                  <a:pt x="17230" y="6086"/>
                </a:lnTo>
                <a:lnTo>
                  <a:pt x="17230" y="6126"/>
                </a:lnTo>
                <a:lnTo>
                  <a:pt x="17232" y="6133"/>
                </a:lnTo>
                <a:lnTo>
                  <a:pt x="17238" y="6144"/>
                </a:lnTo>
                <a:lnTo>
                  <a:pt x="17248" y="6161"/>
                </a:lnTo>
                <a:lnTo>
                  <a:pt x="17261" y="6182"/>
                </a:lnTo>
                <a:lnTo>
                  <a:pt x="17296" y="6235"/>
                </a:lnTo>
                <a:lnTo>
                  <a:pt x="17342" y="6304"/>
                </a:lnTo>
                <a:lnTo>
                  <a:pt x="17396" y="6382"/>
                </a:lnTo>
                <a:lnTo>
                  <a:pt x="17458" y="6471"/>
                </a:lnTo>
                <a:lnTo>
                  <a:pt x="17524" y="6565"/>
                </a:lnTo>
                <a:lnTo>
                  <a:pt x="17593" y="6663"/>
                </a:lnTo>
                <a:lnTo>
                  <a:pt x="17663" y="6761"/>
                </a:lnTo>
                <a:lnTo>
                  <a:pt x="17732" y="6858"/>
                </a:lnTo>
                <a:lnTo>
                  <a:pt x="17800" y="6950"/>
                </a:lnTo>
                <a:lnTo>
                  <a:pt x="17861" y="7037"/>
                </a:lnTo>
                <a:lnTo>
                  <a:pt x="17916" y="7111"/>
                </a:lnTo>
                <a:lnTo>
                  <a:pt x="17962" y="7175"/>
                </a:lnTo>
                <a:lnTo>
                  <a:pt x="17998" y="7224"/>
                </a:lnTo>
                <a:lnTo>
                  <a:pt x="18021" y="7255"/>
                </a:lnTo>
                <a:lnTo>
                  <a:pt x="18073" y="7326"/>
                </a:lnTo>
                <a:lnTo>
                  <a:pt x="18124" y="7397"/>
                </a:lnTo>
                <a:lnTo>
                  <a:pt x="18172" y="7466"/>
                </a:lnTo>
                <a:lnTo>
                  <a:pt x="18222" y="7536"/>
                </a:lnTo>
                <a:lnTo>
                  <a:pt x="18271" y="7605"/>
                </a:lnTo>
                <a:lnTo>
                  <a:pt x="18319" y="7674"/>
                </a:lnTo>
                <a:lnTo>
                  <a:pt x="18370" y="7744"/>
                </a:lnTo>
                <a:lnTo>
                  <a:pt x="18422" y="7814"/>
                </a:lnTo>
                <a:lnTo>
                  <a:pt x="18443" y="7843"/>
                </a:lnTo>
                <a:lnTo>
                  <a:pt x="18466" y="7876"/>
                </a:lnTo>
                <a:lnTo>
                  <a:pt x="18489" y="7913"/>
                </a:lnTo>
                <a:lnTo>
                  <a:pt x="18514" y="7952"/>
                </a:lnTo>
                <a:lnTo>
                  <a:pt x="18540" y="7993"/>
                </a:lnTo>
                <a:lnTo>
                  <a:pt x="18566" y="8033"/>
                </a:lnTo>
                <a:lnTo>
                  <a:pt x="18594" y="8074"/>
                </a:lnTo>
                <a:lnTo>
                  <a:pt x="18624" y="8114"/>
                </a:lnTo>
                <a:lnTo>
                  <a:pt x="18639" y="8133"/>
                </a:lnTo>
                <a:lnTo>
                  <a:pt x="18656" y="8152"/>
                </a:lnTo>
                <a:lnTo>
                  <a:pt x="18671" y="8171"/>
                </a:lnTo>
                <a:lnTo>
                  <a:pt x="18688" y="8189"/>
                </a:lnTo>
                <a:lnTo>
                  <a:pt x="18704" y="8206"/>
                </a:lnTo>
                <a:lnTo>
                  <a:pt x="18721" y="8221"/>
                </a:lnTo>
                <a:lnTo>
                  <a:pt x="18739" y="8236"/>
                </a:lnTo>
                <a:lnTo>
                  <a:pt x="18756" y="8250"/>
                </a:lnTo>
                <a:lnTo>
                  <a:pt x="18774" y="8261"/>
                </a:lnTo>
                <a:lnTo>
                  <a:pt x="18792" y="8273"/>
                </a:lnTo>
                <a:lnTo>
                  <a:pt x="18811" y="8283"/>
                </a:lnTo>
                <a:lnTo>
                  <a:pt x="18830" y="8291"/>
                </a:lnTo>
                <a:lnTo>
                  <a:pt x="18849" y="8297"/>
                </a:lnTo>
                <a:lnTo>
                  <a:pt x="18870" y="8302"/>
                </a:lnTo>
                <a:lnTo>
                  <a:pt x="18890" y="8304"/>
                </a:lnTo>
                <a:lnTo>
                  <a:pt x="18911" y="8306"/>
                </a:lnTo>
                <a:lnTo>
                  <a:pt x="18926" y="8304"/>
                </a:lnTo>
                <a:lnTo>
                  <a:pt x="18941" y="8302"/>
                </a:lnTo>
                <a:lnTo>
                  <a:pt x="18957" y="8298"/>
                </a:lnTo>
                <a:lnTo>
                  <a:pt x="18972" y="8292"/>
                </a:lnTo>
                <a:lnTo>
                  <a:pt x="18987" y="8284"/>
                </a:lnTo>
                <a:lnTo>
                  <a:pt x="19004" y="8274"/>
                </a:lnTo>
                <a:lnTo>
                  <a:pt x="19019" y="8264"/>
                </a:lnTo>
                <a:lnTo>
                  <a:pt x="19034" y="8252"/>
                </a:lnTo>
                <a:lnTo>
                  <a:pt x="19051" y="8239"/>
                </a:lnTo>
                <a:lnTo>
                  <a:pt x="19066" y="8225"/>
                </a:lnTo>
                <a:lnTo>
                  <a:pt x="19082" y="8211"/>
                </a:lnTo>
                <a:lnTo>
                  <a:pt x="19097" y="8194"/>
                </a:lnTo>
                <a:lnTo>
                  <a:pt x="19127" y="8160"/>
                </a:lnTo>
                <a:lnTo>
                  <a:pt x="19157" y="8124"/>
                </a:lnTo>
                <a:lnTo>
                  <a:pt x="19185" y="8088"/>
                </a:lnTo>
                <a:lnTo>
                  <a:pt x="19213" y="8050"/>
                </a:lnTo>
                <a:lnTo>
                  <a:pt x="19238" y="8012"/>
                </a:lnTo>
                <a:lnTo>
                  <a:pt x="19263" y="7976"/>
                </a:lnTo>
                <a:lnTo>
                  <a:pt x="19306" y="7910"/>
                </a:lnTo>
                <a:lnTo>
                  <a:pt x="19340" y="7858"/>
                </a:lnTo>
                <a:lnTo>
                  <a:pt x="19386" y="7795"/>
                </a:lnTo>
                <a:lnTo>
                  <a:pt x="19432" y="7731"/>
                </a:lnTo>
                <a:lnTo>
                  <a:pt x="19478" y="7667"/>
                </a:lnTo>
                <a:lnTo>
                  <a:pt x="19524" y="7603"/>
                </a:lnTo>
                <a:lnTo>
                  <a:pt x="19570" y="7539"/>
                </a:lnTo>
                <a:lnTo>
                  <a:pt x="19616" y="7474"/>
                </a:lnTo>
                <a:lnTo>
                  <a:pt x="19662" y="7409"/>
                </a:lnTo>
                <a:lnTo>
                  <a:pt x="19705" y="7345"/>
                </a:lnTo>
                <a:lnTo>
                  <a:pt x="19724" y="7317"/>
                </a:lnTo>
                <a:lnTo>
                  <a:pt x="19751" y="7279"/>
                </a:lnTo>
                <a:lnTo>
                  <a:pt x="19784" y="7229"/>
                </a:lnTo>
                <a:lnTo>
                  <a:pt x="19825" y="7172"/>
                </a:lnTo>
                <a:lnTo>
                  <a:pt x="19870" y="7109"/>
                </a:lnTo>
                <a:lnTo>
                  <a:pt x="19919" y="7039"/>
                </a:lnTo>
                <a:lnTo>
                  <a:pt x="19972" y="6966"/>
                </a:lnTo>
                <a:lnTo>
                  <a:pt x="20025" y="6890"/>
                </a:lnTo>
                <a:lnTo>
                  <a:pt x="20080" y="6812"/>
                </a:lnTo>
                <a:lnTo>
                  <a:pt x="20135" y="6736"/>
                </a:lnTo>
                <a:lnTo>
                  <a:pt x="20190" y="6661"/>
                </a:lnTo>
                <a:lnTo>
                  <a:pt x="20241" y="6592"/>
                </a:lnTo>
                <a:lnTo>
                  <a:pt x="20289" y="6526"/>
                </a:lnTo>
                <a:lnTo>
                  <a:pt x="20333" y="6467"/>
                </a:lnTo>
                <a:lnTo>
                  <a:pt x="20372" y="6418"/>
                </a:lnTo>
                <a:lnTo>
                  <a:pt x="20404" y="6377"/>
                </a:lnTo>
                <a:lnTo>
                  <a:pt x="20404" y="7442"/>
                </a:lnTo>
                <a:lnTo>
                  <a:pt x="20356" y="7504"/>
                </a:lnTo>
                <a:lnTo>
                  <a:pt x="20297" y="7583"/>
                </a:lnTo>
                <a:lnTo>
                  <a:pt x="20228" y="7676"/>
                </a:lnTo>
                <a:lnTo>
                  <a:pt x="20152" y="7780"/>
                </a:lnTo>
                <a:lnTo>
                  <a:pt x="20069" y="7892"/>
                </a:lnTo>
                <a:lnTo>
                  <a:pt x="19983" y="8010"/>
                </a:lnTo>
                <a:lnTo>
                  <a:pt x="19896" y="8132"/>
                </a:lnTo>
                <a:lnTo>
                  <a:pt x="19810" y="8254"/>
                </a:lnTo>
                <a:lnTo>
                  <a:pt x="19727" y="8373"/>
                </a:lnTo>
                <a:lnTo>
                  <a:pt x="19647" y="8487"/>
                </a:lnTo>
                <a:lnTo>
                  <a:pt x="19574" y="8595"/>
                </a:lnTo>
                <a:lnTo>
                  <a:pt x="19510" y="8691"/>
                </a:lnTo>
                <a:lnTo>
                  <a:pt x="19456" y="8774"/>
                </a:lnTo>
                <a:lnTo>
                  <a:pt x="19417" y="8841"/>
                </a:lnTo>
                <a:lnTo>
                  <a:pt x="19402" y="8867"/>
                </a:lnTo>
                <a:lnTo>
                  <a:pt x="19390" y="8890"/>
                </a:lnTo>
                <a:lnTo>
                  <a:pt x="19384" y="8907"/>
                </a:lnTo>
                <a:lnTo>
                  <a:pt x="19381" y="8917"/>
                </a:lnTo>
                <a:lnTo>
                  <a:pt x="19381" y="8957"/>
                </a:lnTo>
                <a:lnTo>
                  <a:pt x="19383" y="8966"/>
                </a:lnTo>
                <a:lnTo>
                  <a:pt x="19383" y="8974"/>
                </a:lnTo>
                <a:lnTo>
                  <a:pt x="19385" y="8981"/>
                </a:lnTo>
                <a:lnTo>
                  <a:pt x="19388" y="8989"/>
                </a:lnTo>
                <a:lnTo>
                  <a:pt x="19394" y="9003"/>
                </a:lnTo>
                <a:lnTo>
                  <a:pt x="19403" y="9017"/>
                </a:lnTo>
                <a:lnTo>
                  <a:pt x="19414" y="9030"/>
                </a:lnTo>
                <a:lnTo>
                  <a:pt x="19427" y="9041"/>
                </a:lnTo>
                <a:lnTo>
                  <a:pt x="19441" y="9052"/>
                </a:lnTo>
                <a:lnTo>
                  <a:pt x="19458" y="9061"/>
                </a:lnTo>
                <a:lnTo>
                  <a:pt x="19474" y="9070"/>
                </a:lnTo>
                <a:lnTo>
                  <a:pt x="19492" y="9078"/>
                </a:lnTo>
                <a:lnTo>
                  <a:pt x="19511" y="9085"/>
                </a:lnTo>
                <a:lnTo>
                  <a:pt x="19530" y="9091"/>
                </a:lnTo>
                <a:lnTo>
                  <a:pt x="19550" y="9094"/>
                </a:lnTo>
                <a:lnTo>
                  <a:pt x="19569" y="9098"/>
                </a:lnTo>
                <a:lnTo>
                  <a:pt x="19588" y="9099"/>
                </a:lnTo>
                <a:lnTo>
                  <a:pt x="19607" y="9101"/>
                </a:lnTo>
                <a:lnTo>
                  <a:pt x="20242" y="9101"/>
                </a:lnTo>
                <a:lnTo>
                  <a:pt x="20259" y="9101"/>
                </a:lnTo>
                <a:lnTo>
                  <a:pt x="20274" y="9098"/>
                </a:lnTo>
                <a:lnTo>
                  <a:pt x="20289" y="9097"/>
                </a:lnTo>
                <a:lnTo>
                  <a:pt x="20302" y="9093"/>
                </a:lnTo>
                <a:lnTo>
                  <a:pt x="20313" y="9089"/>
                </a:lnTo>
                <a:lnTo>
                  <a:pt x="20325" y="9085"/>
                </a:lnTo>
                <a:lnTo>
                  <a:pt x="20335" y="9080"/>
                </a:lnTo>
                <a:lnTo>
                  <a:pt x="20345" y="9075"/>
                </a:lnTo>
                <a:lnTo>
                  <a:pt x="20362" y="9063"/>
                </a:lnTo>
                <a:lnTo>
                  <a:pt x="20377" y="9049"/>
                </a:lnTo>
                <a:lnTo>
                  <a:pt x="20391" y="9035"/>
                </a:lnTo>
                <a:lnTo>
                  <a:pt x="20404" y="9020"/>
                </a:lnTo>
                <a:lnTo>
                  <a:pt x="20404" y="9366"/>
                </a:lnTo>
                <a:lnTo>
                  <a:pt x="20330" y="9366"/>
                </a:lnTo>
                <a:lnTo>
                  <a:pt x="20256" y="9366"/>
                </a:lnTo>
                <a:lnTo>
                  <a:pt x="20182" y="9366"/>
                </a:lnTo>
                <a:lnTo>
                  <a:pt x="20108" y="9366"/>
                </a:lnTo>
                <a:lnTo>
                  <a:pt x="20034" y="9366"/>
                </a:lnTo>
                <a:lnTo>
                  <a:pt x="19960" y="9366"/>
                </a:lnTo>
                <a:lnTo>
                  <a:pt x="19886" y="9366"/>
                </a:lnTo>
                <a:lnTo>
                  <a:pt x="19812" y="9366"/>
                </a:lnTo>
                <a:lnTo>
                  <a:pt x="19765" y="9366"/>
                </a:lnTo>
                <a:lnTo>
                  <a:pt x="19723" y="9368"/>
                </a:lnTo>
                <a:lnTo>
                  <a:pt x="19686" y="9373"/>
                </a:lnTo>
                <a:lnTo>
                  <a:pt x="19653" y="9380"/>
                </a:lnTo>
                <a:lnTo>
                  <a:pt x="19638" y="9383"/>
                </a:lnTo>
                <a:lnTo>
                  <a:pt x="19624" y="9388"/>
                </a:lnTo>
                <a:lnTo>
                  <a:pt x="19611" y="9394"/>
                </a:lnTo>
                <a:lnTo>
                  <a:pt x="19598" y="9399"/>
                </a:lnTo>
                <a:lnTo>
                  <a:pt x="19587" y="9405"/>
                </a:lnTo>
                <a:lnTo>
                  <a:pt x="19575" y="9411"/>
                </a:lnTo>
                <a:lnTo>
                  <a:pt x="19565" y="9418"/>
                </a:lnTo>
                <a:lnTo>
                  <a:pt x="19555" y="9425"/>
                </a:lnTo>
                <a:lnTo>
                  <a:pt x="19537" y="9442"/>
                </a:lnTo>
                <a:lnTo>
                  <a:pt x="19519" y="9459"/>
                </a:lnTo>
                <a:lnTo>
                  <a:pt x="19504" y="9478"/>
                </a:lnTo>
                <a:lnTo>
                  <a:pt x="19487" y="9501"/>
                </a:lnTo>
                <a:lnTo>
                  <a:pt x="19455" y="9549"/>
                </a:lnTo>
                <a:lnTo>
                  <a:pt x="19418" y="9605"/>
                </a:lnTo>
                <a:lnTo>
                  <a:pt x="19376" y="9669"/>
                </a:lnTo>
                <a:lnTo>
                  <a:pt x="19314" y="9762"/>
                </a:lnTo>
                <a:lnTo>
                  <a:pt x="19235" y="9877"/>
                </a:lnTo>
                <a:lnTo>
                  <a:pt x="19149" y="9998"/>
                </a:lnTo>
                <a:lnTo>
                  <a:pt x="19106" y="10058"/>
                </a:lnTo>
                <a:lnTo>
                  <a:pt x="19062" y="10116"/>
                </a:lnTo>
                <a:lnTo>
                  <a:pt x="19022" y="10169"/>
                </a:lnTo>
                <a:lnTo>
                  <a:pt x="18982" y="10216"/>
                </a:lnTo>
                <a:lnTo>
                  <a:pt x="18964" y="10238"/>
                </a:lnTo>
                <a:lnTo>
                  <a:pt x="18946" y="10258"/>
                </a:lnTo>
                <a:lnTo>
                  <a:pt x="18931" y="10275"/>
                </a:lnTo>
                <a:lnTo>
                  <a:pt x="18916" y="10290"/>
                </a:lnTo>
                <a:lnTo>
                  <a:pt x="18902" y="10303"/>
                </a:lnTo>
                <a:lnTo>
                  <a:pt x="18889" y="10313"/>
                </a:lnTo>
                <a:lnTo>
                  <a:pt x="18879" y="10319"/>
                </a:lnTo>
                <a:lnTo>
                  <a:pt x="18870" y="10323"/>
                </a:lnTo>
                <a:lnTo>
                  <a:pt x="18863" y="10306"/>
                </a:lnTo>
                <a:lnTo>
                  <a:pt x="18852" y="10285"/>
                </a:lnTo>
                <a:lnTo>
                  <a:pt x="18835" y="10257"/>
                </a:lnTo>
                <a:lnTo>
                  <a:pt x="18815" y="10225"/>
                </a:lnTo>
                <a:lnTo>
                  <a:pt x="18765" y="10152"/>
                </a:lnTo>
                <a:lnTo>
                  <a:pt x="18708" y="10069"/>
                </a:lnTo>
                <a:lnTo>
                  <a:pt x="18648" y="9987"/>
                </a:lnTo>
                <a:lnTo>
                  <a:pt x="18593" y="9910"/>
                </a:lnTo>
                <a:lnTo>
                  <a:pt x="18546" y="9846"/>
                </a:lnTo>
                <a:lnTo>
                  <a:pt x="18513" y="9802"/>
                </a:lnTo>
                <a:lnTo>
                  <a:pt x="18472" y="9741"/>
                </a:lnTo>
                <a:lnTo>
                  <a:pt x="18427" y="9671"/>
                </a:lnTo>
                <a:lnTo>
                  <a:pt x="18403" y="9636"/>
                </a:lnTo>
                <a:lnTo>
                  <a:pt x="18379" y="9599"/>
                </a:lnTo>
                <a:lnTo>
                  <a:pt x="18352" y="9563"/>
                </a:lnTo>
                <a:lnTo>
                  <a:pt x="18325" y="9528"/>
                </a:lnTo>
                <a:lnTo>
                  <a:pt x="18311" y="9511"/>
                </a:lnTo>
                <a:lnTo>
                  <a:pt x="18297" y="9495"/>
                </a:lnTo>
                <a:lnTo>
                  <a:pt x="18282" y="9480"/>
                </a:lnTo>
                <a:lnTo>
                  <a:pt x="18267" y="9465"/>
                </a:lnTo>
                <a:lnTo>
                  <a:pt x="18251" y="9451"/>
                </a:lnTo>
                <a:lnTo>
                  <a:pt x="18235" y="9437"/>
                </a:lnTo>
                <a:lnTo>
                  <a:pt x="18218" y="9424"/>
                </a:lnTo>
                <a:lnTo>
                  <a:pt x="18202" y="9413"/>
                </a:lnTo>
                <a:lnTo>
                  <a:pt x="18184" y="9402"/>
                </a:lnTo>
                <a:lnTo>
                  <a:pt x="18167" y="9394"/>
                </a:lnTo>
                <a:lnTo>
                  <a:pt x="18148" y="9385"/>
                </a:lnTo>
                <a:lnTo>
                  <a:pt x="18130" y="9378"/>
                </a:lnTo>
                <a:lnTo>
                  <a:pt x="18110" y="9373"/>
                </a:lnTo>
                <a:lnTo>
                  <a:pt x="18091" y="9368"/>
                </a:lnTo>
                <a:lnTo>
                  <a:pt x="18070" y="9366"/>
                </a:lnTo>
                <a:lnTo>
                  <a:pt x="18050" y="9366"/>
                </a:lnTo>
                <a:lnTo>
                  <a:pt x="17456" y="9366"/>
                </a:lnTo>
                <a:lnTo>
                  <a:pt x="17436" y="9366"/>
                </a:lnTo>
                <a:lnTo>
                  <a:pt x="17417" y="9368"/>
                </a:lnTo>
                <a:lnTo>
                  <a:pt x="17398" y="9371"/>
                </a:lnTo>
                <a:lnTo>
                  <a:pt x="17379" y="9376"/>
                </a:lnTo>
                <a:lnTo>
                  <a:pt x="17360" y="9381"/>
                </a:lnTo>
                <a:lnTo>
                  <a:pt x="17341" y="9387"/>
                </a:lnTo>
                <a:lnTo>
                  <a:pt x="17323" y="9395"/>
                </a:lnTo>
                <a:lnTo>
                  <a:pt x="17306" y="9404"/>
                </a:lnTo>
                <a:lnTo>
                  <a:pt x="17290" y="9414"/>
                </a:lnTo>
                <a:lnTo>
                  <a:pt x="17276" y="9425"/>
                </a:lnTo>
                <a:lnTo>
                  <a:pt x="17263" y="9437"/>
                </a:lnTo>
                <a:lnTo>
                  <a:pt x="17252" y="9449"/>
                </a:lnTo>
                <a:lnTo>
                  <a:pt x="17243" y="9462"/>
                </a:lnTo>
                <a:lnTo>
                  <a:pt x="17236" y="9477"/>
                </a:lnTo>
                <a:lnTo>
                  <a:pt x="17234" y="9485"/>
                </a:lnTo>
                <a:lnTo>
                  <a:pt x="17231" y="9492"/>
                </a:lnTo>
                <a:lnTo>
                  <a:pt x="17230" y="9500"/>
                </a:lnTo>
                <a:lnTo>
                  <a:pt x="17230" y="9508"/>
                </a:lnTo>
                <a:lnTo>
                  <a:pt x="17230" y="9548"/>
                </a:lnTo>
                <a:lnTo>
                  <a:pt x="17232" y="9561"/>
                </a:lnTo>
                <a:lnTo>
                  <a:pt x="17238" y="9577"/>
                </a:lnTo>
                <a:lnTo>
                  <a:pt x="17246" y="9598"/>
                </a:lnTo>
                <a:lnTo>
                  <a:pt x="17259" y="9622"/>
                </a:lnTo>
                <a:lnTo>
                  <a:pt x="17275" y="9650"/>
                </a:lnTo>
                <a:lnTo>
                  <a:pt x="17294" y="9681"/>
                </a:lnTo>
                <a:lnTo>
                  <a:pt x="17314" y="9714"/>
                </a:lnTo>
                <a:lnTo>
                  <a:pt x="17337" y="9751"/>
                </a:lnTo>
                <a:lnTo>
                  <a:pt x="17389" y="9831"/>
                </a:lnTo>
                <a:lnTo>
                  <a:pt x="17449" y="9917"/>
                </a:lnTo>
                <a:lnTo>
                  <a:pt x="17513" y="10010"/>
                </a:lnTo>
                <a:lnTo>
                  <a:pt x="17581" y="10104"/>
                </a:lnTo>
                <a:lnTo>
                  <a:pt x="17649" y="10199"/>
                </a:lnTo>
                <a:lnTo>
                  <a:pt x="17717" y="10292"/>
                </a:lnTo>
                <a:lnTo>
                  <a:pt x="17782" y="10381"/>
                </a:lnTo>
                <a:lnTo>
                  <a:pt x="17843" y="10465"/>
                </a:lnTo>
                <a:lnTo>
                  <a:pt x="17898" y="10540"/>
                </a:lnTo>
                <a:lnTo>
                  <a:pt x="17945" y="10603"/>
                </a:lnTo>
                <a:lnTo>
                  <a:pt x="17982" y="10654"/>
                </a:lnTo>
                <a:lnTo>
                  <a:pt x="18009" y="10689"/>
                </a:lnTo>
                <a:lnTo>
                  <a:pt x="18027" y="10717"/>
                </a:lnTo>
                <a:lnTo>
                  <a:pt x="18051" y="10753"/>
                </a:lnTo>
                <a:lnTo>
                  <a:pt x="18080" y="10796"/>
                </a:lnTo>
                <a:lnTo>
                  <a:pt x="18114" y="10845"/>
                </a:lnTo>
                <a:lnTo>
                  <a:pt x="18152" y="10900"/>
                </a:lnTo>
                <a:lnTo>
                  <a:pt x="18191" y="10959"/>
                </a:lnTo>
                <a:lnTo>
                  <a:pt x="18236" y="11021"/>
                </a:lnTo>
                <a:lnTo>
                  <a:pt x="18281" y="11087"/>
                </a:lnTo>
                <a:lnTo>
                  <a:pt x="18329" y="11155"/>
                </a:lnTo>
                <a:lnTo>
                  <a:pt x="18378" y="11223"/>
                </a:lnTo>
                <a:lnTo>
                  <a:pt x="18427" y="11290"/>
                </a:lnTo>
                <a:lnTo>
                  <a:pt x="18477" y="11356"/>
                </a:lnTo>
                <a:lnTo>
                  <a:pt x="18527" y="11421"/>
                </a:lnTo>
                <a:lnTo>
                  <a:pt x="18575" y="11483"/>
                </a:lnTo>
                <a:lnTo>
                  <a:pt x="18622" y="11540"/>
                </a:lnTo>
                <a:lnTo>
                  <a:pt x="18668" y="11592"/>
                </a:lnTo>
                <a:lnTo>
                  <a:pt x="17894" y="11592"/>
                </a:lnTo>
                <a:lnTo>
                  <a:pt x="17847" y="11525"/>
                </a:lnTo>
                <a:lnTo>
                  <a:pt x="17801" y="11461"/>
                </a:lnTo>
                <a:lnTo>
                  <a:pt x="17759" y="11403"/>
                </a:lnTo>
                <a:lnTo>
                  <a:pt x="17721" y="11350"/>
                </a:lnTo>
                <a:lnTo>
                  <a:pt x="17688" y="11304"/>
                </a:lnTo>
                <a:lnTo>
                  <a:pt x="17660" y="11265"/>
                </a:lnTo>
                <a:lnTo>
                  <a:pt x="17638" y="11236"/>
                </a:lnTo>
                <a:lnTo>
                  <a:pt x="17623" y="11215"/>
                </a:lnTo>
                <a:lnTo>
                  <a:pt x="17572" y="11147"/>
                </a:lnTo>
                <a:lnTo>
                  <a:pt x="17521" y="11079"/>
                </a:lnTo>
                <a:lnTo>
                  <a:pt x="17470" y="11010"/>
                </a:lnTo>
                <a:lnTo>
                  <a:pt x="17420" y="10940"/>
                </a:lnTo>
                <a:lnTo>
                  <a:pt x="17369" y="10871"/>
                </a:lnTo>
                <a:lnTo>
                  <a:pt x="17319" y="10800"/>
                </a:lnTo>
                <a:lnTo>
                  <a:pt x="17271" y="10729"/>
                </a:lnTo>
                <a:lnTo>
                  <a:pt x="17222" y="10658"/>
                </a:lnTo>
                <a:lnTo>
                  <a:pt x="17181" y="10595"/>
                </a:lnTo>
                <a:lnTo>
                  <a:pt x="17133" y="10521"/>
                </a:lnTo>
                <a:lnTo>
                  <a:pt x="17106" y="10480"/>
                </a:lnTo>
                <a:lnTo>
                  <a:pt x="17078" y="10438"/>
                </a:lnTo>
                <a:lnTo>
                  <a:pt x="17049" y="10396"/>
                </a:lnTo>
                <a:lnTo>
                  <a:pt x="17017" y="10356"/>
                </a:lnTo>
                <a:lnTo>
                  <a:pt x="16985" y="10317"/>
                </a:lnTo>
                <a:lnTo>
                  <a:pt x="16952" y="10281"/>
                </a:lnTo>
                <a:lnTo>
                  <a:pt x="16935" y="10263"/>
                </a:lnTo>
                <a:lnTo>
                  <a:pt x="16917" y="10247"/>
                </a:lnTo>
                <a:lnTo>
                  <a:pt x="16900" y="10232"/>
                </a:lnTo>
                <a:lnTo>
                  <a:pt x="16883" y="10218"/>
                </a:lnTo>
                <a:lnTo>
                  <a:pt x="16865" y="10205"/>
                </a:lnTo>
                <a:lnTo>
                  <a:pt x="16847" y="10194"/>
                </a:lnTo>
                <a:lnTo>
                  <a:pt x="16829" y="10183"/>
                </a:lnTo>
                <a:lnTo>
                  <a:pt x="16812" y="10176"/>
                </a:lnTo>
                <a:lnTo>
                  <a:pt x="16792" y="10169"/>
                </a:lnTo>
                <a:lnTo>
                  <a:pt x="16775" y="10164"/>
                </a:lnTo>
                <a:lnTo>
                  <a:pt x="16757" y="10161"/>
                </a:lnTo>
                <a:lnTo>
                  <a:pt x="16739" y="10159"/>
                </a:lnTo>
                <a:lnTo>
                  <a:pt x="16721" y="10161"/>
                </a:lnTo>
                <a:lnTo>
                  <a:pt x="16704" y="10164"/>
                </a:lnTo>
                <a:lnTo>
                  <a:pt x="16688" y="10169"/>
                </a:lnTo>
                <a:lnTo>
                  <a:pt x="16670" y="10176"/>
                </a:lnTo>
                <a:lnTo>
                  <a:pt x="16653" y="10185"/>
                </a:lnTo>
                <a:lnTo>
                  <a:pt x="16636" y="10195"/>
                </a:lnTo>
                <a:lnTo>
                  <a:pt x="16619" y="10206"/>
                </a:lnTo>
                <a:lnTo>
                  <a:pt x="16601" y="10219"/>
                </a:lnTo>
                <a:lnTo>
                  <a:pt x="16585" y="10233"/>
                </a:lnTo>
                <a:lnTo>
                  <a:pt x="16567" y="10248"/>
                </a:lnTo>
                <a:lnTo>
                  <a:pt x="16550" y="10265"/>
                </a:lnTo>
                <a:lnTo>
                  <a:pt x="16534" y="10282"/>
                </a:lnTo>
                <a:lnTo>
                  <a:pt x="16500" y="10318"/>
                </a:lnTo>
                <a:lnTo>
                  <a:pt x="16469" y="10357"/>
                </a:lnTo>
                <a:lnTo>
                  <a:pt x="16437" y="10398"/>
                </a:lnTo>
                <a:lnTo>
                  <a:pt x="16407" y="10440"/>
                </a:lnTo>
                <a:lnTo>
                  <a:pt x="16379" y="10480"/>
                </a:lnTo>
                <a:lnTo>
                  <a:pt x="16353" y="10519"/>
                </a:lnTo>
                <a:lnTo>
                  <a:pt x="16305" y="10592"/>
                </a:lnTo>
                <a:lnTo>
                  <a:pt x="16267" y="10649"/>
                </a:lnTo>
                <a:lnTo>
                  <a:pt x="16217" y="10718"/>
                </a:lnTo>
                <a:lnTo>
                  <a:pt x="16169" y="10789"/>
                </a:lnTo>
                <a:lnTo>
                  <a:pt x="16120" y="10859"/>
                </a:lnTo>
                <a:lnTo>
                  <a:pt x="16071" y="10929"/>
                </a:lnTo>
                <a:lnTo>
                  <a:pt x="16022" y="10999"/>
                </a:lnTo>
                <a:lnTo>
                  <a:pt x="15973" y="11070"/>
                </a:lnTo>
                <a:lnTo>
                  <a:pt x="15921" y="11139"/>
                </a:lnTo>
                <a:lnTo>
                  <a:pt x="15869" y="11212"/>
                </a:lnTo>
                <a:lnTo>
                  <a:pt x="15854" y="11233"/>
                </a:lnTo>
                <a:lnTo>
                  <a:pt x="15831" y="11264"/>
                </a:lnTo>
                <a:lnTo>
                  <a:pt x="15802" y="11303"/>
                </a:lnTo>
                <a:lnTo>
                  <a:pt x="15767" y="11350"/>
                </a:lnTo>
                <a:lnTo>
                  <a:pt x="15729" y="11403"/>
                </a:lnTo>
                <a:lnTo>
                  <a:pt x="15686" y="11463"/>
                </a:lnTo>
                <a:lnTo>
                  <a:pt x="15640" y="11525"/>
                </a:lnTo>
                <a:lnTo>
                  <a:pt x="15591" y="11592"/>
                </a:lnTo>
                <a:lnTo>
                  <a:pt x="14835" y="11592"/>
                </a:lnTo>
                <a:lnTo>
                  <a:pt x="14857" y="11567"/>
                </a:lnTo>
                <a:lnTo>
                  <a:pt x="14877" y="11540"/>
                </a:lnTo>
                <a:lnTo>
                  <a:pt x="14897" y="11512"/>
                </a:lnTo>
                <a:lnTo>
                  <a:pt x="14918" y="11484"/>
                </a:lnTo>
                <a:lnTo>
                  <a:pt x="14956" y="11428"/>
                </a:lnTo>
                <a:lnTo>
                  <a:pt x="14993" y="11373"/>
                </a:lnTo>
                <a:lnTo>
                  <a:pt x="15029" y="11319"/>
                </a:lnTo>
                <a:lnTo>
                  <a:pt x="15061" y="11270"/>
                </a:lnTo>
                <a:lnTo>
                  <a:pt x="15089" y="11228"/>
                </a:lnTo>
                <a:lnTo>
                  <a:pt x="15114" y="11194"/>
                </a:lnTo>
                <a:lnTo>
                  <a:pt x="15172" y="11119"/>
                </a:lnTo>
                <a:lnTo>
                  <a:pt x="15229" y="11042"/>
                </a:lnTo>
                <a:lnTo>
                  <a:pt x="15288" y="10962"/>
                </a:lnTo>
                <a:lnTo>
                  <a:pt x="15345" y="10882"/>
                </a:lnTo>
                <a:lnTo>
                  <a:pt x="15402" y="10801"/>
                </a:lnTo>
                <a:lnTo>
                  <a:pt x="15460" y="10720"/>
                </a:lnTo>
                <a:lnTo>
                  <a:pt x="15513" y="10641"/>
                </a:lnTo>
                <a:lnTo>
                  <a:pt x="15567" y="10564"/>
                </a:lnTo>
                <a:lnTo>
                  <a:pt x="15622" y="10484"/>
                </a:lnTo>
                <a:lnTo>
                  <a:pt x="15677" y="10405"/>
                </a:lnTo>
                <a:lnTo>
                  <a:pt x="15731" y="10329"/>
                </a:lnTo>
                <a:lnTo>
                  <a:pt x="15788" y="10253"/>
                </a:lnTo>
                <a:lnTo>
                  <a:pt x="15842" y="10178"/>
                </a:lnTo>
                <a:lnTo>
                  <a:pt x="15899" y="10101"/>
                </a:lnTo>
                <a:lnTo>
                  <a:pt x="15953" y="10024"/>
                </a:lnTo>
                <a:lnTo>
                  <a:pt x="16009" y="9944"/>
                </a:lnTo>
                <a:lnTo>
                  <a:pt x="16030" y="9915"/>
                </a:lnTo>
                <a:lnTo>
                  <a:pt x="16057" y="9879"/>
                </a:lnTo>
                <a:lnTo>
                  <a:pt x="16087" y="9840"/>
                </a:lnTo>
                <a:lnTo>
                  <a:pt x="16119" y="9795"/>
                </a:lnTo>
                <a:lnTo>
                  <a:pt x="16152" y="9749"/>
                </a:lnTo>
                <a:lnTo>
                  <a:pt x="16183" y="9700"/>
                </a:lnTo>
                <a:lnTo>
                  <a:pt x="16198" y="9676"/>
                </a:lnTo>
                <a:lnTo>
                  <a:pt x="16211" y="9651"/>
                </a:lnTo>
                <a:lnTo>
                  <a:pt x="16224" y="9627"/>
                </a:lnTo>
                <a:lnTo>
                  <a:pt x="16234" y="9603"/>
                </a:lnTo>
                <a:lnTo>
                  <a:pt x="16243" y="9580"/>
                </a:lnTo>
                <a:lnTo>
                  <a:pt x="16251" y="9556"/>
                </a:lnTo>
                <a:lnTo>
                  <a:pt x="16256" y="9534"/>
                </a:lnTo>
                <a:lnTo>
                  <a:pt x="16258" y="9513"/>
                </a:lnTo>
                <a:lnTo>
                  <a:pt x="16258" y="9491"/>
                </a:lnTo>
                <a:lnTo>
                  <a:pt x="16254" y="9472"/>
                </a:lnTo>
                <a:lnTo>
                  <a:pt x="16249" y="9453"/>
                </a:lnTo>
                <a:lnTo>
                  <a:pt x="16239" y="9437"/>
                </a:lnTo>
                <a:lnTo>
                  <a:pt x="16226" y="9421"/>
                </a:lnTo>
                <a:lnTo>
                  <a:pt x="16211" y="9407"/>
                </a:lnTo>
                <a:lnTo>
                  <a:pt x="16191" y="9395"/>
                </a:lnTo>
                <a:lnTo>
                  <a:pt x="16165" y="9385"/>
                </a:lnTo>
                <a:lnTo>
                  <a:pt x="16137" y="9376"/>
                </a:lnTo>
                <a:lnTo>
                  <a:pt x="16103" y="9371"/>
                </a:lnTo>
                <a:lnTo>
                  <a:pt x="16064" y="9367"/>
                </a:lnTo>
                <a:lnTo>
                  <a:pt x="16021" y="9366"/>
                </a:lnTo>
                <a:lnTo>
                  <a:pt x="15427" y="9366"/>
                </a:lnTo>
                <a:lnTo>
                  <a:pt x="15397" y="9368"/>
                </a:lnTo>
                <a:lnTo>
                  <a:pt x="15367" y="9376"/>
                </a:lnTo>
                <a:lnTo>
                  <a:pt x="15336" y="9387"/>
                </a:lnTo>
                <a:lnTo>
                  <a:pt x="15307" y="9404"/>
                </a:lnTo>
                <a:lnTo>
                  <a:pt x="15276" y="9425"/>
                </a:lnTo>
                <a:lnTo>
                  <a:pt x="15246" y="9449"/>
                </a:lnTo>
                <a:lnTo>
                  <a:pt x="15216" y="9477"/>
                </a:lnTo>
                <a:lnTo>
                  <a:pt x="15187" y="9508"/>
                </a:lnTo>
                <a:lnTo>
                  <a:pt x="15156" y="9541"/>
                </a:lnTo>
                <a:lnTo>
                  <a:pt x="15127" y="9576"/>
                </a:lnTo>
                <a:lnTo>
                  <a:pt x="15098" y="9614"/>
                </a:lnTo>
                <a:lnTo>
                  <a:pt x="15068" y="9653"/>
                </a:lnTo>
                <a:lnTo>
                  <a:pt x="15039" y="9695"/>
                </a:lnTo>
                <a:lnTo>
                  <a:pt x="15011" y="9737"/>
                </a:lnTo>
                <a:lnTo>
                  <a:pt x="14983" y="9780"/>
                </a:lnTo>
                <a:lnTo>
                  <a:pt x="14955" y="9823"/>
                </a:lnTo>
                <a:lnTo>
                  <a:pt x="14899" y="9911"/>
                </a:lnTo>
                <a:lnTo>
                  <a:pt x="14845" y="9996"/>
                </a:lnTo>
                <a:lnTo>
                  <a:pt x="14794" y="10077"/>
                </a:lnTo>
                <a:lnTo>
                  <a:pt x="14743" y="10150"/>
                </a:lnTo>
                <a:lnTo>
                  <a:pt x="14719" y="10183"/>
                </a:lnTo>
                <a:lnTo>
                  <a:pt x="14696" y="10214"/>
                </a:lnTo>
                <a:lnTo>
                  <a:pt x="14673" y="10242"/>
                </a:lnTo>
                <a:lnTo>
                  <a:pt x="14650" y="10266"/>
                </a:lnTo>
                <a:lnTo>
                  <a:pt x="14628" y="10286"/>
                </a:lnTo>
                <a:lnTo>
                  <a:pt x="14607" y="10303"/>
                </a:lnTo>
                <a:lnTo>
                  <a:pt x="14586" y="10315"/>
                </a:lnTo>
                <a:lnTo>
                  <a:pt x="14566" y="10323"/>
                </a:lnTo>
                <a:lnTo>
                  <a:pt x="14561" y="10309"/>
                </a:lnTo>
                <a:lnTo>
                  <a:pt x="14549" y="10289"/>
                </a:lnTo>
                <a:lnTo>
                  <a:pt x="14533" y="10262"/>
                </a:lnTo>
                <a:lnTo>
                  <a:pt x="14512" y="10230"/>
                </a:lnTo>
                <a:lnTo>
                  <a:pt x="14463" y="10156"/>
                </a:lnTo>
                <a:lnTo>
                  <a:pt x="14404" y="10072"/>
                </a:lnTo>
                <a:lnTo>
                  <a:pt x="14344" y="9987"/>
                </a:lnTo>
                <a:lnTo>
                  <a:pt x="14288" y="9908"/>
                </a:lnTo>
                <a:lnTo>
                  <a:pt x="14241" y="9844"/>
                </a:lnTo>
                <a:lnTo>
                  <a:pt x="14210" y="9802"/>
                </a:lnTo>
                <a:lnTo>
                  <a:pt x="14168" y="9741"/>
                </a:lnTo>
                <a:lnTo>
                  <a:pt x="14123" y="9671"/>
                </a:lnTo>
                <a:lnTo>
                  <a:pt x="14100" y="9636"/>
                </a:lnTo>
                <a:lnTo>
                  <a:pt x="14075" y="9599"/>
                </a:lnTo>
                <a:lnTo>
                  <a:pt x="14049" y="9563"/>
                </a:lnTo>
                <a:lnTo>
                  <a:pt x="14021" y="9529"/>
                </a:lnTo>
                <a:lnTo>
                  <a:pt x="14007" y="9511"/>
                </a:lnTo>
                <a:lnTo>
                  <a:pt x="13993" y="9496"/>
                </a:lnTo>
                <a:lnTo>
                  <a:pt x="13978" y="9480"/>
                </a:lnTo>
                <a:lnTo>
                  <a:pt x="13963" y="9465"/>
                </a:lnTo>
                <a:lnTo>
                  <a:pt x="13947" y="9451"/>
                </a:lnTo>
                <a:lnTo>
                  <a:pt x="13931" y="9437"/>
                </a:lnTo>
                <a:lnTo>
                  <a:pt x="13914" y="9425"/>
                </a:lnTo>
                <a:lnTo>
                  <a:pt x="13898" y="9413"/>
                </a:lnTo>
                <a:lnTo>
                  <a:pt x="13881" y="9402"/>
                </a:lnTo>
                <a:lnTo>
                  <a:pt x="13863" y="9394"/>
                </a:lnTo>
                <a:lnTo>
                  <a:pt x="13845" y="9385"/>
                </a:lnTo>
                <a:lnTo>
                  <a:pt x="13826" y="9378"/>
                </a:lnTo>
                <a:lnTo>
                  <a:pt x="13807" y="9373"/>
                </a:lnTo>
                <a:lnTo>
                  <a:pt x="13788" y="9368"/>
                </a:lnTo>
                <a:lnTo>
                  <a:pt x="13768" y="9366"/>
                </a:lnTo>
                <a:lnTo>
                  <a:pt x="13747" y="9366"/>
                </a:lnTo>
                <a:lnTo>
                  <a:pt x="13153" y="9366"/>
                </a:lnTo>
                <a:lnTo>
                  <a:pt x="13131" y="9366"/>
                </a:lnTo>
                <a:lnTo>
                  <a:pt x="13110" y="9368"/>
                </a:lnTo>
                <a:lnTo>
                  <a:pt x="13088" y="9371"/>
                </a:lnTo>
                <a:lnTo>
                  <a:pt x="13069" y="9375"/>
                </a:lnTo>
                <a:lnTo>
                  <a:pt x="13048" y="9380"/>
                </a:lnTo>
                <a:lnTo>
                  <a:pt x="13031" y="9386"/>
                </a:lnTo>
                <a:lnTo>
                  <a:pt x="13013" y="9395"/>
                </a:lnTo>
                <a:lnTo>
                  <a:pt x="12996" y="9404"/>
                </a:lnTo>
                <a:lnTo>
                  <a:pt x="12981" y="9414"/>
                </a:lnTo>
                <a:lnTo>
                  <a:pt x="12968" y="9427"/>
                </a:lnTo>
                <a:lnTo>
                  <a:pt x="12957" y="9439"/>
                </a:lnTo>
                <a:lnTo>
                  <a:pt x="12946" y="9454"/>
                </a:lnTo>
                <a:lnTo>
                  <a:pt x="12937" y="9471"/>
                </a:lnTo>
                <a:lnTo>
                  <a:pt x="12932" y="9489"/>
                </a:lnTo>
                <a:lnTo>
                  <a:pt x="12930" y="9498"/>
                </a:lnTo>
                <a:lnTo>
                  <a:pt x="12928" y="9508"/>
                </a:lnTo>
                <a:lnTo>
                  <a:pt x="12927" y="9518"/>
                </a:lnTo>
                <a:lnTo>
                  <a:pt x="12927" y="9528"/>
                </a:lnTo>
                <a:lnTo>
                  <a:pt x="12927" y="9548"/>
                </a:lnTo>
                <a:lnTo>
                  <a:pt x="12928" y="9562"/>
                </a:lnTo>
                <a:lnTo>
                  <a:pt x="12935" y="9579"/>
                </a:lnTo>
                <a:lnTo>
                  <a:pt x="12944" y="9600"/>
                </a:lnTo>
                <a:lnTo>
                  <a:pt x="12957" y="9624"/>
                </a:lnTo>
                <a:lnTo>
                  <a:pt x="12972" y="9652"/>
                </a:lnTo>
                <a:lnTo>
                  <a:pt x="12990" y="9684"/>
                </a:lnTo>
                <a:lnTo>
                  <a:pt x="13011" y="9717"/>
                </a:lnTo>
                <a:lnTo>
                  <a:pt x="13034" y="9754"/>
                </a:lnTo>
                <a:lnTo>
                  <a:pt x="13087" y="9833"/>
                </a:lnTo>
                <a:lnTo>
                  <a:pt x="13145" y="9920"/>
                </a:lnTo>
                <a:lnTo>
                  <a:pt x="13210" y="10011"/>
                </a:lnTo>
                <a:lnTo>
                  <a:pt x="13277" y="10105"/>
                </a:lnTo>
                <a:lnTo>
                  <a:pt x="13345" y="10200"/>
                </a:lnTo>
                <a:lnTo>
                  <a:pt x="13413" y="10292"/>
                </a:lnTo>
                <a:lnTo>
                  <a:pt x="13478" y="10381"/>
                </a:lnTo>
                <a:lnTo>
                  <a:pt x="13539" y="10464"/>
                </a:lnTo>
                <a:lnTo>
                  <a:pt x="13595" y="10538"/>
                </a:lnTo>
                <a:lnTo>
                  <a:pt x="13643" y="10602"/>
                </a:lnTo>
                <a:lnTo>
                  <a:pt x="13680" y="10653"/>
                </a:lnTo>
                <a:lnTo>
                  <a:pt x="13706" y="10689"/>
                </a:lnTo>
                <a:lnTo>
                  <a:pt x="13756" y="10759"/>
                </a:lnTo>
                <a:lnTo>
                  <a:pt x="13805" y="10829"/>
                </a:lnTo>
                <a:lnTo>
                  <a:pt x="13854" y="10898"/>
                </a:lnTo>
                <a:lnTo>
                  <a:pt x="13904" y="10968"/>
                </a:lnTo>
                <a:lnTo>
                  <a:pt x="13954" y="11037"/>
                </a:lnTo>
                <a:lnTo>
                  <a:pt x="14005" y="11106"/>
                </a:lnTo>
                <a:lnTo>
                  <a:pt x="14056" y="11176"/>
                </a:lnTo>
                <a:lnTo>
                  <a:pt x="14107" y="11247"/>
                </a:lnTo>
                <a:lnTo>
                  <a:pt x="14128" y="11279"/>
                </a:lnTo>
                <a:lnTo>
                  <a:pt x="14153" y="11316"/>
                </a:lnTo>
                <a:lnTo>
                  <a:pt x="14180" y="11359"/>
                </a:lnTo>
                <a:lnTo>
                  <a:pt x="14208" y="11403"/>
                </a:lnTo>
                <a:lnTo>
                  <a:pt x="14238" y="11451"/>
                </a:lnTo>
                <a:lnTo>
                  <a:pt x="14270" y="11499"/>
                </a:lnTo>
                <a:lnTo>
                  <a:pt x="14304" y="11546"/>
                </a:lnTo>
                <a:lnTo>
                  <a:pt x="14339" y="11592"/>
                </a:lnTo>
                <a:lnTo>
                  <a:pt x="13587" y="11592"/>
                </a:lnTo>
                <a:lnTo>
                  <a:pt x="13539" y="11526"/>
                </a:lnTo>
                <a:lnTo>
                  <a:pt x="13493" y="11465"/>
                </a:lnTo>
                <a:lnTo>
                  <a:pt x="13453" y="11407"/>
                </a:lnTo>
                <a:lnTo>
                  <a:pt x="13414" y="11355"/>
                </a:lnTo>
                <a:lnTo>
                  <a:pt x="13381" y="11309"/>
                </a:lnTo>
                <a:lnTo>
                  <a:pt x="13353" y="11271"/>
                </a:lnTo>
                <a:lnTo>
                  <a:pt x="13331" y="11241"/>
                </a:lnTo>
                <a:lnTo>
                  <a:pt x="13316" y="11219"/>
                </a:lnTo>
                <a:lnTo>
                  <a:pt x="13266" y="11150"/>
                </a:lnTo>
                <a:lnTo>
                  <a:pt x="13218" y="11079"/>
                </a:lnTo>
                <a:lnTo>
                  <a:pt x="13170" y="11009"/>
                </a:lnTo>
                <a:lnTo>
                  <a:pt x="13121" y="10939"/>
                </a:lnTo>
                <a:lnTo>
                  <a:pt x="13071" y="10869"/>
                </a:lnTo>
                <a:lnTo>
                  <a:pt x="13022" y="10798"/>
                </a:lnTo>
                <a:lnTo>
                  <a:pt x="12971" y="10729"/>
                </a:lnTo>
                <a:lnTo>
                  <a:pt x="12920" y="10656"/>
                </a:lnTo>
                <a:lnTo>
                  <a:pt x="12877" y="10595"/>
                </a:lnTo>
                <a:lnTo>
                  <a:pt x="12829" y="10521"/>
                </a:lnTo>
                <a:lnTo>
                  <a:pt x="12802" y="10480"/>
                </a:lnTo>
                <a:lnTo>
                  <a:pt x="12774" y="10440"/>
                </a:lnTo>
                <a:lnTo>
                  <a:pt x="12745" y="10398"/>
                </a:lnTo>
                <a:lnTo>
                  <a:pt x="12714" y="10357"/>
                </a:lnTo>
                <a:lnTo>
                  <a:pt x="12682" y="10318"/>
                </a:lnTo>
                <a:lnTo>
                  <a:pt x="12650" y="10281"/>
                </a:lnTo>
                <a:lnTo>
                  <a:pt x="12634" y="10263"/>
                </a:lnTo>
                <a:lnTo>
                  <a:pt x="12616" y="10247"/>
                </a:lnTo>
                <a:lnTo>
                  <a:pt x="12599" y="10232"/>
                </a:lnTo>
                <a:lnTo>
                  <a:pt x="12582" y="10218"/>
                </a:lnTo>
                <a:lnTo>
                  <a:pt x="12564" y="10205"/>
                </a:lnTo>
                <a:lnTo>
                  <a:pt x="12546" y="10194"/>
                </a:lnTo>
                <a:lnTo>
                  <a:pt x="12528" y="10183"/>
                </a:lnTo>
                <a:lnTo>
                  <a:pt x="12510" y="10176"/>
                </a:lnTo>
                <a:lnTo>
                  <a:pt x="12491" y="10169"/>
                </a:lnTo>
                <a:lnTo>
                  <a:pt x="12473" y="10164"/>
                </a:lnTo>
                <a:lnTo>
                  <a:pt x="12454" y="10161"/>
                </a:lnTo>
                <a:lnTo>
                  <a:pt x="12435" y="10159"/>
                </a:lnTo>
                <a:lnTo>
                  <a:pt x="12418" y="10161"/>
                </a:lnTo>
                <a:lnTo>
                  <a:pt x="12401" y="10164"/>
                </a:lnTo>
                <a:lnTo>
                  <a:pt x="12384" y="10169"/>
                </a:lnTo>
                <a:lnTo>
                  <a:pt x="12366" y="10176"/>
                </a:lnTo>
                <a:lnTo>
                  <a:pt x="12348" y="10185"/>
                </a:lnTo>
                <a:lnTo>
                  <a:pt x="12332" y="10194"/>
                </a:lnTo>
                <a:lnTo>
                  <a:pt x="12314" y="10205"/>
                </a:lnTo>
                <a:lnTo>
                  <a:pt x="12297" y="10219"/>
                </a:lnTo>
                <a:lnTo>
                  <a:pt x="12279" y="10233"/>
                </a:lnTo>
                <a:lnTo>
                  <a:pt x="12263" y="10248"/>
                </a:lnTo>
                <a:lnTo>
                  <a:pt x="12245" y="10263"/>
                </a:lnTo>
                <a:lnTo>
                  <a:pt x="12228" y="10281"/>
                </a:lnTo>
                <a:lnTo>
                  <a:pt x="12195" y="10318"/>
                </a:lnTo>
                <a:lnTo>
                  <a:pt x="12163" y="10357"/>
                </a:lnTo>
                <a:lnTo>
                  <a:pt x="12131" y="10398"/>
                </a:lnTo>
                <a:lnTo>
                  <a:pt x="12102" y="10438"/>
                </a:lnTo>
                <a:lnTo>
                  <a:pt x="12074" y="10479"/>
                </a:lnTo>
                <a:lnTo>
                  <a:pt x="12047" y="10518"/>
                </a:lnTo>
                <a:lnTo>
                  <a:pt x="12001" y="10592"/>
                </a:lnTo>
                <a:lnTo>
                  <a:pt x="11964" y="10649"/>
                </a:lnTo>
                <a:lnTo>
                  <a:pt x="11917" y="10718"/>
                </a:lnTo>
                <a:lnTo>
                  <a:pt x="11867" y="10789"/>
                </a:lnTo>
                <a:lnTo>
                  <a:pt x="11818" y="10858"/>
                </a:lnTo>
                <a:lnTo>
                  <a:pt x="11768" y="10928"/>
                </a:lnTo>
                <a:lnTo>
                  <a:pt x="11717" y="10997"/>
                </a:lnTo>
                <a:lnTo>
                  <a:pt x="11666" y="11067"/>
                </a:lnTo>
                <a:lnTo>
                  <a:pt x="11614" y="11137"/>
                </a:lnTo>
                <a:lnTo>
                  <a:pt x="11563" y="11207"/>
                </a:lnTo>
                <a:lnTo>
                  <a:pt x="11547" y="11228"/>
                </a:lnTo>
                <a:lnTo>
                  <a:pt x="11524" y="11260"/>
                </a:lnTo>
                <a:lnTo>
                  <a:pt x="11495" y="11299"/>
                </a:lnTo>
                <a:lnTo>
                  <a:pt x="11462" y="11347"/>
                </a:lnTo>
                <a:lnTo>
                  <a:pt x="11422" y="11401"/>
                </a:lnTo>
                <a:lnTo>
                  <a:pt x="11379" y="11460"/>
                </a:lnTo>
                <a:lnTo>
                  <a:pt x="11333" y="11525"/>
                </a:lnTo>
                <a:lnTo>
                  <a:pt x="11286" y="11592"/>
                </a:lnTo>
                <a:lnTo>
                  <a:pt x="10530" y="11592"/>
                </a:lnTo>
                <a:lnTo>
                  <a:pt x="10567" y="11546"/>
                </a:lnTo>
                <a:lnTo>
                  <a:pt x="10601" y="11499"/>
                </a:lnTo>
                <a:lnTo>
                  <a:pt x="10636" y="11451"/>
                </a:lnTo>
                <a:lnTo>
                  <a:pt x="10667" y="11404"/>
                </a:lnTo>
                <a:lnTo>
                  <a:pt x="10697" y="11360"/>
                </a:lnTo>
                <a:lnTo>
                  <a:pt x="10724" y="11318"/>
                </a:lnTo>
                <a:lnTo>
                  <a:pt x="10747" y="11281"/>
                </a:lnTo>
                <a:lnTo>
                  <a:pt x="10767" y="11251"/>
                </a:lnTo>
                <a:lnTo>
                  <a:pt x="10815" y="11181"/>
                </a:lnTo>
                <a:lnTo>
                  <a:pt x="10865" y="11110"/>
                </a:lnTo>
                <a:lnTo>
                  <a:pt x="10915" y="11039"/>
                </a:lnTo>
                <a:lnTo>
                  <a:pt x="10965" y="10968"/>
                </a:lnTo>
                <a:lnTo>
                  <a:pt x="11016" y="10898"/>
                </a:lnTo>
                <a:lnTo>
                  <a:pt x="11067" y="10829"/>
                </a:lnTo>
                <a:lnTo>
                  <a:pt x="11118" y="10760"/>
                </a:lnTo>
                <a:lnTo>
                  <a:pt x="11169" y="10693"/>
                </a:lnTo>
                <a:lnTo>
                  <a:pt x="11192" y="10663"/>
                </a:lnTo>
                <a:lnTo>
                  <a:pt x="11226" y="10614"/>
                </a:lnTo>
                <a:lnTo>
                  <a:pt x="11273" y="10550"/>
                </a:lnTo>
                <a:lnTo>
                  <a:pt x="11328" y="10474"/>
                </a:lnTo>
                <a:lnTo>
                  <a:pt x="11391" y="10388"/>
                </a:lnTo>
                <a:lnTo>
                  <a:pt x="11457" y="10294"/>
                </a:lnTo>
                <a:lnTo>
                  <a:pt x="11527" y="10195"/>
                </a:lnTo>
                <a:lnTo>
                  <a:pt x="11597" y="10095"/>
                </a:lnTo>
                <a:lnTo>
                  <a:pt x="11667" y="9996"/>
                </a:lnTo>
                <a:lnTo>
                  <a:pt x="11735" y="9899"/>
                </a:lnTo>
                <a:lnTo>
                  <a:pt x="11796" y="9809"/>
                </a:lnTo>
                <a:lnTo>
                  <a:pt x="11851" y="9728"/>
                </a:lnTo>
                <a:lnTo>
                  <a:pt x="11898" y="9660"/>
                </a:lnTo>
                <a:lnTo>
                  <a:pt x="11934" y="9605"/>
                </a:lnTo>
                <a:lnTo>
                  <a:pt x="11947" y="9584"/>
                </a:lnTo>
                <a:lnTo>
                  <a:pt x="11955" y="9567"/>
                </a:lnTo>
                <a:lnTo>
                  <a:pt x="11962" y="9555"/>
                </a:lnTo>
                <a:lnTo>
                  <a:pt x="11964" y="9548"/>
                </a:lnTo>
                <a:lnTo>
                  <a:pt x="11964" y="9528"/>
                </a:lnTo>
                <a:lnTo>
                  <a:pt x="11963" y="9519"/>
                </a:lnTo>
                <a:lnTo>
                  <a:pt x="11963" y="9510"/>
                </a:lnTo>
                <a:lnTo>
                  <a:pt x="11961" y="9501"/>
                </a:lnTo>
                <a:lnTo>
                  <a:pt x="11958" y="9492"/>
                </a:lnTo>
                <a:lnTo>
                  <a:pt x="11952" y="9476"/>
                </a:lnTo>
                <a:lnTo>
                  <a:pt x="11941" y="9461"/>
                </a:lnTo>
                <a:lnTo>
                  <a:pt x="11930" y="9447"/>
                </a:lnTo>
                <a:lnTo>
                  <a:pt x="11916" y="9433"/>
                </a:lnTo>
                <a:lnTo>
                  <a:pt x="11901" y="9420"/>
                </a:lnTo>
                <a:lnTo>
                  <a:pt x="11884" y="9410"/>
                </a:lnTo>
                <a:lnTo>
                  <a:pt x="11866" y="9400"/>
                </a:lnTo>
                <a:lnTo>
                  <a:pt x="11846" y="9391"/>
                </a:lnTo>
                <a:lnTo>
                  <a:pt x="11825" y="9383"/>
                </a:lnTo>
                <a:lnTo>
                  <a:pt x="11805" y="9377"/>
                </a:lnTo>
                <a:lnTo>
                  <a:pt x="11783" y="9372"/>
                </a:lnTo>
                <a:lnTo>
                  <a:pt x="11762" y="9368"/>
                </a:lnTo>
                <a:lnTo>
                  <a:pt x="11740" y="9366"/>
                </a:lnTo>
                <a:lnTo>
                  <a:pt x="11718" y="9366"/>
                </a:lnTo>
                <a:lnTo>
                  <a:pt x="11124" y="9366"/>
                </a:lnTo>
                <a:lnTo>
                  <a:pt x="11095" y="9368"/>
                </a:lnTo>
                <a:lnTo>
                  <a:pt x="11065" y="9375"/>
                </a:lnTo>
                <a:lnTo>
                  <a:pt x="11037" y="9385"/>
                </a:lnTo>
                <a:lnTo>
                  <a:pt x="11008" y="9400"/>
                </a:lnTo>
                <a:lnTo>
                  <a:pt x="10979" y="9418"/>
                </a:lnTo>
                <a:lnTo>
                  <a:pt x="10951" y="9439"/>
                </a:lnTo>
                <a:lnTo>
                  <a:pt x="10923" y="9463"/>
                </a:lnTo>
                <a:lnTo>
                  <a:pt x="10894" y="9491"/>
                </a:lnTo>
                <a:lnTo>
                  <a:pt x="10866" y="9522"/>
                </a:lnTo>
                <a:lnTo>
                  <a:pt x="10838" y="9553"/>
                </a:lnTo>
                <a:lnTo>
                  <a:pt x="10810" y="9588"/>
                </a:lnTo>
                <a:lnTo>
                  <a:pt x="10782" y="9624"/>
                </a:lnTo>
                <a:lnTo>
                  <a:pt x="10755" y="9661"/>
                </a:lnTo>
                <a:lnTo>
                  <a:pt x="10727" y="9700"/>
                </a:lnTo>
                <a:lnTo>
                  <a:pt x="10701" y="9740"/>
                </a:lnTo>
                <a:lnTo>
                  <a:pt x="10674" y="9780"/>
                </a:lnTo>
                <a:lnTo>
                  <a:pt x="10622" y="9863"/>
                </a:lnTo>
                <a:lnTo>
                  <a:pt x="10569" y="9945"/>
                </a:lnTo>
                <a:lnTo>
                  <a:pt x="10520" y="10026"/>
                </a:lnTo>
                <a:lnTo>
                  <a:pt x="10470" y="10102"/>
                </a:lnTo>
                <a:lnTo>
                  <a:pt x="10446" y="10138"/>
                </a:lnTo>
                <a:lnTo>
                  <a:pt x="10421" y="10172"/>
                </a:lnTo>
                <a:lnTo>
                  <a:pt x="10397" y="10204"/>
                </a:lnTo>
                <a:lnTo>
                  <a:pt x="10374" y="10233"/>
                </a:lnTo>
                <a:lnTo>
                  <a:pt x="10351" y="10259"/>
                </a:lnTo>
                <a:lnTo>
                  <a:pt x="10328" y="10284"/>
                </a:lnTo>
                <a:lnTo>
                  <a:pt x="10305" y="10305"/>
                </a:lnTo>
                <a:lnTo>
                  <a:pt x="10284" y="10323"/>
                </a:lnTo>
                <a:lnTo>
                  <a:pt x="10262" y="10305"/>
                </a:lnTo>
                <a:lnTo>
                  <a:pt x="10239" y="10284"/>
                </a:lnTo>
                <a:lnTo>
                  <a:pt x="10216" y="10259"/>
                </a:lnTo>
                <a:lnTo>
                  <a:pt x="10193" y="10233"/>
                </a:lnTo>
                <a:lnTo>
                  <a:pt x="10170" y="10202"/>
                </a:lnTo>
                <a:lnTo>
                  <a:pt x="10146" y="10171"/>
                </a:lnTo>
                <a:lnTo>
                  <a:pt x="10123" y="10137"/>
                </a:lnTo>
                <a:lnTo>
                  <a:pt x="10099" y="10101"/>
                </a:lnTo>
                <a:lnTo>
                  <a:pt x="10049" y="10025"/>
                </a:lnTo>
                <a:lnTo>
                  <a:pt x="9999" y="9945"/>
                </a:lnTo>
                <a:lnTo>
                  <a:pt x="9947" y="9863"/>
                </a:lnTo>
                <a:lnTo>
                  <a:pt x="9895" y="9780"/>
                </a:lnTo>
                <a:lnTo>
                  <a:pt x="9869" y="9740"/>
                </a:lnTo>
                <a:lnTo>
                  <a:pt x="9842" y="9699"/>
                </a:lnTo>
                <a:lnTo>
                  <a:pt x="9814" y="9661"/>
                </a:lnTo>
                <a:lnTo>
                  <a:pt x="9788" y="9623"/>
                </a:lnTo>
                <a:lnTo>
                  <a:pt x="9761" y="9588"/>
                </a:lnTo>
                <a:lnTo>
                  <a:pt x="9733" y="9553"/>
                </a:lnTo>
                <a:lnTo>
                  <a:pt x="9705" y="9520"/>
                </a:lnTo>
                <a:lnTo>
                  <a:pt x="9677" y="9491"/>
                </a:lnTo>
                <a:lnTo>
                  <a:pt x="9649" y="9463"/>
                </a:lnTo>
                <a:lnTo>
                  <a:pt x="9619" y="9439"/>
                </a:lnTo>
                <a:lnTo>
                  <a:pt x="9591" y="9418"/>
                </a:lnTo>
                <a:lnTo>
                  <a:pt x="9562" y="9400"/>
                </a:lnTo>
                <a:lnTo>
                  <a:pt x="9532" y="9385"/>
                </a:lnTo>
                <a:lnTo>
                  <a:pt x="9503" y="9375"/>
                </a:lnTo>
                <a:lnTo>
                  <a:pt x="9474" y="9368"/>
                </a:lnTo>
                <a:lnTo>
                  <a:pt x="9445" y="9366"/>
                </a:lnTo>
                <a:lnTo>
                  <a:pt x="8850" y="9366"/>
                </a:lnTo>
                <a:lnTo>
                  <a:pt x="8827" y="9366"/>
                </a:lnTo>
                <a:lnTo>
                  <a:pt x="8804" y="9367"/>
                </a:lnTo>
                <a:lnTo>
                  <a:pt x="8784" y="9369"/>
                </a:lnTo>
                <a:lnTo>
                  <a:pt x="8764" y="9373"/>
                </a:lnTo>
                <a:lnTo>
                  <a:pt x="8743" y="9378"/>
                </a:lnTo>
                <a:lnTo>
                  <a:pt x="8725" y="9385"/>
                </a:lnTo>
                <a:lnTo>
                  <a:pt x="8707" y="9392"/>
                </a:lnTo>
                <a:lnTo>
                  <a:pt x="8691" y="9400"/>
                </a:lnTo>
                <a:lnTo>
                  <a:pt x="8677" y="9411"/>
                </a:lnTo>
                <a:lnTo>
                  <a:pt x="8663" y="9423"/>
                </a:lnTo>
                <a:lnTo>
                  <a:pt x="8651" y="9435"/>
                </a:lnTo>
                <a:lnTo>
                  <a:pt x="8642" y="9451"/>
                </a:lnTo>
                <a:lnTo>
                  <a:pt x="8639" y="9458"/>
                </a:lnTo>
                <a:lnTo>
                  <a:pt x="8635" y="9467"/>
                </a:lnTo>
                <a:lnTo>
                  <a:pt x="8631" y="9476"/>
                </a:lnTo>
                <a:lnTo>
                  <a:pt x="8628" y="9486"/>
                </a:lnTo>
                <a:lnTo>
                  <a:pt x="8626" y="9506"/>
                </a:lnTo>
                <a:lnTo>
                  <a:pt x="8625" y="9528"/>
                </a:lnTo>
                <a:lnTo>
                  <a:pt x="8625" y="9548"/>
                </a:lnTo>
                <a:lnTo>
                  <a:pt x="8626" y="9561"/>
                </a:lnTo>
                <a:lnTo>
                  <a:pt x="8632" y="9576"/>
                </a:lnTo>
                <a:lnTo>
                  <a:pt x="8641" y="9596"/>
                </a:lnTo>
                <a:lnTo>
                  <a:pt x="8654" y="9620"/>
                </a:lnTo>
                <a:lnTo>
                  <a:pt x="8669" y="9648"/>
                </a:lnTo>
                <a:lnTo>
                  <a:pt x="8687" y="9680"/>
                </a:lnTo>
                <a:lnTo>
                  <a:pt x="8707" y="9714"/>
                </a:lnTo>
                <a:lnTo>
                  <a:pt x="8730" y="9751"/>
                </a:lnTo>
                <a:lnTo>
                  <a:pt x="8783" y="9831"/>
                </a:lnTo>
                <a:lnTo>
                  <a:pt x="8843" y="9918"/>
                </a:lnTo>
                <a:lnTo>
                  <a:pt x="8906" y="10012"/>
                </a:lnTo>
                <a:lnTo>
                  <a:pt x="8973" y="10107"/>
                </a:lnTo>
                <a:lnTo>
                  <a:pt x="9042" y="10204"/>
                </a:lnTo>
                <a:lnTo>
                  <a:pt x="9108" y="10298"/>
                </a:lnTo>
                <a:lnTo>
                  <a:pt x="9174" y="10388"/>
                </a:lnTo>
                <a:lnTo>
                  <a:pt x="9234" y="10470"/>
                </a:lnTo>
                <a:lnTo>
                  <a:pt x="9289" y="10545"/>
                </a:lnTo>
                <a:lnTo>
                  <a:pt x="9336" y="10608"/>
                </a:lnTo>
                <a:lnTo>
                  <a:pt x="9373" y="10659"/>
                </a:lnTo>
                <a:lnTo>
                  <a:pt x="9400" y="10693"/>
                </a:lnTo>
                <a:lnTo>
                  <a:pt x="9451" y="10763"/>
                </a:lnTo>
                <a:lnTo>
                  <a:pt x="9502" y="10833"/>
                </a:lnTo>
                <a:lnTo>
                  <a:pt x="9552" y="10901"/>
                </a:lnTo>
                <a:lnTo>
                  <a:pt x="9600" y="10971"/>
                </a:lnTo>
                <a:lnTo>
                  <a:pt x="9649" y="11039"/>
                </a:lnTo>
                <a:lnTo>
                  <a:pt x="9698" y="11110"/>
                </a:lnTo>
                <a:lnTo>
                  <a:pt x="9748" y="11180"/>
                </a:lnTo>
                <a:lnTo>
                  <a:pt x="9800" y="11252"/>
                </a:lnTo>
                <a:lnTo>
                  <a:pt x="9822" y="11283"/>
                </a:lnTo>
                <a:lnTo>
                  <a:pt x="9846" y="11319"/>
                </a:lnTo>
                <a:lnTo>
                  <a:pt x="9873" y="11360"/>
                </a:lnTo>
                <a:lnTo>
                  <a:pt x="9901" y="11406"/>
                </a:lnTo>
                <a:lnTo>
                  <a:pt x="9933" y="11453"/>
                </a:lnTo>
                <a:lnTo>
                  <a:pt x="9966" y="11499"/>
                </a:lnTo>
                <a:lnTo>
                  <a:pt x="10001" y="11546"/>
                </a:lnTo>
                <a:lnTo>
                  <a:pt x="10036" y="11592"/>
                </a:lnTo>
                <a:lnTo>
                  <a:pt x="9289" y="11592"/>
                </a:lnTo>
                <a:lnTo>
                  <a:pt x="9242" y="11527"/>
                </a:lnTo>
                <a:lnTo>
                  <a:pt x="9197" y="11466"/>
                </a:lnTo>
                <a:lnTo>
                  <a:pt x="9155" y="11411"/>
                </a:lnTo>
                <a:lnTo>
                  <a:pt x="9117" y="11359"/>
                </a:lnTo>
                <a:lnTo>
                  <a:pt x="9084" y="11313"/>
                </a:lnTo>
                <a:lnTo>
                  <a:pt x="9054" y="11274"/>
                </a:lnTo>
                <a:lnTo>
                  <a:pt x="9030" y="11242"/>
                </a:lnTo>
                <a:lnTo>
                  <a:pt x="9013" y="11219"/>
                </a:lnTo>
                <a:lnTo>
                  <a:pt x="8962" y="11151"/>
                </a:lnTo>
                <a:lnTo>
                  <a:pt x="8913" y="11081"/>
                </a:lnTo>
                <a:lnTo>
                  <a:pt x="8863" y="11013"/>
                </a:lnTo>
                <a:lnTo>
                  <a:pt x="8813" y="10943"/>
                </a:lnTo>
                <a:lnTo>
                  <a:pt x="8765" y="10873"/>
                </a:lnTo>
                <a:lnTo>
                  <a:pt x="8714" y="10803"/>
                </a:lnTo>
                <a:lnTo>
                  <a:pt x="8664" y="10732"/>
                </a:lnTo>
                <a:lnTo>
                  <a:pt x="8612" y="10661"/>
                </a:lnTo>
                <a:lnTo>
                  <a:pt x="8571" y="10601"/>
                </a:lnTo>
                <a:lnTo>
                  <a:pt x="8522" y="10526"/>
                </a:lnTo>
                <a:lnTo>
                  <a:pt x="8496" y="10485"/>
                </a:lnTo>
                <a:lnTo>
                  <a:pt x="8468" y="10443"/>
                </a:lnTo>
                <a:lnTo>
                  <a:pt x="8437" y="10401"/>
                </a:lnTo>
                <a:lnTo>
                  <a:pt x="8406" y="10360"/>
                </a:lnTo>
                <a:lnTo>
                  <a:pt x="8375" y="10320"/>
                </a:lnTo>
                <a:lnTo>
                  <a:pt x="8343" y="10282"/>
                </a:lnTo>
                <a:lnTo>
                  <a:pt x="8325" y="10266"/>
                </a:lnTo>
                <a:lnTo>
                  <a:pt x="8308" y="10249"/>
                </a:lnTo>
                <a:lnTo>
                  <a:pt x="8292" y="10233"/>
                </a:lnTo>
                <a:lnTo>
                  <a:pt x="8274" y="10219"/>
                </a:lnTo>
                <a:lnTo>
                  <a:pt x="8257" y="10206"/>
                </a:lnTo>
                <a:lnTo>
                  <a:pt x="8239" y="10195"/>
                </a:lnTo>
                <a:lnTo>
                  <a:pt x="8222" y="10185"/>
                </a:lnTo>
                <a:lnTo>
                  <a:pt x="8204" y="10176"/>
                </a:lnTo>
                <a:lnTo>
                  <a:pt x="8186" y="10169"/>
                </a:lnTo>
                <a:lnTo>
                  <a:pt x="8168" y="10164"/>
                </a:lnTo>
                <a:lnTo>
                  <a:pt x="8150" y="10161"/>
                </a:lnTo>
                <a:lnTo>
                  <a:pt x="8132" y="10159"/>
                </a:lnTo>
                <a:lnTo>
                  <a:pt x="8114" y="10161"/>
                </a:lnTo>
                <a:lnTo>
                  <a:pt x="8098" y="10164"/>
                </a:lnTo>
                <a:lnTo>
                  <a:pt x="8080" y="10169"/>
                </a:lnTo>
                <a:lnTo>
                  <a:pt x="8062" y="10176"/>
                </a:lnTo>
                <a:lnTo>
                  <a:pt x="8046" y="10185"/>
                </a:lnTo>
                <a:lnTo>
                  <a:pt x="8028" y="10194"/>
                </a:lnTo>
                <a:lnTo>
                  <a:pt x="8010" y="10205"/>
                </a:lnTo>
                <a:lnTo>
                  <a:pt x="7993" y="10219"/>
                </a:lnTo>
                <a:lnTo>
                  <a:pt x="7975" y="10233"/>
                </a:lnTo>
                <a:lnTo>
                  <a:pt x="7959" y="10248"/>
                </a:lnTo>
                <a:lnTo>
                  <a:pt x="7942" y="10263"/>
                </a:lnTo>
                <a:lnTo>
                  <a:pt x="7926" y="10281"/>
                </a:lnTo>
                <a:lnTo>
                  <a:pt x="7893" y="10318"/>
                </a:lnTo>
                <a:lnTo>
                  <a:pt x="7861" y="10356"/>
                </a:lnTo>
                <a:lnTo>
                  <a:pt x="7830" y="10396"/>
                </a:lnTo>
                <a:lnTo>
                  <a:pt x="7801" y="10438"/>
                </a:lnTo>
                <a:lnTo>
                  <a:pt x="7773" y="10479"/>
                </a:lnTo>
                <a:lnTo>
                  <a:pt x="7747" y="10518"/>
                </a:lnTo>
                <a:lnTo>
                  <a:pt x="7700" y="10592"/>
                </a:lnTo>
                <a:lnTo>
                  <a:pt x="7662" y="10649"/>
                </a:lnTo>
                <a:lnTo>
                  <a:pt x="7611" y="10720"/>
                </a:lnTo>
                <a:lnTo>
                  <a:pt x="7560" y="10792"/>
                </a:lnTo>
                <a:lnTo>
                  <a:pt x="7507" y="10863"/>
                </a:lnTo>
                <a:lnTo>
                  <a:pt x="7456" y="10934"/>
                </a:lnTo>
                <a:lnTo>
                  <a:pt x="7404" y="11005"/>
                </a:lnTo>
                <a:lnTo>
                  <a:pt x="7353" y="11076"/>
                </a:lnTo>
                <a:lnTo>
                  <a:pt x="7302" y="11147"/>
                </a:lnTo>
                <a:lnTo>
                  <a:pt x="7251" y="11219"/>
                </a:lnTo>
                <a:lnTo>
                  <a:pt x="7234" y="11242"/>
                </a:lnTo>
                <a:lnTo>
                  <a:pt x="7213" y="11273"/>
                </a:lnTo>
                <a:lnTo>
                  <a:pt x="7183" y="11312"/>
                </a:lnTo>
                <a:lnTo>
                  <a:pt x="7150" y="11357"/>
                </a:lnTo>
                <a:lnTo>
                  <a:pt x="7113" y="11409"/>
                </a:lnTo>
                <a:lnTo>
                  <a:pt x="7071" y="11466"/>
                </a:lnTo>
                <a:lnTo>
                  <a:pt x="7027" y="11527"/>
                </a:lnTo>
                <a:lnTo>
                  <a:pt x="6979" y="11592"/>
                </a:lnTo>
                <a:lnTo>
                  <a:pt x="6228" y="11592"/>
                </a:lnTo>
                <a:lnTo>
                  <a:pt x="6264" y="11546"/>
                </a:lnTo>
                <a:lnTo>
                  <a:pt x="6298" y="11499"/>
                </a:lnTo>
                <a:lnTo>
                  <a:pt x="6332" y="11451"/>
                </a:lnTo>
                <a:lnTo>
                  <a:pt x="6363" y="11404"/>
                </a:lnTo>
                <a:lnTo>
                  <a:pt x="6393" y="11360"/>
                </a:lnTo>
                <a:lnTo>
                  <a:pt x="6420" y="11318"/>
                </a:lnTo>
                <a:lnTo>
                  <a:pt x="6444" y="11283"/>
                </a:lnTo>
                <a:lnTo>
                  <a:pt x="6464" y="11252"/>
                </a:lnTo>
                <a:lnTo>
                  <a:pt x="6517" y="11180"/>
                </a:lnTo>
                <a:lnTo>
                  <a:pt x="6568" y="11109"/>
                </a:lnTo>
                <a:lnTo>
                  <a:pt x="6617" y="11039"/>
                </a:lnTo>
                <a:lnTo>
                  <a:pt x="6666" y="10969"/>
                </a:lnTo>
                <a:lnTo>
                  <a:pt x="6714" y="10900"/>
                </a:lnTo>
                <a:lnTo>
                  <a:pt x="6763" y="10830"/>
                </a:lnTo>
                <a:lnTo>
                  <a:pt x="6812" y="10760"/>
                </a:lnTo>
                <a:lnTo>
                  <a:pt x="6862" y="10689"/>
                </a:lnTo>
                <a:lnTo>
                  <a:pt x="6888" y="10654"/>
                </a:lnTo>
                <a:lnTo>
                  <a:pt x="6925" y="10603"/>
                </a:lnTo>
                <a:lnTo>
                  <a:pt x="6972" y="10538"/>
                </a:lnTo>
                <a:lnTo>
                  <a:pt x="7027" y="10465"/>
                </a:lnTo>
                <a:lnTo>
                  <a:pt x="7088" y="10381"/>
                </a:lnTo>
                <a:lnTo>
                  <a:pt x="7153" y="10292"/>
                </a:lnTo>
                <a:lnTo>
                  <a:pt x="7222" y="10200"/>
                </a:lnTo>
                <a:lnTo>
                  <a:pt x="7289" y="10105"/>
                </a:lnTo>
                <a:lnTo>
                  <a:pt x="7357" y="10010"/>
                </a:lnTo>
                <a:lnTo>
                  <a:pt x="7422" y="9918"/>
                </a:lnTo>
                <a:lnTo>
                  <a:pt x="7481" y="9832"/>
                </a:lnTo>
                <a:lnTo>
                  <a:pt x="7533" y="9752"/>
                </a:lnTo>
                <a:lnTo>
                  <a:pt x="7557" y="9716"/>
                </a:lnTo>
                <a:lnTo>
                  <a:pt x="7578" y="9681"/>
                </a:lnTo>
                <a:lnTo>
                  <a:pt x="7595" y="9651"/>
                </a:lnTo>
                <a:lnTo>
                  <a:pt x="7612" y="9623"/>
                </a:lnTo>
                <a:lnTo>
                  <a:pt x="7623" y="9599"/>
                </a:lnTo>
                <a:lnTo>
                  <a:pt x="7634" y="9577"/>
                </a:lnTo>
                <a:lnTo>
                  <a:pt x="7639" y="9561"/>
                </a:lnTo>
                <a:lnTo>
                  <a:pt x="7641" y="9548"/>
                </a:lnTo>
                <a:lnTo>
                  <a:pt x="7641" y="9528"/>
                </a:lnTo>
                <a:lnTo>
                  <a:pt x="7640" y="9506"/>
                </a:lnTo>
                <a:lnTo>
                  <a:pt x="7636" y="9486"/>
                </a:lnTo>
                <a:lnTo>
                  <a:pt x="7630" y="9467"/>
                </a:lnTo>
                <a:lnTo>
                  <a:pt x="7622" y="9451"/>
                </a:lnTo>
                <a:lnTo>
                  <a:pt x="7613" y="9435"/>
                </a:lnTo>
                <a:lnTo>
                  <a:pt x="7602" y="9423"/>
                </a:lnTo>
                <a:lnTo>
                  <a:pt x="7589" y="9411"/>
                </a:lnTo>
                <a:lnTo>
                  <a:pt x="7574" y="9400"/>
                </a:lnTo>
                <a:lnTo>
                  <a:pt x="7557" y="9392"/>
                </a:lnTo>
                <a:lnTo>
                  <a:pt x="7541" y="9385"/>
                </a:lnTo>
                <a:lnTo>
                  <a:pt x="7521" y="9378"/>
                </a:lnTo>
                <a:lnTo>
                  <a:pt x="7502" y="9373"/>
                </a:lnTo>
                <a:lnTo>
                  <a:pt x="7482" y="9369"/>
                </a:lnTo>
                <a:lnTo>
                  <a:pt x="7460" y="9367"/>
                </a:lnTo>
                <a:lnTo>
                  <a:pt x="7439" y="9366"/>
                </a:lnTo>
                <a:lnTo>
                  <a:pt x="7416" y="9366"/>
                </a:lnTo>
                <a:lnTo>
                  <a:pt x="6821" y="9366"/>
                </a:lnTo>
                <a:lnTo>
                  <a:pt x="6791" y="9368"/>
                </a:lnTo>
                <a:lnTo>
                  <a:pt x="6761" y="9375"/>
                </a:lnTo>
                <a:lnTo>
                  <a:pt x="6732" y="9385"/>
                </a:lnTo>
                <a:lnTo>
                  <a:pt x="6703" y="9400"/>
                </a:lnTo>
                <a:lnTo>
                  <a:pt x="6673" y="9418"/>
                </a:lnTo>
                <a:lnTo>
                  <a:pt x="6645" y="9439"/>
                </a:lnTo>
                <a:lnTo>
                  <a:pt x="6616" y="9463"/>
                </a:lnTo>
                <a:lnTo>
                  <a:pt x="6588" y="9491"/>
                </a:lnTo>
                <a:lnTo>
                  <a:pt x="6560" y="9520"/>
                </a:lnTo>
                <a:lnTo>
                  <a:pt x="6532" y="9553"/>
                </a:lnTo>
                <a:lnTo>
                  <a:pt x="6504" y="9588"/>
                </a:lnTo>
                <a:lnTo>
                  <a:pt x="6477" y="9623"/>
                </a:lnTo>
                <a:lnTo>
                  <a:pt x="6449" y="9661"/>
                </a:lnTo>
                <a:lnTo>
                  <a:pt x="6422" y="9699"/>
                </a:lnTo>
                <a:lnTo>
                  <a:pt x="6395" y="9740"/>
                </a:lnTo>
                <a:lnTo>
                  <a:pt x="6369" y="9780"/>
                </a:lnTo>
                <a:lnTo>
                  <a:pt x="6316" y="9863"/>
                </a:lnTo>
                <a:lnTo>
                  <a:pt x="6265" y="9945"/>
                </a:lnTo>
                <a:lnTo>
                  <a:pt x="6216" y="10025"/>
                </a:lnTo>
                <a:lnTo>
                  <a:pt x="6166" y="10101"/>
                </a:lnTo>
                <a:lnTo>
                  <a:pt x="6142" y="10137"/>
                </a:lnTo>
                <a:lnTo>
                  <a:pt x="6119" y="10171"/>
                </a:lnTo>
                <a:lnTo>
                  <a:pt x="6094" y="10202"/>
                </a:lnTo>
                <a:lnTo>
                  <a:pt x="6071" y="10233"/>
                </a:lnTo>
                <a:lnTo>
                  <a:pt x="6049" y="10259"/>
                </a:lnTo>
                <a:lnTo>
                  <a:pt x="6026" y="10284"/>
                </a:lnTo>
                <a:lnTo>
                  <a:pt x="6003" y="10305"/>
                </a:lnTo>
                <a:lnTo>
                  <a:pt x="5981" y="10323"/>
                </a:lnTo>
                <a:lnTo>
                  <a:pt x="5959" y="10305"/>
                </a:lnTo>
                <a:lnTo>
                  <a:pt x="5936" y="10284"/>
                </a:lnTo>
                <a:lnTo>
                  <a:pt x="5913" y="10259"/>
                </a:lnTo>
                <a:lnTo>
                  <a:pt x="5890" y="10233"/>
                </a:lnTo>
                <a:lnTo>
                  <a:pt x="5867" y="10204"/>
                </a:lnTo>
                <a:lnTo>
                  <a:pt x="5843" y="10172"/>
                </a:lnTo>
                <a:lnTo>
                  <a:pt x="5819" y="10138"/>
                </a:lnTo>
                <a:lnTo>
                  <a:pt x="5795" y="10101"/>
                </a:lnTo>
                <a:lnTo>
                  <a:pt x="5745" y="10026"/>
                </a:lnTo>
                <a:lnTo>
                  <a:pt x="5695" y="9945"/>
                </a:lnTo>
                <a:lnTo>
                  <a:pt x="5643" y="9863"/>
                </a:lnTo>
                <a:lnTo>
                  <a:pt x="5591" y="9780"/>
                </a:lnTo>
                <a:lnTo>
                  <a:pt x="5564" y="9740"/>
                </a:lnTo>
                <a:lnTo>
                  <a:pt x="5537" y="9700"/>
                </a:lnTo>
                <a:lnTo>
                  <a:pt x="5509" y="9661"/>
                </a:lnTo>
                <a:lnTo>
                  <a:pt x="5482" y="9623"/>
                </a:lnTo>
                <a:lnTo>
                  <a:pt x="5454" y="9588"/>
                </a:lnTo>
                <a:lnTo>
                  <a:pt x="5427" y="9553"/>
                </a:lnTo>
                <a:lnTo>
                  <a:pt x="5399" y="9522"/>
                </a:lnTo>
                <a:lnTo>
                  <a:pt x="5371" y="9491"/>
                </a:lnTo>
                <a:lnTo>
                  <a:pt x="5342" y="9463"/>
                </a:lnTo>
                <a:lnTo>
                  <a:pt x="5314" y="9439"/>
                </a:lnTo>
                <a:lnTo>
                  <a:pt x="5286" y="9418"/>
                </a:lnTo>
                <a:lnTo>
                  <a:pt x="5257" y="9400"/>
                </a:lnTo>
                <a:lnTo>
                  <a:pt x="5229" y="9385"/>
                </a:lnTo>
                <a:lnTo>
                  <a:pt x="5199" y="9375"/>
                </a:lnTo>
                <a:lnTo>
                  <a:pt x="5170" y="9368"/>
                </a:lnTo>
                <a:lnTo>
                  <a:pt x="5141" y="9366"/>
                </a:lnTo>
                <a:lnTo>
                  <a:pt x="4546" y="9366"/>
                </a:lnTo>
                <a:lnTo>
                  <a:pt x="4525" y="9366"/>
                </a:lnTo>
                <a:lnTo>
                  <a:pt x="4503" y="9368"/>
                </a:lnTo>
                <a:lnTo>
                  <a:pt x="4481" y="9372"/>
                </a:lnTo>
                <a:lnTo>
                  <a:pt x="4460" y="9377"/>
                </a:lnTo>
                <a:lnTo>
                  <a:pt x="4439" y="9383"/>
                </a:lnTo>
                <a:lnTo>
                  <a:pt x="4419" y="9391"/>
                </a:lnTo>
                <a:lnTo>
                  <a:pt x="4400" y="9400"/>
                </a:lnTo>
                <a:lnTo>
                  <a:pt x="4380" y="9410"/>
                </a:lnTo>
                <a:lnTo>
                  <a:pt x="4364" y="9420"/>
                </a:lnTo>
                <a:lnTo>
                  <a:pt x="4349" y="9433"/>
                </a:lnTo>
                <a:lnTo>
                  <a:pt x="4335" y="9447"/>
                </a:lnTo>
                <a:lnTo>
                  <a:pt x="4323" y="9461"/>
                </a:lnTo>
                <a:lnTo>
                  <a:pt x="4318" y="9468"/>
                </a:lnTo>
                <a:lnTo>
                  <a:pt x="4314" y="9476"/>
                </a:lnTo>
                <a:lnTo>
                  <a:pt x="4310" y="9485"/>
                </a:lnTo>
                <a:lnTo>
                  <a:pt x="4307" y="9492"/>
                </a:lnTo>
                <a:lnTo>
                  <a:pt x="4304" y="9501"/>
                </a:lnTo>
                <a:lnTo>
                  <a:pt x="4303" y="9510"/>
                </a:lnTo>
                <a:lnTo>
                  <a:pt x="4301" y="9519"/>
                </a:lnTo>
                <a:lnTo>
                  <a:pt x="4301" y="9528"/>
                </a:lnTo>
                <a:lnTo>
                  <a:pt x="4301" y="9548"/>
                </a:lnTo>
                <a:lnTo>
                  <a:pt x="4303" y="9556"/>
                </a:lnTo>
                <a:lnTo>
                  <a:pt x="4309" y="9567"/>
                </a:lnTo>
                <a:lnTo>
                  <a:pt x="4318" y="9585"/>
                </a:lnTo>
                <a:lnTo>
                  <a:pt x="4331" y="9605"/>
                </a:lnTo>
                <a:lnTo>
                  <a:pt x="4366" y="9660"/>
                </a:lnTo>
                <a:lnTo>
                  <a:pt x="4411" y="9728"/>
                </a:lnTo>
                <a:lnTo>
                  <a:pt x="4466" y="9808"/>
                </a:lnTo>
                <a:lnTo>
                  <a:pt x="4527" y="9896"/>
                </a:lnTo>
                <a:lnTo>
                  <a:pt x="4592" y="9989"/>
                </a:lnTo>
                <a:lnTo>
                  <a:pt x="4661" y="10087"/>
                </a:lnTo>
                <a:lnTo>
                  <a:pt x="4731" y="10186"/>
                </a:lnTo>
                <a:lnTo>
                  <a:pt x="4800" y="10282"/>
                </a:lnTo>
                <a:lnTo>
                  <a:pt x="4866" y="10375"/>
                </a:lnTo>
                <a:lnTo>
                  <a:pt x="4928" y="10461"/>
                </a:lnTo>
                <a:lnTo>
                  <a:pt x="4982" y="10536"/>
                </a:lnTo>
                <a:lnTo>
                  <a:pt x="5028" y="10601"/>
                </a:lnTo>
                <a:lnTo>
                  <a:pt x="5064" y="10650"/>
                </a:lnTo>
                <a:lnTo>
                  <a:pt x="5088" y="10682"/>
                </a:lnTo>
                <a:lnTo>
                  <a:pt x="5139" y="10753"/>
                </a:lnTo>
                <a:lnTo>
                  <a:pt x="5190" y="10822"/>
                </a:lnTo>
                <a:lnTo>
                  <a:pt x="5241" y="10892"/>
                </a:lnTo>
                <a:lnTo>
                  <a:pt x="5291" y="10962"/>
                </a:lnTo>
                <a:lnTo>
                  <a:pt x="5341" y="11030"/>
                </a:lnTo>
                <a:lnTo>
                  <a:pt x="5390" y="11100"/>
                </a:lnTo>
                <a:lnTo>
                  <a:pt x="5440" y="11170"/>
                </a:lnTo>
                <a:lnTo>
                  <a:pt x="5490" y="11240"/>
                </a:lnTo>
                <a:lnTo>
                  <a:pt x="5510" y="11270"/>
                </a:lnTo>
                <a:lnTo>
                  <a:pt x="5535" y="11307"/>
                </a:lnTo>
                <a:lnTo>
                  <a:pt x="5561" y="11350"/>
                </a:lnTo>
                <a:lnTo>
                  <a:pt x="5592" y="11397"/>
                </a:lnTo>
                <a:lnTo>
                  <a:pt x="5625" y="11445"/>
                </a:lnTo>
                <a:lnTo>
                  <a:pt x="5661" y="11496"/>
                </a:lnTo>
                <a:lnTo>
                  <a:pt x="5698" y="11545"/>
                </a:lnTo>
                <a:lnTo>
                  <a:pt x="5736" y="11592"/>
                </a:lnTo>
                <a:lnTo>
                  <a:pt x="4980" y="11592"/>
                </a:lnTo>
                <a:lnTo>
                  <a:pt x="4931" y="11525"/>
                </a:lnTo>
                <a:lnTo>
                  <a:pt x="4885" y="11460"/>
                </a:lnTo>
                <a:lnTo>
                  <a:pt x="4842" y="11401"/>
                </a:lnTo>
                <a:lnTo>
                  <a:pt x="4804" y="11346"/>
                </a:lnTo>
                <a:lnTo>
                  <a:pt x="4769" y="11299"/>
                </a:lnTo>
                <a:lnTo>
                  <a:pt x="4740" y="11260"/>
                </a:lnTo>
                <a:lnTo>
                  <a:pt x="4718" y="11228"/>
                </a:lnTo>
                <a:lnTo>
                  <a:pt x="4702" y="11207"/>
                </a:lnTo>
                <a:lnTo>
                  <a:pt x="4651" y="11137"/>
                </a:lnTo>
                <a:lnTo>
                  <a:pt x="4599" y="11067"/>
                </a:lnTo>
                <a:lnTo>
                  <a:pt x="4548" y="10997"/>
                </a:lnTo>
                <a:lnTo>
                  <a:pt x="4497" y="10928"/>
                </a:lnTo>
                <a:lnTo>
                  <a:pt x="4447" y="10858"/>
                </a:lnTo>
                <a:lnTo>
                  <a:pt x="4397" y="10789"/>
                </a:lnTo>
                <a:lnTo>
                  <a:pt x="4349" y="10718"/>
                </a:lnTo>
                <a:lnTo>
                  <a:pt x="4301" y="10649"/>
                </a:lnTo>
                <a:lnTo>
                  <a:pt x="4263" y="10592"/>
                </a:lnTo>
                <a:lnTo>
                  <a:pt x="4216" y="10518"/>
                </a:lnTo>
                <a:lnTo>
                  <a:pt x="4189" y="10479"/>
                </a:lnTo>
                <a:lnTo>
                  <a:pt x="4161" y="10438"/>
                </a:lnTo>
                <a:lnTo>
                  <a:pt x="4131" y="10396"/>
                </a:lnTo>
                <a:lnTo>
                  <a:pt x="4099" y="10356"/>
                </a:lnTo>
                <a:lnTo>
                  <a:pt x="4067" y="10318"/>
                </a:lnTo>
                <a:lnTo>
                  <a:pt x="4034" y="10281"/>
                </a:lnTo>
                <a:lnTo>
                  <a:pt x="4016" y="10263"/>
                </a:lnTo>
                <a:lnTo>
                  <a:pt x="3999" y="10248"/>
                </a:lnTo>
                <a:lnTo>
                  <a:pt x="3983" y="10233"/>
                </a:lnTo>
                <a:lnTo>
                  <a:pt x="3965" y="10219"/>
                </a:lnTo>
                <a:lnTo>
                  <a:pt x="3948" y="10205"/>
                </a:lnTo>
                <a:lnTo>
                  <a:pt x="3930" y="10194"/>
                </a:lnTo>
                <a:lnTo>
                  <a:pt x="3914" y="10185"/>
                </a:lnTo>
                <a:lnTo>
                  <a:pt x="3896" y="10176"/>
                </a:lnTo>
                <a:lnTo>
                  <a:pt x="3879" y="10169"/>
                </a:lnTo>
                <a:lnTo>
                  <a:pt x="3863" y="10164"/>
                </a:lnTo>
                <a:lnTo>
                  <a:pt x="3846" y="10161"/>
                </a:lnTo>
                <a:lnTo>
                  <a:pt x="3830" y="10159"/>
                </a:lnTo>
                <a:lnTo>
                  <a:pt x="3810" y="10161"/>
                </a:lnTo>
                <a:lnTo>
                  <a:pt x="3791" y="10164"/>
                </a:lnTo>
                <a:lnTo>
                  <a:pt x="3773" y="10168"/>
                </a:lnTo>
                <a:lnTo>
                  <a:pt x="3754" y="10176"/>
                </a:lnTo>
                <a:lnTo>
                  <a:pt x="3736" y="10183"/>
                </a:lnTo>
                <a:lnTo>
                  <a:pt x="3719" y="10194"/>
                </a:lnTo>
                <a:lnTo>
                  <a:pt x="3701" y="10204"/>
                </a:lnTo>
                <a:lnTo>
                  <a:pt x="3684" y="10216"/>
                </a:lnTo>
                <a:lnTo>
                  <a:pt x="3666" y="10230"/>
                </a:lnTo>
                <a:lnTo>
                  <a:pt x="3650" y="10246"/>
                </a:lnTo>
                <a:lnTo>
                  <a:pt x="3633" y="10261"/>
                </a:lnTo>
                <a:lnTo>
                  <a:pt x="3617" y="10279"/>
                </a:lnTo>
                <a:lnTo>
                  <a:pt x="3585" y="10314"/>
                </a:lnTo>
                <a:lnTo>
                  <a:pt x="3554" y="10352"/>
                </a:lnTo>
                <a:lnTo>
                  <a:pt x="3525" y="10393"/>
                </a:lnTo>
                <a:lnTo>
                  <a:pt x="3495" y="10433"/>
                </a:lnTo>
                <a:lnTo>
                  <a:pt x="3469" y="10472"/>
                </a:lnTo>
                <a:lnTo>
                  <a:pt x="3443" y="10513"/>
                </a:lnTo>
                <a:lnTo>
                  <a:pt x="3419" y="10551"/>
                </a:lnTo>
                <a:lnTo>
                  <a:pt x="3396" y="10585"/>
                </a:lnTo>
                <a:lnTo>
                  <a:pt x="3374" y="10617"/>
                </a:lnTo>
                <a:lnTo>
                  <a:pt x="3355" y="10645"/>
                </a:lnTo>
                <a:lnTo>
                  <a:pt x="3302" y="10716"/>
                </a:lnTo>
                <a:lnTo>
                  <a:pt x="3251" y="10787"/>
                </a:lnTo>
                <a:lnTo>
                  <a:pt x="3200" y="10859"/>
                </a:lnTo>
                <a:lnTo>
                  <a:pt x="3149" y="10931"/>
                </a:lnTo>
                <a:lnTo>
                  <a:pt x="3099" y="11004"/>
                </a:lnTo>
                <a:lnTo>
                  <a:pt x="3048" y="11076"/>
                </a:lnTo>
                <a:lnTo>
                  <a:pt x="2998" y="11148"/>
                </a:lnTo>
                <a:lnTo>
                  <a:pt x="2948" y="11219"/>
                </a:lnTo>
                <a:lnTo>
                  <a:pt x="2933" y="11241"/>
                </a:lnTo>
                <a:lnTo>
                  <a:pt x="2911" y="11271"/>
                </a:lnTo>
                <a:lnTo>
                  <a:pt x="2883" y="11309"/>
                </a:lnTo>
                <a:lnTo>
                  <a:pt x="2850" y="11355"/>
                </a:lnTo>
                <a:lnTo>
                  <a:pt x="2813" y="11407"/>
                </a:lnTo>
                <a:lnTo>
                  <a:pt x="2771" y="11465"/>
                </a:lnTo>
                <a:lnTo>
                  <a:pt x="2726" y="11526"/>
                </a:lnTo>
                <a:lnTo>
                  <a:pt x="2678" y="11592"/>
                </a:lnTo>
                <a:lnTo>
                  <a:pt x="1923" y="11592"/>
                </a:lnTo>
                <a:lnTo>
                  <a:pt x="1959" y="11546"/>
                </a:lnTo>
                <a:lnTo>
                  <a:pt x="1993" y="11498"/>
                </a:lnTo>
                <a:lnTo>
                  <a:pt x="2025" y="11450"/>
                </a:lnTo>
                <a:lnTo>
                  <a:pt x="2057" y="11403"/>
                </a:lnTo>
                <a:lnTo>
                  <a:pt x="2085" y="11357"/>
                </a:lnTo>
                <a:lnTo>
                  <a:pt x="2112" y="11316"/>
                </a:lnTo>
                <a:lnTo>
                  <a:pt x="2136" y="11279"/>
                </a:lnTo>
                <a:lnTo>
                  <a:pt x="2158" y="11247"/>
                </a:lnTo>
                <a:lnTo>
                  <a:pt x="2209" y="11176"/>
                </a:lnTo>
                <a:lnTo>
                  <a:pt x="2260" y="11106"/>
                </a:lnTo>
                <a:lnTo>
                  <a:pt x="2309" y="11035"/>
                </a:lnTo>
                <a:lnTo>
                  <a:pt x="2359" y="10966"/>
                </a:lnTo>
                <a:lnTo>
                  <a:pt x="2409" y="10897"/>
                </a:lnTo>
                <a:lnTo>
                  <a:pt x="2459" y="10827"/>
                </a:lnTo>
                <a:lnTo>
                  <a:pt x="2508" y="10759"/>
                </a:lnTo>
                <a:lnTo>
                  <a:pt x="2559" y="10689"/>
                </a:lnTo>
                <a:lnTo>
                  <a:pt x="2585" y="10655"/>
                </a:lnTo>
                <a:lnTo>
                  <a:pt x="2622" y="10606"/>
                </a:lnTo>
                <a:lnTo>
                  <a:pt x="2669" y="10542"/>
                </a:lnTo>
                <a:lnTo>
                  <a:pt x="2724" y="10467"/>
                </a:lnTo>
                <a:lnTo>
                  <a:pt x="2785" y="10385"/>
                </a:lnTo>
                <a:lnTo>
                  <a:pt x="2850" y="10295"/>
                </a:lnTo>
                <a:lnTo>
                  <a:pt x="2919" y="10202"/>
                </a:lnTo>
                <a:lnTo>
                  <a:pt x="2987" y="10106"/>
                </a:lnTo>
                <a:lnTo>
                  <a:pt x="3054" y="10011"/>
                </a:lnTo>
                <a:lnTo>
                  <a:pt x="3118" y="9920"/>
                </a:lnTo>
                <a:lnTo>
                  <a:pt x="3178" y="9832"/>
                </a:lnTo>
                <a:lnTo>
                  <a:pt x="3230" y="9751"/>
                </a:lnTo>
                <a:lnTo>
                  <a:pt x="3253" y="9716"/>
                </a:lnTo>
                <a:lnTo>
                  <a:pt x="3275" y="9681"/>
                </a:lnTo>
                <a:lnTo>
                  <a:pt x="3293" y="9650"/>
                </a:lnTo>
                <a:lnTo>
                  <a:pt x="3308" y="9622"/>
                </a:lnTo>
                <a:lnTo>
                  <a:pt x="3321" y="9598"/>
                </a:lnTo>
                <a:lnTo>
                  <a:pt x="3330" y="9577"/>
                </a:lnTo>
                <a:lnTo>
                  <a:pt x="3336" y="9561"/>
                </a:lnTo>
                <a:lnTo>
                  <a:pt x="3337" y="9548"/>
                </a:lnTo>
                <a:lnTo>
                  <a:pt x="3337" y="9528"/>
                </a:lnTo>
                <a:lnTo>
                  <a:pt x="3336" y="9508"/>
                </a:lnTo>
                <a:lnTo>
                  <a:pt x="3334" y="9489"/>
                </a:lnTo>
                <a:lnTo>
                  <a:pt x="3327" y="9471"/>
                </a:lnTo>
                <a:lnTo>
                  <a:pt x="3319" y="9454"/>
                </a:lnTo>
                <a:lnTo>
                  <a:pt x="3309" y="9439"/>
                </a:lnTo>
                <a:lnTo>
                  <a:pt x="3297" y="9427"/>
                </a:lnTo>
                <a:lnTo>
                  <a:pt x="3284" y="9414"/>
                </a:lnTo>
                <a:lnTo>
                  <a:pt x="3268" y="9404"/>
                </a:lnTo>
                <a:lnTo>
                  <a:pt x="3252" y="9395"/>
                </a:lnTo>
                <a:lnTo>
                  <a:pt x="3235" y="9386"/>
                </a:lnTo>
                <a:lnTo>
                  <a:pt x="3216" y="9380"/>
                </a:lnTo>
                <a:lnTo>
                  <a:pt x="3197" y="9375"/>
                </a:lnTo>
                <a:lnTo>
                  <a:pt x="3177" y="9371"/>
                </a:lnTo>
                <a:lnTo>
                  <a:pt x="3155" y="9368"/>
                </a:lnTo>
                <a:lnTo>
                  <a:pt x="3135" y="9366"/>
                </a:lnTo>
                <a:lnTo>
                  <a:pt x="3113" y="9366"/>
                </a:lnTo>
                <a:lnTo>
                  <a:pt x="2519" y="9366"/>
                </a:lnTo>
                <a:lnTo>
                  <a:pt x="2497" y="9366"/>
                </a:lnTo>
                <a:lnTo>
                  <a:pt x="2477" y="9368"/>
                </a:lnTo>
                <a:lnTo>
                  <a:pt x="2456" y="9372"/>
                </a:lnTo>
                <a:lnTo>
                  <a:pt x="2437" y="9378"/>
                </a:lnTo>
                <a:lnTo>
                  <a:pt x="2418" y="9385"/>
                </a:lnTo>
                <a:lnTo>
                  <a:pt x="2400" y="9392"/>
                </a:lnTo>
                <a:lnTo>
                  <a:pt x="2382" y="9402"/>
                </a:lnTo>
                <a:lnTo>
                  <a:pt x="2366" y="9413"/>
                </a:lnTo>
                <a:lnTo>
                  <a:pt x="2349" y="9424"/>
                </a:lnTo>
                <a:lnTo>
                  <a:pt x="2332" y="9435"/>
                </a:lnTo>
                <a:lnTo>
                  <a:pt x="2317" y="9449"/>
                </a:lnTo>
                <a:lnTo>
                  <a:pt x="2302" y="9463"/>
                </a:lnTo>
                <a:lnTo>
                  <a:pt x="2287" y="9478"/>
                </a:lnTo>
                <a:lnTo>
                  <a:pt x="2272" y="9494"/>
                </a:lnTo>
                <a:lnTo>
                  <a:pt x="2258" y="9509"/>
                </a:lnTo>
                <a:lnTo>
                  <a:pt x="2244" y="9525"/>
                </a:lnTo>
                <a:lnTo>
                  <a:pt x="2219" y="9560"/>
                </a:lnTo>
                <a:lnTo>
                  <a:pt x="2195" y="9595"/>
                </a:lnTo>
                <a:lnTo>
                  <a:pt x="2170" y="9631"/>
                </a:lnTo>
                <a:lnTo>
                  <a:pt x="2149" y="9666"/>
                </a:lnTo>
                <a:lnTo>
                  <a:pt x="2107" y="9735"/>
                </a:lnTo>
                <a:lnTo>
                  <a:pt x="2067" y="9793"/>
                </a:lnTo>
                <a:lnTo>
                  <a:pt x="2035" y="9839"/>
                </a:lnTo>
                <a:lnTo>
                  <a:pt x="1987" y="9903"/>
                </a:lnTo>
                <a:lnTo>
                  <a:pt x="1929" y="9981"/>
                </a:lnTo>
                <a:lnTo>
                  <a:pt x="1867" y="10064"/>
                </a:lnTo>
                <a:lnTo>
                  <a:pt x="1807" y="10147"/>
                </a:lnTo>
                <a:lnTo>
                  <a:pt x="1756" y="10223"/>
                </a:lnTo>
                <a:lnTo>
                  <a:pt x="1734" y="10256"/>
                </a:lnTo>
                <a:lnTo>
                  <a:pt x="1718" y="10284"/>
                </a:lnTo>
                <a:lnTo>
                  <a:pt x="1705" y="10306"/>
                </a:lnTo>
                <a:lnTo>
                  <a:pt x="1699" y="10323"/>
                </a:lnTo>
                <a:lnTo>
                  <a:pt x="1678" y="10315"/>
                </a:lnTo>
                <a:lnTo>
                  <a:pt x="1658" y="10303"/>
                </a:lnTo>
                <a:lnTo>
                  <a:pt x="1636" y="10286"/>
                </a:lnTo>
                <a:lnTo>
                  <a:pt x="1614" y="10266"/>
                </a:lnTo>
                <a:lnTo>
                  <a:pt x="1593" y="10242"/>
                </a:lnTo>
                <a:lnTo>
                  <a:pt x="1570" y="10214"/>
                </a:lnTo>
                <a:lnTo>
                  <a:pt x="1546" y="10183"/>
                </a:lnTo>
                <a:lnTo>
                  <a:pt x="1521" y="10150"/>
                </a:lnTo>
                <a:lnTo>
                  <a:pt x="1472" y="10077"/>
                </a:lnTo>
                <a:lnTo>
                  <a:pt x="1419" y="9996"/>
                </a:lnTo>
                <a:lnTo>
                  <a:pt x="1366" y="9911"/>
                </a:lnTo>
                <a:lnTo>
                  <a:pt x="1311" y="9823"/>
                </a:lnTo>
                <a:lnTo>
                  <a:pt x="1283" y="9780"/>
                </a:lnTo>
                <a:lnTo>
                  <a:pt x="1254" y="9737"/>
                </a:lnTo>
                <a:lnTo>
                  <a:pt x="1226" y="9695"/>
                </a:lnTo>
                <a:lnTo>
                  <a:pt x="1196" y="9653"/>
                </a:lnTo>
                <a:lnTo>
                  <a:pt x="1167" y="9614"/>
                </a:lnTo>
                <a:lnTo>
                  <a:pt x="1138" y="9576"/>
                </a:lnTo>
                <a:lnTo>
                  <a:pt x="1108" y="9541"/>
                </a:lnTo>
                <a:lnTo>
                  <a:pt x="1079" y="9508"/>
                </a:lnTo>
                <a:lnTo>
                  <a:pt x="1048" y="9477"/>
                </a:lnTo>
                <a:lnTo>
                  <a:pt x="1019" y="9449"/>
                </a:lnTo>
                <a:lnTo>
                  <a:pt x="988" y="9425"/>
                </a:lnTo>
                <a:lnTo>
                  <a:pt x="959" y="9404"/>
                </a:lnTo>
                <a:lnTo>
                  <a:pt x="928" y="9387"/>
                </a:lnTo>
                <a:lnTo>
                  <a:pt x="898" y="9376"/>
                </a:lnTo>
                <a:lnTo>
                  <a:pt x="868" y="9368"/>
                </a:lnTo>
                <a:lnTo>
                  <a:pt x="838" y="9366"/>
                </a:lnTo>
                <a:lnTo>
                  <a:pt x="244" y="9366"/>
                </a:lnTo>
                <a:lnTo>
                  <a:pt x="223" y="9366"/>
                </a:lnTo>
                <a:lnTo>
                  <a:pt x="204" y="9368"/>
                </a:lnTo>
                <a:lnTo>
                  <a:pt x="184" y="9371"/>
                </a:lnTo>
                <a:lnTo>
                  <a:pt x="163" y="9375"/>
                </a:lnTo>
                <a:lnTo>
                  <a:pt x="144" y="9380"/>
                </a:lnTo>
                <a:lnTo>
                  <a:pt x="125" y="9385"/>
                </a:lnTo>
                <a:lnTo>
                  <a:pt x="106" y="9392"/>
                </a:lnTo>
                <a:lnTo>
                  <a:pt x="88" y="9401"/>
                </a:lnTo>
                <a:lnTo>
                  <a:pt x="71" y="9410"/>
                </a:lnTo>
                <a:lnTo>
                  <a:pt x="56" y="9420"/>
                </a:lnTo>
                <a:lnTo>
                  <a:pt x="42" y="9432"/>
                </a:lnTo>
                <a:lnTo>
                  <a:pt x="31" y="9444"/>
                </a:lnTo>
                <a:lnTo>
                  <a:pt x="19" y="9458"/>
                </a:lnTo>
                <a:lnTo>
                  <a:pt x="11" y="9473"/>
                </a:lnTo>
                <a:lnTo>
                  <a:pt x="4" y="9489"/>
                </a:lnTo>
                <a:lnTo>
                  <a:pt x="0" y="9505"/>
                </a:lnTo>
                <a:lnTo>
                  <a:pt x="0" y="8795"/>
                </a:lnTo>
                <a:lnTo>
                  <a:pt x="18" y="8817"/>
                </a:lnTo>
                <a:lnTo>
                  <a:pt x="34" y="8839"/>
                </a:lnTo>
                <a:lnTo>
                  <a:pt x="51" y="8864"/>
                </a:lnTo>
                <a:lnTo>
                  <a:pt x="66" y="8889"/>
                </a:lnTo>
                <a:lnTo>
                  <a:pt x="83" y="8914"/>
                </a:lnTo>
                <a:lnTo>
                  <a:pt x="99" y="8940"/>
                </a:lnTo>
                <a:lnTo>
                  <a:pt x="117" y="8964"/>
                </a:lnTo>
                <a:lnTo>
                  <a:pt x="135" y="8988"/>
                </a:lnTo>
                <a:lnTo>
                  <a:pt x="153" y="9012"/>
                </a:lnTo>
                <a:lnTo>
                  <a:pt x="173" y="9032"/>
                </a:lnTo>
                <a:lnTo>
                  <a:pt x="184" y="9042"/>
                </a:lnTo>
                <a:lnTo>
                  <a:pt x="194" y="9051"/>
                </a:lnTo>
                <a:lnTo>
                  <a:pt x="205" y="9060"/>
                </a:lnTo>
                <a:lnTo>
                  <a:pt x="217" y="9068"/>
                </a:lnTo>
                <a:lnTo>
                  <a:pt x="228" y="9075"/>
                </a:lnTo>
                <a:lnTo>
                  <a:pt x="241" y="9082"/>
                </a:lnTo>
                <a:lnTo>
                  <a:pt x="254" y="9087"/>
                </a:lnTo>
                <a:lnTo>
                  <a:pt x="267" y="9092"/>
                </a:lnTo>
                <a:lnTo>
                  <a:pt x="281" y="9096"/>
                </a:lnTo>
                <a:lnTo>
                  <a:pt x="295" y="9098"/>
                </a:lnTo>
                <a:lnTo>
                  <a:pt x="310" y="9099"/>
                </a:lnTo>
                <a:lnTo>
                  <a:pt x="325" y="9101"/>
                </a:lnTo>
                <a:lnTo>
                  <a:pt x="962" y="9101"/>
                </a:lnTo>
                <a:lnTo>
                  <a:pt x="979" y="9099"/>
                </a:lnTo>
                <a:lnTo>
                  <a:pt x="999" y="9098"/>
                </a:lnTo>
                <a:lnTo>
                  <a:pt x="1018" y="9094"/>
                </a:lnTo>
                <a:lnTo>
                  <a:pt x="1038" y="9091"/>
                </a:lnTo>
                <a:lnTo>
                  <a:pt x="1057" y="9085"/>
                </a:lnTo>
                <a:lnTo>
                  <a:pt x="1075" y="9078"/>
                </a:lnTo>
                <a:lnTo>
                  <a:pt x="1093" y="9070"/>
                </a:lnTo>
                <a:lnTo>
                  <a:pt x="1111" y="9061"/>
                </a:lnTo>
                <a:lnTo>
                  <a:pt x="1126" y="9052"/>
                </a:lnTo>
                <a:lnTo>
                  <a:pt x="1141" y="9041"/>
                </a:lnTo>
                <a:lnTo>
                  <a:pt x="1154" y="9030"/>
                </a:lnTo>
                <a:lnTo>
                  <a:pt x="1166" y="9017"/>
                </a:lnTo>
                <a:lnTo>
                  <a:pt x="1175" y="9003"/>
                </a:lnTo>
                <a:lnTo>
                  <a:pt x="1181" y="8989"/>
                </a:lnTo>
                <a:lnTo>
                  <a:pt x="1183" y="8981"/>
                </a:lnTo>
                <a:lnTo>
                  <a:pt x="1185" y="8974"/>
                </a:lnTo>
                <a:lnTo>
                  <a:pt x="1186" y="8966"/>
                </a:lnTo>
                <a:lnTo>
                  <a:pt x="1186" y="8957"/>
                </a:lnTo>
                <a:lnTo>
                  <a:pt x="1186" y="8917"/>
                </a:lnTo>
                <a:lnTo>
                  <a:pt x="1183" y="8907"/>
                </a:lnTo>
                <a:lnTo>
                  <a:pt x="1176" y="8889"/>
                </a:lnTo>
                <a:lnTo>
                  <a:pt x="1163" y="8864"/>
                </a:lnTo>
                <a:lnTo>
                  <a:pt x="1145" y="8833"/>
                </a:lnTo>
                <a:lnTo>
                  <a:pt x="1097" y="8755"/>
                </a:lnTo>
                <a:lnTo>
                  <a:pt x="1033" y="8657"/>
                </a:lnTo>
                <a:lnTo>
                  <a:pt x="958" y="8543"/>
                </a:lnTo>
                <a:lnTo>
                  <a:pt x="871" y="8416"/>
                </a:lnTo>
                <a:lnTo>
                  <a:pt x="778" y="8279"/>
                </a:lnTo>
                <a:lnTo>
                  <a:pt x="680" y="8137"/>
                </a:lnTo>
                <a:lnTo>
                  <a:pt x="578" y="7993"/>
                </a:lnTo>
                <a:lnTo>
                  <a:pt x="477" y="7849"/>
                </a:lnTo>
                <a:lnTo>
                  <a:pt x="377" y="7711"/>
                </a:lnTo>
                <a:lnTo>
                  <a:pt x="282" y="7581"/>
                </a:lnTo>
                <a:lnTo>
                  <a:pt x="195" y="7461"/>
                </a:lnTo>
                <a:lnTo>
                  <a:pt x="117" y="7357"/>
                </a:lnTo>
                <a:lnTo>
                  <a:pt x="51" y="7272"/>
                </a:lnTo>
                <a:lnTo>
                  <a:pt x="0" y="7210"/>
                </a:lnTo>
                <a:lnTo>
                  <a:pt x="0" y="6114"/>
                </a:lnTo>
                <a:lnTo>
                  <a:pt x="5" y="6125"/>
                </a:lnTo>
                <a:lnTo>
                  <a:pt x="15" y="6141"/>
                </a:lnTo>
                <a:lnTo>
                  <a:pt x="27" y="6162"/>
                </a:lnTo>
                <a:lnTo>
                  <a:pt x="42" y="6186"/>
                </a:lnTo>
                <a:lnTo>
                  <a:pt x="80" y="6244"/>
                </a:lnTo>
                <a:lnTo>
                  <a:pt x="129" y="6314"/>
                </a:lnTo>
                <a:lnTo>
                  <a:pt x="184" y="6394"/>
                </a:lnTo>
                <a:lnTo>
                  <a:pt x="245" y="6481"/>
                </a:lnTo>
                <a:lnTo>
                  <a:pt x="311" y="6574"/>
                </a:lnTo>
                <a:lnTo>
                  <a:pt x="379" y="6668"/>
                </a:lnTo>
                <a:lnTo>
                  <a:pt x="446" y="6763"/>
                </a:lnTo>
                <a:lnTo>
                  <a:pt x="513" y="6855"/>
                </a:lnTo>
                <a:lnTo>
                  <a:pt x="576" y="6943"/>
                </a:lnTo>
                <a:lnTo>
                  <a:pt x="635" y="7024"/>
                </a:lnTo>
                <a:lnTo>
                  <a:pt x="687" y="7096"/>
                </a:lnTo>
                <a:lnTo>
                  <a:pt x="732" y="7157"/>
                </a:lnTo>
                <a:lnTo>
                  <a:pt x="766" y="7204"/>
                </a:lnTo>
                <a:lnTo>
                  <a:pt x="789" y="7234"/>
                </a:lnTo>
                <a:lnTo>
                  <a:pt x="840" y="7305"/>
                </a:lnTo>
                <a:lnTo>
                  <a:pt x="891" y="7376"/>
                </a:lnTo>
                <a:lnTo>
                  <a:pt x="941" y="7446"/>
                </a:lnTo>
                <a:lnTo>
                  <a:pt x="991" y="7517"/>
                </a:lnTo>
                <a:lnTo>
                  <a:pt x="1039" y="7587"/>
                </a:lnTo>
                <a:lnTo>
                  <a:pt x="1088" y="7657"/>
                </a:lnTo>
                <a:lnTo>
                  <a:pt x="1138" y="7728"/>
                </a:lnTo>
                <a:lnTo>
                  <a:pt x="1186" y="7797"/>
                </a:lnTo>
                <a:lnTo>
                  <a:pt x="1223" y="7853"/>
                </a:lnTo>
                <a:lnTo>
                  <a:pt x="1271" y="7927"/>
                </a:lnTo>
                <a:lnTo>
                  <a:pt x="1298" y="7968"/>
                </a:lnTo>
                <a:lnTo>
                  <a:pt x="1328" y="8010"/>
                </a:lnTo>
                <a:lnTo>
                  <a:pt x="1358" y="8053"/>
                </a:lnTo>
                <a:lnTo>
                  <a:pt x="1390" y="8097"/>
                </a:lnTo>
                <a:lnTo>
                  <a:pt x="1423" y="8137"/>
                </a:lnTo>
                <a:lnTo>
                  <a:pt x="1456" y="8176"/>
                </a:lnTo>
                <a:lnTo>
                  <a:pt x="1473" y="8195"/>
                </a:lnTo>
                <a:lnTo>
                  <a:pt x="1491" y="8212"/>
                </a:lnTo>
                <a:lnTo>
                  <a:pt x="1507" y="8228"/>
                </a:lnTo>
                <a:lnTo>
                  <a:pt x="1524" y="8244"/>
                </a:lnTo>
                <a:lnTo>
                  <a:pt x="1542" y="8258"/>
                </a:lnTo>
                <a:lnTo>
                  <a:pt x="1558" y="8269"/>
                </a:lnTo>
                <a:lnTo>
                  <a:pt x="1575" y="8280"/>
                </a:lnTo>
                <a:lnTo>
                  <a:pt x="1593" y="8289"/>
                </a:lnTo>
                <a:lnTo>
                  <a:pt x="1609" y="8297"/>
                </a:lnTo>
                <a:lnTo>
                  <a:pt x="1626" y="8302"/>
                </a:lnTo>
                <a:lnTo>
                  <a:pt x="1641" y="8304"/>
                </a:lnTo>
                <a:lnTo>
                  <a:pt x="1658" y="8306"/>
                </a:lnTo>
                <a:lnTo>
                  <a:pt x="1677" y="8304"/>
                </a:lnTo>
                <a:lnTo>
                  <a:pt x="1697" y="8302"/>
                </a:lnTo>
                <a:lnTo>
                  <a:pt x="1716" y="8298"/>
                </a:lnTo>
                <a:lnTo>
                  <a:pt x="1736" y="8292"/>
                </a:lnTo>
                <a:lnTo>
                  <a:pt x="1753" y="8284"/>
                </a:lnTo>
                <a:lnTo>
                  <a:pt x="1773" y="8274"/>
                </a:lnTo>
                <a:lnTo>
                  <a:pt x="1790" y="8264"/>
                </a:lnTo>
                <a:lnTo>
                  <a:pt x="1808" y="8251"/>
                </a:lnTo>
                <a:lnTo>
                  <a:pt x="1826" y="8239"/>
                </a:lnTo>
                <a:lnTo>
                  <a:pt x="1843" y="8225"/>
                </a:lnTo>
                <a:lnTo>
                  <a:pt x="1859" y="8209"/>
                </a:lnTo>
                <a:lnTo>
                  <a:pt x="1876" y="8193"/>
                </a:lnTo>
                <a:lnTo>
                  <a:pt x="1909" y="8159"/>
                </a:lnTo>
                <a:lnTo>
                  <a:pt x="1940" y="8122"/>
                </a:lnTo>
                <a:lnTo>
                  <a:pt x="1969" y="8083"/>
                </a:lnTo>
                <a:lnTo>
                  <a:pt x="1998" y="8043"/>
                </a:lnTo>
                <a:lnTo>
                  <a:pt x="2025" y="8004"/>
                </a:lnTo>
                <a:lnTo>
                  <a:pt x="2051" y="7965"/>
                </a:lnTo>
                <a:lnTo>
                  <a:pt x="2099" y="7891"/>
                </a:lnTo>
                <a:lnTo>
                  <a:pt x="2141" y="7829"/>
                </a:lnTo>
                <a:lnTo>
                  <a:pt x="2193" y="7758"/>
                </a:lnTo>
                <a:lnTo>
                  <a:pt x="2243" y="7687"/>
                </a:lnTo>
                <a:lnTo>
                  <a:pt x="2293" y="7617"/>
                </a:lnTo>
                <a:lnTo>
                  <a:pt x="2343" y="7548"/>
                </a:lnTo>
                <a:lnTo>
                  <a:pt x="2391" y="7477"/>
                </a:lnTo>
                <a:lnTo>
                  <a:pt x="2440" y="7407"/>
                </a:lnTo>
                <a:lnTo>
                  <a:pt x="2489" y="7337"/>
                </a:lnTo>
                <a:lnTo>
                  <a:pt x="2539" y="7267"/>
                </a:lnTo>
                <a:lnTo>
                  <a:pt x="2562" y="7234"/>
                </a:lnTo>
                <a:lnTo>
                  <a:pt x="2598" y="7185"/>
                </a:lnTo>
                <a:lnTo>
                  <a:pt x="2644" y="7120"/>
                </a:lnTo>
                <a:lnTo>
                  <a:pt x="2700" y="7044"/>
                </a:lnTo>
                <a:lnTo>
                  <a:pt x="2762" y="6958"/>
                </a:lnTo>
                <a:lnTo>
                  <a:pt x="2830" y="6865"/>
                </a:lnTo>
                <a:lnTo>
                  <a:pt x="2899" y="6769"/>
                </a:lnTo>
                <a:lnTo>
                  <a:pt x="2970" y="6670"/>
                </a:lnTo>
                <a:lnTo>
                  <a:pt x="3040" y="6571"/>
                </a:lnTo>
                <a:lnTo>
                  <a:pt x="3108" y="6477"/>
                </a:lnTo>
                <a:lnTo>
                  <a:pt x="3170" y="6389"/>
                </a:lnTo>
                <a:lnTo>
                  <a:pt x="3225" y="6309"/>
                </a:lnTo>
                <a:lnTo>
                  <a:pt x="3271" y="6240"/>
                </a:lnTo>
                <a:lnTo>
                  <a:pt x="3307" y="6185"/>
                </a:lnTo>
                <a:lnTo>
                  <a:pt x="3319" y="6163"/>
                </a:lnTo>
                <a:lnTo>
                  <a:pt x="3330" y="6147"/>
                </a:lnTo>
                <a:lnTo>
                  <a:pt x="3336" y="6134"/>
                </a:lnTo>
                <a:lnTo>
                  <a:pt x="3337" y="6126"/>
                </a:lnTo>
                <a:lnTo>
                  <a:pt x="3337" y="6086"/>
                </a:lnTo>
                <a:lnTo>
                  <a:pt x="3337" y="6068"/>
                </a:lnTo>
                <a:lnTo>
                  <a:pt x="3335" y="6050"/>
                </a:lnTo>
                <a:lnTo>
                  <a:pt x="3331" y="6034"/>
                </a:lnTo>
                <a:lnTo>
                  <a:pt x="3326" y="6019"/>
                </a:lnTo>
                <a:lnTo>
                  <a:pt x="3319" y="6005"/>
                </a:lnTo>
                <a:lnTo>
                  <a:pt x="3312" y="5991"/>
                </a:lnTo>
                <a:lnTo>
                  <a:pt x="3303" y="5978"/>
                </a:lnTo>
                <a:lnTo>
                  <a:pt x="3293" y="5967"/>
                </a:lnTo>
                <a:lnTo>
                  <a:pt x="3281" y="5956"/>
                </a:lnTo>
                <a:lnTo>
                  <a:pt x="3270" y="5948"/>
                </a:lnTo>
                <a:lnTo>
                  <a:pt x="3256" y="5940"/>
                </a:lnTo>
                <a:lnTo>
                  <a:pt x="3242" y="5934"/>
                </a:lnTo>
                <a:lnTo>
                  <a:pt x="3226" y="5930"/>
                </a:lnTo>
                <a:lnTo>
                  <a:pt x="3210" y="5926"/>
                </a:lnTo>
                <a:lnTo>
                  <a:pt x="3192" y="5923"/>
                </a:lnTo>
                <a:lnTo>
                  <a:pt x="3174" y="5922"/>
                </a:lnTo>
                <a:lnTo>
                  <a:pt x="2456" y="5922"/>
                </a:lnTo>
                <a:lnTo>
                  <a:pt x="2443" y="5923"/>
                </a:lnTo>
                <a:lnTo>
                  <a:pt x="2429" y="5926"/>
                </a:lnTo>
                <a:lnTo>
                  <a:pt x="2415" y="5931"/>
                </a:lnTo>
                <a:lnTo>
                  <a:pt x="2401" y="5937"/>
                </a:lnTo>
                <a:lnTo>
                  <a:pt x="2386" y="5945"/>
                </a:lnTo>
                <a:lnTo>
                  <a:pt x="2372" y="5955"/>
                </a:lnTo>
                <a:lnTo>
                  <a:pt x="2357" y="5965"/>
                </a:lnTo>
                <a:lnTo>
                  <a:pt x="2343" y="5978"/>
                </a:lnTo>
                <a:lnTo>
                  <a:pt x="2327" y="5991"/>
                </a:lnTo>
                <a:lnTo>
                  <a:pt x="2312" y="6006"/>
                </a:lnTo>
                <a:lnTo>
                  <a:pt x="2298" y="6021"/>
                </a:lnTo>
                <a:lnTo>
                  <a:pt x="2283" y="6038"/>
                </a:lnTo>
                <a:lnTo>
                  <a:pt x="2253" y="6072"/>
                </a:lnTo>
                <a:lnTo>
                  <a:pt x="2225" y="6107"/>
                </a:lnTo>
                <a:lnTo>
                  <a:pt x="2197" y="6145"/>
                </a:lnTo>
                <a:lnTo>
                  <a:pt x="2170" y="6183"/>
                </a:lnTo>
                <a:lnTo>
                  <a:pt x="2145" y="6221"/>
                </a:lnTo>
                <a:lnTo>
                  <a:pt x="2122" y="6257"/>
                </a:lnTo>
                <a:lnTo>
                  <a:pt x="2080" y="6322"/>
                </a:lnTo>
                <a:lnTo>
                  <a:pt x="2047" y="6371"/>
                </a:lnTo>
                <a:lnTo>
                  <a:pt x="2015" y="6415"/>
                </a:lnTo>
                <a:lnTo>
                  <a:pt x="1969" y="6477"/>
                </a:lnTo>
                <a:lnTo>
                  <a:pt x="1914" y="6551"/>
                </a:lnTo>
                <a:lnTo>
                  <a:pt x="1857" y="6630"/>
                </a:lnTo>
                <a:lnTo>
                  <a:pt x="1802" y="6707"/>
                </a:lnTo>
                <a:lnTo>
                  <a:pt x="1753" y="6779"/>
                </a:lnTo>
                <a:lnTo>
                  <a:pt x="1733" y="6811"/>
                </a:lnTo>
                <a:lnTo>
                  <a:pt x="1718" y="6839"/>
                </a:lnTo>
                <a:lnTo>
                  <a:pt x="1705" y="6862"/>
                </a:lnTo>
                <a:lnTo>
                  <a:pt x="1699" y="6879"/>
                </a:lnTo>
                <a:lnTo>
                  <a:pt x="1685" y="6874"/>
                </a:lnTo>
                <a:lnTo>
                  <a:pt x="1669" y="6863"/>
                </a:lnTo>
                <a:lnTo>
                  <a:pt x="1651" y="6848"/>
                </a:lnTo>
                <a:lnTo>
                  <a:pt x="1632" y="6829"/>
                </a:lnTo>
                <a:lnTo>
                  <a:pt x="1611" y="6805"/>
                </a:lnTo>
                <a:lnTo>
                  <a:pt x="1589" y="6778"/>
                </a:lnTo>
                <a:lnTo>
                  <a:pt x="1565" y="6748"/>
                </a:lnTo>
                <a:lnTo>
                  <a:pt x="1541" y="6715"/>
                </a:lnTo>
                <a:lnTo>
                  <a:pt x="1488" y="6642"/>
                </a:lnTo>
                <a:lnTo>
                  <a:pt x="1433" y="6561"/>
                </a:lnTo>
                <a:lnTo>
                  <a:pt x="1375" y="6475"/>
                </a:lnTo>
                <a:lnTo>
                  <a:pt x="1316" y="6387"/>
                </a:lnTo>
                <a:lnTo>
                  <a:pt x="1257" y="6300"/>
                </a:lnTo>
                <a:lnTo>
                  <a:pt x="1199" y="6216"/>
                </a:lnTo>
                <a:lnTo>
                  <a:pt x="1171" y="6176"/>
                </a:lnTo>
                <a:lnTo>
                  <a:pt x="1143" y="6138"/>
                </a:lnTo>
                <a:lnTo>
                  <a:pt x="1116" y="6101"/>
                </a:lnTo>
                <a:lnTo>
                  <a:pt x="1089" y="6067"/>
                </a:lnTo>
                <a:lnTo>
                  <a:pt x="1064" y="6036"/>
                </a:lnTo>
                <a:lnTo>
                  <a:pt x="1038" y="6008"/>
                </a:lnTo>
                <a:lnTo>
                  <a:pt x="1015" y="5983"/>
                </a:lnTo>
                <a:lnTo>
                  <a:pt x="993" y="5963"/>
                </a:lnTo>
                <a:lnTo>
                  <a:pt x="972" y="5945"/>
                </a:lnTo>
                <a:lnTo>
                  <a:pt x="953" y="5932"/>
                </a:lnTo>
                <a:lnTo>
                  <a:pt x="936" y="5925"/>
                </a:lnTo>
                <a:lnTo>
                  <a:pt x="919" y="5922"/>
                </a:lnTo>
                <a:lnTo>
                  <a:pt x="182" y="5922"/>
                </a:lnTo>
                <a:lnTo>
                  <a:pt x="166" y="5923"/>
                </a:lnTo>
                <a:lnTo>
                  <a:pt x="149" y="5926"/>
                </a:lnTo>
                <a:lnTo>
                  <a:pt x="133" y="5930"/>
                </a:lnTo>
                <a:lnTo>
                  <a:pt x="117" y="5935"/>
                </a:lnTo>
                <a:lnTo>
                  <a:pt x="102" y="5941"/>
                </a:lnTo>
                <a:lnTo>
                  <a:pt x="88" y="5949"/>
                </a:lnTo>
                <a:lnTo>
                  <a:pt x="74" y="5958"/>
                </a:lnTo>
                <a:lnTo>
                  <a:pt x="61" y="5968"/>
                </a:lnTo>
                <a:lnTo>
                  <a:pt x="50" y="5979"/>
                </a:lnTo>
                <a:lnTo>
                  <a:pt x="40" y="5991"/>
                </a:lnTo>
                <a:lnTo>
                  <a:pt x="29" y="6003"/>
                </a:lnTo>
                <a:lnTo>
                  <a:pt x="22" y="6017"/>
                </a:lnTo>
                <a:lnTo>
                  <a:pt x="14" y="6031"/>
                </a:lnTo>
                <a:lnTo>
                  <a:pt x="8" y="6046"/>
                </a:lnTo>
                <a:lnTo>
                  <a:pt x="4" y="6063"/>
                </a:lnTo>
                <a:lnTo>
                  <a:pt x="0" y="6078"/>
                </a:lnTo>
                <a:lnTo>
                  <a:pt x="0" y="5349"/>
                </a:lnTo>
                <a:lnTo>
                  <a:pt x="18" y="5369"/>
                </a:lnTo>
                <a:lnTo>
                  <a:pt x="36" y="5392"/>
                </a:lnTo>
                <a:lnTo>
                  <a:pt x="54" y="5416"/>
                </a:lnTo>
                <a:lnTo>
                  <a:pt x="70" y="5442"/>
                </a:lnTo>
                <a:lnTo>
                  <a:pt x="88" y="5467"/>
                </a:lnTo>
                <a:lnTo>
                  <a:pt x="106" y="5494"/>
                </a:lnTo>
                <a:lnTo>
                  <a:pt x="124" y="5519"/>
                </a:lnTo>
                <a:lnTo>
                  <a:pt x="143" y="5543"/>
                </a:lnTo>
                <a:lnTo>
                  <a:pt x="162" y="5566"/>
                </a:lnTo>
                <a:lnTo>
                  <a:pt x="184" y="5587"/>
                </a:lnTo>
                <a:lnTo>
                  <a:pt x="194" y="5598"/>
                </a:lnTo>
                <a:lnTo>
                  <a:pt x="205" y="5608"/>
                </a:lnTo>
                <a:lnTo>
                  <a:pt x="217" y="5617"/>
                </a:lnTo>
                <a:lnTo>
                  <a:pt x="230" y="5624"/>
                </a:lnTo>
                <a:lnTo>
                  <a:pt x="242" y="5632"/>
                </a:lnTo>
                <a:lnTo>
                  <a:pt x="255" y="5638"/>
                </a:lnTo>
                <a:lnTo>
                  <a:pt x="269" y="5644"/>
                </a:lnTo>
                <a:lnTo>
                  <a:pt x="283" y="5648"/>
                </a:lnTo>
                <a:lnTo>
                  <a:pt x="298" y="5652"/>
                </a:lnTo>
                <a:lnTo>
                  <a:pt x="314" y="5656"/>
                </a:lnTo>
                <a:lnTo>
                  <a:pt x="329" y="5657"/>
                </a:lnTo>
                <a:lnTo>
                  <a:pt x="346" y="5657"/>
                </a:lnTo>
                <a:lnTo>
                  <a:pt x="982" y="5657"/>
                </a:lnTo>
                <a:lnTo>
                  <a:pt x="996" y="5657"/>
                </a:lnTo>
                <a:lnTo>
                  <a:pt x="1013" y="5655"/>
                </a:lnTo>
                <a:lnTo>
                  <a:pt x="1029" y="5651"/>
                </a:lnTo>
                <a:lnTo>
                  <a:pt x="1046" y="5646"/>
                </a:lnTo>
                <a:lnTo>
                  <a:pt x="1064" y="5639"/>
                </a:lnTo>
                <a:lnTo>
                  <a:pt x="1080" y="5632"/>
                </a:lnTo>
                <a:lnTo>
                  <a:pt x="1097" y="5623"/>
                </a:lnTo>
                <a:lnTo>
                  <a:pt x="1113" y="5613"/>
                </a:lnTo>
                <a:lnTo>
                  <a:pt x="1129" y="5603"/>
                </a:lnTo>
                <a:lnTo>
                  <a:pt x="1141" y="5593"/>
                </a:lnTo>
                <a:lnTo>
                  <a:pt x="1154" y="5580"/>
                </a:lnTo>
                <a:lnTo>
                  <a:pt x="1166" y="5568"/>
                </a:lnTo>
                <a:lnTo>
                  <a:pt x="1175" y="5554"/>
                </a:lnTo>
                <a:lnTo>
                  <a:pt x="1181" y="5542"/>
                </a:lnTo>
                <a:lnTo>
                  <a:pt x="1183" y="5535"/>
                </a:lnTo>
                <a:lnTo>
                  <a:pt x="1185" y="5529"/>
                </a:lnTo>
                <a:lnTo>
                  <a:pt x="1186" y="5522"/>
                </a:lnTo>
                <a:lnTo>
                  <a:pt x="1186" y="5515"/>
                </a:lnTo>
                <a:lnTo>
                  <a:pt x="1186" y="5475"/>
                </a:lnTo>
                <a:lnTo>
                  <a:pt x="1183" y="5462"/>
                </a:lnTo>
                <a:lnTo>
                  <a:pt x="1176" y="5443"/>
                </a:lnTo>
                <a:lnTo>
                  <a:pt x="1163" y="5418"/>
                </a:lnTo>
                <a:lnTo>
                  <a:pt x="1145" y="5386"/>
                </a:lnTo>
                <a:lnTo>
                  <a:pt x="1123" y="5349"/>
                </a:lnTo>
                <a:lnTo>
                  <a:pt x="1098" y="5307"/>
                </a:lnTo>
                <a:lnTo>
                  <a:pt x="1069" y="5262"/>
                </a:lnTo>
                <a:lnTo>
                  <a:pt x="1036" y="5210"/>
                </a:lnTo>
                <a:lnTo>
                  <a:pt x="960" y="5097"/>
                </a:lnTo>
                <a:lnTo>
                  <a:pt x="875" y="4971"/>
                </a:lnTo>
                <a:lnTo>
                  <a:pt x="782" y="4837"/>
                </a:lnTo>
                <a:lnTo>
                  <a:pt x="685" y="4696"/>
                </a:lnTo>
                <a:lnTo>
                  <a:pt x="583" y="4553"/>
                </a:lnTo>
                <a:lnTo>
                  <a:pt x="482" y="4411"/>
                </a:lnTo>
                <a:lnTo>
                  <a:pt x="383" y="4273"/>
                </a:lnTo>
                <a:lnTo>
                  <a:pt x="288" y="4142"/>
                </a:lnTo>
                <a:lnTo>
                  <a:pt x="200" y="4022"/>
                </a:lnTo>
                <a:lnTo>
                  <a:pt x="121" y="3914"/>
                </a:lnTo>
                <a:lnTo>
                  <a:pt x="54" y="3825"/>
                </a:lnTo>
                <a:lnTo>
                  <a:pt x="0" y="3755"/>
                </a:lnTo>
                <a:lnTo>
                  <a:pt x="0" y="2636"/>
                </a:lnTo>
                <a:lnTo>
                  <a:pt x="5" y="2652"/>
                </a:lnTo>
                <a:lnTo>
                  <a:pt x="14" y="2674"/>
                </a:lnTo>
                <a:lnTo>
                  <a:pt x="26" y="2697"/>
                </a:lnTo>
                <a:lnTo>
                  <a:pt x="41" y="2725"/>
                </a:lnTo>
                <a:lnTo>
                  <a:pt x="57" y="2754"/>
                </a:lnTo>
                <a:lnTo>
                  <a:pt x="77" y="2787"/>
                </a:lnTo>
                <a:lnTo>
                  <a:pt x="99" y="2821"/>
                </a:lnTo>
                <a:lnTo>
                  <a:pt x="122" y="2858"/>
                </a:lnTo>
                <a:lnTo>
                  <a:pt x="176" y="2938"/>
                </a:lnTo>
                <a:lnTo>
                  <a:pt x="235" y="3023"/>
                </a:lnTo>
                <a:lnTo>
                  <a:pt x="297" y="3111"/>
                </a:lnTo>
                <a:lnTo>
                  <a:pt x="362" y="3203"/>
                </a:lnTo>
                <a:lnTo>
                  <a:pt x="427" y="3293"/>
                </a:lnTo>
                <a:lnTo>
                  <a:pt x="492" y="3381"/>
                </a:lnTo>
                <a:lnTo>
                  <a:pt x="555" y="3466"/>
                </a:lnTo>
                <a:lnTo>
                  <a:pt x="612" y="3546"/>
                </a:lnTo>
                <a:lnTo>
                  <a:pt x="666" y="3617"/>
                </a:lnTo>
                <a:lnTo>
                  <a:pt x="710" y="3679"/>
                </a:lnTo>
                <a:lnTo>
                  <a:pt x="747" y="3730"/>
                </a:lnTo>
                <a:lnTo>
                  <a:pt x="773" y="3767"/>
                </a:lnTo>
                <a:lnTo>
                  <a:pt x="821" y="3839"/>
                </a:lnTo>
                <a:lnTo>
                  <a:pt x="871" y="3909"/>
                </a:lnTo>
                <a:lnTo>
                  <a:pt x="921" y="3977"/>
                </a:lnTo>
                <a:lnTo>
                  <a:pt x="972" y="4046"/>
                </a:lnTo>
                <a:lnTo>
                  <a:pt x="1023" y="4114"/>
                </a:lnTo>
                <a:lnTo>
                  <a:pt x="1074" y="4183"/>
                </a:lnTo>
                <a:lnTo>
                  <a:pt x="1125" y="4254"/>
                </a:lnTo>
                <a:lnTo>
                  <a:pt x="1175" y="4325"/>
                </a:lnTo>
                <a:lnTo>
                  <a:pt x="1211" y="4382"/>
                </a:lnTo>
                <a:lnTo>
                  <a:pt x="1260" y="4457"/>
                </a:lnTo>
                <a:lnTo>
                  <a:pt x="1287" y="4498"/>
                </a:lnTo>
                <a:lnTo>
                  <a:pt x="1317" y="4541"/>
                </a:lnTo>
                <a:lnTo>
                  <a:pt x="1348" y="4586"/>
                </a:lnTo>
                <a:lnTo>
                  <a:pt x="1380" y="4629"/>
                </a:lnTo>
                <a:lnTo>
                  <a:pt x="1412" y="4671"/>
                </a:lnTo>
                <a:lnTo>
                  <a:pt x="1446" y="4711"/>
                </a:lnTo>
                <a:lnTo>
                  <a:pt x="1463" y="4729"/>
                </a:lnTo>
                <a:lnTo>
                  <a:pt x="1479" y="4747"/>
                </a:lnTo>
                <a:lnTo>
                  <a:pt x="1496" y="4763"/>
                </a:lnTo>
                <a:lnTo>
                  <a:pt x="1512" y="4779"/>
                </a:lnTo>
                <a:lnTo>
                  <a:pt x="1529" y="4792"/>
                </a:lnTo>
                <a:lnTo>
                  <a:pt x="1546" y="4805"/>
                </a:lnTo>
                <a:lnTo>
                  <a:pt x="1561" y="4817"/>
                </a:lnTo>
                <a:lnTo>
                  <a:pt x="1577" y="4825"/>
                </a:lnTo>
                <a:lnTo>
                  <a:pt x="1593" y="4833"/>
                </a:lnTo>
                <a:lnTo>
                  <a:pt x="1608" y="4838"/>
                </a:lnTo>
                <a:lnTo>
                  <a:pt x="1622" y="4842"/>
                </a:lnTo>
                <a:lnTo>
                  <a:pt x="1637" y="4843"/>
                </a:lnTo>
                <a:lnTo>
                  <a:pt x="1719" y="4843"/>
                </a:lnTo>
                <a:lnTo>
                  <a:pt x="1733" y="4842"/>
                </a:lnTo>
                <a:lnTo>
                  <a:pt x="1747" y="4838"/>
                </a:lnTo>
                <a:lnTo>
                  <a:pt x="1761" y="4833"/>
                </a:lnTo>
                <a:lnTo>
                  <a:pt x="1776" y="4827"/>
                </a:lnTo>
                <a:lnTo>
                  <a:pt x="1792" y="4818"/>
                </a:lnTo>
                <a:lnTo>
                  <a:pt x="1807" y="4806"/>
                </a:lnTo>
                <a:lnTo>
                  <a:pt x="1822" y="4795"/>
                </a:lnTo>
                <a:lnTo>
                  <a:pt x="1838" y="4781"/>
                </a:lnTo>
                <a:lnTo>
                  <a:pt x="1854" y="4767"/>
                </a:lnTo>
                <a:lnTo>
                  <a:pt x="1870" y="4751"/>
                </a:lnTo>
                <a:lnTo>
                  <a:pt x="1886" y="4734"/>
                </a:lnTo>
                <a:lnTo>
                  <a:pt x="1901" y="4716"/>
                </a:lnTo>
                <a:lnTo>
                  <a:pt x="1933" y="4678"/>
                </a:lnTo>
                <a:lnTo>
                  <a:pt x="1965" y="4638"/>
                </a:lnTo>
                <a:lnTo>
                  <a:pt x="1996" y="4596"/>
                </a:lnTo>
                <a:lnTo>
                  <a:pt x="2025" y="4554"/>
                </a:lnTo>
                <a:lnTo>
                  <a:pt x="2053" y="4512"/>
                </a:lnTo>
                <a:lnTo>
                  <a:pt x="2080" y="4472"/>
                </a:lnTo>
                <a:lnTo>
                  <a:pt x="2126" y="4399"/>
                </a:lnTo>
                <a:lnTo>
                  <a:pt x="2162" y="4345"/>
                </a:lnTo>
                <a:lnTo>
                  <a:pt x="2210" y="4275"/>
                </a:lnTo>
                <a:lnTo>
                  <a:pt x="2260" y="4207"/>
                </a:lnTo>
                <a:lnTo>
                  <a:pt x="2309" y="4140"/>
                </a:lnTo>
                <a:lnTo>
                  <a:pt x="2359" y="4072"/>
                </a:lnTo>
                <a:lnTo>
                  <a:pt x="2409" y="4005"/>
                </a:lnTo>
                <a:lnTo>
                  <a:pt x="2459" y="3938"/>
                </a:lnTo>
                <a:lnTo>
                  <a:pt x="2507" y="3869"/>
                </a:lnTo>
                <a:lnTo>
                  <a:pt x="2556" y="3800"/>
                </a:lnTo>
                <a:lnTo>
                  <a:pt x="2579" y="3767"/>
                </a:lnTo>
                <a:lnTo>
                  <a:pt x="2613" y="3717"/>
                </a:lnTo>
                <a:lnTo>
                  <a:pt x="2659" y="3653"/>
                </a:lnTo>
                <a:lnTo>
                  <a:pt x="2714" y="3578"/>
                </a:lnTo>
                <a:lnTo>
                  <a:pt x="2775" y="3493"/>
                </a:lnTo>
                <a:lnTo>
                  <a:pt x="2841" y="3402"/>
                </a:lnTo>
                <a:lnTo>
                  <a:pt x="2909" y="3308"/>
                </a:lnTo>
                <a:lnTo>
                  <a:pt x="2979" y="3210"/>
                </a:lnTo>
                <a:lnTo>
                  <a:pt x="3048" y="3115"/>
                </a:lnTo>
                <a:lnTo>
                  <a:pt x="3113" y="3023"/>
                </a:lnTo>
                <a:lnTo>
                  <a:pt x="3174" y="2936"/>
                </a:lnTo>
                <a:lnTo>
                  <a:pt x="3228" y="2859"/>
                </a:lnTo>
                <a:lnTo>
                  <a:pt x="3274" y="2793"/>
                </a:lnTo>
                <a:lnTo>
                  <a:pt x="3308" y="2740"/>
                </a:lnTo>
                <a:lnTo>
                  <a:pt x="3321" y="2718"/>
                </a:lnTo>
                <a:lnTo>
                  <a:pt x="3330" y="2702"/>
                </a:lnTo>
                <a:lnTo>
                  <a:pt x="3336" y="2690"/>
                </a:lnTo>
                <a:lnTo>
                  <a:pt x="3337" y="2683"/>
                </a:lnTo>
                <a:lnTo>
                  <a:pt x="3337" y="2602"/>
                </a:lnTo>
                <a:lnTo>
                  <a:pt x="3337" y="2594"/>
                </a:lnTo>
                <a:lnTo>
                  <a:pt x="3336" y="2586"/>
                </a:lnTo>
                <a:lnTo>
                  <a:pt x="3334" y="2578"/>
                </a:lnTo>
                <a:lnTo>
                  <a:pt x="3331" y="2570"/>
                </a:lnTo>
                <a:lnTo>
                  <a:pt x="3327" y="2564"/>
                </a:lnTo>
                <a:lnTo>
                  <a:pt x="3323" y="2556"/>
                </a:lnTo>
                <a:lnTo>
                  <a:pt x="3318" y="2550"/>
                </a:lnTo>
                <a:lnTo>
                  <a:pt x="3313" y="2542"/>
                </a:lnTo>
                <a:lnTo>
                  <a:pt x="3300" y="2529"/>
                </a:lnTo>
                <a:lnTo>
                  <a:pt x="3286" y="2518"/>
                </a:lnTo>
                <a:lnTo>
                  <a:pt x="3270" y="2508"/>
                </a:lnTo>
                <a:lnTo>
                  <a:pt x="3252" y="2498"/>
                </a:lnTo>
                <a:lnTo>
                  <a:pt x="3233" y="2489"/>
                </a:lnTo>
                <a:lnTo>
                  <a:pt x="3214" y="2481"/>
                </a:lnTo>
                <a:lnTo>
                  <a:pt x="3193" y="2475"/>
                </a:lnTo>
                <a:lnTo>
                  <a:pt x="3172" y="2470"/>
                </a:lnTo>
                <a:lnTo>
                  <a:pt x="3151" y="2465"/>
                </a:lnTo>
                <a:lnTo>
                  <a:pt x="3131" y="2462"/>
                </a:lnTo>
                <a:lnTo>
                  <a:pt x="3110" y="2460"/>
                </a:lnTo>
                <a:lnTo>
                  <a:pt x="3092" y="2460"/>
                </a:lnTo>
                <a:lnTo>
                  <a:pt x="2559" y="2460"/>
                </a:lnTo>
                <a:lnTo>
                  <a:pt x="2534" y="2460"/>
                </a:lnTo>
                <a:lnTo>
                  <a:pt x="2510" y="2462"/>
                </a:lnTo>
                <a:lnTo>
                  <a:pt x="2487" y="2466"/>
                </a:lnTo>
                <a:lnTo>
                  <a:pt x="2465" y="2471"/>
                </a:lnTo>
                <a:lnTo>
                  <a:pt x="2443" y="2477"/>
                </a:lnTo>
                <a:lnTo>
                  <a:pt x="2423" y="2485"/>
                </a:lnTo>
                <a:lnTo>
                  <a:pt x="2403" y="2494"/>
                </a:lnTo>
                <a:lnTo>
                  <a:pt x="2383" y="2503"/>
                </a:lnTo>
                <a:lnTo>
                  <a:pt x="2366" y="2514"/>
                </a:lnTo>
                <a:lnTo>
                  <a:pt x="2348" y="2526"/>
                </a:lnTo>
                <a:lnTo>
                  <a:pt x="2331" y="2538"/>
                </a:lnTo>
                <a:lnTo>
                  <a:pt x="2315" y="2552"/>
                </a:lnTo>
                <a:lnTo>
                  <a:pt x="2299" y="2566"/>
                </a:lnTo>
                <a:lnTo>
                  <a:pt x="2284" y="2581"/>
                </a:lnTo>
                <a:lnTo>
                  <a:pt x="2269" y="2597"/>
                </a:lnTo>
                <a:lnTo>
                  <a:pt x="2255" y="2612"/>
                </a:lnTo>
                <a:lnTo>
                  <a:pt x="2228" y="2646"/>
                </a:lnTo>
                <a:lnTo>
                  <a:pt x="2201" y="2680"/>
                </a:lnTo>
                <a:lnTo>
                  <a:pt x="2177" y="2716"/>
                </a:lnTo>
                <a:lnTo>
                  <a:pt x="2154" y="2751"/>
                </a:lnTo>
                <a:lnTo>
                  <a:pt x="2111" y="2822"/>
                </a:lnTo>
                <a:lnTo>
                  <a:pt x="2067" y="2887"/>
                </a:lnTo>
                <a:lnTo>
                  <a:pt x="2034" y="2935"/>
                </a:lnTo>
                <a:lnTo>
                  <a:pt x="1987" y="3004"/>
                </a:lnTo>
                <a:lnTo>
                  <a:pt x="1932" y="3085"/>
                </a:lnTo>
                <a:lnTo>
                  <a:pt x="1873" y="3170"/>
                </a:lnTo>
                <a:lnTo>
                  <a:pt x="1813" y="3252"/>
                </a:lnTo>
                <a:lnTo>
                  <a:pt x="1759" y="3327"/>
                </a:lnTo>
                <a:lnTo>
                  <a:pt x="1734" y="3357"/>
                </a:lnTo>
                <a:lnTo>
                  <a:pt x="1711" y="3384"/>
                </a:lnTo>
                <a:lnTo>
                  <a:pt x="1694" y="3404"/>
                </a:lnTo>
                <a:lnTo>
                  <a:pt x="1678" y="3417"/>
                </a:lnTo>
                <a:lnTo>
                  <a:pt x="1654" y="3399"/>
                </a:lnTo>
                <a:lnTo>
                  <a:pt x="1630" y="3378"/>
                </a:lnTo>
                <a:lnTo>
                  <a:pt x="1606" y="3353"/>
                </a:lnTo>
                <a:lnTo>
                  <a:pt x="1581" y="3327"/>
                </a:lnTo>
                <a:lnTo>
                  <a:pt x="1557" y="3296"/>
                </a:lnTo>
                <a:lnTo>
                  <a:pt x="1533" y="3265"/>
                </a:lnTo>
                <a:lnTo>
                  <a:pt x="1509" y="3230"/>
                </a:lnTo>
                <a:lnTo>
                  <a:pt x="1483" y="3195"/>
                </a:lnTo>
                <a:lnTo>
                  <a:pt x="1433" y="3119"/>
                </a:lnTo>
                <a:lnTo>
                  <a:pt x="1384" y="3039"/>
                </a:lnTo>
                <a:lnTo>
                  <a:pt x="1333" y="2957"/>
                </a:lnTo>
                <a:lnTo>
                  <a:pt x="1280" y="2874"/>
                </a:lnTo>
                <a:lnTo>
                  <a:pt x="1254" y="2834"/>
                </a:lnTo>
                <a:lnTo>
                  <a:pt x="1227" y="2793"/>
                </a:lnTo>
                <a:lnTo>
                  <a:pt x="1200" y="2755"/>
                </a:lnTo>
                <a:lnTo>
                  <a:pt x="1173" y="2717"/>
                </a:lnTo>
                <a:lnTo>
                  <a:pt x="1145" y="2682"/>
                </a:lnTo>
                <a:lnTo>
                  <a:pt x="1117" y="2647"/>
                </a:lnTo>
                <a:lnTo>
                  <a:pt x="1089" y="2614"/>
                </a:lnTo>
                <a:lnTo>
                  <a:pt x="1061" y="2585"/>
                </a:lnTo>
                <a:lnTo>
                  <a:pt x="1032" y="2557"/>
                </a:lnTo>
                <a:lnTo>
                  <a:pt x="1002" y="2533"/>
                </a:lnTo>
                <a:lnTo>
                  <a:pt x="973" y="2512"/>
                </a:lnTo>
                <a:lnTo>
                  <a:pt x="942" y="2494"/>
                </a:lnTo>
                <a:lnTo>
                  <a:pt x="912" y="2479"/>
                </a:lnTo>
                <a:lnTo>
                  <a:pt x="881" y="2469"/>
                </a:lnTo>
                <a:lnTo>
                  <a:pt x="849" y="2462"/>
                </a:lnTo>
                <a:lnTo>
                  <a:pt x="817" y="2460"/>
                </a:lnTo>
                <a:lnTo>
                  <a:pt x="284" y="2460"/>
                </a:lnTo>
                <a:lnTo>
                  <a:pt x="263" y="2460"/>
                </a:lnTo>
                <a:lnTo>
                  <a:pt x="240" y="2462"/>
                </a:lnTo>
                <a:lnTo>
                  <a:pt x="217" y="2465"/>
                </a:lnTo>
                <a:lnTo>
                  <a:pt x="194" y="2469"/>
                </a:lnTo>
                <a:lnTo>
                  <a:pt x="171" y="2474"/>
                </a:lnTo>
                <a:lnTo>
                  <a:pt x="149" y="2480"/>
                </a:lnTo>
                <a:lnTo>
                  <a:pt x="128" y="2486"/>
                </a:lnTo>
                <a:lnTo>
                  <a:pt x="106" y="2495"/>
                </a:lnTo>
                <a:lnTo>
                  <a:pt x="87" y="2504"/>
                </a:lnTo>
                <a:lnTo>
                  <a:pt x="68" y="2515"/>
                </a:lnTo>
                <a:lnTo>
                  <a:pt x="51" y="2527"/>
                </a:lnTo>
                <a:lnTo>
                  <a:pt x="37" y="2540"/>
                </a:lnTo>
                <a:lnTo>
                  <a:pt x="23" y="2553"/>
                </a:lnTo>
                <a:lnTo>
                  <a:pt x="13" y="2569"/>
                </a:lnTo>
                <a:lnTo>
                  <a:pt x="9" y="2576"/>
                </a:lnTo>
                <a:lnTo>
                  <a:pt x="5" y="2585"/>
                </a:lnTo>
                <a:lnTo>
                  <a:pt x="3" y="2593"/>
                </a:lnTo>
                <a:lnTo>
                  <a:pt x="0" y="2602"/>
                </a:lnTo>
                <a:lnTo>
                  <a:pt x="0" y="1890"/>
                </a:lnTo>
                <a:lnTo>
                  <a:pt x="17" y="1912"/>
                </a:lnTo>
                <a:lnTo>
                  <a:pt x="32" y="1933"/>
                </a:lnTo>
                <a:lnTo>
                  <a:pt x="47" y="1958"/>
                </a:lnTo>
                <a:lnTo>
                  <a:pt x="62" y="1983"/>
                </a:lnTo>
                <a:lnTo>
                  <a:pt x="94" y="2034"/>
                </a:lnTo>
                <a:lnTo>
                  <a:pt x="129" y="2082"/>
                </a:lnTo>
                <a:lnTo>
                  <a:pt x="147" y="2105"/>
                </a:lnTo>
                <a:lnTo>
                  <a:pt x="166" y="2126"/>
                </a:lnTo>
                <a:lnTo>
                  <a:pt x="175" y="2136"/>
                </a:lnTo>
                <a:lnTo>
                  <a:pt x="185" y="2145"/>
                </a:lnTo>
                <a:lnTo>
                  <a:pt x="195" y="2154"/>
                </a:lnTo>
                <a:lnTo>
                  <a:pt x="207" y="2162"/>
                </a:lnTo>
                <a:lnTo>
                  <a:pt x="217" y="2169"/>
                </a:lnTo>
                <a:lnTo>
                  <a:pt x="228" y="2176"/>
                </a:lnTo>
                <a:lnTo>
                  <a:pt x="240" y="2181"/>
                </a:lnTo>
                <a:lnTo>
                  <a:pt x="252" y="2186"/>
                </a:lnTo>
                <a:lnTo>
                  <a:pt x="265" y="2190"/>
                </a:lnTo>
                <a:lnTo>
                  <a:pt x="278" y="2192"/>
                </a:lnTo>
                <a:lnTo>
                  <a:pt x="291" y="2193"/>
                </a:lnTo>
                <a:lnTo>
                  <a:pt x="305" y="2195"/>
                </a:lnTo>
                <a:lnTo>
                  <a:pt x="1002" y="2195"/>
                </a:lnTo>
                <a:lnTo>
                  <a:pt x="1020" y="2193"/>
                </a:lnTo>
                <a:lnTo>
                  <a:pt x="1038" y="2192"/>
                </a:lnTo>
                <a:lnTo>
                  <a:pt x="1056" y="2188"/>
                </a:lnTo>
                <a:lnTo>
                  <a:pt x="1072" y="2183"/>
                </a:lnTo>
                <a:lnTo>
                  <a:pt x="1089" y="2178"/>
                </a:lnTo>
                <a:lnTo>
                  <a:pt x="1104" y="2171"/>
                </a:lnTo>
                <a:lnTo>
                  <a:pt x="1118" y="2162"/>
                </a:lnTo>
                <a:lnTo>
                  <a:pt x="1131" y="2153"/>
                </a:lnTo>
                <a:lnTo>
                  <a:pt x="1144" y="2141"/>
                </a:lnTo>
                <a:lnTo>
                  <a:pt x="1154" y="2129"/>
                </a:lnTo>
                <a:lnTo>
                  <a:pt x="1163" y="2116"/>
                </a:lnTo>
                <a:lnTo>
                  <a:pt x="1172" y="2101"/>
                </a:lnTo>
                <a:lnTo>
                  <a:pt x="1178" y="2086"/>
                </a:lnTo>
                <a:lnTo>
                  <a:pt x="1182" y="2069"/>
                </a:lnTo>
                <a:lnTo>
                  <a:pt x="1185" y="2050"/>
                </a:lnTo>
                <a:lnTo>
                  <a:pt x="1186" y="2031"/>
                </a:lnTo>
                <a:lnTo>
                  <a:pt x="1186" y="1991"/>
                </a:lnTo>
                <a:lnTo>
                  <a:pt x="1176" y="1972"/>
                </a:lnTo>
                <a:lnTo>
                  <a:pt x="1144" y="1923"/>
                </a:lnTo>
                <a:lnTo>
                  <a:pt x="1095" y="1851"/>
                </a:lnTo>
                <a:lnTo>
                  <a:pt x="1033" y="1759"/>
                </a:lnTo>
                <a:lnTo>
                  <a:pt x="956" y="1648"/>
                </a:lnTo>
                <a:lnTo>
                  <a:pt x="870" y="1523"/>
                </a:lnTo>
                <a:lnTo>
                  <a:pt x="777" y="1388"/>
                </a:lnTo>
                <a:lnTo>
                  <a:pt x="677" y="1248"/>
                </a:lnTo>
                <a:lnTo>
                  <a:pt x="575" y="1103"/>
                </a:lnTo>
                <a:lnTo>
                  <a:pt x="474" y="960"/>
                </a:lnTo>
                <a:lnTo>
                  <a:pt x="375" y="819"/>
                </a:lnTo>
                <a:lnTo>
                  <a:pt x="281" y="687"/>
                </a:lnTo>
                <a:lnTo>
                  <a:pt x="193" y="567"/>
                </a:lnTo>
                <a:lnTo>
                  <a:pt x="115" y="461"/>
                </a:lnTo>
                <a:lnTo>
                  <a:pt x="50" y="374"/>
                </a:lnTo>
                <a:lnTo>
                  <a:pt x="0" y="308"/>
                </a:lnTo>
                <a:lnTo>
                  <a:pt x="0" y="0"/>
                </a:lnTo>
                <a:close/>
                <a:moveTo>
                  <a:pt x="20404" y="9818"/>
                </a:moveTo>
                <a:lnTo>
                  <a:pt x="20404" y="10887"/>
                </a:lnTo>
                <a:lnTo>
                  <a:pt x="20363" y="10940"/>
                </a:lnTo>
                <a:lnTo>
                  <a:pt x="20313" y="11009"/>
                </a:lnTo>
                <a:lnTo>
                  <a:pt x="20256" y="11087"/>
                </a:lnTo>
                <a:lnTo>
                  <a:pt x="20191" y="11177"/>
                </a:lnTo>
                <a:lnTo>
                  <a:pt x="20122" y="11274"/>
                </a:lnTo>
                <a:lnTo>
                  <a:pt x="20048" y="11376"/>
                </a:lnTo>
                <a:lnTo>
                  <a:pt x="19972" y="11483"/>
                </a:lnTo>
                <a:lnTo>
                  <a:pt x="19895" y="11592"/>
                </a:lnTo>
                <a:lnTo>
                  <a:pt x="19148" y="11592"/>
                </a:lnTo>
                <a:lnTo>
                  <a:pt x="19176" y="11557"/>
                </a:lnTo>
                <a:lnTo>
                  <a:pt x="19201" y="11520"/>
                </a:lnTo>
                <a:lnTo>
                  <a:pt x="19226" y="11482"/>
                </a:lnTo>
                <a:lnTo>
                  <a:pt x="19250" y="11445"/>
                </a:lnTo>
                <a:lnTo>
                  <a:pt x="19272" y="11408"/>
                </a:lnTo>
                <a:lnTo>
                  <a:pt x="19293" y="11374"/>
                </a:lnTo>
                <a:lnTo>
                  <a:pt x="19314" y="11342"/>
                </a:lnTo>
                <a:lnTo>
                  <a:pt x="19332" y="11313"/>
                </a:lnTo>
                <a:lnTo>
                  <a:pt x="19377" y="11247"/>
                </a:lnTo>
                <a:lnTo>
                  <a:pt x="19422" y="11182"/>
                </a:lnTo>
                <a:lnTo>
                  <a:pt x="19468" y="11119"/>
                </a:lnTo>
                <a:lnTo>
                  <a:pt x="19514" y="11057"/>
                </a:lnTo>
                <a:lnTo>
                  <a:pt x="19560" y="10994"/>
                </a:lnTo>
                <a:lnTo>
                  <a:pt x="19607" y="10931"/>
                </a:lnTo>
                <a:lnTo>
                  <a:pt x="19654" y="10868"/>
                </a:lnTo>
                <a:lnTo>
                  <a:pt x="19701" y="10803"/>
                </a:lnTo>
                <a:lnTo>
                  <a:pt x="19724" y="10770"/>
                </a:lnTo>
                <a:lnTo>
                  <a:pt x="19755" y="10727"/>
                </a:lnTo>
                <a:lnTo>
                  <a:pt x="19792" y="10675"/>
                </a:lnTo>
                <a:lnTo>
                  <a:pt x="19834" y="10616"/>
                </a:lnTo>
                <a:lnTo>
                  <a:pt x="19880" y="10549"/>
                </a:lnTo>
                <a:lnTo>
                  <a:pt x="19928" y="10478"/>
                </a:lnTo>
                <a:lnTo>
                  <a:pt x="19981" y="10403"/>
                </a:lnTo>
                <a:lnTo>
                  <a:pt x="20034" y="10327"/>
                </a:lnTo>
                <a:lnTo>
                  <a:pt x="20088" y="10249"/>
                </a:lnTo>
                <a:lnTo>
                  <a:pt x="20141" y="10173"/>
                </a:lnTo>
                <a:lnTo>
                  <a:pt x="20194" y="10100"/>
                </a:lnTo>
                <a:lnTo>
                  <a:pt x="20243" y="10030"/>
                </a:lnTo>
                <a:lnTo>
                  <a:pt x="20291" y="9965"/>
                </a:lnTo>
                <a:lnTo>
                  <a:pt x="20334" y="9907"/>
                </a:lnTo>
                <a:lnTo>
                  <a:pt x="20372" y="9858"/>
                </a:lnTo>
                <a:lnTo>
                  <a:pt x="20404" y="9818"/>
                </a:lnTo>
                <a:close/>
                <a:moveTo>
                  <a:pt x="16734" y="11592"/>
                </a:moveTo>
                <a:lnTo>
                  <a:pt x="16716" y="11592"/>
                </a:lnTo>
                <a:lnTo>
                  <a:pt x="16717" y="11586"/>
                </a:lnTo>
                <a:lnTo>
                  <a:pt x="16726" y="11588"/>
                </a:lnTo>
                <a:lnTo>
                  <a:pt x="16734" y="11592"/>
                </a:lnTo>
                <a:close/>
                <a:moveTo>
                  <a:pt x="12431" y="11592"/>
                </a:moveTo>
                <a:lnTo>
                  <a:pt x="12413" y="11592"/>
                </a:lnTo>
                <a:lnTo>
                  <a:pt x="12415" y="11588"/>
                </a:lnTo>
                <a:lnTo>
                  <a:pt x="12415" y="11586"/>
                </a:lnTo>
                <a:lnTo>
                  <a:pt x="12422" y="11588"/>
                </a:lnTo>
                <a:lnTo>
                  <a:pt x="12431" y="11592"/>
                </a:lnTo>
                <a:close/>
                <a:moveTo>
                  <a:pt x="8155" y="11592"/>
                </a:moveTo>
                <a:lnTo>
                  <a:pt x="8109" y="11592"/>
                </a:lnTo>
                <a:lnTo>
                  <a:pt x="8111" y="11588"/>
                </a:lnTo>
                <a:lnTo>
                  <a:pt x="8112" y="11586"/>
                </a:lnTo>
                <a:lnTo>
                  <a:pt x="8153" y="11586"/>
                </a:lnTo>
                <a:lnTo>
                  <a:pt x="8154" y="11588"/>
                </a:lnTo>
                <a:lnTo>
                  <a:pt x="8155" y="11592"/>
                </a:lnTo>
                <a:close/>
                <a:moveTo>
                  <a:pt x="3853" y="11592"/>
                </a:moveTo>
                <a:lnTo>
                  <a:pt x="3835" y="11592"/>
                </a:lnTo>
                <a:lnTo>
                  <a:pt x="3842" y="11588"/>
                </a:lnTo>
                <a:lnTo>
                  <a:pt x="3850" y="11586"/>
                </a:lnTo>
                <a:lnTo>
                  <a:pt x="3851" y="11589"/>
                </a:lnTo>
                <a:lnTo>
                  <a:pt x="3853" y="11592"/>
                </a:lnTo>
                <a:close/>
                <a:moveTo>
                  <a:pt x="1430" y="11592"/>
                </a:moveTo>
                <a:lnTo>
                  <a:pt x="675" y="11592"/>
                </a:lnTo>
                <a:lnTo>
                  <a:pt x="624" y="11520"/>
                </a:lnTo>
                <a:lnTo>
                  <a:pt x="574" y="11449"/>
                </a:lnTo>
                <a:lnTo>
                  <a:pt x="523" y="11376"/>
                </a:lnTo>
                <a:lnTo>
                  <a:pt x="472" y="11304"/>
                </a:lnTo>
                <a:lnTo>
                  <a:pt x="422" y="11234"/>
                </a:lnTo>
                <a:lnTo>
                  <a:pt x="372" y="11166"/>
                </a:lnTo>
                <a:lnTo>
                  <a:pt x="325" y="11099"/>
                </a:lnTo>
                <a:lnTo>
                  <a:pt x="279" y="11034"/>
                </a:lnTo>
                <a:lnTo>
                  <a:pt x="235" y="10973"/>
                </a:lnTo>
                <a:lnTo>
                  <a:pt x="193" y="10914"/>
                </a:lnTo>
                <a:lnTo>
                  <a:pt x="152" y="10859"/>
                </a:lnTo>
                <a:lnTo>
                  <a:pt x="115" y="10808"/>
                </a:lnTo>
                <a:lnTo>
                  <a:pt x="80" y="10763"/>
                </a:lnTo>
                <a:lnTo>
                  <a:pt x="50" y="10722"/>
                </a:lnTo>
                <a:lnTo>
                  <a:pt x="23" y="10687"/>
                </a:lnTo>
                <a:lnTo>
                  <a:pt x="0" y="10658"/>
                </a:lnTo>
                <a:lnTo>
                  <a:pt x="0" y="9541"/>
                </a:lnTo>
                <a:lnTo>
                  <a:pt x="5" y="9557"/>
                </a:lnTo>
                <a:lnTo>
                  <a:pt x="14" y="9576"/>
                </a:lnTo>
                <a:lnTo>
                  <a:pt x="27" y="9600"/>
                </a:lnTo>
                <a:lnTo>
                  <a:pt x="41" y="9627"/>
                </a:lnTo>
                <a:lnTo>
                  <a:pt x="79" y="9689"/>
                </a:lnTo>
                <a:lnTo>
                  <a:pt x="125" y="9761"/>
                </a:lnTo>
                <a:lnTo>
                  <a:pt x="180" y="9841"/>
                </a:lnTo>
                <a:lnTo>
                  <a:pt x="238" y="9927"/>
                </a:lnTo>
                <a:lnTo>
                  <a:pt x="302" y="10017"/>
                </a:lnTo>
                <a:lnTo>
                  <a:pt x="369" y="10110"/>
                </a:lnTo>
                <a:lnTo>
                  <a:pt x="436" y="10202"/>
                </a:lnTo>
                <a:lnTo>
                  <a:pt x="501" y="10292"/>
                </a:lnTo>
                <a:lnTo>
                  <a:pt x="565" y="10379"/>
                </a:lnTo>
                <a:lnTo>
                  <a:pt x="624" y="10460"/>
                </a:lnTo>
                <a:lnTo>
                  <a:pt x="677" y="10532"/>
                </a:lnTo>
                <a:lnTo>
                  <a:pt x="723" y="10594"/>
                </a:lnTo>
                <a:lnTo>
                  <a:pt x="760" y="10645"/>
                </a:lnTo>
                <a:lnTo>
                  <a:pt x="786" y="10682"/>
                </a:lnTo>
                <a:lnTo>
                  <a:pt x="833" y="10751"/>
                </a:lnTo>
                <a:lnTo>
                  <a:pt x="881" y="10822"/>
                </a:lnTo>
                <a:lnTo>
                  <a:pt x="931" y="10895"/>
                </a:lnTo>
                <a:lnTo>
                  <a:pt x="981" y="10966"/>
                </a:lnTo>
                <a:lnTo>
                  <a:pt x="1032" y="11037"/>
                </a:lnTo>
                <a:lnTo>
                  <a:pt x="1081" y="11106"/>
                </a:lnTo>
                <a:lnTo>
                  <a:pt x="1132" y="11176"/>
                </a:lnTo>
                <a:lnTo>
                  <a:pt x="1182" y="11243"/>
                </a:lnTo>
                <a:lnTo>
                  <a:pt x="1205" y="11274"/>
                </a:lnTo>
                <a:lnTo>
                  <a:pt x="1231" y="11311"/>
                </a:lnTo>
                <a:lnTo>
                  <a:pt x="1259" y="11354"/>
                </a:lnTo>
                <a:lnTo>
                  <a:pt x="1289" y="11399"/>
                </a:lnTo>
                <a:lnTo>
                  <a:pt x="1321" y="11447"/>
                </a:lnTo>
                <a:lnTo>
                  <a:pt x="1356" y="11497"/>
                </a:lnTo>
                <a:lnTo>
                  <a:pt x="1393" y="11545"/>
                </a:lnTo>
                <a:lnTo>
                  <a:pt x="1430" y="11592"/>
                </a:lnTo>
                <a:close/>
                <a:moveTo>
                  <a:pt x="15079" y="8917"/>
                </a:moveTo>
                <a:lnTo>
                  <a:pt x="15081" y="8905"/>
                </a:lnTo>
                <a:lnTo>
                  <a:pt x="15086" y="8889"/>
                </a:lnTo>
                <a:lnTo>
                  <a:pt x="15095" y="8869"/>
                </a:lnTo>
                <a:lnTo>
                  <a:pt x="15108" y="8845"/>
                </a:lnTo>
                <a:lnTo>
                  <a:pt x="15123" y="8817"/>
                </a:lnTo>
                <a:lnTo>
                  <a:pt x="15141" y="8786"/>
                </a:lnTo>
                <a:lnTo>
                  <a:pt x="15161" y="8753"/>
                </a:lnTo>
                <a:lnTo>
                  <a:pt x="15184" y="8718"/>
                </a:lnTo>
                <a:lnTo>
                  <a:pt x="15235" y="8639"/>
                </a:lnTo>
                <a:lnTo>
                  <a:pt x="15294" y="8554"/>
                </a:lnTo>
                <a:lnTo>
                  <a:pt x="15358" y="8465"/>
                </a:lnTo>
                <a:lnTo>
                  <a:pt x="15424" y="8373"/>
                </a:lnTo>
                <a:lnTo>
                  <a:pt x="15492" y="8279"/>
                </a:lnTo>
                <a:lnTo>
                  <a:pt x="15558" y="8188"/>
                </a:lnTo>
                <a:lnTo>
                  <a:pt x="15623" y="8099"/>
                </a:lnTo>
                <a:lnTo>
                  <a:pt x="15684" y="8018"/>
                </a:lnTo>
                <a:lnTo>
                  <a:pt x="15738" y="7943"/>
                </a:lnTo>
                <a:lnTo>
                  <a:pt x="15785" y="7878"/>
                </a:lnTo>
                <a:lnTo>
                  <a:pt x="15823" y="7826"/>
                </a:lnTo>
                <a:lnTo>
                  <a:pt x="15849" y="7788"/>
                </a:lnTo>
                <a:lnTo>
                  <a:pt x="15873" y="7752"/>
                </a:lnTo>
                <a:lnTo>
                  <a:pt x="15909" y="7700"/>
                </a:lnTo>
                <a:lnTo>
                  <a:pt x="15952" y="7634"/>
                </a:lnTo>
                <a:lnTo>
                  <a:pt x="16003" y="7558"/>
                </a:lnTo>
                <a:lnTo>
                  <a:pt x="16060" y="7473"/>
                </a:lnTo>
                <a:lnTo>
                  <a:pt x="16123" y="7383"/>
                </a:lnTo>
                <a:lnTo>
                  <a:pt x="16188" y="7290"/>
                </a:lnTo>
                <a:lnTo>
                  <a:pt x="16254" y="7196"/>
                </a:lnTo>
                <a:lnTo>
                  <a:pt x="16322" y="7104"/>
                </a:lnTo>
                <a:lnTo>
                  <a:pt x="16387" y="7016"/>
                </a:lnTo>
                <a:lnTo>
                  <a:pt x="16419" y="6974"/>
                </a:lnTo>
                <a:lnTo>
                  <a:pt x="16451" y="6935"/>
                </a:lnTo>
                <a:lnTo>
                  <a:pt x="16480" y="6898"/>
                </a:lnTo>
                <a:lnTo>
                  <a:pt x="16509" y="6863"/>
                </a:lnTo>
                <a:lnTo>
                  <a:pt x="16537" y="6831"/>
                </a:lnTo>
                <a:lnTo>
                  <a:pt x="16563" y="6803"/>
                </a:lnTo>
                <a:lnTo>
                  <a:pt x="16587" y="6778"/>
                </a:lnTo>
                <a:lnTo>
                  <a:pt x="16610" y="6756"/>
                </a:lnTo>
                <a:lnTo>
                  <a:pt x="16631" y="6740"/>
                </a:lnTo>
                <a:lnTo>
                  <a:pt x="16648" y="6727"/>
                </a:lnTo>
                <a:lnTo>
                  <a:pt x="16664" y="6720"/>
                </a:lnTo>
                <a:lnTo>
                  <a:pt x="16676" y="6717"/>
                </a:lnTo>
                <a:lnTo>
                  <a:pt x="16739" y="6717"/>
                </a:lnTo>
                <a:lnTo>
                  <a:pt x="16759" y="6718"/>
                </a:lnTo>
                <a:lnTo>
                  <a:pt x="16780" y="6721"/>
                </a:lnTo>
                <a:lnTo>
                  <a:pt x="16799" y="6726"/>
                </a:lnTo>
                <a:lnTo>
                  <a:pt x="16819" y="6732"/>
                </a:lnTo>
                <a:lnTo>
                  <a:pt x="16838" y="6740"/>
                </a:lnTo>
                <a:lnTo>
                  <a:pt x="16856" y="6750"/>
                </a:lnTo>
                <a:lnTo>
                  <a:pt x="16875" y="6761"/>
                </a:lnTo>
                <a:lnTo>
                  <a:pt x="16893" y="6774"/>
                </a:lnTo>
                <a:lnTo>
                  <a:pt x="16911" y="6788"/>
                </a:lnTo>
                <a:lnTo>
                  <a:pt x="16928" y="6802"/>
                </a:lnTo>
                <a:lnTo>
                  <a:pt x="16944" y="6819"/>
                </a:lnTo>
                <a:lnTo>
                  <a:pt x="16961" y="6835"/>
                </a:lnTo>
                <a:lnTo>
                  <a:pt x="16977" y="6853"/>
                </a:lnTo>
                <a:lnTo>
                  <a:pt x="16993" y="6872"/>
                </a:lnTo>
                <a:lnTo>
                  <a:pt x="17008" y="6891"/>
                </a:lnTo>
                <a:lnTo>
                  <a:pt x="17023" y="6910"/>
                </a:lnTo>
                <a:lnTo>
                  <a:pt x="17053" y="6950"/>
                </a:lnTo>
                <a:lnTo>
                  <a:pt x="17081" y="6991"/>
                </a:lnTo>
                <a:lnTo>
                  <a:pt x="17107" y="7033"/>
                </a:lnTo>
                <a:lnTo>
                  <a:pt x="17133" y="7073"/>
                </a:lnTo>
                <a:lnTo>
                  <a:pt x="17157" y="7113"/>
                </a:lnTo>
                <a:lnTo>
                  <a:pt x="17180" y="7148"/>
                </a:lnTo>
                <a:lnTo>
                  <a:pt x="17203" y="7182"/>
                </a:lnTo>
                <a:lnTo>
                  <a:pt x="17225" y="7212"/>
                </a:lnTo>
                <a:lnTo>
                  <a:pt x="17278" y="7283"/>
                </a:lnTo>
                <a:lnTo>
                  <a:pt x="17329" y="7354"/>
                </a:lnTo>
                <a:lnTo>
                  <a:pt x="17380" y="7425"/>
                </a:lnTo>
                <a:lnTo>
                  <a:pt x="17429" y="7496"/>
                </a:lnTo>
                <a:lnTo>
                  <a:pt x="17479" y="7568"/>
                </a:lnTo>
                <a:lnTo>
                  <a:pt x="17530" y="7639"/>
                </a:lnTo>
                <a:lnTo>
                  <a:pt x="17581" y="7711"/>
                </a:lnTo>
                <a:lnTo>
                  <a:pt x="17634" y="7782"/>
                </a:lnTo>
                <a:lnTo>
                  <a:pt x="17661" y="7816"/>
                </a:lnTo>
                <a:lnTo>
                  <a:pt x="17698" y="7867"/>
                </a:lnTo>
                <a:lnTo>
                  <a:pt x="17745" y="7930"/>
                </a:lnTo>
                <a:lnTo>
                  <a:pt x="17801" y="8007"/>
                </a:lnTo>
                <a:lnTo>
                  <a:pt x="17862" y="8090"/>
                </a:lnTo>
                <a:lnTo>
                  <a:pt x="17929" y="8181"/>
                </a:lnTo>
                <a:lnTo>
                  <a:pt x="17996" y="8277"/>
                </a:lnTo>
                <a:lnTo>
                  <a:pt x="18066" y="8373"/>
                </a:lnTo>
                <a:lnTo>
                  <a:pt x="18134" y="8471"/>
                </a:lnTo>
                <a:lnTo>
                  <a:pt x="18198" y="8564"/>
                </a:lnTo>
                <a:lnTo>
                  <a:pt x="18258" y="8653"/>
                </a:lnTo>
                <a:lnTo>
                  <a:pt x="18311" y="8734"/>
                </a:lnTo>
                <a:lnTo>
                  <a:pt x="18334" y="8771"/>
                </a:lnTo>
                <a:lnTo>
                  <a:pt x="18355" y="8805"/>
                </a:lnTo>
                <a:lnTo>
                  <a:pt x="18374" y="8837"/>
                </a:lnTo>
                <a:lnTo>
                  <a:pt x="18389" y="8865"/>
                </a:lnTo>
                <a:lnTo>
                  <a:pt x="18402" y="8889"/>
                </a:lnTo>
                <a:lnTo>
                  <a:pt x="18411" y="8909"/>
                </a:lnTo>
                <a:lnTo>
                  <a:pt x="18417" y="8926"/>
                </a:lnTo>
                <a:lnTo>
                  <a:pt x="18418" y="8937"/>
                </a:lnTo>
                <a:lnTo>
                  <a:pt x="18417" y="8954"/>
                </a:lnTo>
                <a:lnTo>
                  <a:pt x="18413" y="8970"/>
                </a:lnTo>
                <a:lnTo>
                  <a:pt x="18407" y="8985"/>
                </a:lnTo>
                <a:lnTo>
                  <a:pt x="18399" y="9001"/>
                </a:lnTo>
                <a:lnTo>
                  <a:pt x="18389" y="9014"/>
                </a:lnTo>
                <a:lnTo>
                  <a:pt x="18378" y="9028"/>
                </a:lnTo>
                <a:lnTo>
                  <a:pt x="18365" y="9041"/>
                </a:lnTo>
                <a:lnTo>
                  <a:pt x="18351" y="9052"/>
                </a:lnTo>
                <a:lnTo>
                  <a:pt x="18334" y="9063"/>
                </a:lnTo>
                <a:lnTo>
                  <a:pt x="18319" y="9073"/>
                </a:lnTo>
                <a:lnTo>
                  <a:pt x="18301" y="9080"/>
                </a:lnTo>
                <a:lnTo>
                  <a:pt x="18285" y="9088"/>
                </a:lnTo>
                <a:lnTo>
                  <a:pt x="18267" y="9093"/>
                </a:lnTo>
                <a:lnTo>
                  <a:pt x="18249" y="9097"/>
                </a:lnTo>
                <a:lnTo>
                  <a:pt x="18231" y="9099"/>
                </a:lnTo>
                <a:lnTo>
                  <a:pt x="18213" y="9101"/>
                </a:lnTo>
                <a:lnTo>
                  <a:pt x="17578" y="9101"/>
                </a:lnTo>
                <a:lnTo>
                  <a:pt x="17549" y="9098"/>
                </a:lnTo>
                <a:lnTo>
                  <a:pt x="17519" y="9092"/>
                </a:lnTo>
                <a:lnTo>
                  <a:pt x="17490" y="9080"/>
                </a:lnTo>
                <a:lnTo>
                  <a:pt x="17462" y="9066"/>
                </a:lnTo>
                <a:lnTo>
                  <a:pt x="17433" y="9047"/>
                </a:lnTo>
                <a:lnTo>
                  <a:pt x="17405" y="9026"/>
                </a:lnTo>
                <a:lnTo>
                  <a:pt x="17377" y="9002"/>
                </a:lnTo>
                <a:lnTo>
                  <a:pt x="17349" y="8974"/>
                </a:lnTo>
                <a:lnTo>
                  <a:pt x="17320" y="8943"/>
                </a:lnTo>
                <a:lnTo>
                  <a:pt x="17292" y="8910"/>
                </a:lnTo>
                <a:lnTo>
                  <a:pt x="17266" y="8876"/>
                </a:lnTo>
                <a:lnTo>
                  <a:pt x="17238" y="8839"/>
                </a:lnTo>
                <a:lnTo>
                  <a:pt x="17211" y="8803"/>
                </a:lnTo>
                <a:lnTo>
                  <a:pt x="17184" y="8763"/>
                </a:lnTo>
                <a:lnTo>
                  <a:pt x="17157" y="8723"/>
                </a:lnTo>
                <a:lnTo>
                  <a:pt x="17130" y="8682"/>
                </a:lnTo>
                <a:lnTo>
                  <a:pt x="17078" y="8600"/>
                </a:lnTo>
                <a:lnTo>
                  <a:pt x="17027" y="8516"/>
                </a:lnTo>
                <a:lnTo>
                  <a:pt x="16977" y="8436"/>
                </a:lnTo>
                <a:lnTo>
                  <a:pt x="16928" y="8360"/>
                </a:lnTo>
                <a:lnTo>
                  <a:pt x="16903" y="8325"/>
                </a:lnTo>
                <a:lnTo>
                  <a:pt x="16879" y="8292"/>
                </a:lnTo>
                <a:lnTo>
                  <a:pt x="16855" y="8260"/>
                </a:lnTo>
                <a:lnTo>
                  <a:pt x="16831" y="8231"/>
                </a:lnTo>
                <a:lnTo>
                  <a:pt x="16808" y="8204"/>
                </a:lnTo>
                <a:lnTo>
                  <a:pt x="16784" y="8180"/>
                </a:lnTo>
                <a:lnTo>
                  <a:pt x="16761" y="8160"/>
                </a:lnTo>
                <a:lnTo>
                  <a:pt x="16739" y="8143"/>
                </a:lnTo>
                <a:lnTo>
                  <a:pt x="16720" y="8157"/>
                </a:lnTo>
                <a:lnTo>
                  <a:pt x="16701" y="8176"/>
                </a:lnTo>
                <a:lnTo>
                  <a:pt x="16682" y="8198"/>
                </a:lnTo>
                <a:lnTo>
                  <a:pt x="16660" y="8223"/>
                </a:lnTo>
                <a:lnTo>
                  <a:pt x="16638" y="8251"/>
                </a:lnTo>
                <a:lnTo>
                  <a:pt x="16615" y="8282"/>
                </a:lnTo>
                <a:lnTo>
                  <a:pt x="16592" y="8315"/>
                </a:lnTo>
                <a:lnTo>
                  <a:pt x="16568" y="8350"/>
                </a:lnTo>
                <a:lnTo>
                  <a:pt x="16517" y="8425"/>
                </a:lnTo>
                <a:lnTo>
                  <a:pt x="16465" y="8506"/>
                </a:lnTo>
                <a:lnTo>
                  <a:pt x="16411" y="8588"/>
                </a:lnTo>
                <a:lnTo>
                  <a:pt x="16356" y="8672"/>
                </a:lnTo>
                <a:lnTo>
                  <a:pt x="16302" y="8755"/>
                </a:lnTo>
                <a:lnTo>
                  <a:pt x="16247" y="8833"/>
                </a:lnTo>
                <a:lnTo>
                  <a:pt x="16219" y="8871"/>
                </a:lnTo>
                <a:lnTo>
                  <a:pt x="16191" y="8905"/>
                </a:lnTo>
                <a:lnTo>
                  <a:pt x="16164" y="8940"/>
                </a:lnTo>
                <a:lnTo>
                  <a:pt x="16137" y="8970"/>
                </a:lnTo>
                <a:lnTo>
                  <a:pt x="16110" y="8998"/>
                </a:lnTo>
                <a:lnTo>
                  <a:pt x="16085" y="9023"/>
                </a:lnTo>
                <a:lnTo>
                  <a:pt x="16058" y="9046"/>
                </a:lnTo>
                <a:lnTo>
                  <a:pt x="16034" y="9065"/>
                </a:lnTo>
                <a:lnTo>
                  <a:pt x="16008" y="9080"/>
                </a:lnTo>
                <a:lnTo>
                  <a:pt x="15985" y="9092"/>
                </a:lnTo>
                <a:lnTo>
                  <a:pt x="15961" y="9098"/>
                </a:lnTo>
                <a:lnTo>
                  <a:pt x="15939" y="9101"/>
                </a:lnTo>
                <a:lnTo>
                  <a:pt x="15304" y="9101"/>
                </a:lnTo>
                <a:lnTo>
                  <a:pt x="15285" y="9099"/>
                </a:lnTo>
                <a:lnTo>
                  <a:pt x="15266" y="9098"/>
                </a:lnTo>
                <a:lnTo>
                  <a:pt x="15247" y="9094"/>
                </a:lnTo>
                <a:lnTo>
                  <a:pt x="15228" y="9091"/>
                </a:lnTo>
                <a:lnTo>
                  <a:pt x="15209" y="9085"/>
                </a:lnTo>
                <a:lnTo>
                  <a:pt x="15190" y="9078"/>
                </a:lnTo>
                <a:lnTo>
                  <a:pt x="15172" y="9070"/>
                </a:lnTo>
                <a:lnTo>
                  <a:pt x="15154" y="9061"/>
                </a:lnTo>
                <a:lnTo>
                  <a:pt x="15138" y="9052"/>
                </a:lnTo>
                <a:lnTo>
                  <a:pt x="15124" y="9041"/>
                </a:lnTo>
                <a:lnTo>
                  <a:pt x="15110" y="9030"/>
                </a:lnTo>
                <a:lnTo>
                  <a:pt x="15100" y="9017"/>
                </a:lnTo>
                <a:lnTo>
                  <a:pt x="15091" y="9003"/>
                </a:lnTo>
                <a:lnTo>
                  <a:pt x="15084" y="8989"/>
                </a:lnTo>
                <a:lnTo>
                  <a:pt x="15082" y="8981"/>
                </a:lnTo>
                <a:lnTo>
                  <a:pt x="15080" y="8974"/>
                </a:lnTo>
                <a:lnTo>
                  <a:pt x="15079" y="8966"/>
                </a:lnTo>
                <a:lnTo>
                  <a:pt x="15079" y="8957"/>
                </a:lnTo>
                <a:lnTo>
                  <a:pt x="15079" y="8917"/>
                </a:lnTo>
                <a:close/>
                <a:moveTo>
                  <a:pt x="10755" y="8917"/>
                </a:moveTo>
                <a:lnTo>
                  <a:pt x="10757" y="8910"/>
                </a:lnTo>
                <a:lnTo>
                  <a:pt x="10763" y="8898"/>
                </a:lnTo>
                <a:lnTo>
                  <a:pt x="10773" y="8880"/>
                </a:lnTo>
                <a:lnTo>
                  <a:pt x="10786" y="8859"/>
                </a:lnTo>
                <a:lnTo>
                  <a:pt x="10822" y="8804"/>
                </a:lnTo>
                <a:lnTo>
                  <a:pt x="10868" y="8736"/>
                </a:lnTo>
                <a:lnTo>
                  <a:pt x="10924" y="8656"/>
                </a:lnTo>
                <a:lnTo>
                  <a:pt x="10986" y="8567"/>
                </a:lnTo>
                <a:lnTo>
                  <a:pt x="11053" y="8472"/>
                </a:lnTo>
                <a:lnTo>
                  <a:pt x="11123" y="8374"/>
                </a:lnTo>
                <a:lnTo>
                  <a:pt x="11194" y="8275"/>
                </a:lnTo>
                <a:lnTo>
                  <a:pt x="11264" y="8178"/>
                </a:lnTo>
                <a:lnTo>
                  <a:pt x="11332" y="8085"/>
                </a:lnTo>
                <a:lnTo>
                  <a:pt x="11394" y="7999"/>
                </a:lnTo>
                <a:lnTo>
                  <a:pt x="11449" y="7923"/>
                </a:lnTo>
                <a:lnTo>
                  <a:pt x="11496" y="7858"/>
                </a:lnTo>
                <a:lnTo>
                  <a:pt x="11532" y="7809"/>
                </a:lnTo>
                <a:lnTo>
                  <a:pt x="11555" y="7777"/>
                </a:lnTo>
                <a:lnTo>
                  <a:pt x="11605" y="7706"/>
                </a:lnTo>
                <a:lnTo>
                  <a:pt x="11653" y="7636"/>
                </a:lnTo>
                <a:lnTo>
                  <a:pt x="11702" y="7567"/>
                </a:lnTo>
                <a:lnTo>
                  <a:pt x="11750" y="7497"/>
                </a:lnTo>
                <a:lnTo>
                  <a:pt x="11800" y="7427"/>
                </a:lnTo>
                <a:lnTo>
                  <a:pt x="11850" y="7356"/>
                </a:lnTo>
                <a:lnTo>
                  <a:pt x="11899" y="7285"/>
                </a:lnTo>
                <a:lnTo>
                  <a:pt x="11952" y="7214"/>
                </a:lnTo>
                <a:lnTo>
                  <a:pt x="11991" y="7157"/>
                </a:lnTo>
                <a:lnTo>
                  <a:pt x="12038" y="7084"/>
                </a:lnTo>
                <a:lnTo>
                  <a:pt x="12065" y="7043"/>
                </a:lnTo>
                <a:lnTo>
                  <a:pt x="12093" y="7001"/>
                </a:lnTo>
                <a:lnTo>
                  <a:pt x="12123" y="6959"/>
                </a:lnTo>
                <a:lnTo>
                  <a:pt x="12153" y="6919"/>
                </a:lnTo>
                <a:lnTo>
                  <a:pt x="12184" y="6878"/>
                </a:lnTo>
                <a:lnTo>
                  <a:pt x="12216" y="6841"/>
                </a:lnTo>
                <a:lnTo>
                  <a:pt x="12232" y="6824"/>
                </a:lnTo>
                <a:lnTo>
                  <a:pt x="12249" y="6807"/>
                </a:lnTo>
                <a:lnTo>
                  <a:pt x="12265" y="6792"/>
                </a:lnTo>
                <a:lnTo>
                  <a:pt x="12282" y="6777"/>
                </a:lnTo>
                <a:lnTo>
                  <a:pt x="12299" y="6764"/>
                </a:lnTo>
                <a:lnTo>
                  <a:pt x="12315" y="6753"/>
                </a:lnTo>
                <a:lnTo>
                  <a:pt x="12332" y="6742"/>
                </a:lnTo>
                <a:lnTo>
                  <a:pt x="12348" y="6734"/>
                </a:lnTo>
                <a:lnTo>
                  <a:pt x="12365" y="6726"/>
                </a:lnTo>
                <a:lnTo>
                  <a:pt x="12381" y="6721"/>
                </a:lnTo>
                <a:lnTo>
                  <a:pt x="12398" y="6718"/>
                </a:lnTo>
                <a:lnTo>
                  <a:pt x="12415" y="6717"/>
                </a:lnTo>
                <a:lnTo>
                  <a:pt x="12435" y="6717"/>
                </a:lnTo>
                <a:lnTo>
                  <a:pt x="12455" y="6718"/>
                </a:lnTo>
                <a:lnTo>
                  <a:pt x="12476" y="6721"/>
                </a:lnTo>
                <a:lnTo>
                  <a:pt x="12495" y="6726"/>
                </a:lnTo>
                <a:lnTo>
                  <a:pt x="12514" y="6732"/>
                </a:lnTo>
                <a:lnTo>
                  <a:pt x="12533" y="6740"/>
                </a:lnTo>
                <a:lnTo>
                  <a:pt x="12551" y="6750"/>
                </a:lnTo>
                <a:lnTo>
                  <a:pt x="12570" y="6761"/>
                </a:lnTo>
                <a:lnTo>
                  <a:pt x="12588" y="6774"/>
                </a:lnTo>
                <a:lnTo>
                  <a:pt x="12606" y="6788"/>
                </a:lnTo>
                <a:lnTo>
                  <a:pt x="12622" y="6802"/>
                </a:lnTo>
                <a:lnTo>
                  <a:pt x="12640" y="6819"/>
                </a:lnTo>
                <a:lnTo>
                  <a:pt x="12657" y="6835"/>
                </a:lnTo>
                <a:lnTo>
                  <a:pt x="12673" y="6853"/>
                </a:lnTo>
                <a:lnTo>
                  <a:pt x="12689" y="6872"/>
                </a:lnTo>
                <a:lnTo>
                  <a:pt x="12705" y="6891"/>
                </a:lnTo>
                <a:lnTo>
                  <a:pt x="12721" y="6910"/>
                </a:lnTo>
                <a:lnTo>
                  <a:pt x="12750" y="6950"/>
                </a:lnTo>
                <a:lnTo>
                  <a:pt x="12778" y="6992"/>
                </a:lnTo>
                <a:lnTo>
                  <a:pt x="12805" y="7033"/>
                </a:lnTo>
                <a:lnTo>
                  <a:pt x="12830" y="7075"/>
                </a:lnTo>
                <a:lnTo>
                  <a:pt x="12877" y="7151"/>
                </a:lnTo>
                <a:lnTo>
                  <a:pt x="12918" y="7214"/>
                </a:lnTo>
                <a:lnTo>
                  <a:pt x="12969" y="7288"/>
                </a:lnTo>
                <a:lnTo>
                  <a:pt x="13022" y="7360"/>
                </a:lnTo>
                <a:lnTo>
                  <a:pt x="13073" y="7430"/>
                </a:lnTo>
                <a:lnTo>
                  <a:pt x="13124" y="7499"/>
                </a:lnTo>
                <a:lnTo>
                  <a:pt x="13175" y="7569"/>
                </a:lnTo>
                <a:lnTo>
                  <a:pt x="13226" y="7639"/>
                </a:lnTo>
                <a:lnTo>
                  <a:pt x="13277" y="7711"/>
                </a:lnTo>
                <a:lnTo>
                  <a:pt x="13329" y="7785"/>
                </a:lnTo>
                <a:lnTo>
                  <a:pt x="13356" y="7823"/>
                </a:lnTo>
                <a:lnTo>
                  <a:pt x="13393" y="7876"/>
                </a:lnTo>
                <a:lnTo>
                  <a:pt x="13441" y="7941"/>
                </a:lnTo>
                <a:lnTo>
                  <a:pt x="13497" y="8017"/>
                </a:lnTo>
                <a:lnTo>
                  <a:pt x="13558" y="8100"/>
                </a:lnTo>
                <a:lnTo>
                  <a:pt x="13625" y="8190"/>
                </a:lnTo>
                <a:lnTo>
                  <a:pt x="13694" y="8285"/>
                </a:lnTo>
                <a:lnTo>
                  <a:pt x="13762" y="8381"/>
                </a:lnTo>
                <a:lnTo>
                  <a:pt x="13830" y="8476"/>
                </a:lnTo>
                <a:lnTo>
                  <a:pt x="13895" y="8567"/>
                </a:lnTo>
                <a:lnTo>
                  <a:pt x="13955" y="8654"/>
                </a:lnTo>
                <a:lnTo>
                  <a:pt x="14007" y="8734"/>
                </a:lnTo>
                <a:lnTo>
                  <a:pt x="14032" y="8771"/>
                </a:lnTo>
                <a:lnTo>
                  <a:pt x="14052" y="8805"/>
                </a:lnTo>
                <a:lnTo>
                  <a:pt x="14071" y="8836"/>
                </a:lnTo>
                <a:lnTo>
                  <a:pt x="14086" y="8864"/>
                </a:lnTo>
                <a:lnTo>
                  <a:pt x="14099" y="8888"/>
                </a:lnTo>
                <a:lnTo>
                  <a:pt x="14108" y="8909"/>
                </a:lnTo>
                <a:lnTo>
                  <a:pt x="14113" y="8926"/>
                </a:lnTo>
                <a:lnTo>
                  <a:pt x="14116" y="8937"/>
                </a:lnTo>
                <a:lnTo>
                  <a:pt x="14114" y="8952"/>
                </a:lnTo>
                <a:lnTo>
                  <a:pt x="14111" y="8968"/>
                </a:lnTo>
                <a:lnTo>
                  <a:pt x="14104" y="8981"/>
                </a:lnTo>
                <a:lnTo>
                  <a:pt x="14097" y="8997"/>
                </a:lnTo>
                <a:lnTo>
                  <a:pt x="14086" y="9011"/>
                </a:lnTo>
                <a:lnTo>
                  <a:pt x="14075" y="9023"/>
                </a:lnTo>
                <a:lnTo>
                  <a:pt x="14062" y="9037"/>
                </a:lnTo>
                <a:lnTo>
                  <a:pt x="14048" y="9049"/>
                </a:lnTo>
                <a:lnTo>
                  <a:pt x="14033" y="9060"/>
                </a:lnTo>
                <a:lnTo>
                  <a:pt x="14016" y="9070"/>
                </a:lnTo>
                <a:lnTo>
                  <a:pt x="14000" y="9079"/>
                </a:lnTo>
                <a:lnTo>
                  <a:pt x="13982" y="9087"/>
                </a:lnTo>
                <a:lnTo>
                  <a:pt x="13964" y="9092"/>
                </a:lnTo>
                <a:lnTo>
                  <a:pt x="13946" y="9097"/>
                </a:lnTo>
                <a:lnTo>
                  <a:pt x="13928" y="9099"/>
                </a:lnTo>
                <a:lnTo>
                  <a:pt x="13910" y="9101"/>
                </a:lnTo>
                <a:lnTo>
                  <a:pt x="13275" y="9101"/>
                </a:lnTo>
                <a:lnTo>
                  <a:pt x="13246" y="9098"/>
                </a:lnTo>
                <a:lnTo>
                  <a:pt x="13218" y="9092"/>
                </a:lnTo>
                <a:lnTo>
                  <a:pt x="13189" y="9080"/>
                </a:lnTo>
                <a:lnTo>
                  <a:pt x="13161" y="9066"/>
                </a:lnTo>
                <a:lnTo>
                  <a:pt x="13131" y="9049"/>
                </a:lnTo>
                <a:lnTo>
                  <a:pt x="13103" y="9027"/>
                </a:lnTo>
                <a:lnTo>
                  <a:pt x="13075" y="9002"/>
                </a:lnTo>
                <a:lnTo>
                  <a:pt x="13047" y="8975"/>
                </a:lnTo>
                <a:lnTo>
                  <a:pt x="13019" y="8945"/>
                </a:lnTo>
                <a:lnTo>
                  <a:pt x="12991" y="8913"/>
                </a:lnTo>
                <a:lnTo>
                  <a:pt x="12963" y="8879"/>
                </a:lnTo>
                <a:lnTo>
                  <a:pt x="12935" y="8842"/>
                </a:lnTo>
                <a:lnTo>
                  <a:pt x="12908" y="8805"/>
                </a:lnTo>
                <a:lnTo>
                  <a:pt x="12881" y="8766"/>
                </a:lnTo>
                <a:lnTo>
                  <a:pt x="12853" y="8725"/>
                </a:lnTo>
                <a:lnTo>
                  <a:pt x="12826" y="8685"/>
                </a:lnTo>
                <a:lnTo>
                  <a:pt x="12774" y="8602"/>
                </a:lnTo>
                <a:lnTo>
                  <a:pt x="12722" y="8520"/>
                </a:lnTo>
                <a:lnTo>
                  <a:pt x="12671" y="8440"/>
                </a:lnTo>
                <a:lnTo>
                  <a:pt x="12621" y="8364"/>
                </a:lnTo>
                <a:lnTo>
                  <a:pt x="12597" y="8329"/>
                </a:lnTo>
                <a:lnTo>
                  <a:pt x="12573" y="8294"/>
                </a:lnTo>
                <a:lnTo>
                  <a:pt x="12548" y="8263"/>
                </a:lnTo>
                <a:lnTo>
                  <a:pt x="12526" y="8232"/>
                </a:lnTo>
                <a:lnTo>
                  <a:pt x="12503" y="8206"/>
                </a:lnTo>
                <a:lnTo>
                  <a:pt x="12480" y="8181"/>
                </a:lnTo>
                <a:lnTo>
                  <a:pt x="12458" y="8161"/>
                </a:lnTo>
                <a:lnTo>
                  <a:pt x="12435" y="8143"/>
                </a:lnTo>
                <a:lnTo>
                  <a:pt x="12413" y="8160"/>
                </a:lnTo>
                <a:lnTo>
                  <a:pt x="12392" y="8181"/>
                </a:lnTo>
                <a:lnTo>
                  <a:pt x="12369" y="8206"/>
                </a:lnTo>
                <a:lnTo>
                  <a:pt x="12347" y="8232"/>
                </a:lnTo>
                <a:lnTo>
                  <a:pt x="12323" y="8261"/>
                </a:lnTo>
                <a:lnTo>
                  <a:pt x="12300" y="8293"/>
                </a:lnTo>
                <a:lnTo>
                  <a:pt x="12276" y="8327"/>
                </a:lnTo>
                <a:lnTo>
                  <a:pt x="12251" y="8363"/>
                </a:lnTo>
                <a:lnTo>
                  <a:pt x="12202" y="8439"/>
                </a:lnTo>
                <a:lnTo>
                  <a:pt x="12151" y="8519"/>
                </a:lnTo>
                <a:lnTo>
                  <a:pt x="12100" y="8601"/>
                </a:lnTo>
                <a:lnTo>
                  <a:pt x="12046" y="8685"/>
                </a:lnTo>
                <a:lnTo>
                  <a:pt x="12019" y="8725"/>
                </a:lnTo>
                <a:lnTo>
                  <a:pt x="11992" y="8765"/>
                </a:lnTo>
                <a:lnTo>
                  <a:pt x="11964" y="8804"/>
                </a:lnTo>
                <a:lnTo>
                  <a:pt x="11938" y="8842"/>
                </a:lnTo>
                <a:lnTo>
                  <a:pt x="11910" y="8878"/>
                </a:lnTo>
                <a:lnTo>
                  <a:pt x="11882" y="8912"/>
                </a:lnTo>
                <a:lnTo>
                  <a:pt x="11853" y="8945"/>
                </a:lnTo>
                <a:lnTo>
                  <a:pt x="11825" y="8974"/>
                </a:lnTo>
                <a:lnTo>
                  <a:pt x="11797" y="9002"/>
                </a:lnTo>
                <a:lnTo>
                  <a:pt x="11769" y="9026"/>
                </a:lnTo>
                <a:lnTo>
                  <a:pt x="11740" y="9047"/>
                </a:lnTo>
                <a:lnTo>
                  <a:pt x="11712" y="9066"/>
                </a:lnTo>
                <a:lnTo>
                  <a:pt x="11683" y="9080"/>
                </a:lnTo>
                <a:lnTo>
                  <a:pt x="11653" y="9092"/>
                </a:lnTo>
                <a:lnTo>
                  <a:pt x="11624" y="9098"/>
                </a:lnTo>
                <a:lnTo>
                  <a:pt x="11596" y="9101"/>
                </a:lnTo>
                <a:lnTo>
                  <a:pt x="10959" y="9101"/>
                </a:lnTo>
                <a:lnTo>
                  <a:pt x="10942" y="9099"/>
                </a:lnTo>
                <a:lnTo>
                  <a:pt x="10924" y="9097"/>
                </a:lnTo>
                <a:lnTo>
                  <a:pt x="10905" y="9092"/>
                </a:lnTo>
                <a:lnTo>
                  <a:pt x="10887" y="9085"/>
                </a:lnTo>
                <a:lnTo>
                  <a:pt x="10869" y="9077"/>
                </a:lnTo>
                <a:lnTo>
                  <a:pt x="10852" y="9068"/>
                </a:lnTo>
                <a:lnTo>
                  <a:pt x="10836" y="9056"/>
                </a:lnTo>
                <a:lnTo>
                  <a:pt x="10820" y="9044"/>
                </a:lnTo>
                <a:lnTo>
                  <a:pt x="10806" y="9031"/>
                </a:lnTo>
                <a:lnTo>
                  <a:pt x="10794" y="9016"/>
                </a:lnTo>
                <a:lnTo>
                  <a:pt x="10784" y="9001"/>
                </a:lnTo>
                <a:lnTo>
                  <a:pt x="10773" y="8985"/>
                </a:lnTo>
                <a:lnTo>
                  <a:pt x="10766" y="8969"/>
                </a:lnTo>
                <a:lnTo>
                  <a:pt x="10761" y="8952"/>
                </a:lnTo>
                <a:lnTo>
                  <a:pt x="10757" y="8935"/>
                </a:lnTo>
                <a:lnTo>
                  <a:pt x="10755" y="8917"/>
                </a:lnTo>
                <a:close/>
                <a:moveTo>
                  <a:pt x="6453" y="8897"/>
                </a:moveTo>
                <a:lnTo>
                  <a:pt x="6460" y="8884"/>
                </a:lnTo>
                <a:lnTo>
                  <a:pt x="6483" y="8851"/>
                </a:lnTo>
                <a:lnTo>
                  <a:pt x="6519" y="8799"/>
                </a:lnTo>
                <a:lnTo>
                  <a:pt x="6566" y="8732"/>
                </a:lnTo>
                <a:lnTo>
                  <a:pt x="6622" y="8652"/>
                </a:lnTo>
                <a:lnTo>
                  <a:pt x="6685" y="8563"/>
                </a:lnTo>
                <a:lnTo>
                  <a:pt x="6752" y="8468"/>
                </a:lnTo>
                <a:lnTo>
                  <a:pt x="6823" y="8368"/>
                </a:lnTo>
                <a:lnTo>
                  <a:pt x="6894" y="8268"/>
                </a:lnTo>
                <a:lnTo>
                  <a:pt x="6964" y="8169"/>
                </a:lnTo>
                <a:lnTo>
                  <a:pt x="7032" y="8074"/>
                </a:lnTo>
                <a:lnTo>
                  <a:pt x="7093" y="7987"/>
                </a:lnTo>
                <a:lnTo>
                  <a:pt x="7148" y="7911"/>
                </a:lnTo>
                <a:lnTo>
                  <a:pt x="7194" y="7848"/>
                </a:lnTo>
                <a:lnTo>
                  <a:pt x="7227" y="7801"/>
                </a:lnTo>
                <a:lnTo>
                  <a:pt x="7247" y="7773"/>
                </a:lnTo>
                <a:lnTo>
                  <a:pt x="7300" y="7705"/>
                </a:lnTo>
                <a:lnTo>
                  <a:pt x="7351" y="7636"/>
                </a:lnTo>
                <a:lnTo>
                  <a:pt x="7402" y="7567"/>
                </a:lnTo>
                <a:lnTo>
                  <a:pt x="7451" y="7497"/>
                </a:lnTo>
                <a:lnTo>
                  <a:pt x="7501" y="7427"/>
                </a:lnTo>
                <a:lnTo>
                  <a:pt x="7551" y="7356"/>
                </a:lnTo>
                <a:lnTo>
                  <a:pt x="7600" y="7286"/>
                </a:lnTo>
                <a:lnTo>
                  <a:pt x="7649" y="7214"/>
                </a:lnTo>
                <a:lnTo>
                  <a:pt x="7687" y="7157"/>
                </a:lnTo>
                <a:lnTo>
                  <a:pt x="7734" y="7084"/>
                </a:lnTo>
                <a:lnTo>
                  <a:pt x="7761" y="7043"/>
                </a:lnTo>
                <a:lnTo>
                  <a:pt x="7789" y="7002"/>
                </a:lnTo>
                <a:lnTo>
                  <a:pt x="7820" y="6961"/>
                </a:lnTo>
                <a:lnTo>
                  <a:pt x="7850" y="6919"/>
                </a:lnTo>
                <a:lnTo>
                  <a:pt x="7882" y="6879"/>
                </a:lnTo>
                <a:lnTo>
                  <a:pt x="7915" y="6841"/>
                </a:lnTo>
                <a:lnTo>
                  <a:pt x="7932" y="6824"/>
                </a:lnTo>
                <a:lnTo>
                  <a:pt x="7949" y="6807"/>
                </a:lnTo>
                <a:lnTo>
                  <a:pt x="7965" y="6792"/>
                </a:lnTo>
                <a:lnTo>
                  <a:pt x="7982" y="6777"/>
                </a:lnTo>
                <a:lnTo>
                  <a:pt x="7998" y="6764"/>
                </a:lnTo>
                <a:lnTo>
                  <a:pt x="8015" y="6753"/>
                </a:lnTo>
                <a:lnTo>
                  <a:pt x="8032" y="6742"/>
                </a:lnTo>
                <a:lnTo>
                  <a:pt x="8048" y="6734"/>
                </a:lnTo>
                <a:lnTo>
                  <a:pt x="8065" y="6726"/>
                </a:lnTo>
                <a:lnTo>
                  <a:pt x="8080" y="6721"/>
                </a:lnTo>
                <a:lnTo>
                  <a:pt x="8097" y="6718"/>
                </a:lnTo>
                <a:lnTo>
                  <a:pt x="8112" y="6717"/>
                </a:lnTo>
                <a:lnTo>
                  <a:pt x="8153" y="6717"/>
                </a:lnTo>
                <a:lnTo>
                  <a:pt x="8168" y="6718"/>
                </a:lnTo>
                <a:lnTo>
                  <a:pt x="8185" y="6721"/>
                </a:lnTo>
                <a:lnTo>
                  <a:pt x="8200" y="6726"/>
                </a:lnTo>
                <a:lnTo>
                  <a:pt x="8216" y="6734"/>
                </a:lnTo>
                <a:lnTo>
                  <a:pt x="8233" y="6742"/>
                </a:lnTo>
                <a:lnTo>
                  <a:pt x="8250" y="6753"/>
                </a:lnTo>
                <a:lnTo>
                  <a:pt x="8266" y="6764"/>
                </a:lnTo>
                <a:lnTo>
                  <a:pt x="8283" y="6777"/>
                </a:lnTo>
                <a:lnTo>
                  <a:pt x="8299" y="6792"/>
                </a:lnTo>
                <a:lnTo>
                  <a:pt x="8316" y="6807"/>
                </a:lnTo>
                <a:lnTo>
                  <a:pt x="8332" y="6824"/>
                </a:lnTo>
                <a:lnTo>
                  <a:pt x="8349" y="6841"/>
                </a:lnTo>
                <a:lnTo>
                  <a:pt x="8382" y="6879"/>
                </a:lnTo>
                <a:lnTo>
                  <a:pt x="8414" y="6919"/>
                </a:lnTo>
                <a:lnTo>
                  <a:pt x="8446" y="6961"/>
                </a:lnTo>
                <a:lnTo>
                  <a:pt x="8477" y="7002"/>
                </a:lnTo>
                <a:lnTo>
                  <a:pt x="8505" y="7044"/>
                </a:lnTo>
                <a:lnTo>
                  <a:pt x="8531" y="7084"/>
                </a:lnTo>
                <a:lnTo>
                  <a:pt x="8579" y="7157"/>
                </a:lnTo>
                <a:lnTo>
                  <a:pt x="8616" y="7214"/>
                </a:lnTo>
                <a:lnTo>
                  <a:pt x="8664" y="7285"/>
                </a:lnTo>
                <a:lnTo>
                  <a:pt x="8713" y="7356"/>
                </a:lnTo>
                <a:lnTo>
                  <a:pt x="8762" y="7427"/>
                </a:lnTo>
                <a:lnTo>
                  <a:pt x="8813" y="7497"/>
                </a:lnTo>
                <a:lnTo>
                  <a:pt x="8864" y="7568"/>
                </a:lnTo>
                <a:lnTo>
                  <a:pt x="8915" y="7638"/>
                </a:lnTo>
                <a:lnTo>
                  <a:pt x="8966" y="7706"/>
                </a:lnTo>
                <a:lnTo>
                  <a:pt x="9017" y="7773"/>
                </a:lnTo>
                <a:lnTo>
                  <a:pt x="9043" y="7806"/>
                </a:lnTo>
                <a:lnTo>
                  <a:pt x="9080" y="7857"/>
                </a:lnTo>
                <a:lnTo>
                  <a:pt x="9126" y="7920"/>
                </a:lnTo>
                <a:lnTo>
                  <a:pt x="9181" y="7994"/>
                </a:lnTo>
                <a:lnTo>
                  <a:pt x="9242" y="8078"/>
                </a:lnTo>
                <a:lnTo>
                  <a:pt x="9307" y="8169"/>
                </a:lnTo>
                <a:lnTo>
                  <a:pt x="9374" y="8263"/>
                </a:lnTo>
                <a:lnTo>
                  <a:pt x="9443" y="8359"/>
                </a:lnTo>
                <a:lnTo>
                  <a:pt x="9510" y="8455"/>
                </a:lnTo>
                <a:lnTo>
                  <a:pt x="9573" y="8548"/>
                </a:lnTo>
                <a:lnTo>
                  <a:pt x="9633" y="8637"/>
                </a:lnTo>
                <a:lnTo>
                  <a:pt x="9686" y="8717"/>
                </a:lnTo>
                <a:lnTo>
                  <a:pt x="9729" y="8788"/>
                </a:lnTo>
                <a:lnTo>
                  <a:pt x="9763" y="8846"/>
                </a:lnTo>
                <a:lnTo>
                  <a:pt x="9775" y="8870"/>
                </a:lnTo>
                <a:lnTo>
                  <a:pt x="9785" y="8890"/>
                </a:lnTo>
                <a:lnTo>
                  <a:pt x="9790" y="8905"/>
                </a:lnTo>
                <a:lnTo>
                  <a:pt x="9793" y="8917"/>
                </a:lnTo>
                <a:lnTo>
                  <a:pt x="9793" y="8937"/>
                </a:lnTo>
                <a:lnTo>
                  <a:pt x="9791" y="8956"/>
                </a:lnTo>
                <a:lnTo>
                  <a:pt x="9789" y="8975"/>
                </a:lnTo>
                <a:lnTo>
                  <a:pt x="9784" y="8992"/>
                </a:lnTo>
                <a:lnTo>
                  <a:pt x="9777" y="9007"/>
                </a:lnTo>
                <a:lnTo>
                  <a:pt x="9770" y="9022"/>
                </a:lnTo>
                <a:lnTo>
                  <a:pt x="9759" y="9035"/>
                </a:lnTo>
                <a:lnTo>
                  <a:pt x="9749" y="9047"/>
                </a:lnTo>
                <a:lnTo>
                  <a:pt x="9737" y="9059"/>
                </a:lnTo>
                <a:lnTo>
                  <a:pt x="9724" y="9068"/>
                </a:lnTo>
                <a:lnTo>
                  <a:pt x="9710" y="9077"/>
                </a:lnTo>
                <a:lnTo>
                  <a:pt x="9694" y="9084"/>
                </a:lnTo>
                <a:lnTo>
                  <a:pt x="9678" y="9089"/>
                </a:lnTo>
                <a:lnTo>
                  <a:pt x="9661" y="9094"/>
                </a:lnTo>
                <a:lnTo>
                  <a:pt x="9645" y="9098"/>
                </a:lnTo>
                <a:lnTo>
                  <a:pt x="9626" y="9099"/>
                </a:lnTo>
                <a:lnTo>
                  <a:pt x="9608" y="9101"/>
                </a:lnTo>
                <a:lnTo>
                  <a:pt x="8973" y="9101"/>
                </a:lnTo>
                <a:lnTo>
                  <a:pt x="8943" y="9098"/>
                </a:lnTo>
                <a:lnTo>
                  <a:pt x="8914" y="9092"/>
                </a:lnTo>
                <a:lnTo>
                  <a:pt x="8885" y="9080"/>
                </a:lnTo>
                <a:lnTo>
                  <a:pt x="8857" y="9066"/>
                </a:lnTo>
                <a:lnTo>
                  <a:pt x="8827" y="9049"/>
                </a:lnTo>
                <a:lnTo>
                  <a:pt x="8799" y="9027"/>
                </a:lnTo>
                <a:lnTo>
                  <a:pt x="8771" y="9002"/>
                </a:lnTo>
                <a:lnTo>
                  <a:pt x="8742" y="8975"/>
                </a:lnTo>
                <a:lnTo>
                  <a:pt x="8714" y="8945"/>
                </a:lnTo>
                <a:lnTo>
                  <a:pt x="8686" y="8913"/>
                </a:lnTo>
                <a:lnTo>
                  <a:pt x="8659" y="8879"/>
                </a:lnTo>
                <a:lnTo>
                  <a:pt x="8631" y="8842"/>
                </a:lnTo>
                <a:lnTo>
                  <a:pt x="8603" y="8805"/>
                </a:lnTo>
                <a:lnTo>
                  <a:pt x="8576" y="8766"/>
                </a:lnTo>
                <a:lnTo>
                  <a:pt x="8549" y="8725"/>
                </a:lnTo>
                <a:lnTo>
                  <a:pt x="8522" y="8685"/>
                </a:lnTo>
                <a:lnTo>
                  <a:pt x="8470" y="8602"/>
                </a:lnTo>
                <a:lnTo>
                  <a:pt x="8418" y="8520"/>
                </a:lnTo>
                <a:lnTo>
                  <a:pt x="8367" y="8440"/>
                </a:lnTo>
                <a:lnTo>
                  <a:pt x="8318" y="8364"/>
                </a:lnTo>
                <a:lnTo>
                  <a:pt x="8293" y="8329"/>
                </a:lnTo>
                <a:lnTo>
                  <a:pt x="8270" y="8294"/>
                </a:lnTo>
                <a:lnTo>
                  <a:pt x="8246" y="8263"/>
                </a:lnTo>
                <a:lnTo>
                  <a:pt x="8223" y="8232"/>
                </a:lnTo>
                <a:lnTo>
                  <a:pt x="8200" y="8206"/>
                </a:lnTo>
                <a:lnTo>
                  <a:pt x="8177" y="8181"/>
                </a:lnTo>
                <a:lnTo>
                  <a:pt x="8154" y="8161"/>
                </a:lnTo>
                <a:lnTo>
                  <a:pt x="8132" y="8143"/>
                </a:lnTo>
                <a:lnTo>
                  <a:pt x="8111" y="8161"/>
                </a:lnTo>
                <a:lnTo>
                  <a:pt x="8088" y="8181"/>
                </a:lnTo>
                <a:lnTo>
                  <a:pt x="8066" y="8206"/>
                </a:lnTo>
                <a:lnTo>
                  <a:pt x="8043" y="8232"/>
                </a:lnTo>
                <a:lnTo>
                  <a:pt x="8019" y="8263"/>
                </a:lnTo>
                <a:lnTo>
                  <a:pt x="7996" y="8294"/>
                </a:lnTo>
                <a:lnTo>
                  <a:pt x="7972" y="8329"/>
                </a:lnTo>
                <a:lnTo>
                  <a:pt x="7947" y="8364"/>
                </a:lnTo>
                <a:lnTo>
                  <a:pt x="7898" y="8440"/>
                </a:lnTo>
                <a:lnTo>
                  <a:pt x="7847" y="8520"/>
                </a:lnTo>
                <a:lnTo>
                  <a:pt x="7796" y="8602"/>
                </a:lnTo>
                <a:lnTo>
                  <a:pt x="7742" y="8685"/>
                </a:lnTo>
                <a:lnTo>
                  <a:pt x="7715" y="8725"/>
                </a:lnTo>
                <a:lnTo>
                  <a:pt x="7688" y="8766"/>
                </a:lnTo>
                <a:lnTo>
                  <a:pt x="7662" y="8804"/>
                </a:lnTo>
                <a:lnTo>
                  <a:pt x="7634" y="8842"/>
                </a:lnTo>
                <a:lnTo>
                  <a:pt x="7607" y="8879"/>
                </a:lnTo>
                <a:lnTo>
                  <a:pt x="7579" y="8913"/>
                </a:lnTo>
                <a:lnTo>
                  <a:pt x="7551" y="8945"/>
                </a:lnTo>
                <a:lnTo>
                  <a:pt x="7523" y="8975"/>
                </a:lnTo>
                <a:lnTo>
                  <a:pt x="7495" y="9002"/>
                </a:lnTo>
                <a:lnTo>
                  <a:pt x="7465" y="9027"/>
                </a:lnTo>
                <a:lnTo>
                  <a:pt x="7437" y="9049"/>
                </a:lnTo>
                <a:lnTo>
                  <a:pt x="7408" y="9066"/>
                </a:lnTo>
                <a:lnTo>
                  <a:pt x="7380" y="9080"/>
                </a:lnTo>
                <a:lnTo>
                  <a:pt x="7351" y="9092"/>
                </a:lnTo>
                <a:lnTo>
                  <a:pt x="7321" y="9098"/>
                </a:lnTo>
                <a:lnTo>
                  <a:pt x="7292" y="9101"/>
                </a:lnTo>
                <a:lnTo>
                  <a:pt x="6657" y="9101"/>
                </a:lnTo>
                <a:lnTo>
                  <a:pt x="6636" y="9099"/>
                </a:lnTo>
                <a:lnTo>
                  <a:pt x="6615" y="9097"/>
                </a:lnTo>
                <a:lnTo>
                  <a:pt x="6596" y="9092"/>
                </a:lnTo>
                <a:lnTo>
                  <a:pt x="6576" y="9084"/>
                </a:lnTo>
                <a:lnTo>
                  <a:pt x="6559" y="9077"/>
                </a:lnTo>
                <a:lnTo>
                  <a:pt x="6542" y="9066"/>
                </a:lnTo>
                <a:lnTo>
                  <a:pt x="6525" y="9055"/>
                </a:lnTo>
                <a:lnTo>
                  <a:pt x="6511" y="9041"/>
                </a:lnTo>
                <a:lnTo>
                  <a:pt x="6499" y="9027"/>
                </a:lnTo>
                <a:lnTo>
                  <a:pt x="6487" y="9012"/>
                </a:lnTo>
                <a:lnTo>
                  <a:pt x="6477" y="8995"/>
                </a:lnTo>
                <a:lnTo>
                  <a:pt x="6468" y="8976"/>
                </a:lnTo>
                <a:lnTo>
                  <a:pt x="6462" y="8959"/>
                </a:lnTo>
                <a:lnTo>
                  <a:pt x="6457" y="8938"/>
                </a:lnTo>
                <a:lnTo>
                  <a:pt x="6453" y="8918"/>
                </a:lnTo>
                <a:lnTo>
                  <a:pt x="6453" y="8897"/>
                </a:lnTo>
                <a:close/>
                <a:moveTo>
                  <a:pt x="2149" y="8917"/>
                </a:moveTo>
                <a:lnTo>
                  <a:pt x="2151" y="8908"/>
                </a:lnTo>
                <a:lnTo>
                  <a:pt x="2158" y="8894"/>
                </a:lnTo>
                <a:lnTo>
                  <a:pt x="2167" y="8875"/>
                </a:lnTo>
                <a:lnTo>
                  <a:pt x="2179" y="8853"/>
                </a:lnTo>
                <a:lnTo>
                  <a:pt x="2214" y="8796"/>
                </a:lnTo>
                <a:lnTo>
                  <a:pt x="2260" y="8728"/>
                </a:lnTo>
                <a:lnTo>
                  <a:pt x="2315" y="8648"/>
                </a:lnTo>
                <a:lnTo>
                  <a:pt x="2376" y="8561"/>
                </a:lnTo>
                <a:lnTo>
                  <a:pt x="2442" y="8468"/>
                </a:lnTo>
                <a:lnTo>
                  <a:pt x="2511" y="8372"/>
                </a:lnTo>
                <a:lnTo>
                  <a:pt x="2581" y="8274"/>
                </a:lnTo>
                <a:lnTo>
                  <a:pt x="2650" y="8179"/>
                </a:lnTo>
                <a:lnTo>
                  <a:pt x="2718" y="8088"/>
                </a:lnTo>
                <a:lnTo>
                  <a:pt x="2780" y="8001"/>
                </a:lnTo>
                <a:lnTo>
                  <a:pt x="2835" y="7925"/>
                </a:lnTo>
                <a:lnTo>
                  <a:pt x="2882" y="7859"/>
                </a:lnTo>
                <a:lnTo>
                  <a:pt x="2919" y="7809"/>
                </a:lnTo>
                <a:lnTo>
                  <a:pt x="2945" y="7772"/>
                </a:lnTo>
                <a:lnTo>
                  <a:pt x="2993" y="7701"/>
                </a:lnTo>
                <a:lnTo>
                  <a:pt x="3043" y="7631"/>
                </a:lnTo>
                <a:lnTo>
                  <a:pt x="3094" y="7561"/>
                </a:lnTo>
                <a:lnTo>
                  <a:pt x="3143" y="7493"/>
                </a:lnTo>
                <a:lnTo>
                  <a:pt x="3195" y="7426"/>
                </a:lnTo>
                <a:lnTo>
                  <a:pt x="3246" y="7356"/>
                </a:lnTo>
                <a:lnTo>
                  <a:pt x="3297" y="7286"/>
                </a:lnTo>
                <a:lnTo>
                  <a:pt x="3346" y="7214"/>
                </a:lnTo>
                <a:lnTo>
                  <a:pt x="3385" y="7156"/>
                </a:lnTo>
                <a:lnTo>
                  <a:pt x="3432" y="7082"/>
                </a:lnTo>
                <a:lnTo>
                  <a:pt x="3457" y="7042"/>
                </a:lnTo>
                <a:lnTo>
                  <a:pt x="3485" y="7000"/>
                </a:lnTo>
                <a:lnTo>
                  <a:pt x="3515" y="6958"/>
                </a:lnTo>
                <a:lnTo>
                  <a:pt x="3545" y="6917"/>
                </a:lnTo>
                <a:lnTo>
                  <a:pt x="3577" y="6878"/>
                </a:lnTo>
                <a:lnTo>
                  <a:pt x="3609" y="6840"/>
                </a:lnTo>
                <a:lnTo>
                  <a:pt x="3626" y="6822"/>
                </a:lnTo>
                <a:lnTo>
                  <a:pt x="3642" y="6806"/>
                </a:lnTo>
                <a:lnTo>
                  <a:pt x="3659" y="6791"/>
                </a:lnTo>
                <a:lnTo>
                  <a:pt x="3675" y="6777"/>
                </a:lnTo>
                <a:lnTo>
                  <a:pt x="3693" y="6764"/>
                </a:lnTo>
                <a:lnTo>
                  <a:pt x="3710" y="6751"/>
                </a:lnTo>
                <a:lnTo>
                  <a:pt x="3726" y="6741"/>
                </a:lnTo>
                <a:lnTo>
                  <a:pt x="3743" y="6734"/>
                </a:lnTo>
                <a:lnTo>
                  <a:pt x="3759" y="6726"/>
                </a:lnTo>
                <a:lnTo>
                  <a:pt x="3776" y="6721"/>
                </a:lnTo>
                <a:lnTo>
                  <a:pt x="3793" y="6718"/>
                </a:lnTo>
                <a:lnTo>
                  <a:pt x="3809" y="6717"/>
                </a:lnTo>
                <a:lnTo>
                  <a:pt x="3891" y="6717"/>
                </a:lnTo>
                <a:lnTo>
                  <a:pt x="3904" y="6720"/>
                </a:lnTo>
                <a:lnTo>
                  <a:pt x="3919" y="6727"/>
                </a:lnTo>
                <a:lnTo>
                  <a:pt x="3935" y="6740"/>
                </a:lnTo>
                <a:lnTo>
                  <a:pt x="3956" y="6756"/>
                </a:lnTo>
                <a:lnTo>
                  <a:pt x="3978" y="6778"/>
                </a:lnTo>
                <a:lnTo>
                  <a:pt x="4002" y="6803"/>
                </a:lnTo>
                <a:lnTo>
                  <a:pt x="4027" y="6831"/>
                </a:lnTo>
                <a:lnTo>
                  <a:pt x="4054" y="6864"/>
                </a:lnTo>
                <a:lnTo>
                  <a:pt x="4113" y="6935"/>
                </a:lnTo>
                <a:lnTo>
                  <a:pt x="4175" y="7016"/>
                </a:lnTo>
                <a:lnTo>
                  <a:pt x="4240" y="7105"/>
                </a:lnTo>
                <a:lnTo>
                  <a:pt x="4308" y="7198"/>
                </a:lnTo>
                <a:lnTo>
                  <a:pt x="4374" y="7291"/>
                </a:lnTo>
                <a:lnTo>
                  <a:pt x="4439" y="7384"/>
                </a:lnTo>
                <a:lnTo>
                  <a:pt x="4502" y="7474"/>
                </a:lnTo>
                <a:lnTo>
                  <a:pt x="4560" y="7559"/>
                </a:lnTo>
                <a:lnTo>
                  <a:pt x="4611" y="7635"/>
                </a:lnTo>
                <a:lnTo>
                  <a:pt x="4657" y="7700"/>
                </a:lnTo>
                <a:lnTo>
                  <a:pt x="4693" y="7752"/>
                </a:lnTo>
                <a:lnTo>
                  <a:pt x="4718" y="7788"/>
                </a:lnTo>
                <a:lnTo>
                  <a:pt x="4745" y="7824"/>
                </a:lnTo>
                <a:lnTo>
                  <a:pt x="4782" y="7873"/>
                </a:lnTo>
                <a:lnTo>
                  <a:pt x="4828" y="7937"/>
                </a:lnTo>
                <a:lnTo>
                  <a:pt x="4883" y="8010"/>
                </a:lnTo>
                <a:lnTo>
                  <a:pt x="4944" y="8093"/>
                </a:lnTo>
                <a:lnTo>
                  <a:pt x="5008" y="8181"/>
                </a:lnTo>
                <a:lnTo>
                  <a:pt x="5075" y="8274"/>
                </a:lnTo>
                <a:lnTo>
                  <a:pt x="5143" y="8369"/>
                </a:lnTo>
                <a:lnTo>
                  <a:pt x="5209" y="8463"/>
                </a:lnTo>
                <a:lnTo>
                  <a:pt x="5273" y="8553"/>
                </a:lnTo>
                <a:lnTo>
                  <a:pt x="5332" y="8639"/>
                </a:lnTo>
                <a:lnTo>
                  <a:pt x="5384" y="8719"/>
                </a:lnTo>
                <a:lnTo>
                  <a:pt x="5406" y="8755"/>
                </a:lnTo>
                <a:lnTo>
                  <a:pt x="5427" y="8788"/>
                </a:lnTo>
                <a:lnTo>
                  <a:pt x="5445" y="8818"/>
                </a:lnTo>
                <a:lnTo>
                  <a:pt x="5461" y="8846"/>
                </a:lnTo>
                <a:lnTo>
                  <a:pt x="5472" y="8870"/>
                </a:lnTo>
                <a:lnTo>
                  <a:pt x="5482" y="8889"/>
                </a:lnTo>
                <a:lnTo>
                  <a:pt x="5487" y="8905"/>
                </a:lnTo>
                <a:lnTo>
                  <a:pt x="5489" y="8917"/>
                </a:lnTo>
                <a:lnTo>
                  <a:pt x="5489" y="8937"/>
                </a:lnTo>
                <a:lnTo>
                  <a:pt x="5487" y="8960"/>
                </a:lnTo>
                <a:lnTo>
                  <a:pt x="5485" y="8980"/>
                </a:lnTo>
                <a:lnTo>
                  <a:pt x="5478" y="8998"/>
                </a:lnTo>
                <a:lnTo>
                  <a:pt x="5471" y="9016"/>
                </a:lnTo>
                <a:lnTo>
                  <a:pt x="5462" y="9030"/>
                </a:lnTo>
                <a:lnTo>
                  <a:pt x="5450" y="9044"/>
                </a:lnTo>
                <a:lnTo>
                  <a:pt x="5436" y="9055"/>
                </a:lnTo>
                <a:lnTo>
                  <a:pt x="5422" y="9065"/>
                </a:lnTo>
                <a:lnTo>
                  <a:pt x="5406" y="9074"/>
                </a:lnTo>
                <a:lnTo>
                  <a:pt x="5389" y="9082"/>
                </a:lnTo>
                <a:lnTo>
                  <a:pt x="5370" y="9088"/>
                </a:lnTo>
                <a:lnTo>
                  <a:pt x="5351" y="9093"/>
                </a:lnTo>
                <a:lnTo>
                  <a:pt x="5331" y="9096"/>
                </a:lnTo>
                <a:lnTo>
                  <a:pt x="5309" y="9098"/>
                </a:lnTo>
                <a:lnTo>
                  <a:pt x="5286" y="9101"/>
                </a:lnTo>
                <a:lnTo>
                  <a:pt x="5264" y="9101"/>
                </a:lnTo>
                <a:lnTo>
                  <a:pt x="4670" y="9101"/>
                </a:lnTo>
                <a:lnTo>
                  <a:pt x="4650" y="9099"/>
                </a:lnTo>
                <a:lnTo>
                  <a:pt x="4629" y="9097"/>
                </a:lnTo>
                <a:lnTo>
                  <a:pt x="4610" y="9093"/>
                </a:lnTo>
                <a:lnTo>
                  <a:pt x="4591" y="9088"/>
                </a:lnTo>
                <a:lnTo>
                  <a:pt x="4572" y="9080"/>
                </a:lnTo>
                <a:lnTo>
                  <a:pt x="4554" y="9073"/>
                </a:lnTo>
                <a:lnTo>
                  <a:pt x="4536" y="9063"/>
                </a:lnTo>
                <a:lnTo>
                  <a:pt x="4518" y="9052"/>
                </a:lnTo>
                <a:lnTo>
                  <a:pt x="4502" y="9041"/>
                </a:lnTo>
                <a:lnTo>
                  <a:pt x="4485" y="9028"/>
                </a:lnTo>
                <a:lnTo>
                  <a:pt x="4468" y="9014"/>
                </a:lnTo>
                <a:lnTo>
                  <a:pt x="4453" y="9001"/>
                </a:lnTo>
                <a:lnTo>
                  <a:pt x="4438" y="8985"/>
                </a:lnTo>
                <a:lnTo>
                  <a:pt x="4423" y="8969"/>
                </a:lnTo>
                <a:lnTo>
                  <a:pt x="4409" y="8952"/>
                </a:lnTo>
                <a:lnTo>
                  <a:pt x="4395" y="8936"/>
                </a:lnTo>
                <a:lnTo>
                  <a:pt x="4366" y="8900"/>
                </a:lnTo>
                <a:lnTo>
                  <a:pt x="4341" y="8865"/>
                </a:lnTo>
                <a:lnTo>
                  <a:pt x="4315" y="8828"/>
                </a:lnTo>
                <a:lnTo>
                  <a:pt x="4292" y="8791"/>
                </a:lnTo>
                <a:lnTo>
                  <a:pt x="4249" y="8722"/>
                </a:lnTo>
                <a:lnTo>
                  <a:pt x="4211" y="8661"/>
                </a:lnTo>
                <a:lnTo>
                  <a:pt x="4180" y="8616"/>
                </a:lnTo>
                <a:lnTo>
                  <a:pt x="4134" y="8550"/>
                </a:lnTo>
                <a:lnTo>
                  <a:pt x="4078" y="8471"/>
                </a:lnTo>
                <a:lnTo>
                  <a:pt x="4017" y="8383"/>
                </a:lnTo>
                <a:lnTo>
                  <a:pt x="3955" y="8299"/>
                </a:lnTo>
                <a:lnTo>
                  <a:pt x="3900" y="8226"/>
                </a:lnTo>
                <a:lnTo>
                  <a:pt x="3877" y="8195"/>
                </a:lnTo>
                <a:lnTo>
                  <a:pt x="3856" y="8171"/>
                </a:lnTo>
                <a:lnTo>
                  <a:pt x="3840" y="8154"/>
                </a:lnTo>
                <a:lnTo>
                  <a:pt x="3830" y="8143"/>
                </a:lnTo>
                <a:lnTo>
                  <a:pt x="3808" y="8161"/>
                </a:lnTo>
                <a:lnTo>
                  <a:pt x="3785" y="8181"/>
                </a:lnTo>
                <a:lnTo>
                  <a:pt x="3762" y="8206"/>
                </a:lnTo>
                <a:lnTo>
                  <a:pt x="3739" y="8232"/>
                </a:lnTo>
                <a:lnTo>
                  <a:pt x="3716" y="8263"/>
                </a:lnTo>
                <a:lnTo>
                  <a:pt x="3692" y="8294"/>
                </a:lnTo>
                <a:lnTo>
                  <a:pt x="3668" y="8329"/>
                </a:lnTo>
                <a:lnTo>
                  <a:pt x="3643" y="8364"/>
                </a:lnTo>
                <a:lnTo>
                  <a:pt x="3594" y="8440"/>
                </a:lnTo>
                <a:lnTo>
                  <a:pt x="3543" y="8520"/>
                </a:lnTo>
                <a:lnTo>
                  <a:pt x="3490" y="8602"/>
                </a:lnTo>
                <a:lnTo>
                  <a:pt x="3437" y="8685"/>
                </a:lnTo>
                <a:lnTo>
                  <a:pt x="3410" y="8725"/>
                </a:lnTo>
                <a:lnTo>
                  <a:pt x="3383" y="8766"/>
                </a:lnTo>
                <a:lnTo>
                  <a:pt x="3356" y="8804"/>
                </a:lnTo>
                <a:lnTo>
                  <a:pt x="3328" y="8842"/>
                </a:lnTo>
                <a:lnTo>
                  <a:pt x="3302" y="8879"/>
                </a:lnTo>
                <a:lnTo>
                  <a:pt x="3274" y="8913"/>
                </a:lnTo>
                <a:lnTo>
                  <a:pt x="3246" y="8945"/>
                </a:lnTo>
                <a:lnTo>
                  <a:pt x="3217" y="8975"/>
                </a:lnTo>
                <a:lnTo>
                  <a:pt x="3189" y="9002"/>
                </a:lnTo>
                <a:lnTo>
                  <a:pt x="3161" y="9027"/>
                </a:lnTo>
                <a:lnTo>
                  <a:pt x="3132" y="9049"/>
                </a:lnTo>
                <a:lnTo>
                  <a:pt x="3104" y="9066"/>
                </a:lnTo>
                <a:lnTo>
                  <a:pt x="3076" y="9080"/>
                </a:lnTo>
                <a:lnTo>
                  <a:pt x="3047" y="9092"/>
                </a:lnTo>
                <a:lnTo>
                  <a:pt x="3019" y="9098"/>
                </a:lnTo>
                <a:lnTo>
                  <a:pt x="2989" y="9101"/>
                </a:lnTo>
                <a:lnTo>
                  <a:pt x="2354" y="9101"/>
                </a:lnTo>
                <a:lnTo>
                  <a:pt x="2335" y="9099"/>
                </a:lnTo>
                <a:lnTo>
                  <a:pt x="2316" y="9097"/>
                </a:lnTo>
                <a:lnTo>
                  <a:pt x="2297" y="9092"/>
                </a:lnTo>
                <a:lnTo>
                  <a:pt x="2278" y="9085"/>
                </a:lnTo>
                <a:lnTo>
                  <a:pt x="2261" y="9078"/>
                </a:lnTo>
                <a:lnTo>
                  <a:pt x="2243" y="9068"/>
                </a:lnTo>
                <a:lnTo>
                  <a:pt x="2228" y="9056"/>
                </a:lnTo>
                <a:lnTo>
                  <a:pt x="2213" y="9045"/>
                </a:lnTo>
                <a:lnTo>
                  <a:pt x="2199" y="9031"/>
                </a:lnTo>
                <a:lnTo>
                  <a:pt x="2187" y="9017"/>
                </a:lnTo>
                <a:lnTo>
                  <a:pt x="2176" y="9002"/>
                </a:lnTo>
                <a:lnTo>
                  <a:pt x="2167" y="8987"/>
                </a:lnTo>
                <a:lnTo>
                  <a:pt x="2159" y="8970"/>
                </a:lnTo>
                <a:lnTo>
                  <a:pt x="2154" y="8952"/>
                </a:lnTo>
                <a:lnTo>
                  <a:pt x="2150" y="8935"/>
                </a:lnTo>
                <a:lnTo>
                  <a:pt x="2149" y="8917"/>
                </a:lnTo>
                <a:close/>
                <a:moveTo>
                  <a:pt x="12927" y="6086"/>
                </a:moveTo>
                <a:lnTo>
                  <a:pt x="12928" y="6068"/>
                </a:lnTo>
                <a:lnTo>
                  <a:pt x="12930" y="6050"/>
                </a:lnTo>
                <a:lnTo>
                  <a:pt x="12934" y="6034"/>
                </a:lnTo>
                <a:lnTo>
                  <a:pt x="12939" y="6019"/>
                </a:lnTo>
                <a:lnTo>
                  <a:pt x="12945" y="6005"/>
                </a:lnTo>
                <a:lnTo>
                  <a:pt x="12953" y="5991"/>
                </a:lnTo>
                <a:lnTo>
                  <a:pt x="12962" y="5978"/>
                </a:lnTo>
                <a:lnTo>
                  <a:pt x="12972" y="5967"/>
                </a:lnTo>
                <a:lnTo>
                  <a:pt x="12983" y="5956"/>
                </a:lnTo>
                <a:lnTo>
                  <a:pt x="12996" y="5948"/>
                </a:lnTo>
                <a:lnTo>
                  <a:pt x="13009" y="5940"/>
                </a:lnTo>
                <a:lnTo>
                  <a:pt x="13024" y="5934"/>
                </a:lnTo>
                <a:lnTo>
                  <a:pt x="13039" y="5930"/>
                </a:lnTo>
                <a:lnTo>
                  <a:pt x="13056" y="5926"/>
                </a:lnTo>
                <a:lnTo>
                  <a:pt x="13073" y="5923"/>
                </a:lnTo>
                <a:lnTo>
                  <a:pt x="13092" y="5922"/>
                </a:lnTo>
                <a:lnTo>
                  <a:pt x="13808" y="5922"/>
                </a:lnTo>
                <a:lnTo>
                  <a:pt x="13822" y="5923"/>
                </a:lnTo>
                <a:lnTo>
                  <a:pt x="13835" y="5926"/>
                </a:lnTo>
                <a:lnTo>
                  <a:pt x="13850" y="5931"/>
                </a:lnTo>
                <a:lnTo>
                  <a:pt x="13865" y="5937"/>
                </a:lnTo>
                <a:lnTo>
                  <a:pt x="13879" y="5945"/>
                </a:lnTo>
                <a:lnTo>
                  <a:pt x="13894" y="5955"/>
                </a:lnTo>
                <a:lnTo>
                  <a:pt x="13908" y="5965"/>
                </a:lnTo>
                <a:lnTo>
                  <a:pt x="13923" y="5978"/>
                </a:lnTo>
                <a:lnTo>
                  <a:pt x="13937" y="5991"/>
                </a:lnTo>
                <a:lnTo>
                  <a:pt x="13953" y="6006"/>
                </a:lnTo>
                <a:lnTo>
                  <a:pt x="13967" y="6021"/>
                </a:lnTo>
                <a:lnTo>
                  <a:pt x="13982" y="6038"/>
                </a:lnTo>
                <a:lnTo>
                  <a:pt x="14011" y="6072"/>
                </a:lnTo>
                <a:lnTo>
                  <a:pt x="14039" y="6107"/>
                </a:lnTo>
                <a:lnTo>
                  <a:pt x="14067" y="6145"/>
                </a:lnTo>
                <a:lnTo>
                  <a:pt x="14094" y="6183"/>
                </a:lnTo>
                <a:lnTo>
                  <a:pt x="14120" y="6221"/>
                </a:lnTo>
                <a:lnTo>
                  <a:pt x="14143" y="6257"/>
                </a:lnTo>
                <a:lnTo>
                  <a:pt x="14185" y="6322"/>
                </a:lnTo>
                <a:lnTo>
                  <a:pt x="14218" y="6371"/>
                </a:lnTo>
                <a:lnTo>
                  <a:pt x="14250" y="6415"/>
                </a:lnTo>
                <a:lnTo>
                  <a:pt x="14296" y="6476"/>
                </a:lnTo>
                <a:lnTo>
                  <a:pt x="14349" y="6550"/>
                </a:lnTo>
                <a:lnTo>
                  <a:pt x="14408" y="6630"/>
                </a:lnTo>
                <a:lnTo>
                  <a:pt x="14463" y="6708"/>
                </a:lnTo>
                <a:lnTo>
                  <a:pt x="14511" y="6779"/>
                </a:lnTo>
                <a:lnTo>
                  <a:pt x="14531" y="6811"/>
                </a:lnTo>
                <a:lnTo>
                  <a:pt x="14548" y="6839"/>
                </a:lnTo>
                <a:lnTo>
                  <a:pt x="14560" y="6863"/>
                </a:lnTo>
                <a:lnTo>
                  <a:pt x="14566" y="6879"/>
                </a:lnTo>
                <a:lnTo>
                  <a:pt x="14580" y="6874"/>
                </a:lnTo>
                <a:lnTo>
                  <a:pt x="14597" y="6863"/>
                </a:lnTo>
                <a:lnTo>
                  <a:pt x="14614" y="6848"/>
                </a:lnTo>
                <a:lnTo>
                  <a:pt x="14633" y="6829"/>
                </a:lnTo>
                <a:lnTo>
                  <a:pt x="14654" y="6805"/>
                </a:lnTo>
                <a:lnTo>
                  <a:pt x="14676" y="6778"/>
                </a:lnTo>
                <a:lnTo>
                  <a:pt x="14700" y="6748"/>
                </a:lnTo>
                <a:lnTo>
                  <a:pt x="14724" y="6715"/>
                </a:lnTo>
                <a:lnTo>
                  <a:pt x="14776" y="6642"/>
                </a:lnTo>
                <a:lnTo>
                  <a:pt x="14832" y="6561"/>
                </a:lnTo>
                <a:lnTo>
                  <a:pt x="14890" y="6475"/>
                </a:lnTo>
                <a:lnTo>
                  <a:pt x="14948" y="6387"/>
                </a:lnTo>
                <a:lnTo>
                  <a:pt x="15007" y="6300"/>
                </a:lnTo>
                <a:lnTo>
                  <a:pt x="15066" y="6216"/>
                </a:lnTo>
                <a:lnTo>
                  <a:pt x="15094" y="6176"/>
                </a:lnTo>
                <a:lnTo>
                  <a:pt x="15122" y="6138"/>
                </a:lnTo>
                <a:lnTo>
                  <a:pt x="15150" y="6101"/>
                </a:lnTo>
                <a:lnTo>
                  <a:pt x="15177" y="6067"/>
                </a:lnTo>
                <a:lnTo>
                  <a:pt x="15202" y="6036"/>
                </a:lnTo>
                <a:lnTo>
                  <a:pt x="15226" y="6008"/>
                </a:lnTo>
                <a:lnTo>
                  <a:pt x="15249" y="5983"/>
                </a:lnTo>
                <a:lnTo>
                  <a:pt x="15272" y="5963"/>
                </a:lnTo>
                <a:lnTo>
                  <a:pt x="15293" y="5945"/>
                </a:lnTo>
                <a:lnTo>
                  <a:pt x="15312" y="5932"/>
                </a:lnTo>
                <a:lnTo>
                  <a:pt x="15330" y="5925"/>
                </a:lnTo>
                <a:lnTo>
                  <a:pt x="15345" y="5922"/>
                </a:lnTo>
                <a:lnTo>
                  <a:pt x="16082" y="5922"/>
                </a:lnTo>
                <a:lnTo>
                  <a:pt x="16105" y="5923"/>
                </a:lnTo>
                <a:lnTo>
                  <a:pt x="16126" y="5926"/>
                </a:lnTo>
                <a:lnTo>
                  <a:pt x="16143" y="5931"/>
                </a:lnTo>
                <a:lnTo>
                  <a:pt x="16160" y="5937"/>
                </a:lnTo>
                <a:lnTo>
                  <a:pt x="16175" y="5945"/>
                </a:lnTo>
                <a:lnTo>
                  <a:pt x="16189" y="5954"/>
                </a:lnTo>
                <a:lnTo>
                  <a:pt x="16202" y="5965"/>
                </a:lnTo>
                <a:lnTo>
                  <a:pt x="16212" y="5977"/>
                </a:lnTo>
                <a:lnTo>
                  <a:pt x="16222" y="5989"/>
                </a:lnTo>
                <a:lnTo>
                  <a:pt x="16231" y="6003"/>
                </a:lnTo>
                <a:lnTo>
                  <a:pt x="16239" y="6019"/>
                </a:lnTo>
                <a:lnTo>
                  <a:pt x="16245" y="6035"/>
                </a:lnTo>
                <a:lnTo>
                  <a:pt x="16252" y="6051"/>
                </a:lnTo>
                <a:lnTo>
                  <a:pt x="16257" y="6069"/>
                </a:lnTo>
                <a:lnTo>
                  <a:pt x="16262" y="6087"/>
                </a:lnTo>
                <a:lnTo>
                  <a:pt x="16267" y="6106"/>
                </a:lnTo>
                <a:lnTo>
                  <a:pt x="16230" y="6173"/>
                </a:lnTo>
                <a:lnTo>
                  <a:pt x="16188" y="6243"/>
                </a:lnTo>
                <a:lnTo>
                  <a:pt x="16143" y="6314"/>
                </a:lnTo>
                <a:lnTo>
                  <a:pt x="16096" y="6386"/>
                </a:lnTo>
                <a:lnTo>
                  <a:pt x="16046" y="6460"/>
                </a:lnTo>
                <a:lnTo>
                  <a:pt x="15994" y="6533"/>
                </a:lnTo>
                <a:lnTo>
                  <a:pt x="15941" y="6608"/>
                </a:lnTo>
                <a:lnTo>
                  <a:pt x="15886" y="6682"/>
                </a:lnTo>
                <a:lnTo>
                  <a:pt x="15831" y="6756"/>
                </a:lnTo>
                <a:lnTo>
                  <a:pt x="15776" y="6830"/>
                </a:lnTo>
                <a:lnTo>
                  <a:pt x="15721" y="6903"/>
                </a:lnTo>
                <a:lnTo>
                  <a:pt x="15666" y="6974"/>
                </a:lnTo>
                <a:lnTo>
                  <a:pt x="15614" y="7045"/>
                </a:lnTo>
                <a:lnTo>
                  <a:pt x="15563" y="7114"/>
                </a:lnTo>
                <a:lnTo>
                  <a:pt x="15513" y="7181"/>
                </a:lnTo>
                <a:lnTo>
                  <a:pt x="15468" y="7246"/>
                </a:lnTo>
                <a:lnTo>
                  <a:pt x="15418" y="7318"/>
                </a:lnTo>
                <a:lnTo>
                  <a:pt x="15368" y="7389"/>
                </a:lnTo>
                <a:lnTo>
                  <a:pt x="15318" y="7461"/>
                </a:lnTo>
                <a:lnTo>
                  <a:pt x="15267" y="7535"/>
                </a:lnTo>
                <a:lnTo>
                  <a:pt x="15218" y="7607"/>
                </a:lnTo>
                <a:lnTo>
                  <a:pt x="15165" y="7679"/>
                </a:lnTo>
                <a:lnTo>
                  <a:pt x="15114" y="7750"/>
                </a:lnTo>
                <a:lnTo>
                  <a:pt x="15062" y="7820"/>
                </a:lnTo>
                <a:lnTo>
                  <a:pt x="15020" y="7881"/>
                </a:lnTo>
                <a:lnTo>
                  <a:pt x="14970" y="7953"/>
                </a:lnTo>
                <a:lnTo>
                  <a:pt x="14945" y="7994"/>
                </a:lnTo>
                <a:lnTo>
                  <a:pt x="14917" y="8034"/>
                </a:lnTo>
                <a:lnTo>
                  <a:pt x="14887" y="8075"/>
                </a:lnTo>
                <a:lnTo>
                  <a:pt x="14857" y="8114"/>
                </a:lnTo>
                <a:lnTo>
                  <a:pt x="14826" y="8152"/>
                </a:lnTo>
                <a:lnTo>
                  <a:pt x="14793" y="8188"/>
                </a:lnTo>
                <a:lnTo>
                  <a:pt x="14776" y="8206"/>
                </a:lnTo>
                <a:lnTo>
                  <a:pt x="14760" y="8221"/>
                </a:lnTo>
                <a:lnTo>
                  <a:pt x="14743" y="8236"/>
                </a:lnTo>
                <a:lnTo>
                  <a:pt x="14727" y="8249"/>
                </a:lnTo>
                <a:lnTo>
                  <a:pt x="14710" y="8261"/>
                </a:lnTo>
                <a:lnTo>
                  <a:pt x="14692" y="8273"/>
                </a:lnTo>
                <a:lnTo>
                  <a:pt x="14676" y="8283"/>
                </a:lnTo>
                <a:lnTo>
                  <a:pt x="14658" y="8291"/>
                </a:lnTo>
                <a:lnTo>
                  <a:pt x="14640" y="8297"/>
                </a:lnTo>
                <a:lnTo>
                  <a:pt x="14622" y="8302"/>
                </a:lnTo>
                <a:lnTo>
                  <a:pt x="14604" y="8304"/>
                </a:lnTo>
                <a:lnTo>
                  <a:pt x="14586" y="8306"/>
                </a:lnTo>
                <a:lnTo>
                  <a:pt x="14570" y="8304"/>
                </a:lnTo>
                <a:lnTo>
                  <a:pt x="14553" y="8302"/>
                </a:lnTo>
                <a:lnTo>
                  <a:pt x="14535" y="8297"/>
                </a:lnTo>
                <a:lnTo>
                  <a:pt x="14519" y="8291"/>
                </a:lnTo>
                <a:lnTo>
                  <a:pt x="14501" y="8282"/>
                </a:lnTo>
                <a:lnTo>
                  <a:pt x="14484" y="8271"/>
                </a:lnTo>
                <a:lnTo>
                  <a:pt x="14466" y="8260"/>
                </a:lnTo>
                <a:lnTo>
                  <a:pt x="14450" y="8247"/>
                </a:lnTo>
                <a:lnTo>
                  <a:pt x="14433" y="8233"/>
                </a:lnTo>
                <a:lnTo>
                  <a:pt x="14415" y="8218"/>
                </a:lnTo>
                <a:lnTo>
                  <a:pt x="14399" y="8202"/>
                </a:lnTo>
                <a:lnTo>
                  <a:pt x="14382" y="8184"/>
                </a:lnTo>
                <a:lnTo>
                  <a:pt x="14349" y="8147"/>
                </a:lnTo>
                <a:lnTo>
                  <a:pt x="14317" y="8108"/>
                </a:lnTo>
                <a:lnTo>
                  <a:pt x="14285" y="8067"/>
                </a:lnTo>
                <a:lnTo>
                  <a:pt x="14256" y="8027"/>
                </a:lnTo>
                <a:lnTo>
                  <a:pt x="14228" y="7986"/>
                </a:lnTo>
                <a:lnTo>
                  <a:pt x="14201" y="7946"/>
                </a:lnTo>
                <a:lnTo>
                  <a:pt x="14154" y="7875"/>
                </a:lnTo>
                <a:lnTo>
                  <a:pt x="14116" y="7818"/>
                </a:lnTo>
                <a:lnTo>
                  <a:pt x="14066" y="7747"/>
                </a:lnTo>
                <a:lnTo>
                  <a:pt x="14016" y="7677"/>
                </a:lnTo>
                <a:lnTo>
                  <a:pt x="13968" y="7607"/>
                </a:lnTo>
                <a:lnTo>
                  <a:pt x="13919" y="7537"/>
                </a:lnTo>
                <a:lnTo>
                  <a:pt x="13870" y="7468"/>
                </a:lnTo>
                <a:lnTo>
                  <a:pt x="13820" y="7397"/>
                </a:lnTo>
                <a:lnTo>
                  <a:pt x="13770" y="7326"/>
                </a:lnTo>
                <a:lnTo>
                  <a:pt x="13718" y="7255"/>
                </a:lnTo>
                <a:lnTo>
                  <a:pt x="13695" y="7223"/>
                </a:lnTo>
                <a:lnTo>
                  <a:pt x="13659" y="7174"/>
                </a:lnTo>
                <a:lnTo>
                  <a:pt x="13612" y="7110"/>
                </a:lnTo>
                <a:lnTo>
                  <a:pt x="13557" y="7034"/>
                </a:lnTo>
                <a:lnTo>
                  <a:pt x="13496" y="6949"/>
                </a:lnTo>
                <a:lnTo>
                  <a:pt x="13430" y="6858"/>
                </a:lnTo>
                <a:lnTo>
                  <a:pt x="13360" y="6761"/>
                </a:lnTo>
                <a:lnTo>
                  <a:pt x="13289" y="6664"/>
                </a:lnTo>
                <a:lnTo>
                  <a:pt x="13221" y="6566"/>
                </a:lnTo>
                <a:lnTo>
                  <a:pt x="13154" y="6472"/>
                </a:lnTo>
                <a:lnTo>
                  <a:pt x="13093" y="6385"/>
                </a:lnTo>
                <a:lnTo>
                  <a:pt x="13038" y="6306"/>
                </a:lnTo>
                <a:lnTo>
                  <a:pt x="12992" y="6238"/>
                </a:lnTo>
                <a:lnTo>
                  <a:pt x="12958" y="6183"/>
                </a:lnTo>
                <a:lnTo>
                  <a:pt x="12945" y="6163"/>
                </a:lnTo>
                <a:lnTo>
                  <a:pt x="12935" y="6145"/>
                </a:lnTo>
                <a:lnTo>
                  <a:pt x="12930" y="6134"/>
                </a:lnTo>
                <a:lnTo>
                  <a:pt x="12927" y="6126"/>
                </a:lnTo>
                <a:lnTo>
                  <a:pt x="12927" y="6086"/>
                </a:lnTo>
                <a:close/>
                <a:moveTo>
                  <a:pt x="8625" y="6045"/>
                </a:moveTo>
                <a:lnTo>
                  <a:pt x="8626" y="6032"/>
                </a:lnTo>
                <a:lnTo>
                  <a:pt x="8628" y="6021"/>
                </a:lnTo>
                <a:lnTo>
                  <a:pt x="8633" y="6010"/>
                </a:lnTo>
                <a:lnTo>
                  <a:pt x="8640" y="5998"/>
                </a:lnTo>
                <a:lnTo>
                  <a:pt x="8647" y="5987"/>
                </a:lnTo>
                <a:lnTo>
                  <a:pt x="8656" y="5977"/>
                </a:lnTo>
                <a:lnTo>
                  <a:pt x="8667" y="5968"/>
                </a:lnTo>
                <a:lnTo>
                  <a:pt x="8678" y="5959"/>
                </a:lnTo>
                <a:lnTo>
                  <a:pt x="8691" y="5951"/>
                </a:lnTo>
                <a:lnTo>
                  <a:pt x="8704" y="5944"/>
                </a:lnTo>
                <a:lnTo>
                  <a:pt x="8716" y="5937"/>
                </a:lnTo>
                <a:lnTo>
                  <a:pt x="8730" y="5932"/>
                </a:lnTo>
                <a:lnTo>
                  <a:pt x="8746" y="5928"/>
                </a:lnTo>
                <a:lnTo>
                  <a:pt x="8760" y="5925"/>
                </a:lnTo>
                <a:lnTo>
                  <a:pt x="8774" y="5923"/>
                </a:lnTo>
                <a:lnTo>
                  <a:pt x="8788" y="5922"/>
                </a:lnTo>
                <a:lnTo>
                  <a:pt x="9506" y="5922"/>
                </a:lnTo>
                <a:lnTo>
                  <a:pt x="9518" y="5923"/>
                </a:lnTo>
                <a:lnTo>
                  <a:pt x="9531" y="5926"/>
                </a:lnTo>
                <a:lnTo>
                  <a:pt x="9545" y="5931"/>
                </a:lnTo>
                <a:lnTo>
                  <a:pt x="9559" y="5937"/>
                </a:lnTo>
                <a:lnTo>
                  <a:pt x="9573" y="5945"/>
                </a:lnTo>
                <a:lnTo>
                  <a:pt x="9587" y="5955"/>
                </a:lnTo>
                <a:lnTo>
                  <a:pt x="9601" y="5965"/>
                </a:lnTo>
                <a:lnTo>
                  <a:pt x="9617" y="5978"/>
                </a:lnTo>
                <a:lnTo>
                  <a:pt x="9646" y="6005"/>
                </a:lnTo>
                <a:lnTo>
                  <a:pt x="9675" y="6036"/>
                </a:lnTo>
                <a:lnTo>
                  <a:pt x="9705" y="6070"/>
                </a:lnTo>
                <a:lnTo>
                  <a:pt x="9733" y="6107"/>
                </a:lnTo>
                <a:lnTo>
                  <a:pt x="9762" y="6144"/>
                </a:lnTo>
                <a:lnTo>
                  <a:pt x="9789" y="6182"/>
                </a:lnTo>
                <a:lnTo>
                  <a:pt x="9814" y="6220"/>
                </a:lnTo>
                <a:lnTo>
                  <a:pt x="9839" y="6256"/>
                </a:lnTo>
                <a:lnTo>
                  <a:pt x="9882" y="6320"/>
                </a:lnTo>
                <a:lnTo>
                  <a:pt x="9915" y="6371"/>
                </a:lnTo>
                <a:lnTo>
                  <a:pt x="9947" y="6414"/>
                </a:lnTo>
                <a:lnTo>
                  <a:pt x="9993" y="6476"/>
                </a:lnTo>
                <a:lnTo>
                  <a:pt x="10046" y="6551"/>
                </a:lnTo>
                <a:lnTo>
                  <a:pt x="10105" y="6631"/>
                </a:lnTo>
                <a:lnTo>
                  <a:pt x="10161" y="6709"/>
                </a:lnTo>
                <a:lnTo>
                  <a:pt x="10210" y="6782"/>
                </a:lnTo>
                <a:lnTo>
                  <a:pt x="10229" y="6813"/>
                </a:lnTo>
                <a:lnTo>
                  <a:pt x="10245" y="6841"/>
                </a:lnTo>
                <a:lnTo>
                  <a:pt x="10257" y="6863"/>
                </a:lnTo>
                <a:lnTo>
                  <a:pt x="10263" y="6879"/>
                </a:lnTo>
                <a:lnTo>
                  <a:pt x="10304" y="6879"/>
                </a:lnTo>
                <a:lnTo>
                  <a:pt x="10310" y="6867"/>
                </a:lnTo>
                <a:lnTo>
                  <a:pt x="10322" y="6845"/>
                </a:lnTo>
                <a:lnTo>
                  <a:pt x="10337" y="6819"/>
                </a:lnTo>
                <a:lnTo>
                  <a:pt x="10358" y="6787"/>
                </a:lnTo>
                <a:lnTo>
                  <a:pt x="10409" y="6712"/>
                </a:lnTo>
                <a:lnTo>
                  <a:pt x="10466" y="6628"/>
                </a:lnTo>
                <a:lnTo>
                  <a:pt x="10526" y="6545"/>
                </a:lnTo>
                <a:lnTo>
                  <a:pt x="10583" y="6466"/>
                </a:lnTo>
                <a:lnTo>
                  <a:pt x="10629" y="6401"/>
                </a:lnTo>
                <a:lnTo>
                  <a:pt x="10661" y="6358"/>
                </a:lnTo>
                <a:lnTo>
                  <a:pt x="10699" y="6301"/>
                </a:lnTo>
                <a:lnTo>
                  <a:pt x="10743" y="6233"/>
                </a:lnTo>
                <a:lnTo>
                  <a:pt x="10766" y="6197"/>
                </a:lnTo>
                <a:lnTo>
                  <a:pt x="10790" y="6162"/>
                </a:lnTo>
                <a:lnTo>
                  <a:pt x="10815" y="6125"/>
                </a:lnTo>
                <a:lnTo>
                  <a:pt x="10842" y="6090"/>
                </a:lnTo>
                <a:lnTo>
                  <a:pt x="10870" y="6057"/>
                </a:lnTo>
                <a:lnTo>
                  <a:pt x="10900" y="6025"/>
                </a:lnTo>
                <a:lnTo>
                  <a:pt x="10915" y="6011"/>
                </a:lnTo>
                <a:lnTo>
                  <a:pt x="10930" y="5997"/>
                </a:lnTo>
                <a:lnTo>
                  <a:pt x="10945" y="5983"/>
                </a:lnTo>
                <a:lnTo>
                  <a:pt x="10962" y="5972"/>
                </a:lnTo>
                <a:lnTo>
                  <a:pt x="10979" y="5961"/>
                </a:lnTo>
                <a:lnTo>
                  <a:pt x="10995" y="5951"/>
                </a:lnTo>
                <a:lnTo>
                  <a:pt x="11012" y="5942"/>
                </a:lnTo>
                <a:lnTo>
                  <a:pt x="11030" y="5936"/>
                </a:lnTo>
                <a:lnTo>
                  <a:pt x="11047" y="5930"/>
                </a:lnTo>
                <a:lnTo>
                  <a:pt x="11065" y="5926"/>
                </a:lnTo>
                <a:lnTo>
                  <a:pt x="11084" y="5923"/>
                </a:lnTo>
                <a:lnTo>
                  <a:pt x="11104" y="5922"/>
                </a:lnTo>
                <a:lnTo>
                  <a:pt x="11779" y="5922"/>
                </a:lnTo>
                <a:lnTo>
                  <a:pt x="11797" y="5923"/>
                </a:lnTo>
                <a:lnTo>
                  <a:pt x="11814" y="5926"/>
                </a:lnTo>
                <a:lnTo>
                  <a:pt x="11830" y="5931"/>
                </a:lnTo>
                <a:lnTo>
                  <a:pt x="11847" y="5936"/>
                </a:lnTo>
                <a:lnTo>
                  <a:pt x="11862" y="5944"/>
                </a:lnTo>
                <a:lnTo>
                  <a:pt x="11878" y="5953"/>
                </a:lnTo>
                <a:lnTo>
                  <a:pt x="11893" y="5963"/>
                </a:lnTo>
                <a:lnTo>
                  <a:pt x="11906" y="5974"/>
                </a:lnTo>
                <a:lnTo>
                  <a:pt x="11918" y="5986"/>
                </a:lnTo>
                <a:lnTo>
                  <a:pt x="11930" y="5998"/>
                </a:lnTo>
                <a:lnTo>
                  <a:pt x="11940" y="6012"/>
                </a:lnTo>
                <a:lnTo>
                  <a:pt x="11948" y="6026"/>
                </a:lnTo>
                <a:lnTo>
                  <a:pt x="11955" y="6040"/>
                </a:lnTo>
                <a:lnTo>
                  <a:pt x="11961" y="6055"/>
                </a:lnTo>
                <a:lnTo>
                  <a:pt x="11963" y="6070"/>
                </a:lnTo>
                <a:lnTo>
                  <a:pt x="11964" y="6086"/>
                </a:lnTo>
                <a:lnTo>
                  <a:pt x="11962" y="6096"/>
                </a:lnTo>
                <a:lnTo>
                  <a:pt x="11957" y="6112"/>
                </a:lnTo>
                <a:lnTo>
                  <a:pt x="11947" y="6131"/>
                </a:lnTo>
                <a:lnTo>
                  <a:pt x="11934" y="6155"/>
                </a:lnTo>
                <a:lnTo>
                  <a:pt x="11899" y="6214"/>
                </a:lnTo>
                <a:lnTo>
                  <a:pt x="11853" y="6285"/>
                </a:lnTo>
                <a:lnTo>
                  <a:pt x="11799" y="6365"/>
                </a:lnTo>
                <a:lnTo>
                  <a:pt x="11737" y="6453"/>
                </a:lnTo>
                <a:lnTo>
                  <a:pt x="11671" y="6547"/>
                </a:lnTo>
                <a:lnTo>
                  <a:pt x="11602" y="6645"/>
                </a:lnTo>
                <a:lnTo>
                  <a:pt x="11531" y="6742"/>
                </a:lnTo>
                <a:lnTo>
                  <a:pt x="11462" y="6838"/>
                </a:lnTo>
                <a:lnTo>
                  <a:pt x="11394" y="6930"/>
                </a:lnTo>
                <a:lnTo>
                  <a:pt x="11332" y="7015"/>
                </a:lnTo>
                <a:lnTo>
                  <a:pt x="11276" y="7092"/>
                </a:lnTo>
                <a:lnTo>
                  <a:pt x="11227" y="7158"/>
                </a:lnTo>
                <a:lnTo>
                  <a:pt x="11190" y="7210"/>
                </a:lnTo>
                <a:lnTo>
                  <a:pt x="11165" y="7247"/>
                </a:lnTo>
                <a:lnTo>
                  <a:pt x="11116" y="7319"/>
                </a:lnTo>
                <a:lnTo>
                  <a:pt x="11065" y="7390"/>
                </a:lnTo>
                <a:lnTo>
                  <a:pt x="11014" y="7463"/>
                </a:lnTo>
                <a:lnTo>
                  <a:pt x="10962" y="7534"/>
                </a:lnTo>
                <a:lnTo>
                  <a:pt x="10910" y="7603"/>
                </a:lnTo>
                <a:lnTo>
                  <a:pt x="10857" y="7674"/>
                </a:lnTo>
                <a:lnTo>
                  <a:pt x="10805" y="7745"/>
                </a:lnTo>
                <a:lnTo>
                  <a:pt x="10755" y="7816"/>
                </a:lnTo>
                <a:lnTo>
                  <a:pt x="10716" y="7875"/>
                </a:lnTo>
                <a:lnTo>
                  <a:pt x="10670" y="7948"/>
                </a:lnTo>
                <a:lnTo>
                  <a:pt x="10643" y="7987"/>
                </a:lnTo>
                <a:lnTo>
                  <a:pt x="10616" y="8028"/>
                </a:lnTo>
                <a:lnTo>
                  <a:pt x="10587" y="8070"/>
                </a:lnTo>
                <a:lnTo>
                  <a:pt x="10557" y="8110"/>
                </a:lnTo>
                <a:lnTo>
                  <a:pt x="10526" y="8149"/>
                </a:lnTo>
                <a:lnTo>
                  <a:pt x="10493" y="8185"/>
                </a:lnTo>
                <a:lnTo>
                  <a:pt x="10476" y="8203"/>
                </a:lnTo>
                <a:lnTo>
                  <a:pt x="10460" y="8218"/>
                </a:lnTo>
                <a:lnTo>
                  <a:pt x="10443" y="8233"/>
                </a:lnTo>
                <a:lnTo>
                  <a:pt x="10425" y="8247"/>
                </a:lnTo>
                <a:lnTo>
                  <a:pt x="10407" y="8260"/>
                </a:lnTo>
                <a:lnTo>
                  <a:pt x="10391" y="8271"/>
                </a:lnTo>
                <a:lnTo>
                  <a:pt x="10373" y="8282"/>
                </a:lnTo>
                <a:lnTo>
                  <a:pt x="10355" y="8291"/>
                </a:lnTo>
                <a:lnTo>
                  <a:pt x="10337" y="8297"/>
                </a:lnTo>
                <a:lnTo>
                  <a:pt x="10319" y="8302"/>
                </a:lnTo>
                <a:lnTo>
                  <a:pt x="10301" y="8304"/>
                </a:lnTo>
                <a:lnTo>
                  <a:pt x="10284" y="8306"/>
                </a:lnTo>
                <a:lnTo>
                  <a:pt x="10267" y="8304"/>
                </a:lnTo>
                <a:lnTo>
                  <a:pt x="10249" y="8302"/>
                </a:lnTo>
                <a:lnTo>
                  <a:pt x="10233" y="8297"/>
                </a:lnTo>
                <a:lnTo>
                  <a:pt x="10215" y="8291"/>
                </a:lnTo>
                <a:lnTo>
                  <a:pt x="10197" y="8282"/>
                </a:lnTo>
                <a:lnTo>
                  <a:pt x="10180" y="8271"/>
                </a:lnTo>
                <a:lnTo>
                  <a:pt x="10162" y="8260"/>
                </a:lnTo>
                <a:lnTo>
                  <a:pt x="10145" y="8247"/>
                </a:lnTo>
                <a:lnTo>
                  <a:pt x="10128" y="8233"/>
                </a:lnTo>
                <a:lnTo>
                  <a:pt x="10111" y="8218"/>
                </a:lnTo>
                <a:lnTo>
                  <a:pt x="10094" y="8202"/>
                </a:lnTo>
                <a:lnTo>
                  <a:pt x="10077" y="8185"/>
                </a:lnTo>
                <a:lnTo>
                  <a:pt x="10044" y="8149"/>
                </a:lnTo>
                <a:lnTo>
                  <a:pt x="10012" y="8109"/>
                </a:lnTo>
                <a:lnTo>
                  <a:pt x="9980" y="8069"/>
                </a:lnTo>
                <a:lnTo>
                  <a:pt x="9951" y="8028"/>
                </a:lnTo>
                <a:lnTo>
                  <a:pt x="9923" y="7987"/>
                </a:lnTo>
                <a:lnTo>
                  <a:pt x="9896" y="7947"/>
                </a:lnTo>
                <a:lnTo>
                  <a:pt x="9850" y="7875"/>
                </a:lnTo>
                <a:lnTo>
                  <a:pt x="9813" y="7818"/>
                </a:lnTo>
                <a:lnTo>
                  <a:pt x="9765" y="7747"/>
                </a:lnTo>
                <a:lnTo>
                  <a:pt x="9716" y="7677"/>
                </a:lnTo>
                <a:lnTo>
                  <a:pt x="9666" y="7607"/>
                </a:lnTo>
                <a:lnTo>
                  <a:pt x="9617" y="7537"/>
                </a:lnTo>
                <a:lnTo>
                  <a:pt x="9566" y="7469"/>
                </a:lnTo>
                <a:lnTo>
                  <a:pt x="9515" y="7399"/>
                </a:lnTo>
                <a:lnTo>
                  <a:pt x="9462" y="7329"/>
                </a:lnTo>
                <a:lnTo>
                  <a:pt x="9411" y="7258"/>
                </a:lnTo>
                <a:lnTo>
                  <a:pt x="9388" y="7227"/>
                </a:lnTo>
                <a:lnTo>
                  <a:pt x="9353" y="7179"/>
                </a:lnTo>
                <a:lnTo>
                  <a:pt x="9307" y="7114"/>
                </a:lnTo>
                <a:lnTo>
                  <a:pt x="9252" y="7038"/>
                </a:lnTo>
                <a:lnTo>
                  <a:pt x="9191" y="6953"/>
                </a:lnTo>
                <a:lnTo>
                  <a:pt x="9124" y="6860"/>
                </a:lnTo>
                <a:lnTo>
                  <a:pt x="9056" y="6763"/>
                </a:lnTo>
                <a:lnTo>
                  <a:pt x="8985" y="6664"/>
                </a:lnTo>
                <a:lnTo>
                  <a:pt x="8917" y="6566"/>
                </a:lnTo>
                <a:lnTo>
                  <a:pt x="8850" y="6472"/>
                </a:lnTo>
                <a:lnTo>
                  <a:pt x="8789" y="6384"/>
                </a:lnTo>
                <a:lnTo>
                  <a:pt x="8735" y="6305"/>
                </a:lnTo>
                <a:lnTo>
                  <a:pt x="8690" y="6237"/>
                </a:lnTo>
                <a:lnTo>
                  <a:pt x="8654" y="6182"/>
                </a:lnTo>
                <a:lnTo>
                  <a:pt x="8641" y="6162"/>
                </a:lnTo>
                <a:lnTo>
                  <a:pt x="8632" y="6145"/>
                </a:lnTo>
                <a:lnTo>
                  <a:pt x="8626" y="6133"/>
                </a:lnTo>
                <a:lnTo>
                  <a:pt x="8625" y="6126"/>
                </a:lnTo>
                <a:lnTo>
                  <a:pt x="8625" y="6045"/>
                </a:lnTo>
                <a:close/>
                <a:moveTo>
                  <a:pt x="4301" y="6106"/>
                </a:moveTo>
                <a:lnTo>
                  <a:pt x="4301" y="6087"/>
                </a:lnTo>
                <a:lnTo>
                  <a:pt x="4304" y="6069"/>
                </a:lnTo>
                <a:lnTo>
                  <a:pt x="4309" y="6051"/>
                </a:lnTo>
                <a:lnTo>
                  <a:pt x="4315" y="6035"/>
                </a:lnTo>
                <a:lnTo>
                  <a:pt x="4323" y="6019"/>
                </a:lnTo>
                <a:lnTo>
                  <a:pt x="4332" y="6003"/>
                </a:lnTo>
                <a:lnTo>
                  <a:pt x="4344" y="5989"/>
                </a:lnTo>
                <a:lnTo>
                  <a:pt x="4355" y="5977"/>
                </a:lnTo>
                <a:lnTo>
                  <a:pt x="4368" y="5964"/>
                </a:lnTo>
                <a:lnTo>
                  <a:pt x="4382" y="5954"/>
                </a:lnTo>
                <a:lnTo>
                  <a:pt x="4397" y="5945"/>
                </a:lnTo>
                <a:lnTo>
                  <a:pt x="4414" y="5937"/>
                </a:lnTo>
                <a:lnTo>
                  <a:pt x="4430" y="5931"/>
                </a:lnTo>
                <a:lnTo>
                  <a:pt x="4448" y="5926"/>
                </a:lnTo>
                <a:lnTo>
                  <a:pt x="4466" y="5923"/>
                </a:lnTo>
                <a:lnTo>
                  <a:pt x="4485" y="5922"/>
                </a:lnTo>
                <a:lnTo>
                  <a:pt x="5223" y="5922"/>
                </a:lnTo>
                <a:lnTo>
                  <a:pt x="5232" y="5925"/>
                </a:lnTo>
                <a:lnTo>
                  <a:pt x="5246" y="5932"/>
                </a:lnTo>
                <a:lnTo>
                  <a:pt x="5262" y="5944"/>
                </a:lnTo>
                <a:lnTo>
                  <a:pt x="5280" y="5959"/>
                </a:lnTo>
                <a:lnTo>
                  <a:pt x="5300" y="5978"/>
                </a:lnTo>
                <a:lnTo>
                  <a:pt x="5323" y="6001"/>
                </a:lnTo>
                <a:lnTo>
                  <a:pt x="5347" y="6027"/>
                </a:lnTo>
                <a:lnTo>
                  <a:pt x="5373" y="6055"/>
                </a:lnTo>
                <a:lnTo>
                  <a:pt x="5429" y="6121"/>
                </a:lnTo>
                <a:lnTo>
                  <a:pt x="5489" y="6195"/>
                </a:lnTo>
                <a:lnTo>
                  <a:pt x="5551" y="6275"/>
                </a:lnTo>
                <a:lnTo>
                  <a:pt x="5615" y="6357"/>
                </a:lnTo>
                <a:lnTo>
                  <a:pt x="5677" y="6442"/>
                </a:lnTo>
                <a:lnTo>
                  <a:pt x="5737" y="6526"/>
                </a:lnTo>
                <a:lnTo>
                  <a:pt x="5793" y="6607"/>
                </a:lnTo>
                <a:lnTo>
                  <a:pt x="5844" y="6682"/>
                </a:lnTo>
                <a:lnTo>
                  <a:pt x="5889" y="6749"/>
                </a:lnTo>
                <a:lnTo>
                  <a:pt x="5924" y="6806"/>
                </a:lnTo>
                <a:lnTo>
                  <a:pt x="5938" y="6830"/>
                </a:lnTo>
                <a:lnTo>
                  <a:pt x="5948" y="6850"/>
                </a:lnTo>
                <a:lnTo>
                  <a:pt x="5955" y="6867"/>
                </a:lnTo>
                <a:lnTo>
                  <a:pt x="5961" y="6879"/>
                </a:lnTo>
                <a:lnTo>
                  <a:pt x="6001" y="6879"/>
                </a:lnTo>
                <a:lnTo>
                  <a:pt x="6008" y="6863"/>
                </a:lnTo>
                <a:lnTo>
                  <a:pt x="6019" y="6841"/>
                </a:lnTo>
                <a:lnTo>
                  <a:pt x="6036" y="6813"/>
                </a:lnTo>
                <a:lnTo>
                  <a:pt x="6056" y="6782"/>
                </a:lnTo>
                <a:lnTo>
                  <a:pt x="6105" y="6709"/>
                </a:lnTo>
                <a:lnTo>
                  <a:pt x="6161" y="6631"/>
                </a:lnTo>
                <a:lnTo>
                  <a:pt x="6218" y="6551"/>
                </a:lnTo>
                <a:lnTo>
                  <a:pt x="6273" y="6476"/>
                </a:lnTo>
                <a:lnTo>
                  <a:pt x="6318" y="6414"/>
                </a:lnTo>
                <a:lnTo>
                  <a:pt x="6349" y="6371"/>
                </a:lnTo>
                <a:lnTo>
                  <a:pt x="6383" y="6320"/>
                </a:lnTo>
                <a:lnTo>
                  <a:pt x="6426" y="6256"/>
                </a:lnTo>
                <a:lnTo>
                  <a:pt x="6450" y="6220"/>
                </a:lnTo>
                <a:lnTo>
                  <a:pt x="6476" y="6182"/>
                </a:lnTo>
                <a:lnTo>
                  <a:pt x="6504" y="6144"/>
                </a:lnTo>
                <a:lnTo>
                  <a:pt x="6532" y="6107"/>
                </a:lnTo>
                <a:lnTo>
                  <a:pt x="6560" y="6070"/>
                </a:lnTo>
                <a:lnTo>
                  <a:pt x="6590" y="6036"/>
                </a:lnTo>
                <a:lnTo>
                  <a:pt x="6605" y="6020"/>
                </a:lnTo>
                <a:lnTo>
                  <a:pt x="6620" y="6005"/>
                </a:lnTo>
                <a:lnTo>
                  <a:pt x="6634" y="5991"/>
                </a:lnTo>
                <a:lnTo>
                  <a:pt x="6649" y="5978"/>
                </a:lnTo>
                <a:lnTo>
                  <a:pt x="6663" y="5965"/>
                </a:lnTo>
                <a:lnTo>
                  <a:pt x="6677" y="5955"/>
                </a:lnTo>
                <a:lnTo>
                  <a:pt x="6693" y="5945"/>
                </a:lnTo>
                <a:lnTo>
                  <a:pt x="6707" y="5937"/>
                </a:lnTo>
                <a:lnTo>
                  <a:pt x="6721" y="5931"/>
                </a:lnTo>
                <a:lnTo>
                  <a:pt x="6733" y="5926"/>
                </a:lnTo>
                <a:lnTo>
                  <a:pt x="6746" y="5923"/>
                </a:lnTo>
                <a:lnTo>
                  <a:pt x="6760" y="5922"/>
                </a:lnTo>
                <a:lnTo>
                  <a:pt x="7477" y="5922"/>
                </a:lnTo>
                <a:lnTo>
                  <a:pt x="7493" y="5923"/>
                </a:lnTo>
                <a:lnTo>
                  <a:pt x="7511" y="5926"/>
                </a:lnTo>
                <a:lnTo>
                  <a:pt x="7528" y="5931"/>
                </a:lnTo>
                <a:lnTo>
                  <a:pt x="7544" y="5936"/>
                </a:lnTo>
                <a:lnTo>
                  <a:pt x="7560" y="5944"/>
                </a:lnTo>
                <a:lnTo>
                  <a:pt x="7575" y="5953"/>
                </a:lnTo>
                <a:lnTo>
                  <a:pt x="7590" y="5963"/>
                </a:lnTo>
                <a:lnTo>
                  <a:pt x="7603" y="5974"/>
                </a:lnTo>
                <a:lnTo>
                  <a:pt x="7616" y="5986"/>
                </a:lnTo>
                <a:lnTo>
                  <a:pt x="7627" y="5998"/>
                </a:lnTo>
                <a:lnTo>
                  <a:pt x="7636" y="6012"/>
                </a:lnTo>
                <a:lnTo>
                  <a:pt x="7645" y="6026"/>
                </a:lnTo>
                <a:lnTo>
                  <a:pt x="7652" y="6040"/>
                </a:lnTo>
                <a:lnTo>
                  <a:pt x="7657" y="6055"/>
                </a:lnTo>
                <a:lnTo>
                  <a:pt x="7660" y="6070"/>
                </a:lnTo>
                <a:lnTo>
                  <a:pt x="7662" y="6086"/>
                </a:lnTo>
                <a:lnTo>
                  <a:pt x="7659" y="6095"/>
                </a:lnTo>
                <a:lnTo>
                  <a:pt x="7653" y="6109"/>
                </a:lnTo>
                <a:lnTo>
                  <a:pt x="7644" y="6126"/>
                </a:lnTo>
                <a:lnTo>
                  <a:pt x="7631" y="6149"/>
                </a:lnTo>
                <a:lnTo>
                  <a:pt x="7595" y="6206"/>
                </a:lnTo>
                <a:lnTo>
                  <a:pt x="7549" y="6277"/>
                </a:lnTo>
                <a:lnTo>
                  <a:pt x="7495" y="6358"/>
                </a:lnTo>
                <a:lnTo>
                  <a:pt x="7432" y="6448"/>
                </a:lnTo>
                <a:lnTo>
                  <a:pt x="7366" y="6543"/>
                </a:lnTo>
                <a:lnTo>
                  <a:pt x="7296" y="6642"/>
                </a:lnTo>
                <a:lnTo>
                  <a:pt x="7226" y="6742"/>
                </a:lnTo>
                <a:lnTo>
                  <a:pt x="7155" y="6840"/>
                </a:lnTo>
                <a:lnTo>
                  <a:pt x="7088" y="6933"/>
                </a:lnTo>
                <a:lnTo>
                  <a:pt x="7027" y="7020"/>
                </a:lnTo>
                <a:lnTo>
                  <a:pt x="6971" y="7097"/>
                </a:lnTo>
                <a:lnTo>
                  <a:pt x="6923" y="7162"/>
                </a:lnTo>
                <a:lnTo>
                  <a:pt x="6886" y="7213"/>
                </a:lnTo>
                <a:lnTo>
                  <a:pt x="6862" y="7247"/>
                </a:lnTo>
                <a:lnTo>
                  <a:pt x="6811" y="7318"/>
                </a:lnTo>
                <a:lnTo>
                  <a:pt x="6760" y="7389"/>
                </a:lnTo>
                <a:lnTo>
                  <a:pt x="6708" y="7460"/>
                </a:lnTo>
                <a:lnTo>
                  <a:pt x="6656" y="7531"/>
                </a:lnTo>
                <a:lnTo>
                  <a:pt x="6603" y="7602"/>
                </a:lnTo>
                <a:lnTo>
                  <a:pt x="6552" y="7673"/>
                </a:lnTo>
                <a:lnTo>
                  <a:pt x="6501" y="7745"/>
                </a:lnTo>
                <a:lnTo>
                  <a:pt x="6453" y="7818"/>
                </a:lnTo>
                <a:lnTo>
                  <a:pt x="6416" y="7875"/>
                </a:lnTo>
                <a:lnTo>
                  <a:pt x="6369" y="7947"/>
                </a:lnTo>
                <a:lnTo>
                  <a:pt x="6342" y="7987"/>
                </a:lnTo>
                <a:lnTo>
                  <a:pt x="6314" y="8028"/>
                </a:lnTo>
                <a:lnTo>
                  <a:pt x="6284" y="8069"/>
                </a:lnTo>
                <a:lnTo>
                  <a:pt x="6254" y="8109"/>
                </a:lnTo>
                <a:lnTo>
                  <a:pt x="6221" y="8149"/>
                </a:lnTo>
                <a:lnTo>
                  <a:pt x="6188" y="8185"/>
                </a:lnTo>
                <a:lnTo>
                  <a:pt x="6171" y="8202"/>
                </a:lnTo>
                <a:lnTo>
                  <a:pt x="6154" y="8218"/>
                </a:lnTo>
                <a:lnTo>
                  <a:pt x="6137" y="8233"/>
                </a:lnTo>
                <a:lnTo>
                  <a:pt x="6120" y="8247"/>
                </a:lnTo>
                <a:lnTo>
                  <a:pt x="6102" y="8260"/>
                </a:lnTo>
                <a:lnTo>
                  <a:pt x="6085" y="8271"/>
                </a:lnTo>
                <a:lnTo>
                  <a:pt x="6068" y="8282"/>
                </a:lnTo>
                <a:lnTo>
                  <a:pt x="6050" y="8291"/>
                </a:lnTo>
                <a:lnTo>
                  <a:pt x="6033" y="8297"/>
                </a:lnTo>
                <a:lnTo>
                  <a:pt x="6015" y="8302"/>
                </a:lnTo>
                <a:lnTo>
                  <a:pt x="5998" y="8304"/>
                </a:lnTo>
                <a:lnTo>
                  <a:pt x="5981" y="8306"/>
                </a:lnTo>
                <a:lnTo>
                  <a:pt x="5963" y="8304"/>
                </a:lnTo>
                <a:lnTo>
                  <a:pt x="5944" y="8302"/>
                </a:lnTo>
                <a:lnTo>
                  <a:pt x="5926" y="8297"/>
                </a:lnTo>
                <a:lnTo>
                  <a:pt x="5908" y="8291"/>
                </a:lnTo>
                <a:lnTo>
                  <a:pt x="5890" y="8282"/>
                </a:lnTo>
                <a:lnTo>
                  <a:pt x="5873" y="8271"/>
                </a:lnTo>
                <a:lnTo>
                  <a:pt x="5855" y="8260"/>
                </a:lnTo>
                <a:lnTo>
                  <a:pt x="5838" y="8247"/>
                </a:lnTo>
                <a:lnTo>
                  <a:pt x="5820" y="8233"/>
                </a:lnTo>
                <a:lnTo>
                  <a:pt x="5804" y="8217"/>
                </a:lnTo>
                <a:lnTo>
                  <a:pt x="5787" y="8200"/>
                </a:lnTo>
                <a:lnTo>
                  <a:pt x="5771" y="8184"/>
                </a:lnTo>
                <a:lnTo>
                  <a:pt x="5737" y="8146"/>
                </a:lnTo>
                <a:lnTo>
                  <a:pt x="5705" y="8107"/>
                </a:lnTo>
                <a:lnTo>
                  <a:pt x="5675" y="8066"/>
                </a:lnTo>
                <a:lnTo>
                  <a:pt x="5646" y="8024"/>
                </a:lnTo>
                <a:lnTo>
                  <a:pt x="5617" y="7982"/>
                </a:lnTo>
                <a:lnTo>
                  <a:pt x="5592" y="7941"/>
                </a:lnTo>
                <a:lnTo>
                  <a:pt x="5544" y="7866"/>
                </a:lnTo>
                <a:lnTo>
                  <a:pt x="5501" y="7805"/>
                </a:lnTo>
                <a:lnTo>
                  <a:pt x="5449" y="7734"/>
                </a:lnTo>
                <a:lnTo>
                  <a:pt x="5398" y="7663"/>
                </a:lnTo>
                <a:lnTo>
                  <a:pt x="5348" y="7594"/>
                </a:lnTo>
                <a:lnTo>
                  <a:pt x="5299" y="7525"/>
                </a:lnTo>
                <a:lnTo>
                  <a:pt x="5249" y="7456"/>
                </a:lnTo>
                <a:lnTo>
                  <a:pt x="5199" y="7387"/>
                </a:lnTo>
                <a:lnTo>
                  <a:pt x="5149" y="7317"/>
                </a:lnTo>
                <a:lnTo>
                  <a:pt x="5100" y="7246"/>
                </a:lnTo>
                <a:lnTo>
                  <a:pt x="5077" y="7214"/>
                </a:lnTo>
                <a:lnTo>
                  <a:pt x="5041" y="7165"/>
                </a:lnTo>
                <a:lnTo>
                  <a:pt x="4995" y="7100"/>
                </a:lnTo>
                <a:lnTo>
                  <a:pt x="4940" y="7024"/>
                </a:lnTo>
                <a:lnTo>
                  <a:pt x="4878" y="6938"/>
                </a:lnTo>
                <a:lnTo>
                  <a:pt x="4810" y="6845"/>
                </a:lnTo>
                <a:lnTo>
                  <a:pt x="4740" y="6748"/>
                </a:lnTo>
                <a:lnTo>
                  <a:pt x="4669" y="6647"/>
                </a:lnTo>
                <a:lnTo>
                  <a:pt x="4599" y="6550"/>
                </a:lnTo>
                <a:lnTo>
                  <a:pt x="4531" y="6455"/>
                </a:lnTo>
                <a:lnTo>
                  <a:pt x="4470" y="6366"/>
                </a:lnTo>
                <a:lnTo>
                  <a:pt x="4414" y="6286"/>
                </a:lnTo>
                <a:lnTo>
                  <a:pt x="4368" y="6218"/>
                </a:lnTo>
                <a:lnTo>
                  <a:pt x="4332" y="6163"/>
                </a:lnTo>
                <a:lnTo>
                  <a:pt x="4318" y="6141"/>
                </a:lnTo>
                <a:lnTo>
                  <a:pt x="4309" y="6125"/>
                </a:lnTo>
                <a:lnTo>
                  <a:pt x="4303" y="6112"/>
                </a:lnTo>
                <a:lnTo>
                  <a:pt x="4301" y="6106"/>
                </a:lnTo>
                <a:close/>
                <a:moveTo>
                  <a:pt x="15079" y="5475"/>
                </a:moveTo>
                <a:lnTo>
                  <a:pt x="15081" y="5463"/>
                </a:lnTo>
                <a:lnTo>
                  <a:pt x="15086" y="5447"/>
                </a:lnTo>
                <a:lnTo>
                  <a:pt x="15095" y="5428"/>
                </a:lnTo>
                <a:lnTo>
                  <a:pt x="15108" y="5404"/>
                </a:lnTo>
                <a:lnTo>
                  <a:pt x="15141" y="5345"/>
                </a:lnTo>
                <a:lnTo>
                  <a:pt x="15186" y="5274"/>
                </a:lnTo>
                <a:lnTo>
                  <a:pt x="15238" y="5193"/>
                </a:lnTo>
                <a:lnTo>
                  <a:pt x="15297" y="5106"/>
                </a:lnTo>
                <a:lnTo>
                  <a:pt x="15362" y="5012"/>
                </a:lnTo>
                <a:lnTo>
                  <a:pt x="15428" y="4917"/>
                </a:lnTo>
                <a:lnTo>
                  <a:pt x="15497" y="4820"/>
                </a:lnTo>
                <a:lnTo>
                  <a:pt x="15564" y="4725"/>
                </a:lnTo>
                <a:lnTo>
                  <a:pt x="15629" y="4635"/>
                </a:lnTo>
                <a:lnTo>
                  <a:pt x="15689" y="4552"/>
                </a:lnTo>
                <a:lnTo>
                  <a:pt x="15744" y="4477"/>
                </a:lnTo>
                <a:lnTo>
                  <a:pt x="15791" y="4413"/>
                </a:lnTo>
                <a:lnTo>
                  <a:pt x="15828" y="4364"/>
                </a:lnTo>
                <a:lnTo>
                  <a:pt x="15854" y="4330"/>
                </a:lnTo>
                <a:lnTo>
                  <a:pt x="15882" y="4290"/>
                </a:lnTo>
                <a:lnTo>
                  <a:pt x="15919" y="4236"/>
                </a:lnTo>
                <a:lnTo>
                  <a:pt x="15964" y="4170"/>
                </a:lnTo>
                <a:lnTo>
                  <a:pt x="16015" y="4094"/>
                </a:lnTo>
                <a:lnTo>
                  <a:pt x="16071" y="4010"/>
                </a:lnTo>
                <a:lnTo>
                  <a:pt x="16131" y="3923"/>
                </a:lnTo>
                <a:lnTo>
                  <a:pt x="16193" y="3831"/>
                </a:lnTo>
                <a:lnTo>
                  <a:pt x="16258" y="3739"/>
                </a:lnTo>
                <a:lnTo>
                  <a:pt x="16323" y="3649"/>
                </a:lnTo>
                <a:lnTo>
                  <a:pt x="16387" y="3564"/>
                </a:lnTo>
                <a:lnTo>
                  <a:pt x="16419" y="3523"/>
                </a:lnTo>
                <a:lnTo>
                  <a:pt x="16449" y="3485"/>
                </a:lnTo>
                <a:lnTo>
                  <a:pt x="16480" y="3449"/>
                </a:lnTo>
                <a:lnTo>
                  <a:pt x="16509" y="3416"/>
                </a:lnTo>
                <a:lnTo>
                  <a:pt x="16537" y="3385"/>
                </a:lnTo>
                <a:lnTo>
                  <a:pt x="16565" y="3357"/>
                </a:lnTo>
                <a:lnTo>
                  <a:pt x="16591" y="3333"/>
                </a:lnTo>
                <a:lnTo>
                  <a:pt x="16617" y="3313"/>
                </a:lnTo>
                <a:lnTo>
                  <a:pt x="16639" y="3296"/>
                </a:lnTo>
                <a:lnTo>
                  <a:pt x="16660" y="3284"/>
                </a:lnTo>
                <a:lnTo>
                  <a:pt x="16680" y="3276"/>
                </a:lnTo>
                <a:lnTo>
                  <a:pt x="16697" y="3274"/>
                </a:lnTo>
                <a:lnTo>
                  <a:pt x="16821" y="3274"/>
                </a:lnTo>
                <a:lnTo>
                  <a:pt x="16831" y="3277"/>
                </a:lnTo>
                <a:lnTo>
                  <a:pt x="16844" y="3285"/>
                </a:lnTo>
                <a:lnTo>
                  <a:pt x="16860" y="3298"/>
                </a:lnTo>
                <a:lnTo>
                  <a:pt x="16878" y="3315"/>
                </a:lnTo>
                <a:lnTo>
                  <a:pt x="16900" y="3337"/>
                </a:lnTo>
                <a:lnTo>
                  <a:pt x="16923" y="3362"/>
                </a:lnTo>
                <a:lnTo>
                  <a:pt x="16948" y="3392"/>
                </a:lnTo>
                <a:lnTo>
                  <a:pt x="16976" y="3424"/>
                </a:lnTo>
                <a:lnTo>
                  <a:pt x="17035" y="3498"/>
                </a:lnTo>
                <a:lnTo>
                  <a:pt x="17099" y="3582"/>
                </a:lnTo>
                <a:lnTo>
                  <a:pt x="17166" y="3672"/>
                </a:lnTo>
                <a:lnTo>
                  <a:pt x="17235" y="3766"/>
                </a:lnTo>
                <a:lnTo>
                  <a:pt x="17304" y="3862"/>
                </a:lnTo>
                <a:lnTo>
                  <a:pt x="17371" y="3957"/>
                </a:lnTo>
                <a:lnTo>
                  <a:pt x="17435" y="4048"/>
                </a:lnTo>
                <a:lnTo>
                  <a:pt x="17495" y="4133"/>
                </a:lnTo>
                <a:lnTo>
                  <a:pt x="17547" y="4211"/>
                </a:lnTo>
                <a:lnTo>
                  <a:pt x="17592" y="4275"/>
                </a:lnTo>
                <a:lnTo>
                  <a:pt x="17628" y="4327"/>
                </a:lnTo>
                <a:lnTo>
                  <a:pt x="17652" y="4363"/>
                </a:lnTo>
                <a:lnTo>
                  <a:pt x="17679" y="4401"/>
                </a:lnTo>
                <a:lnTo>
                  <a:pt x="17717" y="4453"/>
                </a:lnTo>
                <a:lnTo>
                  <a:pt x="17764" y="4517"/>
                </a:lnTo>
                <a:lnTo>
                  <a:pt x="17818" y="4591"/>
                </a:lnTo>
                <a:lnTo>
                  <a:pt x="17879" y="4672"/>
                </a:lnTo>
                <a:lnTo>
                  <a:pt x="17943" y="4760"/>
                </a:lnTo>
                <a:lnTo>
                  <a:pt x="18009" y="4851"/>
                </a:lnTo>
                <a:lnTo>
                  <a:pt x="18077" y="4943"/>
                </a:lnTo>
                <a:lnTo>
                  <a:pt x="18143" y="5036"/>
                </a:lnTo>
                <a:lnTo>
                  <a:pt x="18205" y="5126"/>
                </a:lnTo>
                <a:lnTo>
                  <a:pt x="18263" y="5211"/>
                </a:lnTo>
                <a:lnTo>
                  <a:pt x="18314" y="5289"/>
                </a:lnTo>
                <a:lnTo>
                  <a:pt x="18337" y="5325"/>
                </a:lnTo>
                <a:lnTo>
                  <a:pt x="18357" y="5359"/>
                </a:lnTo>
                <a:lnTo>
                  <a:pt x="18375" y="5390"/>
                </a:lnTo>
                <a:lnTo>
                  <a:pt x="18390" y="5418"/>
                </a:lnTo>
                <a:lnTo>
                  <a:pt x="18402" y="5443"/>
                </a:lnTo>
                <a:lnTo>
                  <a:pt x="18411" y="5463"/>
                </a:lnTo>
                <a:lnTo>
                  <a:pt x="18417" y="5481"/>
                </a:lnTo>
                <a:lnTo>
                  <a:pt x="18418" y="5495"/>
                </a:lnTo>
                <a:lnTo>
                  <a:pt x="18418" y="5504"/>
                </a:lnTo>
                <a:lnTo>
                  <a:pt x="18417" y="5511"/>
                </a:lnTo>
                <a:lnTo>
                  <a:pt x="18415" y="5520"/>
                </a:lnTo>
                <a:lnTo>
                  <a:pt x="18412" y="5528"/>
                </a:lnTo>
                <a:lnTo>
                  <a:pt x="18406" y="5544"/>
                </a:lnTo>
                <a:lnTo>
                  <a:pt x="18395" y="5560"/>
                </a:lnTo>
                <a:lnTo>
                  <a:pt x="18384" y="5573"/>
                </a:lnTo>
                <a:lnTo>
                  <a:pt x="18370" y="5587"/>
                </a:lnTo>
                <a:lnTo>
                  <a:pt x="18355" y="5599"/>
                </a:lnTo>
                <a:lnTo>
                  <a:pt x="18337" y="5610"/>
                </a:lnTo>
                <a:lnTo>
                  <a:pt x="18319" y="5622"/>
                </a:lnTo>
                <a:lnTo>
                  <a:pt x="18299" y="5631"/>
                </a:lnTo>
                <a:lnTo>
                  <a:pt x="18278" y="5638"/>
                </a:lnTo>
                <a:lnTo>
                  <a:pt x="18258" y="5646"/>
                </a:lnTo>
                <a:lnTo>
                  <a:pt x="18236" y="5651"/>
                </a:lnTo>
                <a:lnTo>
                  <a:pt x="18214" y="5655"/>
                </a:lnTo>
                <a:lnTo>
                  <a:pt x="18194" y="5657"/>
                </a:lnTo>
                <a:lnTo>
                  <a:pt x="18172" y="5657"/>
                </a:lnTo>
                <a:lnTo>
                  <a:pt x="17558" y="5657"/>
                </a:lnTo>
                <a:lnTo>
                  <a:pt x="17535" y="5656"/>
                </a:lnTo>
                <a:lnTo>
                  <a:pt x="17510" y="5648"/>
                </a:lnTo>
                <a:lnTo>
                  <a:pt x="17486" y="5637"/>
                </a:lnTo>
                <a:lnTo>
                  <a:pt x="17461" y="5622"/>
                </a:lnTo>
                <a:lnTo>
                  <a:pt x="17435" y="5604"/>
                </a:lnTo>
                <a:lnTo>
                  <a:pt x="17408" y="5581"/>
                </a:lnTo>
                <a:lnTo>
                  <a:pt x="17382" y="5556"/>
                </a:lnTo>
                <a:lnTo>
                  <a:pt x="17355" y="5528"/>
                </a:lnTo>
                <a:lnTo>
                  <a:pt x="17328" y="5496"/>
                </a:lnTo>
                <a:lnTo>
                  <a:pt x="17300" y="5463"/>
                </a:lnTo>
                <a:lnTo>
                  <a:pt x="17273" y="5428"/>
                </a:lnTo>
                <a:lnTo>
                  <a:pt x="17245" y="5391"/>
                </a:lnTo>
                <a:lnTo>
                  <a:pt x="17189" y="5312"/>
                </a:lnTo>
                <a:lnTo>
                  <a:pt x="17134" y="5231"/>
                </a:lnTo>
                <a:lnTo>
                  <a:pt x="17078" y="5147"/>
                </a:lnTo>
                <a:lnTo>
                  <a:pt x="17023" y="5064"/>
                </a:lnTo>
                <a:lnTo>
                  <a:pt x="16971" y="4984"/>
                </a:lnTo>
                <a:lnTo>
                  <a:pt x="16919" y="4908"/>
                </a:lnTo>
                <a:lnTo>
                  <a:pt x="16895" y="4874"/>
                </a:lnTo>
                <a:lnTo>
                  <a:pt x="16870" y="4839"/>
                </a:lnTo>
                <a:lnTo>
                  <a:pt x="16846" y="4809"/>
                </a:lnTo>
                <a:lnTo>
                  <a:pt x="16823" y="4781"/>
                </a:lnTo>
                <a:lnTo>
                  <a:pt x="16800" y="4756"/>
                </a:lnTo>
                <a:lnTo>
                  <a:pt x="16778" y="4734"/>
                </a:lnTo>
                <a:lnTo>
                  <a:pt x="16758" y="4715"/>
                </a:lnTo>
                <a:lnTo>
                  <a:pt x="16739" y="4700"/>
                </a:lnTo>
                <a:lnTo>
                  <a:pt x="16720" y="4715"/>
                </a:lnTo>
                <a:lnTo>
                  <a:pt x="16699" y="4734"/>
                </a:lnTo>
                <a:lnTo>
                  <a:pt x="16679" y="4757"/>
                </a:lnTo>
                <a:lnTo>
                  <a:pt x="16657" y="4782"/>
                </a:lnTo>
                <a:lnTo>
                  <a:pt x="16634" y="4812"/>
                </a:lnTo>
                <a:lnTo>
                  <a:pt x="16611" y="4842"/>
                </a:lnTo>
                <a:lnTo>
                  <a:pt x="16587" y="4875"/>
                </a:lnTo>
                <a:lnTo>
                  <a:pt x="16563" y="4910"/>
                </a:lnTo>
                <a:lnTo>
                  <a:pt x="16512" y="4986"/>
                </a:lnTo>
                <a:lnTo>
                  <a:pt x="16460" y="5066"/>
                </a:lnTo>
                <a:lnTo>
                  <a:pt x="16406" y="5150"/>
                </a:lnTo>
                <a:lnTo>
                  <a:pt x="16351" y="5232"/>
                </a:lnTo>
                <a:lnTo>
                  <a:pt x="16295" y="5315"/>
                </a:lnTo>
                <a:lnTo>
                  <a:pt x="16239" y="5392"/>
                </a:lnTo>
                <a:lnTo>
                  <a:pt x="16211" y="5430"/>
                </a:lnTo>
                <a:lnTo>
                  <a:pt x="16183" y="5464"/>
                </a:lnTo>
                <a:lnTo>
                  <a:pt x="16155" y="5497"/>
                </a:lnTo>
                <a:lnTo>
                  <a:pt x="16127" y="5528"/>
                </a:lnTo>
                <a:lnTo>
                  <a:pt x="16100" y="5557"/>
                </a:lnTo>
                <a:lnTo>
                  <a:pt x="16073" y="5581"/>
                </a:lnTo>
                <a:lnTo>
                  <a:pt x="16046" y="5604"/>
                </a:lnTo>
                <a:lnTo>
                  <a:pt x="16020" y="5623"/>
                </a:lnTo>
                <a:lnTo>
                  <a:pt x="15994" y="5637"/>
                </a:lnTo>
                <a:lnTo>
                  <a:pt x="15969" y="5648"/>
                </a:lnTo>
                <a:lnTo>
                  <a:pt x="15943" y="5656"/>
                </a:lnTo>
                <a:lnTo>
                  <a:pt x="15919" y="5657"/>
                </a:lnTo>
                <a:lnTo>
                  <a:pt x="15284" y="5657"/>
                </a:lnTo>
                <a:lnTo>
                  <a:pt x="15269" y="5657"/>
                </a:lnTo>
                <a:lnTo>
                  <a:pt x="15252" y="5655"/>
                </a:lnTo>
                <a:lnTo>
                  <a:pt x="15235" y="5651"/>
                </a:lnTo>
                <a:lnTo>
                  <a:pt x="15219" y="5646"/>
                </a:lnTo>
                <a:lnTo>
                  <a:pt x="15201" y="5639"/>
                </a:lnTo>
                <a:lnTo>
                  <a:pt x="15184" y="5632"/>
                </a:lnTo>
                <a:lnTo>
                  <a:pt x="15168" y="5623"/>
                </a:lnTo>
                <a:lnTo>
                  <a:pt x="15153" y="5613"/>
                </a:lnTo>
                <a:lnTo>
                  <a:pt x="15137" y="5603"/>
                </a:lnTo>
                <a:lnTo>
                  <a:pt x="15123" y="5593"/>
                </a:lnTo>
                <a:lnTo>
                  <a:pt x="15110" y="5580"/>
                </a:lnTo>
                <a:lnTo>
                  <a:pt x="15100" y="5568"/>
                </a:lnTo>
                <a:lnTo>
                  <a:pt x="15091" y="5554"/>
                </a:lnTo>
                <a:lnTo>
                  <a:pt x="15084" y="5542"/>
                </a:lnTo>
                <a:lnTo>
                  <a:pt x="15082" y="5535"/>
                </a:lnTo>
                <a:lnTo>
                  <a:pt x="15080" y="5529"/>
                </a:lnTo>
                <a:lnTo>
                  <a:pt x="15079" y="5522"/>
                </a:lnTo>
                <a:lnTo>
                  <a:pt x="15079" y="5515"/>
                </a:lnTo>
                <a:lnTo>
                  <a:pt x="15079" y="5475"/>
                </a:lnTo>
                <a:close/>
                <a:moveTo>
                  <a:pt x="10776" y="5434"/>
                </a:moveTo>
                <a:lnTo>
                  <a:pt x="10777" y="5426"/>
                </a:lnTo>
                <a:lnTo>
                  <a:pt x="10784" y="5414"/>
                </a:lnTo>
                <a:lnTo>
                  <a:pt x="10792" y="5397"/>
                </a:lnTo>
                <a:lnTo>
                  <a:pt x="10805" y="5376"/>
                </a:lnTo>
                <a:lnTo>
                  <a:pt x="10841" y="5322"/>
                </a:lnTo>
                <a:lnTo>
                  <a:pt x="10886" y="5255"/>
                </a:lnTo>
                <a:lnTo>
                  <a:pt x="10939" y="5178"/>
                </a:lnTo>
                <a:lnTo>
                  <a:pt x="11000" y="5093"/>
                </a:lnTo>
                <a:lnTo>
                  <a:pt x="11065" y="5000"/>
                </a:lnTo>
                <a:lnTo>
                  <a:pt x="11134" y="4905"/>
                </a:lnTo>
                <a:lnTo>
                  <a:pt x="11203" y="4809"/>
                </a:lnTo>
                <a:lnTo>
                  <a:pt x="11272" y="4715"/>
                </a:lnTo>
                <a:lnTo>
                  <a:pt x="11338" y="4624"/>
                </a:lnTo>
                <a:lnTo>
                  <a:pt x="11399" y="4540"/>
                </a:lnTo>
                <a:lnTo>
                  <a:pt x="11453" y="4464"/>
                </a:lnTo>
                <a:lnTo>
                  <a:pt x="11499" y="4401"/>
                </a:lnTo>
                <a:lnTo>
                  <a:pt x="11535" y="4351"/>
                </a:lnTo>
                <a:lnTo>
                  <a:pt x="11559" y="4317"/>
                </a:lnTo>
                <a:lnTo>
                  <a:pt x="11584" y="4278"/>
                </a:lnTo>
                <a:lnTo>
                  <a:pt x="11619" y="4224"/>
                </a:lnTo>
                <a:lnTo>
                  <a:pt x="11662" y="4160"/>
                </a:lnTo>
                <a:lnTo>
                  <a:pt x="11712" y="4085"/>
                </a:lnTo>
                <a:lnTo>
                  <a:pt x="11768" y="4001"/>
                </a:lnTo>
                <a:lnTo>
                  <a:pt x="11828" y="3914"/>
                </a:lnTo>
                <a:lnTo>
                  <a:pt x="11890" y="3824"/>
                </a:lnTo>
                <a:lnTo>
                  <a:pt x="11955" y="3734"/>
                </a:lnTo>
                <a:lnTo>
                  <a:pt x="12022" y="3645"/>
                </a:lnTo>
                <a:lnTo>
                  <a:pt x="12087" y="3560"/>
                </a:lnTo>
                <a:lnTo>
                  <a:pt x="12119" y="3521"/>
                </a:lnTo>
                <a:lnTo>
                  <a:pt x="12149" y="3483"/>
                </a:lnTo>
                <a:lnTo>
                  <a:pt x="12180" y="3447"/>
                </a:lnTo>
                <a:lnTo>
                  <a:pt x="12209" y="3414"/>
                </a:lnTo>
                <a:lnTo>
                  <a:pt x="12239" y="3384"/>
                </a:lnTo>
                <a:lnTo>
                  <a:pt x="12265" y="3356"/>
                </a:lnTo>
                <a:lnTo>
                  <a:pt x="12291" y="3332"/>
                </a:lnTo>
                <a:lnTo>
                  <a:pt x="12315" y="3312"/>
                </a:lnTo>
                <a:lnTo>
                  <a:pt x="12338" y="3296"/>
                </a:lnTo>
                <a:lnTo>
                  <a:pt x="12358" y="3284"/>
                </a:lnTo>
                <a:lnTo>
                  <a:pt x="12378" y="3276"/>
                </a:lnTo>
                <a:lnTo>
                  <a:pt x="12394" y="3274"/>
                </a:lnTo>
                <a:lnTo>
                  <a:pt x="12476" y="3274"/>
                </a:lnTo>
                <a:lnTo>
                  <a:pt x="12495" y="3277"/>
                </a:lnTo>
                <a:lnTo>
                  <a:pt x="12515" y="3284"/>
                </a:lnTo>
                <a:lnTo>
                  <a:pt x="12537" y="3296"/>
                </a:lnTo>
                <a:lnTo>
                  <a:pt x="12561" y="3313"/>
                </a:lnTo>
                <a:lnTo>
                  <a:pt x="12587" y="3334"/>
                </a:lnTo>
                <a:lnTo>
                  <a:pt x="12613" y="3359"/>
                </a:lnTo>
                <a:lnTo>
                  <a:pt x="12642" y="3386"/>
                </a:lnTo>
                <a:lnTo>
                  <a:pt x="12671" y="3418"/>
                </a:lnTo>
                <a:lnTo>
                  <a:pt x="12701" y="3452"/>
                </a:lnTo>
                <a:lnTo>
                  <a:pt x="12732" y="3489"/>
                </a:lnTo>
                <a:lnTo>
                  <a:pt x="12764" y="3528"/>
                </a:lnTo>
                <a:lnTo>
                  <a:pt x="12796" y="3569"/>
                </a:lnTo>
                <a:lnTo>
                  <a:pt x="12862" y="3655"/>
                </a:lnTo>
                <a:lnTo>
                  <a:pt x="12928" y="3747"/>
                </a:lnTo>
                <a:lnTo>
                  <a:pt x="12994" y="3840"/>
                </a:lnTo>
                <a:lnTo>
                  <a:pt x="13057" y="3933"/>
                </a:lnTo>
                <a:lnTo>
                  <a:pt x="13118" y="4024"/>
                </a:lnTo>
                <a:lnTo>
                  <a:pt x="13176" y="4109"/>
                </a:lnTo>
                <a:lnTo>
                  <a:pt x="13227" y="4186"/>
                </a:lnTo>
                <a:lnTo>
                  <a:pt x="13273" y="4254"/>
                </a:lnTo>
                <a:lnTo>
                  <a:pt x="13311" y="4309"/>
                </a:lnTo>
                <a:lnTo>
                  <a:pt x="13340" y="4350"/>
                </a:lnTo>
                <a:lnTo>
                  <a:pt x="13367" y="4386"/>
                </a:lnTo>
                <a:lnTo>
                  <a:pt x="13404" y="4435"/>
                </a:lnTo>
                <a:lnTo>
                  <a:pt x="13451" y="4498"/>
                </a:lnTo>
                <a:lnTo>
                  <a:pt x="13506" y="4573"/>
                </a:lnTo>
                <a:lnTo>
                  <a:pt x="13567" y="4656"/>
                </a:lnTo>
                <a:lnTo>
                  <a:pt x="13632" y="4746"/>
                </a:lnTo>
                <a:lnTo>
                  <a:pt x="13700" y="4838"/>
                </a:lnTo>
                <a:lnTo>
                  <a:pt x="13768" y="4934"/>
                </a:lnTo>
                <a:lnTo>
                  <a:pt x="13835" y="5030"/>
                </a:lnTo>
                <a:lnTo>
                  <a:pt x="13899" y="5122"/>
                </a:lnTo>
                <a:lnTo>
                  <a:pt x="13958" y="5210"/>
                </a:lnTo>
                <a:lnTo>
                  <a:pt x="14010" y="5289"/>
                </a:lnTo>
                <a:lnTo>
                  <a:pt x="14033" y="5326"/>
                </a:lnTo>
                <a:lnTo>
                  <a:pt x="14053" y="5360"/>
                </a:lnTo>
                <a:lnTo>
                  <a:pt x="14071" y="5392"/>
                </a:lnTo>
                <a:lnTo>
                  <a:pt x="14086" y="5420"/>
                </a:lnTo>
                <a:lnTo>
                  <a:pt x="14099" y="5444"/>
                </a:lnTo>
                <a:lnTo>
                  <a:pt x="14108" y="5466"/>
                </a:lnTo>
                <a:lnTo>
                  <a:pt x="14113" y="5482"/>
                </a:lnTo>
                <a:lnTo>
                  <a:pt x="14116" y="5495"/>
                </a:lnTo>
                <a:lnTo>
                  <a:pt x="14116" y="5504"/>
                </a:lnTo>
                <a:lnTo>
                  <a:pt x="14114" y="5511"/>
                </a:lnTo>
                <a:lnTo>
                  <a:pt x="14112" y="5520"/>
                </a:lnTo>
                <a:lnTo>
                  <a:pt x="14109" y="5528"/>
                </a:lnTo>
                <a:lnTo>
                  <a:pt x="14102" y="5543"/>
                </a:lnTo>
                <a:lnTo>
                  <a:pt x="14092" y="5558"/>
                </a:lnTo>
                <a:lnTo>
                  <a:pt x="14080" y="5572"/>
                </a:lnTo>
                <a:lnTo>
                  <a:pt x="14066" y="5586"/>
                </a:lnTo>
                <a:lnTo>
                  <a:pt x="14049" y="5599"/>
                </a:lnTo>
                <a:lnTo>
                  <a:pt x="14032" y="5610"/>
                </a:lnTo>
                <a:lnTo>
                  <a:pt x="14014" y="5620"/>
                </a:lnTo>
                <a:lnTo>
                  <a:pt x="13993" y="5631"/>
                </a:lnTo>
                <a:lnTo>
                  <a:pt x="13973" y="5638"/>
                </a:lnTo>
                <a:lnTo>
                  <a:pt x="13953" y="5644"/>
                </a:lnTo>
                <a:lnTo>
                  <a:pt x="13931" y="5651"/>
                </a:lnTo>
                <a:lnTo>
                  <a:pt x="13910" y="5655"/>
                </a:lnTo>
                <a:lnTo>
                  <a:pt x="13890" y="5657"/>
                </a:lnTo>
                <a:lnTo>
                  <a:pt x="13870" y="5657"/>
                </a:lnTo>
                <a:lnTo>
                  <a:pt x="13255" y="5657"/>
                </a:lnTo>
                <a:lnTo>
                  <a:pt x="13231" y="5656"/>
                </a:lnTo>
                <a:lnTo>
                  <a:pt x="13206" y="5648"/>
                </a:lnTo>
                <a:lnTo>
                  <a:pt x="13182" y="5637"/>
                </a:lnTo>
                <a:lnTo>
                  <a:pt x="13157" y="5622"/>
                </a:lnTo>
                <a:lnTo>
                  <a:pt x="13130" y="5604"/>
                </a:lnTo>
                <a:lnTo>
                  <a:pt x="13103" y="5581"/>
                </a:lnTo>
                <a:lnTo>
                  <a:pt x="13076" y="5556"/>
                </a:lnTo>
                <a:lnTo>
                  <a:pt x="13050" y="5528"/>
                </a:lnTo>
                <a:lnTo>
                  <a:pt x="13023" y="5496"/>
                </a:lnTo>
                <a:lnTo>
                  <a:pt x="12995" y="5463"/>
                </a:lnTo>
                <a:lnTo>
                  <a:pt x="12967" y="5428"/>
                </a:lnTo>
                <a:lnTo>
                  <a:pt x="12940" y="5391"/>
                </a:lnTo>
                <a:lnTo>
                  <a:pt x="12884" y="5312"/>
                </a:lnTo>
                <a:lnTo>
                  <a:pt x="12828" y="5230"/>
                </a:lnTo>
                <a:lnTo>
                  <a:pt x="12773" y="5146"/>
                </a:lnTo>
                <a:lnTo>
                  <a:pt x="12718" y="5063"/>
                </a:lnTo>
                <a:lnTo>
                  <a:pt x="12666" y="4983"/>
                </a:lnTo>
                <a:lnTo>
                  <a:pt x="12615" y="4908"/>
                </a:lnTo>
                <a:lnTo>
                  <a:pt x="12589" y="4872"/>
                </a:lnTo>
                <a:lnTo>
                  <a:pt x="12565" y="4839"/>
                </a:lnTo>
                <a:lnTo>
                  <a:pt x="12542" y="4809"/>
                </a:lnTo>
                <a:lnTo>
                  <a:pt x="12519" y="4781"/>
                </a:lnTo>
                <a:lnTo>
                  <a:pt x="12497" y="4756"/>
                </a:lnTo>
                <a:lnTo>
                  <a:pt x="12476" y="4733"/>
                </a:lnTo>
                <a:lnTo>
                  <a:pt x="12455" y="4715"/>
                </a:lnTo>
                <a:lnTo>
                  <a:pt x="12435" y="4700"/>
                </a:lnTo>
                <a:lnTo>
                  <a:pt x="12417" y="4714"/>
                </a:lnTo>
                <a:lnTo>
                  <a:pt x="12397" y="4732"/>
                </a:lnTo>
                <a:lnTo>
                  <a:pt x="12376" y="4753"/>
                </a:lnTo>
                <a:lnTo>
                  <a:pt x="12356" y="4779"/>
                </a:lnTo>
                <a:lnTo>
                  <a:pt x="12333" y="4806"/>
                </a:lnTo>
                <a:lnTo>
                  <a:pt x="12310" y="4837"/>
                </a:lnTo>
                <a:lnTo>
                  <a:pt x="12286" y="4869"/>
                </a:lnTo>
                <a:lnTo>
                  <a:pt x="12262" y="4904"/>
                </a:lnTo>
                <a:lnTo>
                  <a:pt x="12211" y="4979"/>
                </a:lnTo>
                <a:lnTo>
                  <a:pt x="12158" y="5060"/>
                </a:lnTo>
                <a:lnTo>
                  <a:pt x="12105" y="5142"/>
                </a:lnTo>
                <a:lnTo>
                  <a:pt x="12049" y="5227"/>
                </a:lnTo>
                <a:lnTo>
                  <a:pt x="11992" y="5310"/>
                </a:lnTo>
                <a:lnTo>
                  <a:pt x="11936" y="5388"/>
                </a:lnTo>
                <a:lnTo>
                  <a:pt x="11908" y="5426"/>
                </a:lnTo>
                <a:lnTo>
                  <a:pt x="11880" y="5462"/>
                </a:lnTo>
                <a:lnTo>
                  <a:pt x="11852" y="5495"/>
                </a:lnTo>
                <a:lnTo>
                  <a:pt x="11824" y="5527"/>
                </a:lnTo>
                <a:lnTo>
                  <a:pt x="11796" y="5554"/>
                </a:lnTo>
                <a:lnTo>
                  <a:pt x="11769" y="5580"/>
                </a:lnTo>
                <a:lnTo>
                  <a:pt x="11743" y="5603"/>
                </a:lnTo>
                <a:lnTo>
                  <a:pt x="11716" y="5622"/>
                </a:lnTo>
                <a:lnTo>
                  <a:pt x="11690" y="5637"/>
                </a:lnTo>
                <a:lnTo>
                  <a:pt x="11665" y="5648"/>
                </a:lnTo>
                <a:lnTo>
                  <a:pt x="11640" y="5656"/>
                </a:lnTo>
                <a:lnTo>
                  <a:pt x="11616" y="5657"/>
                </a:lnTo>
                <a:lnTo>
                  <a:pt x="10981" y="5657"/>
                </a:lnTo>
                <a:lnTo>
                  <a:pt x="10966" y="5657"/>
                </a:lnTo>
                <a:lnTo>
                  <a:pt x="10949" y="5655"/>
                </a:lnTo>
                <a:lnTo>
                  <a:pt x="10933" y="5651"/>
                </a:lnTo>
                <a:lnTo>
                  <a:pt x="10916" y="5646"/>
                </a:lnTo>
                <a:lnTo>
                  <a:pt x="10898" y="5639"/>
                </a:lnTo>
                <a:lnTo>
                  <a:pt x="10882" y="5632"/>
                </a:lnTo>
                <a:lnTo>
                  <a:pt x="10865" y="5623"/>
                </a:lnTo>
                <a:lnTo>
                  <a:pt x="10849" y="5613"/>
                </a:lnTo>
                <a:lnTo>
                  <a:pt x="10835" y="5603"/>
                </a:lnTo>
                <a:lnTo>
                  <a:pt x="10820" y="5593"/>
                </a:lnTo>
                <a:lnTo>
                  <a:pt x="10808" y="5580"/>
                </a:lnTo>
                <a:lnTo>
                  <a:pt x="10796" y="5568"/>
                </a:lnTo>
                <a:lnTo>
                  <a:pt x="10787" y="5554"/>
                </a:lnTo>
                <a:lnTo>
                  <a:pt x="10781" y="5542"/>
                </a:lnTo>
                <a:lnTo>
                  <a:pt x="10778" y="5535"/>
                </a:lnTo>
                <a:lnTo>
                  <a:pt x="10777" y="5529"/>
                </a:lnTo>
                <a:lnTo>
                  <a:pt x="10776" y="5522"/>
                </a:lnTo>
                <a:lnTo>
                  <a:pt x="10776" y="5515"/>
                </a:lnTo>
                <a:lnTo>
                  <a:pt x="10776" y="5434"/>
                </a:lnTo>
                <a:close/>
                <a:moveTo>
                  <a:pt x="6453" y="5475"/>
                </a:moveTo>
                <a:lnTo>
                  <a:pt x="6454" y="5467"/>
                </a:lnTo>
                <a:lnTo>
                  <a:pt x="6460" y="5453"/>
                </a:lnTo>
                <a:lnTo>
                  <a:pt x="6469" y="5437"/>
                </a:lnTo>
                <a:lnTo>
                  <a:pt x="6482" y="5414"/>
                </a:lnTo>
                <a:lnTo>
                  <a:pt x="6517" y="5358"/>
                </a:lnTo>
                <a:lnTo>
                  <a:pt x="6562" y="5289"/>
                </a:lnTo>
                <a:lnTo>
                  <a:pt x="6616" y="5210"/>
                </a:lnTo>
                <a:lnTo>
                  <a:pt x="6677" y="5121"/>
                </a:lnTo>
                <a:lnTo>
                  <a:pt x="6742" y="5026"/>
                </a:lnTo>
                <a:lnTo>
                  <a:pt x="6811" y="4928"/>
                </a:lnTo>
                <a:lnTo>
                  <a:pt x="6880" y="4831"/>
                </a:lnTo>
                <a:lnTo>
                  <a:pt x="6949" y="4734"/>
                </a:lnTo>
                <a:lnTo>
                  <a:pt x="7015" y="4642"/>
                </a:lnTo>
                <a:lnTo>
                  <a:pt x="7076" y="4557"/>
                </a:lnTo>
                <a:lnTo>
                  <a:pt x="7131" y="4482"/>
                </a:lnTo>
                <a:lnTo>
                  <a:pt x="7177" y="4418"/>
                </a:lnTo>
                <a:lnTo>
                  <a:pt x="7213" y="4370"/>
                </a:lnTo>
                <a:lnTo>
                  <a:pt x="7237" y="4339"/>
                </a:lnTo>
                <a:lnTo>
                  <a:pt x="7289" y="4270"/>
                </a:lnTo>
                <a:lnTo>
                  <a:pt x="7340" y="4200"/>
                </a:lnTo>
                <a:lnTo>
                  <a:pt x="7389" y="4129"/>
                </a:lnTo>
                <a:lnTo>
                  <a:pt x="7437" y="4060"/>
                </a:lnTo>
                <a:lnTo>
                  <a:pt x="7487" y="3990"/>
                </a:lnTo>
                <a:lnTo>
                  <a:pt x="7535" y="3919"/>
                </a:lnTo>
                <a:lnTo>
                  <a:pt x="7585" y="3849"/>
                </a:lnTo>
                <a:lnTo>
                  <a:pt x="7637" y="3779"/>
                </a:lnTo>
                <a:lnTo>
                  <a:pt x="7676" y="3725"/>
                </a:lnTo>
                <a:lnTo>
                  <a:pt x="7723" y="3653"/>
                </a:lnTo>
                <a:lnTo>
                  <a:pt x="7750" y="3612"/>
                </a:lnTo>
                <a:lnTo>
                  <a:pt x="7779" y="3569"/>
                </a:lnTo>
                <a:lnTo>
                  <a:pt x="7808" y="3527"/>
                </a:lnTo>
                <a:lnTo>
                  <a:pt x="7840" y="3484"/>
                </a:lnTo>
                <a:lnTo>
                  <a:pt x="7871" y="3443"/>
                </a:lnTo>
                <a:lnTo>
                  <a:pt x="7904" y="3404"/>
                </a:lnTo>
                <a:lnTo>
                  <a:pt x="7919" y="3386"/>
                </a:lnTo>
                <a:lnTo>
                  <a:pt x="7936" y="3369"/>
                </a:lnTo>
                <a:lnTo>
                  <a:pt x="7952" y="3352"/>
                </a:lnTo>
                <a:lnTo>
                  <a:pt x="7968" y="3337"/>
                </a:lnTo>
                <a:lnTo>
                  <a:pt x="7984" y="3323"/>
                </a:lnTo>
                <a:lnTo>
                  <a:pt x="8000" y="3312"/>
                </a:lnTo>
                <a:lnTo>
                  <a:pt x="8016" y="3300"/>
                </a:lnTo>
                <a:lnTo>
                  <a:pt x="8032" y="3291"/>
                </a:lnTo>
                <a:lnTo>
                  <a:pt x="8047" y="3284"/>
                </a:lnTo>
                <a:lnTo>
                  <a:pt x="8062" y="3279"/>
                </a:lnTo>
                <a:lnTo>
                  <a:pt x="8077" y="3275"/>
                </a:lnTo>
                <a:lnTo>
                  <a:pt x="8091" y="3274"/>
                </a:lnTo>
                <a:lnTo>
                  <a:pt x="8173" y="3274"/>
                </a:lnTo>
                <a:lnTo>
                  <a:pt x="8191" y="3276"/>
                </a:lnTo>
                <a:lnTo>
                  <a:pt x="8210" y="3284"/>
                </a:lnTo>
                <a:lnTo>
                  <a:pt x="8232" y="3296"/>
                </a:lnTo>
                <a:lnTo>
                  <a:pt x="8255" y="3313"/>
                </a:lnTo>
                <a:lnTo>
                  <a:pt x="8279" y="3333"/>
                </a:lnTo>
                <a:lnTo>
                  <a:pt x="8306" y="3357"/>
                </a:lnTo>
                <a:lnTo>
                  <a:pt x="8332" y="3385"/>
                </a:lnTo>
                <a:lnTo>
                  <a:pt x="8362" y="3416"/>
                </a:lnTo>
                <a:lnTo>
                  <a:pt x="8391" y="3449"/>
                </a:lnTo>
                <a:lnTo>
                  <a:pt x="8422" y="3485"/>
                </a:lnTo>
                <a:lnTo>
                  <a:pt x="8454" y="3523"/>
                </a:lnTo>
                <a:lnTo>
                  <a:pt x="8486" y="3564"/>
                </a:lnTo>
                <a:lnTo>
                  <a:pt x="8552" y="3649"/>
                </a:lnTo>
                <a:lnTo>
                  <a:pt x="8617" y="3738"/>
                </a:lnTo>
                <a:lnTo>
                  <a:pt x="8682" y="3830"/>
                </a:lnTo>
                <a:lnTo>
                  <a:pt x="8746" y="3921"/>
                </a:lnTo>
                <a:lnTo>
                  <a:pt x="8806" y="4009"/>
                </a:lnTo>
                <a:lnTo>
                  <a:pt x="8862" y="4093"/>
                </a:lnTo>
                <a:lnTo>
                  <a:pt x="8911" y="4169"/>
                </a:lnTo>
                <a:lnTo>
                  <a:pt x="8956" y="4236"/>
                </a:lnTo>
                <a:lnTo>
                  <a:pt x="8991" y="4289"/>
                </a:lnTo>
                <a:lnTo>
                  <a:pt x="9017" y="4330"/>
                </a:lnTo>
                <a:lnTo>
                  <a:pt x="9042" y="4363"/>
                </a:lnTo>
                <a:lnTo>
                  <a:pt x="9076" y="4413"/>
                </a:lnTo>
                <a:lnTo>
                  <a:pt x="9122" y="4476"/>
                </a:lnTo>
                <a:lnTo>
                  <a:pt x="9177" y="4550"/>
                </a:lnTo>
                <a:lnTo>
                  <a:pt x="9237" y="4633"/>
                </a:lnTo>
                <a:lnTo>
                  <a:pt x="9302" y="4721"/>
                </a:lnTo>
                <a:lnTo>
                  <a:pt x="9369" y="4814"/>
                </a:lnTo>
                <a:lnTo>
                  <a:pt x="9438" y="4909"/>
                </a:lnTo>
                <a:lnTo>
                  <a:pt x="9506" y="5002"/>
                </a:lnTo>
                <a:lnTo>
                  <a:pt x="9571" y="5093"/>
                </a:lnTo>
                <a:lnTo>
                  <a:pt x="9631" y="5178"/>
                </a:lnTo>
                <a:lnTo>
                  <a:pt x="9684" y="5254"/>
                </a:lnTo>
                <a:lnTo>
                  <a:pt x="9729" y="5320"/>
                </a:lnTo>
                <a:lnTo>
                  <a:pt x="9762" y="5374"/>
                </a:lnTo>
                <a:lnTo>
                  <a:pt x="9775" y="5396"/>
                </a:lnTo>
                <a:lnTo>
                  <a:pt x="9785" y="5412"/>
                </a:lnTo>
                <a:lnTo>
                  <a:pt x="9790" y="5425"/>
                </a:lnTo>
                <a:lnTo>
                  <a:pt x="9793" y="5434"/>
                </a:lnTo>
                <a:lnTo>
                  <a:pt x="9793" y="5515"/>
                </a:lnTo>
                <a:lnTo>
                  <a:pt x="9791" y="5522"/>
                </a:lnTo>
                <a:lnTo>
                  <a:pt x="9790" y="5529"/>
                </a:lnTo>
                <a:lnTo>
                  <a:pt x="9789" y="5535"/>
                </a:lnTo>
                <a:lnTo>
                  <a:pt x="9786" y="5542"/>
                </a:lnTo>
                <a:lnTo>
                  <a:pt x="9780" y="5554"/>
                </a:lnTo>
                <a:lnTo>
                  <a:pt x="9771" y="5568"/>
                </a:lnTo>
                <a:lnTo>
                  <a:pt x="9761" y="5580"/>
                </a:lnTo>
                <a:lnTo>
                  <a:pt x="9748" y="5593"/>
                </a:lnTo>
                <a:lnTo>
                  <a:pt x="9734" y="5603"/>
                </a:lnTo>
                <a:lnTo>
                  <a:pt x="9719" y="5613"/>
                </a:lnTo>
                <a:lnTo>
                  <a:pt x="9703" y="5623"/>
                </a:lnTo>
                <a:lnTo>
                  <a:pt x="9687" y="5632"/>
                </a:lnTo>
                <a:lnTo>
                  <a:pt x="9669" y="5639"/>
                </a:lnTo>
                <a:lnTo>
                  <a:pt x="9652" y="5646"/>
                </a:lnTo>
                <a:lnTo>
                  <a:pt x="9635" y="5651"/>
                </a:lnTo>
                <a:lnTo>
                  <a:pt x="9618" y="5655"/>
                </a:lnTo>
                <a:lnTo>
                  <a:pt x="9603" y="5657"/>
                </a:lnTo>
                <a:lnTo>
                  <a:pt x="9587" y="5657"/>
                </a:lnTo>
                <a:lnTo>
                  <a:pt x="8952" y="5657"/>
                </a:lnTo>
                <a:lnTo>
                  <a:pt x="8928" y="5656"/>
                </a:lnTo>
                <a:lnTo>
                  <a:pt x="8903" y="5648"/>
                </a:lnTo>
                <a:lnTo>
                  <a:pt x="8878" y="5637"/>
                </a:lnTo>
                <a:lnTo>
                  <a:pt x="8852" y="5622"/>
                </a:lnTo>
                <a:lnTo>
                  <a:pt x="8826" y="5603"/>
                </a:lnTo>
                <a:lnTo>
                  <a:pt x="8799" y="5581"/>
                </a:lnTo>
                <a:lnTo>
                  <a:pt x="8772" y="5556"/>
                </a:lnTo>
                <a:lnTo>
                  <a:pt x="8744" y="5527"/>
                </a:lnTo>
                <a:lnTo>
                  <a:pt x="8716" y="5496"/>
                </a:lnTo>
                <a:lnTo>
                  <a:pt x="8690" y="5462"/>
                </a:lnTo>
                <a:lnTo>
                  <a:pt x="8661" y="5428"/>
                </a:lnTo>
                <a:lnTo>
                  <a:pt x="8633" y="5390"/>
                </a:lnTo>
                <a:lnTo>
                  <a:pt x="8577" y="5311"/>
                </a:lnTo>
                <a:lnTo>
                  <a:pt x="8521" y="5229"/>
                </a:lnTo>
                <a:lnTo>
                  <a:pt x="8466" y="5145"/>
                </a:lnTo>
                <a:lnTo>
                  <a:pt x="8413" y="5061"/>
                </a:lnTo>
                <a:lnTo>
                  <a:pt x="8359" y="4981"/>
                </a:lnTo>
                <a:lnTo>
                  <a:pt x="8310" y="4907"/>
                </a:lnTo>
                <a:lnTo>
                  <a:pt x="8284" y="4871"/>
                </a:lnTo>
                <a:lnTo>
                  <a:pt x="8261" y="4838"/>
                </a:lnTo>
                <a:lnTo>
                  <a:pt x="8237" y="4808"/>
                </a:lnTo>
                <a:lnTo>
                  <a:pt x="8215" y="4780"/>
                </a:lnTo>
                <a:lnTo>
                  <a:pt x="8192" y="4754"/>
                </a:lnTo>
                <a:lnTo>
                  <a:pt x="8172" y="4733"/>
                </a:lnTo>
                <a:lnTo>
                  <a:pt x="8151" y="4715"/>
                </a:lnTo>
                <a:lnTo>
                  <a:pt x="8132" y="4700"/>
                </a:lnTo>
                <a:lnTo>
                  <a:pt x="8113" y="4715"/>
                </a:lnTo>
                <a:lnTo>
                  <a:pt x="8093" y="4733"/>
                </a:lnTo>
                <a:lnTo>
                  <a:pt x="8072" y="4754"/>
                </a:lnTo>
                <a:lnTo>
                  <a:pt x="8051" y="4780"/>
                </a:lnTo>
                <a:lnTo>
                  <a:pt x="8028" y="4808"/>
                </a:lnTo>
                <a:lnTo>
                  <a:pt x="8005" y="4838"/>
                </a:lnTo>
                <a:lnTo>
                  <a:pt x="7981" y="4871"/>
                </a:lnTo>
                <a:lnTo>
                  <a:pt x="7956" y="4907"/>
                </a:lnTo>
                <a:lnTo>
                  <a:pt x="7905" y="4981"/>
                </a:lnTo>
                <a:lnTo>
                  <a:pt x="7853" y="5061"/>
                </a:lnTo>
                <a:lnTo>
                  <a:pt x="7798" y="5145"/>
                </a:lnTo>
                <a:lnTo>
                  <a:pt x="7743" y="5229"/>
                </a:lnTo>
                <a:lnTo>
                  <a:pt x="7687" y="5311"/>
                </a:lnTo>
                <a:lnTo>
                  <a:pt x="7631" y="5390"/>
                </a:lnTo>
                <a:lnTo>
                  <a:pt x="7603" y="5428"/>
                </a:lnTo>
                <a:lnTo>
                  <a:pt x="7576" y="5462"/>
                </a:lnTo>
                <a:lnTo>
                  <a:pt x="7548" y="5496"/>
                </a:lnTo>
                <a:lnTo>
                  <a:pt x="7520" y="5527"/>
                </a:lnTo>
                <a:lnTo>
                  <a:pt x="7493" y="5556"/>
                </a:lnTo>
                <a:lnTo>
                  <a:pt x="7467" y="5581"/>
                </a:lnTo>
                <a:lnTo>
                  <a:pt x="7440" y="5603"/>
                </a:lnTo>
                <a:lnTo>
                  <a:pt x="7413" y="5622"/>
                </a:lnTo>
                <a:lnTo>
                  <a:pt x="7388" y="5637"/>
                </a:lnTo>
                <a:lnTo>
                  <a:pt x="7362" y="5648"/>
                </a:lnTo>
                <a:lnTo>
                  <a:pt x="7337" y="5656"/>
                </a:lnTo>
                <a:lnTo>
                  <a:pt x="7312" y="5657"/>
                </a:lnTo>
                <a:lnTo>
                  <a:pt x="6698" y="5657"/>
                </a:lnTo>
                <a:lnTo>
                  <a:pt x="6676" y="5657"/>
                </a:lnTo>
                <a:lnTo>
                  <a:pt x="6653" y="5655"/>
                </a:lnTo>
                <a:lnTo>
                  <a:pt x="6631" y="5650"/>
                </a:lnTo>
                <a:lnTo>
                  <a:pt x="6610" y="5644"/>
                </a:lnTo>
                <a:lnTo>
                  <a:pt x="6588" y="5637"/>
                </a:lnTo>
                <a:lnTo>
                  <a:pt x="6569" y="5628"/>
                </a:lnTo>
                <a:lnTo>
                  <a:pt x="6548" y="5618"/>
                </a:lnTo>
                <a:lnTo>
                  <a:pt x="6531" y="5606"/>
                </a:lnTo>
                <a:lnTo>
                  <a:pt x="6514" y="5594"/>
                </a:lnTo>
                <a:lnTo>
                  <a:pt x="6499" y="5580"/>
                </a:lnTo>
                <a:lnTo>
                  <a:pt x="6486" y="5565"/>
                </a:lnTo>
                <a:lnTo>
                  <a:pt x="6474" y="5548"/>
                </a:lnTo>
                <a:lnTo>
                  <a:pt x="6469" y="5541"/>
                </a:lnTo>
                <a:lnTo>
                  <a:pt x="6464" y="5532"/>
                </a:lnTo>
                <a:lnTo>
                  <a:pt x="6460" y="5523"/>
                </a:lnTo>
                <a:lnTo>
                  <a:pt x="6458" y="5514"/>
                </a:lnTo>
                <a:lnTo>
                  <a:pt x="6455" y="5504"/>
                </a:lnTo>
                <a:lnTo>
                  <a:pt x="6454" y="5495"/>
                </a:lnTo>
                <a:lnTo>
                  <a:pt x="6453" y="5485"/>
                </a:lnTo>
                <a:lnTo>
                  <a:pt x="6453" y="5475"/>
                </a:lnTo>
                <a:close/>
                <a:moveTo>
                  <a:pt x="2149" y="5475"/>
                </a:moveTo>
                <a:lnTo>
                  <a:pt x="2151" y="5466"/>
                </a:lnTo>
                <a:lnTo>
                  <a:pt x="2156" y="5453"/>
                </a:lnTo>
                <a:lnTo>
                  <a:pt x="2167" y="5434"/>
                </a:lnTo>
                <a:lnTo>
                  <a:pt x="2179" y="5412"/>
                </a:lnTo>
                <a:lnTo>
                  <a:pt x="2213" y="5357"/>
                </a:lnTo>
                <a:lnTo>
                  <a:pt x="2257" y="5288"/>
                </a:lnTo>
                <a:lnTo>
                  <a:pt x="2311" y="5210"/>
                </a:lnTo>
                <a:lnTo>
                  <a:pt x="2371" y="5122"/>
                </a:lnTo>
                <a:lnTo>
                  <a:pt x="2436" y="5030"/>
                </a:lnTo>
                <a:lnTo>
                  <a:pt x="2503" y="4933"/>
                </a:lnTo>
                <a:lnTo>
                  <a:pt x="2572" y="4837"/>
                </a:lnTo>
                <a:lnTo>
                  <a:pt x="2640" y="4742"/>
                </a:lnTo>
                <a:lnTo>
                  <a:pt x="2705" y="4650"/>
                </a:lnTo>
                <a:lnTo>
                  <a:pt x="2765" y="4567"/>
                </a:lnTo>
                <a:lnTo>
                  <a:pt x="2820" y="4493"/>
                </a:lnTo>
                <a:lnTo>
                  <a:pt x="2865" y="4430"/>
                </a:lnTo>
                <a:lnTo>
                  <a:pt x="2901" y="4382"/>
                </a:lnTo>
                <a:lnTo>
                  <a:pt x="2924" y="4350"/>
                </a:lnTo>
                <a:lnTo>
                  <a:pt x="2950" y="4316"/>
                </a:lnTo>
                <a:lnTo>
                  <a:pt x="2985" y="4265"/>
                </a:lnTo>
                <a:lnTo>
                  <a:pt x="3031" y="4200"/>
                </a:lnTo>
                <a:lnTo>
                  <a:pt x="3084" y="4124"/>
                </a:lnTo>
                <a:lnTo>
                  <a:pt x="3142" y="4039"/>
                </a:lnTo>
                <a:lnTo>
                  <a:pt x="3205" y="3949"/>
                </a:lnTo>
                <a:lnTo>
                  <a:pt x="3271" y="3856"/>
                </a:lnTo>
                <a:lnTo>
                  <a:pt x="3339" y="3760"/>
                </a:lnTo>
                <a:lnTo>
                  <a:pt x="3406" y="3668"/>
                </a:lnTo>
                <a:lnTo>
                  <a:pt x="3471" y="3579"/>
                </a:lnTo>
                <a:lnTo>
                  <a:pt x="3535" y="3497"/>
                </a:lnTo>
                <a:lnTo>
                  <a:pt x="3592" y="3423"/>
                </a:lnTo>
                <a:lnTo>
                  <a:pt x="3619" y="3390"/>
                </a:lnTo>
                <a:lnTo>
                  <a:pt x="3645" y="3362"/>
                </a:lnTo>
                <a:lnTo>
                  <a:pt x="3668" y="3337"/>
                </a:lnTo>
                <a:lnTo>
                  <a:pt x="3688" y="3314"/>
                </a:lnTo>
                <a:lnTo>
                  <a:pt x="3707" y="3298"/>
                </a:lnTo>
                <a:lnTo>
                  <a:pt x="3724" y="3285"/>
                </a:lnTo>
                <a:lnTo>
                  <a:pt x="3736" y="3277"/>
                </a:lnTo>
                <a:lnTo>
                  <a:pt x="3748" y="3274"/>
                </a:lnTo>
                <a:lnTo>
                  <a:pt x="3870" y="3274"/>
                </a:lnTo>
                <a:lnTo>
                  <a:pt x="3887" y="3276"/>
                </a:lnTo>
                <a:lnTo>
                  <a:pt x="3906" y="3284"/>
                </a:lnTo>
                <a:lnTo>
                  <a:pt x="3928" y="3296"/>
                </a:lnTo>
                <a:lnTo>
                  <a:pt x="3949" y="3313"/>
                </a:lnTo>
                <a:lnTo>
                  <a:pt x="3975" y="3333"/>
                </a:lnTo>
                <a:lnTo>
                  <a:pt x="4000" y="3357"/>
                </a:lnTo>
                <a:lnTo>
                  <a:pt x="4029" y="3385"/>
                </a:lnTo>
                <a:lnTo>
                  <a:pt x="4057" y="3416"/>
                </a:lnTo>
                <a:lnTo>
                  <a:pt x="4087" y="3449"/>
                </a:lnTo>
                <a:lnTo>
                  <a:pt x="4118" y="3485"/>
                </a:lnTo>
                <a:lnTo>
                  <a:pt x="4150" y="3523"/>
                </a:lnTo>
                <a:lnTo>
                  <a:pt x="4182" y="3564"/>
                </a:lnTo>
                <a:lnTo>
                  <a:pt x="4247" y="3649"/>
                </a:lnTo>
                <a:lnTo>
                  <a:pt x="4313" y="3739"/>
                </a:lnTo>
                <a:lnTo>
                  <a:pt x="4379" y="3830"/>
                </a:lnTo>
                <a:lnTo>
                  <a:pt x="4443" y="3921"/>
                </a:lnTo>
                <a:lnTo>
                  <a:pt x="4503" y="4010"/>
                </a:lnTo>
                <a:lnTo>
                  <a:pt x="4559" y="4094"/>
                </a:lnTo>
                <a:lnTo>
                  <a:pt x="4610" y="4170"/>
                </a:lnTo>
                <a:lnTo>
                  <a:pt x="4653" y="4236"/>
                </a:lnTo>
                <a:lnTo>
                  <a:pt x="4689" y="4290"/>
                </a:lnTo>
                <a:lnTo>
                  <a:pt x="4715" y="4330"/>
                </a:lnTo>
                <a:lnTo>
                  <a:pt x="4738" y="4363"/>
                </a:lnTo>
                <a:lnTo>
                  <a:pt x="4773" y="4412"/>
                </a:lnTo>
                <a:lnTo>
                  <a:pt x="4819" y="4476"/>
                </a:lnTo>
                <a:lnTo>
                  <a:pt x="4873" y="4550"/>
                </a:lnTo>
                <a:lnTo>
                  <a:pt x="4933" y="4633"/>
                </a:lnTo>
                <a:lnTo>
                  <a:pt x="4998" y="4723"/>
                </a:lnTo>
                <a:lnTo>
                  <a:pt x="5067" y="4817"/>
                </a:lnTo>
                <a:lnTo>
                  <a:pt x="5134" y="4910"/>
                </a:lnTo>
                <a:lnTo>
                  <a:pt x="5202" y="5005"/>
                </a:lnTo>
                <a:lnTo>
                  <a:pt x="5267" y="5096"/>
                </a:lnTo>
                <a:lnTo>
                  <a:pt x="5327" y="5180"/>
                </a:lnTo>
                <a:lnTo>
                  <a:pt x="5380" y="5258"/>
                </a:lnTo>
                <a:lnTo>
                  <a:pt x="5425" y="5324"/>
                </a:lnTo>
                <a:lnTo>
                  <a:pt x="5459" y="5377"/>
                </a:lnTo>
                <a:lnTo>
                  <a:pt x="5472" y="5397"/>
                </a:lnTo>
                <a:lnTo>
                  <a:pt x="5481" y="5414"/>
                </a:lnTo>
                <a:lnTo>
                  <a:pt x="5487" y="5426"/>
                </a:lnTo>
                <a:lnTo>
                  <a:pt x="5489" y="5434"/>
                </a:lnTo>
                <a:lnTo>
                  <a:pt x="5489" y="5515"/>
                </a:lnTo>
                <a:lnTo>
                  <a:pt x="5489" y="5522"/>
                </a:lnTo>
                <a:lnTo>
                  <a:pt x="5487" y="5529"/>
                </a:lnTo>
                <a:lnTo>
                  <a:pt x="5486" y="5535"/>
                </a:lnTo>
                <a:lnTo>
                  <a:pt x="5484" y="5542"/>
                </a:lnTo>
                <a:lnTo>
                  <a:pt x="5477" y="5554"/>
                </a:lnTo>
                <a:lnTo>
                  <a:pt x="5468" y="5568"/>
                </a:lnTo>
                <a:lnTo>
                  <a:pt x="5457" y="5580"/>
                </a:lnTo>
                <a:lnTo>
                  <a:pt x="5445" y="5593"/>
                </a:lnTo>
                <a:lnTo>
                  <a:pt x="5431" y="5603"/>
                </a:lnTo>
                <a:lnTo>
                  <a:pt x="5416" y="5613"/>
                </a:lnTo>
                <a:lnTo>
                  <a:pt x="5399" y="5623"/>
                </a:lnTo>
                <a:lnTo>
                  <a:pt x="5383" y="5632"/>
                </a:lnTo>
                <a:lnTo>
                  <a:pt x="5366" y="5639"/>
                </a:lnTo>
                <a:lnTo>
                  <a:pt x="5350" y="5646"/>
                </a:lnTo>
                <a:lnTo>
                  <a:pt x="5332" y="5651"/>
                </a:lnTo>
                <a:lnTo>
                  <a:pt x="5315" y="5655"/>
                </a:lnTo>
                <a:lnTo>
                  <a:pt x="5300" y="5657"/>
                </a:lnTo>
                <a:lnTo>
                  <a:pt x="5285" y="5657"/>
                </a:lnTo>
                <a:lnTo>
                  <a:pt x="4650" y="5657"/>
                </a:lnTo>
                <a:lnTo>
                  <a:pt x="4624" y="5656"/>
                </a:lnTo>
                <a:lnTo>
                  <a:pt x="4600" y="5648"/>
                </a:lnTo>
                <a:lnTo>
                  <a:pt x="4574" y="5637"/>
                </a:lnTo>
                <a:lnTo>
                  <a:pt x="4548" y="5622"/>
                </a:lnTo>
                <a:lnTo>
                  <a:pt x="4522" y="5603"/>
                </a:lnTo>
                <a:lnTo>
                  <a:pt x="4494" y="5580"/>
                </a:lnTo>
                <a:lnTo>
                  <a:pt x="4467" y="5554"/>
                </a:lnTo>
                <a:lnTo>
                  <a:pt x="4440" y="5527"/>
                </a:lnTo>
                <a:lnTo>
                  <a:pt x="4412" y="5495"/>
                </a:lnTo>
                <a:lnTo>
                  <a:pt x="4384" y="5462"/>
                </a:lnTo>
                <a:lnTo>
                  <a:pt x="4356" y="5426"/>
                </a:lnTo>
                <a:lnTo>
                  <a:pt x="4328" y="5388"/>
                </a:lnTo>
                <a:lnTo>
                  <a:pt x="4272" y="5310"/>
                </a:lnTo>
                <a:lnTo>
                  <a:pt x="4216" y="5227"/>
                </a:lnTo>
                <a:lnTo>
                  <a:pt x="4160" y="5144"/>
                </a:lnTo>
                <a:lnTo>
                  <a:pt x="4106" y="5060"/>
                </a:lnTo>
                <a:lnTo>
                  <a:pt x="4054" y="4980"/>
                </a:lnTo>
                <a:lnTo>
                  <a:pt x="4003" y="4904"/>
                </a:lnTo>
                <a:lnTo>
                  <a:pt x="3979" y="4870"/>
                </a:lnTo>
                <a:lnTo>
                  <a:pt x="3956" y="4837"/>
                </a:lnTo>
                <a:lnTo>
                  <a:pt x="3932" y="4806"/>
                </a:lnTo>
                <a:lnTo>
                  <a:pt x="3910" y="4779"/>
                </a:lnTo>
                <a:lnTo>
                  <a:pt x="3888" y="4753"/>
                </a:lnTo>
                <a:lnTo>
                  <a:pt x="3868" y="4733"/>
                </a:lnTo>
                <a:lnTo>
                  <a:pt x="3849" y="4714"/>
                </a:lnTo>
                <a:lnTo>
                  <a:pt x="3830" y="4700"/>
                </a:lnTo>
                <a:lnTo>
                  <a:pt x="3810" y="4715"/>
                </a:lnTo>
                <a:lnTo>
                  <a:pt x="3789" y="4733"/>
                </a:lnTo>
                <a:lnTo>
                  <a:pt x="3768" y="4756"/>
                </a:lnTo>
                <a:lnTo>
                  <a:pt x="3745" y="4781"/>
                </a:lnTo>
                <a:lnTo>
                  <a:pt x="3722" y="4809"/>
                </a:lnTo>
                <a:lnTo>
                  <a:pt x="3700" y="4839"/>
                </a:lnTo>
                <a:lnTo>
                  <a:pt x="3675" y="4872"/>
                </a:lnTo>
                <a:lnTo>
                  <a:pt x="3651" y="4908"/>
                </a:lnTo>
                <a:lnTo>
                  <a:pt x="3600" y="4983"/>
                </a:lnTo>
                <a:lnTo>
                  <a:pt x="3546" y="5063"/>
                </a:lnTo>
                <a:lnTo>
                  <a:pt x="3493" y="5146"/>
                </a:lnTo>
                <a:lnTo>
                  <a:pt x="3438" y="5230"/>
                </a:lnTo>
                <a:lnTo>
                  <a:pt x="3382" y="5312"/>
                </a:lnTo>
                <a:lnTo>
                  <a:pt x="3326" y="5391"/>
                </a:lnTo>
                <a:lnTo>
                  <a:pt x="3298" y="5428"/>
                </a:lnTo>
                <a:lnTo>
                  <a:pt x="3271" y="5463"/>
                </a:lnTo>
                <a:lnTo>
                  <a:pt x="3243" y="5496"/>
                </a:lnTo>
                <a:lnTo>
                  <a:pt x="3215" y="5528"/>
                </a:lnTo>
                <a:lnTo>
                  <a:pt x="3188" y="5556"/>
                </a:lnTo>
                <a:lnTo>
                  <a:pt x="3161" y="5581"/>
                </a:lnTo>
                <a:lnTo>
                  <a:pt x="3135" y="5604"/>
                </a:lnTo>
                <a:lnTo>
                  <a:pt x="3109" y="5622"/>
                </a:lnTo>
                <a:lnTo>
                  <a:pt x="3084" y="5637"/>
                </a:lnTo>
                <a:lnTo>
                  <a:pt x="3058" y="5648"/>
                </a:lnTo>
                <a:lnTo>
                  <a:pt x="3034" y="5656"/>
                </a:lnTo>
                <a:lnTo>
                  <a:pt x="3010" y="5657"/>
                </a:lnTo>
                <a:lnTo>
                  <a:pt x="2395" y="5657"/>
                </a:lnTo>
                <a:lnTo>
                  <a:pt x="2373" y="5657"/>
                </a:lnTo>
                <a:lnTo>
                  <a:pt x="2350" y="5655"/>
                </a:lnTo>
                <a:lnTo>
                  <a:pt x="2329" y="5650"/>
                </a:lnTo>
                <a:lnTo>
                  <a:pt x="2307" y="5644"/>
                </a:lnTo>
                <a:lnTo>
                  <a:pt x="2285" y="5637"/>
                </a:lnTo>
                <a:lnTo>
                  <a:pt x="2265" y="5628"/>
                </a:lnTo>
                <a:lnTo>
                  <a:pt x="2246" y="5618"/>
                </a:lnTo>
                <a:lnTo>
                  <a:pt x="2228" y="5606"/>
                </a:lnTo>
                <a:lnTo>
                  <a:pt x="2211" y="5594"/>
                </a:lnTo>
                <a:lnTo>
                  <a:pt x="2196" y="5580"/>
                </a:lnTo>
                <a:lnTo>
                  <a:pt x="2182" y="5565"/>
                </a:lnTo>
                <a:lnTo>
                  <a:pt x="2170" y="5548"/>
                </a:lnTo>
                <a:lnTo>
                  <a:pt x="2167" y="5541"/>
                </a:lnTo>
                <a:lnTo>
                  <a:pt x="2162" y="5532"/>
                </a:lnTo>
                <a:lnTo>
                  <a:pt x="2158" y="5523"/>
                </a:lnTo>
                <a:lnTo>
                  <a:pt x="2155" y="5514"/>
                </a:lnTo>
                <a:lnTo>
                  <a:pt x="2153" y="5504"/>
                </a:lnTo>
                <a:lnTo>
                  <a:pt x="2151" y="5495"/>
                </a:lnTo>
                <a:lnTo>
                  <a:pt x="2150" y="5485"/>
                </a:lnTo>
                <a:lnTo>
                  <a:pt x="2149" y="5475"/>
                </a:lnTo>
                <a:close/>
                <a:moveTo>
                  <a:pt x="12927" y="2602"/>
                </a:moveTo>
                <a:lnTo>
                  <a:pt x="12927" y="2594"/>
                </a:lnTo>
                <a:lnTo>
                  <a:pt x="12928" y="2586"/>
                </a:lnTo>
                <a:lnTo>
                  <a:pt x="12931" y="2578"/>
                </a:lnTo>
                <a:lnTo>
                  <a:pt x="12934" y="2570"/>
                </a:lnTo>
                <a:lnTo>
                  <a:pt x="12937" y="2564"/>
                </a:lnTo>
                <a:lnTo>
                  <a:pt x="12941" y="2556"/>
                </a:lnTo>
                <a:lnTo>
                  <a:pt x="12946" y="2550"/>
                </a:lnTo>
                <a:lnTo>
                  <a:pt x="12951" y="2542"/>
                </a:lnTo>
                <a:lnTo>
                  <a:pt x="12964" y="2529"/>
                </a:lnTo>
                <a:lnTo>
                  <a:pt x="12978" y="2518"/>
                </a:lnTo>
                <a:lnTo>
                  <a:pt x="12995" y="2508"/>
                </a:lnTo>
                <a:lnTo>
                  <a:pt x="13013" y="2498"/>
                </a:lnTo>
                <a:lnTo>
                  <a:pt x="13032" y="2489"/>
                </a:lnTo>
                <a:lnTo>
                  <a:pt x="13052" y="2481"/>
                </a:lnTo>
                <a:lnTo>
                  <a:pt x="13073" y="2475"/>
                </a:lnTo>
                <a:lnTo>
                  <a:pt x="13093" y="2470"/>
                </a:lnTo>
                <a:lnTo>
                  <a:pt x="13113" y="2465"/>
                </a:lnTo>
                <a:lnTo>
                  <a:pt x="13134" y="2462"/>
                </a:lnTo>
                <a:lnTo>
                  <a:pt x="13154" y="2460"/>
                </a:lnTo>
                <a:lnTo>
                  <a:pt x="13173" y="2460"/>
                </a:lnTo>
                <a:lnTo>
                  <a:pt x="13685" y="2460"/>
                </a:lnTo>
                <a:lnTo>
                  <a:pt x="13724" y="2461"/>
                </a:lnTo>
                <a:lnTo>
                  <a:pt x="13762" y="2467"/>
                </a:lnTo>
                <a:lnTo>
                  <a:pt x="13799" y="2479"/>
                </a:lnTo>
                <a:lnTo>
                  <a:pt x="13835" y="2493"/>
                </a:lnTo>
                <a:lnTo>
                  <a:pt x="13870" y="2509"/>
                </a:lnTo>
                <a:lnTo>
                  <a:pt x="13903" y="2531"/>
                </a:lnTo>
                <a:lnTo>
                  <a:pt x="13935" y="2553"/>
                </a:lnTo>
                <a:lnTo>
                  <a:pt x="13967" y="2580"/>
                </a:lnTo>
                <a:lnTo>
                  <a:pt x="13997" y="2609"/>
                </a:lnTo>
                <a:lnTo>
                  <a:pt x="14026" y="2640"/>
                </a:lnTo>
                <a:lnTo>
                  <a:pt x="14056" y="2674"/>
                </a:lnTo>
                <a:lnTo>
                  <a:pt x="14084" y="2708"/>
                </a:lnTo>
                <a:lnTo>
                  <a:pt x="14111" y="2745"/>
                </a:lnTo>
                <a:lnTo>
                  <a:pt x="14137" y="2783"/>
                </a:lnTo>
                <a:lnTo>
                  <a:pt x="14164" y="2821"/>
                </a:lnTo>
                <a:lnTo>
                  <a:pt x="14190" y="2862"/>
                </a:lnTo>
                <a:lnTo>
                  <a:pt x="14241" y="2943"/>
                </a:lnTo>
                <a:lnTo>
                  <a:pt x="14290" y="3024"/>
                </a:lnTo>
                <a:lnTo>
                  <a:pt x="14339" y="3104"/>
                </a:lnTo>
                <a:lnTo>
                  <a:pt x="14387" y="3181"/>
                </a:lnTo>
                <a:lnTo>
                  <a:pt x="14412" y="3218"/>
                </a:lnTo>
                <a:lnTo>
                  <a:pt x="14436" y="3252"/>
                </a:lnTo>
                <a:lnTo>
                  <a:pt x="14460" y="3285"/>
                </a:lnTo>
                <a:lnTo>
                  <a:pt x="14484" y="3317"/>
                </a:lnTo>
                <a:lnTo>
                  <a:pt x="14510" y="3346"/>
                </a:lnTo>
                <a:lnTo>
                  <a:pt x="14535" y="3372"/>
                </a:lnTo>
                <a:lnTo>
                  <a:pt x="14561" y="3397"/>
                </a:lnTo>
                <a:lnTo>
                  <a:pt x="14586" y="3417"/>
                </a:lnTo>
                <a:lnTo>
                  <a:pt x="14611" y="3399"/>
                </a:lnTo>
                <a:lnTo>
                  <a:pt x="14635" y="3378"/>
                </a:lnTo>
                <a:lnTo>
                  <a:pt x="14659" y="3353"/>
                </a:lnTo>
                <a:lnTo>
                  <a:pt x="14683" y="3327"/>
                </a:lnTo>
                <a:lnTo>
                  <a:pt x="14707" y="3296"/>
                </a:lnTo>
                <a:lnTo>
                  <a:pt x="14732" y="3265"/>
                </a:lnTo>
                <a:lnTo>
                  <a:pt x="14756" y="3230"/>
                </a:lnTo>
                <a:lnTo>
                  <a:pt x="14781" y="3195"/>
                </a:lnTo>
                <a:lnTo>
                  <a:pt x="14831" y="3119"/>
                </a:lnTo>
                <a:lnTo>
                  <a:pt x="14881" y="3039"/>
                </a:lnTo>
                <a:lnTo>
                  <a:pt x="14932" y="2957"/>
                </a:lnTo>
                <a:lnTo>
                  <a:pt x="14984" y="2874"/>
                </a:lnTo>
                <a:lnTo>
                  <a:pt x="15011" y="2834"/>
                </a:lnTo>
                <a:lnTo>
                  <a:pt x="15036" y="2793"/>
                </a:lnTo>
                <a:lnTo>
                  <a:pt x="15065" y="2755"/>
                </a:lnTo>
                <a:lnTo>
                  <a:pt x="15091" y="2717"/>
                </a:lnTo>
                <a:lnTo>
                  <a:pt x="15118" y="2682"/>
                </a:lnTo>
                <a:lnTo>
                  <a:pt x="15146" y="2647"/>
                </a:lnTo>
                <a:lnTo>
                  <a:pt x="15175" y="2614"/>
                </a:lnTo>
                <a:lnTo>
                  <a:pt x="15204" y="2585"/>
                </a:lnTo>
                <a:lnTo>
                  <a:pt x="15233" y="2557"/>
                </a:lnTo>
                <a:lnTo>
                  <a:pt x="15262" y="2533"/>
                </a:lnTo>
                <a:lnTo>
                  <a:pt x="15292" y="2512"/>
                </a:lnTo>
                <a:lnTo>
                  <a:pt x="15322" y="2494"/>
                </a:lnTo>
                <a:lnTo>
                  <a:pt x="15353" y="2479"/>
                </a:lnTo>
                <a:lnTo>
                  <a:pt x="15383" y="2469"/>
                </a:lnTo>
                <a:lnTo>
                  <a:pt x="15415" y="2462"/>
                </a:lnTo>
                <a:lnTo>
                  <a:pt x="15447" y="2460"/>
                </a:lnTo>
                <a:lnTo>
                  <a:pt x="15980" y="2460"/>
                </a:lnTo>
                <a:lnTo>
                  <a:pt x="16007" y="2460"/>
                </a:lnTo>
                <a:lnTo>
                  <a:pt x="16034" y="2462"/>
                </a:lnTo>
                <a:lnTo>
                  <a:pt x="16059" y="2465"/>
                </a:lnTo>
                <a:lnTo>
                  <a:pt x="16085" y="2470"/>
                </a:lnTo>
                <a:lnTo>
                  <a:pt x="16109" y="2475"/>
                </a:lnTo>
                <a:lnTo>
                  <a:pt x="16133" y="2482"/>
                </a:lnTo>
                <a:lnTo>
                  <a:pt x="16156" y="2491"/>
                </a:lnTo>
                <a:lnTo>
                  <a:pt x="16177" y="2501"/>
                </a:lnTo>
                <a:lnTo>
                  <a:pt x="16196" y="2513"/>
                </a:lnTo>
                <a:lnTo>
                  <a:pt x="16214" y="2527"/>
                </a:lnTo>
                <a:lnTo>
                  <a:pt x="16221" y="2534"/>
                </a:lnTo>
                <a:lnTo>
                  <a:pt x="16229" y="2542"/>
                </a:lnTo>
                <a:lnTo>
                  <a:pt x="16236" y="2550"/>
                </a:lnTo>
                <a:lnTo>
                  <a:pt x="16242" y="2559"/>
                </a:lnTo>
                <a:lnTo>
                  <a:pt x="16248" y="2567"/>
                </a:lnTo>
                <a:lnTo>
                  <a:pt x="16253" y="2576"/>
                </a:lnTo>
                <a:lnTo>
                  <a:pt x="16257" y="2586"/>
                </a:lnTo>
                <a:lnTo>
                  <a:pt x="16261" y="2597"/>
                </a:lnTo>
                <a:lnTo>
                  <a:pt x="16263" y="2608"/>
                </a:lnTo>
                <a:lnTo>
                  <a:pt x="16266" y="2619"/>
                </a:lnTo>
                <a:lnTo>
                  <a:pt x="16267" y="2631"/>
                </a:lnTo>
                <a:lnTo>
                  <a:pt x="16267" y="2642"/>
                </a:lnTo>
                <a:lnTo>
                  <a:pt x="16265" y="2652"/>
                </a:lnTo>
                <a:lnTo>
                  <a:pt x="16259" y="2666"/>
                </a:lnTo>
                <a:lnTo>
                  <a:pt x="16251" y="2684"/>
                </a:lnTo>
                <a:lnTo>
                  <a:pt x="16238" y="2707"/>
                </a:lnTo>
                <a:lnTo>
                  <a:pt x="16203" y="2763"/>
                </a:lnTo>
                <a:lnTo>
                  <a:pt x="16159" y="2831"/>
                </a:lnTo>
                <a:lnTo>
                  <a:pt x="16105" y="2911"/>
                </a:lnTo>
                <a:lnTo>
                  <a:pt x="16044" y="2997"/>
                </a:lnTo>
                <a:lnTo>
                  <a:pt x="15979" y="3090"/>
                </a:lnTo>
                <a:lnTo>
                  <a:pt x="15911" y="3186"/>
                </a:lnTo>
                <a:lnTo>
                  <a:pt x="15842" y="3282"/>
                </a:lnTo>
                <a:lnTo>
                  <a:pt x="15774" y="3378"/>
                </a:lnTo>
                <a:lnTo>
                  <a:pt x="15709" y="3468"/>
                </a:lnTo>
                <a:lnTo>
                  <a:pt x="15647" y="3553"/>
                </a:lnTo>
                <a:lnTo>
                  <a:pt x="15592" y="3629"/>
                </a:lnTo>
                <a:lnTo>
                  <a:pt x="15545" y="3693"/>
                </a:lnTo>
                <a:lnTo>
                  <a:pt x="15508" y="3744"/>
                </a:lnTo>
                <a:lnTo>
                  <a:pt x="15484" y="3779"/>
                </a:lnTo>
                <a:lnTo>
                  <a:pt x="15457" y="3820"/>
                </a:lnTo>
                <a:lnTo>
                  <a:pt x="15422" y="3875"/>
                </a:lnTo>
                <a:lnTo>
                  <a:pt x="15378" y="3940"/>
                </a:lnTo>
                <a:lnTo>
                  <a:pt x="15327" y="4018"/>
                </a:lnTo>
                <a:lnTo>
                  <a:pt x="15270" y="4102"/>
                </a:lnTo>
                <a:lnTo>
                  <a:pt x="15209" y="4192"/>
                </a:lnTo>
                <a:lnTo>
                  <a:pt x="15145" y="4283"/>
                </a:lnTo>
                <a:lnTo>
                  <a:pt x="15079" y="4375"/>
                </a:lnTo>
                <a:lnTo>
                  <a:pt x="15011" y="4465"/>
                </a:lnTo>
                <a:lnTo>
                  <a:pt x="14945" y="4552"/>
                </a:lnTo>
                <a:lnTo>
                  <a:pt x="14911" y="4592"/>
                </a:lnTo>
                <a:lnTo>
                  <a:pt x="14880" y="4630"/>
                </a:lnTo>
                <a:lnTo>
                  <a:pt x="14849" y="4667"/>
                </a:lnTo>
                <a:lnTo>
                  <a:pt x="14818" y="4701"/>
                </a:lnTo>
                <a:lnTo>
                  <a:pt x="14789" y="4732"/>
                </a:lnTo>
                <a:lnTo>
                  <a:pt x="14761" y="4760"/>
                </a:lnTo>
                <a:lnTo>
                  <a:pt x="14734" y="4784"/>
                </a:lnTo>
                <a:lnTo>
                  <a:pt x="14710" y="4804"/>
                </a:lnTo>
                <a:lnTo>
                  <a:pt x="14686" y="4820"/>
                </a:lnTo>
                <a:lnTo>
                  <a:pt x="14664" y="4833"/>
                </a:lnTo>
                <a:lnTo>
                  <a:pt x="14645" y="4841"/>
                </a:lnTo>
                <a:lnTo>
                  <a:pt x="14628" y="4843"/>
                </a:lnTo>
                <a:lnTo>
                  <a:pt x="14546" y="4843"/>
                </a:lnTo>
                <a:lnTo>
                  <a:pt x="14529" y="4841"/>
                </a:lnTo>
                <a:lnTo>
                  <a:pt x="14509" y="4833"/>
                </a:lnTo>
                <a:lnTo>
                  <a:pt x="14487" y="4820"/>
                </a:lnTo>
                <a:lnTo>
                  <a:pt x="14464" y="4804"/>
                </a:lnTo>
                <a:lnTo>
                  <a:pt x="14440" y="4784"/>
                </a:lnTo>
                <a:lnTo>
                  <a:pt x="14413" y="4760"/>
                </a:lnTo>
                <a:lnTo>
                  <a:pt x="14386" y="4732"/>
                </a:lnTo>
                <a:lnTo>
                  <a:pt x="14357" y="4700"/>
                </a:lnTo>
                <a:lnTo>
                  <a:pt x="14327" y="4666"/>
                </a:lnTo>
                <a:lnTo>
                  <a:pt x="14297" y="4630"/>
                </a:lnTo>
                <a:lnTo>
                  <a:pt x="14265" y="4591"/>
                </a:lnTo>
                <a:lnTo>
                  <a:pt x="14233" y="4550"/>
                </a:lnTo>
                <a:lnTo>
                  <a:pt x="14168" y="4464"/>
                </a:lnTo>
                <a:lnTo>
                  <a:pt x="14103" y="4373"/>
                </a:lnTo>
                <a:lnTo>
                  <a:pt x="14037" y="4280"/>
                </a:lnTo>
                <a:lnTo>
                  <a:pt x="13974" y="4189"/>
                </a:lnTo>
                <a:lnTo>
                  <a:pt x="13913" y="4099"/>
                </a:lnTo>
                <a:lnTo>
                  <a:pt x="13857" y="4014"/>
                </a:lnTo>
                <a:lnTo>
                  <a:pt x="13805" y="3938"/>
                </a:lnTo>
                <a:lnTo>
                  <a:pt x="13760" y="3871"/>
                </a:lnTo>
                <a:lnTo>
                  <a:pt x="13723" y="3815"/>
                </a:lnTo>
                <a:lnTo>
                  <a:pt x="13694" y="3776"/>
                </a:lnTo>
                <a:lnTo>
                  <a:pt x="13668" y="3740"/>
                </a:lnTo>
                <a:lnTo>
                  <a:pt x="13631" y="3691"/>
                </a:lnTo>
                <a:lnTo>
                  <a:pt x="13584" y="3627"/>
                </a:lnTo>
                <a:lnTo>
                  <a:pt x="13530" y="3554"/>
                </a:lnTo>
                <a:lnTo>
                  <a:pt x="13469" y="3471"/>
                </a:lnTo>
                <a:lnTo>
                  <a:pt x="13405" y="3383"/>
                </a:lnTo>
                <a:lnTo>
                  <a:pt x="13338" y="3289"/>
                </a:lnTo>
                <a:lnTo>
                  <a:pt x="13272" y="3195"/>
                </a:lnTo>
                <a:lnTo>
                  <a:pt x="13205" y="3100"/>
                </a:lnTo>
                <a:lnTo>
                  <a:pt x="13143" y="3009"/>
                </a:lnTo>
                <a:lnTo>
                  <a:pt x="13084" y="2922"/>
                </a:lnTo>
                <a:lnTo>
                  <a:pt x="13032" y="2843"/>
                </a:lnTo>
                <a:lnTo>
                  <a:pt x="13009" y="2807"/>
                </a:lnTo>
                <a:lnTo>
                  <a:pt x="12988" y="2773"/>
                </a:lnTo>
                <a:lnTo>
                  <a:pt x="12971" y="2742"/>
                </a:lnTo>
                <a:lnTo>
                  <a:pt x="12955" y="2714"/>
                </a:lnTo>
                <a:lnTo>
                  <a:pt x="12944" y="2690"/>
                </a:lnTo>
                <a:lnTo>
                  <a:pt x="12935" y="2670"/>
                </a:lnTo>
                <a:lnTo>
                  <a:pt x="12928" y="2655"/>
                </a:lnTo>
                <a:lnTo>
                  <a:pt x="12927" y="2642"/>
                </a:lnTo>
                <a:lnTo>
                  <a:pt x="12927" y="2602"/>
                </a:lnTo>
                <a:close/>
                <a:moveTo>
                  <a:pt x="8625" y="2602"/>
                </a:moveTo>
                <a:lnTo>
                  <a:pt x="8625" y="2594"/>
                </a:lnTo>
                <a:lnTo>
                  <a:pt x="8626" y="2586"/>
                </a:lnTo>
                <a:lnTo>
                  <a:pt x="8628" y="2578"/>
                </a:lnTo>
                <a:lnTo>
                  <a:pt x="8631" y="2570"/>
                </a:lnTo>
                <a:lnTo>
                  <a:pt x="8635" y="2564"/>
                </a:lnTo>
                <a:lnTo>
                  <a:pt x="8639" y="2556"/>
                </a:lnTo>
                <a:lnTo>
                  <a:pt x="8644" y="2550"/>
                </a:lnTo>
                <a:lnTo>
                  <a:pt x="8649" y="2542"/>
                </a:lnTo>
                <a:lnTo>
                  <a:pt x="8661" y="2529"/>
                </a:lnTo>
                <a:lnTo>
                  <a:pt x="8676" y="2518"/>
                </a:lnTo>
                <a:lnTo>
                  <a:pt x="8692" y="2508"/>
                </a:lnTo>
                <a:lnTo>
                  <a:pt x="8710" y="2498"/>
                </a:lnTo>
                <a:lnTo>
                  <a:pt x="8729" y="2489"/>
                </a:lnTo>
                <a:lnTo>
                  <a:pt x="8748" y="2481"/>
                </a:lnTo>
                <a:lnTo>
                  <a:pt x="8769" y="2475"/>
                </a:lnTo>
                <a:lnTo>
                  <a:pt x="8790" y="2470"/>
                </a:lnTo>
                <a:lnTo>
                  <a:pt x="8811" y="2465"/>
                </a:lnTo>
                <a:lnTo>
                  <a:pt x="8831" y="2462"/>
                </a:lnTo>
                <a:lnTo>
                  <a:pt x="8852" y="2460"/>
                </a:lnTo>
                <a:lnTo>
                  <a:pt x="8871" y="2460"/>
                </a:lnTo>
                <a:lnTo>
                  <a:pt x="9382" y="2460"/>
                </a:lnTo>
                <a:lnTo>
                  <a:pt x="9410" y="2460"/>
                </a:lnTo>
                <a:lnTo>
                  <a:pt x="9436" y="2462"/>
                </a:lnTo>
                <a:lnTo>
                  <a:pt x="9460" y="2466"/>
                </a:lnTo>
                <a:lnTo>
                  <a:pt x="9484" y="2470"/>
                </a:lnTo>
                <a:lnTo>
                  <a:pt x="9507" y="2476"/>
                </a:lnTo>
                <a:lnTo>
                  <a:pt x="9527" y="2484"/>
                </a:lnTo>
                <a:lnTo>
                  <a:pt x="9548" y="2491"/>
                </a:lnTo>
                <a:lnTo>
                  <a:pt x="9568" y="2500"/>
                </a:lnTo>
                <a:lnTo>
                  <a:pt x="9586" y="2510"/>
                </a:lnTo>
                <a:lnTo>
                  <a:pt x="9604" y="2522"/>
                </a:lnTo>
                <a:lnTo>
                  <a:pt x="9620" y="2534"/>
                </a:lnTo>
                <a:lnTo>
                  <a:pt x="9637" y="2547"/>
                </a:lnTo>
                <a:lnTo>
                  <a:pt x="9652" y="2561"/>
                </a:lnTo>
                <a:lnTo>
                  <a:pt x="9668" y="2575"/>
                </a:lnTo>
                <a:lnTo>
                  <a:pt x="9682" y="2590"/>
                </a:lnTo>
                <a:lnTo>
                  <a:pt x="9696" y="2605"/>
                </a:lnTo>
                <a:lnTo>
                  <a:pt x="9721" y="2638"/>
                </a:lnTo>
                <a:lnTo>
                  <a:pt x="9747" y="2673"/>
                </a:lnTo>
                <a:lnTo>
                  <a:pt x="9771" y="2708"/>
                </a:lnTo>
                <a:lnTo>
                  <a:pt x="9794" y="2745"/>
                </a:lnTo>
                <a:lnTo>
                  <a:pt x="9817" y="2782"/>
                </a:lnTo>
                <a:lnTo>
                  <a:pt x="9841" y="2818"/>
                </a:lnTo>
                <a:lnTo>
                  <a:pt x="9865" y="2855"/>
                </a:lnTo>
                <a:lnTo>
                  <a:pt x="9891" y="2891"/>
                </a:lnTo>
                <a:lnTo>
                  <a:pt x="9927" y="2940"/>
                </a:lnTo>
                <a:lnTo>
                  <a:pt x="9975" y="3009"/>
                </a:lnTo>
                <a:lnTo>
                  <a:pt x="10031" y="3088"/>
                </a:lnTo>
                <a:lnTo>
                  <a:pt x="10091" y="3175"/>
                </a:lnTo>
                <a:lnTo>
                  <a:pt x="10150" y="3257"/>
                </a:lnTo>
                <a:lnTo>
                  <a:pt x="10205" y="3329"/>
                </a:lnTo>
                <a:lnTo>
                  <a:pt x="10229" y="3360"/>
                </a:lnTo>
                <a:lnTo>
                  <a:pt x="10250" y="3385"/>
                </a:lnTo>
                <a:lnTo>
                  <a:pt x="10270" y="3404"/>
                </a:lnTo>
                <a:lnTo>
                  <a:pt x="10284" y="3417"/>
                </a:lnTo>
                <a:lnTo>
                  <a:pt x="10308" y="3399"/>
                </a:lnTo>
                <a:lnTo>
                  <a:pt x="10332" y="3378"/>
                </a:lnTo>
                <a:lnTo>
                  <a:pt x="10356" y="3353"/>
                </a:lnTo>
                <a:lnTo>
                  <a:pt x="10381" y="3327"/>
                </a:lnTo>
                <a:lnTo>
                  <a:pt x="10405" y="3296"/>
                </a:lnTo>
                <a:lnTo>
                  <a:pt x="10429" y="3265"/>
                </a:lnTo>
                <a:lnTo>
                  <a:pt x="10453" y="3230"/>
                </a:lnTo>
                <a:lnTo>
                  <a:pt x="10477" y="3195"/>
                </a:lnTo>
                <a:lnTo>
                  <a:pt x="10527" y="3119"/>
                </a:lnTo>
                <a:lnTo>
                  <a:pt x="10577" y="3039"/>
                </a:lnTo>
                <a:lnTo>
                  <a:pt x="10628" y="2957"/>
                </a:lnTo>
                <a:lnTo>
                  <a:pt x="10680" y="2874"/>
                </a:lnTo>
                <a:lnTo>
                  <a:pt x="10706" y="2834"/>
                </a:lnTo>
                <a:lnTo>
                  <a:pt x="10733" y="2793"/>
                </a:lnTo>
                <a:lnTo>
                  <a:pt x="10759" y="2755"/>
                </a:lnTo>
                <a:lnTo>
                  <a:pt x="10786" y="2717"/>
                </a:lnTo>
                <a:lnTo>
                  <a:pt x="10814" y="2682"/>
                </a:lnTo>
                <a:lnTo>
                  <a:pt x="10842" y="2647"/>
                </a:lnTo>
                <a:lnTo>
                  <a:pt x="10870" y="2614"/>
                </a:lnTo>
                <a:lnTo>
                  <a:pt x="10898" y="2585"/>
                </a:lnTo>
                <a:lnTo>
                  <a:pt x="10928" y="2557"/>
                </a:lnTo>
                <a:lnTo>
                  <a:pt x="10957" y="2533"/>
                </a:lnTo>
                <a:lnTo>
                  <a:pt x="10988" y="2512"/>
                </a:lnTo>
                <a:lnTo>
                  <a:pt x="11018" y="2494"/>
                </a:lnTo>
                <a:lnTo>
                  <a:pt x="11049" y="2479"/>
                </a:lnTo>
                <a:lnTo>
                  <a:pt x="11079" y="2469"/>
                </a:lnTo>
                <a:lnTo>
                  <a:pt x="11113" y="2462"/>
                </a:lnTo>
                <a:lnTo>
                  <a:pt x="11144" y="2460"/>
                </a:lnTo>
                <a:lnTo>
                  <a:pt x="11677" y="2460"/>
                </a:lnTo>
                <a:lnTo>
                  <a:pt x="11703" y="2460"/>
                </a:lnTo>
                <a:lnTo>
                  <a:pt x="11730" y="2462"/>
                </a:lnTo>
                <a:lnTo>
                  <a:pt x="11755" y="2465"/>
                </a:lnTo>
                <a:lnTo>
                  <a:pt x="11781" y="2470"/>
                </a:lnTo>
                <a:lnTo>
                  <a:pt x="11805" y="2476"/>
                </a:lnTo>
                <a:lnTo>
                  <a:pt x="11829" y="2484"/>
                </a:lnTo>
                <a:lnTo>
                  <a:pt x="11851" y="2493"/>
                </a:lnTo>
                <a:lnTo>
                  <a:pt x="11873" y="2503"/>
                </a:lnTo>
                <a:lnTo>
                  <a:pt x="11892" y="2515"/>
                </a:lnTo>
                <a:lnTo>
                  <a:pt x="11910" y="2528"/>
                </a:lnTo>
                <a:lnTo>
                  <a:pt x="11918" y="2536"/>
                </a:lnTo>
                <a:lnTo>
                  <a:pt x="11925" y="2543"/>
                </a:lnTo>
                <a:lnTo>
                  <a:pt x="11933" y="2552"/>
                </a:lnTo>
                <a:lnTo>
                  <a:pt x="11939" y="2560"/>
                </a:lnTo>
                <a:lnTo>
                  <a:pt x="11944" y="2569"/>
                </a:lnTo>
                <a:lnTo>
                  <a:pt x="11949" y="2579"/>
                </a:lnTo>
                <a:lnTo>
                  <a:pt x="11954" y="2588"/>
                </a:lnTo>
                <a:lnTo>
                  <a:pt x="11958" y="2598"/>
                </a:lnTo>
                <a:lnTo>
                  <a:pt x="11961" y="2609"/>
                </a:lnTo>
                <a:lnTo>
                  <a:pt x="11962" y="2619"/>
                </a:lnTo>
                <a:lnTo>
                  <a:pt x="11963" y="2631"/>
                </a:lnTo>
                <a:lnTo>
                  <a:pt x="11964" y="2642"/>
                </a:lnTo>
                <a:lnTo>
                  <a:pt x="11962" y="2651"/>
                </a:lnTo>
                <a:lnTo>
                  <a:pt x="11957" y="2664"/>
                </a:lnTo>
                <a:lnTo>
                  <a:pt x="11947" y="2682"/>
                </a:lnTo>
                <a:lnTo>
                  <a:pt x="11934" y="2703"/>
                </a:lnTo>
                <a:lnTo>
                  <a:pt x="11899" y="2759"/>
                </a:lnTo>
                <a:lnTo>
                  <a:pt x="11855" y="2829"/>
                </a:lnTo>
                <a:lnTo>
                  <a:pt x="11800" y="2908"/>
                </a:lnTo>
                <a:lnTo>
                  <a:pt x="11740" y="2997"/>
                </a:lnTo>
                <a:lnTo>
                  <a:pt x="11674" y="3091"/>
                </a:lnTo>
                <a:lnTo>
                  <a:pt x="11606" y="3189"/>
                </a:lnTo>
                <a:lnTo>
                  <a:pt x="11536" y="3288"/>
                </a:lnTo>
                <a:lnTo>
                  <a:pt x="11467" y="3383"/>
                </a:lnTo>
                <a:lnTo>
                  <a:pt x="11402" y="3475"/>
                </a:lnTo>
                <a:lnTo>
                  <a:pt x="11341" y="3560"/>
                </a:lnTo>
                <a:lnTo>
                  <a:pt x="11286" y="3635"/>
                </a:lnTo>
                <a:lnTo>
                  <a:pt x="11240" y="3698"/>
                </a:lnTo>
                <a:lnTo>
                  <a:pt x="11203" y="3747"/>
                </a:lnTo>
                <a:lnTo>
                  <a:pt x="11180" y="3778"/>
                </a:lnTo>
                <a:lnTo>
                  <a:pt x="11150" y="3819"/>
                </a:lnTo>
                <a:lnTo>
                  <a:pt x="11113" y="3873"/>
                </a:lnTo>
                <a:lnTo>
                  <a:pt x="11067" y="3940"/>
                </a:lnTo>
                <a:lnTo>
                  <a:pt x="11016" y="4018"/>
                </a:lnTo>
                <a:lnTo>
                  <a:pt x="10959" y="4103"/>
                </a:lnTo>
                <a:lnTo>
                  <a:pt x="10900" y="4192"/>
                </a:lnTo>
                <a:lnTo>
                  <a:pt x="10836" y="4284"/>
                </a:lnTo>
                <a:lnTo>
                  <a:pt x="10772" y="4375"/>
                </a:lnTo>
                <a:lnTo>
                  <a:pt x="10707" y="4467"/>
                </a:lnTo>
                <a:lnTo>
                  <a:pt x="10642" y="4552"/>
                </a:lnTo>
                <a:lnTo>
                  <a:pt x="10610" y="4592"/>
                </a:lnTo>
                <a:lnTo>
                  <a:pt x="10578" y="4631"/>
                </a:lnTo>
                <a:lnTo>
                  <a:pt x="10548" y="4667"/>
                </a:lnTo>
                <a:lnTo>
                  <a:pt x="10518" y="4701"/>
                </a:lnTo>
                <a:lnTo>
                  <a:pt x="10489" y="4732"/>
                </a:lnTo>
                <a:lnTo>
                  <a:pt x="10461" y="4760"/>
                </a:lnTo>
                <a:lnTo>
                  <a:pt x="10435" y="4784"/>
                </a:lnTo>
                <a:lnTo>
                  <a:pt x="10410" y="4804"/>
                </a:lnTo>
                <a:lnTo>
                  <a:pt x="10386" y="4820"/>
                </a:lnTo>
                <a:lnTo>
                  <a:pt x="10364" y="4833"/>
                </a:lnTo>
                <a:lnTo>
                  <a:pt x="10344" y="4841"/>
                </a:lnTo>
                <a:lnTo>
                  <a:pt x="10324" y="4843"/>
                </a:lnTo>
                <a:lnTo>
                  <a:pt x="10243" y="4843"/>
                </a:lnTo>
                <a:lnTo>
                  <a:pt x="10226" y="4841"/>
                </a:lnTo>
                <a:lnTo>
                  <a:pt x="10207" y="4833"/>
                </a:lnTo>
                <a:lnTo>
                  <a:pt x="10185" y="4820"/>
                </a:lnTo>
                <a:lnTo>
                  <a:pt x="10164" y="4804"/>
                </a:lnTo>
                <a:lnTo>
                  <a:pt x="10138" y="4784"/>
                </a:lnTo>
                <a:lnTo>
                  <a:pt x="10113" y="4760"/>
                </a:lnTo>
                <a:lnTo>
                  <a:pt x="10085" y="4733"/>
                </a:lnTo>
                <a:lnTo>
                  <a:pt x="10057" y="4701"/>
                </a:lnTo>
                <a:lnTo>
                  <a:pt x="10026" y="4668"/>
                </a:lnTo>
                <a:lnTo>
                  <a:pt x="9995" y="4631"/>
                </a:lnTo>
                <a:lnTo>
                  <a:pt x="9964" y="4593"/>
                </a:lnTo>
                <a:lnTo>
                  <a:pt x="9932" y="4553"/>
                </a:lnTo>
                <a:lnTo>
                  <a:pt x="9867" y="4468"/>
                </a:lnTo>
                <a:lnTo>
                  <a:pt x="9800" y="4378"/>
                </a:lnTo>
                <a:lnTo>
                  <a:pt x="9734" y="4287"/>
                </a:lnTo>
                <a:lnTo>
                  <a:pt x="9671" y="4195"/>
                </a:lnTo>
                <a:lnTo>
                  <a:pt x="9610" y="4107"/>
                </a:lnTo>
                <a:lnTo>
                  <a:pt x="9554" y="4023"/>
                </a:lnTo>
                <a:lnTo>
                  <a:pt x="9504" y="3947"/>
                </a:lnTo>
                <a:lnTo>
                  <a:pt x="9460" y="3881"/>
                </a:lnTo>
                <a:lnTo>
                  <a:pt x="9425" y="3828"/>
                </a:lnTo>
                <a:lnTo>
                  <a:pt x="9399" y="3787"/>
                </a:lnTo>
                <a:lnTo>
                  <a:pt x="9376" y="3754"/>
                </a:lnTo>
                <a:lnTo>
                  <a:pt x="9341" y="3705"/>
                </a:lnTo>
                <a:lnTo>
                  <a:pt x="9295" y="3643"/>
                </a:lnTo>
                <a:lnTo>
                  <a:pt x="9242" y="3568"/>
                </a:lnTo>
                <a:lnTo>
                  <a:pt x="9181" y="3484"/>
                </a:lnTo>
                <a:lnTo>
                  <a:pt x="9115" y="3395"/>
                </a:lnTo>
                <a:lnTo>
                  <a:pt x="9048" y="3301"/>
                </a:lnTo>
                <a:lnTo>
                  <a:pt x="8979" y="3206"/>
                </a:lnTo>
                <a:lnTo>
                  <a:pt x="8911" y="3111"/>
                </a:lnTo>
                <a:lnTo>
                  <a:pt x="8846" y="3021"/>
                </a:lnTo>
                <a:lnTo>
                  <a:pt x="8786" y="2935"/>
                </a:lnTo>
                <a:lnTo>
                  <a:pt x="8733" y="2859"/>
                </a:lnTo>
                <a:lnTo>
                  <a:pt x="8688" y="2793"/>
                </a:lnTo>
                <a:lnTo>
                  <a:pt x="8654" y="2740"/>
                </a:lnTo>
                <a:lnTo>
                  <a:pt x="8641" y="2720"/>
                </a:lnTo>
                <a:lnTo>
                  <a:pt x="8632" y="2703"/>
                </a:lnTo>
                <a:lnTo>
                  <a:pt x="8626" y="2690"/>
                </a:lnTo>
                <a:lnTo>
                  <a:pt x="8625" y="2683"/>
                </a:lnTo>
                <a:lnTo>
                  <a:pt x="8625" y="2602"/>
                </a:lnTo>
                <a:close/>
                <a:moveTo>
                  <a:pt x="7395" y="2460"/>
                </a:moveTo>
                <a:lnTo>
                  <a:pt x="7418" y="2460"/>
                </a:lnTo>
                <a:lnTo>
                  <a:pt x="7441" y="2462"/>
                </a:lnTo>
                <a:lnTo>
                  <a:pt x="7464" y="2467"/>
                </a:lnTo>
                <a:lnTo>
                  <a:pt x="7488" y="2472"/>
                </a:lnTo>
                <a:lnTo>
                  <a:pt x="7510" y="2480"/>
                </a:lnTo>
                <a:lnTo>
                  <a:pt x="7533" y="2489"/>
                </a:lnTo>
                <a:lnTo>
                  <a:pt x="7553" y="2498"/>
                </a:lnTo>
                <a:lnTo>
                  <a:pt x="7574" y="2509"/>
                </a:lnTo>
                <a:lnTo>
                  <a:pt x="7592" y="2522"/>
                </a:lnTo>
                <a:lnTo>
                  <a:pt x="7609" y="2536"/>
                </a:lnTo>
                <a:lnTo>
                  <a:pt x="7623" y="2551"/>
                </a:lnTo>
                <a:lnTo>
                  <a:pt x="7636" y="2567"/>
                </a:lnTo>
                <a:lnTo>
                  <a:pt x="7643" y="2576"/>
                </a:lnTo>
                <a:lnTo>
                  <a:pt x="7646" y="2585"/>
                </a:lnTo>
                <a:lnTo>
                  <a:pt x="7652" y="2594"/>
                </a:lnTo>
                <a:lnTo>
                  <a:pt x="7655" y="2603"/>
                </a:lnTo>
                <a:lnTo>
                  <a:pt x="7658" y="2613"/>
                </a:lnTo>
                <a:lnTo>
                  <a:pt x="7659" y="2622"/>
                </a:lnTo>
                <a:lnTo>
                  <a:pt x="7660" y="2632"/>
                </a:lnTo>
                <a:lnTo>
                  <a:pt x="7662" y="2642"/>
                </a:lnTo>
                <a:lnTo>
                  <a:pt x="7659" y="2651"/>
                </a:lnTo>
                <a:lnTo>
                  <a:pt x="7653" y="2665"/>
                </a:lnTo>
                <a:lnTo>
                  <a:pt x="7644" y="2683"/>
                </a:lnTo>
                <a:lnTo>
                  <a:pt x="7631" y="2706"/>
                </a:lnTo>
                <a:lnTo>
                  <a:pt x="7597" y="2760"/>
                </a:lnTo>
                <a:lnTo>
                  <a:pt x="7552" y="2829"/>
                </a:lnTo>
                <a:lnTo>
                  <a:pt x="7497" y="2907"/>
                </a:lnTo>
                <a:lnTo>
                  <a:pt x="7437" y="2995"/>
                </a:lnTo>
                <a:lnTo>
                  <a:pt x="7371" y="3086"/>
                </a:lnTo>
                <a:lnTo>
                  <a:pt x="7303" y="3182"/>
                </a:lnTo>
                <a:lnTo>
                  <a:pt x="7233" y="3279"/>
                </a:lnTo>
                <a:lnTo>
                  <a:pt x="7164" y="3374"/>
                </a:lnTo>
                <a:lnTo>
                  <a:pt x="7098" y="3465"/>
                </a:lnTo>
                <a:lnTo>
                  <a:pt x="7037" y="3549"/>
                </a:lnTo>
                <a:lnTo>
                  <a:pt x="6982" y="3625"/>
                </a:lnTo>
                <a:lnTo>
                  <a:pt x="6935" y="3689"/>
                </a:lnTo>
                <a:lnTo>
                  <a:pt x="6899" y="3740"/>
                </a:lnTo>
                <a:lnTo>
                  <a:pt x="6874" y="3776"/>
                </a:lnTo>
                <a:lnTo>
                  <a:pt x="6847" y="3815"/>
                </a:lnTo>
                <a:lnTo>
                  <a:pt x="6811" y="3871"/>
                </a:lnTo>
                <a:lnTo>
                  <a:pt x="6766" y="3938"/>
                </a:lnTo>
                <a:lnTo>
                  <a:pt x="6715" y="4015"/>
                </a:lnTo>
                <a:lnTo>
                  <a:pt x="6659" y="4099"/>
                </a:lnTo>
                <a:lnTo>
                  <a:pt x="6598" y="4189"/>
                </a:lnTo>
                <a:lnTo>
                  <a:pt x="6534" y="4282"/>
                </a:lnTo>
                <a:lnTo>
                  <a:pt x="6468" y="4374"/>
                </a:lnTo>
                <a:lnTo>
                  <a:pt x="6402" y="4464"/>
                </a:lnTo>
                <a:lnTo>
                  <a:pt x="6337" y="4550"/>
                </a:lnTo>
                <a:lnTo>
                  <a:pt x="6304" y="4591"/>
                </a:lnTo>
                <a:lnTo>
                  <a:pt x="6272" y="4630"/>
                </a:lnTo>
                <a:lnTo>
                  <a:pt x="6241" y="4667"/>
                </a:lnTo>
                <a:lnTo>
                  <a:pt x="6210" y="4700"/>
                </a:lnTo>
                <a:lnTo>
                  <a:pt x="6182" y="4732"/>
                </a:lnTo>
                <a:lnTo>
                  <a:pt x="6154" y="4760"/>
                </a:lnTo>
                <a:lnTo>
                  <a:pt x="6128" y="4784"/>
                </a:lnTo>
                <a:lnTo>
                  <a:pt x="6103" y="4804"/>
                </a:lnTo>
                <a:lnTo>
                  <a:pt x="6080" y="4820"/>
                </a:lnTo>
                <a:lnTo>
                  <a:pt x="6059" y="4833"/>
                </a:lnTo>
                <a:lnTo>
                  <a:pt x="6040" y="4841"/>
                </a:lnTo>
                <a:lnTo>
                  <a:pt x="6022" y="4843"/>
                </a:lnTo>
                <a:lnTo>
                  <a:pt x="5940" y="4843"/>
                </a:lnTo>
                <a:lnTo>
                  <a:pt x="5926" y="4842"/>
                </a:lnTo>
                <a:lnTo>
                  <a:pt x="5911" y="4838"/>
                </a:lnTo>
                <a:lnTo>
                  <a:pt x="5895" y="4833"/>
                </a:lnTo>
                <a:lnTo>
                  <a:pt x="5880" y="4825"/>
                </a:lnTo>
                <a:lnTo>
                  <a:pt x="5865" y="4817"/>
                </a:lnTo>
                <a:lnTo>
                  <a:pt x="5848" y="4805"/>
                </a:lnTo>
                <a:lnTo>
                  <a:pt x="5832" y="4792"/>
                </a:lnTo>
                <a:lnTo>
                  <a:pt x="5816" y="4779"/>
                </a:lnTo>
                <a:lnTo>
                  <a:pt x="5800" y="4763"/>
                </a:lnTo>
                <a:lnTo>
                  <a:pt x="5783" y="4747"/>
                </a:lnTo>
                <a:lnTo>
                  <a:pt x="5767" y="4729"/>
                </a:lnTo>
                <a:lnTo>
                  <a:pt x="5750" y="4710"/>
                </a:lnTo>
                <a:lnTo>
                  <a:pt x="5717" y="4671"/>
                </a:lnTo>
                <a:lnTo>
                  <a:pt x="5685" y="4628"/>
                </a:lnTo>
                <a:lnTo>
                  <a:pt x="5653" y="4585"/>
                </a:lnTo>
                <a:lnTo>
                  <a:pt x="5623" y="4541"/>
                </a:lnTo>
                <a:lnTo>
                  <a:pt x="5593" y="4497"/>
                </a:lnTo>
                <a:lnTo>
                  <a:pt x="5565" y="4457"/>
                </a:lnTo>
                <a:lnTo>
                  <a:pt x="5517" y="4382"/>
                </a:lnTo>
                <a:lnTo>
                  <a:pt x="5477" y="4325"/>
                </a:lnTo>
                <a:lnTo>
                  <a:pt x="5425" y="4254"/>
                </a:lnTo>
                <a:lnTo>
                  <a:pt x="5374" y="4184"/>
                </a:lnTo>
                <a:lnTo>
                  <a:pt x="5325" y="4114"/>
                </a:lnTo>
                <a:lnTo>
                  <a:pt x="5277" y="4044"/>
                </a:lnTo>
                <a:lnTo>
                  <a:pt x="5227" y="3975"/>
                </a:lnTo>
                <a:lnTo>
                  <a:pt x="5179" y="3906"/>
                </a:lnTo>
                <a:lnTo>
                  <a:pt x="5128" y="3837"/>
                </a:lnTo>
                <a:lnTo>
                  <a:pt x="5075" y="3767"/>
                </a:lnTo>
                <a:lnTo>
                  <a:pt x="5051" y="3733"/>
                </a:lnTo>
                <a:lnTo>
                  <a:pt x="5014" y="3683"/>
                </a:lnTo>
                <a:lnTo>
                  <a:pt x="4967" y="3620"/>
                </a:lnTo>
                <a:lnTo>
                  <a:pt x="4912" y="3545"/>
                </a:lnTo>
                <a:lnTo>
                  <a:pt x="4851" y="3461"/>
                </a:lnTo>
                <a:lnTo>
                  <a:pt x="4786" y="3371"/>
                </a:lnTo>
                <a:lnTo>
                  <a:pt x="4718" y="3276"/>
                </a:lnTo>
                <a:lnTo>
                  <a:pt x="4651" y="3180"/>
                </a:lnTo>
                <a:lnTo>
                  <a:pt x="4583" y="3083"/>
                </a:lnTo>
                <a:lnTo>
                  <a:pt x="4519" y="2991"/>
                </a:lnTo>
                <a:lnTo>
                  <a:pt x="4461" y="2902"/>
                </a:lnTo>
                <a:lnTo>
                  <a:pt x="4407" y="2822"/>
                </a:lnTo>
                <a:lnTo>
                  <a:pt x="4364" y="2751"/>
                </a:lnTo>
                <a:lnTo>
                  <a:pt x="4329" y="2693"/>
                </a:lnTo>
                <a:lnTo>
                  <a:pt x="4318" y="2669"/>
                </a:lnTo>
                <a:lnTo>
                  <a:pt x="4308" y="2649"/>
                </a:lnTo>
                <a:lnTo>
                  <a:pt x="4303" y="2633"/>
                </a:lnTo>
                <a:lnTo>
                  <a:pt x="4301" y="2622"/>
                </a:lnTo>
                <a:lnTo>
                  <a:pt x="4301" y="2612"/>
                </a:lnTo>
                <a:lnTo>
                  <a:pt x="4303" y="2603"/>
                </a:lnTo>
                <a:lnTo>
                  <a:pt x="4305" y="2593"/>
                </a:lnTo>
                <a:lnTo>
                  <a:pt x="4308" y="2584"/>
                </a:lnTo>
                <a:lnTo>
                  <a:pt x="4312" y="2575"/>
                </a:lnTo>
                <a:lnTo>
                  <a:pt x="4317" y="2567"/>
                </a:lnTo>
                <a:lnTo>
                  <a:pt x="4322" y="2559"/>
                </a:lnTo>
                <a:lnTo>
                  <a:pt x="4328" y="2551"/>
                </a:lnTo>
                <a:lnTo>
                  <a:pt x="4342" y="2537"/>
                </a:lnTo>
                <a:lnTo>
                  <a:pt x="4359" y="2523"/>
                </a:lnTo>
                <a:lnTo>
                  <a:pt x="4378" y="2512"/>
                </a:lnTo>
                <a:lnTo>
                  <a:pt x="4398" y="2500"/>
                </a:lnTo>
                <a:lnTo>
                  <a:pt x="4420" y="2491"/>
                </a:lnTo>
                <a:lnTo>
                  <a:pt x="4443" y="2482"/>
                </a:lnTo>
                <a:lnTo>
                  <a:pt x="4466" y="2475"/>
                </a:lnTo>
                <a:lnTo>
                  <a:pt x="4491" y="2470"/>
                </a:lnTo>
                <a:lnTo>
                  <a:pt x="4516" y="2465"/>
                </a:lnTo>
                <a:lnTo>
                  <a:pt x="4540" y="2462"/>
                </a:lnTo>
                <a:lnTo>
                  <a:pt x="4564" y="2460"/>
                </a:lnTo>
                <a:lnTo>
                  <a:pt x="4587" y="2460"/>
                </a:lnTo>
                <a:lnTo>
                  <a:pt x="5120" y="2460"/>
                </a:lnTo>
                <a:lnTo>
                  <a:pt x="5152" y="2462"/>
                </a:lnTo>
                <a:lnTo>
                  <a:pt x="5183" y="2469"/>
                </a:lnTo>
                <a:lnTo>
                  <a:pt x="5213" y="2479"/>
                </a:lnTo>
                <a:lnTo>
                  <a:pt x="5244" y="2494"/>
                </a:lnTo>
                <a:lnTo>
                  <a:pt x="5274" y="2512"/>
                </a:lnTo>
                <a:lnTo>
                  <a:pt x="5304" y="2533"/>
                </a:lnTo>
                <a:lnTo>
                  <a:pt x="5333" y="2559"/>
                </a:lnTo>
                <a:lnTo>
                  <a:pt x="5362" y="2586"/>
                </a:lnTo>
                <a:lnTo>
                  <a:pt x="5390" y="2616"/>
                </a:lnTo>
                <a:lnTo>
                  <a:pt x="5420" y="2649"/>
                </a:lnTo>
                <a:lnTo>
                  <a:pt x="5448" y="2683"/>
                </a:lnTo>
                <a:lnTo>
                  <a:pt x="5476" y="2720"/>
                </a:lnTo>
                <a:lnTo>
                  <a:pt x="5504" y="2758"/>
                </a:lnTo>
                <a:lnTo>
                  <a:pt x="5531" y="2796"/>
                </a:lnTo>
                <a:lnTo>
                  <a:pt x="5558" y="2836"/>
                </a:lnTo>
                <a:lnTo>
                  <a:pt x="5584" y="2877"/>
                </a:lnTo>
                <a:lnTo>
                  <a:pt x="5638" y="2959"/>
                </a:lnTo>
                <a:lnTo>
                  <a:pt x="5689" y="3042"/>
                </a:lnTo>
                <a:lnTo>
                  <a:pt x="5740" y="3123"/>
                </a:lnTo>
                <a:lnTo>
                  <a:pt x="5791" y="3199"/>
                </a:lnTo>
                <a:lnTo>
                  <a:pt x="5815" y="3234"/>
                </a:lnTo>
                <a:lnTo>
                  <a:pt x="5839" y="3267"/>
                </a:lnTo>
                <a:lnTo>
                  <a:pt x="5864" y="3299"/>
                </a:lnTo>
                <a:lnTo>
                  <a:pt x="5888" y="3329"/>
                </a:lnTo>
                <a:lnTo>
                  <a:pt x="5911" y="3356"/>
                </a:lnTo>
                <a:lnTo>
                  <a:pt x="5935" y="3379"/>
                </a:lnTo>
                <a:lnTo>
                  <a:pt x="5958" y="3399"/>
                </a:lnTo>
                <a:lnTo>
                  <a:pt x="5981" y="3417"/>
                </a:lnTo>
                <a:lnTo>
                  <a:pt x="6004" y="3400"/>
                </a:lnTo>
                <a:lnTo>
                  <a:pt x="6027" y="3380"/>
                </a:lnTo>
                <a:lnTo>
                  <a:pt x="6050" y="3356"/>
                </a:lnTo>
                <a:lnTo>
                  <a:pt x="6074" y="3329"/>
                </a:lnTo>
                <a:lnTo>
                  <a:pt x="6097" y="3300"/>
                </a:lnTo>
                <a:lnTo>
                  <a:pt x="6121" y="3269"/>
                </a:lnTo>
                <a:lnTo>
                  <a:pt x="6145" y="3236"/>
                </a:lnTo>
                <a:lnTo>
                  <a:pt x="6170" y="3199"/>
                </a:lnTo>
                <a:lnTo>
                  <a:pt x="6219" y="3124"/>
                </a:lnTo>
                <a:lnTo>
                  <a:pt x="6269" y="3043"/>
                </a:lnTo>
                <a:lnTo>
                  <a:pt x="6321" y="2960"/>
                </a:lnTo>
                <a:lnTo>
                  <a:pt x="6374" y="2878"/>
                </a:lnTo>
                <a:lnTo>
                  <a:pt x="6400" y="2837"/>
                </a:lnTo>
                <a:lnTo>
                  <a:pt x="6429" y="2797"/>
                </a:lnTo>
                <a:lnTo>
                  <a:pt x="6455" y="2758"/>
                </a:lnTo>
                <a:lnTo>
                  <a:pt x="6483" y="2720"/>
                </a:lnTo>
                <a:lnTo>
                  <a:pt x="6511" y="2684"/>
                </a:lnTo>
                <a:lnTo>
                  <a:pt x="6539" y="2649"/>
                </a:lnTo>
                <a:lnTo>
                  <a:pt x="6569" y="2617"/>
                </a:lnTo>
                <a:lnTo>
                  <a:pt x="6597" y="2586"/>
                </a:lnTo>
                <a:lnTo>
                  <a:pt x="6626" y="2559"/>
                </a:lnTo>
                <a:lnTo>
                  <a:pt x="6657" y="2534"/>
                </a:lnTo>
                <a:lnTo>
                  <a:pt x="6686" y="2513"/>
                </a:lnTo>
                <a:lnTo>
                  <a:pt x="6717" y="2494"/>
                </a:lnTo>
                <a:lnTo>
                  <a:pt x="6747" y="2479"/>
                </a:lnTo>
                <a:lnTo>
                  <a:pt x="6778" y="2469"/>
                </a:lnTo>
                <a:lnTo>
                  <a:pt x="6810" y="2462"/>
                </a:lnTo>
                <a:lnTo>
                  <a:pt x="6842" y="2460"/>
                </a:lnTo>
                <a:lnTo>
                  <a:pt x="7395" y="2460"/>
                </a:lnTo>
                <a:close/>
              </a:path>
            </a:pathLst>
          </a:custGeom>
          <a:gradFill>
            <a:gsLst>
              <a:gs pos="1000">
                <a:srgbClr val="1F232E"/>
              </a:gs>
              <a:gs pos="99000">
                <a:srgbClr val="1F232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843548" y="1474839"/>
            <a:ext cx="13760246" cy="7683909"/>
          </a:xfrm>
          <a:prstGeom prst="rect">
            <a:avLst/>
          </a:prstGeom>
          <a:solidFill>
            <a:schemeClr val="accent4">
              <a:alpha val="92000"/>
            </a:schemeClr>
          </a:solidFill>
          <a:ln w="76200" cap="rnd">
            <a:solidFill>
              <a:schemeClr val="bg2"/>
            </a:solidFill>
            <a:round/>
          </a:ln>
          <a:effectLst>
            <a:outerShdw blurRad="1041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79702" y="5569905"/>
            <a:ext cx="6128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Montserrat ExtraLight" panose="00000300000000000000" pitchFamily="50" charset="0"/>
                <a:ea typeface="Roboto Light" panose="02000000000000000000" pitchFamily="2" charset="0"/>
                <a:cs typeface="Open Sans Light" panose="020B0306030504020204" pitchFamily="34" charset="0"/>
              </a:rPr>
              <a:t>Please write your great title is here</a:t>
            </a:r>
            <a:endParaRPr lang="ru-RU" sz="150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48DC2878-1D40-4FEA-BC51-06D98CC8AE3F}"/>
              </a:ext>
            </a:extLst>
          </p:cNvPr>
          <p:cNvSpPr txBox="1"/>
          <p:nvPr/>
        </p:nvSpPr>
        <p:spPr>
          <a:xfrm>
            <a:off x="2521974" y="3121860"/>
            <a:ext cx="12890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AutoNum type="arabicParenR"/>
            </a:pPr>
            <a:r>
              <a:rPr lang="en-US" sz="7000" dirty="0" err="1">
                <a:solidFill>
                  <a:schemeClr val="bg2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Enjeux</a:t>
            </a:r>
            <a:r>
              <a:rPr lang="en-US" sz="7000" dirty="0">
                <a:solidFill>
                  <a:schemeClr val="bg2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7000" dirty="0" err="1">
                <a:solidFill>
                  <a:schemeClr val="bg2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traduction</a:t>
            </a:r>
            <a:endParaRPr lang="en-US" sz="7000" dirty="0">
              <a:solidFill>
                <a:schemeClr val="bg2"/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pPr marL="1143000" indent="-1143000" algn="just">
              <a:buAutoNum type="arabicParenR"/>
            </a:pPr>
            <a:r>
              <a:rPr lang="en-US" sz="7000" dirty="0" err="1">
                <a:solidFill>
                  <a:schemeClr val="bg2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Situer</a:t>
            </a:r>
            <a:r>
              <a:rPr lang="en-US" sz="7000" dirty="0">
                <a:solidFill>
                  <a:schemeClr val="bg2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la pratique</a:t>
            </a:r>
          </a:p>
          <a:p>
            <a:pPr marL="1143000" indent="-1143000" algn="just">
              <a:buAutoNum type="arabicParenR"/>
            </a:pPr>
            <a:r>
              <a:rPr lang="en-US" sz="7000" dirty="0" err="1">
                <a:solidFill>
                  <a:schemeClr val="bg2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Enrichir</a:t>
            </a:r>
            <a:r>
              <a:rPr lang="en-US" sz="7000" dirty="0">
                <a:solidFill>
                  <a:schemeClr val="bg2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la pratique</a:t>
            </a:r>
          </a:p>
          <a:p>
            <a:pPr marL="1143000" indent="-1143000" algn="just">
              <a:buAutoNum type="arabicParenR"/>
            </a:pPr>
            <a:endParaRPr lang="ru-RU" sz="7000" dirty="0">
              <a:solidFill>
                <a:schemeClr val="bg2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50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8697" y="889915"/>
            <a:ext cx="12645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000" dirty="0">
                <a:solidFill>
                  <a:schemeClr val="bg1"/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Bibliographie</a:t>
            </a:r>
            <a:endParaRPr lang="fr-BE" sz="7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199C66-5F1E-4F27-A162-15D193D51D40}"/>
              </a:ext>
            </a:extLst>
          </p:cNvPr>
          <p:cNvCxnSpPr/>
          <p:nvPr/>
        </p:nvCxnSpPr>
        <p:spPr>
          <a:xfrm>
            <a:off x="991857" y="2072443"/>
            <a:ext cx="39049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24">
            <a:extLst>
              <a:ext uri="{FF2B5EF4-FFF2-40B4-BE49-F238E27FC236}">
                <a16:creationId xmlns:a16="http://schemas.microsoft.com/office/drawing/2014/main" id="{A25DFD7B-8C29-4B67-99BD-3C854CF31153}"/>
              </a:ext>
            </a:extLst>
          </p:cNvPr>
          <p:cNvSpPr>
            <a:spLocks noEditPoints="1"/>
          </p:cNvSpPr>
          <p:nvPr/>
        </p:nvSpPr>
        <p:spPr bwMode="auto">
          <a:xfrm>
            <a:off x="10026650" y="9524"/>
            <a:ext cx="8251825" cy="10279063"/>
          </a:xfrm>
          <a:custGeom>
            <a:avLst/>
            <a:gdLst>
              <a:gd name="T0" fmla="*/ 4307 w 10395"/>
              <a:gd name="T1" fmla="*/ 858 h 12936"/>
              <a:gd name="T2" fmla="*/ 8104 w 10395"/>
              <a:gd name="T3" fmla="*/ 12088 h 12936"/>
              <a:gd name="T4" fmla="*/ 7452 w 10395"/>
              <a:gd name="T5" fmla="*/ 11889 h 12936"/>
              <a:gd name="T6" fmla="*/ 6685 w 10395"/>
              <a:gd name="T7" fmla="*/ 12126 h 12936"/>
              <a:gd name="T8" fmla="*/ 5924 w 10395"/>
              <a:gd name="T9" fmla="*/ 12576 h 12936"/>
              <a:gd name="T10" fmla="*/ 5507 w 10395"/>
              <a:gd name="T11" fmla="*/ 12185 h 12936"/>
              <a:gd name="T12" fmla="*/ 10385 w 10395"/>
              <a:gd name="T13" fmla="*/ 6409 h 12936"/>
              <a:gd name="T14" fmla="*/ 9527 w 10395"/>
              <a:gd name="T15" fmla="*/ 7896 h 12936"/>
              <a:gd name="T16" fmla="*/ 9560 w 10395"/>
              <a:gd name="T17" fmla="*/ 8861 h 12936"/>
              <a:gd name="T18" fmla="*/ 8949 w 10395"/>
              <a:gd name="T19" fmla="*/ 9274 h 12936"/>
              <a:gd name="T20" fmla="*/ 8749 w 10395"/>
              <a:gd name="T21" fmla="*/ 10061 h 12936"/>
              <a:gd name="T22" fmla="*/ 8310 w 10395"/>
              <a:gd name="T23" fmla="*/ 10634 h 12936"/>
              <a:gd name="T24" fmla="*/ 7509 w 10395"/>
              <a:gd name="T25" fmla="*/ 10845 h 12936"/>
              <a:gd name="T26" fmla="*/ 8052 w 10395"/>
              <a:gd name="T27" fmla="*/ 11694 h 12936"/>
              <a:gd name="T28" fmla="*/ 10121 w 10395"/>
              <a:gd name="T29" fmla="*/ 1637 h 12936"/>
              <a:gd name="T30" fmla="*/ 9874 w 10395"/>
              <a:gd name="T31" fmla="*/ 1691 h 12936"/>
              <a:gd name="T32" fmla="*/ 9622 w 10395"/>
              <a:gd name="T33" fmla="*/ 796 h 12936"/>
              <a:gd name="T34" fmla="*/ 10171 w 10395"/>
              <a:gd name="T35" fmla="*/ 311 h 12936"/>
              <a:gd name="T36" fmla="*/ 9954 w 10395"/>
              <a:gd name="T37" fmla="*/ 735 h 12936"/>
              <a:gd name="T38" fmla="*/ 9065 w 10395"/>
              <a:gd name="T39" fmla="*/ 793 h 12936"/>
              <a:gd name="T40" fmla="*/ 7888 w 10395"/>
              <a:gd name="T41" fmla="*/ 460 h 12936"/>
              <a:gd name="T42" fmla="*/ 7609 w 10395"/>
              <a:gd name="T43" fmla="*/ 156 h 12936"/>
              <a:gd name="T44" fmla="*/ 5254 w 10395"/>
              <a:gd name="T45" fmla="*/ 606 h 12936"/>
              <a:gd name="T46" fmla="*/ 6025 w 10395"/>
              <a:gd name="T47" fmla="*/ 1066 h 12936"/>
              <a:gd name="T48" fmla="*/ 6305 w 10395"/>
              <a:gd name="T49" fmla="*/ 1626 h 12936"/>
              <a:gd name="T50" fmla="*/ 7106 w 10395"/>
              <a:gd name="T51" fmla="*/ 2911 h 12936"/>
              <a:gd name="T52" fmla="*/ 8706 w 10395"/>
              <a:gd name="T53" fmla="*/ 3564 h 12936"/>
              <a:gd name="T54" fmla="*/ 9656 w 10395"/>
              <a:gd name="T55" fmla="*/ 3568 h 12936"/>
              <a:gd name="T56" fmla="*/ 10083 w 10395"/>
              <a:gd name="T57" fmla="*/ 3976 h 12936"/>
              <a:gd name="T58" fmla="*/ 3520 w 10395"/>
              <a:gd name="T59" fmla="*/ 358 h 12936"/>
              <a:gd name="T60" fmla="*/ 104 w 10395"/>
              <a:gd name="T61" fmla="*/ 5397 h 12936"/>
              <a:gd name="T62" fmla="*/ 569 w 10395"/>
              <a:gd name="T63" fmla="*/ 5046 h 12936"/>
              <a:gd name="T64" fmla="*/ 980 w 10395"/>
              <a:gd name="T65" fmla="*/ 4597 h 12936"/>
              <a:gd name="T66" fmla="*/ 1364 w 10395"/>
              <a:gd name="T67" fmla="*/ 4172 h 12936"/>
              <a:gd name="T68" fmla="*/ 1687 w 10395"/>
              <a:gd name="T69" fmla="*/ 3832 h 12936"/>
              <a:gd name="T70" fmla="*/ 1140 w 10395"/>
              <a:gd name="T71" fmla="*/ 4126 h 12936"/>
              <a:gd name="T72" fmla="*/ 911 w 10395"/>
              <a:gd name="T73" fmla="*/ 4704 h 12936"/>
              <a:gd name="T74" fmla="*/ 297 w 10395"/>
              <a:gd name="T75" fmla="*/ 4958 h 12936"/>
              <a:gd name="T76" fmla="*/ 10353 w 10395"/>
              <a:gd name="T77" fmla="*/ 6190 h 12936"/>
              <a:gd name="T78" fmla="*/ 9310 w 10395"/>
              <a:gd name="T79" fmla="*/ 8642 h 12936"/>
              <a:gd name="T80" fmla="*/ 9239 w 10395"/>
              <a:gd name="T81" fmla="*/ 7359 h 12936"/>
              <a:gd name="T82" fmla="*/ 6148 w 10395"/>
              <a:gd name="T83" fmla="*/ 12686 h 12936"/>
              <a:gd name="T84" fmla="*/ 3681 w 10395"/>
              <a:gd name="T85" fmla="*/ 12467 h 12936"/>
              <a:gd name="T86" fmla="*/ 4991 w 10395"/>
              <a:gd name="T87" fmla="*/ 12806 h 12936"/>
              <a:gd name="T88" fmla="*/ 1302 w 10395"/>
              <a:gd name="T89" fmla="*/ 11885 h 12936"/>
              <a:gd name="T90" fmla="*/ 7548 w 10395"/>
              <a:gd name="T91" fmla="*/ 7759 h 12936"/>
              <a:gd name="T92" fmla="*/ 7106 w 10395"/>
              <a:gd name="T93" fmla="*/ 9310 h 12936"/>
              <a:gd name="T94" fmla="*/ 7081 w 10395"/>
              <a:gd name="T95" fmla="*/ 9130 h 12936"/>
              <a:gd name="T96" fmla="*/ 7899 w 10395"/>
              <a:gd name="T97" fmla="*/ 9762 h 12936"/>
              <a:gd name="T98" fmla="*/ 5693 w 10395"/>
              <a:gd name="T99" fmla="*/ 11503 h 12936"/>
              <a:gd name="T100" fmla="*/ 5982 w 10395"/>
              <a:gd name="T101" fmla="*/ 11831 h 12936"/>
              <a:gd name="T102" fmla="*/ 6729 w 10395"/>
              <a:gd name="T103" fmla="*/ 11280 h 12936"/>
              <a:gd name="T104" fmla="*/ 6628 w 10395"/>
              <a:gd name="T105" fmla="*/ 10767 h 12936"/>
              <a:gd name="T106" fmla="*/ 5287 w 10395"/>
              <a:gd name="T107" fmla="*/ 11116 h 12936"/>
              <a:gd name="T108" fmla="*/ 5283 w 10395"/>
              <a:gd name="T109" fmla="*/ 10542 h 12936"/>
              <a:gd name="T110" fmla="*/ 5440 w 10395"/>
              <a:gd name="T111" fmla="*/ 9514 h 12936"/>
              <a:gd name="T112" fmla="*/ 6316 w 10395"/>
              <a:gd name="T113" fmla="*/ 9334 h 12936"/>
              <a:gd name="T114" fmla="*/ 8641 w 10395"/>
              <a:gd name="T115" fmla="*/ 5387 h 12936"/>
              <a:gd name="T116" fmla="*/ 6233 w 10395"/>
              <a:gd name="T117" fmla="*/ 1303 h 12936"/>
              <a:gd name="T118" fmla="*/ 6558 w 10395"/>
              <a:gd name="T119" fmla="*/ 2673 h 12936"/>
              <a:gd name="T120" fmla="*/ 8725 w 10395"/>
              <a:gd name="T121" fmla="*/ 5635 h 12936"/>
              <a:gd name="T122" fmla="*/ 10310 w 10395"/>
              <a:gd name="T123" fmla="*/ 5812 h 12936"/>
              <a:gd name="T124" fmla="*/ 2939 w 10395"/>
              <a:gd name="T125" fmla="*/ 131 h 1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95" h="12936">
                <a:moveTo>
                  <a:pt x="4056" y="1360"/>
                </a:moveTo>
                <a:lnTo>
                  <a:pt x="4085" y="1364"/>
                </a:lnTo>
                <a:lnTo>
                  <a:pt x="4114" y="1367"/>
                </a:lnTo>
                <a:lnTo>
                  <a:pt x="4143" y="1368"/>
                </a:lnTo>
                <a:lnTo>
                  <a:pt x="4172" y="1368"/>
                </a:lnTo>
                <a:lnTo>
                  <a:pt x="4201" y="1368"/>
                </a:lnTo>
                <a:lnTo>
                  <a:pt x="4231" y="1368"/>
                </a:lnTo>
                <a:lnTo>
                  <a:pt x="4259" y="1367"/>
                </a:lnTo>
                <a:lnTo>
                  <a:pt x="4289" y="1367"/>
                </a:lnTo>
                <a:lnTo>
                  <a:pt x="4297" y="1367"/>
                </a:lnTo>
                <a:lnTo>
                  <a:pt x="4306" y="1364"/>
                </a:lnTo>
                <a:lnTo>
                  <a:pt x="4313" y="1360"/>
                </a:lnTo>
                <a:lnTo>
                  <a:pt x="4320" y="1354"/>
                </a:lnTo>
                <a:lnTo>
                  <a:pt x="4337" y="1334"/>
                </a:lnTo>
                <a:lnTo>
                  <a:pt x="4354" y="1314"/>
                </a:lnTo>
                <a:lnTo>
                  <a:pt x="4371" y="1295"/>
                </a:lnTo>
                <a:lnTo>
                  <a:pt x="4386" y="1275"/>
                </a:lnTo>
                <a:lnTo>
                  <a:pt x="4402" y="1253"/>
                </a:lnTo>
                <a:lnTo>
                  <a:pt x="4416" y="1231"/>
                </a:lnTo>
                <a:lnTo>
                  <a:pt x="4429" y="1208"/>
                </a:lnTo>
                <a:lnTo>
                  <a:pt x="4443" y="1185"/>
                </a:lnTo>
                <a:lnTo>
                  <a:pt x="4440" y="1174"/>
                </a:lnTo>
                <a:lnTo>
                  <a:pt x="4442" y="1164"/>
                </a:lnTo>
                <a:lnTo>
                  <a:pt x="4444" y="1153"/>
                </a:lnTo>
                <a:lnTo>
                  <a:pt x="4447" y="1143"/>
                </a:lnTo>
                <a:lnTo>
                  <a:pt x="4450" y="1132"/>
                </a:lnTo>
                <a:lnTo>
                  <a:pt x="4452" y="1122"/>
                </a:lnTo>
                <a:lnTo>
                  <a:pt x="4452" y="1117"/>
                </a:lnTo>
                <a:lnTo>
                  <a:pt x="4450" y="1113"/>
                </a:lnTo>
                <a:lnTo>
                  <a:pt x="4447" y="1109"/>
                </a:lnTo>
                <a:lnTo>
                  <a:pt x="4444" y="1105"/>
                </a:lnTo>
                <a:lnTo>
                  <a:pt x="4436" y="1096"/>
                </a:lnTo>
                <a:lnTo>
                  <a:pt x="4430" y="1088"/>
                </a:lnTo>
                <a:lnTo>
                  <a:pt x="4426" y="1078"/>
                </a:lnTo>
                <a:lnTo>
                  <a:pt x="4423" y="1068"/>
                </a:lnTo>
                <a:lnTo>
                  <a:pt x="4422" y="1049"/>
                </a:lnTo>
                <a:lnTo>
                  <a:pt x="4420" y="1028"/>
                </a:lnTo>
                <a:lnTo>
                  <a:pt x="4418" y="1008"/>
                </a:lnTo>
                <a:lnTo>
                  <a:pt x="4415" y="989"/>
                </a:lnTo>
                <a:lnTo>
                  <a:pt x="4411" y="969"/>
                </a:lnTo>
                <a:lnTo>
                  <a:pt x="4405" y="952"/>
                </a:lnTo>
                <a:lnTo>
                  <a:pt x="4399" y="943"/>
                </a:lnTo>
                <a:lnTo>
                  <a:pt x="4395" y="935"/>
                </a:lnTo>
                <a:lnTo>
                  <a:pt x="4388" y="929"/>
                </a:lnTo>
                <a:lnTo>
                  <a:pt x="4381" y="923"/>
                </a:lnTo>
                <a:lnTo>
                  <a:pt x="4371" y="918"/>
                </a:lnTo>
                <a:lnTo>
                  <a:pt x="4361" y="915"/>
                </a:lnTo>
                <a:lnTo>
                  <a:pt x="4348" y="912"/>
                </a:lnTo>
                <a:lnTo>
                  <a:pt x="4334" y="911"/>
                </a:lnTo>
                <a:lnTo>
                  <a:pt x="4330" y="911"/>
                </a:lnTo>
                <a:lnTo>
                  <a:pt x="4326" y="909"/>
                </a:lnTo>
                <a:lnTo>
                  <a:pt x="4323" y="906"/>
                </a:lnTo>
                <a:lnTo>
                  <a:pt x="4320" y="904"/>
                </a:lnTo>
                <a:lnTo>
                  <a:pt x="4319" y="895"/>
                </a:lnTo>
                <a:lnTo>
                  <a:pt x="4317" y="887"/>
                </a:lnTo>
                <a:lnTo>
                  <a:pt x="4317" y="877"/>
                </a:lnTo>
                <a:lnTo>
                  <a:pt x="4316" y="870"/>
                </a:lnTo>
                <a:lnTo>
                  <a:pt x="4312" y="864"/>
                </a:lnTo>
                <a:lnTo>
                  <a:pt x="4307" y="858"/>
                </a:lnTo>
                <a:lnTo>
                  <a:pt x="4295" y="851"/>
                </a:lnTo>
                <a:lnTo>
                  <a:pt x="4280" y="845"/>
                </a:lnTo>
                <a:lnTo>
                  <a:pt x="4254" y="837"/>
                </a:lnTo>
                <a:lnTo>
                  <a:pt x="4228" y="827"/>
                </a:lnTo>
                <a:lnTo>
                  <a:pt x="4201" y="819"/>
                </a:lnTo>
                <a:lnTo>
                  <a:pt x="4176" y="813"/>
                </a:lnTo>
                <a:lnTo>
                  <a:pt x="4162" y="811"/>
                </a:lnTo>
                <a:lnTo>
                  <a:pt x="4149" y="811"/>
                </a:lnTo>
                <a:lnTo>
                  <a:pt x="4135" y="811"/>
                </a:lnTo>
                <a:lnTo>
                  <a:pt x="4122" y="814"/>
                </a:lnTo>
                <a:lnTo>
                  <a:pt x="4108" y="817"/>
                </a:lnTo>
                <a:lnTo>
                  <a:pt x="4095" y="823"/>
                </a:lnTo>
                <a:lnTo>
                  <a:pt x="4081" y="828"/>
                </a:lnTo>
                <a:lnTo>
                  <a:pt x="4067" y="837"/>
                </a:lnTo>
                <a:lnTo>
                  <a:pt x="4060" y="841"/>
                </a:lnTo>
                <a:lnTo>
                  <a:pt x="4051" y="841"/>
                </a:lnTo>
                <a:lnTo>
                  <a:pt x="4043" y="843"/>
                </a:lnTo>
                <a:lnTo>
                  <a:pt x="4035" y="843"/>
                </a:lnTo>
                <a:lnTo>
                  <a:pt x="4019" y="844"/>
                </a:lnTo>
                <a:lnTo>
                  <a:pt x="4005" y="847"/>
                </a:lnTo>
                <a:lnTo>
                  <a:pt x="3992" y="853"/>
                </a:lnTo>
                <a:lnTo>
                  <a:pt x="3982" y="860"/>
                </a:lnTo>
                <a:lnTo>
                  <a:pt x="3972" y="870"/>
                </a:lnTo>
                <a:lnTo>
                  <a:pt x="3965" y="881"/>
                </a:lnTo>
                <a:lnTo>
                  <a:pt x="3958" y="894"/>
                </a:lnTo>
                <a:lnTo>
                  <a:pt x="3954" y="908"/>
                </a:lnTo>
                <a:lnTo>
                  <a:pt x="3950" y="921"/>
                </a:lnTo>
                <a:lnTo>
                  <a:pt x="3944" y="933"/>
                </a:lnTo>
                <a:lnTo>
                  <a:pt x="3938" y="945"/>
                </a:lnTo>
                <a:lnTo>
                  <a:pt x="3933" y="956"/>
                </a:lnTo>
                <a:lnTo>
                  <a:pt x="3921" y="979"/>
                </a:lnTo>
                <a:lnTo>
                  <a:pt x="3912" y="1001"/>
                </a:lnTo>
                <a:lnTo>
                  <a:pt x="3906" y="1025"/>
                </a:lnTo>
                <a:lnTo>
                  <a:pt x="3900" y="1049"/>
                </a:lnTo>
                <a:lnTo>
                  <a:pt x="3897" y="1075"/>
                </a:lnTo>
                <a:lnTo>
                  <a:pt x="3897" y="1100"/>
                </a:lnTo>
                <a:lnTo>
                  <a:pt x="3899" y="1126"/>
                </a:lnTo>
                <a:lnTo>
                  <a:pt x="3903" y="1151"/>
                </a:lnTo>
                <a:lnTo>
                  <a:pt x="3907" y="1176"/>
                </a:lnTo>
                <a:lnTo>
                  <a:pt x="3914" y="1201"/>
                </a:lnTo>
                <a:lnTo>
                  <a:pt x="3924" y="1224"/>
                </a:lnTo>
                <a:lnTo>
                  <a:pt x="3936" y="1246"/>
                </a:lnTo>
                <a:lnTo>
                  <a:pt x="3948" y="1268"/>
                </a:lnTo>
                <a:lnTo>
                  <a:pt x="3962" y="1289"/>
                </a:lnTo>
                <a:lnTo>
                  <a:pt x="3979" y="1307"/>
                </a:lnTo>
                <a:lnTo>
                  <a:pt x="3998" y="1323"/>
                </a:lnTo>
                <a:lnTo>
                  <a:pt x="4010" y="1334"/>
                </a:lnTo>
                <a:lnTo>
                  <a:pt x="4023" y="1346"/>
                </a:lnTo>
                <a:lnTo>
                  <a:pt x="4032" y="1350"/>
                </a:lnTo>
                <a:lnTo>
                  <a:pt x="4039" y="1354"/>
                </a:lnTo>
                <a:lnTo>
                  <a:pt x="4047" y="1357"/>
                </a:lnTo>
                <a:lnTo>
                  <a:pt x="4056" y="1360"/>
                </a:lnTo>
                <a:close/>
                <a:moveTo>
                  <a:pt x="5239" y="12936"/>
                </a:moveTo>
                <a:lnTo>
                  <a:pt x="7269" y="12936"/>
                </a:lnTo>
                <a:lnTo>
                  <a:pt x="8115" y="12089"/>
                </a:lnTo>
                <a:lnTo>
                  <a:pt x="8112" y="12089"/>
                </a:lnTo>
                <a:lnTo>
                  <a:pt x="8110" y="12091"/>
                </a:lnTo>
                <a:lnTo>
                  <a:pt x="8107" y="12089"/>
                </a:lnTo>
                <a:lnTo>
                  <a:pt x="8104" y="12088"/>
                </a:lnTo>
                <a:lnTo>
                  <a:pt x="8103" y="12085"/>
                </a:lnTo>
                <a:lnTo>
                  <a:pt x="8101" y="12082"/>
                </a:lnTo>
                <a:lnTo>
                  <a:pt x="8100" y="12076"/>
                </a:lnTo>
                <a:lnTo>
                  <a:pt x="8100" y="12071"/>
                </a:lnTo>
                <a:lnTo>
                  <a:pt x="8100" y="12064"/>
                </a:lnTo>
                <a:lnTo>
                  <a:pt x="8098" y="12058"/>
                </a:lnTo>
                <a:lnTo>
                  <a:pt x="8096" y="12054"/>
                </a:lnTo>
                <a:lnTo>
                  <a:pt x="8093" y="12051"/>
                </a:lnTo>
                <a:lnTo>
                  <a:pt x="8090" y="12048"/>
                </a:lnTo>
                <a:lnTo>
                  <a:pt x="8086" y="12047"/>
                </a:lnTo>
                <a:lnTo>
                  <a:pt x="8081" y="12045"/>
                </a:lnTo>
                <a:lnTo>
                  <a:pt x="8077" y="12044"/>
                </a:lnTo>
                <a:lnTo>
                  <a:pt x="8056" y="12044"/>
                </a:lnTo>
                <a:lnTo>
                  <a:pt x="8039" y="12044"/>
                </a:lnTo>
                <a:lnTo>
                  <a:pt x="8021" y="12040"/>
                </a:lnTo>
                <a:lnTo>
                  <a:pt x="8002" y="12034"/>
                </a:lnTo>
                <a:lnTo>
                  <a:pt x="7984" y="12028"/>
                </a:lnTo>
                <a:lnTo>
                  <a:pt x="7967" y="12023"/>
                </a:lnTo>
                <a:lnTo>
                  <a:pt x="7933" y="12007"/>
                </a:lnTo>
                <a:lnTo>
                  <a:pt x="7899" y="11990"/>
                </a:lnTo>
                <a:lnTo>
                  <a:pt x="7868" y="11972"/>
                </a:lnTo>
                <a:lnTo>
                  <a:pt x="7838" y="11950"/>
                </a:lnTo>
                <a:lnTo>
                  <a:pt x="7809" y="11926"/>
                </a:lnTo>
                <a:lnTo>
                  <a:pt x="7780" y="11901"/>
                </a:lnTo>
                <a:lnTo>
                  <a:pt x="7770" y="11889"/>
                </a:lnTo>
                <a:lnTo>
                  <a:pt x="7762" y="11877"/>
                </a:lnTo>
                <a:lnTo>
                  <a:pt x="7755" y="11864"/>
                </a:lnTo>
                <a:lnTo>
                  <a:pt x="7749" y="11850"/>
                </a:lnTo>
                <a:lnTo>
                  <a:pt x="7742" y="11836"/>
                </a:lnTo>
                <a:lnTo>
                  <a:pt x="7736" y="11821"/>
                </a:lnTo>
                <a:lnTo>
                  <a:pt x="7729" y="11809"/>
                </a:lnTo>
                <a:lnTo>
                  <a:pt x="7722" y="11796"/>
                </a:lnTo>
                <a:lnTo>
                  <a:pt x="7708" y="11779"/>
                </a:lnTo>
                <a:lnTo>
                  <a:pt x="7694" y="11766"/>
                </a:lnTo>
                <a:lnTo>
                  <a:pt x="7688" y="11760"/>
                </a:lnTo>
                <a:lnTo>
                  <a:pt x="7681" y="11758"/>
                </a:lnTo>
                <a:lnTo>
                  <a:pt x="7676" y="11755"/>
                </a:lnTo>
                <a:lnTo>
                  <a:pt x="7669" y="11753"/>
                </a:lnTo>
                <a:lnTo>
                  <a:pt x="7663" y="11753"/>
                </a:lnTo>
                <a:lnTo>
                  <a:pt x="7656" y="11755"/>
                </a:lnTo>
                <a:lnTo>
                  <a:pt x="7649" y="11756"/>
                </a:lnTo>
                <a:lnTo>
                  <a:pt x="7642" y="11760"/>
                </a:lnTo>
                <a:lnTo>
                  <a:pt x="7626" y="11770"/>
                </a:lnTo>
                <a:lnTo>
                  <a:pt x="7611" y="11785"/>
                </a:lnTo>
                <a:lnTo>
                  <a:pt x="7599" y="11794"/>
                </a:lnTo>
                <a:lnTo>
                  <a:pt x="7588" y="11804"/>
                </a:lnTo>
                <a:lnTo>
                  <a:pt x="7577" y="11816"/>
                </a:lnTo>
                <a:lnTo>
                  <a:pt x="7567" y="11827"/>
                </a:lnTo>
                <a:lnTo>
                  <a:pt x="7558" y="11837"/>
                </a:lnTo>
                <a:lnTo>
                  <a:pt x="7548" y="11847"/>
                </a:lnTo>
                <a:lnTo>
                  <a:pt x="7539" y="11855"/>
                </a:lnTo>
                <a:lnTo>
                  <a:pt x="7529" y="11862"/>
                </a:lnTo>
                <a:lnTo>
                  <a:pt x="7519" y="11870"/>
                </a:lnTo>
                <a:lnTo>
                  <a:pt x="7509" y="11875"/>
                </a:lnTo>
                <a:lnTo>
                  <a:pt x="7498" y="11879"/>
                </a:lnTo>
                <a:lnTo>
                  <a:pt x="7486" y="11884"/>
                </a:lnTo>
                <a:lnTo>
                  <a:pt x="7475" y="11887"/>
                </a:lnTo>
                <a:lnTo>
                  <a:pt x="7464" y="11888"/>
                </a:lnTo>
                <a:lnTo>
                  <a:pt x="7452" y="11889"/>
                </a:lnTo>
                <a:lnTo>
                  <a:pt x="7440" y="11889"/>
                </a:lnTo>
                <a:lnTo>
                  <a:pt x="7427" y="11888"/>
                </a:lnTo>
                <a:lnTo>
                  <a:pt x="7414" y="11885"/>
                </a:lnTo>
                <a:lnTo>
                  <a:pt x="7401" y="11882"/>
                </a:lnTo>
                <a:lnTo>
                  <a:pt x="7389" y="11879"/>
                </a:lnTo>
                <a:lnTo>
                  <a:pt x="7363" y="11872"/>
                </a:lnTo>
                <a:lnTo>
                  <a:pt x="7338" y="11867"/>
                </a:lnTo>
                <a:lnTo>
                  <a:pt x="7312" y="11862"/>
                </a:lnTo>
                <a:lnTo>
                  <a:pt x="7287" y="11860"/>
                </a:lnTo>
                <a:lnTo>
                  <a:pt x="7262" y="11858"/>
                </a:lnTo>
                <a:lnTo>
                  <a:pt x="7236" y="11858"/>
                </a:lnTo>
                <a:lnTo>
                  <a:pt x="7211" y="11858"/>
                </a:lnTo>
                <a:lnTo>
                  <a:pt x="7187" y="11860"/>
                </a:lnTo>
                <a:lnTo>
                  <a:pt x="7148" y="11862"/>
                </a:lnTo>
                <a:lnTo>
                  <a:pt x="7109" y="11867"/>
                </a:lnTo>
                <a:lnTo>
                  <a:pt x="7099" y="11870"/>
                </a:lnTo>
                <a:lnTo>
                  <a:pt x="7089" y="11872"/>
                </a:lnTo>
                <a:lnTo>
                  <a:pt x="7081" y="11875"/>
                </a:lnTo>
                <a:lnTo>
                  <a:pt x="7072" y="11879"/>
                </a:lnTo>
                <a:lnTo>
                  <a:pt x="7064" y="11885"/>
                </a:lnTo>
                <a:lnTo>
                  <a:pt x="7057" y="11891"/>
                </a:lnTo>
                <a:lnTo>
                  <a:pt x="7050" y="11898"/>
                </a:lnTo>
                <a:lnTo>
                  <a:pt x="7044" y="11905"/>
                </a:lnTo>
                <a:lnTo>
                  <a:pt x="7034" y="11918"/>
                </a:lnTo>
                <a:lnTo>
                  <a:pt x="7024" y="11930"/>
                </a:lnTo>
                <a:lnTo>
                  <a:pt x="7014" y="11940"/>
                </a:lnTo>
                <a:lnTo>
                  <a:pt x="7004" y="11947"/>
                </a:lnTo>
                <a:lnTo>
                  <a:pt x="6994" y="11955"/>
                </a:lnTo>
                <a:lnTo>
                  <a:pt x="6985" y="11960"/>
                </a:lnTo>
                <a:lnTo>
                  <a:pt x="6973" y="11964"/>
                </a:lnTo>
                <a:lnTo>
                  <a:pt x="6963" y="11966"/>
                </a:lnTo>
                <a:lnTo>
                  <a:pt x="6952" y="11967"/>
                </a:lnTo>
                <a:lnTo>
                  <a:pt x="6941" y="11967"/>
                </a:lnTo>
                <a:lnTo>
                  <a:pt x="6928" y="11967"/>
                </a:lnTo>
                <a:lnTo>
                  <a:pt x="6917" y="11964"/>
                </a:lnTo>
                <a:lnTo>
                  <a:pt x="6891" y="11957"/>
                </a:lnTo>
                <a:lnTo>
                  <a:pt x="6866" y="11947"/>
                </a:lnTo>
                <a:lnTo>
                  <a:pt x="6852" y="11943"/>
                </a:lnTo>
                <a:lnTo>
                  <a:pt x="6839" y="11939"/>
                </a:lnTo>
                <a:lnTo>
                  <a:pt x="6826" y="11938"/>
                </a:lnTo>
                <a:lnTo>
                  <a:pt x="6813" y="11936"/>
                </a:lnTo>
                <a:lnTo>
                  <a:pt x="6801" y="11938"/>
                </a:lnTo>
                <a:lnTo>
                  <a:pt x="6788" y="11939"/>
                </a:lnTo>
                <a:lnTo>
                  <a:pt x="6777" y="11942"/>
                </a:lnTo>
                <a:lnTo>
                  <a:pt x="6765" y="11946"/>
                </a:lnTo>
                <a:lnTo>
                  <a:pt x="6754" y="11953"/>
                </a:lnTo>
                <a:lnTo>
                  <a:pt x="6744" y="11959"/>
                </a:lnTo>
                <a:lnTo>
                  <a:pt x="6734" y="11967"/>
                </a:lnTo>
                <a:lnTo>
                  <a:pt x="6726" y="11977"/>
                </a:lnTo>
                <a:lnTo>
                  <a:pt x="6719" y="11987"/>
                </a:lnTo>
                <a:lnTo>
                  <a:pt x="6712" y="11998"/>
                </a:lnTo>
                <a:lnTo>
                  <a:pt x="6705" y="12011"/>
                </a:lnTo>
                <a:lnTo>
                  <a:pt x="6700" y="12024"/>
                </a:lnTo>
                <a:lnTo>
                  <a:pt x="6692" y="12049"/>
                </a:lnTo>
                <a:lnTo>
                  <a:pt x="6686" y="12074"/>
                </a:lnTo>
                <a:lnTo>
                  <a:pt x="6683" y="12086"/>
                </a:lnTo>
                <a:lnTo>
                  <a:pt x="6683" y="12099"/>
                </a:lnTo>
                <a:lnTo>
                  <a:pt x="6683" y="12113"/>
                </a:lnTo>
                <a:lnTo>
                  <a:pt x="6685" y="12126"/>
                </a:lnTo>
                <a:lnTo>
                  <a:pt x="6686" y="12144"/>
                </a:lnTo>
                <a:lnTo>
                  <a:pt x="6686" y="12161"/>
                </a:lnTo>
                <a:lnTo>
                  <a:pt x="6683" y="12178"/>
                </a:lnTo>
                <a:lnTo>
                  <a:pt x="6679" y="12195"/>
                </a:lnTo>
                <a:lnTo>
                  <a:pt x="6674" y="12212"/>
                </a:lnTo>
                <a:lnTo>
                  <a:pt x="6666" y="12228"/>
                </a:lnTo>
                <a:lnTo>
                  <a:pt x="6659" y="12244"/>
                </a:lnTo>
                <a:lnTo>
                  <a:pt x="6651" y="12259"/>
                </a:lnTo>
                <a:lnTo>
                  <a:pt x="6638" y="12283"/>
                </a:lnTo>
                <a:lnTo>
                  <a:pt x="6627" y="12309"/>
                </a:lnTo>
                <a:lnTo>
                  <a:pt x="6616" y="12334"/>
                </a:lnTo>
                <a:lnTo>
                  <a:pt x="6606" y="12358"/>
                </a:lnTo>
                <a:lnTo>
                  <a:pt x="6587" y="12395"/>
                </a:lnTo>
                <a:lnTo>
                  <a:pt x="6569" y="12431"/>
                </a:lnTo>
                <a:lnTo>
                  <a:pt x="6559" y="12449"/>
                </a:lnTo>
                <a:lnTo>
                  <a:pt x="6548" y="12466"/>
                </a:lnTo>
                <a:lnTo>
                  <a:pt x="6536" y="12483"/>
                </a:lnTo>
                <a:lnTo>
                  <a:pt x="6525" y="12499"/>
                </a:lnTo>
                <a:lnTo>
                  <a:pt x="6512" y="12514"/>
                </a:lnTo>
                <a:lnTo>
                  <a:pt x="6498" y="12530"/>
                </a:lnTo>
                <a:lnTo>
                  <a:pt x="6484" y="12544"/>
                </a:lnTo>
                <a:lnTo>
                  <a:pt x="6469" y="12557"/>
                </a:lnTo>
                <a:lnTo>
                  <a:pt x="6452" y="12568"/>
                </a:lnTo>
                <a:lnTo>
                  <a:pt x="6433" y="12579"/>
                </a:lnTo>
                <a:lnTo>
                  <a:pt x="6415" y="12589"/>
                </a:lnTo>
                <a:lnTo>
                  <a:pt x="6394" y="12596"/>
                </a:lnTo>
                <a:lnTo>
                  <a:pt x="6378" y="12602"/>
                </a:lnTo>
                <a:lnTo>
                  <a:pt x="6364" y="12609"/>
                </a:lnTo>
                <a:lnTo>
                  <a:pt x="6350" y="12616"/>
                </a:lnTo>
                <a:lnTo>
                  <a:pt x="6336" y="12625"/>
                </a:lnTo>
                <a:lnTo>
                  <a:pt x="6309" y="12643"/>
                </a:lnTo>
                <a:lnTo>
                  <a:pt x="6282" y="12661"/>
                </a:lnTo>
                <a:lnTo>
                  <a:pt x="6268" y="12673"/>
                </a:lnTo>
                <a:lnTo>
                  <a:pt x="6254" y="12683"/>
                </a:lnTo>
                <a:lnTo>
                  <a:pt x="6238" y="12691"/>
                </a:lnTo>
                <a:lnTo>
                  <a:pt x="6224" y="12698"/>
                </a:lnTo>
                <a:lnTo>
                  <a:pt x="6210" y="12704"/>
                </a:lnTo>
                <a:lnTo>
                  <a:pt x="6196" y="12708"/>
                </a:lnTo>
                <a:lnTo>
                  <a:pt x="6180" y="12711"/>
                </a:lnTo>
                <a:lnTo>
                  <a:pt x="6166" y="12714"/>
                </a:lnTo>
                <a:lnTo>
                  <a:pt x="6151" y="12714"/>
                </a:lnTo>
                <a:lnTo>
                  <a:pt x="6136" y="12714"/>
                </a:lnTo>
                <a:lnTo>
                  <a:pt x="6122" y="12712"/>
                </a:lnTo>
                <a:lnTo>
                  <a:pt x="6107" y="12708"/>
                </a:lnTo>
                <a:lnTo>
                  <a:pt x="6091" y="12704"/>
                </a:lnTo>
                <a:lnTo>
                  <a:pt x="6077" y="12698"/>
                </a:lnTo>
                <a:lnTo>
                  <a:pt x="6061" y="12693"/>
                </a:lnTo>
                <a:lnTo>
                  <a:pt x="6046" y="12684"/>
                </a:lnTo>
                <a:lnTo>
                  <a:pt x="6035" y="12676"/>
                </a:lnTo>
                <a:lnTo>
                  <a:pt x="6023" y="12667"/>
                </a:lnTo>
                <a:lnTo>
                  <a:pt x="6012" y="12659"/>
                </a:lnTo>
                <a:lnTo>
                  <a:pt x="6002" y="12649"/>
                </a:lnTo>
                <a:lnTo>
                  <a:pt x="5981" y="12630"/>
                </a:lnTo>
                <a:lnTo>
                  <a:pt x="5958" y="12613"/>
                </a:lnTo>
                <a:lnTo>
                  <a:pt x="5944" y="12605"/>
                </a:lnTo>
                <a:lnTo>
                  <a:pt x="5934" y="12593"/>
                </a:lnTo>
                <a:lnTo>
                  <a:pt x="5930" y="12588"/>
                </a:lnTo>
                <a:lnTo>
                  <a:pt x="5927" y="12582"/>
                </a:lnTo>
                <a:lnTo>
                  <a:pt x="5924" y="12576"/>
                </a:lnTo>
                <a:lnTo>
                  <a:pt x="5923" y="12571"/>
                </a:lnTo>
                <a:lnTo>
                  <a:pt x="5922" y="12559"/>
                </a:lnTo>
                <a:lnTo>
                  <a:pt x="5922" y="12545"/>
                </a:lnTo>
                <a:lnTo>
                  <a:pt x="5926" y="12533"/>
                </a:lnTo>
                <a:lnTo>
                  <a:pt x="5930" y="12518"/>
                </a:lnTo>
                <a:lnTo>
                  <a:pt x="5936" y="12504"/>
                </a:lnTo>
                <a:lnTo>
                  <a:pt x="5943" y="12490"/>
                </a:lnTo>
                <a:lnTo>
                  <a:pt x="5948" y="12476"/>
                </a:lnTo>
                <a:lnTo>
                  <a:pt x="5955" y="12462"/>
                </a:lnTo>
                <a:lnTo>
                  <a:pt x="5960" y="12453"/>
                </a:lnTo>
                <a:lnTo>
                  <a:pt x="5963" y="12445"/>
                </a:lnTo>
                <a:lnTo>
                  <a:pt x="5965" y="12435"/>
                </a:lnTo>
                <a:lnTo>
                  <a:pt x="5967" y="12426"/>
                </a:lnTo>
                <a:lnTo>
                  <a:pt x="5968" y="12418"/>
                </a:lnTo>
                <a:lnTo>
                  <a:pt x="5967" y="12409"/>
                </a:lnTo>
                <a:lnTo>
                  <a:pt x="5967" y="12402"/>
                </a:lnTo>
                <a:lnTo>
                  <a:pt x="5965" y="12394"/>
                </a:lnTo>
                <a:lnTo>
                  <a:pt x="5960" y="12378"/>
                </a:lnTo>
                <a:lnTo>
                  <a:pt x="5953" y="12363"/>
                </a:lnTo>
                <a:lnTo>
                  <a:pt x="5944" y="12348"/>
                </a:lnTo>
                <a:lnTo>
                  <a:pt x="5934" y="12334"/>
                </a:lnTo>
                <a:lnTo>
                  <a:pt x="5924" y="12321"/>
                </a:lnTo>
                <a:lnTo>
                  <a:pt x="5913" y="12310"/>
                </a:lnTo>
                <a:lnTo>
                  <a:pt x="5902" y="12300"/>
                </a:lnTo>
                <a:lnTo>
                  <a:pt x="5889" y="12292"/>
                </a:lnTo>
                <a:lnTo>
                  <a:pt x="5875" y="12283"/>
                </a:lnTo>
                <a:lnTo>
                  <a:pt x="5861" y="12275"/>
                </a:lnTo>
                <a:lnTo>
                  <a:pt x="5845" y="12269"/>
                </a:lnTo>
                <a:lnTo>
                  <a:pt x="5830" y="12263"/>
                </a:lnTo>
                <a:lnTo>
                  <a:pt x="5814" y="12259"/>
                </a:lnTo>
                <a:lnTo>
                  <a:pt x="5799" y="12256"/>
                </a:lnTo>
                <a:lnTo>
                  <a:pt x="5782" y="12255"/>
                </a:lnTo>
                <a:lnTo>
                  <a:pt x="5766" y="12253"/>
                </a:lnTo>
                <a:lnTo>
                  <a:pt x="5749" y="12255"/>
                </a:lnTo>
                <a:lnTo>
                  <a:pt x="5734" y="12256"/>
                </a:lnTo>
                <a:lnTo>
                  <a:pt x="5718" y="12259"/>
                </a:lnTo>
                <a:lnTo>
                  <a:pt x="5702" y="12263"/>
                </a:lnTo>
                <a:lnTo>
                  <a:pt x="5690" y="12268"/>
                </a:lnTo>
                <a:lnTo>
                  <a:pt x="5677" y="12270"/>
                </a:lnTo>
                <a:lnTo>
                  <a:pt x="5664" y="12270"/>
                </a:lnTo>
                <a:lnTo>
                  <a:pt x="5653" y="12269"/>
                </a:lnTo>
                <a:lnTo>
                  <a:pt x="5643" y="12266"/>
                </a:lnTo>
                <a:lnTo>
                  <a:pt x="5635" y="12261"/>
                </a:lnTo>
                <a:lnTo>
                  <a:pt x="5630" y="12256"/>
                </a:lnTo>
                <a:lnTo>
                  <a:pt x="5626" y="12252"/>
                </a:lnTo>
                <a:lnTo>
                  <a:pt x="5623" y="12248"/>
                </a:lnTo>
                <a:lnTo>
                  <a:pt x="5620" y="12242"/>
                </a:lnTo>
                <a:lnTo>
                  <a:pt x="5616" y="12232"/>
                </a:lnTo>
                <a:lnTo>
                  <a:pt x="5611" y="12224"/>
                </a:lnTo>
                <a:lnTo>
                  <a:pt x="5605" y="12217"/>
                </a:lnTo>
                <a:lnTo>
                  <a:pt x="5599" y="12210"/>
                </a:lnTo>
                <a:lnTo>
                  <a:pt x="5594" y="12204"/>
                </a:lnTo>
                <a:lnTo>
                  <a:pt x="5587" y="12200"/>
                </a:lnTo>
                <a:lnTo>
                  <a:pt x="5579" y="12195"/>
                </a:lnTo>
                <a:lnTo>
                  <a:pt x="5572" y="12193"/>
                </a:lnTo>
                <a:lnTo>
                  <a:pt x="5557" y="12188"/>
                </a:lnTo>
                <a:lnTo>
                  <a:pt x="5541" y="12185"/>
                </a:lnTo>
                <a:lnTo>
                  <a:pt x="5524" y="12185"/>
                </a:lnTo>
                <a:lnTo>
                  <a:pt x="5507" y="12185"/>
                </a:lnTo>
                <a:lnTo>
                  <a:pt x="5479" y="12185"/>
                </a:lnTo>
                <a:lnTo>
                  <a:pt x="5451" y="12185"/>
                </a:lnTo>
                <a:lnTo>
                  <a:pt x="5423" y="12185"/>
                </a:lnTo>
                <a:lnTo>
                  <a:pt x="5394" y="12184"/>
                </a:lnTo>
                <a:lnTo>
                  <a:pt x="5383" y="12183"/>
                </a:lnTo>
                <a:lnTo>
                  <a:pt x="5372" y="12184"/>
                </a:lnTo>
                <a:lnTo>
                  <a:pt x="5360" y="12185"/>
                </a:lnTo>
                <a:lnTo>
                  <a:pt x="5350" y="12188"/>
                </a:lnTo>
                <a:lnTo>
                  <a:pt x="5332" y="12198"/>
                </a:lnTo>
                <a:lnTo>
                  <a:pt x="5314" y="12208"/>
                </a:lnTo>
                <a:lnTo>
                  <a:pt x="5284" y="12229"/>
                </a:lnTo>
                <a:lnTo>
                  <a:pt x="5257" y="12253"/>
                </a:lnTo>
                <a:lnTo>
                  <a:pt x="5232" y="12278"/>
                </a:lnTo>
                <a:lnTo>
                  <a:pt x="5208" y="12304"/>
                </a:lnTo>
                <a:lnTo>
                  <a:pt x="5185" y="12331"/>
                </a:lnTo>
                <a:lnTo>
                  <a:pt x="5163" y="12360"/>
                </a:lnTo>
                <a:lnTo>
                  <a:pt x="5141" y="12388"/>
                </a:lnTo>
                <a:lnTo>
                  <a:pt x="5122" y="12418"/>
                </a:lnTo>
                <a:lnTo>
                  <a:pt x="5113" y="12431"/>
                </a:lnTo>
                <a:lnTo>
                  <a:pt x="5106" y="12445"/>
                </a:lnTo>
                <a:lnTo>
                  <a:pt x="5102" y="12459"/>
                </a:lnTo>
                <a:lnTo>
                  <a:pt x="5099" y="12474"/>
                </a:lnTo>
                <a:lnTo>
                  <a:pt x="5099" y="12489"/>
                </a:lnTo>
                <a:lnTo>
                  <a:pt x="5102" y="12503"/>
                </a:lnTo>
                <a:lnTo>
                  <a:pt x="5105" y="12511"/>
                </a:lnTo>
                <a:lnTo>
                  <a:pt x="5107" y="12518"/>
                </a:lnTo>
                <a:lnTo>
                  <a:pt x="5112" y="12525"/>
                </a:lnTo>
                <a:lnTo>
                  <a:pt x="5116" y="12533"/>
                </a:lnTo>
                <a:lnTo>
                  <a:pt x="5126" y="12548"/>
                </a:lnTo>
                <a:lnTo>
                  <a:pt x="5134" y="12564"/>
                </a:lnTo>
                <a:lnTo>
                  <a:pt x="5140" y="12579"/>
                </a:lnTo>
                <a:lnTo>
                  <a:pt x="5146" y="12595"/>
                </a:lnTo>
                <a:lnTo>
                  <a:pt x="5150" y="12612"/>
                </a:lnTo>
                <a:lnTo>
                  <a:pt x="5153" y="12629"/>
                </a:lnTo>
                <a:lnTo>
                  <a:pt x="5155" y="12646"/>
                </a:lnTo>
                <a:lnTo>
                  <a:pt x="5157" y="12663"/>
                </a:lnTo>
                <a:lnTo>
                  <a:pt x="5160" y="12678"/>
                </a:lnTo>
                <a:lnTo>
                  <a:pt x="5161" y="12694"/>
                </a:lnTo>
                <a:lnTo>
                  <a:pt x="5165" y="12708"/>
                </a:lnTo>
                <a:lnTo>
                  <a:pt x="5171" y="12722"/>
                </a:lnTo>
                <a:lnTo>
                  <a:pt x="5178" y="12735"/>
                </a:lnTo>
                <a:lnTo>
                  <a:pt x="5187" y="12746"/>
                </a:lnTo>
                <a:lnTo>
                  <a:pt x="5198" y="12756"/>
                </a:lnTo>
                <a:lnTo>
                  <a:pt x="5211" y="12766"/>
                </a:lnTo>
                <a:lnTo>
                  <a:pt x="5216" y="12771"/>
                </a:lnTo>
                <a:lnTo>
                  <a:pt x="5222" y="12775"/>
                </a:lnTo>
                <a:lnTo>
                  <a:pt x="5226" y="12779"/>
                </a:lnTo>
                <a:lnTo>
                  <a:pt x="5229" y="12783"/>
                </a:lnTo>
                <a:lnTo>
                  <a:pt x="5232" y="12789"/>
                </a:lnTo>
                <a:lnTo>
                  <a:pt x="5233" y="12795"/>
                </a:lnTo>
                <a:lnTo>
                  <a:pt x="5235" y="12802"/>
                </a:lnTo>
                <a:lnTo>
                  <a:pt x="5233" y="12809"/>
                </a:lnTo>
                <a:lnTo>
                  <a:pt x="5232" y="12841"/>
                </a:lnTo>
                <a:lnTo>
                  <a:pt x="5233" y="12873"/>
                </a:lnTo>
                <a:lnTo>
                  <a:pt x="5236" y="12905"/>
                </a:lnTo>
                <a:lnTo>
                  <a:pt x="5239" y="12936"/>
                </a:lnTo>
                <a:close/>
                <a:moveTo>
                  <a:pt x="10395" y="9804"/>
                </a:moveTo>
                <a:lnTo>
                  <a:pt x="10395" y="6400"/>
                </a:lnTo>
                <a:lnTo>
                  <a:pt x="10385" y="6409"/>
                </a:lnTo>
                <a:lnTo>
                  <a:pt x="10374" y="6417"/>
                </a:lnTo>
                <a:lnTo>
                  <a:pt x="10363" y="6424"/>
                </a:lnTo>
                <a:lnTo>
                  <a:pt x="10351" y="6433"/>
                </a:lnTo>
                <a:lnTo>
                  <a:pt x="10337" y="6443"/>
                </a:lnTo>
                <a:lnTo>
                  <a:pt x="10323" y="6454"/>
                </a:lnTo>
                <a:lnTo>
                  <a:pt x="10309" y="6467"/>
                </a:lnTo>
                <a:lnTo>
                  <a:pt x="10295" y="6479"/>
                </a:lnTo>
                <a:lnTo>
                  <a:pt x="10282" y="6492"/>
                </a:lnTo>
                <a:lnTo>
                  <a:pt x="10269" y="6506"/>
                </a:lnTo>
                <a:lnTo>
                  <a:pt x="10258" y="6520"/>
                </a:lnTo>
                <a:lnTo>
                  <a:pt x="10247" y="6536"/>
                </a:lnTo>
                <a:lnTo>
                  <a:pt x="10195" y="6608"/>
                </a:lnTo>
                <a:lnTo>
                  <a:pt x="10141" y="6679"/>
                </a:lnTo>
                <a:lnTo>
                  <a:pt x="10086" y="6750"/>
                </a:lnTo>
                <a:lnTo>
                  <a:pt x="10031" y="6821"/>
                </a:lnTo>
                <a:lnTo>
                  <a:pt x="9975" y="6892"/>
                </a:lnTo>
                <a:lnTo>
                  <a:pt x="9922" y="6964"/>
                </a:lnTo>
                <a:lnTo>
                  <a:pt x="9895" y="7001"/>
                </a:lnTo>
                <a:lnTo>
                  <a:pt x="9869" y="7037"/>
                </a:lnTo>
                <a:lnTo>
                  <a:pt x="9845" y="7074"/>
                </a:lnTo>
                <a:lnTo>
                  <a:pt x="9821" y="7113"/>
                </a:lnTo>
                <a:lnTo>
                  <a:pt x="9804" y="7138"/>
                </a:lnTo>
                <a:lnTo>
                  <a:pt x="9786" y="7161"/>
                </a:lnTo>
                <a:lnTo>
                  <a:pt x="9766" y="7183"/>
                </a:lnTo>
                <a:lnTo>
                  <a:pt x="9746" y="7205"/>
                </a:lnTo>
                <a:lnTo>
                  <a:pt x="9725" y="7226"/>
                </a:lnTo>
                <a:lnTo>
                  <a:pt x="9705" y="7247"/>
                </a:lnTo>
                <a:lnTo>
                  <a:pt x="9684" y="7270"/>
                </a:lnTo>
                <a:lnTo>
                  <a:pt x="9666" y="7294"/>
                </a:lnTo>
                <a:lnTo>
                  <a:pt x="9655" y="7308"/>
                </a:lnTo>
                <a:lnTo>
                  <a:pt x="9646" y="7324"/>
                </a:lnTo>
                <a:lnTo>
                  <a:pt x="9636" y="7338"/>
                </a:lnTo>
                <a:lnTo>
                  <a:pt x="9629" y="7353"/>
                </a:lnTo>
                <a:lnTo>
                  <a:pt x="9622" y="7369"/>
                </a:lnTo>
                <a:lnTo>
                  <a:pt x="9616" y="7383"/>
                </a:lnTo>
                <a:lnTo>
                  <a:pt x="9611" y="7399"/>
                </a:lnTo>
                <a:lnTo>
                  <a:pt x="9607" y="7414"/>
                </a:lnTo>
                <a:lnTo>
                  <a:pt x="9602" y="7430"/>
                </a:lnTo>
                <a:lnTo>
                  <a:pt x="9599" y="7445"/>
                </a:lnTo>
                <a:lnTo>
                  <a:pt x="9597" y="7461"/>
                </a:lnTo>
                <a:lnTo>
                  <a:pt x="9595" y="7477"/>
                </a:lnTo>
                <a:lnTo>
                  <a:pt x="9592" y="7511"/>
                </a:lnTo>
                <a:lnTo>
                  <a:pt x="9594" y="7543"/>
                </a:lnTo>
                <a:lnTo>
                  <a:pt x="9595" y="7594"/>
                </a:lnTo>
                <a:lnTo>
                  <a:pt x="9597" y="7644"/>
                </a:lnTo>
                <a:lnTo>
                  <a:pt x="9598" y="7693"/>
                </a:lnTo>
                <a:lnTo>
                  <a:pt x="9601" y="7743"/>
                </a:lnTo>
                <a:lnTo>
                  <a:pt x="9599" y="7757"/>
                </a:lnTo>
                <a:lnTo>
                  <a:pt x="9598" y="7770"/>
                </a:lnTo>
                <a:lnTo>
                  <a:pt x="9595" y="7783"/>
                </a:lnTo>
                <a:lnTo>
                  <a:pt x="9591" y="7794"/>
                </a:lnTo>
                <a:lnTo>
                  <a:pt x="9585" y="7805"/>
                </a:lnTo>
                <a:lnTo>
                  <a:pt x="9580" y="7817"/>
                </a:lnTo>
                <a:lnTo>
                  <a:pt x="9571" y="7828"/>
                </a:lnTo>
                <a:lnTo>
                  <a:pt x="9563" y="7838"/>
                </a:lnTo>
                <a:lnTo>
                  <a:pt x="9551" y="7852"/>
                </a:lnTo>
                <a:lnTo>
                  <a:pt x="9543" y="7866"/>
                </a:lnTo>
                <a:lnTo>
                  <a:pt x="9534" y="7880"/>
                </a:lnTo>
                <a:lnTo>
                  <a:pt x="9527" y="7896"/>
                </a:lnTo>
                <a:lnTo>
                  <a:pt x="9522" y="7913"/>
                </a:lnTo>
                <a:lnTo>
                  <a:pt x="9517" y="7930"/>
                </a:lnTo>
                <a:lnTo>
                  <a:pt x="9516" y="7947"/>
                </a:lnTo>
                <a:lnTo>
                  <a:pt x="9515" y="7965"/>
                </a:lnTo>
                <a:lnTo>
                  <a:pt x="9515" y="7981"/>
                </a:lnTo>
                <a:lnTo>
                  <a:pt x="9513" y="7995"/>
                </a:lnTo>
                <a:lnTo>
                  <a:pt x="9509" y="8011"/>
                </a:lnTo>
                <a:lnTo>
                  <a:pt x="9505" y="8025"/>
                </a:lnTo>
                <a:lnTo>
                  <a:pt x="9495" y="8049"/>
                </a:lnTo>
                <a:lnTo>
                  <a:pt x="9488" y="8073"/>
                </a:lnTo>
                <a:lnTo>
                  <a:pt x="9482" y="8097"/>
                </a:lnTo>
                <a:lnTo>
                  <a:pt x="9479" y="8120"/>
                </a:lnTo>
                <a:lnTo>
                  <a:pt x="9479" y="8142"/>
                </a:lnTo>
                <a:lnTo>
                  <a:pt x="9481" y="8165"/>
                </a:lnTo>
                <a:lnTo>
                  <a:pt x="9485" y="8186"/>
                </a:lnTo>
                <a:lnTo>
                  <a:pt x="9489" y="8208"/>
                </a:lnTo>
                <a:lnTo>
                  <a:pt x="9496" y="8229"/>
                </a:lnTo>
                <a:lnTo>
                  <a:pt x="9505" y="8250"/>
                </a:lnTo>
                <a:lnTo>
                  <a:pt x="9515" y="8270"/>
                </a:lnTo>
                <a:lnTo>
                  <a:pt x="9525" y="8290"/>
                </a:lnTo>
                <a:lnTo>
                  <a:pt x="9537" y="8310"/>
                </a:lnTo>
                <a:lnTo>
                  <a:pt x="9550" y="8329"/>
                </a:lnTo>
                <a:lnTo>
                  <a:pt x="9564" y="8349"/>
                </a:lnTo>
                <a:lnTo>
                  <a:pt x="9578" y="8369"/>
                </a:lnTo>
                <a:lnTo>
                  <a:pt x="9598" y="8392"/>
                </a:lnTo>
                <a:lnTo>
                  <a:pt x="9618" y="8414"/>
                </a:lnTo>
                <a:lnTo>
                  <a:pt x="9639" y="8437"/>
                </a:lnTo>
                <a:lnTo>
                  <a:pt x="9660" y="8458"/>
                </a:lnTo>
                <a:lnTo>
                  <a:pt x="9673" y="8471"/>
                </a:lnTo>
                <a:lnTo>
                  <a:pt x="9686" y="8484"/>
                </a:lnTo>
                <a:lnTo>
                  <a:pt x="9696" y="8498"/>
                </a:lnTo>
                <a:lnTo>
                  <a:pt x="9704" y="8512"/>
                </a:lnTo>
                <a:lnTo>
                  <a:pt x="9711" y="8526"/>
                </a:lnTo>
                <a:lnTo>
                  <a:pt x="9718" y="8541"/>
                </a:lnTo>
                <a:lnTo>
                  <a:pt x="9722" y="8556"/>
                </a:lnTo>
                <a:lnTo>
                  <a:pt x="9727" y="8570"/>
                </a:lnTo>
                <a:lnTo>
                  <a:pt x="9730" y="8586"/>
                </a:lnTo>
                <a:lnTo>
                  <a:pt x="9731" y="8601"/>
                </a:lnTo>
                <a:lnTo>
                  <a:pt x="9732" y="8618"/>
                </a:lnTo>
                <a:lnTo>
                  <a:pt x="9731" y="8634"/>
                </a:lnTo>
                <a:lnTo>
                  <a:pt x="9730" y="8651"/>
                </a:lnTo>
                <a:lnTo>
                  <a:pt x="9728" y="8668"/>
                </a:lnTo>
                <a:lnTo>
                  <a:pt x="9725" y="8686"/>
                </a:lnTo>
                <a:lnTo>
                  <a:pt x="9721" y="8703"/>
                </a:lnTo>
                <a:lnTo>
                  <a:pt x="9714" y="8732"/>
                </a:lnTo>
                <a:lnTo>
                  <a:pt x="9704" y="8757"/>
                </a:lnTo>
                <a:lnTo>
                  <a:pt x="9698" y="8769"/>
                </a:lnTo>
                <a:lnTo>
                  <a:pt x="9693" y="8780"/>
                </a:lnTo>
                <a:lnTo>
                  <a:pt x="9687" y="8791"/>
                </a:lnTo>
                <a:lnTo>
                  <a:pt x="9680" y="8801"/>
                </a:lnTo>
                <a:lnTo>
                  <a:pt x="9672" y="8810"/>
                </a:lnTo>
                <a:lnTo>
                  <a:pt x="9663" y="8818"/>
                </a:lnTo>
                <a:lnTo>
                  <a:pt x="9655" y="8827"/>
                </a:lnTo>
                <a:lnTo>
                  <a:pt x="9643" y="8832"/>
                </a:lnTo>
                <a:lnTo>
                  <a:pt x="9632" y="8839"/>
                </a:lnTo>
                <a:lnTo>
                  <a:pt x="9619" y="8845"/>
                </a:lnTo>
                <a:lnTo>
                  <a:pt x="9607" y="8849"/>
                </a:lnTo>
                <a:lnTo>
                  <a:pt x="9592" y="8854"/>
                </a:lnTo>
                <a:lnTo>
                  <a:pt x="9560" y="8861"/>
                </a:lnTo>
                <a:lnTo>
                  <a:pt x="9529" y="8869"/>
                </a:lnTo>
                <a:lnTo>
                  <a:pt x="9498" y="8879"/>
                </a:lnTo>
                <a:lnTo>
                  <a:pt x="9468" y="8890"/>
                </a:lnTo>
                <a:lnTo>
                  <a:pt x="9438" y="8900"/>
                </a:lnTo>
                <a:lnTo>
                  <a:pt x="9409" y="8912"/>
                </a:lnTo>
                <a:lnTo>
                  <a:pt x="9379" y="8922"/>
                </a:lnTo>
                <a:lnTo>
                  <a:pt x="9349" y="8931"/>
                </a:lnTo>
                <a:lnTo>
                  <a:pt x="9321" y="8944"/>
                </a:lnTo>
                <a:lnTo>
                  <a:pt x="9293" y="8958"/>
                </a:lnTo>
                <a:lnTo>
                  <a:pt x="9280" y="8967"/>
                </a:lnTo>
                <a:lnTo>
                  <a:pt x="9267" y="8975"/>
                </a:lnTo>
                <a:lnTo>
                  <a:pt x="9255" y="8985"/>
                </a:lnTo>
                <a:lnTo>
                  <a:pt x="9242" y="8997"/>
                </a:lnTo>
                <a:lnTo>
                  <a:pt x="9228" y="9009"/>
                </a:lnTo>
                <a:lnTo>
                  <a:pt x="9212" y="9022"/>
                </a:lnTo>
                <a:lnTo>
                  <a:pt x="9195" y="9033"/>
                </a:lnTo>
                <a:lnTo>
                  <a:pt x="9180" y="9045"/>
                </a:lnTo>
                <a:lnTo>
                  <a:pt x="9146" y="9066"/>
                </a:lnTo>
                <a:lnTo>
                  <a:pt x="9112" y="9086"/>
                </a:lnTo>
                <a:lnTo>
                  <a:pt x="9078" y="9107"/>
                </a:lnTo>
                <a:lnTo>
                  <a:pt x="9045" y="9128"/>
                </a:lnTo>
                <a:lnTo>
                  <a:pt x="9028" y="9141"/>
                </a:lnTo>
                <a:lnTo>
                  <a:pt x="9014" y="9154"/>
                </a:lnTo>
                <a:lnTo>
                  <a:pt x="8999" y="9168"/>
                </a:lnTo>
                <a:lnTo>
                  <a:pt x="8985" y="9182"/>
                </a:lnTo>
                <a:lnTo>
                  <a:pt x="8973" y="9164"/>
                </a:lnTo>
                <a:lnTo>
                  <a:pt x="8961" y="9150"/>
                </a:lnTo>
                <a:lnTo>
                  <a:pt x="8951" y="9135"/>
                </a:lnTo>
                <a:lnTo>
                  <a:pt x="8939" y="9124"/>
                </a:lnTo>
                <a:lnTo>
                  <a:pt x="8931" y="9116"/>
                </a:lnTo>
                <a:lnTo>
                  <a:pt x="8921" y="9110"/>
                </a:lnTo>
                <a:lnTo>
                  <a:pt x="8913" y="9104"/>
                </a:lnTo>
                <a:lnTo>
                  <a:pt x="8903" y="9103"/>
                </a:lnTo>
                <a:lnTo>
                  <a:pt x="8894" y="9101"/>
                </a:lnTo>
                <a:lnTo>
                  <a:pt x="8884" y="9104"/>
                </a:lnTo>
                <a:lnTo>
                  <a:pt x="8874" y="9107"/>
                </a:lnTo>
                <a:lnTo>
                  <a:pt x="8864" y="9113"/>
                </a:lnTo>
                <a:lnTo>
                  <a:pt x="8853" y="9120"/>
                </a:lnTo>
                <a:lnTo>
                  <a:pt x="8840" y="9130"/>
                </a:lnTo>
                <a:lnTo>
                  <a:pt x="8828" y="9141"/>
                </a:lnTo>
                <a:lnTo>
                  <a:pt x="8814" y="9155"/>
                </a:lnTo>
                <a:lnTo>
                  <a:pt x="8812" y="9181"/>
                </a:lnTo>
                <a:lnTo>
                  <a:pt x="8811" y="9199"/>
                </a:lnTo>
                <a:lnTo>
                  <a:pt x="8811" y="9208"/>
                </a:lnTo>
                <a:lnTo>
                  <a:pt x="8811" y="9215"/>
                </a:lnTo>
                <a:lnTo>
                  <a:pt x="8812" y="9220"/>
                </a:lnTo>
                <a:lnTo>
                  <a:pt x="8815" y="9225"/>
                </a:lnTo>
                <a:lnTo>
                  <a:pt x="8818" y="9229"/>
                </a:lnTo>
                <a:lnTo>
                  <a:pt x="8821" y="9233"/>
                </a:lnTo>
                <a:lnTo>
                  <a:pt x="8825" y="9236"/>
                </a:lnTo>
                <a:lnTo>
                  <a:pt x="8831" y="9240"/>
                </a:lnTo>
                <a:lnTo>
                  <a:pt x="8845" y="9246"/>
                </a:lnTo>
                <a:lnTo>
                  <a:pt x="8864" y="9253"/>
                </a:lnTo>
                <a:lnTo>
                  <a:pt x="8886" y="9257"/>
                </a:lnTo>
                <a:lnTo>
                  <a:pt x="8907" y="9260"/>
                </a:lnTo>
                <a:lnTo>
                  <a:pt x="8925" y="9264"/>
                </a:lnTo>
                <a:lnTo>
                  <a:pt x="8939" y="9269"/>
                </a:lnTo>
                <a:lnTo>
                  <a:pt x="8945" y="9271"/>
                </a:lnTo>
                <a:lnTo>
                  <a:pt x="8949" y="9274"/>
                </a:lnTo>
                <a:lnTo>
                  <a:pt x="8952" y="9279"/>
                </a:lnTo>
                <a:lnTo>
                  <a:pt x="8955" y="9283"/>
                </a:lnTo>
                <a:lnTo>
                  <a:pt x="8956" y="9287"/>
                </a:lnTo>
                <a:lnTo>
                  <a:pt x="8958" y="9291"/>
                </a:lnTo>
                <a:lnTo>
                  <a:pt x="8958" y="9297"/>
                </a:lnTo>
                <a:lnTo>
                  <a:pt x="8956" y="9303"/>
                </a:lnTo>
                <a:lnTo>
                  <a:pt x="8951" y="9317"/>
                </a:lnTo>
                <a:lnTo>
                  <a:pt x="8942" y="9334"/>
                </a:lnTo>
                <a:lnTo>
                  <a:pt x="8931" y="9349"/>
                </a:lnTo>
                <a:lnTo>
                  <a:pt x="8920" y="9365"/>
                </a:lnTo>
                <a:lnTo>
                  <a:pt x="8907" y="9378"/>
                </a:lnTo>
                <a:lnTo>
                  <a:pt x="8894" y="9389"/>
                </a:lnTo>
                <a:lnTo>
                  <a:pt x="8864" y="9412"/>
                </a:lnTo>
                <a:lnTo>
                  <a:pt x="8833" y="9433"/>
                </a:lnTo>
                <a:lnTo>
                  <a:pt x="8821" y="9441"/>
                </a:lnTo>
                <a:lnTo>
                  <a:pt x="8809" y="9451"/>
                </a:lnTo>
                <a:lnTo>
                  <a:pt x="8798" y="9463"/>
                </a:lnTo>
                <a:lnTo>
                  <a:pt x="8788" y="9474"/>
                </a:lnTo>
                <a:lnTo>
                  <a:pt x="8780" y="9487"/>
                </a:lnTo>
                <a:lnTo>
                  <a:pt x="8771" y="9501"/>
                </a:lnTo>
                <a:lnTo>
                  <a:pt x="8764" y="9515"/>
                </a:lnTo>
                <a:lnTo>
                  <a:pt x="8758" y="9529"/>
                </a:lnTo>
                <a:lnTo>
                  <a:pt x="8754" y="9543"/>
                </a:lnTo>
                <a:lnTo>
                  <a:pt x="8750" y="9559"/>
                </a:lnTo>
                <a:lnTo>
                  <a:pt x="8747" y="9575"/>
                </a:lnTo>
                <a:lnTo>
                  <a:pt x="8744" y="9590"/>
                </a:lnTo>
                <a:lnTo>
                  <a:pt x="8744" y="9606"/>
                </a:lnTo>
                <a:lnTo>
                  <a:pt x="8744" y="9621"/>
                </a:lnTo>
                <a:lnTo>
                  <a:pt x="8746" y="9637"/>
                </a:lnTo>
                <a:lnTo>
                  <a:pt x="8749" y="9653"/>
                </a:lnTo>
                <a:lnTo>
                  <a:pt x="8756" y="9689"/>
                </a:lnTo>
                <a:lnTo>
                  <a:pt x="8760" y="9726"/>
                </a:lnTo>
                <a:lnTo>
                  <a:pt x="8761" y="9745"/>
                </a:lnTo>
                <a:lnTo>
                  <a:pt x="8761" y="9763"/>
                </a:lnTo>
                <a:lnTo>
                  <a:pt x="8761" y="9780"/>
                </a:lnTo>
                <a:lnTo>
                  <a:pt x="8760" y="9798"/>
                </a:lnTo>
                <a:lnTo>
                  <a:pt x="8758" y="9817"/>
                </a:lnTo>
                <a:lnTo>
                  <a:pt x="8756" y="9834"/>
                </a:lnTo>
                <a:lnTo>
                  <a:pt x="8751" y="9852"/>
                </a:lnTo>
                <a:lnTo>
                  <a:pt x="8746" y="9869"/>
                </a:lnTo>
                <a:lnTo>
                  <a:pt x="8739" y="9886"/>
                </a:lnTo>
                <a:lnTo>
                  <a:pt x="8732" y="9903"/>
                </a:lnTo>
                <a:lnTo>
                  <a:pt x="8723" y="9920"/>
                </a:lnTo>
                <a:lnTo>
                  <a:pt x="8712" y="9937"/>
                </a:lnTo>
                <a:lnTo>
                  <a:pt x="8705" y="9951"/>
                </a:lnTo>
                <a:lnTo>
                  <a:pt x="8699" y="9966"/>
                </a:lnTo>
                <a:lnTo>
                  <a:pt x="8696" y="9980"/>
                </a:lnTo>
                <a:lnTo>
                  <a:pt x="8696" y="9994"/>
                </a:lnTo>
                <a:lnTo>
                  <a:pt x="8698" y="10001"/>
                </a:lnTo>
                <a:lnTo>
                  <a:pt x="8699" y="10007"/>
                </a:lnTo>
                <a:lnTo>
                  <a:pt x="8702" y="10014"/>
                </a:lnTo>
                <a:lnTo>
                  <a:pt x="8705" y="10019"/>
                </a:lnTo>
                <a:lnTo>
                  <a:pt x="8709" y="10025"/>
                </a:lnTo>
                <a:lnTo>
                  <a:pt x="8713" y="10029"/>
                </a:lnTo>
                <a:lnTo>
                  <a:pt x="8719" y="10035"/>
                </a:lnTo>
                <a:lnTo>
                  <a:pt x="8725" y="10039"/>
                </a:lnTo>
                <a:lnTo>
                  <a:pt x="8733" y="10046"/>
                </a:lnTo>
                <a:lnTo>
                  <a:pt x="8741" y="10053"/>
                </a:lnTo>
                <a:lnTo>
                  <a:pt x="8749" y="10061"/>
                </a:lnTo>
                <a:lnTo>
                  <a:pt x="8754" y="10068"/>
                </a:lnTo>
                <a:lnTo>
                  <a:pt x="8758" y="10075"/>
                </a:lnTo>
                <a:lnTo>
                  <a:pt x="8761" y="10082"/>
                </a:lnTo>
                <a:lnTo>
                  <a:pt x="8764" y="10090"/>
                </a:lnTo>
                <a:lnTo>
                  <a:pt x="8766" y="10097"/>
                </a:lnTo>
                <a:lnTo>
                  <a:pt x="8766" y="10114"/>
                </a:lnTo>
                <a:lnTo>
                  <a:pt x="8764" y="10131"/>
                </a:lnTo>
                <a:lnTo>
                  <a:pt x="8760" y="10148"/>
                </a:lnTo>
                <a:lnTo>
                  <a:pt x="8756" y="10167"/>
                </a:lnTo>
                <a:lnTo>
                  <a:pt x="8751" y="10192"/>
                </a:lnTo>
                <a:lnTo>
                  <a:pt x="8749" y="10219"/>
                </a:lnTo>
                <a:lnTo>
                  <a:pt x="8747" y="10245"/>
                </a:lnTo>
                <a:lnTo>
                  <a:pt x="8744" y="10270"/>
                </a:lnTo>
                <a:lnTo>
                  <a:pt x="8743" y="10299"/>
                </a:lnTo>
                <a:lnTo>
                  <a:pt x="8743" y="10327"/>
                </a:lnTo>
                <a:lnTo>
                  <a:pt x="8743" y="10341"/>
                </a:lnTo>
                <a:lnTo>
                  <a:pt x="8740" y="10354"/>
                </a:lnTo>
                <a:lnTo>
                  <a:pt x="8737" y="10368"/>
                </a:lnTo>
                <a:lnTo>
                  <a:pt x="8730" y="10381"/>
                </a:lnTo>
                <a:lnTo>
                  <a:pt x="8720" y="10382"/>
                </a:lnTo>
                <a:lnTo>
                  <a:pt x="8712" y="10382"/>
                </a:lnTo>
                <a:lnTo>
                  <a:pt x="8703" y="10381"/>
                </a:lnTo>
                <a:lnTo>
                  <a:pt x="8695" y="10378"/>
                </a:lnTo>
                <a:lnTo>
                  <a:pt x="8679" y="10371"/>
                </a:lnTo>
                <a:lnTo>
                  <a:pt x="8664" y="10365"/>
                </a:lnTo>
                <a:lnTo>
                  <a:pt x="8651" y="10362"/>
                </a:lnTo>
                <a:lnTo>
                  <a:pt x="8640" y="10357"/>
                </a:lnTo>
                <a:lnTo>
                  <a:pt x="8627" y="10352"/>
                </a:lnTo>
                <a:lnTo>
                  <a:pt x="8616" y="10347"/>
                </a:lnTo>
                <a:lnTo>
                  <a:pt x="8600" y="10340"/>
                </a:lnTo>
                <a:lnTo>
                  <a:pt x="8586" y="10335"/>
                </a:lnTo>
                <a:lnTo>
                  <a:pt x="8570" y="10333"/>
                </a:lnTo>
                <a:lnTo>
                  <a:pt x="8555" y="10331"/>
                </a:lnTo>
                <a:lnTo>
                  <a:pt x="8539" y="10331"/>
                </a:lnTo>
                <a:lnTo>
                  <a:pt x="8524" y="10331"/>
                </a:lnTo>
                <a:lnTo>
                  <a:pt x="8508" y="10334"/>
                </a:lnTo>
                <a:lnTo>
                  <a:pt x="8494" y="10338"/>
                </a:lnTo>
                <a:lnTo>
                  <a:pt x="8479" y="10342"/>
                </a:lnTo>
                <a:lnTo>
                  <a:pt x="8464" y="10350"/>
                </a:lnTo>
                <a:lnTo>
                  <a:pt x="8452" y="10357"/>
                </a:lnTo>
                <a:lnTo>
                  <a:pt x="8438" y="10365"/>
                </a:lnTo>
                <a:lnTo>
                  <a:pt x="8426" y="10376"/>
                </a:lnTo>
                <a:lnTo>
                  <a:pt x="8414" y="10386"/>
                </a:lnTo>
                <a:lnTo>
                  <a:pt x="8402" y="10399"/>
                </a:lnTo>
                <a:lnTo>
                  <a:pt x="8392" y="10412"/>
                </a:lnTo>
                <a:lnTo>
                  <a:pt x="8384" y="10425"/>
                </a:lnTo>
                <a:lnTo>
                  <a:pt x="8377" y="10439"/>
                </a:lnTo>
                <a:lnTo>
                  <a:pt x="8370" y="10452"/>
                </a:lnTo>
                <a:lnTo>
                  <a:pt x="8364" y="10464"/>
                </a:lnTo>
                <a:lnTo>
                  <a:pt x="8360" y="10478"/>
                </a:lnTo>
                <a:lnTo>
                  <a:pt x="8356" y="10491"/>
                </a:lnTo>
                <a:lnTo>
                  <a:pt x="8353" y="10505"/>
                </a:lnTo>
                <a:lnTo>
                  <a:pt x="8350" y="10518"/>
                </a:lnTo>
                <a:lnTo>
                  <a:pt x="8349" y="10546"/>
                </a:lnTo>
                <a:lnTo>
                  <a:pt x="8347" y="10573"/>
                </a:lnTo>
                <a:lnTo>
                  <a:pt x="8349" y="10602"/>
                </a:lnTo>
                <a:lnTo>
                  <a:pt x="8351" y="10629"/>
                </a:lnTo>
                <a:lnTo>
                  <a:pt x="8330" y="10631"/>
                </a:lnTo>
                <a:lnTo>
                  <a:pt x="8310" y="10634"/>
                </a:lnTo>
                <a:lnTo>
                  <a:pt x="8291" y="10639"/>
                </a:lnTo>
                <a:lnTo>
                  <a:pt x="8271" y="10643"/>
                </a:lnTo>
                <a:lnTo>
                  <a:pt x="8252" y="10648"/>
                </a:lnTo>
                <a:lnTo>
                  <a:pt x="8234" y="10654"/>
                </a:lnTo>
                <a:lnTo>
                  <a:pt x="8216" y="10661"/>
                </a:lnTo>
                <a:lnTo>
                  <a:pt x="8197" y="10668"/>
                </a:lnTo>
                <a:lnTo>
                  <a:pt x="8162" y="10684"/>
                </a:lnTo>
                <a:lnTo>
                  <a:pt x="8128" y="10702"/>
                </a:lnTo>
                <a:lnTo>
                  <a:pt x="8094" y="10724"/>
                </a:lnTo>
                <a:lnTo>
                  <a:pt x="8060" y="10745"/>
                </a:lnTo>
                <a:lnTo>
                  <a:pt x="8053" y="10736"/>
                </a:lnTo>
                <a:lnTo>
                  <a:pt x="8047" y="10726"/>
                </a:lnTo>
                <a:lnTo>
                  <a:pt x="8042" y="10716"/>
                </a:lnTo>
                <a:lnTo>
                  <a:pt x="8036" y="10705"/>
                </a:lnTo>
                <a:lnTo>
                  <a:pt x="8026" y="10684"/>
                </a:lnTo>
                <a:lnTo>
                  <a:pt x="8018" y="10663"/>
                </a:lnTo>
                <a:lnTo>
                  <a:pt x="8011" y="10648"/>
                </a:lnTo>
                <a:lnTo>
                  <a:pt x="8001" y="10634"/>
                </a:lnTo>
                <a:lnTo>
                  <a:pt x="7991" y="10620"/>
                </a:lnTo>
                <a:lnTo>
                  <a:pt x="7978" y="10606"/>
                </a:lnTo>
                <a:lnTo>
                  <a:pt x="7965" y="10593"/>
                </a:lnTo>
                <a:lnTo>
                  <a:pt x="7951" y="10580"/>
                </a:lnTo>
                <a:lnTo>
                  <a:pt x="7936" y="10569"/>
                </a:lnTo>
                <a:lnTo>
                  <a:pt x="7919" y="10558"/>
                </a:lnTo>
                <a:lnTo>
                  <a:pt x="7902" y="10548"/>
                </a:lnTo>
                <a:lnTo>
                  <a:pt x="7885" y="10539"/>
                </a:lnTo>
                <a:lnTo>
                  <a:pt x="7868" y="10531"/>
                </a:lnTo>
                <a:lnTo>
                  <a:pt x="7851" y="10525"/>
                </a:lnTo>
                <a:lnTo>
                  <a:pt x="7834" y="10520"/>
                </a:lnTo>
                <a:lnTo>
                  <a:pt x="7817" y="10515"/>
                </a:lnTo>
                <a:lnTo>
                  <a:pt x="7800" y="10514"/>
                </a:lnTo>
                <a:lnTo>
                  <a:pt x="7785" y="10514"/>
                </a:lnTo>
                <a:lnTo>
                  <a:pt x="7769" y="10514"/>
                </a:lnTo>
                <a:lnTo>
                  <a:pt x="7755" y="10517"/>
                </a:lnTo>
                <a:lnTo>
                  <a:pt x="7739" y="10518"/>
                </a:lnTo>
                <a:lnTo>
                  <a:pt x="7725" y="10522"/>
                </a:lnTo>
                <a:lnTo>
                  <a:pt x="7697" y="10529"/>
                </a:lnTo>
                <a:lnTo>
                  <a:pt x="7669" y="10541"/>
                </a:lnTo>
                <a:lnTo>
                  <a:pt x="7643" y="10555"/>
                </a:lnTo>
                <a:lnTo>
                  <a:pt x="7618" y="10571"/>
                </a:lnTo>
                <a:lnTo>
                  <a:pt x="7594" y="10588"/>
                </a:lnTo>
                <a:lnTo>
                  <a:pt x="7573" y="10607"/>
                </a:lnTo>
                <a:lnTo>
                  <a:pt x="7563" y="10619"/>
                </a:lnTo>
                <a:lnTo>
                  <a:pt x="7554" y="10630"/>
                </a:lnTo>
                <a:lnTo>
                  <a:pt x="7544" y="10641"/>
                </a:lnTo>
                <a:lnTo>
                  <a:pt x="7537" y="10653"/>
                </a:lnTo>
                <a:lnTo>
                  <a:pt x="7529" y="10665"/>
                </a:lnTo>
                <a:lnTo>
                  <a:pt x="7523" y="10678"/>
                </a:lnTo>
                <a:lnTo>
                  <a:pt x="7517" y="10692"/>
                </a:lnTo>
                <a:lnTo>
                  <a:pt x="7512" y="10705"/>
                </a:lnTo>
                <a:lnTo>
                  <a:pt x="7507" y="10719"/>
                </a:lnTo>
                <a:lnTo>
                  <a:pt x="7505" y="10733"/>
                </a:lnTo>
                <a:lnTo>
                  <a:pt x="7502" y="10748"/>
                </a:lnTo>
                <a:lnTo>
                  <a:pt x="7500" y="10763"/>
                </a:lnTo>
                <a:lnTo>
                  <a:pt x="7500" y="10777"/>
                </a:lnTo>
                <a:lnTo>
                  <a:pt x="7500" y="10793"/>
                </a:lnTo>
                <a:lnTo>
                  <a:pt x="7502" y="10808"/>
                </a:lnTo>
                <a:lnTo>
                  <a:pt x="7505" y="10824"/>
                </a:lnTo>
                <a:lnTo>
                  <a:pt x="7509" y="10845"/>
                </a:lnTo>
                <a:lnTo>
                  <a:pt x="7515" y="10867"/>
                </a:lnTo>
                <a:lnTo>
                  <a:pt x="7522" y="10888"/>
                </a:lnTo>
                <a:lnTo>
                  <a:pt x="7530" y="10908"/>
                </a:lnTo>
                <a:lnTo>
                  <a:pt x="7540" y="10926"/>
                </a:lnTo>
                <a:lnTo>
                  <a:pt x="7551" y="10946"/>
                </a:lnTo>
                <a:lnTo>
                  <a:pt x="7563" y="10963"/>
                </a:lnTo>
                <a:lnTo>
                  <a:pt x="7577" y="10980"/>
                </a:lnTo>
                <a:lnTo>
                  <a:pt x="7591" y="10995"/>
                </a:lnTo>
                <a:lnTo>
                  <a:pt x="7605" y="11010"/>
                </a:lnTo>
                <a:lnTo>
                  <a:pt x="7622" y="11022"/>
                </a:lnTo>
                <a:lnTo>
                  <a:pt x="7639" y="11035"/>
                </a:lnTo>
                <a:lnTo>
                  <a:pt x="7657" y="11045"/>
                </a:lnTo>
                <a:lnTo>
                  <a:pt x="7677" y="11054"/>
                </a:lnTo>
                <a:lnTo>
                  <a:pt x="7697" y="11059"/>
                </a:lnTo>
                <a:lnTo>
                  <a:pt x="7718" y="11065"/>
                </a:lnTo>
                <a:lnTo>
                  <a:pt x="7746" y="11069"/>
                </a:lnTo>
                <a:lnTo>
                  <a:pt x="7775" y="11073"/>
                </a:lnTo>
                <a:lnTo>
                  <a:pt x="7789" y="11075"/>
                </a:lnTo>
                <a:lnTo>
                  <a:pt x="7803" y="11075"/>
                </a:lnTo>
                <a:lnTo>
                  <a:pt x="7817" y="11075"/>
                </a:lnTo>
                <a:lnTo>
                  <a:pt x="7831" y="11073"/>
                </a:lnTo>
                <a:lnTo>
                  <a:pt x="7845" y="11073"/>
                </a:lnTo>
                <a:lnTo>
                  <a:pt x="7857" y="11075"/>
                </a:lnTo>
                <a:lnTo>
                  <a:pt x="7867" y="11078"/>
                </a:lnTo>
                <a:lnTo>
                  <a:pt x="7875" y="11083"/>
                </a:lnTo>
                <a:lnTo>
                  <a:pt x="7881" y="11092"/>
                </a:lnTo>
                <a:lnTo>
                  <a:pt x="7885" y="11102"/>
                </a:lnTo>
                <a:lnTo>
                  <a:pt x="7886" y="11114"/>
                </a:lnTo>
                <a:lnTo>
                  <a:pt x="7886" y="11130"/>
                </a:lnTo>
                <a:lnTo>
                  <a:pt x="7883" y="11156"/>
                </a:lnTo>
                <a:lnTo>
                  <a:pt x="7883" y="11180"/>
                </a:lnTo>
                <a:lnTo>
                  <a:pt x="7883" y="11204"/>
                </a:lnTo>
                <a:lnTo>
                  <a:pt x="7885" y="11229"/>
                </a:lnTo>
                <a:lnTo>
                  <a:pt x="7886" y="11253"/>
                </a:lnTo>
                <a:lnTo>
                  <a:pt x="7889" y="11277"/>
                </a:lnTo>
                <a:lnTo>
                  <a:pt x="7893" y="11300"/>
                </a:lnTo>
                <a:lnTo>
                  <a:pt x="7899" y="11324"/>
                </a:lnTo>
                <a:lnTo>
                  <a:pt x="7905" y="11347"/>
                </a:lnTo>
                <a:lnTo>
                  <a:pt x="7912" y="11369"/>
                </a:lnTo>
                <a:lnTo>
                  <a:pt x="7920" y="11392"/>
                </a:lnTo>
                <a:lnTo>
                  <a:pt x="7930" y="11415"/>
                </a:lnTo>
                <a:lnTo>
                  <a:pt x="7940" y="11437"/>
                </a:lnTo>
                <a:lnTo>
                  <a:pt x="7953" y="11459"/>
                </a:lnTo>
                <a:lnTo>
                  <a:pt x="7965" y="11480"/>
                </a:lnTo>
                <a:lnTo>
                  <a:pt x="7978" y="11501"/>
                </a:lnTo>
                <a:lnTo>
                  <a:pt x="7988" y="11517"/>
                </a:lnTo>
                <a:lnTo>
                  <a:pt x="7995" y="11532"/>
                </a:lnTo>
                <a:lnTo>
                  <a:pt x="7998" y="11539"/>
                </a:lnTo>
                <a:lnTo>
                  <a:pt x="7999" y="11548"/>
                </a:lnTo>
                <a:lnTo>
                  <a:pt x="8001" y="11558"/>
                </a:lnTo>
                <a:lnTo>
                  <a:pt x="8002" y="11566"/>
                </a:lnTo>
                <a:lnTo>
                  <a:pt x="8002" y="11579"/>
                </a:lnTo>
                <a:lnTo>
                  <a:pt x="8004" y="11590"/>
                </a:lnTo>
                <a:lnTo>
                  <a:pt x="8006" y="11602"/>
                </a:lnTo>
                <a:lnTo>
                  <a:pt x="8009" y="11613"/>
                </a:lnTo>
                <a:lnTo>
                  <a:pt x="8016" y="11636"/>
                </a:lnTo>
                <a:lnTo>
                  <a:pt x="8026" y="11656"/>
                </a:lnTo>
                <a:lnTo>
                  <a:pt x="8039" y="11675"/>
                </a:lnTo>
                <a:lnTo>
                  <a:pt x="8052" y="11694"/>
                </a:lnTo>
                <a:lnTo>
                  <a:pt x="8067" y="11711"/>
                </a:lnTo>
                <a:lnTo>
                  <a:pt x="8083" y="11725"/>
                </a:lnTo>
                <a:lnTo>
                  <a:pt x="8096" y="11738"/>
                </a:lnTo>
                <a:lnTo>
                  <a:pt x="8107" y="11749"/>
                </a:lnTo>
                <a:lnTo>
                  <a:pt x="8117" y="11763"/>
                </a:lnTo>
                <a:lnTo>
                  <a:pt x="8127" y="11776"/>
                </a:lnTo>
                <a:lnTo>
                  <a:pt x="8145" y="11806"/>
                </a:lnTo>
                <a:lnTo>
                  <a:pt x="8161" y="11834"/>
                </a:lnTo>
                <a:lnTo>
                  <a:pt x="8176" y="11864"/>
                </a:lnTo>
                <a:lnTo>
                  <a:pt x="8192" y="11892"/>
                </a:lnTo>
                <a:lnTo>
                  <a:pt x="8202" y="11906"/>
                </a:lnTo>
                <a:lnTo>
                  <a:pt x="8211" y="11921"/>
                </a:lnTo>
                <a:lnTo>
                  <a:pt x="8221" y="11933"/>
                </a:lnTo>
                <a:lnTo>
                  <a:pt x="8233" y="11946"/>
                </a:lnTo>
                <a:lnTo>
                  <a:pt x="8234" y="11957"/>
                </a:lnTo>
                <a:lnTo>
                  <a:pt x="8235" y="11967"/>
                </a:lnTo>
                <a:lnTo>
                  <a:pt x="10395" y="9804"/>
                </a:lnTo>
                <a:close/>
                <a:moveTo>
                  <a:pt x="10395" y="5046"/>
                </a:moveTo>
                <a:lnTo>
                  <a:pt x="10395" y="4811"/>
                </a:lnTo>
                <a:lnTo>
                  <a:pt x="10384" y="4823"/>
                </a:lnTo>
                <a:lnTo>
                  <a:pt x="10370" y="4837"/>
                </a:lnTo>
                <a:lnTo>
                  <a:pt x="10366" y="4843"/>
                </a:lnTo>
                <a:lnTo>
                  <a:pt x="10361" y="4850"/>
                </a:lnTo>
                <a:lnTo>
                  <a:pt x="10359" y="4859"/>
                </a:lnTo>
                <a:lnTo>
                  <a:pt x="10356" y="4867"/>
                </a:lnTo>
                <a:lnTo>
                  <a:pt x="10351" y="4883"/>
                </a:lnTo>
                <a:lnTo>
                  <a:pt x="10347" y="4896"/>
                </a:lnTo>
                <a:lnTo>
                  <a:pt x="10344" y="4910"/>
                </a:lnTo>
                <a:lnTo>
                  <a:pt x="10343" y="4922"/>
                </a:lnTo>
                <a:lnTo>
                  <a:pt x="10342" y="4935"/>
                </a:lnTo>
                <a:lnTo>
                  <a:pt x="10342" y="4948"/>
                </a:lnTo>
                <a:lnTo>
                  <a:pt x="10343" y="4959"/>
                </a:lnTo>
                <a:lnTo>
                  <a:pt x="10344" y="4971"/>
                </a:lnTo>
                <a:lnTo>
                  <a:pt x="10347" y="4982"/>
                </a:lnTo>
                <a:lnTo>
                  <a:pt x="10351" y="4992"/>
                </a:lnTo>
                <a:lnTo>
                  <a:pt x="10357" y="5002"/>
                </a:lnTo>
                <a:lnTo>
                  <a:pt x="10363" y="5012"/>
                </a:lnTo>
                <a:lnTo>
                  <a:pt x="10370" y="5022"/>
                </a:lnTo>
                <a:lnTo>
                  <a:pt x="10377" y="5030"/>
                </a:lnTo>
                <a:lnTo>
                  <a:pt x="10385" y="5039"/>
                </a:lnTo>
                <a:lnTo>
                  <a:pt x="10395" y="5046"/>
                </a:lnTo>
                <a:close/>
                <a:moveTo>
                  <a:pt x="10395" y="4155"/>
                </a:moveTo>
                <a:lnTo>
                  <a:pt x="10395" y="1431"/>
                </a:lnTo>
                <a:lnTo>
                  <a:pt x="10374" y="1445"/>
                </a:lnTo>
                <a:lnTo>
                  <a:pt x="10353" y="1457"/>
                </a:lnTo>
                <a:lnTo>
                  <a:pt x="10330" y="1470"/>
                </a:lnTo>
                <a:lnTo>
                  <a:pt x="10306" y="1482"/>
                </a:lnTo>
                <a:lnTo>
                  <a:pt x="10272" y="1496"/>
                </a:lnTo>
                <a:lnTo>
                  <a:pt x="10241" y="1513"/>
                </a:lnTo>
                <a:lnTo>
                  <a:pt x="10226" y="1523"/>
                </a:lnTo>
                <a:lnTo>
                  <a:pt x="10212" y="1533"/>
                </a:lnTo>
                <a:lnTo>
                  <a:pt x="10197" y="1542"/>
                </a:lnTo>
                <a:lnTo>
                  <a:pt x="10185" y="1554"/>
                </a:lnTo>
                <a:lnTo>
                  <a:pt x="10172" y="1567"/>
                </a:lnTo>
                <a:lnTo>
                  <a:pt x="10161" y="1578"/>
                </a:lnTo>
                <a:lnTo>
                  <a:pt x="10149" y="1592"/>
                </a:lnTo>
                <a:lnTo>
                  <a:pt x="10139" y="1606"/>
                </a:lnTo>
                <a:lnTo>
                  <a:pt x="10130" y="1620"/>
                </a:lnTo>
                <a:lnTo>
                  <a:pt x="10121" y="1637"/>
                </a:lnTo>
                <a:lnTo>
                  <a:pt x="10113" y="1653"/>
                </a:lnTo>
                <a:lnTo>
                  <a:pt x="10106" y="1671"/>
                </a:lnTo>
                <a:lnTo>
                  <a:pt x="10096" y="1695"/>
                </a:lnTo>
                <a:lnTo>
                  <a:pt x="10086" y="1720"/>
                </a:lnTo>
                <a:lnTo>
                  <a:pt x="10076" y="1744"/>
                </a:lnTo>
                <a:lnTo>
                  <a:pt x="10067" y="1768"/>
                </a:lnTo>
                <a:lnTo>
                  <a:pt x="10062" y="1780"/>
                </a:lnTo>
                <a:lnTo>
                  <a:pt x="10055" y="1792"/>
                </a:lnTo>
                <a:lnTo>
                  <a:pt x="10046" y="1802"/>
                </a:lnTo>
                <a:lnTo>
                  <a:pt x="10038" y="1812"/>
                </a:lnTo>
                <a:lnTo>
                  <a:pt x="10031" y="1823"/>
                </a:lnTo>
                <a:lnTo>
                  <a:pt x="10025" y="1836"/>
                </a:lnTo>
                <a:lnTo>
                  <a:pt x="10024" y="1841"/>
                </a:lnTo>
                <a:lnTo>
                  <a:pt x="10022" y="1848"/>
                </a:lnTo>
                <a:lnTo>
                  <a:pt x="10024" y="1857"/>
                </a:lnTo>
                <a:lnTo>
                  <a:pt x="10025" y="1865"/>
                </a:lnTo>
                <a:lnTo>
                  <a:pt x="10026" y="1874"/>
                </a:lnTo>
                <a:lnTo>
                  <a:pt x="10026" y="1880"/>
                </a:lnTo>
                <a:lnTo>
                  <a:pt x="10024" y="1885"/>
                </a:lnTo>
                <a:lnTo>
                  <a:pt x="10021" y="1890"/>
                </a:lnTo>
                <a:lnTo>
                  <a:pt x="10011" y="1895"/>
                </a:lnTo>
                <a:lnTo>
                  <a:pt x="9999" y="1899"/>
                </a:lnTo>
                <a:lnTo>
                  <a:pt x="9987" y="1902"/>
                </a:lnTo>
                <a:lnTo>
                  <a:pt x="9975" y="1908"/>
                </a:lnTo>
                <a:lnTo>
                  <a:pt x="9971" y="1911"/>
                </a:lnTo>
                <a:lnTo>
                  <a:pt x="9968" y="1915"/>
                </a:lnTo>
                <a:lnTo>
                  <a:pt x="9966" y="1921"/>
                </a:lnTo>
                <a:lnTo>
                  <a:pt x="9966" y="1928"/>
                </a:lnTo>
                <a:lnTo>
                  <a:pt x="9964" y="1936"/>
                </a:lnTo>
                <a:lnTo>
                  <a:pt x="9963" y="1945"/>
                </a:lnTo>
                <a:lnTo>
                  <a:pt x="9963" y="1955"/>
                </a:lnTo>
                <a:lnTo>
                  <a:pt x="9960" y="1962"/>
                </a:lnTo>
                <a:lnTo>
                  <a:pt x="9954" y="1967"/>
                </a:lnTo>
                <a:lnTo>
                  <a:pt x="9949" y="1972"/>
                </a:lnTo>
                <a:lnTo>
                  <a:pt x="9934" y="1975"/>
                </a:lnTo>
                <a:lnTo>
                  <a:pt x="9920" y="1977"/>
                </a:lnTo>
                <a:lnTo>
                  <a:pt x="9912" y="1979"/>
                </a:lnTo>
                <a:lnTo>
                  <a:pt x="9903" y="1979"/>
                </a:lnTo>
                <a:lnTo>
                  <a:pt x="9898" y="1976"/>
                </a:lnTo>
                <a:lnTo>
                  <a:pt x="9892" y="1970"/>
                </a:lnTo>
                <a:lnTo>
                  <a:pt x="9888" y="1965"/>
                </a:lnTo>
                <a:lnTo>
                  <a:pt x="9885" y="1958"/>
                </a:lnTo>
                <a:lnTo>
                  <a:pt x="9882" y="1950"/>
                </a:lnTo>
                <a:lnTo>
                  <a:pt x="9879" y="1943"/>
                </a:lnTo>
                <a:lnTo>
                  <a:pt x="9872" y="1922"/>
                </a:lnTo>
                <a:lnTo>
                  <a:pt x="9864" y="1901"/>
                </a:lnTo>
                <a:lnTo>
                  <a:pt x="9861" y="1890"/>
                </a:lnTo>
                <a:lnTo>
                  <a:pt x="9860" y="1880"/>
                </a:lnTo>
                <a:lnTo>
                  <a:pt x="9860" y="1870"/>
                </a:lnTo>
                <a:lnTo>
                  <a:pt x="9861" y="1860"/>
                </a:lnTo>
                <a:lnTo>
                  <a:pt x="9864" y="1837"/>
                </a:lnTo>
                <a:lnTo>
                  <a:pt x="9867" y="1814"/>
                </a:lnTo>
                <a:lnTo>
                  <a:pt x="9867" y="1792"/>
                </a:lnTo>
                <a:lnTo>
                  <a:pt x="9867" y="1769"/>
                </a:lnTo>
                <a:lnTo>
                  <a:pt x="9867" y="1746"/>
                </a:lnTo>
                <a:lnTo>
                  <a:pt x="9868" y="1725"/>
                </a:lnTo>
                <a:lnTo>
                  <a:pt x="9869" y="1714"/>
                </a:lnTo>
                <a:lnTo>
                  <a:pt x="9871" y="1703"/>
                </a:lnTo>
                <a:lnTo>
                  <a:pt x="9874" y="1691"/>
                </a:lnTo>
                <a:lnTo>
                  <a:pt x="9878" y="1680"/>
                </a:lnTo>
                <a:lnTo>
                  <a:pt x="9882" y="1667"/>
                </a:lnTo>
                <a:lnTo>
                  <a:pt x="9885" y="1653"/>
                </a:lnTo>
                <a:lnTo>
                  <a:pt x="9886" y="1639"/>
                </a:lnTo>
                <a:lnTo>
                  <a:pt x="9885" y="1625"/>
                </a:lnTo>
                <a:lnTo>
                  <a:pt x="9882" y="1609"/>
                </a:lnTo>
                <a:lnTo>
                  <a:pt x="9879" y="1596"/>
                </a:lnTo>
                <a:lnTo>
                  <a:pt x="9874" y="1582"/>
                </a:lnTo>
                <a:lnTo>
                  <a:pt x="9868" y="1571"/>
                </a:lnTo>
                <a:lnTo>
                  <a:pt x="9852" y="1537"/>
                </a:lnTo>
                <a:lnTo>
                  <a:pt x="9838" y="1503"/>
                </a:lnTo>
                <a:lnTo>
                  <a:pt x="9834" y="1494"/>
                </a:lnTo>
                <a:lnTo>
                  <a:pt x="9828" y="1487"/>
                </a:lnTo>
                <a:lnTo>
                  <a:pt x="9823" y="1480"/>
                </a:lnTo>
                <a:lnTo>
                  <a:pt x="9817" y="1474"/>
                </a:lnTo>
                <a:lnTo>
                  <a:pt x="9809" y="1470"/>
                </a:lnTo>
                <a:lnTo>
                  <a:pt x="9800" y="1466"/>
                </a:lnTo>
                <a:lnTo>
                  <a:pt x="9790" y="1463"/>
                </a:lnTo>
                <a:lnTo>
                  <a:pt x="9780" y="1463"/>
                </a:lnTo>
                <a:lnTo>
                  <a:pt x="9769" y="1462"/>
                </a:lnTo>
                <a:lnTo>
                  <a:pt x="9759" y="1462"/>
                </a:lnTo>
                <a:lnTo>
                  <a:pt x="9751" y="1459"/>
                </a:lnTo>
                <a:lnTo>
                  <a:pt x="9744" y="1456"/>
                </a:lnTo>
                <a:lnTo>
                  <a:pt x="9737" y="1453"/>
                </a:lnTo>
                <a:lnTo>
                  <a:pt x="9731" y="1449"/>
                </a:lnTo>
                <a:lnTo>
                  <a:pt x="9725" y="1443"/>
                </a:lnTo>
                <a:lnTo>
                  <a:pt x="9721" y="1438"/>
                </a:lnTo>
                <a:lnTo>
                  <a:pt x="9713" y="1426"/>
                </a:lnTo>
                <a:lnTo>
                  <a:pt x="9707" y="1412"/>
                </a:lnTo>
                <a:lnTo>
                  <a:pt x="9703" y="1397"/>
                </a:lnTo>
                <a:lnTo>
                  <a:pt x="9698" y="1381"/>
                </a:lnTo>
                <a:lnTo>
                  <a:pt x="9693" y="1354"/>
                </a:lnTo>
                <a:lnTo>
                  <a:pt x="9686" y="1326"/>
                </a:lnTo>
                <a:lnTo>
                  <a:pt x="9679" y="1299"/>
                </a:lnTo>
                <a:lnTo>
                  <a:pt x="9670" y="1272"/>
                </a:lnTo>
                <a:lnTo>
                  <a:pt x="9656" y="1238"/>
                </a:lnTo>
                <a:lnTo>
                  <a:pt x="9640" y="1207"/>
                </a:lnTo>
                <a:lnTo>
                  <a:pt x="9624" y="1176"/>
                </a:lnTo>
                <a:lnTo>
                  <a:pt x="9605" y="1144"/>
                </a:lnTo>
                <a:lnTo>
                  <a:pt x="9608" y="1125"/>
                </a:lnTo>
                <a:lnTo>
                  <a:pt x="9608" y="1106"/>
                </a:lnTo>
                <a:lnTo>
                  <a:pt x="9608" y="1086"/>
                </a:lnTo>
                <a:lnTo>
                  <a:pt x="9605" y="1066"/>
                </a:lnTo>
                <a:lnTo>
                  <a:pt x="9599" y="1028"/>
                </a:lnTo>
                <a:lnTo>
                  <a:pt x="9591" y="990"/>
                </a:lnTo>
                <a:lnTo>
                  <a:pt x="9584" y="960"/>
                </a:lnTo>
                <a:lnTo>
                  <a:pt x="9580" y="933"/>
                </a:lnTo>
                <a:lnTo>
                  <a:pt x="9575" y="908"/>
                </a:lnTo>
                <a:lnTo>
                  <a:pt x="9575" y="885"/>
                </a:lnTo>
                <a:lnTo>
                  <a:pt x="9575" y="874"/>
                </a:lnTo>
                <a:lnTo>
                  <a:pt x="9577" y="864"/>
                </a:lnTo>
                <a:lnTo>
                  <a:pt x="9580" y="854"/>
                </a:lnTo>
                <a:lnTo>
                  <a:pt x="9583" y="844"/>
                </a:lnTo>
                <a:lnTo>
                  <a:pt x="9587" y="836"/>
                </a:lnTo>
                <a:lnTo>
                  <a:pt x="9592" y="827"/>
                </a:lnTo>
                <a:lnTo>
                  <a:pt x="9598" y="819"/>
                </a:lnTo>
                <a:lnTo>
                  <a:pt x="9605" y="810"/>
                </a:lnTo>
                <a:lnTo>
                  <a:pt x="9614" y="803"/>
                </a:lnTo>
                <a:lnTo>
                  <a:pt x="9622" y="796"/>
                </a:lnTo>
                <a:lnTo>
                  <a:pt x="9631" y="792"/>
                </a:lnTo>
                <a:lnTo>
                  <a:pt x="9639" y="787"/>
                </a:lnTo>
                <a:lnTo>
                  <a:pt x="9649" y="785"/>
                </a:lnTo>
                <a:lnTo>
                  <a:pt x="9659" y="782"/>
                </a:lnTo>
                <a:lnTo>
                  <a:pt x="9669" y="780"/>
                </a:lnTo>
                <a:lnTo>
                  <a:pt x="9680" y="780"/>
                </a:lnTo>
                <a:lnTo>
                  <a:pt x="9703" y="780"/>
                </a:lnTo>
                <a:lnTo>
                  <a:pt x="9728" y="783"/>
                </a:lnTo>
                <a:lnTo>
                  <a:pt x="9755" y="789"/>
                </a:lnTo>
                <a:lnTo>
                  <a:pt x="9785" y="796"/>
                </a:lnTo>
                <a:lnTo>
                  <a:pt x="9816" y="803"/>
                </a:lnTo>
                <a:lnTo>
                  <a:pt x="9847" y="809"/>
                </a:lnTo>
                <a:lnTo>
                  <a:pt x="9862" y="810"/>
                </a:lnTo>
                <a:lnTo>
                  <a:pt x="9878" y="813"/>
                </a:lnTo>
                <a:lnTo>
                  <a:pt x="9893" y="813"/>
                </a:lnTo>
                <a:lnTo>
                  <a:pt x="9909" y="813"/>
                </a:lnTo>
                <a:lnTo>
                  <a:pt x="9925" y="813"/>
                </a:lnTo>
                <a:lnTo>
                  <a:pt x="9940" y="810"/>
                </a:lnTo>
                <a:lnTo>
                  <a:pt x="9956" y="806"/>
                </a:lnTo>
                <a:lnTo>
                  <a:pt x="9970" y="802"/>
                </a:lnTo>
                <a:lnTo>
                  <a:pt x="9985" y="794"/>
                </a:lnTo>
                <a:lnTo>
                  <a:pt x="9999" y="786"/>
                </a:lnTo>
                <a:lnTo>
                  <a:pt x="10014" y="776"/>
                </a:lnTo>
                <a:lnTo>
                  <a:pt x="10028" y="763"/>
                </a:lnTo>
                <a:lnTo>
                  <a:pt x="10039" y="749"/>
                </a:lnTo>
                <a:lnTo>
                  <a:pt x="10050" y="735"/>
                </a:lnTo>
                <a:lnTo>
                  <a:pt x="10059" y="721"/>
                </a:lnTo>
                <a:lnTo>
                  <a:pt x="10065" y="707"/>
                </a:lnTo>
                <a:lnTo>
                  <a:pt x="10070" y="691"/>
                </a:lnTo>
                <a:lnTo>
                  <a:pt x="10074" y="675"/>
                </a:lnTo>
                <a:lnTo>
                  <a:pt x="10076" y="661"/>
                </a:lnTo>
                <a:lnTo>
                  <a:pt x="10077" y="646"/>
                </a:lnTo>
                <a:lnTo>
                  <a:pt x="10077" y="630"/>
                </a:lnTo>
                <a:lnTo>
                  <a:pt x="10076" y="615"/>
                </a:lnTo>
                <a:lnTo>
                  <a:pt x="10074" y="598"/>
                </a:lnTo>
                <a:lnTo>
                  <a:pt x="10072" y="582"/>
                </a:lnTo>
                <a:lnTo>
                  <a:pt x="10066" y="551"/>
                </a:lnTo>
                <a:lnTo>
                  <a:pt x="10059" y="521"/>
                </a:lnTo>
                <a:lnTo>
                  <a:pt x="10053" y="491"/>
                </a:lnTo>
                <a:lnTo>
                  <a:pt x="10048" y="463"/>
                </a:lnTo>
                <a:lnTo>
                  <a:pt x="10045" y="439"/>
                </a:lnTo>
                <a:lnTo>
                  <a:pt x="10043" y="416"/>
                </a:lnTo>
                <a:lnTo>
                  <a:pt x="10045" y="405"/>
                </a:lnTo>
                <a:lnTo>
                  <a:pt x="10046" y="395"/>
                </a:lnTo>
                <a:lnTo>
                  <a:pt x="10048" y="385"/>
                </a:lnTo>
                <a:lnTo>
                  <a:pt x="10050" y="375"/>
                </a:lnTo>
                <a:lnTo>
                  <a:pt x="10055" y="367"/>
                </a:lnTo>
                <a:lnTo>
                  <a:pt x="10060" y="358"/>
                </a:lnTo>
                <a:lnTo>
                  <a:pt x="10066" y="350"/>
                </a:lnTo>
                <a:lnTo>
                  <a:pt x="10074" y="341"/>
                </a:lnTo>
                <a:lnTo>
                  <a:pt x="10081" y="334"/>
                </a:lnTo>
                <a:lnTo>
                  <a:pt x="10090" y="327"/>
                </a:lnTo>
                <a:lnTo>
                  <a:pt x="10098" y="323"/>
                </a:lnTo>
                <a:lnTo>
                  <a:pt x="10108" y="318"/>
                </a:lnTo>
                <a:lnTo>
                  <a:pt x="10117" y="314"/>
                </a:lnTo>
                <a:lnTo>
                  <a:pt x="10127" y="313"/>
                </a:lnTo>
                <a:lnTo>
                  <a:pt x="10138" y="311"/>
                </a:lnTo>
                <a:lnTo>
                  <a:pt x="10148" y="310"/>
                </a:lnTo>
                <a:lnTo>
                  <a:pt x="10171" y="311"/>
                </a:lnTo>
                <a:lnTo>
                  <a:pt x="10196" y="314"/>
                </a:lnTo>
                <a:lnTo>
                  <a:pt x="10223" y="320"/>
                </a:lnTo>
                <a:lnTo>
                  <a:pt x="10254" y="327"/>
                </a:lnTo>
                <a:lnTo>
                  <a:pt x="10288" y="334"/>
                </a:lnTo>
                <a:lnTo>
                  <a:pt x="10325" y="341"/>
                </a:lnTo>
                <a:lnTo>
                  <a:pt x="10342" y="343"/>
                </a:lnTo>
                <a:lnTo>
                  <a:pt x="10360" y="344"/>
                </a:lnTo>
                <a:lnTo>
                  <a:pt x="10378" y="344"/>
                </a:lnTo>
                <a:lnTo>
                  <a:pt x="10395" y="343"/>
                </a:lnTo>
                <a:lnTo>
                  <a:pt x="10395" y="275"/>
                </a:lnTo>
                <a:lnTo>
                  <a:pt x="10383" y="276"/>
                </a:lnTo>
                <a:lnTo>
                  <a:pt x="10368" y="277"/>
                </a:lnTo>
                <a:lnTo>
                  <a:pt x="10354" y="276"/>
                </a:lnTo>
                <a:lnTo>
                  <a:pt x="10339" y="275"/>
                </a:lnTo>
                <a:lnTo>
                  <a:pt x="10306" y="269"/>
                </a:lnTo>
                <a:lnTo>
                  <a:pt x="10268" y="262"/>
                </a:lnTo>
                <a:lnTo>
                  <a:pt x="10238" y="255"/>
                </a:lnTo>
                <a:lnTo>
                  <a:pt x="10207" y="249"/>
                </a:lnTo>
                <a:lnTo>
                  <a:pt x="10192" y="246"/>
                </a:lnTo>
                <a:lnTo>
                  <a:pt x="10176" y="245"/>
                </a:lnTo>
                <a:lnTo>
                  <a:pt x="10161" y="243"/>
                </a:lnTo>
                <a:lnTo>
                  <a:pt x="10145" y="243"/>
                </a:lnTo>
                <a:lnTo>
                  <a:pt x="10130" y="245"/>
                </a:lnTo>
                <a:lnTo>
                  <a:pt x="10114" y="248"/>
                </a:lnTo>
                <a:lnTo>
                  <a:pt x="10098" y="250"/>
                </a:lnTo>
                <a:lnTo>
                  <a:pt x="10083" y="256"/>
                </a:lnTo>
                <a:lnTo>
                  <a:pt x="10069" y="263"/>
                </a:lnTo>
                <a:lnTo>
                  <a:pt x="10055" y="272"/>
                </a:lnTo>
                <a:lnTo>
                  <a:pt x="10040" y="282"/>
                </a:lnTo>
                <a:lnTo>
                  <a:pt x="10026" y="294"/>
                </a:lnTo>
                <a:lnTo>
                  <a:pt x="10014" y="307"/>
                </a:lnTo>
                <a:lnTo>
                  <a:pt x="10004" y="321"/>
                </a:lnTo>
                <a:lnTo>
                  <a:pt x="9995" y="335"/>
                </a:lnTo>
                <a:lnTo>
                  <a:pt x="9988" y="351"/>
                </a:lnTo>
                <a:lnTo>
                  <a:pt x="9984" y="365"/>
                </a:lnTo>
                <a:lnTo>
                  <a:pt x="9980" y="381"/>
                </a:lnTo>
                <a:lnTo>
                  <a:pt x="9978" y="396"/>
                </a:lnTo>
                <a:lnTo>
                  <a:pt x="9977" y="412"/>
                </a:lnTo>
                <a:lnTo>
                  <a:pt x="9977" y="428"/>
                </a:lnTo>
                <a:lnTo>
                  <a:pt x="9977" y="443"/>
                </a:lnTo>
                <a:lnTo>
                  <a:pt x="9980" y="459"/>
                </a:lnTo>
                <a:lnTo>
                  <a:pt x="9981" y="474"/>
                </a:lnTo>
                <a:lnTo>
                  <a:pt x="9987" y="505"/>
                </a:lnTo>
                <a:lnTo>
                  <a:pt x="9994" y="537"/>
                </a:lnTo>
                <a:lnTo>
                  <a:pt x="10001" y="566"/>
                </a:lnTo>
                <a:lnTo>
                  <a:pt x="10007" y="593"/>
                </a:lnTo>
                <a:lnTo>
                  <a:pt x="10009" y="619"/>
                </a:lnTo>
                <a:lnTo>
                  <a:pt x="10011" y="641"/>
                </a:lnTo>
                <a:lnTo>
                  <a:pt x="10009" y="653"/>
                </a:lnTo>
                <a:lnTo>
                  <a:pt x="10008" y="663"/>
                </a:lnTo>
                <a:lnTo>
                  <a:pt x="10007" y="673"/>
                </a:lnTo>
                <a:lnTo>
                  <a:pt x="10002" y="681"/>
                </a:lnTo>
                <a:lnTo>
                  <a:pt x="9998" y="691"/>
                </a:lnTo>
                <a:lnTo>
                  <a:pt x="9994" y="700"/>
                </a:lnTo>
                <a:lnTo>
                  <a:pt x="9987" y="708"/>
                </a:lnTo>
                <a:lnTo>
                  <a:pt x="9980" y="717"/>
                </a:lnTo>
                <a:lnTo>
                  <a:pt x="9971" y="724"/>
                </a:lnTo>
                <a:lnTo>
                  <a:pt x="9964" y="729"/>
                </a:lnTo>
                <a:lnTo>
                  <a:pt x="9954" y="735"/>
                </a:lnTo>
                <a:lnTo>
                  <a:pt x="9946" y="739"/>
                </a:lnTo>
                <a:lnTo>
                  <a:pt x="9936" y="742"/>
                </a:lnTo>
                <a:lnTo>
                  <a:pt x="9926" y="745"/>
                </a:lnTo>
                <a:lnTo>
                  <a:pt x="9916" y="746"/>
                </a:lnTo>
                <a:lnTo>
                  <a:pt x="9906" y="746"/>
                </a:lnTo>
                <a:lnTo>
                  <a:pt x="9882" y="746"/>
                </a:lnTo>
                <a:lnTo>
                  <a:pt x="9858" y="742"/>
                </a:lnTo>
                <a:lnTo>
                  <a:pt x="9830" y="738"/>
                </a:lnTo>
                <a:lnTo>
                  <a:pt x="9800" y="731"/>
                </a:lnTo>
                <a:lnTo>
                  <a:pt x="9769" y="724"/>
                </a:lnTo>
                <a:lnTo>
                  <a:pt x="9739" y="718"/>
                </a:lnTo>
                <a:lnTo>
                  <a:pt x="9722" y="715"/>
                </a:lnTo>
                <a:lnTo>
                  <a:pt x="9707" y="714"/>
                </a:lnTo>
                <a:lnTo>
                  <a:pt x="9691" y="712"/>
                </a:lnTo>
                <a:lnTo>
                  <a:pt x="9676" y="712"/>
                </a:lnTo>
                <a:lnTo>
                  <a:pt x="9660" y="714"/>
                </a:lnTo>
                <a:lnTo>
                  <a:pt x="9645" y="717"/>
                </a:lnTo>
                <a:lnTo>
                  <a:pt x="9631" y="719"/>
                </a:lnTo>
                <a:lnTo>
                  <a:pt x="9615" y="725"/>
                </a:lnTo>
                <a:lnTo>
                  <a:pt x="9601" y="732"/>
                </a:lnTo>
                <a:lnTo>
                  <a:pt x="9585" y="741"/>
                </a:lnTo>
                <a:lnTo>
                  <a:pt x="9573" y="751"/>
                </a:lnTo>
                <a:lnTo>
                  <a:pt x="9558" y="763"/>
                </a:lnTo>
                <a:lnTo>
                  <a:pt x="9546" y="776"/>
                </a:lnTo>
                <a:lnTo>
                  <a:pt x="9536" y="790"/>
                </a:lnTo>
                <a:lnTo>
                  <a:pt x="9527" y="806"/>
                </a:lnTo>
                <a:lnTo>
                  <a:pt x="9520" y="820"/>
                </a:lnTo>
                <a:lnTo>
                  <a:pt x="9516" y="836"/>
                </a:lnTo>
                <a:lnTo>
                  <a:pt x="9512" y="850"/>
                </a:lnTo>
                <a:lnTo>
                  <a:pt x="9509" y="865"/>
                </a:lnTo>
                <a:lnTo>
                  <a:pt x="9509" y="881"/>
                </a:lnTo>
                <a:lnTo>
                  <a:pt x="9509" y="896"/>
                </a:lnTo>
                <a:lnTo>
                  <a:pt x="9509" y="912"/>
                </a:lnTo>
                <a:lnTo>
                  <a:pt x="9510" y="928"/>
                </a:lnTo>
                <a:lnTo>
                  <a:pt x="9513" y="943"/>
                </a:lnTo>
                <a:lnTo>
                  <a:pt x="9519" y="974"/>
                </a:lnTo>
                <a:lnTo>
                  <a:pt x="9526" y="1006"/>
                </a:lnTo>
                <a:lnTo>
                  <a:pt x="9530" y="1027"/>
                </a:lnTo>
                <a:lnTo>
                  <a:pt x="9534" y="1047"/>
                </a:lnTo>
                <a:lnTo>
                  <a:pt x="9503" y="1013"/>
                </a:lnTo>
                <a:lnTo>
                  <a:pt x="9472" y="979"/>
                </a:lnTo>
                <a:lnTo>
                  <a:pt x="9438" y="947"/>
                </a:lnTo>
                <a:lnTo>
                  <a:pt x="9403" y="916"/>
                </a:lnTo>
                <a:lnTo>
                  <a:pt x="9390" y="906"/>
                </a:lnTo>
                <a:lnTo>
                  <a:pt x="9378" y="898"/>
                </a:lnTo>
                <a:lnTo>
                  <a:pt x="9365" y="888"/>
                </a:lnTo>
                <a:lnTo>
                  <a:pt x="9351" y="881"/>
                </a:lnTo>
                <a:lnTo>
                  <a:pt x="9337" y="874"/>
                </a:lnTo>
                <a:lnTo>
                  <a:pt x="9322" y="868"/>
                </a:lnTo>
                <a:lnTo>
                  <a:pt x="9305" y="862"/>
                </a:lnTo>
                <a:lnTo>
                  <a:pt x="9290" y="860"/>
                </a:lnTo>
                <a:lnTo>
                  <a:pt x="9250" y="854"/>
                </a:lnTo>
                <a:lnTo>
                  <a:pt x="9211" y="845"/>
                </a:lnTo>
                <a:lnTo>
                  <a:pt x="9174" y="837"/>
                </a:lnTo>
                <a:lnTo>
                  <a:pt x="9136" y="824"/>
                </a:lnTo>
                <a:lnTo>
                  <a:pt x="9117" y="817"/>
                </a:lnTo>
                <a:lnTo>
                  <a:pt x="9101" y="810"/>
                </a:lnTo>
                <a:lnTo>
                  <a:pt x="9082" y="802"/>
                </a:lnTo>
                <a:lnTo>
                  <a:pt x="9065" y="793"/>
                </a:lnTo>
                <a:lnTo>
                  <a:pt x="9047" y="783"/>
                </a:lnTo>
                <a:lnTo>
                  <a:pt x="9030" y="773"/>
                </a:lnTo>
                <a:lnTo>
                  <a:pt x="9013" y="760"/>
                </a:lnTo>
                <a:lnTo>
                  <a:pt x="8997" y="748"/>
                </a:lnTo>
                <a:lnTo>
                  <a:pt x="8973" y="732"/>
                </a:lnTo>
                <a:lnTo>
                  <a:pt x="8948" y="717"/>
                </a:lnTo>
                <a:lnTo>
                  <a:pt x="8922" y="701"/>
                </a:lnTo>
                <a:lnTo>
                  <a:pt x="8897" y="685"/>
                </a:lnTo>
                <a:lnTo>
                  <a:pt x="8881" y="675"/>
                </a:lnTo>
                <a:lnTo>
                  <a:pt x="8866" y="667"/>
                </a:lnTo>
                <a:lnTo>
                  <a:pt x="8847" y="660"/>
                </a:lnTo>
                <a:lnTo>
                  <a:pt x="8831" y="656"/>
                </a:lnTo>
                <a:lnTo>
                  <a:pt x="8812" y="654"/>
                </a:lnTo>
                <a:lnTo>
                  <a:pt x="8795" y="656"/>
                </a:lnTo>
                <a:lnTo>
                  <a:pt x="8785" y="657"/>
                </a:lnTo>
                <a:lnTo>
                  <a:pt x="8777" y="660"/>
                </a:lnTo>
                <a:lnTo>
                  <a:pt x="8767" y="663"/>
                </a:lnTo>
                <a:lnTo>
                  <a:pt x="8758" y="667"/>
                </a:lnTo>
                <a:lnTo>
                  <a:pt x="8747" y="671"/>
                </a:lnTo>
                <a:lnTo>
                  <a:pt x="8736" y="675"/>
                </a:lnTo>
                <a:lnTo>
                  <a:pt x="8725" y="680"/>
                </a:lnTo>
                <a:lnTo>
                  <a:pt x="8713" y="681"/>
                </a:lnTo>
                <a:lnTo>
                  <a:pt x="8702" y="683"/>
                </a:lnTo>
                <a:lnTo>
                  <a:pt x="8691" y="684"/>
                </a:lnTo>
                <a:lnTo>
                  <a:pt x="8681" y="683"/>
                </a:lnTo>
                <a:lnTo>
                  <a:pt x="8669" y="683"/>
                </a:lnTo>
                <a:lnTo>
                  <a:pt x="8648" y="678"/>
                </a:lnTo>
                <a:lnTo>
                  <a:pt x="8628" y="671"/>
                </a:lnTo>
                <a:lnTo>
                  <a:pt x="8607" y="661"/>
                </a:lnTo>
                <a:lnTo>
                  <a:pt x="8587" y="650"/>
                </a:lnTo>
                <a:lnTo>
                  <a:pt x="8562" y="636"/>
                </a:lnTo>
                <a:lnTo>
                  <a:pt x="8535" y="622"/>
                </a:lnTo>
                <a:lnTo>
                  <a:pt x="8510" y="610"/>
                </a:lnTo>
                <a:lnTo>
                  <a:pt x="8483" y="600"/>
                </a:lnTo>
                <a:lnTo>
                  <a:pt x="8455" y="590"/>
                </a:lnTo>
                <a:lnTo>
                  <a:pt x="8426" y="582"/>
                </a:lnTo>
                <a:lnTo>
                  <a:pt x="8399" y="575"/>
                </a:lnTo>
                <a:lnTo>
                  <a:pt x="8370" y="569"/>
                </a:lnTo>
                <a:lnTo>
                  <a:pt x="8327" y="559"/>
                </a:lnTo>
                <a:lnTo>
                  <a:pt x="8285" y="552"/>
                </a:lnTo>
                <a:lnTo>
                  <a:pt x="8243" y="544"/>
                </a:lnTo>
                <a:lnTo>
                  <a:pt x="8200" y="538"/>
                </a:lnTo>
                <a:lnTo>
                  <a:pt x="8158" y="534"/>
                </a:lnTo>
                <a:lnTo>
                  <a:pt x="8114" y="531"/>
                </a:lnTo>
                <a:lnTo>
                  <a:pt x="8070" y="530"/>
                </a:lnTo>
                <a:lnTo>
                  <a:pt x="8026" y="531"/>
                </a:lnTo>
                <a:lnTo>
                  <a:pt x="8004" y="532"/>
                </a:lnTo>
                <a:lnTo>
                  <a:pt x="7981" y="530"/>
                </a:lnTo>
                <a:lnTo>
                  <a:pt x="7970" y="528"/>
                </a:lnTo>
                <a:lnTo>
                  <a:pt x="7960" y="525"/>
                </a:lnTo>
                <a:lnTo>
                  <a:pt x="7949" y="522"/>
                </a:lnTo>
                <a:lnTo>
                  <a:pt x="7940" y="518"/>
                </a:lnTo>
                <a:lnTo>
                  <a:pt x="7930" y="513"/>
                </a:lnTo>
                <a:lnTo>
                  <a:pt x="7922" y="507"/>
                </a:lnTo>
                <a:lnTo>
                  <a:pt x="7913" y="500"/>
                </a:lnTo>
                <a:lnTo>
                  <a:pt x="7906" y="491"/>
                </a:lnTo>
                <a:lnTo>
                  <a:pt x="7899" y="481"/>
                </a:lnTo>
                <a:lnTo>
                  <a:pt x="7892" y="471"/>
                </a:lnTo>
                <a:lnTo>
                  <a:pt x="7888" y="460"/>
                </a:lnTo>
                <a:lnTo>
                  <a:pt x="7882" y="447"/>
                </a:lnTo>
                <a:lnTo>
                  <a:pt x="7875" y="432"/>
                </a:lnTo>
                <a:lnTo>
                  <a:pt x="7865" y="418"/>
                </a:lnTo>
                <a:lnTo>
                  <a:pt x="7854" y="403"/>
                </a:lnTo>
                <a:lnTo>
                  <a:pt x="7841" y="391"/>
                </a:lnTo>
                <a:lnTo>
                  <a:pt x="7828" y="379"/>
                </a:lnTo>
                <a:lnTo>
                  <a:pt x="7816" y="368"/>
                </a:lnTo>
                <a:lnTo>
                  <a:pt x="7803" y="360"/>
                </a:lnTo>
                <a:lnTo>
                  <a:pt x="7790" y="352"/>
                </a:lnTo>
                <a:lnTo>
                  <a:pt x="7777" y="347"/>
                </a:lnTo>
                <a:lnTo>
                  <a:pt x="7765" y="344"/>
                </a:lnTo>
                <a:lnTo>
                  <a:pt x="7752" y="343"/>
                </a:lnTo>
                <a:lnTo>
                  <a:pt x="7739" y="343"/>
                </a:lnTo>
                <a:lnTo>
                  <a:pt x="7728" y="344"/>
                </a:lnTo>
                <a:lnTo>
                  <a:pt x="7715" y="347"/>
                </a:lnTo>
                <a:lnTo>
                  <a:pt x="7703" y="352"/>
                </a:lnTo>
                <a:lnTo>
                  <a:pt x="7691" y="360"/>
                </a:lnTo>
                <a:lnTo>
                  <a:pt x="7680" y="368"/>
                </a:lnTo>
                <a:lnTo>
                  <a:pt x="7669" y="379"/>
                </a:lnTo>
                <a:lnTo>
                  <a:pt x="7657" y="392"/>
                </a:lnTo>
                <a:lnTo>
                  <a:pt x="7647" y="405"/>
                </a:lnTo>
                <a:lnTo>
                  <a:pt x="7640" y="416"/>
                </a:lnTo>
                <a:lnTo>
                  <a:pt x="7635" y="428"/>
                </a:lnTo>
                <a:lnTo>
                  <a:pt x="7628" y="439"/>
                </a:lnTo>
                <a:lnTo>
                  <a:pt x="7622" y="450"/>
                </a:lnTo>
                <a:lnTo>
                  <a:pt x="7614" y="462"/>
                </a:lnTo>
                <a:lnTo>
                  <a:pt x="7605" y="470"/>
                </a:lnTo>
                <a:lnTo>
                  <a:pt x="7599" y="474"/>
                </a:lnTo>
                <a:lnTo>
                  <a:pt x="7594" y="477"/>
                </a:lnTo>
                <a:lnTo>
                  <a:pt x="7588" y="479"/>
                </a:lnTo>
                <a:lnTo>
                  <a:pt x="7581" y="480"/>
                </a:lnTo>
                <a:lnTo>
                  <a:pt x="7565" y="483"/>
                </a:lnTo>
                <a:lnTo>
                  <a:pt x="7550" y="484"/>
                </a:lnTo>
                <a:lnTo>
                  <a:pt x="7543" y="484"/>
                </a:lnTo>
                <a:lnTo>
                  <a:pt x="7537" y="481"/>
                </a:lnTo>
                <a:lnTo>
                  <a:pt x="7530" y="477"/>
                </a:lnTo>
                <a:lnTo>
                  <a:pt x="7526" y="471"/>
                </a:lnTo>
                <a:lnTo>
                  <a:pt x="7523" y="466"/>
                </a:lnTo>
                <a:lnTo>
                  <a:pt x="7522" y="460"/>
                </a:lnTo>
                <a:lnTo>
                  <a:pt x="7522" y="453"/>
                </a:lnTo>
                <a:lnTo>
                  <a:pt x="7524" y="447"/>
                </a:lnTo>
                <a:lnTo>
                  <a:pt x="7532" y="436"/>
                </a:lnTo>
                <a:lnTo>
                  <a:pt x="7540" y="425"/>
                </a:lnTo>
                <a:lnTo>
                  <a:pt x="7551" y="409"/>
                </a:lnTo>
                <a:lnTo>
                  <a:pt x="7563" y="392"/>
                </a:lnTo>
                <a:lnTo>
                  <a:pt x="7570" y="375"/>
                </a:lnTo>
                <a:lnTo>
                  <a:pt x="7575" y="357"/>
                </a:lnTo>
                <a:lnTo>
                  <a:pt x="7580" y="338"/>
                </a:lnTo>
                <a:lnTo>
                  <a:pt x="7582" y="318"/>
                </a:lnTo>
                <a:lnTo>
                  <a:pt x="7582" y="299"/>
                </a:lnTo>
                <a:lnTo>
                  <a:pt x="7582" y="279"/>
                </a:lnTo>
                <a:lnTo>
                  <a:pt x="7581" y="255"/>
                </a:lnTo>
                <a:lnTo>
                  <a:pt x="7582" y="231"/>
                </a:lnTo>
                <a:lnTo>
                  <a:pt x="7584" y="218"/>
                </a:lnTo>
                <a:lnTo>
                  <a:pt x="7587" y="207"/>
                </a:lnTo>
                <a:lnTo>
                  <a:pt x="7589" y="195"/>
                </a:lnTo>
                <a:lnTo>
                  <a:pt x="7595" y="185"/>
                </a:lnTo>
                <a:lnTo>
                  <a:pt x="7604" y="170"/>
                </a:lnTo>
                <a:lnTo>
                  <a:pt x="7609" y="156"/>
                </a:lnTo>
                <a:lnTo>
                  <a:pt x="7614" y="140"/>
                </a:lnTo>
                <a:lnTo>
                  <a:pt x="7616" y="124"/>
                </a:lnTo>
                <a:lnTo>
                  <a:pt x="7618" y="109"/>
                </a:lnTo>
                <a:lnTo>
                  <a:pt x="7618" y="93"/>
                </a:lnTo>
                <a:lnTo>
                  <a:pt x="7616" y="76"/>
                </a:lnTo>
                <a:lnTo>
                  <a:pt x="7615" y="61"/>
                </a:lnTo>
                <a:lnTo>
                  <a:pt x="7614" y="45"/>
                </a:lnTo>
                <a:lnTo>
                  <a:pt x="7612" y="29"/>
                </a:lnTo>
                <a:lnTo>
                  <a:pt x="7612" y="14"/>
                </a:lnTo>
                <a:lnTo>
                  <a:pt x="7614" y="0"/>
                </a:lnTo>
                <a:lnTo>
                  <a:pt x="5079" y="0"/>
                </a:lnTo>
                <a:lnTo>
                  <a:pt x="5095" y="11"/>
                </a:lnTo>
                <a:lnTo>
                  <a:pt x="5110" y="22"/>
                </a:lnTo>
                <a:lnTo>
                  <a:pt x="5124" y="34"/>
                </a:lnTo>
                <a:lnTo>
                  <a:pt x="5137" y="46"/>
                </a:lnTo>
                <a:lnTo>
                  <a:pt x="5143" y="54"/>
                </a:lnTo>
                <a:lnTo>
                  <a:pt x="5148" y="61"/>
                </a:lnTo>
                <a:lnTo>
                  <a:pt x="5153" y="69"/>
                </a:lnTo>
                <a:lnTo>
                  <a:pt x="5157" y="78"/>
                </a:lnTo>
                <a:lnTo>
                  <a:pt x="5160" y="86"/>
                </a:lnTo>
                <a:lnTo>
                  <a:pt x="5163" y="96"/>
                </a:lnTo>
                <a:lnTo>
                  <a:pt x="5163" y="106"/>
                </a:lnTo>
                <a:lnTo>
                  <a:pt x="5164" y="116"/>
                </a:lnTo>
                <a:lnTo>
                  <a:pt x="5163" y="131"/>
                </a:lnTo>
                <a:lnTo>
                  <a:pt x="5164" y="147"/>
                </a:lnTo>
                <a:lnTo>
                  <a:pt x="5165" y="163"/>
                </a:lnTo>
                <a:lnTo>
                  <a:pt x="5167" y="177"/>
                </a:lnTo>
                <a:lnTo>
                  <a:pt x="5171" y="192"/>
                </a:lnTo>
                <a:lnTo>
                  <a:pt x="5174" y="207"/>
                </a:lnTo>
                <a:lnTo>
                  <a:pt x="5178" y="219"/>
                </a:lnTo>
                <a:lnTo>
                  <a:pt x="5184" y="233"/>
                </a:lnTo>
                <a:lnTo>
                  <a:pt x="5189" y="246"/>
                </a:lnTo>
                <a:lnTo>
                  <a:pt x="5196" y="259"/>
                </a:lnTo>
                <a:lnTo>
                  <a:pt x="5203" y="272"/>
                </a:lnTo>
                <a:lnTo>
                  <a:pt x="5211" y="283"/>
                </a:lnTo>
                <a:lnTo>
                  <a:pt x="5219" y="296"/>
                </a:lnTo>
                <a:lnTo>
                  <a:pt x="5229" y="307"/>
                </a:lnTo>
                <a:lnTo>
                  <a:pt x="5239" y="317"/>
                </a:lnTo>
                <a:lnTo>
                  <a:pt x="5249" y="328"/>
                </a:lnTo>
                <a:lnTo>
                  <a:pt x="5260" y="341"/>
                </a:lnTo>
                <a:lnTo>
                  <a:pt x="5270" y="352"/>
                </a:lnTo>
                <a:lnTo>
                  <a:pt x="5278" y="365"/>
                </a:lnTo>
                <a:lnTo>
                  <a:pt x="5285" y="378"/>
                </a:lnTo>
                <a:lnTo>
                  <a:pt x="5290" y="391"/>
                </a:lnTo>
                <a:lnTo>
                  <a:pt x="5294" y="403"/>
                </a:lnTo>
                <a:lnTo>
                  <a:pt x="5297" y="416"/>
                </a:lnTo>
                <a:lnTo>
                  <a:pt x="5297" y="429"/>
                </a:lnTo>
                <a:lnTo>
                  <a:pt x="5298" y="442"/>
                </a:lnTo>
                <a:lnTo>
                  <a:pt x="5297" y="454"/>
                </a:lnTo>
                <a:lnTo>
                  <a:pt x="5295" y="467"/>
                </a:lnTo>
                <a:lnTo>
                  <a:pt x="5293" y="480"/>
                </a:lnTo>
                <a:lnTo>
                  <a:pt x="5287" y="507"/>
                </a:lnTo>
                <a:lnTo>
                  <a:pt x="5278" y="535"/>
                </a:lnTo>
                <a:lnTo>
                  <a:pt x="5273" y="547"/>
                </a:lnTo>
                <a:lnTo>
                  <a:pt x="5266" y="556"/>
                </a:lnTo>
                <a:lnTo>
                  <a:pt x="5260" y="571"/>
                </a:lnTo>
                <a:lnTo>
                  <a:pt x="5257" y="582"/>
                </a:lnTo>
                <a:lnTo>
                  <a:pt x="5254" y="595"/>
                </a:lnTo>
                <a:lnTo>
                  <a:pt x="5254" y="606"/>
                </a:lnTo>
                <a:lnTo>
                  <a:pt x="5254" y="616"/>
                </a:lnTo>
                <a:lnTo>
                  <a:pt x="5256" y="627"/>
                </a:lnTo>
                <a:lnTo>
                  <a:pt x="5259" y="636"/>
                </a:lnTo>
                <a:lnTo>
                  <a:pt x="5263" y="646"/>
                </a:lnTo>
                <a:lnTo>
                  <a:pt x="5267" y="653"/>
                </a:lnTo>
                <a:lnTo>
                  <a:pt x="5274" y="661"/>
                </a:lnTo>
                <a:lnTo>
                  <a:pt x="5281" y="667"/>
                </a:lnTo>
                <a:lnTo>
                  <a:pt x="5291" y="674"/>
                </a:lnTo>
                <a:lnTo>
                  <a:pt x="5301" y="678"/>
                </a:lnTo>
                <a:lnTo>
                  <a:pt x="5312" y="683"/>
                </a:lnTo>
                <a:lnTo>
                  <a:pt x="5324" y="687"/>
                </a:lnTo>
                <a:lnTo>
                  <a:pt x="5338" y="688"/>
                </a:lnTo>
                <a:lnTo>
                  <a:pt x="5355" y="690"/>
                </a:lnTo>
                <a:lnTo>
                  <a:pt x="5372" y="690"/>
                </a:lnTo>
                <a:lnTo>
                  <a:pt x="5389" y="690"/>
                </a:lnTo>
                <a:lnTo>
                  <a:pt x="5406" y="688"/>
                </a:lnTo>
                <a:lnTo>
                  <a:pt x="5424" y="688"/>
                </a:lnTo>
                <a:lnTo>
                  <a:pt x="5441" y="690"/>
                </a:lnTo>
                <a:lnTo>
                  <a:pt x="5458" y="692"/>
                </a:lnTo>
                <a:lnTo>
                  <a:pt x="5473" y="697"/>
                </a:lnTo>
                <a:lnTo>
                  <a:pt x="5489" y="704"/>
                </a:lnTo>
                <a:lnTo>
                  <a:pt x="5505" y="711"/>
                </a:lnTo>
                <a:lnTo>
                  <a:pt x="5519" y="722"/>
                </a:lnTo>
                <a:lnTo>
                  <a:pt x="5531" y="735"/>
                </a:lnTo>
                <a:lnTo>
                  <a:pt x="5560" y="768"/>
                </a:lnTo>
                <a:lnTo>
                  <a:pt x="5589" y="799"/>
                </a:lnTo>
                <a:lnTo>
                  <a:pt x="5619" y="830"/>
                </a:lnTo>
                <a:lnTo>
                  <a:pt x="5649" y="861"/>
                </a:lnTo>
                <a:lnTo>
                  <a:pt x="5677" y="894"/>
                </a:lnTo>
                <a:lnTo>
                  <a:pt x="5704" y="928"/>
                </a:lnTo>
                <a:lnTo>
                  <a:pt x="5717" y="945"/>
                </a:lnTo>
                <a:lnTo>
                  <a:pt x="5729" y="963"/>
                </a:lnTo>
                <a:lnTo>
                  <a:pt x="5741" y="981"/>
                </a:lnTo>
                <a:lnTo>
                  <a:pt x="5752" y="1000"/>
                </a:lnTo>
                <a:lnTo>
                  <a:pt x="5758" y="1011"/>
                </a:lnTo>
                <a:lnTo>
                  <a:pt x="5765" y="1020"/>
                </a:lnTo>
                <a:lnTo>
                  <a:pt x="5772" y="1030"/>
                </a:lnTo>
                <a:lnTo>
                  <a:pt x="5779" y="1037"/>
                </a:lnTo>
                <a:lnTo>
                  <a:pt x="5787" y="1045"/>
                </a:lnTo>
                <a:lnTo>
                  <a:pt x="5796" y="1051"/>
                </a:lnTo>
                <a:lnTo>
                  <a:pt x="5804" y="1057"/>
                </a:lnTo>
                <a:lnTo>
                  <a:pt x="5814" y="1062"/>
                </a:lnTo>
                <a:lnTo>
                  <a:pt x="5824" y="1065"/>
                </a:lnTo>
                <a:lnTo>
                  <a:pt x="5833" y="1068"/>
                </a:lnTo>
                <a:lnTo>
                  <a:pt x="5844" y="1071"/>
                </a:lnTo>
                <a:lnTo>
                  <a:pt x="5854" y="1072"/>
                </a:lnTo>
                <a:lnTo>
                  <a:pt x="5865" y="1072"/>
                </a:lnTo>
                <a:lnTo>
                  <a:pt x="5875" y="1071"/>
                </a:lnTo>
                <a:lnTo>
                  <a:pt x="5886" y="1068"/>
                </a:lnTo>
                <a:lnTo>
                  <a:pt x="5898" y="1065"/>
                </a:lnTo>
                <a:lnTo>
                  <a:pt x="5913" y="1061"/>
                </a:lnTo>
                <a:lnTo>
                  <a:pt x="5929" y="1058"/>
                </a:lnTo>
                <a:lnTo>
                  <a:pt x="5944" y="1055"/>
                </a:lnTo>
                <a:lnTo>
                  <a:pt x="5958" y="1055"/>
                </a:lnTo>
                <a:lnTo>
                  <a:pt x="5972" y="1055"/>
                </a:lnTo>
                <a:lnTo>
                  <a:pt x="5985" y="1057"/>
                </a:lnTo>
                <a:lnTo>
                  <a:pt x="5999" y="1059"/>
                </a:lnTo>
                <a:lnTo>
                  <a:pt x="6012" y="1062"/>
                </a:lnTo>
                <a:lnTo>
                  <a:pt x="6025" y="1066"/>
                </a:lnTo>
                <a:lnTo>
                  <a:pt x="6037" y="1072"/>
                </a:lnTo>
                <a:lnTo>
                  <a:pt x="6050" y="1078"/>
                </a:lnTo>
                <a:lnTo>
                  <a:pt x="6063" y="1085"/>
                </a:lnTo>
                <a:lnTo>
                  <a:pt x="6087" y="1100"/>
                </a:lnTo>
                <a:lnTo>
                  <a:pt x="6112" y="1117"/>
                </a:lnTo>
                <a:lnTo>
                  <a:pt x="6129" y="1130"/>
                </a:lnTo>
                <a:lnTo>
                  <a:pt x="6148" y="1142"/>
                </a:lnTo>
                <a:lnTo>
                  <a:pt x="6158" y="1146"/>
                </a:lnTo>
                <a:lnTo>
                  <a:pt x="6168" y="1150"/>
                </a:lnTo>
                <a:lnTo>
                  <a:pt x="6177" y="1154"/>
                </a:lnTo>
                <a:lnTo>
                  <a:pt x="6187" y="1157"/>
                </a:lnTo>
                <a:lnTo>
                  <a:pt x="6197" y="1159"/>
                </a:lnTo>
                <a:lnTo>
                  <a:pt x="6207" y="1159"/>
                </a:lnTo>
                <a:lnTo>
                  <a:pt x="6218" y="1159"/>
                </a:lnTo>
                <a:lnTo>
                  <a:pt x="6230" y="1156"/>
                </a:lnTo>
                <a:lnTo>
                  <a:pt x="6240" y="1153"/>
                </a:lnTo>
                <a:lnTo>
                  <a:pt x="6251" y="1147"/>
                </a:lnTo>
                <a:lnTo>
                  <a:pt x="6262" y="1140"/>
                </a:lnTo>
                <a:lnTo>
                  <a:pt x="6274" y="1132"/>
                </a:lnTo>
                <a:lnTo>
                  <a:pt x="6282" y="1125"/>
                </a:lnTo>
                <a:lnTo>
                  <a:pt x="6292" y="1119"/>
                </a:lnTo>
                <a:lnTo>
                  <a:pt x="6302" y="1112"/>
                </a:lnTo>
                <a:lnTo>
                  <a:pt x="6312" y="1108"/>
                </a:lnTo>
                <a:lnTo>
                  <a:pt x="6323" y="1105"/>
                </a:lnTo>
                <a:lnTo>
                  <a:pt x="6336" y="1103"/>
                </a:lnTo>
                <a:lnTo>
                  <a:pt x="6341" y="1103"/>
                </a:lnTo>
                <a:lnTo>
                  <a:pt x="6348" y="1105"/>
                </a:lnTo>
                <a:lnTo>
                  <a:pt x="6355" y="1108"/>
                </a:lnTo>
                <a:lnTo>
                  <a:pt x="6361" y="1110"/>
                </a:lnTo>
                <a:lnTo>
                  <a:pt x="6360" y="1122"/>
                </a:lnTo>
                <a:lnTo>
                  <a:pt x="6357" y="1133"/>
                </a:lnTo>
                <a:lnTo>
                  <a:pt x="6353" y="1144"/>
                </a:lnTo>
                <a:lnTo>
                  <a:pt x="6348" y="1156"/>
                </a:lnTo>
                <a:lnTo>
                  <a:pt x="6344" y="1167"/>
                </a:lnTo>
                <a:lnTo>
                  <a:pt x="6341" y="1178"/>
                </a:lnTo>
                <a:lnTo>
                  <a:pt x="6341" y="1190"/>
                </a:lnTo>
                <a:lnTo>
                  <a:pt x="6343" y="1202"/>
                </a:lnTo>
                <a:lnTo>
                  <a:pt x="6344" y="1221"/>
                </a:lnTo>
                <a:lnTo>
                  <a:pt x="6346" y="1241"/>
                </a:lnTo>
                <a:lnTo>
                  <a:pt x="6343" y="1259"/>
                </a:lnTo>
                <a:lnTo>
                  <a:pt x="6339" y="1278"/>
                </a:lnTo>
                <a:lnTo>
                  <a:pt x="6333" y="1295"/>
                </a:lnTo>
                <a:lnTo>
                  <a:pt x="6326" y="1312"/>
                </a:lnTo>
                <a:lnTo>
                  <a:pt x="6317" y="1327"/>
                </a:lnTo>
                <a:lnTo>
                  <a:pt x="6307" y="1343"/>
                </a:lnTo>
                <a:lnTo>
                  <a:pt x="6300" y="1354"/>
                </a:lnTo>
                <a:lnTo>
                  <a:pt x="6295" y="1365"/>
                </a:lnTo>
                <a:lnTo>
                  <a:pt x="6289" y="1377"/>
                </a:lnTo>
                <a:lnTo>
                  <a:pt x="6286" y="1388"/>
                </a:lnTo>
                <a:lnTo>
                  <a:pt x="6282" y="1399"/>
                </a:lnTo>
                <a:lnTo>
                  <a:pt x="6281" y="1411"/>
                </a:lnTo>
                <a:lnTo>
                  <a:pt x="6279" y="1422"/>
                </a:lnTo>
                <a:lnTo>
                  <a:pt x="6278" y="1433"/>
                </a:lnTo>
                <a:lnTo>
                  <a:pt x="6279" y="1456"/>
                </a:lnTo>
                <a:lnTo>
                  <a:pt x="6281" y="1479"/>
                </a:lnTo>
                <a:lnTo>
                  <a:pt x="6283" y="1503"/>
                </a:lnTo>
                <a:lnTo>
                  <a:pt x="6288" y="1525"/>
                </a:lnTo>
                <a:lnTo>
                  <a:pt x="6296" y="1576"/>
                </a:lnTo>
                <a:lnTo>
                  <a:pt x="6305" y="1626"/>
                </a:lnTo>
                <a:lnTo>
                  <a:pt x="6315" y="1677"/>
                </a:lnTo>
                <a:lnTo>
                  <a:pt x="6324" y="1727"/>
                </a:lnTo>
                <a:lnTo>
                  <a:pt x="6334" y="1776"/>
                </a:lnTo>
                <a:lnTo>
                  <a:pt x="6344" y="1827"/>
                </a:lnTo>
                <a:lnTo>
                  <a:pt x="6353" y="1878"/>
                </a:lnTo>
                <a:lnTo>
                  <a:pt x="6360" y="1928"/>
                </a:lnTo>
                <a:lnTo>
                  <a:pt x="6365" y="1966"/>
                </a:lnTo>
                <a:lnTo>
                  <a:pt x="6374" y="2003"/>
                </a:lnTo>
                <a:lnTo>
                  <a:pt x="6380" y="2021"/>
                </a:lnTo>
                <a:lnTo>
                  <a:pt x="6385" y="2038"/>
                </a:lnTo>
                <a:lnTo>
                  <a:pt x="6392" y="2055"/>
                </a:lnTo>
                <a:lnTo>
                  <a:pt x="6401" y="2071"/>
                </a:lnTo>
                <a:lnTo>
                  <a:pt x="6409" y="2088"/>
                </a:lnTo>
                <a:lnTo>
                  <a:pt x="6419" y="2103"/>
                </a:lnTo>
                <a:lnTo>
                  <a:pt x="6429" y="2119"/>
                </a:lnTo>
                <a:lnTo>
                  <a:pt x="6442" y="2133"/>
                </a:lnTo>
                <a:lnTo>
                  <a:pt x="6453" y="2147"/>
                </a:lnTo>
                <a:lnTo>
                  <a:pt x="6467" y="2160"/>
                </a:lnTo>
                <a:lnTo>
                  <a:pt x="6483" y="2173"/>
                </a:lnTo>
                <a:lnTo>
                  <a:pt x="6498" y="2186"/>
                </a:lnTo>
                <a:lnTo>
                  <a:pt x="6511" y="2198"/>
                </a:lnTo>
                <a:lnTo>
                  <a:pt x="6521" y="2212"/>
                </a:lnTo>
                <a:lnTo>
                  <a:pt x="6542" y="2244"/>
                </a:lnTo>
                <a:lnTo>
                  <a:pt x="6563" y="2276"/>
                </a:lnTo>
                <a:lnTo>
                  <a:pt x="6583" y="2309"/>
                </a:lnTo>
                <a:lnTo>
                  <a:pt x="6603" y="2341"/>
                </a:lnTo>
                <a:lnTo>
                  <a:pt x="6614" y="2358"/>
                </a:lnTo>
                <a:lnTo>
                  <a:pt x="6625" y="2374"/>
                </a:lnTo>
                <a:lnTo>
                  <a:pt x="6637" y="2390"/>
                </a:lnTo>
                <a:lnTo>
                  <a:pt x="6650" y="2404"/>
                </a:lnTo>
                <a:lnTo>
                  <a:pt x="6662" y="2418"/>
                </a:lnTo>
                <a:lnTo>
                  <a:pt x="6676" y="2431"/>
                </a:lnTo>
                <a:lnTo>
                  <a:pt x="6692" y="2443"/>
                </a:lnTo>
                <a:lnTo>
                  <a:pt x="6707" y="2456"/>
                </a:lnTo>
                <a:lnTo>
                  <a:pt x="6712" y="2459"/>
                </a:lnTo>
                <a:lnTo>
                  <a:pt x="6715" y="2465"/>
                </a:lnTo>
                <a:lnTo>
                  <a:pt x="6717" y="2472"/>
                </a:lnTo>
                <a:lnTo>
                  <a:pt x="6719" y="2477"/>
                </a:lnTo>
                <a:lnTo>
                  <a:pt x="6729" y="2507"/>
                </a:lnTo>
                <a:lnTo>
                  <a:pt x="6740" y="2535"/>
                </a:lnTo>
                <a:lnTo>
                  <a:pt x="6753" y="2564"/>
                </a:lnTo>
                <a:lnTo>
                  <a:pt x="6767" y="2589"/>
                </a:lnTo>
                <a:lnTo>
                  <a:pt x="6774" y="2602"/>
                </a:lnTo>
                <a:lnTo>
                  <a:pt x="6782" y="2615"/>
                </a:lnTo>
                <a:lnTo>
                  <a:pt x="6792" y="2628"/>
                </a:lnTo>
                <a:lnTo>
                  <a:pt x="6802" y="2639"/>
                </a:lnTo>
                <a:lnTo>
                  <a:pt x="6812" y="2650"/>
                </a:lnTo>
                <a:lnTo>
                  <a:pt x="6825" y="2662"/>
                </a:lnTo>
                <a:lnTo>
                  <a:pt x="6836" y="2671"/>
                </a:lnTo>
                <a:lnTo>
                  <a:pt x="6850" y="2681"/>
                </a:lnTo>
                <a:lnTo>
                  <a:pt x="6883" y="2705"/>
                </a:lnTo>
                <a:lnTo>
                  <a:pt x="6915" y="2731"/>
                </a:lnTo>
                <a:lnTo>
                  <a:pt x="6946" y="2756"/>
                </a:lnTo>
                <a:lnTo>
                  <a:pt x="6979" y="2782"/>
                </a:lnTo>
                <a:lnTo>
                  <a:pt x="7009" y="2809"/>
                </a:lnTo>
                <a:lnTo>
                  <a:pt x="7038" y="2837"/>
                </a:lnTo>
                <a:lnTo>
                  <a:pt x="7066" y="2867"/>
                </a:lnTo>
                <a:lnTo>
                  <a:pt x="7095" y="2898"/>
                </a:lnTo>
                <a:lnTo>
                  <a:pt x="7106" y="2911"/>
                </a:lnTo>
                <a:lnTo>
                  <a:pt x="7119" y="2925"/>
                </a:lnTo>
                <a:lnTo>
                  <a:pt x="7133" y="2938"/>
                </a:lnTo>
                <a:lnTo>
                  <a:pt x="7147" y="2949"/>
                </a:lnTo>
                <a:lnTo>
                  <a:pt x="7161" y="2960"/>
                </a:lnTo>
                <a:lnTo>
                  <a:pt x="7177" y="2972"/>
                </a:lnTo>
                <a:lnTo>
                  <a:pt x="7192" y="2982"/>
                </a:lnTo>
                <a:lnTo>
                  <a:pt x="7208" y="2990"/>
                </a:lnTo>
                <a:lnTo>
                  <a:pt x="7286" y="3036"/>
                </a:lnTo>
                <a:lnTo>
                  <a:pt x="7363" y="3081"/>
                </a:lnTo>
                <a:lnTo>
                  <a:pt x="7438" y="3129"/>
                </a:lnTo>
                <a:lnTo>
                  <a:pt x="7515" y="3176"/>
                </a:lnTo>
                <a:lnTo>
                  <a:pt x="7591" y="3224"/>
                </a:lnTo>
                <a:lnTo>
                  <a:pt x="7669" y="3269"/>
                </a:lnTo>
                <a:lnTo>
                  <a:pt x="7707" y="3291"/>
                </a:lnTo>
                <a:lnTo>
                  <a:pt x="7746" y="3312"/>
                </a:lnTo>
                <a:lnTo>
                  <a:pt x="7787" y="3333"/>
                </a:lnTo>
                <a:lnTo>
                  <a:pt x="7827" y="3351"/>
                </a:lnTo>
                <a:lnTo>
                  <a:pt x="7854" y="3366"/>
                </a:lnTo>
                <a:lnTo>
                  <a:pt x="7878" y="3381"/>
                </a:lnTo>
                <a:lnTo>
                  <a:pt x="7903" y="3400"/>
                </a:lnTo>
                <a:lnTo>
                  <a:pt x="7926" y="3417"/>
                </a:lnTo>
                <a:lnTo>
                  <a:pt x="7950" y="3435"/>
                </a:lnTo>
                <a:lnTo>
                  <a:pt x="7974" y="3453"/>
                </a:lnTo>
                <a:lnTo>
                  <a:pt x="7998" y="3472"/>
                </a:lnTo>
                <a:lnTo>
                  <a:pt x="8023" y="3487"/>
                </a:lnTo>
                <a:lnTo>
                  <a:pt x="8039" y="3497"/>
                </a:lnTo>
                <a:lnTo>
                  <a:pt x="8056" y="3504"/>
                </a:lnTo>
                <a:lnTo>
                  <a:pt x="8071" y="3512"/>
                </a:lnTo>
                <a:lnTo>
                  <a:pt x="8087" y="3519"/>
                </a:lnTo>
                <a:lnTo>
                  <a:pt x="8103" y="3523"/>
                </a:lnTo>
                <a:lnTo>
                  <a:pt x="8118" y="3529"/>
                </a:lnTo>
                <a:lnTo>
                  <a:pt x="8134" y="3531"/>
                </a:lnTo>
                <a:lnTo>
                  <a:pt x="8149" y="3534"/>
                </a:lnTo>
                <a:lnTo>
                  <a:pt x="8165" y="3537"/>
                </a:lnTo>
                <a:lnTo>
                  <a:pt x="8182" y="3538"/>
                </a:lnTo>
                <a:lnTo>
                  <a:pt x="8197" y="3538"/>
                </a:lnTo>
                <a:lnTo>
                  <a:pt x="8213" y="3538"/>
                </a:lnTo>
                <a:lnTo>
                  <a:pt x="8245" y="3537"/>
                </a:lnTo>
                <a:lnTo>
                  <a:pt x="8279" y="3533"/>
                </a:lnTo>
                <a:lnTo>
                  <a:pt x="8329" y="3526"/>
                </a:lnTo>
                <a:lnTo>
                  <a:pt x="8378" y="3519"/>
                </a:lnTo>
                <a:lnTo>
                  <a:pt x="8428" y="3512"/>
                </a:lnTo>
                <a:lnTo>
                  <a:pt x="8477" y="3504"/>
                </a:lnTo>
                <a:lnTo>
                  <a:pt x="8490" y="3503"/>
                </a:lnTo>
                <a:lnTo>
                  <a:pt x="8503" y="3503"/>
                </a:lnTo>
                <a:lnTo>
                  <a:pt x="8515" y="3504"/>
                </a:lnTo>
                <a:lnTo>
                  <a:pt x="8528" y="3507"/>
                </a:lnTo>
                <a:lnTo>
                  <a:pt x="8539" y="3512"/>
                </a:lnTo>
                <a:lnTo>
                  <a:pt x="8552" y="3517"/>
                </a:lnTo>
                <a:lnTo>
                  <a:pt x="8563" y="3523"/>
                </a:lnTo>
                <a:lnTo>
                  <a:pt x="8575" y="3530"/>
                </a:lnTo>
                <a:lnTo>
                  <a:pt x="8589" y="3540"/>
                </a:lnTo>
                <a:lnTo>
                  <a:pt x="8604" y="3548"/>
                </a:lnTo>
                <a:lnTo>
                  <a:pt x="8620" y="3555"/>
                </a:lnTo>
                <a:lnTo>
                  <a:pt x="8637" y="3560"/>
                </a:lnTo>
                <a:lnTo>
                  <a:pt x="8654" y="3564"/>
                </a:lnTo>
                <a:lnTo>
                  <a:pt x="8671" y="3565"/>
                </a:lnTo>
                <a:lnTo>
                  <a:pt x="8688" y="3565"/>
                </a:lnTo>
                <a:lnTo>
                  <a:pt x="8706" y="3564"/>
                </a:lnTo>
                <a:lnTo>
                  <a:pt x="8722" y="3564"/>
                </a:lnTo>
                <a:lnTo>
                  <a:pt x="8737" y="3564"/>
                </a:lnTo>
                <a:lnTo>
                  <a:pt x="8751" y="3565"/>
                </a:lnTo>
                <a:lnTo>
                  <a:pt x="8767" y="3570"/>
                </a:lnTo>
                <a:lnTo>
                  <a:pt x="8792" y="3575"/>
                </a:lnTo>
                <a:lnTo>
                  <a:pt x="8816" y="3581"/>
                </a:lnTo>
                <a:lnTo>
                  <a:pt x="8840" y="3582"/>
                </a:lnTo>
                <a:lnTo>
                  <a:pt x="8863" y="3582"/>
                </a:lnTo>
                <a:lnTo>
                  <a:pt x="8886" y="3581"/>
                </a:lnTo>
                <a:lnTo>
                  <a:pt x="8908" y="3577"/>
                </a:lnTo>
                <a:lnTo>
                  <a:pt x="8929" y="3571"/>
                </a:lnTo>
                <a:lnTo>
                  <a:pt x="8949" y="3564"/>
                </a:lnTo>
                <a:lnTo>
                  <a:pt x="8970" y="3555"/>
                </a:lnTo>
                <a:lnTo>
                  <a:pt x="8989" y="3544"/>
                </a:lnTo>
                <a:lnTo>
                  <a:pt x="9009" y="3533"/>
                </a:lnTo>
                <a:lnTo>
                  <a:pt x="9027" y="3520"/>
                </a:lnTo>
                <a:lnTo>
                  <a:pt x="9045" y="3506"/>
                </a:lnTo>
                <a:lnTo>
                  <a:pt x="9064" y="3490"/>
                </a:lnTo>
                <a:lnTo>
                  <a:pt x="9082" y="3475"/>
                </a:lnTo>
                <a:lnTo>
                  <a:pt x="9099" y="3458"/>
                </a:lnTo>
                <a:lnTo>
                  <a:pt x="9120" y="3436"/>
                </a:lnTo>
                <a:lnTo>
                  <a:pt x="9142" y="3414"/>
                </a:lnTo>
                <a:lnTo>
                  <a:pt x="9161" y="3391"/>
                </a:lnTo>
                <a:lnTo>
                  <a:pt x="9180" y="3366"/>
                </a:lnTo>
                <a:lnTo>
                  <a:pt x="9191" y="3351"/>
                </a:lnTo>
                <a:lnTo>
                  <a:pt x="9202" y="3339"/>
                </a:lnTo>
                <a:lnTo>
                  <a:pt x="9215" y="3327"/>
                </a:lnTo>
                <a:lnTo>
                  <a:pt x="9228" y="3316"/>
                </a:lnTo>
                <a:lnTo>
                  <a:pt x="9240" y="3308"/>
                </a:lnTo>
                <a:lnTo>
                  <a:pt x="9255" y="3300"/>
                </a:lnTo>
                <a:lnTo>
                  <a:pt x="9269" y="3293"/>
                </a:lnTo>
                <a:lnTo>
                  <a:pt x="9284" y="3288"/>
                </a:lnTo>
                <a:lnTo>
                  <a:pt x="9298" y="3283"/>
                </a:lnTo>
                <a:lnTo>
                  <a:pt x="9314" y="3281"/>
                </a:lnTo>
                <a:lnTo>
                  <a:pt x="9329" y="3278"/>
                </a:lnTo>
                <a:lnTo>
                  <a:pt x="9346" y="3276"/>
                </a:lnTo>
                <a:lnTo>
                  <a:pt x="9363" y="3276"/>
                </a:lnTo>
                <a:lnTo>
                  <a:pt x="9380" y="3276"/>
                </a:lnTo>
                <a:lnTo>
                  <a:pt x="9399" y="3278"/>
                </a:lnTo>
                <a:lnTo>
                  <a:pt x="9417" y="3279"/>
                </a:lnTo>
                <a:lnTo>
                  <a:pt x="9445" y="3283"/>
                </a:lnTo>
                <a:lnTo>
                  <a:pt x="9471" y="3291"/>
                </a:lnTo>
                <a:lnTo>
                  <a:pt x="9484" y="3293"/>
                </a:lnTo>
                <a:lnTo>
                  <a:pt x="9495" y="3299"/>
                </a:lnTo>
                <a:lnTo>
                  <a:pt x="9506" y="3303"/>
                </a:lnTo>
                <a:lnTo>
                  <a:pt x="9517" y="3309"/>
                </a:lnTo>
                <a:lnTo>
                  <a:pt x="9527" y="3316"/>
                </a:lnTo>
                <a:lnTo>
                  <a:pt x="9536" y="3325"/>
                </a:lnTo>
                <a:lnTo>
                  <a:pt x="9544" y="3333"/>
                </a:lnTo>
                <a:lnTo>
                  <a:pt x="9553" y="3342"/>
                </a:lnTo>
                <a:lnTo>
                  <a:pt x="9560" y="3353"/>
                </a:lnTo>
                <a:lnTo>
                  <a:pt x="9567" y="3364"/>
                </a:lnTo>
                <a:lnTo>
                  <a:pt x="9573" y="3377"/>
                </a:lnTo>
                <a:lnTo>
                  <a:pt x="9578" y="3391"/>
                </a:lnTo>
                <a:lnTo>
                  <a:pt x="9590" y="3422"/>
                </a:lnTo>
                <a:lnTo>
                  <a:pt x="9602" y="3452"/>
                </a:lnTo>
                <a:lnTo>
                  <a:pt x="9615" y="3482"/>
                </a:lnTo>
                <a:lnTo>
                  <a:pt x="9629" y="3512"/>
                </a:lnTo>
                <a:lnTo>
                  <a:pt x="9656" y="3568"/>
                </a:lnTo>
                <a:lnTo>
                  <a:pt x="9683" y="3625"/>
                </a:lnTo>
                <a:lnTo>
                  <a:pt x="9698" y="3652"/>
                </a:lnTo>
                <a:lnTo>
                  <a:pt x="9715" y="3677"/>
                </a:lnTo>
                <a:lnTo>
                  <a:pt x="9725" y="3690"/>
                </a:lnTo>
                <a:lnTo>
                  <a:pt x="9735" y="3701"/>
                </a:lnTo>
                <a:lnTo>
                  <a:pt x="9746" y="3713"/>
                </a:lnTo>
                <a:lnTo>
                  <a:pt x="9758" y="3724"/>
                </a:lnTo>
                <a:lnTo>
                  <a:pt x="9773" y="3738"/>
                </a:lnTo>
                <a:lnTo>
                  <a:pt x="9787" y="3752"/>
                </a:lnTo>
                <a:lnTo>
                  <a:pt x="9800" y="3767"/>
                </a:lnTo>
                <a:lnTo>
                  <a:pt x="9813" y="3782"/>
                </a:lnTo>
                <a:lnTo>
                  <a:pt x="9838" y="3813"/>
                </a:lnTo>
                <a:lnTo>
                  <a:pt x="9862" y="3844"/>
                </a:lnTo>
                <a:lnTo>
                  <a:pt x="9886" y="3876"/>
                </a:lnTo>
                <a:lnTo>
                  <a:pt x="9912" y="3907"/>
                </a:lnTo>
                <a:lnTo>
                  <a:pt x="9925" y="3921"/>
                </a:lnTo>
                <a:lnTo>
                  <a:pt x="9940" y="3935"/>
                </a:lnTo>
                <a:lnTo>
                  <a:pt x="9954" y="3948"/>
                </a:lnTo>
                <a:lnTo>
                  <a:pt x="9971" y="3961"/>
                </a:lnTo>
                <a:lnTo>
                  <a:pt x="9954" y="3975"/>
                </a:lnTo>
                <a:lnTo>
                  <a:pt x="9940" y="3988"/>
                </a:lnTo>
                <a:lnTo>
                  <a:pt x="9929" y="4000"/>
                </a:lnTo>
                <a:lnTo>
                  <a:pt x="9919" y="4012"/>
                </a:lnTo>
                <a:lnTo>
                  <a:pt x="9912" y="4022"/>
                </a:lnTo>
                <a:lnTo>
                  <a:pt x="9906" y="4031"/>
                </a:lnTo>
                <a:lnTo>
                  <a:pt x="9902" y="4041"/>
                </a:lnTo>
                <a:lnTo>
                  <a:pt x="9901" y="4051"/>
                </a:lnTo>
                <a:lnTo>
                  <a:pt x="9902" y="4060"/>
                </a:lnTo>
                <a:lnTo>
                  <a:pt x="9903" y="4070"/>
                </a:lnTo>
                <a:lnTo>
                  <a:pt x="9909" y="4078"/>
                </a:lnTo>
                <a:lnTo>
                  <a:pt x="9916" y="4088"/>
                </a:lnTo>
                <a:lnTo>
                  <a:pt x="9925" y="4099"/>
                </a:lnTo>
                <a:lnTo>
                  <a:pt x="9934" y="4109"/>
                </a:lnTo>
                <a:lnTo>
                  <a:pt x="9947" y="4121"/>
                </a:lnTo>
                <a:lnTo>
                  <a:pt x="9963" y="4133"/>
                </a:lnTo>
                <a:lnTo>
                  <a:pt x="9988" y="4133"/>
                </a:lnTo>
                <a:lnTo>
                  <a:pt x="10007" y="4132"/>
                </a:lnTo>
                <a:lnTo>
                  <a:pt x="10015" y="4132"/>
                </a:lnTo>
                <a:lnTo>
                  <a:pt x="10022" y="4131"/>
                </a:lnTo>
                <a:lnTo>
                  <a:pt x="10026" y="4128"/>
                </a:lnTo>
                <a:lnTo>
                  <a:pt x="10032" y="4125"/>
                </a:lnTo>
                <a:lnTo>
                  <a:pt x="10036" y="4122"/>
                </a:lnTo>
                <a:lnTo>
                  <a:pt x="10039" y="4118"/>
                </a:lnTo>
                <a:lnTo>
                  <a:pt x="10042" y="4114"/>
                </a:lnTo>
                <a:lnTo>
                  <a:pt x="10045" y="4108"/>
                </a:lnTo>
                <a:lnTo>
                  <a:pt x="10049" y="4092"/>
                </a:lnTo>
                <a:lnTo>
                  <a:pt x="10055" y="4074"/>
                </a:lnTo>
                <a:lnTo>
                  <a:pt x="10055" y="4063"/>
                </a:lnTo>
                <a:lnTo>
                  <a:pt x="10056" y="4051"/>
                </a:lnTo>
                <a:lnTo>
                  <a:pt x="10056" y="4041"/>
                </a:lnTo>
                <a:lnTo>
                  <a:pt x="10057" y="4030"/>
                </a:lnTo>
                <a:lnTo>
                  <a:pt x="10059" y="4012"/>
                </a:lnTo>
                <a:lnTo>
                  <a:pt x="10062" y="3996"/>
                </a:lnTo>
                <a:lnTo>
                  <a:pt x="10065" y="3990"/>
                </a:lnTo>
                <a:lnTo>
                  <a:pt x="10066" y="3986"/>
                </a:lnTo>
                <a:lnTo>
                  <a:pt x="10070" y="3982"/>
                </a:lnTo>
                <a:lnTo>
                  <a:pt x="10073" y="3979"/>
                </a:lnTo>
                <a:lnTo>
                  <a:pt x="10077" y="3978"/>
                </a:lnTo>
                <a:lnTo>
                  <a:pt x="10083" y="3976"/>
                </a:lnTo>
                <a:lnTo>
                  <a:pt x="10089" y="3976"/>
                </a:lnTo>
                <a:lnTo>
                  <a:pt x="10094" y="3976"/>
                </a:lnTo>
                <a:lnTo>
                  <a:pt x="10108" y="3980"/>
                </a:lnTo>
                <a:lnTo>
                  <a:pt x="10127" y="3988"/>
                </a:lnTo>
                <a:lnTo>
                  <a:pt x="10144" y="3996"/>
                </a:lnTo>
                <a:lnTo>
                  <a:pt x="10159" y="4006"/>
                </a:lnTo>
                <a:lnTo>
                  <a:pt x="10173" y="4017"/>
                </a:lnTo>
                <a:lnTo>
                  <a:pt x="10186" y="4029"/>
                </a:lnTo>
                <a:lnTo>
                  <a:pt x="10212" y="4056"/>
                </a:lnTo>
                <a:lnTo>
                  <a:pt x="10236" y="4084"/>
                </a:lnTo>
                <a:lnTo>
                  <a:pt x="10251" y="4101"/>
                </a:lnTo>
                <a:lnTo>
                  <a:pt x="10268" y="4115"/>
                </a:lnTo>
                <a:lnTo>
                  <a:pt x="10288" y="4128"/>
                </a:lnTo>
                <a:lnTo>
                  <a:pt x="10308" y="4138"/>
                </a:lnTo>
                <a:lnTo>
                  <a:pt x="10329" y="4145"/>
                </a:lnTo>
                <a:lnTo>
                  <a:pt x="10350" y="4150"/>
                </a:lnTo>
                <a:lnTo>
                  <a:pt x="10373" y="4155"/>
                </a:lnTo>
                <a:lnTo>
                  <a:pt x="10395" y="4155"/>
                </a:lnTo>
                <a:close/>
                <a:moveTo>
                  <a:pt x="3729" y="0"/>
                </a:moveTo>
                <a:lnTo>
                  <a:pt x="2962" y="0"/>
                </a:lnTo>
                <a:lnTo>
                  <a:pt x="2967" y="28"/>
                </a:lnTo>
                <a:lnTo>
                  <a:pt x="2974" y="58"/>
                </a:lnTo>
                <a:lnTo>
                  <a:pt x="2981" y="86"/>
                </a:lnTo>
                <a:lnTo>
                  <a:pt x="2989" y="114"/>
                </a:lnTo>
                <a:lnTo>
                  <a:pt x="2997" y="143"/>
                </a:lnTo>
                <a:lnTo>
                  <a:pt x="3006" y="171"/>
                </a:lnTo>
                <a:lnTo>
                  <a:pt x="3014" y="199"/>
                </a:lnTo>
                <a:lnTo>
                  <a:pt x="3024" y="228"/>
                </a:lnTo>
                <a:lnTo>
                  <a:pt x="3031" y="245"/>
                </a:lnTo>
                <a:lnTo>
                  <a:pt x="3038" y="260"/>
                </a:lnTo>
                <a:lnTo>
                  <a:pt x="3046" y="275"/>
                </a:lnTo>
                <a:lnTo>
                  <a:pt x="3056" y="287"/>
                </a:lnTo>
                <a:lnTo>
                  <a:pt x="3066" y="299"/>
                </a:lnTo>
                <a:lnTo>
                  <a:pt x="3078" y="309"/>
                </a:lnTo>
                <a:lnTo>
                  <a:pt x="3090" y="317"/>
                </a:lnTo>
                <a:lnTo>
                  <a:pt x="3104" y="324"/>
                </a:lnTo>
                <a:lnTo>
                  <a:pt x="3147" y="345"/>
                </a:lnTo>
                <a:lnTo>
                  <a:pt x="3189" y="367"/>
                </a:lnTo>
                <a:lnTo>
                  <a:pt x="3210" y="377"/>
                </a:lnTo>
                <a:lnTo>
                  <a:pt x="3233" y="386"/>
                </a:lnTo>
                <a:lnTo>
                  <a:pt x="3256" y="394"/>
                </a:lnTo>
                <a:lnTo>
                  <a:pt x="3280" y="401"/>
                </a:lnTo>
                <a:lnTo>
                  <a:pt x="3295" y="406"/>
                </a:lnTo>
                <a:lnTo>
                  <a:pt x="3311" y="411"/>
                </a:lnTo>
                <a:lnTo>
                  <a:pt x="3326" y="415"/>
                </a:lnTo>
                <a:lnTo>
                  <a:pt x="3342" y="418"/>
                </a:lnTo>
                <a:lnTo>
                  <a:pt x="3356" y="420"/>
                </a:lnTo>
                <a:lnTo>
                  <a:pt x="3372" y="420"/>
                </a:lnTo>
                <a:lnTo>
                  <a:pt x="3386" y="420"/>
                </a:lnTo>
                <a:lnTo>
                  <a:pt x="3401" y="419"/>
                </a:lnTo>
                <a:lnTo>
                  <a:pt x="3415" y="416"/>
                </a:lnTo>
                <a:lnTo>
                  <a:pt x="3430" y="412"/>
                </a:lnTo>
                <a:lnTo>
                  <a:pt x="3444" y="406"/>
                </a:lnTo>
                <a:lnTo>
                  <a:pt x="3458" y="401"/>
                </a:lnTo>
                <a:lnTo>
                  <a:pt x="3472" y="394"/>
                </a:lnTo>
                <a:lnTo>
                  <a:pt x="3485" y="385"/>
                </a:lnTo>
                <a:lnTo>
                  <a:pt x="3499" y="375"/>
                </a:lnTo>
                <a:lnTo>
                  <a:pt x="3512" y="364"/>
                </a:lnTo>
                <a:lnTo>
                  <a:pt x="3520" y="358"/>
                </a:lnTo>
                <a:lnTo>
                  <a:pt x="3528" y="354"/>
                </a:lnTo>
                <a:lnTo>
                  <a:pt x="3538" y="350"/>
                </a:lnTo>
                <a:lnTo>
                  <a:pt x="3547" y="347"/>
                </a:lnTo>
                <a:lnTo>
                  <a:pt x="3565" y="343"/>
                </a:lnTo>
                <a:lnTo>
                  <a:pt x="3585" y="340"/>
                </a:lnTo>
                <a:lnTo>
                  <a:pt x="3595" y="337"/>
                </a:lnTo>
                <a:lnTo>
                  <a:pt x="3603" y="333"/>
                </a:lnTo>
                <a:lnTo>
                  <a:pt x="3613" y="330"/>
                </a:lnTo>
                <a:lnTo>
                  <a:pt x="3622" y="324"/>
                </a:lnTo>
                <a:lnTo>
                  <a:pt x="3629" y="320"/>
                </a:lnTo>
                <a:lnTo>
                  <a:pt x="3636" y="314"/>
                </a:lnTo>
                <a:lnTo>
                  <a:pt x="3643" y="309"/>
                </a:lnTo>
                <a:lnTo>
                  <a:pt x="3649" y="301"/>
                </a:lnTo>
                <a:lnTo>
                  <a:pt x="3653" y="294"/>
                </a:lnTo>
                <a:lnTo>
                  <a:pt x="3659" y="287"/>
                </a:lnTo>
                <a:lnTo>
                  <a:pt x="3663" y="279"/>
                </a:lnTo>
                <a:lnTo>
                  <a:pt x="3666" y="272"/>
                </a:lnTo>
                <a:lnTo>
                  <a:pt x="3668" y="263"/>
                </a:lnTo>
                <a:lnTo>
                  <a:pt x="3670" y="253"/>
                </a:lnTo>
                <a:lnTo>
                  <a:pt x="3671" y="245"/>
                </a:lnTo>
                <a:lnTo>
                  <a:pt x="3673" y="235"/>
                </a:lnTo>
                <a:lnTo>
                  <a:pt x="3673" y="216"/>
                </a:lnTo>
                <a:lnTo>
                  <a:pt x="3675" y="199"/>
                </a:lnTo>
                <a:lnTo>
                  <a:pt x="3680" y="182"/>
                </a:lnTo>
                <a:lnTo>
                  <a:pt x="3684" y="165"/>
                </a:lnTo>
                <a:lnTo>
                  <a:pt x="3690" y="150"/>
                </a:lnTo>
                <a:lnTo>
                  <a:pt x="3697" y="134"/>
                </a:lnTo>
                <a:lnTo>
                  <a:pt x="3704" y="120"/>
                </a:lnTo>
                <a:lnTo>
                  <a:pt x="3712" y="105"/>
                </a:lnTo>
                <a:lnTo>
                  <a:pt x="3719" y="92"/>
                </a:lnTo>
                <a:lnTo>
                  <a:pt x="3724" y="78"/>
                </a:lnTo>
                <a:lnTo>
                  <a:pt x="3728" y="65"/>
                </a:lnTo>
                <a:lnTo>
                  <a:pt x="3731" y="51"/>
                </a:lnTo>
                <a:lnTo>
                  <a:pt x="3732" y="38"/>
                </a:lnTo>
                <a:lnTo>
                  <a:pt x="3732" y="25"/>
                </a:lnTo>
                <a:lnTo>
                  <a:pt x="3731" y="12"/>
                </a:lnTo>
                <a:lnTo>
                  <a:pt x="3729" y="0"/>
                </a:lnTo>
                <a:close/>
                <a:moveTo>
                  <a:pt x="43" y="5425"/>
                </a:moveTo>
                <a:lnTo>
                  <a:pt x="60" y="5462"/>
                </a:lnTo>
                <a:lnTo>
                  <a:pt x="72" y="5500"/>
                </a:lnTo>
                <a:lnTo>
                  <a:pt x="77" y="5517"/>
                </a:lnTo>
                <a:lnTo>
                  <a:pt x="78" y="5532"/>
                </a:lnTo>
                <a:lnTo>
                  <a:pt x="78" y="5539"/>
                </a:lnTo>
                <a:lnTo>
                  <a:pt x="77" y="5544"/>
                </a:lnTo>
                <a:lnTo>
                  <a:pt x="75" y="5549"/>
                </a:lnTo>
                <a:lnTo>
                  <a:pt x="72" y="5553"/>
                </a:lnTo>
                <a:lnTo>
                  <a:pt x="119" y="5601"/>
                </a:lnTo>
                <a:lnTo>
                  <a:pt x="128" y="5591"/>
                </a:lnTo>
                <a:lnTo>
                  <a:pt x="135" y="5580"/>
                </a:lnTo>
                <a:lnTo>
                  <a:pt x="139" y="5568"/>
                </a:lnTo>
                <a:lnTo>
                  <a:pt x="143" y="5557"/>
                </a:lnTo>
                <a:lnTo>
                  <a:pt x="145" y="5544"/>
                </a:lnTo>
                <a:lnTo>
                  <a:pt x="145" y="5532"/>
                </a:lnTo>
                <a:lnTo>
                  <a:pt x="145" y="5519"/>
                </a:lnTo>
                <a:lnTo>
                  <a:pt x="143" y="5506"/>
                </a:lnTo>
                <a:lnTo>
                  <a:pt x="136" y="5479"/>
                </a:lnTo>
                <a:lnTo>
                  <a:pt x="126" y="5452"/>
                </a:lnTo>
                <a:lnTo>
                  <a:pt x="115" y="5424"/>
                </a:lnTo>
                <a:lnTo>
                  <a:pt x="104" y="5397"/>
                </a:lnTo>
                <a:lnTo>
                  <a:pt x="87" y="5360"/>
                </a:lnTo>
                <a:lnTo>
                  <a:pt x="74" y="5323"/>
                </a:lnTo>
                <a:lnTo>
                  <a:pt x="70" y="5306"/>
                </a:lnTo>
                <a:lnTo>
                  <a:pt x="68" y="5291"/>
                </a:lnTo>
                <a:lnTo>
                  <a:pt x="68" y="5285"/>
                </a:lnTo>
                <a:lnTo>
                  <a:pt x="70" y="5279"/>
                </a:lnTo>
                <a:lnTo>
                  <a:pt x="71" y="5274"/>
                </a:lnTo>
                <a:lnTo>
                  <a:pt x="74" y="5270"/>
                </a:lnTo>
                <a:lnTo>
                  <a:pt x="78" y="5267"/>
                </a:lnTo>
                <a:lnTo>
                  <a:pt x="84" y="5264"/>
                </a:lnTo>
                <a:lnTo>
                  <a:pt x="89" y="5264"/>
                </a:lnTo>
                <a:lnTo>
                  <a:pt x="97" y="5262"/>
                </a:lnTo>
                <a:lnTo>
                  <a:pt x="111" y="5265"/>
                </a:lnTo>
                <a:lnTo>
                  <a:pt x="128" y="5268"/>
                </a:lnTo>
                <a:lnTo>
                  <a:pt x="164" y="5282"/>
                </a:lnTo>
                <a:lnTo>
                  <a:pt x="203" y="5299"/>
                </a:lnTo>
                <a:lnTo>
                  <a:pt x="229" y="5311"/>
                </a:lnTo>
                <a:lnTo>
                  <a:pt x="256" y="5322"/>
                </a:lnTo>
                <a:lnTo>
                  <a:pt x="283" y="5332"/>
                </a:lnTo>
                <a:lnTo>
                  <a:pt x="310" y="5338"/>
                </a:lnTo>
                <a:lnTo>
                  <a:pt x="324" y="5340"/>
                </a:lnTo>
                <a:lnTo>
                  <a:pt x="337" y="5340"/>
                </a:lnTo>
                <a:lnTo>
                  <a:pt x="350" y="5340"/>
                </a:lnTo>
                <a:lnTo>
                  <a:pt x="361" y="5338"/>
                </a:lnTo>
                <a:lnTo>
                  <a:pt x="372" y="5335"/>
                </a:lnTo>
                <a:lnTo>
                  <a:pt x="383" y="5330"/>
                </a:lnTo>
                <a:lnTo>
                  <a:pt x="395" y="5323"/>
                </a:lnTo>
                <a:lnTo>
                  <a:pt x="405" y="5315"/>
                </a:lnTo>
                <a:lnTo>
                  <a:pt x="413" y="5304"/>
                </a:lnTo>
                <a:lnTo>
                  <a:pt x="420" y="5294"/>
                </a:lnTo>
                <a:lnTo>
                  <a:pt x="426" y="5282"/>
                </a:lnTo>
                <a:lnTo>
                  <a:pt x="429" y="5271"/>
                </a:lnTo>
                <a:lnTo>
                  <a:pt x="430" y="5258"/>
                </a:lnTo>
                <a:lnTo>
                  <a:pt x="432" y="5245"/>
                </a:lnTo>
                <a:lnTo>
                  <a:pt x="430" y="5233"/>
                </a:lnTo>
                <a:lnTo>
                  <a:pt x="429" y="5220"/>
                </a:lnTo>
                <a:lnTo>
                  <a:pt x="422" y="5193"/>
                </a:lnTo>
                <a:lnTo>
                  <a:pt x="412" y="5166"/>
                </a:lnTo>
                <a:lnTo>
                  <a:pt x="400" y="5139"/>
                </a:lnTo>
                <a:lnTo>
                  <a:pt x="389" y="5112"/>
                </a:lnTo>
                <a:lnTo>
                  <a:pt x="372" y="5074"/>
                </a:lnTo>
                <a:lnTo>
                  <a:pt x="359" y="5037"/>
                </a:lnTo>
                <a:lnTo>
                  <a:pt x="355" y="5020"/>
                </a:lnTo>
                <a:lnTo>
                  <a:pt x="354" y="5005"/>
                </a:lnTo>
                <a:lnTo>
                  <a:pt x="354" y="4999"/>
                </a:lnTo>
                <a:lnTo>
                  <a:pt x="355" y="4993"/>
                </a:lnTo>
                <a:lnTo>
                  <a:pt x="357" y="4988"/>
                </a:lnTo>
                <a:lnTo>
                  <a:pt x="359" y="4983"/>
                </a:lnTo>
                <a:lnTo>
                  <a:pt x="364" y="4981"/>
                </a:lnTo>
                <a:lnTo>
                  <a:pt x="369" y="4979"/>
                </a:lnTo>
                <a:lnTo>
                  <a:pt x="375" y="4978"/>
                </a:lnTo>
                <a:lnTo>
                  <a:pt x="381" y="4978"/>
                </a:lnTo>
                <a:lnTo>
                  <a:pt x="396" y="4979"/>
                </a:lnTo>
                <a:lnTo>
                  <a:pt x="413" y="4983"/>
                </a:lnTo>
                <a:lnTo>
                  <a:pt x="450" y="4996"/>
                </a:lnTo>
                <a:lnTo>
                  <a:pt x="487" y="5013"/>
                </a:lnTo>
                <a:lnTo>
                  <a:pt x="514" y="5026"/>
                </a:lnTo>
                <a:lnTo>
                  <a:pt x="542" y="5036"/>
                </a:lnTo>
                <a:lnTo>
                  <a:pt x="569" y="5046"/>
                </a:lnTo>
                <a:lnTo>
                  <a:pt x="595" y="5053"/>
                </a:lnTo>
                <a:lnTo>
                  <a:pt x="608" y="5054"/>
                </a:lnTo>
                <a:lnTo>
                  <a:pt x="621" y="5056"/>
                </a:lnTo>
                <a:lnTo>
                  <a:pt x="634" y="5054"/>
                </a:lnTo>
                <a:lnTo>
                  <a:pt x="646" y="5053"/>
                </a:lnTo>
                <a:lnTo>
                  <a:pt x="658" y="5050"/>
                </a:lnTo>
                <a:lnTo>
                  <a:pt x="669" y="5044"/>
                </a:lnTo>
                <a:lnTo>
                  <a:pt x="679" y="5037"/>
                </a:lnTo>
                <a:lnTo>
                  <a:pt x="689" y="5029"/>
                </a:lnTo>
                <a:lnTo>
                  <a:pt x="697" y="5019"/>
                </a:lnTo>
                <a:lnTo>
                  <a:pt x="704" y="5009"/>
                </a:lnTo>
                <a:lnTo>
                  <a:pt x="710" y="4998"/>
                </a:lnTo>
                <a:lnTo>
                  <a:pt x="713" y="4985"/>
                </a:lnTo>
                <a:lnTo>
                  <a:pt x="714" y="4973"/>
                </a:lnTo>
                <a:lnTo>
                  <a:pt x="716" y="4961"/>
                </a:lnTo>
                <a:lnTo>
                  <a:pt x="714" y="4948"/>
                </a:lnTo>
                <a:lnTo>
                  <a:pt x="713" y="4935"/>
                </a:lnTo>
                <a:lnTo>
                  <a:pt x="706" y="4908"/>
                </a:lnTo>
                <a:lnTo>
                  <a:pt x="696" y="4881"/>
                </a:lnTo>
                <a:lnTo>
                  <a:pt x="685" y="4853"/>
                </a:lnTo>
                <a:lnTo>
                  <a:pt x="673" y="4828"/>
                </a:lnTo>
                <a:lnTo>
                  <a:pt x="656" y="4789"/>
                </a:lnTo>
                <a:lnTo>
                  <a:pt x="644" y="4752"/>
                </a:lnTo>
                <a:lnTo>
                  <a:pt x="639" y="4735"/>
                </a:lnTo>
                <a:lnTo>
                  <a:pt x="636" y="4720"/>
                </a:lnTo>
                <a:lnTo>
                  <a:pt x="638" y="4714"/>
                </a:lnTo>
                <a:lnTo>
                  <a:pt x="638" y="4709"/>
                </a:lnTo>
                <a:lnTo>
                  <a:pt x="641" y="4703"/>
                </a:lnTo>
                <a:lnTo>
                  <a:pt x="644" y="4700"/>
                </a:lnTo>
                <a:lnTo>
                  <a:pt x="648" y="4696"/>
                </a:lnTo>
                <a:lnTo>
                  <a:pt x="652" y="4694"/>
                </a:lnTo>
                <a:lnTo>
                  <a:pt x="658" y="4693"/>
                </a:lnTo>
                <a:lnTo>
                  <a:pt x="665" y="4693"/>
                </a:lnTo>
                <a:lnTo>
                  <a:pt x="679" y="4694"/>
                </a:lnTo>
                <a:lnTo>
                  <a:pt x="696" y="4699"/>
                </a:lnTo>
                <a:lnTo>
                  <a:pt x="734" y="4713"/>
                </a:lnTo>
                <a:lnTo>
                  <a:pt x="771" y="4728"/>
                </a:lnTo>
                <a:lnTo>
                  <a:pt x="798" y="4741"/>
                </a:lnTo>
                <a:lnTo>
                  <a:pt x="824" y="4752"/>
                </a:lnTo>
                <a:lnTo>
                  <a:pt x="853" y="4761"/>
                </a:lnTo>
                <a:lnTo>
                  <a:pt x="880" y="4768"/>
                </a:lnTo>
                <a:lnTo>
                  <a:pt x="892" y="4769"/>
                </a:lnTo>
                <a:lnTo>
                  <a:pt x="905" y="4771"/>
                </a:lnTo>
                <a:lnTo>
                  <a:pt x="918" y="4771"/>
                </a:lnTo>
                <a:lnTo>
                  <a:pt x="929" y="4768"/>
                </a:lnTo>
                <a:lnTo>
                  <a:pt x="942" y="4765"/>
                </a:lnTo>
                <a:lnTo>
                  <a:pt x="952" y="4760"/>
                </a:lnTo>
                <a:lnTo>
                  <a:pt x="963" y="4754"/>
                </a:lnTo>
                <a:lnTo>
                  <a:pt x="973" y="4745"/>
                </a:lnTo>
                <a:lnTo>
                  <a:pt x="981" y="4734"/>
                </a:lnTo>
                <a:lnTo>
                  <a:pt x="988" y="4724"/>
                </a:lnTo>
                <a:lnTo>
                  <a:pt x="994" y="4713"/>
                </a:lnTo>
                <a:lnTo>
                  <a:pt x="997" y="4701"/>
                </a:lnTo>
                <a:lnTo>
                  <a:pt x="998" y="4689"/>
                </a:lnTo>
                <a:lnTo>
                  <a:pt x="998" y="4676"/>
                </a:lnTo>
                <a:lnTo>
                  <a:pt x="998" y="4663"/>
                </a:lnTo>
                <a:lnTo>
                  <a:pt x="996" y="4650"/>
                </a:lnTo>
                <a:lnTo>
                  <a:pt x="990" y="4624"/>
                </a:lnTo>
                <a:lnTo>
                  <a:pt x="980" y="4597"/>
                </a:lnTo>
                <a:lnTo>
                  <a:pt x="969" y="4570"/>
                </a:lnTo>
                <a:lnTo>
                  <a:pt x="957" y="4543"/>
                </a:lnTo>
                <a:lnTo>
                  <a:pt x="940" y="4505"/>
                </a:lnTo>
                <a:lnTo>
                  <a:pt x="926" y="4468"/>
                </a:lnTo>
                <a:lnTo>
                  <a:pt x="922" y="4451"/>
                </a:lnTo>
                <a:lnTo>
                  <a:pt x="921" y="4437"/>
                </a:lnTo>
                <a:lnTo>
                  <a:pt x="921" y="4429"/>
                </a:lnTo>
                <a:lnTo>
                  <a:pt x="922" y="4424"/>
                </a:lnTo>
                <a:lnTo>
                  <a:pt x="925" y="4420"/>
                </a:lnTo>
                <a:lnTo>
                  <a:pt x="928" y="4415"/>
                </a:lnTo>
                <a:lnTo>
                  <a:pt x="932" y="4412"/>
                </a:lnTo>
                <a:lnTo>
                  <a:pt x="936" y="4410"/>
                </a:lnTo>
                <a:lnTo>
                  <a:pt x="942" y="4408"/>
                </a:lnTo>
                <a:lnTo>
                  <a:pt x="949" y="4408"/>
                </a:lnTo>
                <a:lnTo>
                  <a:pt x="963" y="4410"/>
                </a:lnTo>
                <a:lnTo>
                  <a:pt x="980" y="4414"/>
                </a:lnTo>
                <a:lnTo>
                  <a:pt x="1017" y="4428"/>
                </a:lnTo>
                <a:lnTo>
                  <a:pt x="1055" y="4445"/>
                </a:lnTo>
                <a:lnTo>
                  <a:pt x="1082" y="4456"/>
                </a:lnTo>
                <a:lnTo>
                  <a:pt x="1109" y="4468"/>
                </a:lnTo>
                <a:lnTo>
                  <a:pt x="1135" y="4478"/>
                </a:lnTo>
                <a:lnTo>
                  <a:pt x="1162" y="4483"/>
                </a:lnTo>
                <a:lnTo>
                  <a:pt x="1176" y="4486"/>
                </a:lnTo>
                <a:lnTo>
                  <a:pt x="1189" y="4486"/>
                </a:lnTo>
                <a:lnTo>
                  <a:pt x="1200" y="4486"/>
                </a:lnTo>
                <a:lnTo>
                  <a:pt x="1213" y="4485"/>
                </a:lnTo>
                <a:lnTo>
                  <a:pt x="1224" y="4480"/>
                </a:lnTo>
                <a:lnTo>
                  <a:pt x="1236" y="4476"/>
                </a:lnTo>
                <a:lnTo>
                  <a:pt x="1247" y="4469"/>
                </a:lnTo>
                <a:lnTo>
                  <a:pt x="1257" y="4461"/>
                </a:lnTo>
                <a:lnTo>
                  <a:pt x="1265" y="4451"/>
                </a:lnTo>
                <a:lnTo>
                  <a:pt x="1273" y="4439"/>
                </a:lnTo>
                <a:lnTo>
                  <a:pt x="1277" y="4428"/>
                </a:lnTo>
                <a:lnTo>
                  <a:pt x="1281" y="4417"/>
                </a:lnTo>
                <a:lnTo>
                  <a:pt x="1282" y="4404"/>
                </a:lnTo>
                <a:lnTo>
                  <a:pt x="1282" y="4393"/>
                </a:lnTo>
                <a:lnTo>
                  <a:pt x="1282" y="4380"/>
                </a:lnTo>
                <a:lnTo>
                  <a:pt x="1280" y="4366"/>
                </a:lnTo>
                <a:lnTo>
                  <a:pt x="1274" y="4339"/>
                </a:lnTo>
                <a:lnTo>
                  <a:pt x="1264" y="4312"/>
                </a:lnTo>
                <a:lnTo>
                  <a:pt x="1253" y="4285"/>
                </a:lnTo>
                <a:lnTo>
                  <a:pt x="1241" y="4258"/>
                </a:lnTo>
                <a:lnTo>
                  <a:pt x="1224" y="4220"/>
                </a:lnTo>
                <a:lnTo>
                  <a:pt x="1210" y="4183"/>
                </a:lnTo>
                <a:lnTo>
                  <a:pt x="1206" y="4166"/>
                </a:lnTo>
                <a:lnTo>
                  <a:pt x="1205" y="4152"/>
                </a:lnTo>
                <a:lnTo>
                  <a:pt x="1205" y="4145"/>
                </a:lnTo>
                <a:lnTo>
                  <a:pt x="1206" y="4139"/>
                </a:lnTo>
                <a:lnTo>
                  <a:pt x="1208" y="4135"/>
                </a:lnTo>
                <a:lnTo>
                  <a:pt x="1212" y="4131"/>
                </a:lnTo>
                <a:lnTo>
                  <a:pt x="1215" y="4128"/>
                </a:lnTo>
                <a:lnTo>
                  <a:pt x="1220" y="4125"/>
                </a:lnTo>
                <a:lnTo>
                  <a:pt x="1226" y="4125"/>
                </a:lnTo>
                <a:lnTo>
                  <a:pt x="1233" y="4124"/>
                </a:lnTo>
                <a:lnTo>
                  <a:pt x="1247" y="4126"/>
                </a:lnTo>
                <a:lnTo>
                  <a:pt x="1264" y="4131"/>
                </a:lnTo>
                <a:lnTo>
                  <a:pt x="1301" y="4143"/>
                </a:lnTo>
                <a:lnTo>
                  <a:pt x="1339" y="4160"/>
                </a:lnTo>
                <a:lnTo>
                  <a:pt x="1364" y="4172"/>
                </a:lnTo>
                <a:lnTo>
                  <a:pt x="1393" y="4183"/>
                </a:lnTo>
                <a:lnTo>
                  <a:pt x="1420" y="4193"/>
                </a:lnTo>
                <a:lnTo>
                  <a:pt x="1446" y="4200"/>
                </a:lnTo>
                <a:lnTo>
                  <a:pt x="1459" y="4201"/>
                </a:lnTo>
                <a:lnTo>
                  <a:pt x="1472" y="4203"/>
                </a:lnTo>
                <a:lnTo>
                  <a:pt x="1485" y="4201"/>
                </a:lnTo>
                <a:lnTo>
                  <a:pt x="1496" y="4200"/>
                </a:lnTo>
                <a:lnTo>
                  <a:pt x="1509" y="4197"/>
                </a:lnTo>
                <a:lnTo>
                  <a:pt x="1520" y="4192"/>
                </a:lnTo>
                <a:lnTo>
                  <a:pt x="1530" y="4184"/>
                </a:lnTo>
                <a:lnTo>
                  <a:pt x="1540" y="4176"/>
                </a:lnTo>
                <a:lnTo>
                  <a:pt x="1548" y="4166"/>
                </a:lnTo>
                <a:lnTo>
                  <a:pt x="1555" y="4156"/>
                </a:lnTo>
                <a:lnTo>
                  <a:pt x="1561" y="4145"/>
                </a:lnTo>
                <a:lnTo>
                  <a:pt x="1564" y="4132"/>
                </a:lnTo>
                <a:lnTo>
                  <a:pt x="1565" y="4121"/>
                </a:lnTo>
                <a:lnTo>
                  <a:pt x="1567" y="4108"/>
                </a:lnTo>
                <a:lnTo>
                  <a:pt x="1565" y="4095"/>
                </a:lnTo>
                <a:lnTo>
                  <a:pt x="1564" y="4082"/>
                </a:lnTo>
                <a:lnTo>
                  <a:pt x="1557" y="4056"/>
                </a:lnTo>
                <a:lnTo>
                  <a:pt x="1547" y="4029"/>
                </a:lnTo>
                <a:lnTo>
                  <a:pt x="1535" y="4000"/>
                </a:lnTo>
                <a:lnTo>
                  <a:pt x="1524" y="3973"/>
                </a:lnTo>
                <a:lnTo>
                  <a:pt x="1507" y="3937"/>
                </a:lnTo>
                <a:lnTo>
                  <a:pt x="1494" y="3900"/>
                </a:lnTo>
                <a:lnTo>
                  <a:pt x="1490" y="3883"/>
                </a:lnTo>
                <a:lnTo>
                  <a:pt x="1489" y="3867"/>
                </a:lnTo>
                <a:lnTo>
                  <a:pt x="1489" y="3861"/>
                </a:lnTo>
                <a:lnTo>
                  <a:pt x="1490" y="3856"/>
                </a:lnTo>
                <a:lnTo>
                  <a:pt x="1492" y="3850"/>
                </a:lnTo>
                <a:lnTo>
                  <a:pt x="1494" y="3846"/>
                </a:lnTo>
                <a:lnTo>
                  <a:pt x="1499" y="3843"/>
                </a:lnTo>
                <a:lnTo>
                  <a:pt x="1504" y="3842"/>
                </a:lnTo>
                <a:lnTo>
                  <a:pt x="1510" y="3840"/>
                </a:lnTo>
                <a:lnTo>
                  <a:pt x="1516" y="3840"/>
                </a:lnTo>
                <a:lnTo>
                  <a:pt x="1531" y="3842"/>
                </a:lnTo>
                <a:lnTo>
                  <a:pt x="1547" y="3846"/>
                </a:lnTo>
                <a:lnTo>
                  <a:pt x="1585" y="3860"/>
                </a:lnTo>
                <a:lnTo>
                  <a:pt x="1622" y="3876"/>
                </a:lnTo>
                <a:lnTo>
                  <a:pt x="1649" y="3888"/>
                </a:lnTo>
                <a:lnTo>
                  <a:pt x="1675" y="3900"/>
                </a:lnTo>
                <a:lnTo>
                  <a:pt x="1702" y="3910"/>
                </a:lnTo>
                <a:lnTo>
                  <a:pt x="1729" y="3915"/>
                </a:lnTo>
                <a:lnTo>
                  <a:pt x="1742" y="3918"/>
                </a:lnTo>
                <a:lnTo>
                  <a:pt x="1755" y="3918"/>
                </a:lnTo>
                <a:lnTo>
                  <a:pt x="1767" y="3918"/>
                </a:lnTo>
                <a:lnTo>
                  <a:pt x="1780" y="3917"/>
                </a:lnTo>
                <a:lnTo>
                  <a:pt x="1791" y="3912"/>
                </a:lnTo>
                <a:lnTo>
                  <a:pt x="1803" y="3908"/>
                </a:lnTo>
                <a:lnTo>
                  <a:pt x="1814" y="3901"/>
                </a:lnTo>
                <a:lnTo>
                  <a:pt x="1824" y="3893"/>
                </a:lnTo>
                <a:lnTo>
                  <a:pt x="1776" y="3844"/>
                </a:lnTo>
                <a:lnTo>
                  <a:pt x="1772" y="3849"/>
                </a:lnTo>
                <a:lnTo>
                  <a:pt x="1767" y="3850"/>
                </a:lnTo>
                <a:lnTo>
                  <a:pt x="1762" y="3852"/>
                </a:lnTo>
                <a:lnTo>
                  <a:pt x="1755" y="3852"/>
                </a:lnTo>
                <a:lnTo>
                  <a:pt x="1740" y="3850"/>
                </a:lnTo>
                <a:lnTo>
                  <a:pt x="1723" y="3846"/>
                </a:lnTo>
                <a:lnTo>
                  <a:pt x="1687" y="3832"/>
                </a:lnTo>
                <a:lnTo>
                  <a:pt x="1649" y="3815"/>
                </a:lnTo>
                <a:lnTo>
                  <a:pt x="1615" y="3801"/>
                </a:lnTo>
                <a:lnTo>
                  <a:pt x="1581" y="3786"/>
                </a:lnTo>
                <a:lnTo>
                  <a:pt x="1564" y="3781"/>
                </a:lnTo>
                <a:lnTo>
                  <a:pt x="1547" y="3776"/>
                </a:lnTo>
                <a:lnTo>
                  <a:pt x="1530" y="3774"/>
                </a:lnTo>
                <a:lnTo>
                  <a:pt x="1513" y="3774"/>
                </a:lnTo>
                <a:lnTo>
                  <a:pt x="1504" y="3774"/>
                </a:lnTo>
                <a:lnTo>
                  <a:pt x="1496" y="3775"/>
                </a:lnTo>
                <a:lnTo>
                  <a:pt x="1486" y="3776"/>
                </a:lnTo>
                <a:lnTo>
                  <a:pt x="1479" y="3779"/>
                </a:lnTo>
                <a:lnTo>
                  <a:pt x="1470" y="3782"/>
                </a:lnTo>
                <a:lnTo>
                  <a:pt x="1462" y="3788"/>
                </a:lnTo>
                <a:lnTo>
                  <a:pt x="1455" y="3792"/>
                </a:lnTo>
                <a:lnTo>
                  <a:pt x="1448" y="3799"/>
                </a:lnTo>
                <a:lnTo>
                  <a:pt x="1439" y="3809"/>
                </a:lnTo>
                <a:lnTo>
                  <a:pt x="1432" y="3820"/>
                </a:lnTo>
                <a:lnTo>
                  <a:pt x="1427" y="3830"/>
                </a:lnTo>
                <a:lnTo>
                  <a:pt x="1424" y="3843"/>
                </a:lnTo>
                <a:lnTo>
                  <a:pt x="1422" y="3854"/>
                </a:lnTo>
                <a:lnTo>
                  <a:pt x="1421" y="3867"/>
                </a:lnTo>
                <a:lnTo>
                  <a:pt x="1422" y="3880"/>
                </a:lnTo>
                <a:lnTo>
                  <a:pt x="1424" y="3893"/>
                </a:lnTo>
                <a:lnTo>
                  <a:pt x="1431" y="3920"/>
                </a:lnTo>
                <a:lnTo>
                  <a:pt x="1441" y="3948"/>
                </a:lnTo>
                <a:lnTo>
                  <a:pt x="1452" y="3975"/>
                </a:lnTo>
                <a:lnTo>
                  <a:pt x="1463" y="4002"/>
                </a:lnTo>
                <a:lnTo>
                  <a:pt x="1480" y="4039"/>
                </a:lnTo>
                <a:lnTo>
                  <a:pt x="1493" y="4077"/>
                </a:lnTo>
                <a:lnTo>
                  <a:pt x="1497" y="4092"/>
                </a:lnTo>
                <a:lnTo>
                  <a:pt x="1499" y="4108"/>
                </a:lnTo>
                <a:lnTo>
                  <a:pt x="1499" y="4115"/>
                </a:lnTo>
                <a:lnTo>
                  <a:pt x="1497" y="4121"/>
                </a:lnTo>
                <a:lnTo>
                  <a:pt x="1496" y="4125"/>
                </a:lnTo>
                <a:lnTo>
                  <a:pt x="1493" y="4129"/>
                </a:lnTo>
                <a:lnTo>
                  <a:pt x="1489" y="4132"/>
                </a:lnTo>
                <a:lnTo>
                  <a:pt x="1485" y="4135"/>
                </a:lnTo>
                <a:lnTo>
                  <a:pt x="1479" y="4135"/>
                </a:lnTo>
                <a:lnTo>
                  <a:pt x="1472" y="4136"/>
                </a:lnTo>
                <a:lnTo>
                  <a:pt x="1458" y="4133"/>
                </a:lnTo>
                <a:lnTo>
                  <a:pt x="1441" y="4129"/>
                </a:lnTo>
                <a:lnTo>
                  <a:pt x="1403" y="4116"/>
                </a:lnTo>
                <a:lnTo>
                  <a:pt x="1366" y="4099"/>
                </a:lnTo>
                <a:lnTo>
                  <a:pt x="1339" y="4087"/>
                </a:lnTo>
                <a:lnTo>
                  <a:pt x="1312" y="4077"/>
                </a:lnTo>
                <a:lnTo>
                  <a:pt x="1285" y="4067"/>
                </a:lnTo>
                <a:lnTo>
                  <a:pt x="1258" y="4060"/>
                </a:lnTo>
                <a:lnTo>
                  <a:pt x="1244" y="4058"/>
                </a:lnTo>
                <a:lnTo>
                  <a:pt x="1232" y="4057"/>
                </a:lnTo>
                <a:lnTo>
                  <a:pt x="1219" y="4058"/>
                </a:lnTo>
                <a:lnTo>
                  <a:pt x="1208" y="4060"/>
                </a:lnTo>
                <a:lnTo>
                  <a:pt x="1196" y="4063"/>
                </a:lnTo>
                <a:lnTo>
                  <a:pt x="1185" y="4068"/>
                </a:lnTo>
                <a:lnTo>
                  <a:pt x="1174" y="4075"/>
                </a:lnTo>
                <a:lnTo>
                  <a:pt x="1164" y="4084"/>
                </a:lnTo>
                <a:lnTo>
                  <a:pt x="1155" y="4094"/>
                </a:lnTo>
                <a:lnTo>
                  <a:pt x="1148" y="4104"/>
                </a:lnTo>
                <a:lnTo>
                  <a:pt x="1144" y="4115"/>
                </a:lnTo>
                <a:lnTo>
                  <a:pt x="1140" y="4126"/>
                </a:lnTo>
                <a:lnTo>
                  <a:pt x="1138" y="4139"/>
                </a:lnTo>
                <a:lnTo>
                  <a:pt x="1138" y="4152"/>
                </a:lnTo>
                <a:lnTo>
                  <a:pt x="1138" y="4165"/>
                </a:lnTo>
                <a:lnTo>
                  <a:pt x="1141" y="4177"/>
                </a:lnTo>
                <a:lnTo>
                  <a:pt x="1147" y="4204"/>
                </a:lnTo>
                <a:lnTo>
                  <a:pt x="1157" y="4231"/>
                </a:lnTo>
                <a:lnTo>
                  <a:pt x="1168" y="4258"/>
                </a:lnTo>
                <a:lnTo>
                  <a:pt x="1179" y="4285"/>
                </a:lnTo>
                <a:lnTo>
                  <a:pt x="1196" y="4323"/>
                </a:lnTo>
                <a:lnTo>
                  <a:pt x="1210" y="4360"/>
                </a:lnTo>
                <a:lnTo>
                  <a:pt x="1215" y="4377"/>
                </a:lnTo>
                <a:lnTo>
                  <a:pt x="1216" y="4391"/>
                </a:lnTo>
                <a:lnTo>
                  <a:pt x="1216" y="4398"/>
                </a:lnTo>
                <a:lnTo>
                  <a:pt x="1215" y="4404"/>
                </a:lnTo>
                <a:lnTo>
                  <a:pt x="1213" y="4410"/>
                </a:lnTo>
                <a:lnTo>
                  <a:pt x="1209" y="4412"/>
                </a:lnTo>
                <a:lnTo>
                  <a:pt x="1206" y="4417"/>
                </a:lnTo>
                <a:lnTo>
                  <a:pt x="1200" y="4418"/>
                </a:lnTo>
                <a:lnTo>
                  <a:pt x="1195" y="4420"/>
                </a:lnTo>
                <a:lnTo>
                  <a:pt x="1188" y="4420"/>
                </a:lnTo>
                <a:lnTo>
                  <a:pt x="1174" y="4418"/>
                </a:lnTo>
                <a:lnTo>
                  <a:pt x="1157" y="4414"/>
                </a:lnTo>
                <a:lnTo>
                  <a:pt x="1120" y="4400"/>
                </a:lnTo>
                <a:lnTo>
                  <a:pt x="1082" y="4384"/>
                </a:lnTo>
                <a:lnTo>
                  <a:pt x="1055" y="4371"/>
                </a:lnTo>
                <a:lnTo>
                  <a:pt x="1028" y="4360"/>
                </a:lnTo>
                <a:lnTo>
                  <a:pt x="1001" y="4352"/>
                </a:lnTo>
                <a:lnTo>
                  <a:pt x="974" y="4344"/>
                </a:lnTo>
                <a:lnTo>
                  <a:pt x="962" y="4342"/>
                </a:lnTo>
                <a:lnTo>
                  <a:pt x="949" y="4342"/>
                </a:lnTo>
                <a:lnTo>
                  <a:pt x="936" y="4342"/>
                </a:lnTo>
                <a:lnTo>
                  <a:pt x="923" y="4343"/>
                </a:lnTo>
                <a:lnTo>
                  <a:pt x="912" y="4347"/>
                </a:lnTo>
                <a:lnTo>
                  <a:pt x="901" y="4352"/>
                </a:lnTo>
                <a:lnTo>
                  <a:pt x="891" y="4359"/>
                </a:lnTo>
                <a:lnTo>
                  <a:pt x="880" y="4367"/>
                </a:lnTo>
                <a:lnTo>
                  <a:pt x="871" y="4377"/>
                </a:lnTo>
                <a:lnTo>
                  <a:pt x="864" y="4388"/>
                </a:lnTo>
                <a:lnTo>
                  <a:pt x="860" y="4400"/>
                </a:lnTo>
                <a:lnTo>
                  <a:pt x="857" y="4411"/>
                </a:lnTo>
                <a:lnTo>
                  <a:pt x="854" y="4424"/>
                </a:lnTo>
                <a:lnTo>
                  <a:pt x="854" y="4435"/>
                </a:lnTo>
                <a:lnTo>
                  <a:pt x="856" y="4449"/>
                </a:lnTo>
                <a:lnTo>
                  <a:pt x="857" y="4462"/>
                </a:lnTo>
                <a:lnTo>
                  <a:pt x="864" y="4489"/>
                </a:lnTo>
                <a:lnTo>
                  <a:pt x="873" y="4516"/>
                </a:lnTo>
                <a:lnTo>
                  <a:pt x="884" y="4543"/>
                </a:lnTo>
                <a:lnTo>
                  <a:pt x="897" y="4570"/>
                </a:lnTo>
                <a:lnTo>
                  <a:pt x="912" y="4608"/>
                </a:lnTo>
                <a:lnTo>
                  <a:pt x="926" y="4645"/>
                </a:lnTo>
                <a:lnTo>
                  <a:pt x="930" y="4662"/>
                </a:lnTo>
                <a:lnTo>
                  <a:pt x="932" y="4676"/>
                </a:lnTo>
                <a:lnTo>
                  <a:pt x="932" y="4683"/>
                </a:lnTo>
                <a:lnTo>
                  <a:pt x="930" y="4689"/>
                </a:lnTo>
                <a:lnTo>
                  <a:pt x="929" y="4693"/>
                </a:lnTo>
                <a:lnTo>
                  <a:pt x="926" y="4697"/>
                </a:lnTo>
                <a:lnTo>
                  <a:pt x="922" y="4700"/>
                </a:lnTo>
                <a:lnTo>
                  <a:pt x="916" y="4703"/>
                </a:lnTo>
                <a:lnTo>
                  <a:pt x="911" y="4704"/>
                </a:lnTo>
                <a:lnTo>
                  <a:pt x="904" y="4704"/>
                </a:lnTo>
                <a:lnTo>
                  <a:pt x="889" y="4703"/>
                </a:lnTo>
                <a:lnTo>
                  <a:pt x="873" y="4699"/>
                </a:lnTo>
                <a:lnTo>
                  <a:pt x="836" y="4684"/>
                </a:lnTo>
                <a:lnTo>
                  <a:pt x="798" y="4667"/>
                </a:lnTo>
                <a:lnTo>
                  <a:pt x="771" y="4656"/>
                </a:lnTo>
                <a:lnTo>
                  <a:pt x="744" y="4645"/>
                </a:lnTo>
                <a:lnTo>
                  <a:pt x="717" y="4635"/>
                </a:lnTo>
                <a:lnTo>
                  <a:pt x="690" y="4629"/>
                </a:lnTo>
                <a:lnTo>
                  <a:pt x="677" y="4626"/>
                </a:lnTo>
                <a:lnTo>
                  <a:pt x="665" y="4626"/>
                </a:lnTo>
                <a:lnTo>
                  <a:pt x="652" y="4626"/>
                </a:lnTo>
                <a:lnTo>
                  <a:pt x="639" y="4628"/>
                </a:lnTo>
                <a:lnTo>
                  <a:pt x="628" y="4632"/>
                </a:lnTo>
                <a:lnTo>
                  <a:pt x="617" y="4636"/>
                </a:lnTo>
                <a:lnTo>
                  <a:pt x="607" y="4643"/>
                </a:lnTo>
                <a:lnTo>
                  <a:pt x="595" y="4652"/>
                </a:lnTo>
                <a:lnTo>
                  <a:pt x="587" y="4662"/>
                </a:lnTo>
                <a:lnTo>
                  <a:pt x="581" y="4673"/>
                </a:lnTo>
                <a:lnTo>
                  <a:pt x="576" y="4684"/>
                </a:lnTo>
                <a:lnTo>
                  <a:pt x="573" y="4696"/>
                </a:lnTo>
                <a:lnTo>
                  <a:pt x="570" y="4709"/>
                </a:lnTo>
                <a:lnTo>
                  <a:pt x="570" y="4720"/>
                </a:lnTo>
                <a:lnTo>
                  <a:pt x="571" y="4733"/>
                </a:lnTo>
                <a:lnTo>
                  <a:pt x="573" y="4747"/>
                </a:lnTo>
                <a:lnTo>
                  <a:pt x="580" y="4774"/>
                </a:lnTo>
                <a:lnTo>
                  <a:pt x="590" y="4801"/>
                </a:lnTo>
                <a:lnTo>
                  <a:pt x="600" y="4828"/>
                </a:lnTo>
                <a:lnTo>
                  <a:pt x="612" y="4854"/>
                </a:lnTo>
                <a:lnTo>
                  <a:pt x="629" y="4891"/>
                </a:lnTo>
                <a:lnTo>
                  <a:pt x="642" y="4930"/>
                </a:lnTo>
                <a:lnTo>
                  <a:pt x="646" y="4945"/>
                </a:lnTo>
                <a:lnTo>
                  <a:pt x="649" y="4961"/>
                </a:lnTo>
                <a:lnTo>
                  <a:pt x="648" y="4966"/>
                </a:lnTo>
                <a:lnTo>
                  <a:pt x="648" y="4973"/>
                </a:lnTo>
                <a:lnTo>
                  <a:pt x="645" y="4978"/>
                </a:lnTo>
                <a:lnTo>
                  <a:pt x="642" y="4982"/>
                </a:lnTo>
                <a:lnTo>
                  <a:pt x="638" y="4985"/>
                </a:lnTo>
                <a:lnTo>
                  <a:pt x="634" y="4986"/>
                </a:lnTo>
                <a:lnTo>
                  <a:pt x="628" y="4988"/>
                </a:lnTo>
                <a:lnTo>
                  <a:pt x="621" y="4988"/>
                </a:lnTo>
                <a:lnTo>
                  <a:pt x="605" y="4986"/>
                </a:lnTo>
                <a:lnTo>
                  <a:pt x="590" y="4982"/>
                </a:lnTo>
                <a:lnTo>
                  <a:pt x="552" y="4969"/>
                </a:lnTo>
                <a:lnTo>
                  <a:pt x="515" y="4952"/>
                </a:lnTo>
                <a:lnTo>
                  <a:pt x="488" y="4941"/>
                </a:lnTo>
                <a:lnTo>
                  <a:pt x="461" y="4930"/>
                </a:lnTo>
                <a:lnTo>
                  <a:pt x="433" y="4920"/>
                </a:lnTo>
                <a:lnTo>
                  <a:pt x="406" y="4913"/>
                </a:lnTo>
                <a:lnTo>
                  <a:pt x="393" y="4911"/>
                </a:lnTo>
                <a:lnTo>
                  <a:pt x="381" y="4910"/>
                </a:lnTo>
                <a:lnTo>
                  <a:pt x="368" y="4911"/>
                </a:lnTo>
                <a:lnTo>
                  <a:pt x="357" y="4913"/>
                </a:lnTo>
                <a:lnTo>
                  <a:pt x="344" y="4915"/>
                </a:lnTo>
                <a:lnTo>
                  <a:pt x="333" y="4921"/>
                </a:lnTo>
                <a:lnTo>
                  <a:pt x="323" y="4928"/>
                </a:lnTo>
                <a:lnTo>
                  <a:pt x="313" y="4937"/>
                </a:lnTo>
                <a:lnTo>
                  <a:pt x="304" y="4947"/>
                </a:lnTo>
                <a:lnTo>
                  <a:pt x="297" y="4958"/>
                </a:lnTo>
                <a:lnTo>
                  <a:pt x="292" y="4969"/>
                </a:lnTo>
                <a:lnTo>
                  <a:pt x="289" y="4981"/>
                </a:lnTo>
                <a:lnTo>
                  <a:pt x="287" y="4992"/>
                </a:lnTo>
                <a:lnTo>
                  <a:pt x="286" y="5005"/>
                </a:lnTo>
                <a:lnTo>
                  <a:pt x="287" y="5017"/>
                </a:lnTo>
                <a:lnTo>
                  <a:pt x="289" y="5030"/>
                </a:lnTo>
                <a:lnTo>
                  <a:pt x="296" y="5057"/>
                </a:lnTo>
                <a:lnTo>
                  <a:pt x="306" y="5085"/>
                </a:lnTo>
                <a:lnTo>
                  <a:pt x="316" y="5112"/>
                </a:lnTo>
                <a:lnTo>
                  <a:pt x="328" y="5139"/>
                </a:lnTo>
                <a:lnTo>
                  <a:pt x="345" y="5176"/>
                </a:lnTo>
                <a:lnTo>
                  <a:pt x="358" y="5214"/>
                </a:lnTo>
                <a:lnTo>
                  <a:pt x="362" y="5231"/>
                </a:lnTo>
                <a:lnTo>
                  <a:pt x="364" y="5245"/>
                </a:lnTo>
                <a:lnTo>
                  <a:pt x="364" y="5253"/>
                </a:lnTo>
                <a:lnTo>
                  <a:pt x="362" y="5258"/>
                </a:lnTo>
                <a:lnTo>
                  <a:pt x="361" y="5262"/>
                </a:lnTo>
                <a:lnTo>
                  <a:pt x="358" y="5267"/>
                </a:lnTo>
                <a:lnTo>
                  <a:pt x="354" y="5270"/>
                </a:lnTo>
                <a:lnTo>
                  <a:pt x="348" y="5272"/>
                </a:lnTo>
                <a:lnTo>
                  <a:pt x="342" y="5274"/>
                </a:lnTo>
                <a:lnTo>
                  <a:pt x="335" y="5274"/>
                </a:lnTo>
                <a:lnTo>
                  <a:pt x="321" y="5272"/>
                </a:lnTo>
                <a:lnTo>
                  <a:pt x="304" y="5268"/>
                </a:lnTo>
                <a:lnTo>
                  <a:pt x="268" y="5254"/>
                </a:lnTo>
                <a:lnTo>
                  <a:pt x="229" y="5238"/>
                </a:lnTo>
                <a:lnTo>
                  <a:pt x="203" y="5226"/>
                </a:lnTo>
                <a:lnTo>
                  <a:pt x="176" y="5214"/>
                </a:lnTo>
                <a:lnTo>
                  <a:pt x="149" y="5206"/>
                </a:lnTo>
                <a:lnTo>
                  <a:pt x="122" y="5199"/>
                </a:lnTo>
                <a:lnTo>
                  <a:pt x="108" y="5197"/>
                </a:lnTo>
                <a:lnTo>
                  <a:pt x="95" y="5196"/>
                </a:lnTo>
                <a:lnTo>
                  <a:pt x="82" y="5197"/>
                </a:lnTo>
                <a:lnTo>
                  <a:pt x="71" y="5199"/>
                </a:lnTo>
                <a:lnTo>
                  <a:pt x="60" y="5202"/>
                </a:lnTo>
                <a:lnTo>
                  <a:pt x="48" y="5207"/>
                </a:lnTo>
                <a:lnTo>
                  <a:pt x="37" y="5214"/>
                </a:lnTo>
                <a:lnTo>
                  <a:pt x="27" y="5223"/>
                </a:lnTo>
                <a:lnTo>
                  <a:pt x="22" y="5230"/>
                </a:lnTo>
                <a:lnTo>
                  <a:pt x="16" y="5237"/>
                </a:lnTo>
                <a:lnTo>
                  <a:pt x="12" y="5244"/>
                </a:lnTo>
                <a:lnTo>
                  <a:pt x="7" y="5251"/>
                </a:lnTo>
                <a:lnTo>
                  <a:pt x="5" y="5260"/>
                </a:lnTo>
                <a:lnTo>
                  <a:pt x="3" y="5268"/>
                </a:lnTo>
                <a:lnTo>
                  <a:pt x="2" y="5277"/>
                </a:lnTo>
                <a:lnTo>
                  <a:pt x="0" y="5285"/>
                </a:lnTo>
                <a:lnTo>
                  <a:pt x="0" y="5292"/>
                </a:lnTo>
                <a:lnTo>
                  <a:pt x="2" y="5308"/>
                </a:lnTo>
                <a:lnTo>
                  <a:pt x="5" y="5325"/>
                </a:lnTo>
                <a:lnTo>
                  <a:pt x="9" y="5342"/>
                </a:lnTo>
                <a:lnTo>
                  <a:pt x="15" y="5359"/>
                </a:lnTo>
                <a:lnTo>
                  <a:pt x="29" y="5391"/>
                </a:lnTo>
                <a:lnTo>
                  <a:pt x="43" y="5425"/>
                </a:lnTo>
                <a:close/>
                <a:moveTo>
                  <a:pt x="10333" y="6182"/>
                </a:moveTo>
                <a:lnTo>
                  <a:pt x="10334" y="6189"/>
                </a:lnTo>
                <a:lnTo>
                  <a:pt x="10337" y="6196"/>
                </a:lnTo>
                <a:lnTo>
                  <a:pt x="10346" y="6196"/>
                </a:lnTo>
                <a:lnTo>
                  <a:pt x="10351" y="6195"/>
                </a:lnTo>
                <a:lnTo>
                  <a:pt x="10353" y="6190"/>
                </a:lnTo>
                <a:lnTo>
                  <a:pt x="10354" y="6186"/>
                </a:lnTo>
                <a:lnTo>
                  <a:pt x="10354" y="6182"/>
                </a:lnTo>
                <a:lnTo>
                  <a:pt x="10353" y="6179"/>
                </a:lnTo>
                <a:lnTo>
                  <a:pt x="10347" y="6175"/>
                </a:lnTo>
                <a:lnTo>
                  <a:pt x="10342" y="6175"/>
                </a:lnTo>
                <a:lnTo>
                  <a:pt x="10340" y="6175"/>
                </a:lnTo>
                <a:lnTo>
                  <a:pt x="10337" y="6176"/>
                </a:lnTo>
                <a:lnTo>
                  <a:pt x="10334" y="6179"/>
                </a:lnTo>
                <a:lnTo>
                  <a:pt x="10333" y="6182"/>
                </a:lnTo>
                <a:close/>
                <a:moveTo>
                  <a:pt x="7724" y="7692"/>
                </a:moveTo>
                <a:lnTo>
                  <a:pt x="7725" y="7686"/>
                </a:lnTo>
                <a:lnTo>
                  <a:pt x="7727" y="7681"/>
                </a:lnTo>
                <a:lnTo>
                  <a:pt x="7725" y="7678"/>
                </a:lnTo>
                <a:lnTo>
                  <a:pt x="7725" y="7675"/>
                </a:lnTo>
                <a:lnTo>
                  <a:pt x="7722" y="7672"/>
                </a:lnTo>
                <a:lnTo>
                  <a:pt x="7720" y="7671"/>
                </a:lnTo>
                <a:lnTo>
                  <a:pt x="7717" y="7671"/>
                </a:lnTo>
                <a:lnTo>
                  <a:pt x="7714" y="7671"/>
                </a:lnTo>
                <a:lnTo>
                  <a:pt x="7711" y="7671"/>
                </a:lnTo>
                <a:lnTo>
                  <a:pt x="7708" y="7672"/>
                </a:lnTo>
                <a:lnTo>
                  <a:pt x="7705" y="7678"/>
                </a:lnTo>
                <a:lnTo>
                  <a:pt x="7703" y="7683"/>
                </a:lnTo>
                <a:lnTo>
                  <a:pt x="7703" y="7689"/>
                </a:lnTo>
                <a:lnTo>
                  <a:pt x="7704" y="7695"/>
                </a:lnTo>
                <a:lnTo>
                  <a:pt x="7704" y="7698"/>
                </a:lnTo>
                <a:lnTo>
                  <a:pt x="7707" y="7700"/>
                </a:lnTo>
                <a:lnTo>
                  <a:pt x="7708" y="7702"/>
                </a:lnTo>
                <a:lnTo>
                  <a:pt x="7712" y="7702"/>
                </a:lnTo>
                <a:lnTo>
                  <a:pt x="7715" y="7702"/>
                </a:lnTo>
                <a:lnTo>
                  <a:pt x="7718" y="7699"/>
                </a:lnTo>
                <a:lnTo>
                  <a:pt x="7721" y="7696"/>
                </a:lnTo>
                <a:lnTo>
                  <a:pt x="7724" y="7692"/>
                </a:lnTo>
                <a:close/>
                <a:moveTo>
                  <a:pt x="7393" y="8172"/>
                </a:moveTo>
                <a:lnTo>
                  <a:pt x="7393" y="8168"/>
                </a:lnTo>
                <a:lnTo>
                  <a:pt x="7394" y="8164"/>
                </a:lnTo>
                <a:lnTo>
                  <a:pt x="7393" y="8159"/>
                </a:lnTo>
                <a:lnTo>
                  <a:pt x="7392" y="8157"/>
                </a:lnTo>
                <a:lnTo>
                  <a:pt x="7389" y="8154"/>
                </a:lnTo>
                <a:lnTo>
                  <a:pt x="7386" y="8152"/>
                </a:lnTo>
                <a:lnTo>
                  <a:pt x="7383" y="8152"/>
                </a:lnTo>
                <a:lnTo>
                  <a:pt x="7380" y="8152"/>
                </a:lnTo>
                <a:lnTo>
                  <a:pt x="7375" y="8155"/>
                </a:lnTo>
                <a:lnTo>
                  <a:pt x="7370" y="8159"/>
                </a:lnTo>
                <a:lnTo>
                  <a:pt x="7368" y="8165"/>
                </a:lnTo>
                <a:lnTo>
                  <a:pt x="7366" y="8171"/>
                </a:lnTo>
                <a:lnTo>
                  <a:pt x="7366" y="8175"/>
                </a:lnTo>
                <a:lnTo>
                  <a:pt x="7370" y="8179"/>
                </a:lnTo>
                <a:lnTo>
                  <a:pt x="7377" y="8182"/>
                </a:lnTo>
                <a:lnTo>
                  <a:pt x="7385" y="8181"/>
                </a:lnTo>
                <a:lnTo>
                  <a:pt x="7389" y="8178"/>
                </a:lnTo>
                <a:lnTo>
                  <a:pt x="7393" y="8172"/>
                </a:lnTo>
                <a:close/>
                <a:moveTo>
                  <a:pt x="9325" y="8640"/>
                </a:moveTo>
                <a:lnTo>
                  <a:pt x="9322" y="8638"/>
                </a:lnTo>
                <a:lnTo>
                  <a:pt x="9320" y="8637"/>
                </a:lnTo>
                <a:lnTo>
                  <a:pt x="9317" y="8635"/>
                </a:lnTo>
                <a:lnTo>
                  <a:pt x="9314" y="8637"/>
                </a:lnTo>
                <a:lnTo>
                  <a:pt x="9313" y="8637"/>
                </a:lnTo>
                <a:lnTo>
                  <a:pt x="9311" y="8640"/>
                </a:lnTo>
                <a:lnTo>
                  <a:pt x="9310" y="8642"/>
                </a:lnTo>
                <a:lnTo>
                  <a:pt x="9308" y="8645"/>
                </a:lnTo>
                <a:lnTo>
                  <a:pt x="9311" y="8652"/>
                </a:lnTo>
                <a:lnTo>
                  <a:pt x="9315" y="8659"/>
                </a:lnTo>
                <a:lnTo>
                  <a:pt x="9322" y="8657"/>
                </a:lnTo>
                <a:lnTo>
                  <a:pt x="9328" y="8654"/>
                </a:lnTo>
                <a:lnTo>
                  <a:pt x="9328" y="8651"/>
                </a:lnTo>
                <a:lnTo>
                  <a:pt x="9328" y="8647"/>
                </a:lnTo>
                <a:lnTo>
                  <a:pt x="9327" y="8642"/>
                </a:lnTo>
                <a:lnTo>
                  <a:pt x="9325" y="8640"/>
                </a:lnTo>
                <a:close/>
                <a:moveTo>
                  <a:pt x="6231" y="12330"/>
                </a:moveTo>
                <a:lnTo>
                  <a:pt x="6227" y="12327"/>
                </a:lnTo>
                <a:lnTo>
                  <a:pt x="6221" y="12324"/>
                </a:lnTo>
                <a:lnTo>
                  <a:pt x="6217" y="12324"/>
                </a:lnTo>
                <a:lnTo>
                  <a:pt x="6211" y="12324"/>
                </a:lnTo>
                <a:lnTo>
                  <a:pt x="6201" y="12327"/>
                </a:lnTo>
                <a:lnTo>
                  <a:pt x="6192" y="12331"/>
                </a:lnTo>
                <a:lnTo>
                  <a:pt x="6189" y="12336"/>
                </a:lnTo>
                <a:lnTo>
                  <a:pt x="6187" y="12338"/>
                </a:lnTo>
                <a:lnTo>
                  <a:pt x="6189" y="12343"/>
                </a:lnTo>
                <a:lnTo>
                  <a:pt x="6192" y="12347"/>
                </a:lnTo>
                <a:lnTo>
                  <a:pt x="6196" y="12350"/>
                </a:lnTo>
                <a:lnTo>
                  <a:pt x="6201" y="12353"/>
                </a:lnTo>
                <a:lnTo>
                  <a:pt x="6206" y="12354"/>
                </a:lnTo>
                <a:lnTo>
                  <a:pt x="6211" y="12355"/>
                </a:lnTo>
                <a:lnTo>
                  <a:pt x="6216" y="12355"/>
                </a:lnTo>
                <a:lnTo>
                  <a:pt x="6221" y="12354"/>
                </a:lnTo>
                <a:lnTo>
                  <a:pt x="6227" y="12353"/>
                </a:lnTo>
                <a:lnTo>
                  <a:pt x="6231" y="12350"/>
                </a:lnTo>
                <a:lnTo>
                  <a:pt x="6234" y="12348"/>
                </a:lnTo>
                <a:lnTo>
                  <a:pt x="6237" y="12346"/>
                </a:lnTo>
                <a:lnTo>
                  <a:pt x="6237" y="12343"/>
                </a:lnTo>
                <a:lnTo>
                  <a:pt x="6238" y="12340"/>
                </a:lnTo>
                <a:lnTo>
                  <a:pt x="6237" y="12337"/>
                </a:lnTo>
                <a:lnTo>
                  <a:pt x="6237" y="12334"/>
                </a:lnTo>
                <a:lnTo>
                  <a:pt x="6234" y="12331"/>
                </a:lnTo>
                <a:lnTo>
                  <a:pt x="6231" y="12330"/>
                </a:lnTo>
                <a:close/>
                <a:moveTo>
                  <a:pt x="9239" y="7359"/>
                </a:moveTo>
                <a:lnTo>
                  <a:pt x="9236" y="7356"/>
                </a:lnTo>
                <a:lnTo>
                  <a:pt x="9233" y="7356"/>
                </a:lnTo>
                <a:lnTo>
                  <a:pt x="9231" y="7356"/>
                </a:lnTo>
                <a:lnTo>
                  <a:pt x="9228" y="7356"/>
                </a:lnTo>
                <a:lnTo>
                  <a:pt x="9223" y="7360"/>
                </a:lnTo>
                <a:lnTo>
                  <a:pt x="9219" y="7366"/>
                </a:lnTo>
                <a:lnTo>
                  <a:pt x="9218" y="7375"/>
                </a:lnTo>
                <a:lnTo>
                  <a:pt x="9219" y="7382"/>
                </a:lnTo>
                <a:lnTo>
                  <a:pt x="9219" y="7386"/>
                </a:lnTo>
                <a:lnTo>
                  <a:pt x="9222" y="7389"/>
                </a:lnTo>
                <a:lnTo>
                  <a:pt x="9225" y="7392"/>
                </a:lnTo>
                <a:lnTo>
                  <a:pt x="9229" y="7393"/>
                </a:lnTo>
                <a:lnTo>
                  <a:pt x="9232" y="7394"/>
                </a:lnTo>
                <a:lnTo>
                  <a:pt x="9236" y="7393"/>
                </a:lnTo>
                <a:lnTo>
                  <a:pt x="9239" y="7390"/>
                </a:lnTo>
                <a:lnTo>
                  <a:pt x="9242" y="7387"/>
                </a:lnTo>
                <a:lnTo>
                  <a:pt x="9246" y="7380"/>
                </a:lnTo>
                <a:lnTo>
                  <a:pt x="9246" y="7372"/>
                </a:lnTo>
                <a:lnTo>
                  <a:pt x="9246" y="7369"/>
                </a:lnTo>
                <a:lnTo>
                  <a:pt x="9245" y="7365"/>
                </a:lnTo>
                <a:lnTo>
                  <a:pt x="9242" y="7362"/>
                </a:lnTo>
                <a:lnTo>
                  <a:pt x="9239" y="7359"/>
                </a:lnTo>
                <a:close/>
                <a:moveTo>
                  <a:pt x="6086" y="12149"/>
                </a:moveTo>
                <a:lnTo>
                  <a:pt x="6073" y="12146"/>
                </a:lnTo>
                <a:lnTo>
                  <a:pt x="6061" y="12146"/>
                </a:lnTo>
                <a:lnTo>
                  <a:pt x="6054" y="12146"/>
                </a:lnTo>
                <a:lnTo>
                  <a:pt x="6050" y="12149"/>
                </a:lnTo>
                <a:lnTo>
                  <a:pt x="6045" y="12153"/>
                </a:lnTo>
                <a:lnTo>
                  <a:pt x="6040" y="12159"/>
                </a:lnTo>
                <a:lnTo>
                  <a:pt x="6040" y="12166"/>
                </a:lnTo>
                <a:lnTo>
                  <a:pt x="6042" y="12171"/>
                </a:lnTo>
                <a:lnTo>
                  <a:pt x="6045" y="12176"/>
                </a:lnTo>
                <a:lnTo>
                  <a:pt x="6047" y="12180"/>
                </a:lnTo>
                <a:lnTo>
                  <a:pt x="6052" y="12184"/>
                </a:lnTo>
                <a:lnTo>
                  <a:pt x="6056" y="12187"/>
                </a:lnTo>
                <a:lnTo>
                  <a:pt x="6060" y="12188"/>
                </a:lnTo>
                <a:lnTo>
                  <a:pt x="6066" y="12190"/>
                </a:lnTo>
                <a:lnTo>
                  <a:pt x="6078" y="12193"/>
                </a:lnTo>
                <a:lnTo>
                  <a:pt x="6091" y="12193"/>
                </a:lnTo>
                <a:lnTo>
                  <a:pt x="6097" y="12191"/>
                </a:lnTo>
                <a:lnTo>
                  <a:pt x="6102" y="12187"/>
                </a:lnTo>
                <a:lnTo>
                  <a:pt x="6107" y="12183"/>
                </a:lnTo>
                <a:lnTo>
                  <a:pt x="6111" y="12176"/>
                </a:lnTo>
                <a:lnTo>
                  <a:pt x="6112" y="12170"/>
                </a:lnTo>
                <a:lnTo>
                  <a:pt x="6111" y="12164"/>
                </a:lnTo>
                <a:lnTo>
                  <a:pt x="6108" y="12160"/>
                </a:lnTo>
                <a:lnTo>
                  <a:pt x="6105" y="12157"/>
                </a:lnTo>
                <a:lnTo>
                  <a:pt x="6095" y="12151"/>
                </a:lnTo>
                <a:lnTo>
                  <a:pt x="6086" y="12149"/>
                </a:lnTo>
                <a:close/>
                <a:moveTo>
                  <a:pt x="4966" y="9086"/>
                </a:moveTo>
                <a:lnTo>
                  <a:pt x="4953" y="9092"/>
                </a:lnTo>
                <a:lnTo>
                  <a:pt x="4941" y="9099"/>
                </a:lnTo>
                <a:lnTo>
                  <a:pt x="4929" y="9106"/>
                </a:lnTo>
                <a:lnTo>
                  <a:pt x="4919" y="9116"/>
                </a:lnTo>
                <a:lnTo>
                  <a:pt x="4911" y="9126"/>
                </a:lnTo>
                <a:lnTo>
                  <a:pt x="4902" y="9135"/>
                </a:lnTo>
                <a:lnTo>
                  <a:pt x="4895" y="9148"/>
                </a:lnTo>
                <a:lnTo>
                  <a:pt x="4890" y="9161"/>
                </a:lnTo>
                <a:lnTo>
                  <a:pt x="4902" y="9154"/>
                </a:lnTo>
                <a:lnTo>
                  <a:pt x="4914" y="9147"/>
                </a:lnTo>
                <a:lnTo>
                  <a:pt x="4925" y="9138"/>
                </a:lnTo>
                <a:lnTo>
                  <a:pt x="4935" y="9130"/>
                </a:lnTo>
                <a:lnTo>
                  <a:pt x="4943" y="9121"/>
                </a:lnTo>
                <a:lnTo>
                  <a:pt x="4952" y="9110"/>
                </a:lnTo>
                <a:lnTo>
                  <a:pt x="4960" y="9099"/>
                </a:lnTo>
                <a:lnTo>
                  <a:pt x="4966" y="9086"/>
                </a:lnTo>
                <a:close/>
                <a:moveTo>
                  <a:pt x="6230" y="12633"/>
                </a:moveTo>
                <a:lnTo>
                  <a:pt x="6211" y="12632"/>
                </a:lnTo>
                <a:lnTo>
                  <a:pt x="6194" y="12632"/>
                </a:lnTo>
                <a:lnTo>
                  <a:pt x="6177" y="12632"/>
                </a:lnTo>
                <a:lnTo>
                  <a:pt x="6162" y="12635"/>
                </a:lnTo>
                <a:lnTo>
                  <a:pt x="6155" y="12637"/>
                </a:lnTo>
                <a:lnTo>
                  <a:pt x="6148" y="12640"/>
                </a:lnTo>
                <a:lnTo>
                  <a:pt x="6141" y="12644"/>
                </a:lnTo>
                <a:lnTo>
                  <a:pt x="6135" y="12649"/>
                </a:lnTo>
                <a:lnTo>
                  <a:pt x="6128" y="12654"/>
                </a:lnTo>
                <a:lnTo>
                  <a:pt x="6122" y="12663"/>
                </a:lnTo>
                <a:lnTo>
                  <a:pt x="6117" y="12671"/>
                </a:lnTo>
                <a:lnTo>
                  <a:pt x="6111" y="12681"/>
                </a:lnTo>
                <a:lnTo>
                  <a:pt x="6131" y="12684"/>
                </a:lnTo>
                <a:lnTo>
                  <a:pt x="6148" y="12686"/>
                </a:lnTo>
                <a:lnTo>
                  <a:pt x="6165" y="12684"/>
                </a:lnTo>
                <a:lnTo>
                  <a:pt x="6180" y="12681"/>
                </a:lnTo>
                <a:lnTo>
                  <a:pt x="6187" y="12678"/>
                </a:lnTo>
                <a:lnTo>
                  <a:pt x="6194" y="12674"/>
                </a:lnTo>
                <a:lnTo>
                  <a:pt x="6200" y="12670"/>
                </a:lnTo>
                <a:lnTo>
                  <a:pt x="6207" y="12664"/>
                </a:lnTo>
                <a:lnTo>
                  <a:pt x="6213" y="12659"/>
                </a:lnTo>
                <a:lnTo>
                  <a:pt x="6218" y="12652"/>
                </a:lnTo>
                <a:lnTo>
                  <a:pt x="6224" y="12643"/>
                </a:lnTo>
                <a:lnTo>
                  <a:pt x="6230" y="12633"/>
                </a:lnTo>
                <a:close/>
                <a:moveTo>
                  <a:pt x="4699" y="8905"/>
                </a:moveTo>
                <a:lnTo>
                  <a:pt x="4705" y="8907"/>
                </a:lnTo>
                <a:lnTo>
                  <a:pt x="4710" y="8910"/>
                </a:lnTo>
                <a:lnTo>
                  <a:pt x="4717" y="8912"/>
                </a:lnTo>
                <a:lnTo>
                  <a:pt x="4723" y="8912"/>
                </a:lnTo>
                <a:lnTo>
                  <a:pt x="4730" y="8912"/>
                </a:lnTo>
                <a:lnTo>
                  <a:pt x="4737" y="8912"/>
                </a:lnTo>
                <a:lnTo>
                  <a:pt x="4743" y="8910"/>
                </a:lnTo>
                <a:lnTo>
                  <a:pt x="4750" y="8907"/>
                </a:lnTo>
                <a:lnTo>
                  <a:pt x="4761" y="8902"/>
                </a:lnTo>
                <a:lnTo>
                  <a:pt x="4772" y="8892"/>
                </a:lnTo>
                <a:lnTo>
                  <a:pt x="4782" y="8880"/>
                </a:lnTo>
                <a:lnTo>
                  <a:pt x="4791" y="8868"/>
                </a:lnTo>
                <a:lnTo>
                  <a:pt x="4792" y="8862"/>
                </a:lnTo>
                <a:lnTo>
                  <a:pt x="4794" y="8855"/>
                </a:lnTo>
                <a:lnTo>
                  <a:pt x="4794" y="8849"/>
                </a:lnTo>
                <a:lnTo>
                  <a:pt x="4794" y="8841"/>
                </a:lnTo>
                <a:lnTo>
                  <a:pt x="4791" y="8825"/>
                </a:lnTo>
                <a:lnTo>
                  <a:pt x="4787" y="8810"/>
                </a:lnTo>
                <a:lnTo>
                  <a:pt x="4779" y="8795"/>
                </a:lnTo>
                <a:lnTo>
                  <a:pt x="4771" y="8781"/>
                </a:lnTo>
                <a:lnTo>
                  <a:pt x="4765" y="8776"/>
                </a:lnTo>
                <a:lnTo>
                  <a:pt x="4761" y="8771"/>
                </a:lnTo>
                <a:lnTo>
                  <a:pt x="4755" y="8767"/>
                </a:lnTo>
                <a:lnTo>
                  <a:pt x="4751" y="8764"/>
                </a:lnTo>
                <a:lnTo>
                  <a:pt x="4740" y="8761"/>
                </a:lnTo>
                <a:lnTo>
                  <a:pt x="4727" y="8761"/>
                </a:lnTo>
                <a:lnTo>
                  <a:pt x="4714" y="8764"/>
                </a:lnTo>
                <a:lnTo>
                  <a:pt x="4700" y="8769"/>
                </a:lnTo>
                <a:lnTo>
                  <a:pt x="4688" y="8774"/>
                </a:lnTo>
                <a:lnTo>
                  <a:pt x="4676" y="8781"/>
                </a:lnTo>
                <a:lnTo>
                  <a:pt x="4666" y="8790"/>
                </a:lnTo>
                <a:lnTo>
                  <a:pt x="4659" y="8800"/>
                </a:lnTo>
                <a:lnTo>
                  <a:pt x="4656" y="8805"/>
                </a:lnTo>
                <a:lnTo>
                  <a:pt x="4655" y="8812"/>
                </a:lnTo>
                <a:lnTo>
                  <a:pt x="4654" y="8820"/>
                </a:lnTo>
                <a:lnTo>
                  <a:pt x="4654" y="8827"/>
                </a:lnTo>
                <a:lnTo>
                  <a:pt x="4655" y="8841"/>
                </a:lnTo>
                <a:lnTo>
                  <a:pt x="4659" y="8855"/>
                </a:lnTo>
                <a:lnTo>
                  <a:pt x="4665" y="8869"/>
                </a:lnTo>
                <a:lnTo>
                  <a:pt x="4675" y="8882"/>
                </a:lnTo>
                <a:lnTo>
                  <a:pt x="4679" y="8889"/>
                </a:lnTo>
                <a:lnTo>
                  <a:pt x="4686" y="8895"/>
                </a:lnTo>
                <a:lnTo>
                  <a:pt x="4692" y="8899"/>
                </a:lnTo>
                <a:lnTo>
                  <a:pt x="4699" y="8905"/>
                </a:lnTo>
                <a:close/>
                <a:moveTo>
                  <a:pt x="3680" y="12484"/>
                </a:moveTo>
                <a:lnTo>
                  <a:pt x="3681" y="12480"/>
                </a:lnTo>
                <a:lnTo>
                  <a:pt x="3681" y="12474"/>
                </a:lnTo>
                <a:lnTo>
                  <a:pt x="3681" y="12467"/>
                </a:lnTo>
                <a:lnTo>
                  <a:pt x="3678" y="12459"/>
                </a:lnTo>
                <a:lnTo>
                  <a:pt x="3674" y="12440"/>
                </a:lnTo>
                <a:lnTo>
                  <a:pt x="3666" y="12421"/>
                </a:lnTo>
                <a:lnTo>
                  <a:pt x="3657" y="12401"/>
                </a:lnTo>
                <a:lnTo>
                  <a:pt x="3647" y="12384"/>
                </a:lnTo>
                <a:lnTo>
                  <a:pt x="3643" y="12377"/>
                </a:lnTo>
                <a:lnTo>
                  <a:pt x="3637" y="12371"/>
                </a:lnTo>
                <a:lnTo>
                  <a:pt x="3633" y="12365"/>
                </a:lnTo>
                <a:lnTo>
                  <a:pt x="3629" y="12363"/>
                </a:lnTo>
                <a:lnTo>
                  <a:pt x="3623" y="12360"/>
                </a:lnTo>
                <a:lnTo>
                  <a:pt x="3616" y="12358"/>
                </a:lnTo>
                <a:lnTo>
                  <a:pt x="3609" y="12358"/>
                </a:lnTo>
                <a:lnTo>
                  <a:pt x="3602" y="12357"/>
                </a:lnTo>
                <a:lnTo>
                  <a:pt x="3588" y="12360"/>
                </a:lnTo>
                <a:lnTo>
                  <a:pt x="3574" y="12364"/>
                </a:lnTo>
                <a:lnTo>
                  <a:pt x="3560" y="12371"/>
                </a:lnTo>
                <a:lnTo>
                  <a:pt x="3548" y="12381"/>
                </a:lnTo>
                <a:lnTo>
                  <a:pt x="3543" y="12387"/>
                </a:lnTo>
                <a:lnTo>
                  <a:pt x="3538" y="12394"/>
                </a:lnTo>
                <a:lnTo>
                  <a:pt x="3534" y="12399"/>
                </a:lnTo>
                <a:lnTo>
                  <a:pt x="3530" y="12406"/>
                </a:lnTo>
                <a:lnTo>
                  <a:pt x="3524" y="12425"/>
                </a:lnTo>
                <a:lnTo>
                  <a:pt x="3520" y="12440"/>
                </a:lnTo>
                <a:lnTo>
                  <a:pt x="3520" y="12448"/>
                </a:lnTo>
                <a:lnTo>
                  <a:pt x="3520" y="12455"/>
                </a:lnTo>
                <a:lnTo>
                  <a:pt x="3520" y="12462"/>
                </a:lnTo>
                <a:lnTo>
                  <a:pt x="3523" y="12467"/>
                </a:lnTo>
                <a:lnTo>
                  <a:pt x="3524" y="12474"/>
                </a:lnTo>
                <a:lnTo>
                  <a:pt x="3527" y="12480"/>
                </a:lnTo>
                <a:lnTo>
                  <a:pt x="3531" y="12484"/>
                </a:lnTo>
                <a:lnTo>
                  <a:pt x="3537" y="12490"/>
                </a:lnTo>
                <a:lnTo>
                  <a:pt x="3548" y="12499"/>
                </a:lnTo>
                <a:lnTo>
                  <a:pt x="3562" y="12507"/>
                </a:lnTo>
                <a:lnTo>
                  <a:pt x="3571" y="12510"/>
                </a:lnTo>
                <a:lnTo>
                  <a:pt x="3579" y="12513"/>
                </a:lnTo>
                <a:lnTo>
                  <a:pt x="3588" y="12514"/>
                </a:lnTo>
                <a:lnTo>
                  <a:pt x="3596" y="12516"/>
                </a:lnTo>
                <a:lnTo>
                  <a:pt x="3615" y="12516"/>
                </a:lnTo>
                <a:lnTo>
                  <a:pt x="3632" y="12513"/>
                </a:lnTo>
                <a:lnTo>
                  <a:pt x="3649" y="12508"/>
                </a:lnTo>
                <a:lnTo>
                  <a:pt x="3663" y="12503"/>
                </a:lnTo>
                <a:lnTo>
                  <a:pt x="3668" y="12499"/>
                </a:lnTo>
                <a:lnTo>
                  <a:pt x="3673" y="12494"/>
                </a:lnTo>
                <a:lnTo>
                  <a:pt x="3677" y="12490"/>
                </a:lnTo>
                <a:lnTo>
                  <a:pt x="3680" y="12484"/>
                </a:lnTo>
                <a:close/>
                <a:moveTo>
                  <a:pt x="4918" y="12918"/>
                </a:moveTo>
                <a:lnTo>
                  <a:pt x="4932" y="12912"/>
                </a:lnTo>
                <a:lnTo>
                  <a:pt x="4946" y="12905"/>
                </a:lnTo>
                <a:lnTo>
                  <a:pt x="4959" y="12897"/>
                </a:lnTo>
                <a:lnTo>
                  <a:pt x="4969" y="12887"/>
                </a:lnTo>
                <a:lnTo>
                  <a:pt x="4979" y="12877"/>
                </a:lnTo>
                <a:lnTo>
                  <a:pt x="4986" y="12864"/>
                </a:lnTo>
                <a:lnTo>
                  <a:pt x="4989" y="12857"/>
                </a:lnTo>
                <a:lnTo>
                  <a:pt x="4990" y="12850"/>
                </a:lnTo>
                <a:lnTo>
                  <a:pt x="4991" y="12841"/>
                </a:lnTo>
                <a:lnTo>
                  <a:pt x="4991" y="12833"/>
                </a:lnTo>
                <a:lnTo>
                  <a:pt x="4993" y="12824"/>
                </a:lnTo>
                <a:lnTo>
                  <a:pt x="4993" y="12814"/>
                </a:lnTo>
                <a:lnTo>
                  <a:pt x="4991" y="12806"/>
                </a:lnTo>
                <a:lnTo>
                  <a:pt x="4990" y="12797"/>
                </a:lnTo>
                <a:lnTo>
                  <a:pt x="4989" y="12793"/>
                </a:lnTo>
                <a:lnTo>
                  <a:pt x="4986" y="12789"/>
                </a:lnTo>
                <a:lnTo>
                  <a:pt x="4983" y="12786"/>
                </a:lnTo>
                <a:lnTo>
                  <a:pt x="4979" y="12785"/>
                </a:lnTo>
                <a:lnTo>
                  <a:pt x="4975" y="12782"/>
                </a:lnTo>
                <a:lnTo>
                  <a:pt x="4969" y="12780"/>
                </a:lnTo>
                <a:lnTo>
                  <a:pt x="4963" y="12780"/>
                </a:lnTo>
                <a:lnTo>
                  <a:pt x="4956" y="12780"/>
                </a:lnTo>
                <a:lnTo>
                  <a:pt x="4949" y="12780"/>
                </a:lnTo>
                <a:lnTo>
                  <a:pt x="4942" y="12780"/>
                </a:lnTo>
                <a:lnTo>
                  <a:pt x="4941" y="12779"/>
                </a:lnTo>
                <a:lnTo>
                  <a:pt x="4938" y="12776"/>
                </a:lnTo>
                <a:lnTo>
                  <a:pt x="4936" y="12775"/>
                </a:lnTo>
                <a:lnTo>
                  <a:pt x="4936" y="12772"/>
                </a:lnTo>
                <a:lnTo>
                  <a:pt x="4938" y="12763"/>
                </a:lnTo>
                <a:lnTo>
                  <a:pt x="4936" y="12755"/>
                </a:lnTo>
                <a:lnTo>
                  <a:pt x="4935" y="12749"/>
                </a:lnTo>
                <a:lnTo>
                  <a:pt x="4934" y="12745"/>
                </a:lnTo>
                <a:lnTo>
                  <a:pt x="4931" y="12741"/>
                </a:lnTo>
                <a:lnTo>
                  <a:pt x="4926" y="12738"/>
                </a:lnTo>
                <a:lnTo>
                  <a:pt x="4922" y="12735"/>
                </a:lnTo>
                <a:lnTo>
                  <a:pt x="4918" y="12734"/>
                </a:lnTo>
                <a:lnTo>
                  <a:pt x="4898" y="12732"/>
                </a:lnTo>
                <a:lnTo>
                  <a:pt x="4878" y="12732"/>
                </a:lnTo>
                <a:lnTo>
                  <a:pt x="4866" y="12734"/>
                </a:lnTo>
                <a:lnTo>
                  <a:pt x="4856" y="12738"/>
                </a:lnTo>
                <a:lnTo>
                  <a:pt x="4846" y="12744"/>
                </a:lnTo>
                <a:lnTo>
                  <a:pt x="4836" y="12751"/>
                </a:lnTo>
                <a:lnTo>
                  <a:pt x="4822" y="12769"/>
                </a:lnTo>
                <a:lnTo>
                  <a:pt x="4808" y="12790"/>
                </a:lnTo>
                <a:lnTo>
                  <a:pt x="4805" y="12817"/>
                </a:lnTo>
                <a:lnTo>
                  <a:pt x="4803" y="12843"/>
                </a:lnTo>
                <a:lnTo>
                  <a:pt x="4805" y="12857"/>
                </a:lnTo>
                <a:lnTo>
                  <a:pt x="4809" y="12870"/>
                </a:lnTo>
                <a:lnTo>
                  <a:pt x="4812" y="12875"/>
                </a:lnTo>
                <a:lnTo>
                  <a:pt x="4816" y="12881"/>
                </a:lnTo>
                <a:lnTo>
                  <a:pt x="4820" y="12888"/>
                </a:lnTo>
                <a:lnTo>
                  <a:pt x="4826" y="12894"/>
                </a:lnTo>
                <a:lnTo>
                  <a:pt x="4837" y="12904"/>
                </a:lnTo>
                <a:lnTo>
                  <a:pt x="4847" y="12911"/>
                </a:lnTo>
                <a:lnTo>
                  <a:pt x="4857" y="12918"/>
                </a:lnTo>
                <a:lnTo>
                  <a:pt x="4868" y="12922"/>
                </a:lnTo>
                <a:lnTo>
                  <a:pt x="4880" y="12925"/>
                </a:lnTo>
                <a:lnTo>
                  <a:pt x="4893" y="12925"/>
                </a:lnTo>
                <a:lnTo>
                  <a:pt x="4905" y="12924"/>
                </a:lnTo>
                <a:lnTo>
                  <a:pt x="4918" y="12918"/>
                </a:lnTo>
                <a:close/>
                <a:moveTo>
                  <a:pt x="1410" y="11871"/>
                </a:moveTo>
                <a:lnTo>
                  <a:pt x="1400" y="11867"/>
                </a:lnTo>
                <a:lnTo>
                  <a:pt x="1391" y="11864"/>
                </a:lnTo>
                <a:lnTo>
                  <a:pt x="1381" y="11862"/>
                </a:lnTo>
                <a:lnTo>
                  <a:pt x="1370" y="11862"/>
                </a:lnTo>
                <a:lnTo>
                  <a:pt x="1360" y="11862"/>
                </a:lnTo>
                <a:lnTo>
                  <a:pt x="1350" y="11865"/>
                </a:lnTo>
                <a:lnTo>
                  <a:pt x="1340" y="11867"/>
                </a:lnTo>
                <a:lnTo>
                  <a:pt x="1331" y="11871"/>
                </a:lnTo>
                <a:lnTo>
                  <a:pt x="1321" y="11875"/>
                </a:lnTo>
                <a:lnTo>
                  <a:pt x="1311" y="11879"/>
                </a:lnTo>
                <a:lnTo>
                  <a:pt x="1302" y="11885"/>
                </a:lnTo>
                <a:lnTo>
                  <a:pt x="1294" y="11892"/>
                </a:lnTo>
                <a:lnTo>
                  <a:pt x="1287" y="11899"/>
                </a:lnTo>
                <a:lnTo>
                  <a:pt x="1280" y="11906"/>
                </a:lnTo>
                <a:lnTo>
                  <a:pt x="1274" y="11915"/>
                </a:lnTo>
                <a:lnTo>
                  <a:pt x="1270" y="11923"/>
                </a:lnTo>
                <a:lnTo>
                  <a:pt x="1267" y="11932"/>
                </a:lnTo>
                <a:lnTo>
                  <a:pt x="1265" y="11940"/>
                </a:lnTo>
                <a:lnTo>
                  <a:pt x="1264" y="11949"/>
                </a:lnTo>
                <a:lnTo>
                  <a:pt x="1264" y="11957"/>
                </a:lnTo>
                <a:lnTo>
                  <a:pt x="1264" y="11967"/>
                </a:lnTo>
                <a:lnTo>
                  <a:pt x="1265" y="11976"/>
                </a:lnTo>
                <a:lnTo>
                  <a:pt x="1268" y="11986"/>
                </a:lnTo>
                <a:lnTo>
                  <a:pt x="1271" y="11994"/>
                </a:lnTo>
                <a:lnTo>
                  <a:pt x="1275" y="12003"/>
                </a:lnTo>
                <a:lnTo>
                  <a:pt x="1280" y="12011"/>
                </a:lnTo>
                <a:lnTo>
                  <a:pt x="1285" y="12020"/>
                </a:lnTo>
                <a:lnTo>
                  <a:pt x="1291" y="12027"/>
                </a:lnTo>
                <a:lnTo>
                  <a:pt x="1297" y="12034"/>
                </a:lnTo>
                <a:lnTo>
                  <a:pt x="1304" y="12041"/>
                </a:lnTo>
                <a:lnTo>
                  <a:pt x="1311" y="12045"/>
                </a:lnTo>
                <a:lnTo>
                  <a:pt x="1318" y="12049"/>
                </a:lnTo>
                <a:lnTo>
                  <a:pt x="1328" y="12055"/>
                </a:lnTo>
                <a:lnTo>
                  <a:pt x="1339" y="12058"/>
                </a:lnTo>
                <a:lnTo>
                  <a:pt x="1350" y="12061"/>
                </a:lnTo>
                <a:lnTo>
                  <a:pt x="1362" y="12062"/>
                </a:lnTo>
                <a:lnTo>
                  <a:pt x="1371" y="12062"/>
                </a:lnTo>
                <a:lnTo>
                  <a:pt x="1383" y="12061"/>
                </a:lnTo>
                <a:lnTo>
                  <a:pt x="1394" y="12059"/>
                </a:lnTo>
                <a:lnTo>
                  <a:pt x="1404" y="12057"/>
                </a:lnTo>
                <a:lnTo>
                  <a:pt x="1414" y="12052"/>
                </a:lnTo>
                <a:lnTo>
                  <a:pt x="1424" y="12048"/>
                </a:lnTo>
                <a:lnTo>
                  <a:pt x="1432" y="12042"/>
                </a:lnTo>
                <a:lnTo>
                  <a:pt x="1441" y="12035"/>
                </a:lnTo>
                <a:lnTo>
                  <a:pt x="1448" y="12028"/>
                </a:lnTo>
                <a:lnTo>
                  <a:pt x="1455" y="12021"/>
                </a:lnTo>
                <a:lnTo>
                  <a:pt x="1461" y="12011"/>
                </a:lnTo>
                <a:lnTo>
                  <a:pt x="1465" y="12003"/>
                </a:lnTo>
                <a:lnTo>
                  <a:pt x="1468" y="11994"/>
                </a:lnTo>
                <a:lnTo>
                  <a:pt x="1469" y="11986"/>
                </a:lnTo>
                <a:lnTo>
                  <a:pt x="1469" y="11976"/>
                </a:lnTo>
                <a:lnTo>
                  <a:pt x="1469" y="11967"/>
                </a:lnTo>
                <a:lnTo>
                  <a:pt x="1468" y="11957"/>
                </a:lnTo>
                <a:lnTo>
                  <a:pt x="1466" y="11947"/>
                </a:lnTo>
                <a:lnTo>
                  <a:pt x="1463" y="11938"/>
                </a:lnTo>
                <a:lnTo>
                  <a:pt x="1459" y="11929"/>
                </a:lnTo>
                <a:lnTo>
                  <a:pt x="1455" y="11919"/>
                </a:lnTo>
                <a:lnTo>
                  <a:pt x="1451" y="11911"/>
                </a:lnTo>
                <a:lnTo>
                  <a:pt x="1445" y="11902"/>
                </a:lnTo>
                <a:lnTo>
                  <a:pt x="1439" y="11894"/>
                </a:lnTo>
                <a:lnTo>
                  <a:pt x="1432" y="11887"/>
                </a:lnTo>
                <a:lnTo>
                  <a:pt x="1425" y="11881"/>
                </a:lnTo>
                <a:lnTo>
                  <a:pt x="1417" y="11875"/>
                </a:lnTo>
                <a:lnTo>
                  <a:pt x="1410" y="11871"/>
                </a:lnTo>
                <a:close/>
                <a:moveTo>
                  <a:pt x="7606" y="7805"/>
                </a:moveTo>
                <a:lnTo>
                  <a:pt x="7591" y="7788"/>
                </a:lnTo>
                <a:lnTo>
                  <a:pt x="7574" y="7774"/>
                </a:lnTo>
                <a:lnTo>
                  <a:pt x="7565" y="7768"/>
                </a:lnTo>
                <a:lnTo>
                  <a:pt x="7557" y="7763"/>
                </a:lnTo>
                <a:lnTo>
                  <a:pt x="7548" y="7759"/>
                </a:lnTo>
                <a:lnTo>
                  <a:pt x="7540" y="7754"/>
                </a:lnTo>
                <a:lnTo>
                  <a:pt x="7530" y="7751"/>
                </a:lnTo>
                <a:lnTo>
                  <a:pt x="7520" y="7750"/>
                </a:lnTo>
                <a:lnTo>
                  <a:pt x="7512" y="7749"/>
                </a:lnTo>
                <a:lnTo>
                  <a:pt x="7502" y="7749"/>
                </a:lnTo>
                <a:lnTo>
                  <a:pt x="7491" y="7750"/>
                </a:lnTo>
                <a:lnTo>
                  <a:pt x="7481" y="7751"/>
                </a:lnTo>
                <a:lnTo>
                  <a:pt x="7469" y="7754"/>
                </a:lnTo>
                <a:lnTo>
                  <a:pt x="7459" y="7759"/>
                </a:lnTo>
                <a:lnTo>
                  <a:pt x="7447" y="7764"/>
                </a:lnTo>
                <a:lnTo>
                  <a:pt x="7435" y="7771"/>
                </a:lnTo>
                <a:lnTo>
                  <a:pt x="7424" y="7778"/>
                </a:lnTo>
                <a:lnTo>
                  <a:pt x="7416" y="7787"/>
                </a:lnTo>
                <a:lnTo>
                  <a:pt x="7409" y="7797"/>
                </a:lnTo>
                <a:lnTo>
                  <a:pt x="7403" y="7808"/>
                </a:lnTo>
                <a:lnTo>
                  <a:pt x="7400" y="7821"/>
                </a:lnTo>
                <a:lnTo>
                  <a:pt x="7399" y="7835"/>
                </a:lnTo>
                <a:lnTo>
                  <a:pt x="7399" y="7851"/>
                </a:lnTo>
                <a:lnTo>
                  <a:pt x="7401" y="7865"/>
                </a:lnTo>
                <a:lnTo>
                  <a:pt x="7407" y="7879"/>
                </a:lnTo>
                <a:lnTo>
                  <a:pt x="7414" y="7892"/>
                </a:lnTo>
                <a:lnTo>
                  <a:pt x="7418" y="7899"/>
                </a:lnTo>
                <a:lnTo>
                  <a:pt x="7423" y="7904"/>
                </a:lnTo>
                <a:lnTo>
                  <a:pt x="7428" y="7910"/>
                </a:lnTo>
                <a:lnTo>
                  <a:pt x="7435" y="7916"/>
                </a:lnTo>
                <a:lnTo>
                  <a:pt x="7442" y="7921"/>
                </a:lnTo>
                <a:lnTo>
                  <a:pt x="7451" y="7926"/>
                </a:lnTo>
                <a:lnTo>
                  <a:pt x="7459" y="7931"/>
                </a:lnTo>
                <a:lnTo>
                  <a:pt x="7469" y="7936"/>
                </a:lnTo>
                <a:lnTo>
                  <a:pt x="7482" y="7940"/>
                </a:lnTo>
                <a:lnTo>
                  <a:pt x="7495" y="7943"/>
                </a:lnTo>
                <a:lnTo>
                  <a:pt x="7509" y="7943"/>
                </a:lnTo>
                <a:lnTo>
                  <a:pt x="7523" y="7941"/>
                </a:lnTo>
                <a:lnTo>
                  <a:pt x="7537" y="7938"/>
                </a:lnTo>
                <a:lnTo>
                  <a:pt x="7553" y="7934"/>
                </a:lnTo>
                <a:lnTo>
                  <a:pt x="7568" y="7929"/>
                </a:lnTo>
                <a:lnTo>
                  <a:pt x="7582" y="7921"/>
                </a:lnTo>
                <a:lnTo>
                  <a:pt x="7594" y="7916"/>
                </a:lnTo>
                <a:lnTo>
                  <a:pt x="7601" y="7907"/>
                </a:lnTo>
                <a:lnTo>
                  <a:pt x="7606" y="7900"/>
                </a:lnTo>
                <a:lnTo>
                  <a:pt x="7609" y="7892"/>
                </a:lnTo>
                <a:lnTo>
                  <a:pt x="7609" y="7885"/>
                </a:lnTo>
                <a:lnTo>
                  <a:pt x="7606" y="7876"/>
                </a:lnTo>
                <a:lnTo>
                  <a:pt x="7601" y="7868"/>
                </a:lnTo>
                <a:lnTo>
                  <a:pt x="7592" y="7861"/>
                </a:lnTo>
                <a:lnTo>
                  <a:pt x="7585" y="7855"/>
                </a:lnTo>
                <a:lnTo>
                  <a:pt x="7581" y="7851"/>
                </a:lnTo>
                <a:lnTo>
                  <a:pt x="7580" y="7848"/>
                </a:lnTo>
                <a:lnTo>
                  <a:pt x="7580" y="7845"/>
                </a:lnTo>
                <a:lnTo>
                  <a:pt x="7585" y="7839"/>
                </a:lnTo>
                <a:lnTo>
                  <a:pt x="7595" y="7835"/>
                </a:lnTo>
                <a:lnTo>
                  <a:pt x="7605" y="7831"/>
                </a:lnTo>
                <a:lnTo>
                  <a:pt x="7612" y="7825"/>
                </a:lnTo>
                <a:lnTo>
                  <a:pt x="7615" y="7822"/>
                </a:lnTo>
                <a:lnTo>
                  <a:pt x="7615" y="7818"/>
                </a:lnTo>
                <a:lnTo>
                  <a:pt x="7612" y="7812"/>
                </a:lnTo>
                <a:lnTo>
                  <a:pt x="7606" y="7805"/>
                </a:lnTo>
                <a:close/>
                <a:moveTo>
                  <a:pt x="7100" y="9301"/>
                </a:moveTo>
                <a:lnTo>
                  <a:pt x="7106" y="9310"/>
                </a:lnTo>
                <a:lnTo>
                  <a:pt x="7112" y="9318"/>
                </a:lnTo>
                <a:lnTo>
                  <a:pt x="7119" y="9327"/>
                </a:lnTo>
                <a:lnTo>
                  <a:pt x="7126" y="9335"/>
                </a:lnTo>
                <a:lnTo>
                  <a:pt x="7134" y="9342"/>
                </a:lnTo>
                <a:lnTo>
                  <a:pt x="7143" y="9349"/>
                </a:lnTo>
                <a:lnTo>
                  <a:pt x="7151" y="9356"/>
                </a:lnTo>
                <a:lnTo>
                  <a:pt x="7161" y="9362"/>
                </a:lnTo>
                <a:lnTo>
                  <a:pt x="7171" y="9366"/>
                </a:lnTo>
                <a:lnTo>
                  <a:pt x="7181" y="9371"/>
                </a:lnTo>
                <a:lnTo>
                  <a:pt x="7191" y="9375"/>
                </a:lnTo>
                <a:lnTo>
                  <a:pt x="7201" y="9378"/>
                </a:lnTo>
                <a:lnTo>
                  <a:pt x="7211" y="9379"/>
                </a:lnTo>
                <a:lnTo>
                  <a:pt x="7221" y="9379"/>
                </a:lnTo>
                <a:lnTo>
                  <a:pt x="7229" y="9379"/>
                </a:lnTo>
                <a:lnTo>
                  <a:pt x="7238" y="9378"/>
                </a:lnTo>
                <a:lnTo>
                  <a:pt x="7249" y="9375"/>
                </a:lnTo>
                <a:lnTo>
                  <a:pt x="7260" y="9371"/>
                </a:lnTo>
                <a:lnTo>
                  <a:pt x="7271" y="9365"/>
                </a:lnTo>
                <a:lnTo>
                  <a:pt x="7283" y="9358"/>
                </a:lnTo>
                <a:lnTo>
                  <a:pt x="7293" y="9351"/>
                </a:lnTo>
                <a:lnTo>
                  <a:pt x="7304" y="9342"/>
                </a:lnTo>
                <a:lnTo>
                  <a:pt x="7314" y="9332"/>
                </a:lnTo>
                <a:lnTo>
                  <a:pt x="7324" y="9322"/>
                </a:lnTo>
                <a:lnTo>
                  <a:pt x="7334" y="9311"/>
                </a:lnTo>
                <a:lnTo>
                  <a:pt x="7342" y="9301"/>
                </a:lnTo>
                <a:lnTo>
                  <a:pt x="7349" y="9290"/>
                </a:lnTo>
                <a:lnTo>
                  <a:pt x="7355" y="9279"/>
                </a:lnTo>
                <a:lnTo>
                  <a:pt x="7359" y="9269"/>
                </a:lnTo>
                <a:lnTo>
                  <a:pt x="7363" y="9257"/>
                </a:lnTo>
                <a:lnTo>
                  <a:pt x="7365" y="9247"/>
                </a:lnTo>
                <a:lnTo>
                  <a:pt x="7365" y="9237"/>
                </a:lnTo>
                <a:lnTo>
                  <a:pt x="7362" y="9216"/>
                </a:lnTo>
                <a:lnTo>
                  <a:pt x="7358" y="9196"/>
                </a:lnTo>
                <a:lnTo>
                  <a:pt x="7352" y="9177"/>
                </a:lnTo>
                <a:lnTo>
                  <a:pt x="7344" y="9158"/>
                </a:lnTo>
                <a:lnTo>
                  <a:pt x="7339" y="9150"/>
                </a:lnTo>
                <a:lnTo>
                  <a:pt x="7334" y="9143"/>
                </a:lnTo>
                <a:lnTo>
                  <a:pt x="7327" y="9134"/>
                </a:lnTo>
                <a:lnTo>
                  <a:pt x="7320" y="9127"/>
                </a:lnTo>
                <a:lnTo>
                  <a:pt x="7311" y="9120"/>
                </a:lnTo>
                <a:lnTo>
                  <a:pt x="7303" y="9114"/>
                </a:lnTo>
                <a:lnTo>
                  <a:pt x="7293" y="9109"/>
                </a:lnTo>
                <a:lnTo>
                  <a:pt x="7281" y="9103"/>
                </a:lnTo>
                <a:lnTo>
                  <a:pt x="7262" y="9094"/>
                </a:lnTo>
                <a:lnTo>
                  <a:pt x="7242" y="9089"/>
                </a:lnTo>
                <a:lnTo>
                  <a:pt x="7222" y="9084"/>
                </a:lnTo>
                <a:lnTo>
                  <a:pt x="7204" y="9084"/>
                </a:lnTo>
                <a:lnTo>
                  <a:pt x="7194" y="9086"/>
                </a:lnTo>
                <a:lnTo>
                  <a:pt x="7185" y="9087"/>
                </a:lnTo>
                <a:lnTo>
                  <a:pt x="7177" y="9090"/>
                </a:lnTo>
                <a:lnTo>
                  <a:pt x="7168" y="9094"/>
                </a:lnTo>
                <a:lnTo>
                  <a:pt x="7160" y="9099"/>
                </a:lnTo>
                <a:lnTo>
                  <a:pt x="7151" y="9106"/>
                </a:lnTo>
                <a:lnTo>
                  <a:pt x="7143" y="9113"/>
                </a:lnTo>
                <a:lnTo>
                  <a:pt x="7134" y="9121"/>
                </a:lnTo>
                <a:lnTo>
                  <a:pt x="7110" y="9123"/>
                </a:lnTo>
                <a:lnTo>
                  <a:pt x="7092" y="9126"/>
                </a:lnTo>
                <a:lnTo>
                  <a:pt x="7086" y="9127"/>
                </a:lnTo>
                <a:lnTo>
                  <a:pt x="7081" y="9130"/>
                </a:lnTo>
                <a:lnTo>
                  <a:pt x="7076" y="9131"/>
                </a:lnTo>
                <a:lnTo>
                  <a:pt x="7074" y="9134"/>
                </a:lnTo>
                <a:lnTo>
                  <a:pt x="7072" y="9137"/>
                </a:lnTo>
                <a:lnTo>
                  <a:pt x="7072" y="9140"/>
                </a:lnTo>
                <a:lnTo>
                  <a:pt x="7074" y="9144"/>
                </a:lnTo>
                <a:lnTo>
                  <a:pt x="7075" y="9150"/>
                </a:lnTo>
                <a:lnTo>
                  <a:pt x="7081" y="9162"/>
                </a:lnTo>
                <a:lnTo>
                  <a:pt x="7091" y="9179"/>
                </a:lnTo>
                <a:lnTo>
                  <a:pt x="7086" y="9186"/>
                </a:lnTo>
                <a:lnTo>
                  <a:pt x="7083" y="9195"/>
                </a:lnTo>
                <a:lnTo>
                  <a:pt x="7081" y="9202"/>
                </a:lnTo>
                <a:lnTo>
                  <a:pt x="7078" y="9211"/>
                </a:lnTo>
                <a:lnTo>
                  <a:pt x="7078" y="9226"/>
                </a:lnTo>
                <a:lnTo>
                  <a:pt x="7078" y="9242"/>
                </a:lnTo>
                <a:lnTo>
                  <a:pt x="7082" y="9256"/>
                </a:lnTo>
                <a:lnTo>
                  <a:pt x="7088" y="9271"/>
                </a:lnTo>
                <a:lnTo>
                  <a:pt x="7093" y="9286"/>
                </a:lnTo>
                <a:lnTo>
                  <a:pt x="7100" y="9301"/>
                </a:lnTo>
                <a:close/>
                <a:moveTo>
                  <a:pt x="8110" y="9542"/>
                </a:moveTo>
                <a:lnTo>
                  <a:pt x="8108" y="9534"/>
                </a:lnTo>
                <a:lnTo>
                  <a:pt x="8104" y="9525"/>
                </a:lnTo>
                <a:lnTo>
                  <a:pt x="8100" y="9518"/>
                </a:lnTo>
                <a:lnTo>
                  <a:pt x="8094" y="9511"/>
                </a:lnTo>
                <a:lnTo>
                  <a:pt x="8083" y="9498"/>
                </a:lnTo>
                <a:lnTo>
                  <a:pt x="8071" y="9485"/>
                </a:lnTo>
                <a:lnTo>
                  <a:pt x="8067" y="9478"/>
                </a:lnTo>
                <a:lnTo>
                  <a:pt x="8059" y="9474"/>
                </a:lnTo>
                <a:lnTo>
                  <a:pt x="8052" y="9470"/>
                </a:lnTo>
                <a:lnTo>
                  <a:pt x="8043" y="9467"/>
                </a:lnTo>
                <a:lnTo>
                  <a:pt x="8023" y="9458"/>
                </a:lnTo>
                <a:lnTo>
                  <a:pt x="8005" y="9451"/>
                </a:lnTo>
                <a:lnTo>
                  <a:pt x="7987" y="9447"/>
                </a:lnTo>
                <a:lnTo>
                  <a:pt x="7968" y="9444"/>
                </a:lnTo>
                <a:lnTo>
                  <a:pt x="7953" y="9444"/>
                </a:lnTo>
                <a:lnTo>
                  <a:pt x="7936" y="9446"/>
                </a:lnTo>
                <a:lnTo>
                  <a:pt x="7920" y="9449"/>
                </a:lnTo>
                <a:lnTo>
                  <a:pt x="7906" y="9454"/>
                </a:lnTo>
                <a:lnTo>
                  <a:pt x="7892" y="9463"/>
                </a:lnTo>
                <a:lnTo>
                  <a:pt x="7878" y="9473"/>
                </a:lnTo>
                <a:lnTo>
                  <a:pt x="7865" y="9484"/>
                </a:lnTo>
                <a:lnTo>
                  <a:pt x="7852" y="9498"/>
                </a:lnTo>
                <a:lnTo>
                  <a:pt x="7841" y="9514"/>
                </a:lnTo>
                <a:lnTo>
                  <a:pt x="7830" y="9531"/>
                </a:lnTo>
                <a:lnTo>
                  <a:pt x="7818" y="9551"/>
                </a:lnTo>
                <a:lnTo>
                  <a:pt x="7809" y="9573"/>
                </a:lnTo>
                <a:lnTo>
                  <a:pt x="7802" y="9593"/>
                </a:lnTo>
                <a:lnTo>
                  <a:pt x="7799" y="9611"/>
                </a:lnTo>
                <a:lnTo>
                  <a:pt x="7797" y="9620"/>
                </a:lnTo>
                <a:lnTo>
                  <a:pt x="7797" y="9628"/>
                </a:lnTo>
                <a:lnTo>
                  <a:pt x="7799" y="9637"/>
                </a:lnTo>
                <a:lnTo>
                  <a:pt x="7800" y="9645"/>
                </a:lnTo>
                <a:lnTo>
                  <a:pt x="7804" y="9662"/>
                </a:lnTo>
                <a:lnTo>
                  <a:pt x="7811" y="9678"/>
                </a:lnTo>
                <a:lnTo>
                  <a:pt x="7823" y="9692"/>
                </a:lnTo>
                <a:lnTo>
                  <a:pt x="7834" y="9708"/>
                </a:lnTo>
                <a:lnTo>
                  <a:pt x="7850" y="9723"/>
                </a:lnTo>
                <a:lnTo>
                  <a:pt x="7865" y="9738"/>
                </a:lnTo>
                <a:lnTo>
                  <a:pt x="7882" y="9750"/>
                </a:lnTo>
                <a:lnTo>
                  <a:pt x="7899" y="9762"/>
                </a:lnTo>
                <a:lnTo>
                  <a:pt x="7908" y="9766"/>
                </a:lnTo>
                <a:lnTo>
                  <a:pt x="7917" y="9770"/>
                </a:lnTo>
                <a:lnTo>
                  <a:pt x="7927" y="9773"/>
                </a:lnTo>
                <a:lnTo>
                  <a:pt x="7937" y="9776"/>
                </a:lnTo>
                <a:lnTo>
                  <a:pt x="7947" y="9777"/>
                </a:lnTo>
                <a:lnTo>
                  <a:pt x="7958" y="9779"/>
                </a:lnTo>
                <a:lnTo>
                  <a:pt x="7971" y="9779"/>
                </a:lnTo>
                <a:lnTo>
                  <a:pt x="7982" y="9777"/>
                </a:lnTo>
                <a:lnTo>
                  <a:pt x="7998" y="9773"/>
                </a:lnTo>
                <a:lnTo>
                  <a:pt x="8012" y="9770"/>
                </a:lnTo>
                <a:lnTo>
                  <a:pt x="8026" y="9764"/>
                </a:lnTo>
                <a:lnTo>
                  <a:pt x="8038" y="9759"/>
                </a:lnTo>
                <a:lnTo>
                  <a:pt x="8049" y="9752"/>
                </a:lnTo>
                <a:lnTo>
                  <a:pt x="8059" y="9745"/>
                </a:lnTo>
                <a:lnTo>
                  <a:pt x="8069" y="9736"/>
                </a:lnTo>
                <a:lnTo>
                  <a:pt x="8077" y="9726"/>
                </a:lnTo>
                <a:lnTo>
                  <a:pt x="8086" y="9716"/>
                </a:lnTo>
                <a:lnTo>
                  <a:pt x="8093" y="9706"/>
                </a:lnTo>
                <a:lnTo>
                  <a:pt x="8098" y="9695"/>
                </a:lnTo>
                <a:lnTo>
                  <a:pt x="8105" y="9682"/>
                </a:lnTo>
                <a:lnTo>
                  <a:pt x="8115" y="9658"/>
                </a:lnTo>
                <a:lnTo>
                  <a:pt x="8124" y="9631"/>
                </a:lnTo>
                <a:lnTo>
                  <a:pt x="8127" y="9623"/>
                </a:lnTo>
                <a:lnTo>
                  <a:pt x="8127" y="9616"/>
                </a:lnTo>
                <a:lnTo>
                  <a:pt x="8127" y="9609"/>
                </a:lnTo>
                <a:lnTo>
                  <a:pt x="8125" y="9603"/>
                </a:lnTo>
                <a:lnTo>
                  <a:pt x="8121" y="9597"/>
                </a:lnTo>
                <a:lnTo>
                  <a:pt x="8115" y="9594"/>
                </a:lnTo>
                <a:lnTo>
                  <a:pt x="8107" y="9593"/>
                </a:lnTo>
                <a:lnTo>
                  <a:pt x="8097" y="9593"/>
                </a:lnTo>
                <a:lnTo>
                  <a:pt x="8086" y="9594"/>
                </a:lnTo>
                <a:lnTo>
                  <a:pt x="8076" y="9593"/>
                </a:lnTo>
                <a:lnTo>
                  <a:pt x="8071" y="9592"/>
                </a:lnTo>
                <a:lnTo>
                  <a:pt x="8069" y="9589"/>
                </a:lnTo>
                <a:lnTo>
                  <a:pt x="8066" y="9585"/>
                </a:lnTo>
                <a:lnTo>
                  <a:pt x="8063" y="9579"/>
                </a:lnTo>
                <a:lnTo>
                  <a:pt x="8063" y="9573"/>
                </a:lnTo>
                <a:lnTo>
                  <a:pt x="8064" y="9569"/>
                </a:lnTo>
                <a:lnTo>
                  <a:pt x="8067" y="9566"/>
                </a:lnTo>
                <a:lnTo>
                  <a:pt x="8070" y="9563"/>
                </a:lnTo>
                <a:lnTo>
                  <a:pt x="8077" y="9560"/>
                </a:lnTo>
                <a:lnTo>
                  <a:pt x="8087" y="9560"/>
                </a:lnTo>
                <a:lnTo>
                  <a:pt x="8096" y="9559"/>
                </a:lnTo>
                <a:lnTo>
                  <a:pt x="8103" y="9558"/>
                </a:lnTo>
                <a:lnTo>
                  <a:pt x="8105" y="9555"/>
                </a:lnTo>
                <a:lnTo>
                  <a:pt x="8108" y="9552"/>
                </a:lnTo>
                <a:lnTo>
                  <a:pt x="8110" y="9548"/>
                </a:lnTo>
                <a:lnTo>
                  <a:pt x="8110" y="9542"/>
                </a:lnTo>
                <a:close/>
                <a:moveTo>
                  <a:pt x="5893" y="11547"/>
                </a:moveTo>
                <a:lnTo>
                  <a:pt x="5875" y="11535"/>
                </a:lnTo>
                <a:lnTo>
                  <a:pt x="5857" y="11525"/>
                </a:lnTo>
                <a:lnTo>
                  <a:pt x="5837" y="11517"/>
                </a:lnTo>
                <a:lnTo>
                  <a:pt x="5817" y="11510"/>
                </a:lnTo>
                <a:lnTo>
                  <a:pt x="5797" y="11505"/>
                </a:lnTo>
                <a:lnTo>
                  <a:pt x="5776" y="11503"/>
                </a:lnTo>
                <a:lnTo>
                  <a:pt x="5755" y="11500"/>
                </a:lnTo>
                <a:lnTo>
                  <a:pt x="5734" y="11500"/>
                </a:lnTo>
                <a:lnTo>
                  <a:pt x="5712" y="11500"/>
                </a:lnTo>
                <a:lnTo>
                  <a:pt x="5693" y="11503"/>
                </a:lnTo>
                <a:lnTo>
                  <a:pt x="5671" y="11505"/>
                </a:lnTo>
                <a:lnTo>
                  <a:pt x="5652" y="11510"/>
                </a:lnTo>
                <a:lnTo>
                  <a:pt x="5633" y="11514"/>
                </a:lnTo>
                <a:lnTo>
                  <a:pt x="5615" y="11520"/>
                </a:lnTo>
                <a:lnTo>
                  <a:pt x="5598" y="11527"/>
                </a:lnTo>
                <a:lnTo>
                  <a:pt x="5582" y="11534"/>
                </a:lnTo>
                <a:lnTo>
                  <a:pt x="5574" y="11539"/>
                </a:lnTo>
                <a:lnTo>
                  <a:pt x="5567" y="11545"/>
                </a:lnTo>
                <a:lnTo>
                  <a:pt x="5560" y="11552"/>
                </a:lnTo>
                <a:lnTo>
                  <a:pt x="5554" y="11559"/>
                </a:lnTo>
                <a:lnTo>
                  <a:pt x="5544" y="11573"/>
                </a:lnTo>
                <a:lnTo>
                  <a:pt x="5536" y="11590"/>
                </a:lnTo>
                <a:lnTo>
                  <a:pt x="5529" y="11607"/>
                </a:lnTo>
                <a:lnTo>
                  <a:pt x="5520" y="11623"/>
                </a:lnTo>
                <a:lnTo>
                  <a:pt x="5516" y="11630"/>
                </a:lnTo>
                <a:lnTo>
                  <a:pt x="5512" y="11637"/>
                </a:lnTo>
                <a:lnTo>
                  <a:pt x="5506" y="11644"/>
                </a:lnTo>
                <a:lnTo>
                  <a:pt x="5500" y="11651"/>
                </a:lnTo>
                <a:lnTo>
                  <a:pt x="5495" y="11666"/>
                </a:lnTo>
                <a:lnTo>
                  <a:pt x="5489" y="11680"/>
                </a:lnTo>
                <a:lnTo>
                  <a:pt x="5486" y="11697"/>
                </a:lnTo>
                <a:lnTo>
                  <a:pt x="5483" y="11714"/>
                </a:lnTo>
                <a:lnTo>
                  <a:pt x="5483" y="11731"/>
                </a:lnTo>
                <a:lnTo>
                  <a:pt x="5483" y="11749"/>
                </a:lnTo>
                <a:lnTo>
                  <a:pt x="5485" y="11768"/>
                </a:lnTo>
                <a:lnTo>
                  <a:pt x="5488" y="11786"/>
                </a:lnTo>
                <a:lnTo>
                  <a:pt x="5492" y="11803"/>
                </a:lnTo>
                <a:lnTo>
                  <a:pt x="5498" y="11821"/>
                </a:lnTo>
                <a:lnTo>
                  <a:pt x="5503" y="11838"/>
                </a:lnTo>
                <a:lnTo>
                  <a:pt x="5510" y="11855"/>
                </a:lnTo>
                <a:lnTo>
                  <a:pt x="5519" y="11871"/>
                </a:lnTo>
                <a:lnTo>
                  <a:pt x="5529" y="11885"/>
                </a:lnTo>
                <a:lnTo>
                  <a:pt x="5538" y="11898"/>
                </a:lnTo>
                <a:lnTo>
                  <a:pt x="5550" y="11911"/>
                </a:lnTo>
                <a:lnTo>
                  <a:pt x="5571" y="11929"/>
                </a:lnTo>
                <a:lnTo>
                  <a:pt x="5594" y="11945"/>
                </a:lnTo>
                <a:lnTo>
                  <a:pt x="5618" y="11960"/>
                </a:lnTo>
                <a:lnTo>
                  <a:pt x="5642" y="11973"/>
                </a:lnTo>
                <a:lnTo>
                  <a:pt x="5693" y="11997"/>
                </a:lnTo>
                <a:lnTo>
                  <a:pt x="5743" y="12020"/>
                </a:lnTo>
                <a:lnTo>
                  <a:pt x="5749" y="12021"/>
                </a:lnTo>
                <a:lnTo>
                  <a:pt x="5756" y="12023"/>
                </a:lnTo>
                <a:lnTo>
                  <a:pt x="5762" y="12024"/>
                </a:lnTo>
                <a:lnTo>
                  <a:pt x="5769" y="12023"/>
                </a:lnTo>
                <a:lnTo>
                  <a:pt x="5782" y="12020"/>
                </a:lnTo>
                <a:lnTo>
                  <a:pt x="5793" y="12014"/>
                </a:lnTo>
                <a:lnTo>
                  <a:pt x="5820" y="11998"/>
                </a:lnTo>
                <a:lnTo>
                  <a:pt x="5847" y="11983"/>
                </a:lnTo>
                <a:lnTo>
                  <a:pt x="5873" y="11964"/>
                </a:lnTo>
                <a:lnTo>
                  <a:pt x="5898" y="11946"/>
                </a:lnTo>
                <a:lnTo>
                  <a:pt x="5909" y="11936"/>
                </a:lnTo>
                <a:lnTo>
                  <a:pt x="5920" y="11925"/>
                </a:lnTo>
                <a:lnTo>
                  <a:pt x="5931" y="11913"/>
                </a:lnTo>
                <a:lnTo>
                  <a:pt x="5941" y="11902"/>
                </a:lnTo>
                <a:lnTo>
                  <a:pt x="5950" y="11889"/>
                </a:lnTo>
                <a:lnTo>
                  <a:pt x="5960" y="11877"/>
                </a:lnTo>
                <a:lnTo>
                  <a:pt x="5967" y="11862"/>
                </a:lnTo>
                <a:lnTo>
                  <a:pt x="5975" y="11848"/>
                </a:lnTo>
                <a:lnTo>
                  <a:pt x="5982" y="11831"/>
                </a:lnTo>
                <a:lnTo>
                  <a:pt x="5988" y="11814"/>
                </a:lnTo>
                <a:lnTo>
                  <a:pt x="5994" y="11797"/>
                </a:lnTo>
                <a:lnTo>
                  <a:pt x="5996" y="11780"/>
                </a:lnTo>
                <a:lnTo>
                  <a:pt x="5996" y="11772"/>
                </a:lnTo>
                <a:lnTo>
                  <a:pt x="5996" y="11763"/>
                </a:lnTo>
                <a:lnTo>
                  <a:pt x="5995" y="11753"/>
                </a:lnTo>
                <a:lnTo>
                  <a:pt x="5994" y="11745"/>
                </a:lnTo>
                <a:lnTo>
                  <a:pt x="5991" y="11736"/>
                </a:lnTo>
                <a:lnTo>
                  <a:pt x="5988" y="11728"/>
                </a:lnTo>
                <a:lnTo>
                  <a:pt x="5982" y="11718"/>
                </a:lnTo>
                <a:lnTo>
                  <a:pt x="5978" y="11709"/>
                </a:lnTo>
                <a:lnTo>
                  <a:pt x="5954" y="11680"/>
                </a:lnTo>
                <a:lnTo>
                  <a:pt x="5931" y="11651"/>
                </a:lnTo>
                <a:lnTo>
                  <a:pt x="5927" y="11643"/>
                </a:lnTo>
                <a:lnTo>
                  <a:pt x="5923" y="11634"/>
                </a:lnTo>
                <a:lnTo>
                  <a:pt x="5920" y="11626"/>
                </a:lnTo>
                <a:lnTo>
                  <a:pt x="5917" y="11617"/>
                </a:lnTo>
                <a:lnTo>
                  <a:pt x="5916" y="11607"/>
                </a:lnTo>
                <a:lnTo>
                  <a:pt x="5916" y="11598"/>
                </a:lnTo>
                <a:lnTo>
                  <a:pt x="5917" y="11588"/>
                </a:lnTo>
                <a:lnTo>
                  <a:pt x="5920" y="11576"/>
                </a:lnTo>
                <a:lnTo>
                  <a:pt x="5922" y="11572"/>
                </a:lnTo>
                <a:lnTo>
                  <a:pt x="5919" y="11568"/>
                </a:lnTo>
                <a:lnTo>
                  <a:pt x="5916" y="11564"/>
                </a:lnTo>
                <a:lnTo>
                  <a:pt x="5912" y="11559"/>
                </a:lnTo>
                <a:lnTo>
                  <a:pt x="5902" y="11552"/>
                </a:lnTo>
                <a:lnTo>
                  <a:pt x="5893" y="11547"/>
                </a:lnTo>
                <a:close/>
                <a:moveTo>
                  <a:pt x="6330" y="10980"/>
                </a:moveTo>
                <a:lnTo>
                  <a:pt x="6327" y="11003"/>
                </a:lnTo>
                <a:lnTo>
                  <a:pt x="6326" y="11025"/>
                </a:lnTo>
                <a:lnTo>
                  <a:pt x="6326" y="11048"/>
                </a:lnTo>
                <a:lnTo>
                  <a:pt x="6327" y="11068"/>
                </a:lnTo>
                <a:lnTo>
                  <a:pt x="6330" y="11089"/>
                </a:lnTo>
                <a:lnTo>
                  <a:pt x="6336" y="11109"/>
                </a:lnTo>
                <a:lnTo>
                  <a:pt x="6341" y="11127"/>
                </a:lnTo>
                <a:lnTo>
                  <a:pt x="6348" y="11146"/>
                </a:lnTo>
                <a:lnTo>
                  <a:pt x="6358" y="11164"/>
                </a:lnTo>
                <a:lnTo>
                  <a:pt x="6368" y="11181"/>
                </a:lnTo>
                <a:lnTo>
                  <a:pt x="6380" y="11197"/>
                </a:lnTo>
                <a:lnTo>
                  <a:pt x="6394" y="11214"/>
                </a:lnTo>
                <a:lnTo>
                  <a:pt x="6408" y="11229"/>
                </a:lnTo>
                <a:lnTo>
                  <a:pt x="6423" y="11243"/>
                </a:lnTo>
                <a:lnTo>
                  <a:pt x="6439" y="11258"/>
                </a:lnTo>
                <a:lnTo>
                  <a:pt x="6457" y="11272"/>
                </a:lnTo>
                <a:lnTo>
                  <a:pt x="6469" y="11280"/>
                </a:lnTo>
                <a:lnTo>
                  <a:pt x="6478" y="11286"/>
                </a:lnTo>
                <a:lnTo>
                  <a:pt x="6490" y="11293"/>
                </a:lnTo>
                <a:lnTo>
                  <a:pt x="6502" y="11297"/>
                </a:lnTo>
                <a:lnTo>
                  <a:pt x="6514" y="11301"/>
                </a:lnTo>
                <a:lnTo>
                  <a:pt x="6527" y="11306"/>
                </a:lnTo>
                <a:lnTo>
                  <a:pt x="6539" y="11309"/>
                </a:lnTo>
                <a:lnTo>
                  <a:pt x="6552" y="11311"/>
                </a:lnTo>
                <a:lnTo>
                  <a:pt x="6577" y="11314"/>
                </a:lnTo>
                <a:lnTo>
                  <a:pt x="6603" y="11316"/>
                </a:lnTo>
                <a:lnTo>
                  <a:pt x="6630" y="11313"/>
                </a:lnTo>
                <a:lnTo>
                  <a:pt x="6655" y="11309"/>
                </a:lnTo>
                <a:lnTo>
                  <a:pt x="6681" y="11301"/>
                </a:lnTo>
                <a:lnTo>
                  <a:pt x="6705" y="11292"/>
                </a:lnTo>
                <a:lnTo>
                  <a:pt x="6729" y="11280"/>
                </a:lnTo>
                <a:lnTo>
                  <a:pt x="6751" y="11266"/>
                </a:lnTo>
                <a:lnTo>
                  <a:pt x="6761" y="11259"/>
                </a:lnTo>
                <a:lnTo>
                  <a:pt x="6771" y="11250"/>
                </a:lnTo>
                <a:lnTo>
                  <a:pt x="6781" y="11242"/>
                </a:lnTo>
                <a:lnTo>
                  <a:pt x="6789" y="11232"/>
                </a:lnTo>
                <a:lnTo>
                  <a:pt x="6798" y="11222"/>
                </a:lnTo>
                <a:lnTo>
                  <a:pt x="6805" y="11212"/>
                </a:lnTo>
                <a:lnTo>
                  <a:pt x="6812" y="11201"/>
                </a:lnTo>
                <a:lnTo>
                  <a:pt x="6819" y="11190"/>
                </a:lnTo>
                <a:lnTo>
                  <a:pt x="6832" y="11161"/>
                </a:lnTo>
                <a:lnTo>
                  <a:pt x="6843" y="11131"/>
                </a:lnTo>
                <a:lnTo>
                  <a:pt x="6847" y="11117"/>
                </a:lnTo>
                <a:lnTo>
                  <a:pt x="6850" y="11102"/>
                </a:lnTo>
                <a:lnTo>
                  <a:pt x="6853" y="11088"/>
                </a:lnTo>
                <a:lnTo>
                  <a:pt x="6854" y="11072"/>
                </a:lnTo>
                <a:lnTo>
                  <a:pt x="6854" y="11058"/>
                </a:lnTo>
                <a:lnTo>
                  <a:pt x="6854" y="11042"/>
                </a:lnTo>
                <a:lnTo>
                  <a:pt x="6853" y="11028"/>
                </a:lnTo>
                <a:lnTo>
                  <a:pt x="6850" y="11012"/>
                </a:lnTo>
                <a:lnTo>
                  <a:pt x="6847" y="10998"/>
                </a:lnTo>
                <a:lnTo>
                  <a:pt x="6842" y="10983"/>
                </a:lnTo>
                <a:lnTo>
                  <a:pt x="6836" y="10969"/>
                </a:lnTo>
                <a:lnTo>
                  <a:pt x="6830" y="10953"/>
                </a:lnTo>
                <a:lnTo>
                  <a:pt x="6822" y="10953"/>
                </a:lnTo>
                <a:lnTo>
                  <a:pt x="6815" y="10956"/>
                </a:lnTo>
                <a:lnTo>
                  <a:pt x="6805" y="10967"/>
                </a:lnTo>
                <a:lnTo>
                  <a:pt x="6795" y="10978"/>
                </a:lnTo>
                <a:lnTo>
                  <a:pt x="6791" y="10983"/>
                </a:lnTo>
                <a:lnTo>
                  <a:pt x="6784" y="10984"/>
                </a:lnTo>
                <a:lnTo>
                  <a:pt x="6781" y="10983"/>
                </a:lnTo>
                <a:lnTo>
                  <a:pt x="6777" y="10983"/>
                </a:lnTo>
                <a:lnTo>
                  <a:pt x="6772" y="10980"/>
                </a:lnTo>
                <a:lnTo>
                  <a:pt x="6768" y="10977"/>
                </a:lnTo>
                <a:lnTo>
                  <a:pt x="6760" y="10969"/>
                </a:lnTo>
                <a:lnTo>
                  <a:pt x="6756" y="10961"/>
                </a:lnTo>
                <a:lnTo>
                  <a:pt x="6754" y="10954"/>
                </a:lnTo>
                <a:lnTo>
                  <a:pt x="6756" y="10947"/>
                </a:lnTo>
                <a:lnTo>
                  <a:pt x="6760" y="10940"/>
                </a:lnTo>
                <a:lnTo>
                  <a:pt x="6765" y="10933"/>
                </a:lnTo>
                <a:lnTo>
                  <a:pt x="6771" y="10927"/>
                </a:lnTo>
                <a:lnTo>
                  <a:pt x="6778" y="10922"/>
                </a:lnTo>
                <a:lnTo>
                  <a:pt x="6785" y="10916"/>
                </a:lnTo>
                <a:lnTo>
                  <a:pt x="6791" y="10910"/>
                </a:lnTo>
                <a:lnTo>
                  <a:pt x="6794" y="10905"/>
                </a:lnTo>
                <a:lnTo>
                  <a:pt x="6797" y="10899"/>
                </a:lnTo>
                <a:lnTo>
                  <a:pt x="6798" y="10895"/>
                </a:lnTo>
                <a:lnTo>
                  <a:pt x="6799" y="10889"/>
                </a:lnTo>
                <a:lnTo>
                  <a:pt x="6799" y="10885"/>
                </a:lnTo>
                <a:lnTo>
                  <a:pt x="6798" y="10879"/>
                </a:lnTo>
                <a:lnTo>
                  <a:pt x="6794" y="10871"/>
                </a:lnTo>
                <a:lnTo>
                  <a:pt x="6787" y="10861"/>
                </a:lnTo>
                <a:lnTo>
                  <a:pt x="6780" y="10852"/>
                </a:lnTo>
                <a:lnTo>
                  <a:pt x="6770" y="10842"/>
                </a:lnTo>
                <a:lnTo>
                  <a:pt x="6748" y="10824"/>
                </a:lnTo>
                <a:lnTo>
                  <a:pt x="6726" y="10807"/>
                </a:lnTo>
                <a:lnTo>
                  <a:pt x="6702" y="10793"/>
                </a:lnTo>
                <a:lnTo>
                  <a:pt x="6678" y="10782"/>
                </a:lnTo>
                <a:lnTo>
                  <a:pt x="6652" y="10773"/>
                </a:lnTo>
                <a:lnTo>
                  <a:pt x="6628" y="10767"/>
                </a:lnTo>
                <a:lnTo>
                  <a:pt x="6603" y="10765"/>
                </a:lnTo>
                <a:lnTo>
                  <a:pt x="6577" y="10763"/>
                </a:lnTo>
                <a:lnTo>
                  <a:pt x="6552" y="10766"/>
                </a:lnTo>
                <a:lnTo>
                  <a:pt x="6528" y="10772"/>
                </a:lnTo>
                <a:lnTo>
                  <a:pt x="6502" y="10779"/>
                </a:lnTo>
                <a:lnTo>
                  <a:pt x="6478" y="10789"/>
                </a:lnTo>
                <a:lnTo>
                  <a:pt x="6454" y="10803"/>
                </a:lnTo>
                <a:lnTo>
                  <a:pt x="6432" y="10818"/>
                </a:lnTo>
                <a:lnTo>
                  <a:pt x="6409" y="10837"/>
                </a:lnTo>
                <a:lnTo>
                  <a:pt x="6388" y="10857"/>
                </a:lnTo>
                <a:lnTo>
                  <a:pt x="6377" y="10871"/>
                </a:lnTo>
                <a:lnTo>
                  <a:pt x="6367" y="10885"/>
                </a:lnTo>
                <a:lnTo>
                  <a:pt x="6358" y="10899"/>
                </a:lnTo>
                <a:lnTo>
                  <a:pt x="6350" y="10913"/>
                </a:lnTo>
                <a:lnTo>
                  <a:pt x="6344" y="10929"/>
                </a:lnTo>
                <a:lnTo>
                  <a:pt x="6339" y="10946"/>
                </a:lnTo>
                <a:lnTo>
                  <a:pt x="6334" y="10963"/>
                </a:lnTo>
                <a:lnTo>
                  <a:pt x="6330" y="10980"/>
                </a:lnTo>
                <a:close/>
                <a:moveTo>
                  <a:pt x="5158" y="10589"/>
                </a:moveTo>
                <a:lnTo>
                  <a:pt x="5147" y="10593"/>
                </a:lnTo>
                <a:lnTo>
                  <a:pt x="5137" y="10599"/>
                </a:lnTo>
                <a:lnTo>
                  <a:pt x="5127" y="10605"/>
                </a:lnTo>
                <a:lnTo>
                  <a:pt x="5119" y="10610"/>
                </a:lnTo>
                <a:lnTo>
                  <a:pt x="5102" y="10624"/>
                </a:lnTo>
                <a:lnTo>
                  <a:pt x="5088" y="10640"/>
                </a:lnTo>
                <a:lnTo>
                  <a:pt x="5075" y="10657"/>
                </a:lnTo>
                <a:lnTo>
                  <a:pt x="5064" y="10675"/>
                </a:lnTo>
                <a:lnTo>
                  <a:pt x="5055" y="10695"/>
                </a:lnTo>
                <a:lnTo>
                  <a:pt x="5048" y="10715"/>
                </a:lnTo>
                <a:lnTo>
                  <a:pt x="5042" y="10735"/>
                </a:lnTo>
                <a:lnTo>
                  <a:pt x="5038" y="10755"/>
                </a:lnTo>
                <a:lnTo>
                  <a:pt x="5035" y="10775"/>
                </a:lnTo>
                <a:lnTo>
                  <a:pt x="5034" y="10794"/>
                </a:lnTo>
                <a:lnTo>
                  <a:pt x="5035" y="10813"/>
                </a:lnTo>
                <a:lnTo>
                  <a:pt x="5037" y="10833"/>
                </a:lnTo>
                <a:lnTo>
                  <a:pt x="5040" y="10851"/>
                </a:lnTo>
                <a:lnTo>
                  <a:pt x="5042" y="10869"/>
                </a:lnTo>
                <a:lnTo>
                  <a:pt x="5048" y="10888"/>
                </a:lnTo>
                <a:lnTo>
                  <a:pt x="5054" y="10905"/>
                </a:lnTo>
                <a:lnTo>
                  <a:pt x="5061" y="10923"/>
                </a:lnTo>
                <a:lnTo>
                  <a:pt x="5069" y="10940"/>
                </a:lnTo>
                <a:lnTo>
                  <a:pt x="5079" y="10957"/>
                </a:lnTo>
                <a:lnTo>
                  <a:pt x="5089" y="10974"/>
                </a:lnTo>
                <a:lnTo>
                  <a:pt x="5099" y="10990"/>
                </a:lnTo>
                <a:lnTo>
                  <a:pt x="5110" y="11007"/>
                </a:lnTo>
                <a:lnTo>
                  <a:pt x="5122" y="11021"/>
                </a:lnTo>
                <a:lnTo>
                  <a:pt x="5133" y="11034"/>
                </a:lnTo>
                <a:lnTo>
                  <a:pt x="5146" y="11046"/>
                </a:lnTo>
                <a:lnTo>
                  <a:pt x="5158" y="11059"/>
                </a:lnTo>
                <a:lnTo>
                  <a:pt x="5172" y="11072"/>
                </a:lnTo>
                <a:lnTo>
                  <a:pt x="5188" y="11082"/>
                </a:lnTo>
                <a:lnTo>
                  <a:pt x="5203" y="11092"/>
                </a:lnTo>
                <a:lnTo>
                  <a:pt x="5219" y="11100"/>
                </a:lnTo>
                <a:lnTo>
                  <a:pt x="5239" y="11107"/>
                </a:lnTo>
                <a:lnTo>
                  <a:pt x="5259" y="11114"/>
                </a:lnTo>
                <a:lnTo>
                  <a:pt x="5267" y="11117"/>
                </a:lnTo>
                <a:lnTo>
                  <a:pt x="5277" y="11117"/>
                </a:lnTo>
                <a:lnTo>
                  <a:pt x="5281" y="11117"/>
                </a:lnTo>
                <a:lnTo>
                  <a:pt x="5287" y="11116"/>
                </a:lnTo>
                <a:lnTo>
                  <a:pt x="5291" y="11113"/>
                </a:lnTo>
                <a:lnTo>
                  <a:pt x="5295" y="11110"/>
                </a:lnTo>
                <a:lnTo>
                  <a:pt x="5307" y="11103"/>
                </a:lnTo>
                <a:lnTo>
                  <a:pt x="5319" y="11097"/>
                </a:lnTo>
                <a:lnTo>
                  <a:pt x="5332" y="11095"/>
                </a:lnTo>
                <a:lnTo>
                  <a:pt x="5345" y="11092"/>
                </a:lnTo>
                <a:lnTo>
                  <a:pt x="5369" y="11090"/>
                </a:lnTo>
                <a:lnTo>
                  <a:pt x="5394" y="11090"/>
                </a:lnTo>
                <a:lnTo>
                  <a:pt x="5406" y="11090"/>
                </a:lnTo>
                <a:lnTo>
                  <a:pt x="5417" y="11089"/>
                </a:lnTo>
                <a:lnTo>
                  <a:pt x="5427" y="11088"/>
                </a:lnTo>
                <a:lnTo>
                  <a:pt x="5437" y="11085"/>
                </a:lnTo>
                <a:lnTo>
                  <a:pt x="5447" y="11082"/>
                </a:lnTo>
                <a:lnTo>
                  <a:pt x="5457" y="11078"/>
                </a:lnTo>
                <a:lnTo>
                  <a:pt x="5465" y="11073"/>
                </a:lnTo>
                <a:lnTo>
                  <a:pt x="5473" y="11069"/>
                </a:lnTo>
                <a:lnTo>
                  <a:pt x="5489" y="11058"/>
                </a:lnTo>
                <a:lnTo>
                  <a:pt x="5503" y="11044"/>
                </a:lnTo>
                <a:lnTo>
                  <a:pt x="5517" y="11029"/>
                </a:lnTo>
                <a:lnTo>
                  <a:pt x="5530" y="11012"/>
                </a:lnTo>
                <a:lnTo>
                  <a:pt x="5541" y="10995"/>
                </a:lnTo>
                <a:lnTo>
                  <a:pt x="5553" y="10980"/>
                </a:lnTo>
                <a:lnTo>
                  <a:pt x="5565" y="10966"/>
                </a:lnTo>
                <a:lnTo>
                  <a:pt x="5578" y="10950"/>
                </a:lnTo>
                <a:lnTo>
                  <a:pt x="5587" y="10939"/>
                </a:lnTo>
                <a:lnTo>
                  <a:pt x="5592" y="10926"/>
                </a:lnTo>
                <a:lnTo>
                  <a:pt x="5594" y="10920"/>
                </a:lnTo>
                <a:lnTo>
                  <a:pt x="5595" y="10915"/>
                </a:lnTo>
                <a:lnTo>
                  <a:pt x="5594" y="10908"/>
                </a:lnTo>
                <a:lnTo>
                  <a:pt x="5592" y="10902"/>
                </a:lnTo>
                <a:lnTo>
                  <a:pt x="5588" y="10892"/>
                </a:lnTo>
                <a:lnTo>
                  <a:pt x="5585" y="10882"/>
                </a:lnTo>
                <a:lnTo>
                  <a:pt x="5582" y="10872"/>
                </a:lnTo>
                <a:lnTo>
                  <a:pt x="5581" y="10862"/>
                </a:lnTo>
                <a:lnTo>
                  <a:pt x="5579" y="10842"/>
                </a:lnTo>
                <a:lnTo>
                  <a:pt x="5579" y="10823"/>
                </a:lnTo>
                <a:lnTo>
                  <a:pt x="5581" y="10783"/>
                </a:lnTo>
                <a:lnTo>
                  <a:pt x="5581" y="10743"/>
                </a:lnTo>
                <a:lnTo>
                  <a:pt x="5579" y="10731"/>
                </a:lnTo>
                <a:lnTo>
                  <a:pt x="5577" y="10719"/>
                </a:lnTo>
                <a:lnTo>
                  <a:pt x="5574" y="10707"/>
                </a:lnTo>
                <a:lnTo>
                  <a:pt x="5570" y="10697"/>
                </a:lnTo>
                <a:lnTo>
                  <a:pt x="5565" y="10685"/>
                </a:lnTo>
                <a:lnTo>
                  <a:pt x="5558" y="10675"/>
                </a:lnTo>
                <a:lnTo>
                  <a:pt x="5551" y="10665"/>
                </a:lnTo>
                <a:lnTo>
                  <a:pt x="5543" y="10657"/>
                </a:lnTo>
                <a:lnTo>
                  <a:pt x="5517" y="10634"/>
                </a:lnTo>
                <a:lnTo>
                  <a:pt x="5492" y="10612"/>
                </a:lnTo>
                <a:lnTo>
                  <a:pt x="5465" y="10592"/>
                </a:lnTo>
                <a:lnTo>
                  <a:pt x="5438" y="10573"/>
                </a:lnTo>
                <a:lnTo>
                  <a:pt x="5423" y="10565"/>
                </a:lnTo>
                <a:lnTo>
                  <a:pt x="5408" y="10558"/>
                </a:lnTo>
                <a:lnTo>
                  <a:pt x="5391" y="10552"/>
                </a:lnTo>
                <a:lnTo>
                  <a:pt x="5376" y="10546"/>
                </a:lnTo>
                <a:lnTo>
                  <a:pt x="5359" y="10544"/>
                </a:lnTo>
                <a:lnTo>
                  <a:pt x="5341" y="10541"/>
                </a:lnTo>
                <a:lnTo>
                  <a:pt x="5322" y="10539"/>
                </a:lnTo>
                <a:lnTo>
                  <a:pt x="5302" y="10539"/>
                </a:lnTo>
                <a:lnTo>
                  <a:pt x="5283" y="10542"/>
                </a:lnTo>
                <a:lnTo>
                  <a:pt x="5263" y="10546"/>
                </a:lnTo>
                <a:lnTo>
                  <a:pt x="5244" y="10552"/>
                </a:lnTo>
                <a:lnTo>
                  <a:pt x="5228" y="10559"/>
                </a:lnTo>
                <a:lnTo>
                  <a:pt x="5194" y="10575"/>
                </a:lnTo>
                <a:lnTo>
                  <a:pt x="5158" y="10589"/>
                </a:lnTo>
                <a:close/>
                <a:moveTo>
                  <a:pt x="6088" y="8907"/>
                </a:moveTo>
                <a:lnTo>
                  <a:pt x="6081" y="8892"/>
                </a:lnTo>
                <a:lnTo>
                  <a:pt x="6074" y="8880"/>
                </a:lnTo>
                <a:lnTo>
                  <a:pt x="6064" y="8871"/>
                </a:lnTo>
                <a:lnTo>
                  <a:pt x="6054" y="8865"/>
                </a:lnTo>
                <a:lnTo>
                  <a:pt x="6043" y="8861"/>
                </a:lnTo>
                <a:lnTo>
                  <a:pt x="6030" y="8859"/>
                </a:lnTo>
                <a:lnTo>
                  <a:pt x="6016" y="8859"/>
                </a:lnTo>
                <a:lnTo>
                  <a:pt x="6002" y="8862"/>
                </a:lnTo>
                <a:lnTo>
                  <a:pt x="5980" y="8866"/>
                </a:lnTo>
                <a:lnTo>
                  <a:pt x="5957" y="8869"/>
                </a:lnTo>
                <a:lnTo>
                  <a:pt x="5934" y="8871"/>
                </a:lnTo>
                <a:lnTo>
                  <a:pt x="5912" y="8871"/>
                </a:lnTo>
                <a:lnTo>
                  <a:pt x="5889" y="8869"/>
                </a:lnTo>
                <a:lnTo>
                  <a:pt x="5866" y="8866"/>
                </a:lnTo>
                <a:lnTo>
                  <a:pt x="5845" y="8862"/>
                </a:lnTo>
                <a:lnTo>
                  <a:pt x="5823" y="8858"/>
                </a:lnTo>
                <a:lnTo>
                  <a:pt x="5801" y="8854"/>
                </a:lnTo>
                <a:lnTo>
                  <a:pt x="5780" y="8852"/>
                </a:lnTo>
                <a:lnTo>
                  <a:pt x="5760" y="8854"/>
                </a:lnTo>
                <a:lnTo>
                  <a:pt x="5742" y="8858"/>
                </a:lnTo>
                <a:lnTo>
                  <a:pt x="5724" y="8865"/>
                </a:lnTo>
                <a:lnTo>
                  <a:pt x="5705" y="8873"/>
                </a:lnTo>
                <a:lnTo>
                  <a:pt x="5688" y="8885"/>
                </a:lnTo>
                <a:lnTo>
                  <a:pt x="5670" y="8897"/>
                </a:lnTo>
                <a:lnTo>
                  <a:pt x="5619" y="8937"/>
                </a:lnTo>
                <a:lnTo>
                  <a:pt x="5570" y="8980"/>
                </a:lnTo>
                <a:lnTo>
                  <a:pt x="5546" y="9001"/>
                </a:lnTo>
                <a:lnTo>
                  <a:pt x="5522" y="9024"/>
                </a:lnTo>
                <a:lnTo>
                  <a:pt x="5499" y="9046"/>
                </a:lnTo>
                <a:lnTo>
                  <a:pt x="5476" y="9070"/>
                </a:lnTo>
                <a:lnTo>
                  <a:pt x="5462" y="9087"/>
                </a:lnTo>
                <a:lnTo>
                  <a:pt x="5449" y="9106"/>
                </a:lnTo>
                <a:lnTo>
                  <a:pt x="5444" y="9116"/>
                </a:lnTo>
                <a:lnTo>
                  <a:pt x="5438" y="9128"/>
                </a:lnTo>
                <a:lnTo>
                  <a:pt x="5434" y="9141"/>
                </a:lnTo>
                <a:lnTo>
                  <a:pt x="5428" y="9155"/>
                </a:lnTo>
                <a:lnTo>
                  <a:pt x="5421" y="9167"/>
                </a:lnTo>
                <a:lnTo>
                  <a:pt x="5416" y="9181"/>
                </a:lnTo>
                <a:lnTo>
                  <a:pt x="5413" y="9195"/>
                </a:lnTo>
                <a:lnTo>
                  <a:pt x="5410" y="9209"/>
                </a:lnTo>
                <a:lnTo>
                  <a:pt x="5408" y="9226"/>
                </a:lnTo>
                <a:lnTo>
                  <a:pt x="5410" y="9242"/>
                </a:lnTo>
                <a:lnTo>
                  <a:pt x="5411" y="9260"/>
                </a:lnTo>
                <a:lnTo>
                  <a:pt x="5413" y="9277"/>
                </a:lnTo>
                <a:lnTo>
                  <a:pt x="5417" y="9310"/>
                </a:lnTo>
                <a:lnTo>
                  <a:pt x="5418" y="9342"/>
                </a:lnTo>
                <a:lnTo>
                  <a:pt x="5418" y="9375"/>
                </a:lnTo>
                <a:lnTo>
                  <a:pt x="5417" y="9407"/>
                </a:lnTo>
                <a:lnTo>
                  <a:pt x="5417" y="9430"/>
                </a:lnTo>
                <a:lnTo>
                  <a:pt x="5418" y="9453"/>
                </a:lnTo>
                <a:lnTo>
                  <a:pt x="5424" y="9474"/>
                </a:lnTo>
                <a:lnTo>
                  <a:pt x="5431" y="9494"/>
                </a:lnTo>
                <a:lnTo>
                  <a:pt x="5440" y="9514"/>
                </a:lnTo>
                <a:lnTo>
                  <a:pt x="5451" y="9531"/>
                </a:lnTo>
                <a:lnTo>
                  <a:pt x="5465" y="9548"/>
                </a:lnTo>
                <a:lnTo>
                  <a:pt x="5481" y="9562"/>
                </a:lnTo>
                <a:lnTo>
                  <a:pt x="5498" y="9577"/>
                </a:lnTo>
                <a:lnTo>
                  <a:pt x="5514" y="9593"/>
                </a:lnTo>
                <a:lnTo>
                  <a:pt x="5530" y="9609"/>
                </a:lnTo>
                <a:lnTo>
                  <a:pt x="5544" y="9626"/>
                </a:lnTo>
                <a:lnTo>
                  <a:pt x="5558" y="9644"/>
                </a:lnTo>
                <a:lnTo>
                  <a:pt x="5571" y="9661"/>
                </a:lnTo>
                <a:lnTo>
                  <a:pt x="5582" y="9681"/>
                </a:lnTo>
                <a:lnTo>
                  <a:pt x="5595" y="9699"/>
                </a:lnTo>
                <a:lnTo>
                  <a:pt x="5602" y="9711"/>
                </a:lnTo>
                <a:lnTo>
                  <a:pt x="5609" y="9721"/>
                </a:lnTo>
                <a:lnTo>
                  <a:pt x="5619" y="9729"/>
                </a:lnTo>
                <a:lnTo>
                  <a:pt x="5630" y="9736"/>
                </a:lnTo>
                <a:lnTo>
                  <a:pt x="5663" y="9753"/>
                </a:lnTo>
                <a:lnTo>
                  <a:pt x="5695" y="9766"/>
                </a:lnTo>
                <a:lnTo>
                  <a:pt x="5728" y="9777"/>
                </a:lnTo>
                <a:lnTo>
                  <a:pt x="5762" y="9786"/>
                </a:lnTo>
                <a:lnTo>
                  <a:pt x="5797" y="9793"/>
                </a:lnTo>
                <a:lnTo>
                  <a:pt x="5831" y="9798"/>
                </a:lnTo>
                <a:lnTo>
                  <a:pt x="5866" y="9801"/>
                </a:lnTo>
                <a:lnTo>
                  <a:pt x="5903" y="9804"/>
                </a:lnTo>
                <a:lnTo>
                  <a:pt x="5916" y="9804"/>
                </a:lnTo>
                <a:lnTo>
                  <a:pt x="5929" y="9803"/>
                </a:lnTo>
                <a:lnTo>
                  <a:pt x="5968" y="9787"/>
                </a:lnTo>
                <a:lnTo>
                  <a:pt x="6008" y="9770"/>
                </a:lnTo>
                <a:lnTo>
                  <a:pt x="6047" y="9753"/>
                </a:lnTo>
                <a:lnTo>
                  <a:pt x="6084" y="9733"/>
                </a:lnTo>
                <a:lnTo>
                  <a:pt x="6121" y="9711"/>
                </a:lnTo>
                <a:lnTo>
                  <a:pt x="6156" y="9687"/>
                </a:lnTo>
                <a:lnTo>
                  <a:pt x="6173" y="9674"/>
                </a:lnTo>
                <a:lnTo>
                  <a:pt x="6190" y="9660"/>
                </a:lnTo>
                <a:lnTo>
                  <a:pt x="6206" y="9645"/>
                </a:lnTo>
                <a:lnTo>
                  <a:pt x="6221" y="9631"/>
                </a:lnTo>
                <a:lnTo>
                  <a:pt x="6234" y="9619"/>
                </a:lnTo>
                <a:lnTo>
                  <a:pt x="6245" y="9606"/>
                </a:lnTo>
                <a:lnTo>
                  <a:pt x="6257" y="9593"/>
                </a:lnTo>
                <a:lnTo>
                  <a:pt x="6266" y="9579"/>
                </a:lnTo>
                <a:lnTo>
                  <a:pt x="6271" y="9572"/>
                </a:lnTo>
                <a:lnTo>
                  <a:pt x="6274" y="9565"/>
                </a:lnTo>
                <a:lnTo>
                  <a:pt x="6276" y="9556"/>
                </a:lnTo>
                <a:lnTo>
                  <a:pt x="6278" y="9548"/>
                </a:lnTo>
                <a:lnTo>
                  <a:pt x="6279" y="9539"/>
                </a:lnTo>
                <a:lnTo>
                  <a:pt x="6279" y="9531"/>
                </a:lnTo>
                <a:lnTo>
                  <a:pt x="6278" y="9521"/>
                </a:lnTo>
                <a:lnTo>
                  <a:pt x="6276" y="9511"/>
                </a:lnTo>
                <a:lnTo>
                  <a:pt x="6276" y="9505"/>
                </a:lnTo>
                <a:lnTo>
                  <a:pt x="6278" y="9500"/>
                </a:lnTo>
                <a:lnTo>
                  <a:pt x="6279" y="9492"/>
                </a:lnTo>
                <a:lnTo>
                  <a:pt x="6282" y="9487"/>
                </a:lnTo>
                <a:lnTo>
                  <a:pt x="6289" y="9475"/>
                </a:lnTo>
                <a:lnTo>
                  <a:pt x="6295" y="9464"/>
                </a:lnTo>
                <a:lnTo>
                  <a:pt x="6299" y="9451"/>
                </a:lnTo>
                <a:lnTo>
                  <a:pt x="6303" y="9439"/>
                </a:lnTo>
                <a:lnTo>
                  <a:pt x="6307" y="9413"/>
                </a:lnTo>
                <a:lnTo>
                  <a:pt x="6312" y="9388"/>
                </a:lnTo>
                <a:lnTo>
                  <a:pt x="6313" y="9361"/>
                </a:lnTo>
                <a:lnTo>
                  <a:pt x="6316" y="9334"/>
                </a:lnTo>
                <a:lnTo>
                  <a:pt x="6317" y="9321"/>
                </a:lnTo>
                <a:lnTo>
                  <a:pt x="6320" y="9308"/>
                </a:lnTo>
                <a:lnTo>
                  <a:pt x="6323" y="9296"/>
                </a:lnTo>
                <a:lnTo>
                  <a:pt x="6327" y="9283"/>
                </a:lnTo>
                <a:lnTo>
                  <a:pt x="6330" y="9274"/>
                </a:lnTo>
                <a:lnTo>
                  <a:pt x="6330" y="9264"/>
                </a:lnTo>
                <a:lnTo>
                  <a:pt x="6327" y="9256"/>
                </a:lnTo>
                <a:lnTo>
                  <a:pt x="6324" y="9247"/>
                </a:lnTo>
                <a:lnTo>
                  <a:pt x="6315" y="9229"/>
                </a:lnTo>
                <a:lnTo>
                  <a:pt x="6306" y="9212"/>
                </a:lnTo>
                <a:lnTo>
                  <a:pt x="6299" y="9199"/>
                </a:lnTo>
                <a:lnTo>
                  <a:pt x="6290" y="9188"/>
                </a:lnTo>
                <a:lnTo>
                  <a:pt x="6282" y="9178"/>
                </a:lnTo>
                <a:lnTo>
                  <a:pt x="6272" y="9167"/>
                </a:lnTo>
                <a:lnTo>
                  <a:pt x="6265" y="9155"/>
                </a:lnTo>
                <a:lnTo>
                  <a:pt x="6258" y="9144"/>
                </a:lnTo>
                <a:lnTo>
                  <a:pt x="6257" y="9137"/>
                </a:lnTo>
                <a:lnTo>
                  <a:pt x="6255" y="9131"/>
                </a:lnTo>
                <a:lnTo>
                  <a:pt x="6257" y="9124"/>
                </a:lnTo>
                <a:lnTo>
                  <a:pt x="6257" y="9117"/>
                </a:lnTo>
                <a:lnTo>
                  <a:pt x="6259" y="9107"/>
                </a:lnTo>
                <a:lnTo>
                  <a:pt x="6261" y="9099"/>
                </a:lnTo>
                <a:lnTo>
                  <a:pt x="6261" y="9090"/>
                </a:lnTo>
                <a:lnTo>
                  <a:pt x="6259" y="9082"/>
                </a:lnTo>
                <a:lnTo>
                  <a:pt x="6258" y="9075"/>
                </a:lnTo>
                <a:lnTo>
                  <a:pt x="6255" y="9067"/>
                </a:lnTo>
                <a:lnTo>
                  <a:pt x="6252" y="9060"/>
                </a:lnTo>
                <a:lnTo>
                  <a:pt x="6248" y="9055"/>
                </a:lnTo>
                <a:lnTo>
                  <a:pt x="6240" y="9042"/>
                </a:lnTo>
                <a:lnTo>
                  <a:pt x="6228" y="9032"/>
                </a:lnTo>
                <a:lnTo>
                  <a:pt x="6217" y="9021"/>
                </a:lnTo>
                <a:lnTo>
                  <a:pt x="6204" y="9011"/>
                </a:lnTo>
                <a:lnTo>
                  <a:pt x="6190" y="8998"/>
                </a:lnTo>
                <a:lnTo>
                  <a:pt x="6173" y="8987"/>
                </a:lnTo>
                <a:lnTo>
                  <a:pt x="6156" y="8977"/>
                </a:lnTo>
                <a:lnTo>
                  <a:pt x="6139" y="8967"/>
                </a:lnTo>
                <a:lnTo>
                  <a:pt x="6124" y="8956"/>
                </a:lnTo>
                <a:lnTo>
                  <a:pt x="6110" y="8941"/>
                </a:lnTo>
                <a:lnTo>
                  <a:pt x="6102" y="8934"/>
                </a:lnTo>
                <a:lnTo>
                  <a:pt x="6097" y="8926"/>
                </a:lnTo>
                <a:lnTo>
                  <a:pt x="6093" y="8917"/>
                </a:lnTo>
                <a:lnTo>
                  <a:pt x="6088" y="8907"/>
                </a:lnTo>
                <a:close/>
                <a:moveTo>
                  <a:pt x="6859" y="2924"/>
                </a:moveTo>
                <a:lnTo>
                  <a:pt x="6854" y="2922"/>
                </a:lnTo>
                <a:lnTo>
                  <a:pt x="6850" y="2922"/>
                </a:lnTo>
                <a:lnTo>
                  <a:pt x="6846" y="2924"/>
                </a:lnTo>
                <a:lnTo>
                  <a:pt x="6843" y="2925"/>
                </a:lnTo>
                <a:lnTo>
                  <a:pt x="6840" y="2931"/>
                </a:lnTo>
                <a:lnTo>
                  <a:pt x="6839" y="2936"/>
                </a:lnTo>
                <a:lnTo>
                  <a:pt x="6840" y="2938"/>
                </a:lnTo>
                <a:lnTo>
                  <a:pt x="6842" y="2941"/>
                </a:lnTo>
                <a:lnTo>
                  <a:pt x="6845" y="2942"/>
                </a:lnTo>
                <a:lnTo>
                  <a:pt x="6847" y="2943"/>
                </a:lnTo>
                <a:lnTo>
                  <a:pt x="6854" y="2942"/>
                </a:lnTo>
                <a:lnTo>
                  <a:pt x="6862" y="2938"/>
                </a:lnTo>
                <a:lnTo>
                  <a:pt x="6860" y="2929"/>
                </a:lnTo>
                <a:lnTo>
                  <a:pt x="6859" y="2924"/>
                </a:lnTo>
                <a:close/>
                <a:moveTo>
                  <a:pt x="8641" y="5390"/>
                </a:moveTo>
                <a:lnTo>
                  <a:pt x="8641" y="5387"/>
                </a:lnTo>
                <a:lnTo>
                  <a:pt x="8638" y="5384"/>
                </a:lnTo>
                <a:lnTo>
                  <a:pt x="8634" y="5381"/>
                </a:lnTo>
                <a:lnTo>
                  <a:pt x="8630" y="5380"/>
                </a:lnTo>
                <a:lnTo>
                  <a:pt x="8624" y="5377"/>
                </a:lnTo>
                <a:lnTo>
                  <a:pt x="8619" y="5377"/>
                </a:lnTo>
                <a:lnTo>
                  <a:pt x="8616" y="5379"/>
                </a:lnTo>
                <a:lnTo>
                  <a:pt x="8613" y="5380"/>
                </a:lnTo>
                <a:lnTo>
                  <a:pt x="8611" y="5383"/>
                </a:lnTo>
                <a:lnTo>
                  <a:pt x="8610" y="5386"/>
                </a:lnTo>
                <a:lnTo>
                  <a:pt x="8609" y="5389"/>
                </a:lnTo>
                <a:lnTo>
                  <a:pt x="8610" y="5391"/>
                </a:lnTo>
                <a:lnTo>
                  <a:pt x="8610" y="5394"/>
                </a:lnTo>
                <a:lnTo>
                  <a:pt x="8613" y="5396"/>
                </a:lnTo>
                <a:lnTo>
                  <a:pt x="8617" y="5400"/>
                </a:lnTo>
                <a:lnTo>
                  <a:pt x="8624" y="5401"/>
                </a:lnTo>
                <a:lnTo>
                  <a:pt x="8630" y="5401"/>
                </a:lnTo>
                <a:lnTo>
                  <a:pt x="8635" y="5400"/>
                </a:lnTo>
                <a:lnTo>
                  <a:pt x="8638" y="5398"/>
                </a:lnTo>
                <a:lnTo>
                  <a:pt x="8640" y="5396"/>
                </a:lnTo>
                <a:lnTo>
                  <a:pt x="8641" y="5393"/>
                </a:lnTo>
                <a:lnTo>
                  <a:pt x="8641" y="5390"/>
                </a:lnTo>
                <a:close/>
                <a:moveTo>
                  <a:pt x="9153" y="5679"/>
                </a:moveTo>
                <a:lnTo>
                  <a:pt x="9153" y="5670"/>
                </a:lnTo>
                <a:lnTo>
                  <a:pt x="9151" y="5665"/>
                </a:lnTo>
                <a:lnTo>
                  <a:pt x="9147" y="5661"/>
                </a:lnTo>
                <a:lnTo>
                  <a:pt x="9143" y="5656"/>
                </a:lnTo>
                <a:lnTo>
                  <a:pt x="9139" y="5656"/>
                </a:lnTo>
                <a:lnTo>
                  <a:pt x="9134" y="5656"/>
                </a:lnTo>
                <a:lnTo>
                  <a:pt x="9130" y="5658"/>
                </a:lnTo>
                <a:lnTo>
                  <a:pt x="9127" y="5659"/>
                </a:lnTo>
                <a:lnTo>
                  <a:pt x="9125" y="5662"/>
                </a:lnTo>
                <a:lnTo>
                  <a:pt x="9125" y="5665"/>
                </a:lnTo>
                <a:lnTo>
                  <a:pt x="9125" y="5668"/>
                </a:lnTo>
                <a:lnTo>
                  <a:pt x="9125" y="5670"/>
                </a:lnTo>
                <a:lnTo>
                  <a:pt x="9127" y="5676"/>
                </a:lnTo>
                <a:lnTo>
                  <a:pt x="9133" y="5680"/>
                </a:lnTo>
                <a:lnTo>
                  <a:pt x="9139" y="5683"/>
                </a:lnTo>
                <a:lnTo>
                  <a:pt x="9143" y="5683"/>
                </a:lnTo>
                <a:lnTo>
                  <a:pt x="9149" y="5682"/>
                </a:lnTo>
                <a:lnTo>
                  <a:pt x="9153" y="5679"/>
                </a:lnTo>
                <a:close/>
                <a:moveTo>
                  <a:pt x="9410" y="3676"/>
                </a:moveTo>
                <a:lnTo>
                  <a:pt x="9406" y="3676"/>
                </a:lnTo>
                <a:lnTo>
                  <a:pt x="9403" y="3677"/>
                </a:lnTo>
                <a:lnTo>
                  <a:pt x="9399" y="3679"/>
                </a:lnTo>
                <a:lnTo>
                  <a:pt x="9396" y="3680"/>
                </a:lnTo>
                <a:lnTo>
                  <a:pt x="9395" y="3684"/>
                </a:lnTo>
                <a:lnTo>
                  <a:pt x="9393" y="3687"/>
                </a:lnTo>
                <a:lnTo>
                  <a:pt x="9393" y="3689"/>
                </a:lnTo>
                <a:lnTo>
                  <a:pt x="9393" y="3691"/>
                </a:lnTo>
                <a:lnTo>
                  <a:pt x="9395" y="3694"/>
                </a:lnTo>
                <a:lnTo>
                  <a:pt x="9397" y="3696"/>
                </a:lnTo>
                <a:lnTo>
                  <a:pt x="9400" y="3696"/>
                </a:lnTo>
                <a:lnTo>
                  <a:pt x="9403" y="3697"/>
                </a:lnTo>
                <a:lnTo>
                  <a:pt x="9410" y="3694"/>
                </a:lnTo>
                <a:lnTo>
                  <a:pt x="9416" y="3689"/>
                </a:lnTo>
                <a:lnTo>
                  <a:pt x="9413" y="3682"/>
                </a:lnTo>
                <a:lnTo>
                  <a:pt x="9410" y="3676"/>
                </a:lnTo>
                <a:close/>
                <a:moveTo>
                  <a:pt x="6234" y="1313"/>
                </a:moveTo>
                <a:lnTo>
                  <a:pt x="6233" y="1303"/>
                </a:lnTo>
                <a:lnTo>
                  <a:pt x="6228" y="1293"/>
                </a:lnTo>
                <a:lnTo>
                  <a:pt x="6225" y="1292"/>
                </a:lnTo>
                <a:lnTo>
                  <a:pt x="6223" y="1292"/>
                </a:lnTo>
                <a:lnTo>
                  <a:pt x="6220" y="1293"/>
                </a:lnTo>
                <a:lnTo>
                  <a:pt x="6217" y="1293"/>
                </a:lnTo>
                <a:lnTo>
                  <a:pt x="6211" y="1297"/>
                </a:lnTo>
                <a:lnTo>
                  <a:pt x="6207" y="1303"/>
                </a:lnTo>
                <a:lnTo>
                  <a:pt x="6206" y="1306"/>
                </a:lnTo>
                <a:lnTo>
                  <a:pt x="6204" y="1310"/>
                </a:lnTo>
                <a:lnTo>
                  <a:pt x="6203" y="1314"/>
                </a:lnTo>
                <a:lnTo>
                  <a:pt x="6203" y="1317"/>
                </a:lnTo>
                <a:lnTo>
                  <a:pt x="6204" y="1321"/>
                </a:lnTo>
                <a:lnTo>
                  <a:pt x="6207" y="1324"/>
                </a:lnTo>
                <a:lnTo>
                  <a:pt x="6210" y="1326"/>
                </a:lnTo>
                <a:lnTo>
                  <a:pt x="6214" y="1329"/>
                </a:lnTo>
                <a:lnTo>
                  <a:pt x="6218" y="1329"/>
                </a:lnTo>
                <a:lnTo>
                  <a:pt x="6221" y="1329"/>
                </a:lnTo>
                <a:lnTo>
                  <a:pt x="6223" y="1327"/>
                </a:lnTo>
                <a:lnTo>
                  <a:pt x="6225" y="1326"/>
                </a:lnTo>
                <a:lnTo>
                  <a:pt x="6230" y="1320"/>
                </a:lnTo>
                <a:lnTo>
                  <a:pt x="6234" y="1313"/>
                </a:lnTo>
                <a:close/>
                <a:moveTo>
                  <a:pt x="8170" y="3912"/>
                </a:moveTo>
                <a:lnTo>
                  <a:pt x="8170" y="3910"/>
                </a:lnTo>
                <a:lnTo>
                  <a:pt x="8169" y="3905"/>
                </a:lnTo>
                <a:lnTo>
                  <a:pt x="8166" y="3903"/>
                </a:lnTo>
                <a:lnTo>
                  <a:pt x="8163" y="3900"/>
                </a:lnTo>
                <a:lnTo>
                  <a:pt x="8155" y="3897"/>
                </a:lnTo>
                <a:lnTo>
                  <a:pt x="8146" y="3897"/>
                </a:lnTo>
                <a:lnTo>
                  <a:pt x="8144" y="3897"/>
                </a:lnTo>
                <a:lnTo>
                  <a:pt x="8139" y="3900"/>
                </a:lnTo>
                <a:lnTo>
                  <a:pt x="8137" y="3903"/>
                </a:lnTo>
                <a:lnTo>
                  <a:pt x="8134" y="3905"/>
                </a:lnTo>
                <a:lnTo>
                  <a:pt x="8132" y="3908"/>
                </a:lnTo>
                <a:lnTo>
                  <a:pt x="8132" y="3911"/>
                </a:lnTo>
                <a:lnTo>
                  <a:pt x="8132" y="3914"/>
                </a:lnTo>
                <a:lnTo>
                  <a:pt x="8134" y="3917"/>
                </a:lnTo>
                <a:lnTo>
                  <a:pt x="8138" y="3921"/>
                </a:lnTo>
                <a:lnTo>
                  <a:pt x="8144" y="3924"/>
                </a:lnTo>
                <a:lnTo>
                  <a:pt x="8152" y="3925"/>
                </a:lnTo>
                <a:lnTo>
                  <a:pt x="8159" y="3924"/>
                </a:lnTo>
                <a:lnTo>
                  <a:pt x="8163" y="3922"/>
                </a:lnTo>
                <a:lnTo>
                  <a:pt x="8166" y="3920"/>
                </a:lnTo>
                <a:lnTo>
                  <a:pt x="8169" y="3917"/>
                </a:lnTo>
                <a:lnTo>
                  <a:pt x="8170" y="3912"/>
                </a:lnTo>
                <a:close/>
                <a:moveTo>
                  <a:pt x="6620" y="2654"/>
                </a:moveTo>
                <a:lnTo>
                  <a:pt x="6618" y="2647"/>
                </a:lnTo>
                <a:lnTo>
                  <a:pt x="6618" y="2640"/>
                </a:lnTo>
                <a:lnTo>
                  <a:pt x="6597" y="2639"/>
                </a:lnTo>
                <a:lnTo>
                  <a:pt x="6576" y="2639"/>
                </a:lnTo>
                <a:lnTo>
                  <a:pt x="6566" y="2637"/>
                </a:lnTo>
                <a:lnTo>
                  <a:pt x="6555" y="2637"/>
                </a:lnTo>
                <a:lnTo>
                  <a:pt x="6551" y="2639"/>
                </a:lnTo>
                <a:lnTo>
                  <a:pt x="6548" y="2640"/>
                </a:lnTo>
                <a:lnTo>
                  <a:pt x="6545" y="2646"/>
                </a:lnTo>
                <a:lnTo>
                  <a:pt x="6545" y="2653"/>
                </a:lnTo>
                <a:lnTo>
                  <a:pt x="6546" y="2659"/>
                </a:lnTo>
                <a:lnTo>
                  <a:pt x="6549" y="2664"/>
                </a:lnTo>
                <a:lnTo>
                  <a:pt x="6553" y="2670"/>
                </a:lnTo>
                <a:lnTo>
                  <a:pt x="6558" y="2673"/>
                </a:lnTo>
                <a:lnTo>
                  <a:pt x="6563" y="2676"/>
                </a:lnTo>
                <a:lnTo>
                  <a:pt x="6569" y="2677"/>
                </a:lnTo>
                <a:lnTo>
                  <a:pt x="6576" y="2677"/>
                </a:lnTo>
                <a:lnTo>
                  <a:pt x="6583" y="2676"/>
                </a:lnTo>
                <a:lnTo>
                  <a:pt x="6601" y="2666"/>
                </a:lnTo>
                <a:lnTo>
                  <a:pt x="6620" y="2654"/>
                </a:lnTo>
                <a:close/>
                <a:moveTo>
                  <a:pt x="8807" y="5687"/>
                </a:moveTo>
                <a:lnTo>
                  <a:pt x="8822" y="5685"/>
                </a:lnTo>
                <a:lnTo>
                  <a:pt x="8836" y="5680"/>
                </a:lnTo>
                <a:lnTo>
                  <a:pt x="8850" y="5675"/>
                </a:lnTo>
                <a:lnTo>
                  <a:pt x="8863" y="5666"/>
                </a:lnTo>
                <a:lnTo>
                  <a:pt x="8869" y="5661"/>
                </a:lnTo>
                <a:lnTo>
                  <a:pt x="8874" y="5655"/>
                </a:lnTo>
                <a:lnTo>
                  <a:pt x="8879" y="5649"/>
                </a:lnTo>
                <a:lnTo>
                  <a:pt x="8884" y="5642"/>
                </a:lnTo>
                <a:lnTo>
                  <a:pt x="8891" y="5625"/>
                </a:lnTo>
                <a:lnTo>
                  <a:pt x="8898" y="5605"/>
                </a:lnTo>
                <a:lnTo>
                  <a:pt x="8903" y="5593"/>
                </a:lnTo>
                <a:lnTo>
                  <a:pt x="8904" y="5580"/>
                </a:lnTo>
                <a:lnTo>
                  <a:pt x="8903" y="5566"/>
                </a:lnTo>
                <a:lnTo>
                  <a:pt x="8900" y="5551"/>
                </a:lnTo>
                <a:lnTo>
                  <a:pt x="8896" y="5537"/>
                </a:lnTo>
                <a:lnTo>
                  <a:pt x="8890" y="5523"/>
                </a:lnTo>
                <a:lnTo>
                  <a:pt x="8881" y="5509"/>
                </a:lnTo>
                <a:lnTo>
                  <a:pt x="8873" y="5495"/>
                </a:lnTo>
                <a:lnTo>
                  <a:pt x="8866" y="5485"/>
                </a:lnTo>
                <a:lnTo>
                  <a:pt x="8857" y="5478"/>
                </a:lnTo>
                <a:lnTo>
                  <a:pt x="8849" y="5474"/>
                </a:lnTo>
                <a:lnTo>
                  <a:pt x="8840" y="5471"/>
                </a:lnTo>
                <a:lnTo>
                  <a:pt x="8833" y="5472"/>
                </a:lnTo>
                <a:lnTo>
                  <a:pt x="8825" y="5475"/>
                </a:lnTo>
                <a:lnTo>
                  <a:pt x="8818" y="5482"/>
                </a:lnTo>
                <a:lnTo>
                  <a:pt x="8812" y="5492"/>
                </a:lnTo>
                <a:lnTo>
                  <a:pt x="8808" y="5499"/>
                </a:lnTo>
                <a:lnTo>
                  <a:pt x="8804" y="5503"/>
                </a:lnTo>
                <a:lnTo>
                  <a:pt x="8799" y="5506"/>
                </a:lnTo>
                <a:lnTo>
                  <a:pt x="8797" y="5505"/>
                </a:lnTo>
                <a:lnTo>
                  <a:pt x="8791" y="5500"/>
                </a:lnTo>
                <a:lnTo>
                  <a:pt x="8787" y="5492"/>
                </a:lnTo>
                <a:lnTo>
                  <a:pt x="8781" y="5482"/>
                </a:lnTo>
                <a:lnTo>
                  <a:pt x="8775" y="5475"/>
                </a:lnTo>
                <a:lnTo>
                  <a:pt x="8771" y="5474"/>
                </a:lnTo>
                <a:lnTo>
                  <a:pt x="8767" y="5475"/>
                </a:lnTo>
                <a:lnTo>
                  <a:pt x="8761" y="5478"/>
                </a:lnTo>
                <a:lnTo>
                  <a:pt x="8756" y="5483"/>
                </a:lnTo>
                <a:lnTo>
                  <a:pt x="8740" y="5500"/>
                </a:lnTo>
                <a:lnTo>
                  <a:pt x="8727" y="5519"/>
                </a:lnTo>
                <a:lnTo>
                  <a:pt x="8723" y="5527"/>
                </a:lnTo>
                <a:lnTo>
                  <a:pt x="8719" y="5537"/>
                </a:lnTo>
                <a:lnTo>
                  <a:pt x="8715" y="5546"/>
                </a:lnTo>
                <a:lnTo>
                  <a:pt x="8712" y="5556"/>
                </a:lnTo>
                <a:lnTo>
                  <a:pt x="8710" y="5566"/>
                </a:lnTo>
                <a:lnTo>
                  <a:pt x="8709" y="5576"/>
                </a:lnTo>
                <a:lnTo>
                  <a:pt x="8709" y="5584"/>
                </a:lnTo>
                <a:lnTo>
                  <a:pt x="8710" y="5594"/>
                </a:lnTo>
                <a:lnTo>
                  <a:pt x="8712" y="5604"/>
                </a:lnTo>
                <a:lnTo>
                  <a:pt x="8716" y="5615"/>
                </a:lnTo>
                <a:lnTo>
                  <a:pt x="8720" y="5625"/>
                </a:lnTo>
                <a:lnTo>
                  <a:pt x="8725" y="5635"/>
                </a:lnTo>
                <a:lnTo>
                  <a:pt x="8732" y="5648"/>
                </a:lnTo>
                <a:lnTo>
                  <a:pt x="8740" y="5658"/>
                </a:lnTo>
                <a:lnTo>
                  <a:pt x="8749" y="5668"/>
                </a:lnTo>
                <a:lnTo>
                  <a:pt x="8758" y="5676"/>
                </a:lnTo>
                <a:lnTo>
                  <a:pt x="8768" y="5682"/>
                </a:lnTo>
                <a:lnTo>
                  <a:pt x="8780" y="5686"/>
                </a:lnTo>
                <a:lnTo>
                  <a:pt x="8792" y="5687"/>
                </a:lnTo>
                <a:lnTo>
                  <a:pt x="8807" y="5687"/>
                </a:lnTo>
                <a:close/>
                <a:moveTo>
                  <a:pt x="10202" y="5568"/>
                </a:moveTo>
                <a:lnTo>
                  <a:pt x="10180" y="5574"/>
                </a:lnTo>
                <a:lnTo>
                  <a:pt x="10162" y="5580"/>
                </a:lnTo>
                <a:lnTo>
                  <a:pt x="10144" y="5588"/>
                </a:lnTo>
                <a:lnTo>
                  <a:pt x="10127" y="5598"/>
                </a:lnTo>
                <a:lnTo>
                  <a:pt x="10118" y="5604"/>
                </a:lnTo>
                <a:lnTo>
                  <a:pt x="10111" y="5610"/>
                </a:lnTo>
                <a:lnTo>
                  <a:pt x="10104" y="5618"/>
                </a:lnTo>
                <a:lnTo>
                  <a:pt x="10097" y="5625"/>
                </a:lnTo>
                <a:lnTo>
                  <a:pt x="10091" y="5635"/>
                </a:lnTo>
                <a:lnTo>
                  <a:pt x="10086" y="5644"/>
                </a:lnTo>
                <a:lnTo>
                  <a:pt x="10081" y="5655"/>
                </a:lnTo>
                <a:lnTo>
                  <a:pt x="10077" y="5666"/>
                </a:lnTo>
                <a:lnTo>
                  <a:pt x="10072" y="5687"/>
                </a:lnTo>
                <a:lnTo>
                  <a:pt x="10067" y="5707"/>
                </a:lnTo>
                <a:lnTo>
                  <a:pt x="10067" y="5717"/>
                </a:lnTo>
                <a:lnTo>
                  <a:pt x="10066" y="5727"/>
                </a:lnTo>
                <a:lnTo>
                  <a:pt x="10067" y="5737"/>
                </a:lnTo>
                <a:lnTo>
                  <a:pt x="10067" y="5746"/>
                </a:lnTo>
                <a:lnTo>
                  <a:pt x="10070" y="5754"/>
                </a:lnTo>
                <a:lnTo>
                  <a:pt x="10073" y="5764"/>
                </a:lnTo>
                <a:lnTo>
                  <a:pt x="10077" y="5772"/>
                </a:lnTo>
                <a:lnTo>
                  <a:pt x="10081" y="5780"/>
                </a:lnTo>
                <a:lnTo>
                  <a:pt x="10087" y="5788"/>
                </a:lnTo>
                <a:lnTo>
                  <a:pt x="10094" y="5797"/>
                </a:lnTo>
                <a:lnTo>
                  <a:pt x="10103" y="5804"/>
                </a:lnTo>
                <a:lnTo>
                  <a:pt x="10111" y="5811"/>
                </a:lnTo>
                <a:lnTo>
                  <a:pt x="10117" y="5835"/>
                </a:lnTo>
                <a:lnTo>
                  <a:pt x="10121" y="5852"/>
                </a:lnTo>
                <a:lnTo>
                  <a:pt x="10124" y="5859"/>
                </a:lnTo>
                <a:lnTo>
                  <a:pt x="10125" y="5863"/>
                </a:lnTo>
                <a:lnTo>
                  <a:pt x="10128" y="5867"/>
                </a:lnTo>
                <a:lnTo>
                  <a:pt x="10131" y="5869"/>
                </a:lnTo>
                <a:lnTo>
                  <a:pt x="10134" y="5870"/>
                </a:lnTo>
                <a:lnTo>
                  <a:pt x="10138" y="5870"/>
                </a:lnTo>
                <a:lnTo>
                  <a:pt x="10142" y="5869"/>
                </a:lnTo>
                <a:lnTo>
                  <a:pt x="10147" y="5867"/>
                </a:lnTo>
                <a:lnTo>
                  <a:pt x="10158" y="5859"/>
                </a:lnTo>
                <a:lnTo>
                  <a:pt x="10173" y="5848"/>
                </a:lnTo>
                <a:lnTo>
                  <a:pt x="10182" y="5852"/>
                </a:lnTo>
                <a:lnTo>
                  <a:pt x="10190" y="5853"/>
                </a:lnTo>
                <a:lnTo>
                  <a:pt x="10199" y="5856"/>
                </a:lnTo>
                <a:lnTo>
                  <a:pt x="10206" y="5856"/>
                </a:lnTo>
                <a:lnTo>
                  <a:pt x="10221" y="5856"/>
                </a:lnTo>
                <a:lnTo>
                  <a:pt x="10237" y="5853"/>
                </a:lnTo>
                <a:lnTo>
                  <a:pt x="10251" y="5848"/>
                </a:lnTo>
                <a:lnTo>
                  <a:pt x="10267" y="5842"/>
                </a:lnTo>
                <a:lnTo>
                  <a:pt x="10279" y="5833"/>
                </a:lnTo>
                <a:lnTo>
                  <a:pt x="10294" y="5825"/>
                </a:lnTo>
                <a:lnTo>
                  <a:pt x="10302" y="5819"/>
                </a:lnTo>
                <a:lnTo>
                  <a:pt x="10310" y="5812"/>
                </a:lnTo>
                <a:lnTo>
                  <a:pt x="10318" y="5804"/>
                </a:lnTo>
                <a:lnTo>
                  <a:pt x="10325" y="5795"/>
                </a:lnTo>
                <a:lnTo>
                  <a:pt x="10332" y="5787"/>
                </a:lnTo>
                <a:lnTo>
                  <a:pt x="10337" y="5778"/>
                </a:lnTo>
                <a:lnTo>
                  <a:pt x="10343" y="5768"/>
                </a:lnTo>
                <a:lnTo>
                  <a:pt x="10347" y="5758"/>
                </a:lnTo>
                <a:lnTo>
                  <a:pt x="10351" y="5747"/>
                </a:lnTo>
                <a:lnTo>
                  <a:pt x="10354" y="5737"/>
                </a:lnTo>
                <a:lnTo>
                  <a:pt x="10357" y="5727"/>
                </a:lnTo>
                <a:lnTo>
                  <a:pt x="10359" y="5717"/>
                </a:lnTo>
                <a:lnTo>
                  <a:pt x="10359" y="5707"/>
                </a:lnTo>
                <a:lnTo>
                  <a:pt x="10359" y="5697"/>
                </a:lnTo>
                <a:lnTo>
                  <a:pt x="10357" y="5689"/>
                </a:lnTo>
                <a:lnTo>
                  <a:pt x="10356" y="5680"/>
                </a:lnTo>
                <a:lnTo>
                  <a:pt x="10351" y="5669"/>
                </a:lnTo>
                <a:lnTo>
                  <a:pt x="10346" y="5659"/>
                </a:lnTo>
                <a:lnTo>
                  <a:pt x="10339" y="5648"/>
                </a:lnTo>
                <a:lnTo>
                  <a:pt x="10330" y="5638"/>
                </a:lnTo>
                <a:lnTo>
                  <a:pt x="10322" y="5628"/>
                </a:lnTo>
                <a:lnTo>
                  <a:pt x="10312" y="5618"/>
                </a:lnTo>
                <a:lnTo>
                  <a:pt x="10302" y="5608"/>
                </a:lnTo>
                <a:lnTo>
                  <a:pt x="10291" y="5600"/>
                </a:lnTo>
                <a:lnTo>
                  <a:pt x="10279" y="5591"/>
                </a:lnTo>
                <a:lnTo>
                  <a:pt x="10268" y="5585"/>
                </a:lnTo>
                <a:lnTo>
                  <a:pt x="10255" y="5578"/>
                </a:lnTo>
                <a:lnTo>
                  <a:pt x="10244" y="5574"/>
                </a:lnTo>
                <a:lnTo>
                  <a:pt x="10233" y="5570"/>
                </a:lnTo>
                <a:lnTo>
                  <a:pt x="10221" y="5568"/>
                </a:lnTo>
                <a:lnTo>
                  <a:pt x="10212" y="5567"/>
                </a:lnTo>
                <a:lnTo>
                  <a:pt x="10202" y="5568"/>
                </a:lnTo>
                <a:close/>
                <a:moveTo>
                  <a:pt x="2791" y="419"/>
                </a:moveTo>
                <a:lnTo>
                  <a:pt x="2805" y="422"/>
                </a:lnTo>
                <a:lnTo>
                  <a:pt x="2820" y="425"/>
                </a:lnTo>
                <a:lnTo>
                  <a:pt x="2836" y="425"/>
                </a:lnTo>
                <a:lnTo>
                  <a:pt x="2851" y="425"/>
                </a:lnTo>
                <a:lnTo>
                  <a:pt x="2867" y="422"/>
                </a:lnTo>
                <a:lnTo>
                  <a:pt x="2881" y="418"/>
                </a:lnTo>
                <a:lnTo>
                  <a:pt x="2895" y="412"/>
                </a:lnTo>
                <a:lnTo>
                  <a:pt x="2909" y="406"/>
                </a:lnTo>
                <a:lnTo>
                  <a:pt x="2924" y="398"/>
                </a:lnTo>
                <a:lnTo>
                  <a:pt x="2936" y="389"/>
                </a:lnTo>
                <a:lnTo>
                  <a:pt x="2948" y="378"/>
                </a:lnTo>
                <a:lnTo>
                  <a:pt x="2957" y="367"/>
                </a:lnTo>
                <a:lnTo>
                  <a:pt x="2967" y="355"/>
                </a:lnTo>
                <a:lnTo>
                  <a:pt x="2976" y="341"/>
                </a:lnTo>
                <a:lnTo>
                  <a:pt x="2983" y="327"/>
                </a:lnTo>
                <a:lnTo>
                  <a:pt x="2987" y="313"/>
                </a:lnTo>
                <a:lnTo>
                  <a:pt x="2991" y="296"/>
                </a:lnTo>
                <a:lnTo>
                  <a:pt x="2994" y="280"/>
                </a:lnTo>
                <a:lnTo>
                  <a:pt x="2994" y="263"/>
                </a:lnTo>
                <a:lnTo>
                  <a:pt x="2993" y="248"/>
                </a:lnTo>
                <a:lnTo>
                  <a:pt x="2990" y="231"/>
                </a:lnTo>
                <a:lnTo>
                  <a:pt x="2987" y="214"/>
                </a:lnTo>
                <a:lnTo>
                  <a:pt x="2981" y="198"/>
                </a:lnTo>
                <a:lnTo>
                  <a:pt x="2974" y="182"/>
                </a:lnTo>
                <a:lnTo>
                  <a:pt x="2967" y="168"/>
                </a:lnTo>
                <a:lnTo>
                  <a:pt x="2959" y="156"/>
                </a:lnTo>
                <a:lnTo>
                  <a:pt x="2949" y="143"/>
                </a:lnTo>
                <a:lnTo>
                  <a:pt x="2939" y="131"/>
                </a:lnTo>
                <a:lnTo>
                  <a:pt x="2928" y="122"/>
                </a:lnTo>
                <a:lnTo>
                  <a:pt x="2915" y="113"/>
                </a:lnTo>
                <a:lnTo>
                  <a:pt x="2902" y="106"/>
                </a:lnTo>
                <a:lnTo>
                  <a:pt x="2890" y="100"/>
                </a:lnTo>
                <a:lnTo>
                  <a:pt x="2874" y="97"/>
                </a:lnTo>
                <a:lnTo>
                  <a:pt x="2858" y="96"/>
                </a:lnTo>
                <a:lnTo>
                  <a:pt x="2842" y="95"/>
                </a:lnTo>
                <a:lnTo>
                  <a:pt x="2826" y="96"/>
                </a:lnTo>
                <a:lnTo>
                  <a:pt x="2810" y="99"/>
                </a:lnTo>
                <a:lnTo>
                  <a:pt x="2796" y="103"/>
                </a:lnTo>
                <a:lnTo>
                  <a:pt x="2781" y="109"/>
                </a:lnTo>
                <a:lnTo>
                  <a:pt x="2767" y="116"/>
                </a:lnTo>
                <a:lnTo>
                  <a:pt x="2754" y="123"/>
                </a:lnTo>
                <a:lnTo>
                  <a:pt x="2741" y="131"/>
                </a:lnTo>
                <a:lnTo>
                  <a:pt x="2730" y="143"/>
                </a:lnTo>
                <a:lnTo>
                  <a:pt x="2719" y="153"/>
                </a:lnTo>
                <a:lnTo>
                  <a:pt x="2709" y="165"/>
                </a:lnTo>
                <a:lnTo>
                  <a:pt x="2702" y="178"/>
                </a:lnTo>
                <a:lnTo>
                  <a:pt x="2695" y="192"/>
                </a:lnTo>
                <a:lnTo>
                  <a:pt x="2690" y="207"/>
                </a:lnTo>
                <a:lnTo>
                  <a:pt x="2686" y="222"/>
                </a:lnTo>
                <a:lnTo>
                  <a:pt x="2685" y="238"/>
                </a:lnTo>
                <a:lnTo>
                  <a:pt x="2683" y="255"/>
                </a:lnTo>
                <a:lnTo>
                  <a:pt x="2685" y="270"/>
                </a:lnTo>
                <a:lnTo>
                  <a:pt x="2687" y="287"/>
                </a:lnTo>
                <a:lnTo>
                  <a:pt x="2692" y="303"/>
                </a:lnTo>
                <a:lnTo>
                  <a:pt x="2697" y="318"/>
                </a:lnTo>
                <a:lnTo>
                  <a:pt x="2703" y="334"/>
                </a:lnTo>
                <a:lnTo>
                  <a:pt x="2711" y="348"/>
                </a:lnTo>
                <a:lnTo>
                  <a:pt x="2720" y="362"/>
                </a:lnTo>
                <a:lnTo>
                  <a:pt x="2730" y="375"/>
                </a:lnTo>
                <a:lnTo>
                  <a:pt x="2740" y="386"/>
                </a:lnTo>
                <a:lnTo>
                  <a:pt x="2751" y="396"/>
                </a:lnTo>
                <a:lnTo>
                  <a:pt x="2764" y="405"/>
                </a:lnTo>
                <a:lnTo>
                  <a:pt x="2777" y="413"/>
                </a:lnTo>
                <a:lnTo>
                  <a:pt x="2791" y="419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94580-5A51-4BF4-B694-00177211461F}"/>
              </a:ext>
            </a:extLst>
          </p:cNvPr>
          <p:cNvSpPr/>
          <p:nvPr/>
        </p:nvSpPr>
        <p:spPr>
          <a:xfrm>
            <a:off x="10026650" y="2610465"/>
            <a:ext cx="2566220" cy="22270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01861-C657-4E29-87E0-E47363216F23}"/>
              </a:ext>
            </a:extLst>
          </p:cNvPr>
          <p:cNvSpPr txBox="1"/>
          <p:nvPr/>
        </p:nvSpPr>
        <p:spPr>
          <a:xfrm>
            <a:off x="878697" y="3716594"/>
            <a:ext cx="8427535" cy="657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46C33D-CA6A-4545-8319-A98B6A9811D6}"/>
              </a:ext>
            </a:extLst>
          </p:cNvPr>
          <p:cNvSpPr txBox="1"/>
          <p:nvPr/>
        </p:nvSpPr>
        <p:spPr>
          <a:xfrm>
            <a:off x="757708" y="2256504"/>
            <a:ext cx="16480155" cy="9880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Edwards, Kate. 2011. </a:t>
            </a:r>
            <a:r>
              <a:rPr lang="en-US" sz="2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 The game localization handbook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2nd ed. Sudbury, Mass: Jones &amp; Bartlett Learning.</a:t>
            </a:r>
            <a:endParaRPr lang="fr-BE" sz="2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/>
            </a:r>
            <a:br>
              <a:rPr lang="fr-B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fr-FR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Fastrez</a:t>
            </a:r>
            <a:r>
              <a:rPr lang="fr-FR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Pierre, et Thibault </a:t>
            </a:r>
            <a:r>
              <a:rPr lang="fr-FR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Philippette</a:t>
            </a:r>
            <a:r>
              <a:rPr lang="fr-FR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2017. « Un modèle pour repenser l’éducation critique aux médias à l’ère du numérique ». </a:t>
            </a:r>
            <a:r>
              <a:rPr lang="en-US" sz="2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Tic &amp;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société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n</a:t>
            </a:r>
            <a:r>
              <a:rPr lang="en-US" sz="2800" baseline="30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Vol. 11, N° 1 (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septembre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): 85‑110.</a:t>
            </a:r>
            <a:endParaRPr lang="fr-BE" sz="2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Gee, James Paul. 2003. </a:t>
            </a:r>
            <a:r>
              <a:rPr lang="en-US" sz="2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What video games have to teach us about learning and literacy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fr-B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1st </a:t>
            </a:r>
            <a:r>
              <a:rPr lang="fr-BE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ed</a:t>
            </a:r>
            <a:r>
              <a:rPr lang="fr-B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New York: </a:t>
            </a:r>
            <a:r>
              <a:rPr lang="fr-BE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Palgrave</a:t>
            </a:r>
            <a:r>
              <a:rPr lang="fr-B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Macmillan.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Krywicki</a:t>
            </a:r>
            <a:r>
              <a:rPr lang="fr-FR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Boris, et Björn-Olav </a:t>
            </a:r>
            <a:r>
              <a:rPr lang="fr-FR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Dozo</a:t>
            </a:r>
            <a:r>
              <a:rPr lang="fr-FR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à paraître. « Les livres de journalistes francophones spécialisés en jeu vidéo : du capital ludique au capital journalistique ».</a:t>
            </a:r>
            <a:endParaRPr lang="fr-BE" sz="2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/>
            </a:r>
            <a:br>
              <a:rPr lang="fr-B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Mandiberg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Stephen. 2015. « Playing (with) the Trace: Localized Culture in Phoenix Wright ». </a:t>
            </a:r>
            <a:r>
              <a:rPr lang="fr-BE" sz="2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Kinephanos</a:t>
            </a:r>
            <a:r>
              <a:rPr lang="fr-BE" sz="2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 : revue d’études des médias et de culture populaire</a:t>
            </a:r>
            <a:r>
              <a:rPr lang="fr-B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2015, volume 5 édition.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Perron, Bernard, et Mark J. P. Wolf, </a:t>
            </a:r>
            <a:r>
              <a:rPr lang="de-DE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éd</a:t>
            </a:r>
            <a:r>
              <a:rPr lang="de-DE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2009. </a:t>
            </a:r>
            <a:r>
              <a:rPr lang="en-US" sz="2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video game theory reader 2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New York: Routledge.</a:t>
            </a:r>
            <a:endParaRPr lang="fr-BE" sz="2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fr-FR" sz="2800" dirty="0">
                <a:effectLst/>
              </a:rPr>
              <a:t> </a:t>
            </a:r>
            <a:r>
              <a:rPr lang="fr-FR" sz="2800" dirty="0">
                <a:effectLst/>
                <a:hlinkClick r:id="rId2"/>
              </a:rPr>
              <a:t>https://doi.org/10.4000/ticetsociete.2266</a:t>
            </a:r>
            <a:r>
              <a:rPr lang="fr-FR" sz="2800" dirty="0">
                <a:effectLst/>
              </a:rPr>
              <a:t>.</a:t>
            </a:r>
          </a:p>
          <a:p>
            <a:endParaRPr lang="en-US" sz="2800" dirty="0">
              <a:effectLst/>
            </a:endParaRPr>
          </a:p>
          <a:p>
            <a:endParaRPr lang="fr-BE" sz="2800" dirty="0">
              <a:effectLst/>
            </a:endParaRPr>
          </a:p>
          <a:p>
            <a:endParaRPr lang="fr-FR" sz="2800" dirty="0">
              <a:effectLst/>
            </a:endParaRPr>
          </a:p>
          <a:p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81527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5">
            <a:extLst>
              <a:ext uri="{FF2B5EF4-FFF2-40B4-BE49-F238E27FC236}">
                <a16:creationId xmlns:a16="http://schemas.microsoft.com/office/drawing/2014/main" id="{D6E6980E-7449-4BCB-B608-B2C2D9B9BC90}"/>
              </a:ext>
            </a:extLst>
          </p:cNvPr>
          <p:cNvSpPr>
            <a:spLocks noEditPoints="1"/>
          </p:cNvSpPr>
          <p:nvPr/>
        </p:nvSpPr>
        <p:spPr bwMode="auto">
          <a:xfrm>
            <a:off x="9183018" y="1097905"/>
            <a:ext cx="9503491" cy="9190683"/>
          </a:xfrm>
          <a:custGeom>
            <a:avLst/>
            <a:gdLst>
              <a:gd name="T0" fmla="*/ 2955 w 4203"/>
              <a:gd name="T1" fmla="*/ 3417 h 4059"/>
              <a:gd name="T2" fmla="*/ 3058 w 4203"/>
              <a:gd name="T3" fmla="*/ 3397 h 4059"/>
              <a:gd name="T4" fmla="*/ 3156 w 4203"/>
              <a:gd name="T5" fmla="*/ 3437 h 4059"/>
              <a:gd name="T6" fmla="*/ 3217 w 4203"/>
              <a:gd name="T7" fmla="*/ 3528 h 4059"/>
              <a:gd name="T8" fmla="*/ 3217 w 4203"/>
              <a:gd name="T9" fmla="*/ 3632 h 4059"/>
              <a:gd name="T10" fmla="*/ 2824 w 4203"/>
              <a:gd name="T11" fmla="*/ 4059 h 4059"/>
              <a:gd name="T12" fmla="*/ 1822 w 4203"/>
              <a:gd name="T13" fmla="*/ 588 h 4059"/>
              <a:gd name="T14" fmla="*/ 1729 w 4203"/>
              <a:gd name="T15" fmla="*/ 588 h 4059"/>
              <a:gd name="T16" fmla="*/ 1400 w 4203"/>
              <a:gd name="T17" fmla="*/ 892 h 4059"/>
              <a:gd name="T18" fmla="*/ 1354 w 4203"/>
              <a:gd name="T19" fmla="*/ 976 h 4059"/>
              <a:gd name="T20" fmla="*/ 1363 w 4203"/>
              <a:gd name="T21" fmla="*/ 1068 h 4059"/>
              <a:gd name="T22" fmla="*/ 1424 w 4203"/>
              <a:gd name="T23" fmla="*/ 1143 h 4059"/>
              <a:gd name="T24" fmla="*/ 1514 w 4203"/>
              <a:gd name="T25" fmla="*/ 1170 h 4059"/>
              <a:gd name="T26" fmla="*/ 1603 w 4203"/>
              <a:gd name="T27" fmla="*/ 1143 h 4059"/>
              <a:gd name="T28" fmla="*/ 1919 w 4203"/>
              <a:gd name="T29" fmla="*/ 820 h 4059"/>
              <a:gd name="T30" fmla="*/ 1937 w 4203"/>
              <a:gd name="T31" fmla="*/ 729 h 4059"/>
              <a:gd name="T32" fmla="*/ 1901 w 4203"/>
              <a:gd name="T33" fmla="*/ 642 h 4059"/>
              <a:gd name="T34" fmla="*/ 14 w 4203"/>
              <a:gd name="T35" fmla="*/ 3360 h 4059"/>
              <a:gd name="T36" fmla="*/ 1 w 4203"/>
              <a:gd name="T37" fmla="*/ 3422 h 4059"/>
              <a:gd name="T38" fmla="*/ 25 w 4203"/>
              <a:gd name="T39" fmla="*/ 3482 h 4059"/>
              <a:gd name="T40" fmla="*/ 81 w 4203"/>
              <a:gd name="T41" fmla="*/ 3519 h 4059"/>
              <a:gd name="T42" fmla="*/ 144 w 4203"/>
              <a:gd name="T43" fmla="*/ 3519 h 4059"/>
              <a:gd name="T44" fmla="*/ 791 w 4203"/>
              <a:gd name="T45" fmla="*/ 2890 h 4059"/>
              <a:gd name="T46" fmla="*/ 822 w 4203"/>
              <a:gd name="T47" fmla="*/ 2832 h 4059"/>
              <a:gd name="T48" fmla="*/ 815 w 4203"/>
              <a:gd name="T49" fmla="*/ 2767 h 4059"/>
              <a:gd name="T50" fmla="*/ 773 w 4203"/>
              <a:gd name="T51" fmla="*/ 2717 h 4059"/>
              <a:gd name="T52" fmla="*/ 712 w 4203"/>
              <a:gd name="T53" fmla="*/ 2698 h 4059"/>
              <a:gd name="T54" fmla="*/ 650 w 4203"/>
              <a:gd name="T55" fmla="*/ 2717 h 4059"/>
              <a:gd name="T56" fmla="*/ 1489 w 4203"/>
              <a:gd name="T57" fmla="*/ 2980 h 4059"/>
              <a:gd name="T58" fmla="*/ 1388 w 4203"/>
              <a:gd name="T59" fmla="*/ 3011 h 4059"/>
              <a:gd name="T60" fmla="*/ 1287 w 4203"/>
              <a:gd name="T61" fmla="*/ 2980 h 4059"/>
              <a:gd name="T62" fmla="*/ 1217 w 4203"/>
              <a:gd name="T63" fmla="*/ 2895 h 4059"/>
              <a:gd name="T64" fmla="*/ 1207 w 4203"/>
              <a:gd name="T65" fmla="*/ 2790 h 4059"/>
              <a:gd name="T66" fmla="*/ 1258 w 4203"/>
              <a:gd name="T67" fmla="*/ 2694 h 4059"/>
              <a:gd name="T68" fmla="*/ 3966 w 4203"/>
              <a:gd name="T69" fmla="*/ 7 h 4059"/>
              <a:gd name="T70" fmla="*/ 4071 w 4203"/>
              <a:gd name="T71" fmla="*/ 7 h 4059"/>
              <a:gd name="T72" fmla="*/ 4162 w 4203"/>
              <a:gd name="T73" fmla="*/ 68 h 4059"/>
              <a:gd name="T74" fmla="*/ 4202 w 4203"/>
              <a:gd name="T75" fmla="*/ 167 h 4059"/>
              <a:gd name="T76" fmla="*/ 4181 w 4203"/>
              <a:gd name="T77" fmla="*/ 271 h 4059"/>
              <a:gd name="T78" fmla="*/ 2743 w 4203"/>
              <a:gd name="T79" fmla="*/ 3258 h 4059"/>
              <a:gd name="T80" fmla="*/ 2671 w 4203"/>
              <a:gd name="T81" fmla="*/ 3288 h 4059"/>
              <a:gd name="T82" fmla="*/ 2594 w 4203"/>
              <a:gd name="T83" fmla="*/ 3273 h 4059"/>
              <a:gd name="T84" fmla="*/ 2538 w 4203"/>
              <a:gd name="T85" fmla="*/ 3216 h 4059"/>
              <a:gd name="T86" fmla="*/ 2523 w 4203"/>
              <a:gd name="T87" fmla="*/ 3140 h 4059"/>
              <a:gd name="T88" fmla="*/ 2552 w 4203"/>
              <a:gd name="T89" fmla="*/ 3068 h 4059"/>
              <a:gd name="T90" fmla="*/ 2822 w 4203"/>
              <a:gd name="T91" fmla="*/ 2811 h 4059"/>
              <a:gd name="T92" fmla="*/ 2899 w 4203"/>
              <a:gd name="T93" fmla="*/ 2804 h 4059"/>
              <a:gd name="T94" fmla="*/ 2969 w 4203"/>
              <a:gd name="T95" fmla="*/ 2841 h 4059"/>
              <a:gd name="T96" fmla="*/ 3006 w 4203"/>
              <a:gd name="T97" fmla="*/ 2910 h 4059"/>
              <a:gd name="T98" fmla="*/ 2998 w 4203"/>
              <a:gd name="T99" fmla="*/ 2987 h 4059"/>
              <a:gd name="T100" fmla="*/ 1562 w 4203"/>
              <a:gd name="T101" fmla="*/ 4059 h 4059"/>
              <a:gd name="T102" fmla="*/ 2307 w 4203"/>
              <a:gd name="T103" fmla="*/ 3335 h 4059"/>
              <a:gd name="T104" fmla="*/ 2384 w 4203"/>
              <a:gd name="T105" fmla="*/ 3335 h 4059"/>
              <a:gd name="T106" fmla="*/ 2451 w 4203"/>
              <a:gd name="T107" fmla="*/ 3379 h 4059"/>
              <a:gd name="T108" fmla="*/ 2481 w 4203"/>
              <a:gd name="T109" fmla="*/ 3453 h 4059"/>
              <a:gd name="T110" fmla="*/ 2466 w 4203"/>
              <a:gd name="T111" fmla="*/ 3531 h 4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03" h="4059">
                <a:moveTo>
                  <a:pt x="2824" y="4059"/>
                </a:moveTo>
                <a:lnTo>
                  <a:pt x="2304" y="4059"/>
                </a:lnTo>
                <a:lnTo>
                  <a:pt x="2910" y="3450"/>
                </a:lnTo>
                <a:lnTo>
                  <a:pt x="2925" y="3437"/>
                </a:lnTo>
                <a:lnTo>
                  <a:pt x="2939" y="3426"/>
                </a:lnTo>
                <a:lnTo>
                  <a:pt x="2955" y="3417"/>
                </a:lnTo>
                <a:lnTo>
                  <a:pt x="2971" y="3410"/>
                </a:lnTo>
                <a:lnTo>
                  <a:pt x="2989" y="3403"/>
                </a:lnTo>
                <a:lnTo>
                  <a:pt x="3005" y="3399"/>
                </a:lnTo>
                <a:lnTo>
                  <a:pt x="3023" y="3397"/>
                </a:lnTo>
                <a:lnTo>
                  <a:pt x="3040" y="3396"/>
                </a:lnTo>
                <a:lnTo>
                  <a:pt x="3058" y="3397"/>
                </a:lnTo>
                <a:lnTo>
                  <a:pt x="3075" y="3399"/>
                </a:lnTo>
                <a:lnTo>
                  <a:pt x="3093" y="3403"/>
                </a:lnTo>
                <a:lnTo>
                  <a:pt x="3109" y="3410"/>
                </a:lnTo>
                <a:lnTo>
                  <a:pt x="3126" y="3417"/>
                </a:lnTo>
                <a:lnTo>
                  <a:pt x="3141" y="3426"/>
                </a:lnTo>
                <a:lnTo>
                  <a:pt x="3156" y="3437"/>
                </a:lnTo>
                <a:lnTo>
                  <a:pt x="3170" y="3450"/>
                </a:lnTo>
                <a:lnTo>
                  <a:pt x="3183" y="3464"/>
                </a:lnTo>
                <a:lnTo>
                  <a:pt x="3194" y="3479"/>
                </a:lnTo>
                <a:lnTo>
                  <a:pt x="3203" y="3494"/>
                </a:lnTo>
                <a:lnTo>
                  <a:pt x="3210" y="3511"/>
                </a:lnTo>
                <a:lnTo>
                  <a:pt x="3217" y="3528"/>
                </a:lnTo>
                <a:lnTo>
                  <a:pt x="3221" y="3545"/>
                </a:lnTo>
                <a:lnTo>
                  <a:pt x="3223" y="3563"/>
                </a:lnTo>
                <a:lnTo>
                  <a:pt x="3224" y="3580"/>
                </a:lnTo>
                <a:lnTo>
                  <a:pt x="3223" y="3598"/>
                </a:lnTo>
                <a:lnTo>
                  <a:pt x="3221" y="3616"/>
                </a:lnTo>
                <a:lnTo>
                  <a:pt x="3217" y="3632"/>
                </a:lnTo>
                <a:lnTo>
                  <a:pt x="3210" y="3650"/>
                </a:lnTo>
                <a:lnTo>
                  <a:pt x="3203" y="3666"/>
                </a:lnTo>
                <a:lnTo>
                  <a:pt x="3194" y="3682"/>
                </a:lnTo>
                <a:lnTo>
                  <a:pt x="3183" y="3696"/>
                </a:lnTo>
                <a:lnTo>
                  <a:pt x="3170" y="3710"/>
                </a:lnTo>
                <a:lnTo>
                  <a:pt x="2824" y="4059"/>
                </a:lnTo>
                <a:close/>
                <a:moveTo>
                  <a:pt x="1890" y="630"/>
                </a:moveTo>
                <a:lnTo>
                  <a:pt x="1877" y="618"/>
                </a:lnTo>
                <a:lnTo>
                  <a:pt x="1865" y="609"/>
                </a:lnTo>
                <a:lnTo>
                  <a:pt x="1850" y="601"/>
                </a:lnTo>
                <a:lnTo>
                  <a:pt x="1836" y="594"/>
                </a:lnTo>
                <a:lnTo>
                  <a:pt x="1822" y="588"/>
                </a:lnTo>
                <a:lnTo>
                  <a:pt x="1806" y="585"/>
                </a:lnTo>
                <a:lnTo>
                  <a:pt x="1791" y="582"/>
                </a:lnTo>
                <a:lnTo>
                  <a:pt x="1775" y="582"/>
                </a:lnTo>
                <a:lnTo>
                  <a:pt x="1760" y="582"/>
                </a:lnTo>
                <a:lnTo>
                  <a:pt x="1744" y="585"/>
                </a:lnTo>
                <a:lnTo>
                  <a:pt x="1729" y="588"/>
                </a:lnTo>
                <a:lnTo>
                  <a:pt x="1714" y="594"/>
                </a:lnTo>
                <a:lnTo>
                  <a:pt x="1700" y="601"/>
                </a:lnTo>
                <a:lnTo>
                  <a:pt x="1686" y="609"/>
                </a:lnTo>
                <a:lnTo>
                  <a:pt x="1673" y="618"/>
                </a:lnTo>
                <a:lnTo>
                  <a:pt x="1661" y="630"/>
                </a:lnTo>
                <a:lnTo>
                  <a:pt x="1400" y="892"/>
                </a:lnTo>
                <a:lnTo>
                  <a:pt x="1388" y="904"/>
                </a:lnTo>
                <a:lnTo>
                  <a:pt x="1378" y="918"/>
                </a:lnTo>
                <a:lnTo>
                  <a:pt x="1371" y="931"/>
                </a:lnTo>
                <a:lnTo>
                  <a:pt x="1363" y="946"/>
                </a:lnTo>
                <a:lnTo>
                  <a:pt x="1358" y="960"/>
                </a:lnTo>
                <a:lnTo>
                  <a:pt x="1354" y="976"/>
                </a:lnTo>
                <a:lnTo>
                  <a:pt x="1352" y="991"/>
                </a:lnTo>
                <a:lnTo>
                  <a:pt x="1352" y="1007"/>
                </a:lnTo>
                <a:lnTo>
                  <a:pt x="1352" y="1022"/>
                </a:lnTo>
                <a:lnTo>
                  <a:pt x="1354" y="1038"/>
                </a:lnTo>
                <a:lnTo>
                  <a:pt x="1358" y="1053"/>
                </a:lnTo>
                <a:lnTo>
                  <a:pt x="1363" y="1068"/>
                </a:lnTo>
                <a:lnTo>
                  <a:pt x="1371" y="1082"/>
                </a:lnTo>
                <a:lnTo>
                  <a:pt x="1378" y="1097"/>
                </a:lnTo>
                <a:lnTo>
                  <a:pt x="1388" y="1109"/>
                </a:lnTo>
                <a:lnTo>
                  <a:pt x="1400" y="1122"/>
                </a:lnTo>
                <a:lnTo>
                  <a:pt x="1412" y="1133"/>
                </a:lnTo>
                <a:lnTo>
                  <a:pt x="1424" y="1143"/>
                </a:lnTo>
                <a:lnTo>
                  <a:pt x="1439" y="1152"/>
                </a:lnTo>
                <a:lnTo>
                  <a:pt x="1453" y="1158"/>
                </a:lnTo>
                <a:lnTo>
                  <a:pt x="1468" y="1163"/>
                </a:lnTo>
                <a:lnTo>
                  <a:pt x="1483" y="1167"/>
                </a:lnTo>
                <a:lnTo>
                  <a:pt x="1499" y="1169"/>
                </a:lnTo>
                <a:lnTo>
                  <a:pt x="1514" y="1170"/>
                </a:lnTo>
                <a:lnTo>
                  <a:pt x="1530" y="1169"/>
                </a:lnTo>
                <a:lnTo>
                  <a:pt x="1545" y="1167"/>
                </a:lnTo>
                <a:lnTo>
                  <a:pt x="1560" y="1163"/>
                </a:lnTo>
                <a:lnTo>
                  <a:pt x="1575" y="1158"/>
                </a:lnTo>
                <a:lnTo>
                  <a:pt x="1589" y="1152"/>
                </a:lnTo>
                <a:lnTo>
                  <a:pt x="1603" y="1143"/>
                </a:lnTo>
                <a:lnTo>
                  <a:pt x="1616" y="1133"/>
                </a:lnTo>
                <a:lnTo>
                  <a:pt x="1629" y="1122"/>
                </a:lnTo>
                <a:lnTo>
                  <a:pt x="1890" y="860"/>
                </a:lnTo>
                <a:lnTo>
                  <a:pt x="1901" y="847"/>
                </a:lnTo>
                <a:lnTo>
                  <a:pt x="1910" y="835"/>
                </a:lnTo>
                <a:lnTo>
                  <a:pt x="1919" y="820"/>
                </a:lnTo>
                <a:lnTo>
                  <a:pt x="1926" y="806"/>
                </a:lnTo>
                <a:lnTo>
                  <a:pt x="1931" y="791"/>
                </a:lnTo>
                <a:lnTo>
                  <a:pt x="1934" y="776"/>
                </a:lnTo>
                <a:lnTo>
                  <a:pt x="1937" y="760"/>
                </a:lnTo>
                <a:lnTo>
                  <a:pt x="1937" y="745"/>
                </a:lnTo>
                <a:lnTo>
                  <a:pt x="1937" y="729"/>
                </a:lnTo>
                <a:lnTo>
                  <a:pt x="1934" y="714"/>
                </a:lnTo>
                <a:lnTo>
                  <a:pt x="1931" y="698"/>
                </a:lnTo>
                <a:lnTo>
                  <a:pt x="1926" y="684"/>
                </a:lnTo>
                <a:lnTo>
                  <a:pt x="1919" y="669"/>
                </a:lnTo>
                <a:lnTo>
                  <a:pt x="1910" y="655"/>
                </a:lnTo>
                <a:lnTo>
                  <a:pt x="1901" y="642"/>
                </a:lnTo>
                <a:lnTo>
                  <a:pt x="1890" y="630"/>
                </a:lnTo>
                <a:close/>
                <a:moveTo>
                  <a:pt x="633" y="2730"/>
                </a:moveTo>
                <a:lnTo>
                  <a:pt x="33" y="3332"/>
                </a:lnTo>
                <a:lnTo>
                  <a:pt x="25" y="3341"/>
                </a:lnTo>
                <a:lnTo>
                  <a:pt x="19" y="3349"/>
                </a:lnTo>
                <a:lnTo>
                  <a:pt x="14" y="3360"/>
                </a:lnTo>
                <a:lnTo>
                  <a:pt x="9" y="3369"/>
                </a:lnTo>
                <a:lnTo>
                  <a:pt x="5" y="3379"/>
                </a:lnTo>
                <a:lnTo>
                  <a:pt x="2" y="3390"/>
                </a:lnTo>
                <a:lnTo>
                  <a:pt x="1" y="3401"/>
                </a:lnTo>
                <a:lnTo>
                  <a:pt x="0" y="3412"/>
                </a:lnTo>
                <a:lnTo>
                  <a:pt x="1" y="3422"/>
                </a:lnTo>
                <a:lnTo>
                  <a:pt x="2" y="3433"/>
                </a:lnTo>
                <a:lnTo>
                  <a:pt x="5" y="3444"/>
                </a:lnTo>
                <a:lnTo>
                  <a:pt x="9" y="3454"/>
                </a:lnTo>
                <a:lnTo>
                  <a:pt x="14" y="3463"/>
                </a:lnTo>
                <a:lnTo>
                  <a:pt x="19" y="3474"/>
                </a:lnTo>
                <a:lnTo>
                  <a:pt x="25" y="3482"/>
                </a:lnTo>
                <a:lnTo>
                  <a:pt x="33" y="3491"/>
                </a:lnTo>
                <a:lnTo>
                  <a:pt x="42" y="3499"/>
                </a:lnTo>
                <a:lnTo>
                  <a:pt x="51" y="3505"/>
                </a:lnTo>
                <a:lnTo>
                  <a:pt x="60" y="3511"/>
                </a:lnTo>
                <a:lnTo>
                  <a:pt x="70" y="3515"/>
                </a:lnTo>
                <a:lnTo>
                  <a:pt x="81" y="3519"/>
                </a:lnTo>
                <a:lnTo>
                  <a:pt x="91" y="3521"/>
                </a:lnTo>
                <a:lnTo>
                  <a:pt x="101" y="3523"/>
                </a:lnTo>
                <a:lnTo>
                  <a:pt x="113" y="3523"/>
                </a:lnTo>
                <a:lnTo>
                  <a:pt x="123" y="3523"/>
                </a:lnTo>
                <a:lnTo>
                  <a:pt x="133" y="3521"/>
                </a:lnTo>
                <a:lnTo>
                  <a:pt x="144" y="3519"/>
                </a:lnTo>
                <a:lnTo>
                  <a:pt x="154" y="3515"/>
                </a:lnTo>
                <a:lnTo>
                  <a:pt x="164" y="3511"/>
                </a:lnTo>
                <a:lnTo>
                  <a:pt x="174" y="3505"/>
                </a:lnTo>
                <a:lnTo>
                  <a:pt x="183" y="3499"/>
                </a:lnTo>
                <a:lnTo>
                  <a:pt x="191" y="3491"/>
                </a:lnTo>
                <a:lnTo>
                  <a:pt x="791" y="2890"/>
                </a:lnTo>
                <a:lnTo>
                  <a:pt x="799" y="2880"/>
                </a:lnTo>
                <a:lnTo>
                  <a:pt x="805" y="2872"/>
                </a:lnTo>
                <a:lnTo>
                  <a:pt x="810" y="2862"/>
                </a:lnTo>
                <a:lnTo>
                  <a:pt x="815" y="2852"/>
                </a:lnTo>
                <a:lnTo>
                  <a:pt x="819" y="2842"/>
                </a:lnTo>
                <a:lnTo>
                  <a:pt x="822" y="2832"/>
                </a:lnTo>
                <a:lnTo>
                  <a:pt x="823" y="2820"/>
                </a:lnTo>
                <a:lnTo>
                  <a:pt x="824" y="2810"/>
                </a:lnTo>
                <a:lnTo>
                  <a:pt x="823" y="2799"/>
                </a:lnTo>
                <a:lnTo>
                  <a:pt x="822" y="2788"/>
                </a:lnTo>
                <a:lnTo>
                  <a:pt x="819" y="2778"/>
                </a:lnTo>
                <a:lnTo>
                  <a:pt x="815" y="2767"/>
                </a:lnTo>
                <a:lnTo>
                  <a:pt x="810" y="2758"/>
                </a:lnTo>
                <a:lnTo>
                  <a:pt x="805" y="2748"/>
                </a:lnTo>
                <a:lnTo>
                  <a:pt x="799" y="2739"/>
                </a:lnTo>
                <a:lnTo>
                  <a:pt x="791" y="2730"/>
                </a:lnTo>
                <a:lnTo>
                  <a:pt x="782" y="2723"/>
                </a:lnTo>
                <a:lnTo>
                  <a:pt x="773" y="2717"/>
                </a:lnTo>
                <a:lnTo>
                  <a:pt x="764" y="2710"/>
                </a:lnTo>
                <a:lnTo>
                  <a:pt x="754" y="2706"/>
                </a:lnTo>
                <a:lnTo>
                  <a:pt x="743" y="2702"/>
                </a:lnTo>
                <a:lnTo>
                  <a:pt x="733" y="2700"/>
                </a:lnTo>
                <a:lnTo>
                  <a:pt x="723" y="2698"/>
                </a:lnTo>
                <a:lnTo>
                  <a:pt x="712" y="2698"/>
                </a:lnTo>
                <a:lnTo>
                  <a:pt x="701" y="2698"/>
                </a:lnTo>
                <a:lnTo>
                  <a:pt x="691" y="2700"/>
                </a:lnTo>
                <a:lnTo>
                  <a:pt x="680" y="2702"/>
                </a:lnTo>
                <a:lnTo>
                  <a:pt x="670" y="2706"/>
                </a:lnTo>
                <a:lnTo>
                  <a:pt x="660" y="2710"/>
                </a:lnTo>
                <a:lnTo>
                  <a:pt x="650" y="2717"/>
                </a:lnTo>
                <a:lnTo>
                  <a:pt x="641" y="2723"/>
                </a:lnTo>
                <a:lnTo>
                  <a:pt x="633" y="2730"/>
                </a:lnTo>
                <a:close/>
                <a:moveTo>
                  <a:pt x="4149" y="316"/>
                </a:moveTo>
                <a:lnTo>
                  <a:pt x="1519" y="2956"/>
                </a:lnTo>
                <a:lnTo>
                  <a:pt x="1505" y="2969"/>
                </a:lnTo>
                <a:lnTo>
                  <a:pt x="1489" y="2980"/>
                </a:lnTo>
                <a:lnTo>
                  <a:pt x="1474" y="2989"/>
                </a:lnTo>
                <a:lnTo>
                  <a:pt x="1457" y="2997"/>
                </a:lnTo>
                <a:lnTo>
                  <a:pt x="1441" y="3002"/>
                </a:lnTo>
                <a:lnTo>
                  <a:pt x="1423" y="3007"/>
                </a:lnTo>
                <a:lnTo>
                  <a:pt x="1406" y="3010"/>
                </a:lnTo>
                <a:lnTo>
                  <a:pt x="1388" y="3011"/>
                </a:lnTo>
                <a:lnTo>
                  <a:pt x="1371" y="3010"/>
                </a:lnTo>
                <a:lnTo>
                  <a:pt x="1353" y="3007"/>
                </a:lnTo>
                <a:lnTo>
                  <a:pt x="1336" y="3002"/>
                </a:lnTo>
                <a:lnTo>
                  <a:pt x="1319" y="2997"/>
                </a:lnTo>
                <a:lnTo>
                  <a:pt x="1303" y="2989"/>
                </a:lnTo>
                <a:lnTo>
                  <a:pt x="1287" y="2980"/>
                </a:lnTo>
                <a:lnTo>
                  <a:pt x="1272" y="2969"/>
                </a:lnTo>
                <a:lnTo>
                  <a:pt x="1258" y="2956"/>
                </a:lnTo>
                <a:lnTo>
                  <a:pt x="1245" y="2942"/>
                </a:lnTo>
                <a:lnTo>
                  <a:pt x="1234" y="2927"/>
                </a:lnTo>
                <a:lnTo>
                  <a:pt x="1225" y="2911"/>
                </a:lnTo>
                <a:lnTo>
                  <a:pt x="1217" y="2895"/>
                </a:lnTo>
                <a:lnTo>
                  <a:pt x="1211" y="2878"/>
                </a:lnTo>
                <a:lnTo>
                  <a:pt x="1207" y="2861"/>
                </a:lnTo>
                <a:lnTo>
                  <a:pt x="1204" y="2843"/>
                </a:lnTo>
                <a:lnTo>
                  <a:pt x="1203" y="2825"/>
                </a:lnTo>
                <a:lnTo>
                  <a:pt x="1204" y="2808"/>
                </a:lnTo>
                <a:lnTo>
                  <a:pt x="1207" y="2790"/>
                </a:lnTo>
                <a:lnTo>
                  <a:pt x="1211" y="2773"/>
                </a:lnTo>
                <a:lnTo>
                  <a:pt x="1217" y="2755"/>
                </a:lnTo>
                <a:lnTo>
                  <a:pt x="1225" y="2738"/>
                </a:lnTo>
                <a:lnTo>
                  <a:pt x="1234" y="2723"/>
                </a:lnTo>
                <a:lnTo>
                  <a:pt x="1245" y="2708"/>
                </a:lnTo>
                <a:lnTo>
                  <a:pt x="1258" y="2694"/>
                </a:lnTo>
                <a:lnTo>
                  <a:pt x="3888" y="54"/>
                </a:lnTo>
                <a:lnTo>
                  <a:pt x="3902" y="42"/>
                </a:lnTo>
                <a:lnTo>
                  <a:pt x="3917" y="30"/>
                </a:lnTo>
                <a:lnTo>
                  <a:pt x="3933" y="21"/>
                </a:lnTo>
                <a:lnTo>
                  <a:pt x="3949" y="14"/>
                </a:lnTo>
                <a:lnTo>
                  <a:pt x="3966" y="7"/>
                </a:lnTo>
                <a:lnTo>
                  <a:pt x="3983" y="3"/>
                </a:lnTo>
                <a:lnTo>
                  <a:pt x="4001" y="0"/>
                </a:lnTo>
                <a:lnTo>
                  <a:pt x="4018" y="0"/>
                </a:lnTo>
                <a:lnTo>
                  <a:pt x="4036" y="0"/>
                </a:lnTo>
                <a:lnTo>
                  <a:pt x="4053" y="3"/>
                </a:lnTo>
                <a:lnTo>
                  <a:pt x="4071" y="7"/>
                </a:lnTo>
                <a:lnTo>
                  <a:pt x="4088" y="14"/>
                </a:lnTo>
                <a:lnTo>
                  <a:pt x="4104" y="21"/>
                </a:lnTo>
                <a:lnTo>
                  <a:pt x="4120" y="30"/>
                </a:lnTo>
                <a:lnTo>
                  <a:pt x="4135" y="42"/>
                </a:lnTo>
                <a:lnTo>
                  <a:pt x="4149" y="54"/>
                </a:lnTo>
                <a:lnTo>
                  <a:pt x="4162" y="68"/>
                </a:lnTo>
                <a:lnTo>
                  <a:pt x="4172" y="83"/>
                </a:lnTo>
                <a:lnTo>
                  <a:pt x="4181" y="99"/>
                </a:lnTo>
                <a:lnTo>
                  <a:pt x="4190" y="115"/>
                </a:lnTo>
                <a:lnTo>
                  <a:pt x="4196" y="133"/>
                </a:lnTo>
                <a:lnTo>
                  <a:pt x="4200" y="149"/>
                </a:lnTo>
                <a:lnTo>
                  <a:pt x="4202" y="167"/>
                </a:lnTo>
                <a:lnTo>
                  <a:pt x="4203" y="185"/>
                </a:lnTo>
                <a:lnTo>
                  <a:pt x="4202" y="203"/>
                </a:lnTo>
                <a:lnTo>
                  <a:pt x="4200" y="221"/>
                </a:lnTo>
                <a:lnTo>
                  <a:pt x="4196" y="237"/>
                </a:lnTo>
                <a:lnTo>
                  <a:pt x="4190" y="255"/>
                </a:lnTo>
                <a:lnTo>
                  <a:pt x="4181" y="271"/>
                </a:lnTo>
                <a:lnTo>
                  <a:pt x="4172" y="287"/>
                </a:lnTo>
                <a:lnTo>
                  <a:pt x="4162" y="301"/>
                </a:lnTo>
                <a:lnTo>
                  <a:pt x="4149" y="316"/>
                </a:lnTo>
                <a:close/>
                <a:moveTo>
                  <a:pt x="2969" y="3033"/>
                </a:moveTo>
                <a:lnTo>
                  <a:pt x="2753" y="3249"/>
                </a:lnTo>
                <a:lnTo>
                  <a:pt x="2743" y="3258"/>
                </a:lnTo>
                <a:lnTo>
                  <a:pt x="2732" y="3267"/>
                </a:lnTo>
                <a:lnTo>
                  <a:pt x="2720" y="3273"/>
                </a:lnTo>
                <a:lnTo>
                  <a:pt x="2708" y="3279"/>
                </a:lnTo>
                <a:lnTo>
                  <a:pt x="2696" y="3283"/>
                </a:lnTo>
                <a:lnTo>
                  <a:pt x="2683" y="3286"/>
                </a:lnTo>
                <a:lnTo>
                  <a:pt x="2671" y="3288"/>
                </a:lnTo>
                <a:lnTo>
                  <a:pt x="2657" y="3288"/>
                </a:lnTo>
                <a:lnTo>
                  <a:pt x="2644" y="3288"/>
                </a:lnTo>
                <a:lnTo>
                  <a:pt x="2632" y="3286"/>
                </a:lnTo>
                <a:lnTo>
                  <a:pt x="2619" y="3283"/>
                </a:lnTo>
                <a:lnTo>
                  <a:pt x="2607" y="3279"/>
                </a:lnTo>
                <a:lnTo>
                  <a:pt x="2594" y="3273"/>
                </a:lnTo>
                <a:lnTo>
                  <a:pt x="2583" y="3267"/>
                </a:lnTo>
                <a:lnTo>
                  <a:pt x="2572" y="3258"/>
                </a:lnTo>
                <a:lnTo>
                  <a:pt x="2561" y="3249"/>
                </a:lnTo>
                <a:lnTo>
                  <a:pt x="2552" y="3239"/>
                </a:lnTo>
                <a:lnTo>
                  <a:pt x="2545" y="3227"/>
                </a:lnTo>
                <a:lnTo>
                  <a:pt x="2538" y="3216"/>
                </a:lnTo>
                <a:lnTo>
                  <a:pt x="2533" y="3204"/>
                </a:lnTo>
                <a:lnTo>
                  <a:pt x="2528" y="3192"/>
                </a:lnTo>
                <a:lnTo>
                  <a:pt x="2525" y="3179"/>
                </a:lnTo>
                <a:lnTo>
                  <a:pt x="2523" y="3166"/>
                </a:lnTo>
                <a:lnTo>
                  <a:pt x="2522" y="3153"/>
                </a:lnTo>
                <a:lnTo>
                  <a:pt x="2523" y="3140"/>
                </a:lnTo>
                <a:lnTo>
                  <a:pt x="2525" y="3127"/>
                </a:lnTo>
                <a:lnTo>
                  <a:pt x="2528" y="3114"/>
                </a:lnTo>
                <a:lnTo>
                  <a:pt x="2533" y="3102"/>
                </a:lnTo>
                <a:lnTo>
                  <a:pt x="2538" y="3091"/>
                </a:lnTo>
                <a:lnTo>
                  <a:pt x="2545" y="3078"/>
                </a:lnTo>
                <a:lnTo>
                  <a:pt x="2552" y="3068"/>
                </a:lnTo>
                <a:lnTo>
                  <a:pt x="2561" y="3057"/>
                </a:lnTo>
                <a:lnTo>
                  <a:pt x="2778" y="2841"/>
                </a:lnTo>
                <a:lnTo>
                  <a:pt x="2788" y="2832"/>
                </a:lnTo>
                <a:lnTo>
                  <a:pt x="2799" y="2823"/>
                </a:lnTo>
                <a:lnTo>
                  <a:pt x="2810" y="2816"/>
                </a:lnTo>
                <a:lnTo>
                  <a:pt x="2822" y="2811"/>
                </a:lnTo>
                <a:lnTo>
                  <a:pt x="2835" y="2807"/>
                </a:lnTo>
                <a:lnTo>
                  <a:pt x="2847" y="2804"/>
                </a:lnTo>
                <a:lnTo>
                  <a:pt x="2861" y="2802"/>
                </a:lnTo>
                <a:lnTo>
                  <a:pt x="2873" y="2801"/>
                </a:lnTo>
                <a:lnTo>
                  <a:pt x="2886" y="2802"/>
                </a:lnTo>
                <a:lnTo>
                  <a:pt x="2899" y="2804"/>
                </a:lnTo>
                <a:lnTo>
                  <a:pt x="2911" y="2807"/>
                </a:lnTo>
                <a:lnTo>
                  <a:pt x="2924" y="2811"/>
                </a:lnTo>
                <a:lnTo>
                  <a:pt x="2936" y="2816"/>
                </a:lnTo>
                <a:lnTo>
                  <a:pt x="2947" y="2823"/>
                </a:lnTo>
                <a:lnTo>
                  <a:pt x="2959" y="2832"/>
                </a:lnTo>
                <a:lnTo>
                  <a:pt x="2969" y="2841"/>
                </a:lnTo>
                <a:lnTo>
                  <a:pt x="2978" y="2851"/>
                </a:lnTo>
                <a:lnTo>
                  <a:pt x="2987" y="2862"/>
                </a:lnTo>
                <a:lnTo>
                  <a:pt x="2993" y="2873"/>
                </a:lnTo>
                <a:lnTo>
                  <a:pt x="2998" y="2885"/>
                </a:lnTo>
                <a:lnTo>
                  <a:pt x="3003" y="2898"/>
                </a:lnTo>
                <a:lnTo>
                  <a:pt x="3006" y="2910"/>
                </a:lnTo>
                <a:lnTo>
                  <a:pt x="3007" y="2924"/>
                </a:lnTo>
                <a:lnTo>
                  <a:pt x="3008" y="2936"/>
                </a:lnTo>
                <a:lnTo>
                  <a:pt x="3007" y="2950"/>
                </a:lnTo>
                <a:lnTo>
                  <a:pt x="3006" y="2962"/>
                </a:lnTo>
                <a:lnTo>
                  <a:pt x="3003" y="2976"/>
                </a:lnTo>
                <a:lnTo>
                  <a:pt x="2998" y="2987"/>
                </a:lnTo>
                <a:lnTo>
                  <a:pt x="2993" y="2999"/>
                </a:lnTo>
                <a:lnTo>
                  <a:pt x="2987" y="3011"/>
                </a:lnTo>
                <a:lnTo>
                  <a:pt x="2978" y="3022"/>
                </a:lnTo>
                <a:lnTo>
                  <a:pt x="2969" y="3033"/>
                </a:lnTo>
                <a:close/>
                <a:moveTo>
                  <a:pt x="1948" y="4059"/>
                </a:moveTo>
                <a:lnTo>
                  <a:pt x="1562" y="4059"/>
                </a:lnTo>
                <a:lnTo>
                  <a:pt x="2249" y="3369"/>
                </a:lnTo>
                <a:lnTo>
                  <a:pt x="2259" y="3360"/>
                </a:lnTo>
                <a:lnTo>
                  <a:pt x="2269" y="3352"/>
                </a:lnTo>
                <a:lnTo>
                  <a:pt x="2282" y="3345"/>
                </a:lnTo>
                <a:lnTo>
                  <a:pt x="2294" y="3339"/>
                </a:lnTo>
                <a:lnTo>
                  <a:pt x="2307" y="3335"/>
                </a:lnTo>
                <a:lnTo>
                  <a:pt x="2319" y="3332"/>
                </a:lnTo>
                <a:lnTo>
                  <a:pt x="2332" y="3330"/>
                </a:lnTo>
                <a:lnTo>
                  <a:pt x="2345" y="3330"/>
                </a:lnTo>
                <a:lnTo>
                  <a:pt x="2358" y="3330"/>
                </a:lnTo>
                <a:lnTo>
                  <a:pt x="2372" y="3332"/>
                </a:lnTo>
                <a:lnTo>
                  <a:pt x="2384" y="3335"/>
                </a:lnTo>
                <a:lnTo>
                  <a:pt x="2396" y="3339"/>
                </a:lnTo>
                <a:lnTo>
                  <a:pt x="2409" y="3345"/>
                </a:lnTo>
                <a:lnTo>
                  <a:pt x="2420" y="3352"/>
                </a:lnTo>
                <a:lnTo>
                  <a:pt x="2431" y="3360"/>
                </a:lnTo>
                <a:lnTo>
                  <a:pt x="2442" y="3369"/>
                </a:lnTo>
                <a:lnTo>
                  <a:pt x="2451" y="3379"/>
                </a:lnTo>
                <a:lnTo>
                  <a:pt x="2459" y="3391"/>
                </a:lnTo>
                <a:lnTo>
                  <a:pt x="2466" y="3402"/>
                </a:lnTo>
                <a:lnTo>
                  <a:pt x="2472" y="3415"/>
                </a:lnTo>
                <a:lnTo>
                  <a:pt x="2476" y="3427"/>
                </a:lnTo>
                <a:lnTo>
                  <a:pt x="2480" y="3441"/>
                </a:lnTo>
                <a:lnTo>
                  <a:pt x="2481" y="3453"/>
                </a:lnTo>
                <a:lnTo>
                  <a:pt x="2482" y="3466"/>
                </a:lnTo>
                <a:lnTo>
                  <a:pt x="2481" y="3480"/>
                </a:lnTo>
                <a:lnTo>
                  <a:pt x="2480" y="3492"/>
                </a:lnTo>
                <a:lnTo>
                  <a:pt x="2476" y="3506"/>
                </a:lnTo>
                <a:lnTo>
                  <a:pt x="2472" y="3518"/>
                </a:lnTo>
                <a:lnTo>
                  <a:pt x="2466" y="3531"/>
                </a:lnTo>
                <a:lnTo>
                  <a:pt x="2459" y="3542"/>
                </a:lnTo>
                <a:lnTo>
                  <a:pt x="2451" y="3553"/>
                </a:lnTo>
                <a:lnTo>
                  <a:pt x="2442" y="3564"/>
                </a:lnTo>
                <a:lnTo>
                  <a:pt x="1948" y="4059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F1480D-65B5-4292-9747-9C1E6071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48" y="0"/>
            <a:ext cx="0" cy="0"/>
          </a:xfrm>
        </p:spPr>
        <p:txBody>
          <a:bodyPr/>
          <a:lstStyle/>
          <a:p>
            <a:endParaRPr lang="fr-BE" sz="13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DEFF2B-0F2F-4602-A77F-071B2344A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748" y="0"/>
            <a:ext cx="0" cy="0"/>
          </a:xfrm>
        </p:spPr>
        <p:txBody>
          <a:bodyPr/>
          <a:lstStyle/>
          <a:p>
            <a:endParaRPr lang="fr-BE" sz="7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ABED88-A16F-468F-94A8-7313827C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4748" y="0"/>
            <a:ext cx="0" cy="0"/>
          </a:xfrm>
        </p:spPr>
        <p:txBody>
          <a:bodyPr/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A2ABF5-641E-41A4-8E75-9D041FDB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748" y="0"/>
            <a:ext cx="0" cy="0"/>
          </a:xfrm>
        </p:spPr>
        <p:txBody>
          <a:bodyPr/>
          <a:lstStyle/>
          <a:p>
            <a:fld id="{6D22F896-40B5-4ADD-8801-0D06FADFA095}" type="slidenum">
              <a:rPr lang="en-US" sz="400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3</a:t>
            </a:fld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AFBA4F2-12B3-42D2-ADA6-CB70AC77B706}"/>
              </a:ext>
            </a:extLst>
          </p:cNvPr>
          <p:cNvSpPr txBox="1">
            <a:spLocks/>
          </p:cNvSpPr>
          <p:nvPr/>
        </p:nvSpPr>
        <p:spPr>
          <a:xfrm>
            <a:off x="671052" y="643591"/>
            <a:ext cx="8610600" cy="1293028"/>
          </a:xfrm>
        </p:spPr>
        <p:txBody>
          <a:bodyPr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sz="5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Plus que du texte !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F8B6173-DE1C-48FC-8767-25E7EA9BB104}"/>
              </a:ext>
            </a:extLst>
          </p:cNvPr>
          <p:cNvSpPr txBox="1">
            <a:spLocks/>
          </p:cNvSpPr>
          <p:nvPr/>
        </p:nvSpPr>
        <p:spPr>
          <a:xfrm>
            <a:off x="2537951" y="2144747"/>
            <a:ext cx="14573251" cy="751840"/>
          </a:xfr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sz="5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Adaptation des éléments d’un jeu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r-BE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B7DCC-A74A-40DB-8C94-A3BA6D532EBD}"/>
              </a:ext>
            </a:extLst>
          </p:cNvPr>
          <p:cNvSpPr/>
          <p:nvPr/>
        </p:nvSpPr>
        <p:spPr>
          <a:xfrm>
            <a:off x="1417566" y="5996953"/>
            <a:ext cx="3343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6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Images</a:t>
            </a:r>
            <a:endParaRPr lang="fr-BE" sz="4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A3B6A-2958-48A4-8BE6-0F2AF19E381E}"/>
              </a:ext>
            </a:extLst>
          </p:cNvPr>
          <p:cNvSpPr/>
          <p:nvPr/>
        </p:nvSpPr>
        <p:spPr>
          <a:xfrm>
            <a:off x="1417566" y="4524623"/>
            <a:ext cx="18309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6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Sons</a:t>
            </a:r>
            <a:endParaRPr lang="fr-BE" sz="4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391D1-BF0E-4EAA-89B8-F8DD491ACE27}"/>
              </a:ext>
            </a:extLst>
          </p:cNvPr>
          <p:cNvSpPr/>
          <p:nvPr/>
        </p:nvSpPr>
        <p:spPr>
          <a:xfrm>
            <a:off x="1417566" y="3183640"/>
            <a:ext cx="24400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6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Textes</a:t>
            </a:r>
            <a:endParaRPr lang="fr-BE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A75A1A-3896-497E-B6F9-3BC914C9F8D7}"/>
              </a:ext>
            </a:extLst>
          </p:cNvPr>
          <p:cNvSpPr/>
          <p:nvPr/>
        </p:nvSpPr>
        <p:spPr>
          <a:xfrm>
            <a:off x="1417566" y="7469283"/>
            <a:ext cx="127137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6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Possibilités d’actions et d’interaction</a:t>
            </a:r>
            <a:endParaRPr lang="fr-BE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002CE-1503-4912-8DD5-7C1905190FE3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08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5424580" y="0"/>
            <a:ext cx="5180375" cy="10288588"/>
          </a:xfrm>
          <a:custGeom>
            <a:avLst/>
            <a:gdLst>
              <a:gd name="T0" fmla="*/ 932 w 2457"/>
              <a:gd name="T1" fmla="*/ 242 h 4552"/>
              <a:gd name="T2" fmla="*/ 1083 w 2457"/>
              <a:gd name="T3" fmla="*/ 622 h 4552"/>
              <a:gd name="T4" fmla="*/ 1189 w 2457"/>
              <a:gd name="T5" fmla="*/ 1022 h 4552"/>
              <a:gd name="T6" fmla="*/ 1245 w 2457"/>
              <a:gd name="T7" fmla="*/ 1437 h 4552"/>
              <a:gd name="T8" fmla="*/ 1252 w 2457"/>
              <a:gd name="T9" fmla="*/ 1863 h 4552"/>
              <a:gd name="T10" fmla="*/ 1213 w 2457"/>
              <a:gd name="T11" fmla="*/ 2246 h 4552"/>
              <a:gd name="T12" fmla="*/ 1158 w 2457"/>
              <a:gd name="T13" fmla="*/ 2523 h 4552"/>
              <a:gd name="T14" fmla="*/ 1082 w 2457"/>
              <a:gd name="T15" fmla="*/ 2790 h 4552"/>
              <a:gd name="T16" fmla="*/ 985 w 2457"/>
              <a:gd name="T17" fmla="*/ 3047 h 4552"/>
              <a:gd name="T18" fmla="*/ 870 w 2457"/>
              <a:gd name="T19" fmla="*/ 3293 h 4552"/>
              <a:gd name="T20" fmla="*/ 737 w 2457"/>
              <a:gd name="T21" fmla="*/ 3528 h 4552"/>
              <a:gd name="T22" fmla="*/ 836 w 2457"/>
              <a:gd name="T23" fmla="*/ 3234 h 4552"/>
              <a:gd name="T24" fmla="*/ 910 w 2457"/>
              <a:gd name="T25" fmla="*/ 2928 h 4552"/>
              <a:gd name="T26" fmla="*/ 959 w 2457"/>
              <a:gd name="T27" fmla="*/ 2571 h 4552"/>
              <a:gd name="T28" fmla="*/ 971 w 2457"/>
              <a:gd name="T29" fmla="*/ 2131 h 4552"/>
              <a:gd name="T30" fmla="*/ 926 w 2457"/>
              <a:gd name="T31" fmla="*/ 1703 h 4552"/>
              <a:gd name="T32" fmla="*/ 832 w 2457"/>
              <a:gd name="T33" fmla="*/ 1291 h 4552"/>
              <a:gd name="T34" fmla="*/ 689 w 2457"/>
              <a:gd name="T35" fmla="*/ 896 h 4552"/>
              <a:gd name="T36" fmla="*/ 500 w 2457"/>
              <a:gd name="T37" fmla="*/ 525 h 4552"/>
              <a:gd name="T38" fmla="*/ 226 w 2457"/>
              <a:gd name="T39" fmla="*/ 125 h 4552"/>
              <a:gd name="T40" fmla="*/ 1846 w 2457"/>
              <a:gd name="T41" fmla="*/ 103 h 4552"/>
              <a:gd name="T42" fmla="*/ 1941 w 2457"/>
              <a:gd name="T43" fmla="*/ 420 h 4552"/>
              <a:gd name="T44" fmla="*/ 2008 w 2457"/>
              <a:gd name="T45" fmla="*/ 746 h 4552"/>
              <a:gd name="T46" fmla="*/ 2044 w 2457"/>
              <a:gd name="T47" fmla="*/ 1081 h 4552"/>
              <a:gd name="T48" fmla="*/ 2049 w 2457"/>
              <a:gd name="T49" fmla="*/ 1423 h 4552"/>
              <a:gd name="T50" fmla="*/ 2021 w 2457"/>
              <a:gd name="T51" fmla="*/ 1771 h 4552"/>
              <a:gd name="T52" fmla="*/ 1864 w 2457"/>
              <a:gd name="T53" fmla="*/ 2451 h 4552"/>
              <a:gd name="T54" fmla="*/ 1590 w 2457"/>
              <a:gd name="T55" fmla="*/ 3070 h 4552"/>
              <a:gd name="T56" fmla="*/ 1212 w 2457"/>
              <a:gd name="T57" fmla="*/ 3617 h 4552"/>
              <a:gd name="T58" fmla="*/ 743 w 2457"/>
              <a:gd name="T59" fmla="*/ 4081 h 4552"/>
              <a:gd name="T60" fmla="*/ 199 w 2457"/>
              <a:gd name="T61" fmla="*/ 4451 h 4552"/>
              <a:gd name="T62" fmla="*/ 199 w 2457"/>
              <a:gd name="T63" fmla="*/ 4386 h 4552"/>
              <a:gd name="T64" fmla="*/ 559 w 2457"/>
              <a:gd name="T65" fmla="*/ 4016 h 4552"/>
              <a:gd name="T66" fmla="*/ 864 w 2457"/>
              <a:gd name="T67" fmla="*/ 3595 h 4552"/>
              <a:gd name="T68" fmla="*/ 1105 w 2457"/>
              <a:gd name="T69" fmla="*/ 3128 h 4552"/>
              <a:gd name="T70" fmla="*/ 1279 w 2457"/>
              <a:gd name="T71" fmla="*/ 2620 h 4552"/>
              <a:gd name="T72" fmla="*/ 1376 w 2457"/>
              <a:gd name="T73" fmla="*/ 2097 h 4552"/>
              <a:gd name="T74" fmla="*/ 1398 w 2457"/>
              <a:gd name="T75" fmla="*/ 1665 h 4552"/>
              <a:gd name="T76" fmla="*/ 1369 w 2457"/>
              <a:gd name="T77" fmla="*/ 1241 h 4552"/>
              <a:gd name="T78" fmla="*/ 1292 w 2457"/>
              <a:gd name="T79" fmla="*/ 830 h 4552"/>
              <a:gd name="T80" fmla="*/ 1168 w 2457"/>
              <a:gd name="T81" fmla="*/ 436 h 4552"/>
              <a:gd name="T82" fmla="*/ 1002 w 2457"/>
              <a:gd name="T83" fmla="*/ 61 h 4552"/>
              <a:gd name="T84" fmla="*/ 793 w 2457"/>
              <a:gd name="T85" fmla="*/ 4464 h 4552"/>
              <a:gd name="T86" fmla="*/ 1029 w 2457"/>
              <a:gd name="T87" fmla="*/ 4272 h 4552"/>
              <a:gd name="T88" fmla="*/ 1252 w 2457"/>
              <a:gd name="T89" fmla="*/ 4060 h 4552"/>
              <a:gd name="T90" fmla="*/ 1524 w 2457"/>
              <a:gd name="T91" fmla="*/ 3743 h 4552"/>
              <a:gd name="T92" fmla="*/ 1774 w 2457"/>
              <a:gd name="T93" fmla="*/ 3373 h 4552"/>
              <a:gd name="T94" fmla="*/ 1984 w 2457"/>
              <a:gd name="T95" fmla="*/ 2971 h 4552"/>
              <a:gd name="T96" fmla="*/ 2147 w 2457"/>
              <a:gd name="T97" fmla="*/ 2539 h 4552"/>
              <a:gd name="T98" fmla="*/ 2262 w 2457"/>
              <a:gd name="T99" fmla="*/ 2079 h 4552"/>
              <a:gd name="T100" fmla="*/ 2320 w 2457"/>
              <a:gd name="T101" fmla="*/ 1668 h 4552"/>
              <a:gd name="T102" fmla="*/ 2336 w 2457"/>
              <a:gd name="T103" fmla="*/ 1327 h 4552"/>
              <a:gd name="T104" fmla="*/ 2322 w 2457"/>
              <a:gd name="T105" fmla="*/ 991 h 4552"/>
              <a:gd name="T106" fmla="*/ 2374 w 2457"/>
              <a:gd name="T107" fmla="*/ 1170 h 4552"/>
              <a:gd name="T108" fmla="*/ 2423 w 2457"/>
              <a:gd name="T109" fmla="*/ 1458 h 4552"/>
              <a:gd name="T110" fmla="*/ 2451 w 2457"/>
              <a:gd name="T111" fmla="*/ 1753 h 4552"/>
              <a:gd name="T112" fmla="*/ 2456 w 2457"/>
              <a:gd name="T113" fmla="*/ 2053 h 4552"/>
              <a:gd name="T114" fmla="*/ 2440 w 2457"/>
              <a:gd name="T115" fmla="*/ 2358 h 4552"/>
              <a:gd name="T116" fmla="*/ 2388 w 2457"/>
              <a:gd name="T117" fmla="*/ 2731 h 4552"/>
              <a:gd name="T118" fmla="*/ 2285 w 2457"/>
              <a:gd name="T119" fmla="*/ 3155 h 4552"/>
              <a:gd name="T120" fmla="*/ 2141 w 2457"/>
              <a:gd name="T121" fmla="*/ 3557 h 4552"/>
              <a:gd name="T122" fmla="*/ 1959 w 2457"/>
              <a:gd name="T123" fmla="*/ 3933 h 4552"/>
              <a:gd name="T124" fmla="*/ 1741 w 2457"/>
              <a:gd name="T125" fmla="*/ 4283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57" h="4552">
                <a:moveTo>
                  <a:pt x="123" y="0"/>
                </a:moveTo>
                <a:lnTo>
                  <a:pt x="807" y="0"/>
                </a:lnTo>
                <a:lnTo>
                  <a:pt x="840" y="60"/>
                </a:lnTo>
                <a:lnTo>
                  <a:pt x="872" y="120"/>
                </a:lnTo>
                <a:lnTo>
                  <a:pt x="902" y="181"/>
                </a:lnTo>
                <a:lnTo>
                  <a:pt x="932" y="242"/>
                </a:lnTo>
                <a:lnTo>
                  <a:pt x="959" y="304"/>
                </a:lnTo>
                <a:lnTo>
                  <a:pt x="987" y="366"/>
                </a:lnTo>
                <a:lnTo>
                  <a:pt x="1013" y="430"/>
                </a:lnTo>
                <a:lnTo>
                  <a:pt x="1038" y="493"/>
                </a:lnTo>
                <a:lnTo>
                  <a:pt x="1060" y="557"/>
                </a:lnTo>
                <a:lnTo>
                  <a:pt x="1083" y="622"/>
                </a:lnTo>
                <a:lnTo>
                  <a:pt x="1103" y="687"/>
                </a:lnTo>
                <a:lnTo>
                  <a:pt x="1123" y="754"/>
                </a:lnTo>
                <a:lnTo>
                  <a:pt x="1142" y="820"/>
                </a:lnTo>
                <a:lnTo>
                  <a:pt x="1158" y="887"/>
                </a:lnTo>
                <a:lnTo>
                  <a:pt x="1174" y="954"/>
                </a:lnTo>
                <a:lnTo>
                  <a:pt x="1189" y="1022"/>
                </a:lnTo>
                <a:lnTo>
                  <a:pt x="1201" y="1091"/>
                </a:lnTo>
                <a:lnTo>
                  <a:pt x="1213" y="1159"/>
                </a:lnTo>
                <a:lnTo>
                  <a:pt x="1223" y="1228"/>
                </a:lnTo>
                <a:lnTo>
                  <a:pt x="1232" y="1297"/>
                </a:lnTo>
                <a:lnTo>
                  <a:pt x="1239" y="1366"/>
                </a:lnTo>
                <a:lnTo>
                  <a:pt x="1245" y="1437"/>
                </a:lnTo>
                <a:lnTo>
                  <a:pt x="1251" y="1507"/>
                </a:lnTo>
                <a:lnTo>
                  <a:pt x="1254" y="1577"/>
                </a:lnTo>
                <a:lnTo>
                  <a:pt x="1256" y="1649"/>
                </a:lnTo>
                <a:lnTo>
                  <a:pt x="1256" y="1720"/>
                </a:lnTo>
                <a:lnTo>
                  <a:pt x="1255" y="1791"/>
                </a:lnTo>
                <a:lnTo>
                  <a:pt x="1252" y="1863"/>
                </a:lnTo>
                <a:lnTo>
                  <a:pt x="1248" y="1935"/>
                </a:lnTo>
                <a:lnTo>
                  <a:pt x="1242" y="2007"/>
                </a:lnTo>
                <a:lnTo>
                  <a:pt x="1235" y="2080"/>
                </a:lnTo>
                <a:lnTo>
                  <a:pt x="1226" y="2152"/>
                </a:lnTo>
                <a:lnTo>
                  <a:pt x="1220" y="2198"/>
                </a:lnTo>
                <a:lnTo>
                  <a:pt x="1213" y="2246"/>
                </a:lnTo>
                <a:lnTo>
                  <a:pt x="1205" y="2293"/>
                </a:lnTo>
                <a:lnTo>
                  <a:pt x="1197" y="2339"/>
                </a:lnTo>
                <a:lnTo>
                  <a:pt x="1188" y="2386"/>
                </a:lnTo>
                <a:lnTo>
                  <a:pt x="1179" y="2431"/>
                </a:lnTo>
                <a:lnTo>
                  <a:pt x="1168" y="2478"/>
                </a:lnTo>
                <a:lnTo>
                  <a:pt x="1158" y="2523"/>
                </a:lnTo>
                <a:lnTo>
                  <a:pt x="1147" y="2567"/>
                </a:lnTo>
                <a:lnTo>
                  <a:pt x="1134" y="2613"/>
                </a:lnTo>
                <a:lnTo>
                  <a:pt x="1122" y="2657"/>
                </a:lnTo>
                <a:lnTo>
                  <a:pt x="1109" y="2702"/>
                </a:lnTo>
                <a:lnTo>
                  <a:pt x="1095" y="2746"/>
                </a:lnTo>
                <a:lnTo>
                  <a:pt x="1082" y="2790"/>
                </a:lnTo>
                <a:lnTo>
                  <a:pt x="1066" y="2833"/>
                </a:lnTo>
                <a:lnTo>
                  <a:pt x="1052" y="2876"/>
                </a:lnTo>
                <a:lnTo>
                  <a:pt x="1035" y="2920"/>
                </a:lnTo>
                <a:lnTo>
                  <a:pt x="1019" y="2962"/>
                </a:lnTo>
                <a:lnTo>
                  <a:pt x="1003" y="3005"/>
                </a:lnTo>
                <a:lnTo>
                  <a:pt x="985" y="3047"/>
                </a:lnTo>
                <a:lnTo>
                  <a:pt x="968" y="3088"/>
                </a:lnTo>
                <a:lnTo>
                  <a:pt x="949" y="3130"/>
                </a:lnTo>
                <a:lnTo>
                  <a:pt x="929" y="3171"/>
                </a:lnTo>
                <a:lnTo>
                  <a:pt x="911" y="3212"/>
                </a:lnTo>
                <a:lnTo>
                  <a:pt x="890" y="3253"/>
                </a:lnTo>
                <a:lnTo>
                  <a:pt x="870" y="3293"/>
                </a:lnTo>
                <a:lnTo>
                  <a:pt x="849" y="3332"/>
                </a:lnTo>
                <a:lnTo>
                  <a:pt x="828" y="3373"/>
                </a:lnTo>
                <a:lnTo>
                  <a:pt x="806" y="3412"/>
                </a:lnTo>
                <a:lnTo>
                  <a:pt x="783" y="3450"/>
                </a:lnTo>
                <a:lnTo>
                  <a:pt x="761" y="3489"/>
                </a:lnTo>
                <a:lnTo>
                  <a:pt x="737" y="3528"/>
                </a:lnTo>
                <a:lnTo>
                  <a:pt x="755" y="3479"/>
                </a:lnTo>
                <a:lnTo>
                  <a:pt x="773" y="3430"/>
                </a:lnTo>
                <a:lnTo>
                  <a:pt x="789" y="3382"/>
                </a:lnTo>
                <a:lnTo>
                  <a:pt x="806" y="3333"/>
                </a:lnTo>
                <a:lnTo>
                  <a:pt x="821" y="3284"/>
                </a:lnTo>
                <a:lnTo>
                  <a:pt x="836" y="3234"/>
                </a:lnTo>
                <a:lnTo>
                  <a:pt x="850" y="3183"/>
                </a:lnTo>
                <a:lnTo>
                  <a:pt x="864" y="3133"/>
                </a:lnTo>
                <a:lnTo>
                  <a:pt x="876" y="3082"/>
                </a:lnTo>
                <a:lnTo>
                  <a:pt x="888" y="3032"/>
                </a:lnTo>
                <a:lnTo>
                  <a:pt x="900" y="2980"/>
                </a:lnTo>
                <a:lnTo>
                  <a:pt x="910" y="2928"/>
                </a:lnTo>
                <a:lnTo>
                  <a:pt x="919" y="2876"/>
                </a:lnTo>
                <a:lnTo>
                  <a:pt x="928" y="2824"/>
                </a:lnTo>
                <a:lnTo>
                  <a:pt x="936" y="2771"/>
                </a:lnTo>
                <a:lnTo>
                  <a:pt x="944" y="2718"/>
                </a:lnTo>
                <a:lnTo>
                  <a:pt x="952" y="2644"/>
                </a:lnTo>
                <a:lnTo>
                  <a:pt x="959" y="2571"/>
                </a:lnTo>
                <a:lnTo>
                  <a:pt x="965" y="2496"/>
                </a:lnTo>
                <a:lnTo>
                  <a:pt x="970" y="2423"/>
                </a:lnTo>
                <a:lnTo>
                  <a:pt x="972" y="2349"/>
                </a:lnTo>
                <a:lnTo>
                  <a:pt x="973" y="2277"/>
                </a:lnTo>
                <a:lnTo>
                  <a:pt x="973" y="2204"/>
                </a:lnTo>
                <a:lnTo>
                  <a:pt x="971" y="2131"/>
                </a:lnTo>
                <a:lnTo>
                  <a:pt x="967" y="2059"/>
                </a:lnTo>
                <a:lnTo>
                  <a:pt x="961" y="1988"/>
                </a:lnTo>
                <a:lnTo>
                  <a:pt x="955" y="1916"/>
                </a:lnTo>
                <a:lnTo>
                  <a:pt x="947" y="1845"/>
                </a:lnTo>
                <a:lnTo>
                  <a:pt x="938" y="1774"/>
                </a:lnTo>
                <a:lnTo>
                  <a:pt x="926" y="1703"/>
                </a:lnTo>
                <a:lnTo>
                  <a:pt x="914" y="1634"/>
                </a:lnTo>
                <a:lnTo>
                  <a:pt x="901" y="1564"/>
                </a:lnTo>
                <a:lnTo>
                  <a:pt x="885" y="1495"/>
                </a:lnTo>
                <a:lnTo>
                  <a:pt x="869" y="1426"/>
                </a:lnTo>
                <a:lnTo>
                  <a:pt x="851" y="1358"/>
                </a:lnTo>
                <a:lnTo>
                  <a:pt x="832" y="1291"/>
                </a:lnTo>
                <a:lnTo>
                  <a:pt x="811" y="1224"/>
                </a:lnTo>
                <a:lnTo>
                  <a:pt x="789" y="1157"/>
                </a:lnTo>
                <a:lnTo>
                  <a:pt x="766" y="1092"/>
                </a:lnTo>
                <a:lnTo>
                  <a:pt x="741" y="1025"/>
                </a:lnTo>
                <a:lnTo>
                  <a:pt x="715" y="961"/>
                </a:lnTo>
                <a:lnTo>
                  <a:pt x="689" y="896"/>
                </a:lnTo>
                <a:lnTo>
                  <a:pt x="660" y="833"/>
                </a:lnTo>
                <a:lnTo>
                  <a:pt x="631" y="770"/>
                </a:lnTo>
                <a:lnTo>
                  <a:pt x="600" y="708"/>
                </a:lnTo>
                <a:lnTo>
                  <a:pt x="568" y="646"/>
                </a:lnTo>
                <a:lnTo>
                  <a:pt x="534" y="585"/>
                </a:lnTo>
                <a:lnTo>
                  <a:pt x="500" y="525"/>
                </a:lnTo>
                <a:lnTo>
                  <a:pt x="458" y="456"/>
                </a:lnTo>
                <a:lnTo>
                  <a:pt x="415" y="388"/>
                </a:lnTo>
                <a:lnTo>
                  <a:pt x="371" y="319"/>
                </a:lnTo>
                <a:lnTo>
                  <a:pt x="323" y="253"/>
                </a:lnTo>
                <a:lnTo>
                  <a:pt x="276" y="188"/>
                </a:lnTo>
                <a:lnTo>
                  <a:pt x="226" y="125"/>
                </a:lnTo>
                <a:lnTo>
                  <a:pt x="175" y="62"/>
                </a:lnTo>
                <a:lnTo>
                  <a:pt x="123" y="0"/>
                </a:lnTo>
                <a:close/>
                <a:moveTo>
                  <a:pt x="970" y="0"/>
                </a:moveTo>
                <a:lnTo>
                  <a:pt x="1808" y="0"/>
                </a:lnTo>
                <a:lnTo>
                  <a:pt x="1827" y="52"/>
                </a:lnTo>
                <a:lnTo>
                  <a:pt x="1846" y="103"/>
                </a:lnTo>
                <a:lnTo>
                  <a:pt x="1863" y="155"/>
                </a:lnTo>
                <a:lnTo>
                  <a:pt x="1881" y="208"/>
                </a:lnTo>
                <a:lnTo>
                  <a:pt x="1897" y="260"/>
                </a:lnTo>
                <a:lnTo>
                  <a:pt x="1913" y="313"/>
                </a:lnTo>
                <a:lnTo>
                  <a:pt x="1928" y="366"/>
                </a:lnTo>
                <a:lnTo>
                  <a:pt x="1941" y="420"/>
                </a:lnTo>
                <a:lnTo>
                  <a:pt x="1955" y="473"/>
                </a:lnTo>
                <a:lnTo>
                  <a:pt x="1967" y="527"/>
                </a:lnTo>
                <a:lnTo>
                  <a:pt x="1978" y="582"/>
                </a:lnTo>
                <a:lnTo>
                  <a:pt x="1990" y="636"/>
                </a:lnTo>
                <a:lnTo>
                  <a:pt x="1999" y="692"/>
                </a:lnTo>
                <a:lnTo>
                  <a:pt x="2008" y="746"/>
                </a:lnTo>
                <a:lnTo>
                  <a:pt x="2016" y="801"/>
                </a:lnTo>
                <a:lnTo>
                  <a:pt x="2024" y="857"/>
                </a:lnTo>
                <a:lnTo>
                  <a:pt x="2030" y="913"/>
                </a:lnTo>
                <a:lnTo>
                  <a:pt x="2036" y="969"/>
                </a:lnTo>
                <a:lnTo>
                  <a:pt x="2041" y="1025"/>
                </a:lnTo>
                <a:lnTo>
                  <a:pt x="2044" y="1081"/>
                </a:lnTo>
                <a:lnTo>
                  <a:pt x="2047" y="1138"/>
                </a:lnTo>
                <a:lnTo>
                  <a:pt x="2049" y="1195"/>
                </a:lnTo>
                <a:lnTo>
                  <a:pt x="2050" y="1252"/>
                </a:lnTo>
                <a:lnTo>
                  <a:pt x="2051" y="1309"/>
                </a:lnTo>
                <a:lnTo>
                  <a:pt x="2050" y="1366"/>
                </a:lnTo>
                <a:lnTo>
                  <a:pt x="2049" y="1423"/>
                </a:lnTo>
                <a:lnTo>
                  <a:pt x="2046" y="1481"/>
                </a:lnTo>
                <a:lnTo>
                  <a:pt x="2043" y="1539"/>
                </a:lnTo>
                <a:lnTo>
                  <a:pt x="2039" y="1597"/>
                </a:lnTo>
                <a:lnTo>
                  <a:pt x="2034" y="1655"/>
                </a:lnTo>
                <a:lnTo>
                  <a:pt x="2028" y="1713"/>
                </a:lnTo>
                <a:lnTo>
                  <a:pt x="2021" y="1771"/>
                </a:lnTo>
                <a:lnTo>
                  <a:pt x="2003" y="1888"/>
                </a:lnTo>
                <a:lnTo>
                  <a:pt x="1983" y="2003"/>
                </a:lnTo>
                <a:lnTo>
                  <a:pt x="1958" y="2118"/>
                </a:lnTo>
                <a:lnTo>
                  <a:pt x="1930" y="2231"/>
                </a:lnTo>
                <a:lnTo>
                  <a:pt x="1899" y="2341"/>
                </a:lnTo>
                <a:lnTo>
                  <a:pt x="1864" y="2451"/>
                </a:lnTo>
                <a:lnTo>
                  <a:pt x="1827" y="2558"/>
                </a:lnTo>
                <a:lnTo>
                  <a:pt x="1786" y="2665"/>
                </a:lnTo>
                <a:lnTo>
                  <a:pt x="1742" y="2769"/>
                </a:lnTo>
                <a:lnTo>
                  <a:pt x="1694" y="2871"/>
                </a:lnTo>
                <a:lnTo>
                  <a:pt x="1644" y="2972"/>
                </a:lnTo>
                <a:lnTo>
                  <a:pt x="1590" y="3070"/>
                </a:lnTo>
                <a:lnTo>
                  <a:pt x="1534" y="3166"/>
                </a:lnTo>
                <a:lnTo>
                  <a:pt x="1475" y="3261"/>
                </a:lnTo>
                <a:lnTo>
                  <a:pt x="1413" y="3353"/>
                </a:lnTo>
                <a:lnTo>
                  <a:pt x="1348" y="3443"/>
                </a:lnTo>
                <a:lnTo>
                  <a:pt x="1282" y="3531"/>
                </a:lnTo>
                <a:lnTo>
                  <a:pt x="1212" y="3617"/>
                </a:lnTo>
                <a:lnTo>
                  <a:pt x="1139" y="3700"/>
                </a:lnTo>
                <a:lnTo>
                  <a:pt x="1064" y="3781"/>
                </a:lnTo>
                <a:lnTo>
                  <a:pt x="987" y="3860"/>
                </a:lnTo>
                <a:lnTo>
                  <a:pt x="908" y="3936"/>
                </a:lnTo>
                <a:lnTo>
                  <a:pt x="827" y="4010"/>
                </a:lnTo>
                <a:lnTo>
                  <a:pt x="743" y="4081"/>
                </a:lnTo>
                <a:lnTo>
                  <a:pt x="657" y="4150"/>
                </a:lnTo>
                <a:lnTo>
                  <a:pt x="569" y="4215"/>
                </a:lnTo>
                <a:lnTo>
                  <a:pt x="480" y="4278"/>
                </a:lnTo>
                <a:lnTo>
                  <a:pt x="387" y="4339"/>
                </a:lnTo>
                <a:lnTo>
                  <a:pt x="293" y="4397"/>
                </a:lnTo>
                <a:lnTo>
                  <a:pt x="199" y="4451"/>
                </a:lnTo>
                <a:lnTo>
                  <a:pt x="101" y="4503"/>
                </a:lnTo>
                <a:lnTo>
                  <a:pt x="3" y="4552"/>
                </a:lnTo>
                <a:lnTo>
                  <a:pt x="0" y="4552"/>
                </a:lnTo>
                <a:lnTo>
                  <a:pt x="68" y="4498"/>
                </a:lnTo>
                <a:lnTo>
                  <a:pt x="134" y="4443"/>
                </a:lnTo>
                <a:lnTo>
                  <a:pt x="199" y="4386"/>
                </a:lnTo>
                <a:lnTo>
                  <a:pt x="262" y="4329"/>
                </a:lnTo>
                <a:lnTo>
                  <a:pt x="324" y="4270"/>
                </a:lnTo>
                <a:lnTo>
                  <a:pt x="385" y="4209"/>
                </a:lnTo>
                <a:lnTo>
                  <a:pt x="445" y="4146"/>
                </a:lnTo>
                <a:lnTo>
                  <a:pt x="502" y="4082"/>
                </a:lnTo>
                <a:lnTo>
                  <a:pt x="559" y="4016"/>
                </a:lnTo>
                <a:lnTo>
                  <a:pt x="613" y="3949"/>
                </a:lnTo>
                <a:lnTo>
                  <a:pt x="666" y="3881"/>
                </a:lnTo>
                <a:lnTo>
                  <a:pt x="718" y="3812"/>
                </a:lnTo>
                <a:lnTo>
                  <a:pt x="768" y="3741"/>
                </a:lnTo>
                <a:lnTo>
                  <a:pt x="816" y="3668"/>
                </a:lnTo>
                <a:lnTo>
                  <a:pt x="864" y="3595"/>
                </a:lnTo>
                <a:lnTo>
                  <a:pt x="908" y="3519"/>
                </a:lnTo>
                <a:lnTo>
                  <a:pt x="951" y="3444"/>
                </a:lnTo>
                <a:lnTo>
                  <a:pt x="992" y="3366"/>
                </a:lnTo>
                <a:lnTo>
                  <a:pt x="1032" y="3288"/>
                </a:lnTo>
                <a:lnTo>
                  <a:pt x="1070" y="3208"/>
                </a:lnTo>
                <a:lnTo>
                  <a:pt x="1105" y="3128"/>
                </a:lnTo>
                <a:lnTo>
                  <a:pt x="1139" y="3046"/>
                </a:lnTo>
                <a:lnTo>
                  <a:pt x="1171" y="2962"/>
                </a:lnTo>
                <a:lnTo>
                  <a:pt x="1202" y="2879"/>
                </a:lnTo>
                <a:lnTo>
                  <a:pt x="1230" y="2794"/>
                </a:lnTo>
                <a:lnTo>
                  <a:pt x="1256" y="2707"/>
                </a:lnTo>
                <a:lnTo>
                  <a:pt x="1279" y="2620"/>
                </a:lnTo>
                <a:lnTo>
                  <a:pt x="1302" y="2532"/>
                </a:lnTo>
                <a:lnTo>
                  <a:pt x="1322" y="2443"/>
                </a:lnTo>
                <a:lnTo>
                  <a:pt x="1339" y="2352"/>
                </a:lnTo>
                <a:lnTo>
                  <a:pt x="1355" y="2263"/>
                </a:lnTo>
                <a:lnTo>
                  <a:pt x="1368" y="2171"/>
                </a:lnTo>
                <a:lnTo>
                  <a:pt x="1376" y="2097"/>
                </a:lnTo>
                <a:lnTo>
                  <a:pt x="1383" y="2025"/>
                </a:lnTo>
                <a:lnTo>
                  <a:pt x="1390" y="1953"/>
                </a:lnTo>
                <a:lnTo>
                  <a:pt x="1394" y="1880"/>
                </a:lnTo>
                <a:lnTo>
                  <a:pt x="1397" y="1808"/>
                </a:lnTo>
                <a:lnTo>
                  <a:pt x="1398" y="1736"/>
                </a:lnTo>
                <a:lnTo>
                  <a:pt x="1398" y="1665"/>
                </a:lnTo>
                <a:lnTo>
                  <a:pt x="1397" y="1594"/>
                </a:lnTo>
                <a:lnTo>
                  <a:pt x="1394" y="1523"/>
                </a:lnTo>
                <a:lnTo>
                  <a:pt x="1390" y="1451"/>
                </a:lnTo>
                <a:lnTo>
                  <a:pt x="1384" y="1381"/>
                </a:lnTo>
                <a:lnTo>
                  <a:pt x="1377" y="1311"/>
                </a:lnTo>
                <a:lnTo>
                  <a:pt x="1369" y="1241"/>
                </a:lnTo>
                <a:lnTo>
                  <a:pt x="1360" y="1172"/>
                </a:lnTo>
                <a:lnTo>
                  <a:pt x="1348" y="1103"/>
                </a:lnTo>
                <a:lnTo>
                  <a:pt x="1336" y="1034"/>
                </a:lnTo>
                <a:lnTo>
                  <a:pt x="1323" y="965"/>
                </a:lnTo>
                <a:lnTo>
                  <a:pt x="1307" y="898"/>
                </a:lnTo>
                <a:lnTo>
                  <a:pt x="1292" y="830"/>
                </a:lnTo>
                <a:lnTo>
                  <a:pt x="1274" y="764"/>
                </a:lnTo>
                <a:lnTo>
                  <a:pt x="1255" y="697"/>
                </a:lnTo>
                <a:lnTo>
                  <a:pt x="1235" y="631"/>
                </a:lnTo>
                <a:lnTo>
                  <a:pt x="1215" y="565"/>
                </a:lnTo>
                <a:lnTo>
                  <a:pt x="1192" y="500"/>
                </a:lnTo>
                <a:lnTo>
                  <a:pt x="1168" y="436"/>
                </a:lnTo>
                <a:lnTo>
                  <a:pt x="1144" y="372"/>
                </a:lnTo>
                <a:lnTo>
                  <a:pt x="1117" y="308"/>
                </a:lnTo>
                <a:lnTo>
                  <a:pt x="1090" y="246"/>
                </a:lnTo>
                <a:lnTo>
                  <a:pt x="1061" y="183"/>
                </a:lnTo>
                <a:lnTo>
                  <a:pt x="1032" y="122"/>
                </a:lnTo>
                <a:lnTo>
                  <a:pt x="1002" y="61"/>
                </a:lnTo>
                <a:lnTo>
                  <a:pt x="970" y="0"/>
                </a:lnTo>
                <a:close/>
                <a:moveTo>
                  <a:pt x="1534" y="4552"/>
                </a:moveTo>
                <a:lnTo>
                  <a:pt x="669" y="4552"/>
                </a:lnTo>
                <a:lnTo>
                  <a:pt x="710" y="4523"/>
                </a:lnTo>
                <a:lnTo>
                  <a:pt x="751" y="4494"/>
                </a:lnTo>
                <a:lnTo>
                  <a:pt x="793" y="4464"/>
                </a:lnTo>
                <a:lnTo>
                  <a:pt x="833" y="4433"/>
                </a:lnTo>
                <a:lnTo>
                  <a:pt x="873" y="4402"/>
                </a:lnTo>
                <a:lnTo>
                  <a:pt x="913" y="4371"/>
                </a:lnTo>
                <a:lnTo>
                  <a:pt x="952" y="4339"/>
                </a:lnTo>
                <a:lnTo>
                  <a:pt x="991" y="4306"/>
                </a:lnTo>
                <a:lnTo>
                  <a:pt x="1029" y="4272"/>
                </a:lnTo>
                <a:lnTo>
                  <a:pt x="1067" y="4238"/>
                </a:lnTo>
                <a:lnTo>
                  <a:pt x="1105" y="4204"/>
                </a:lnTo>
                <a:lnTo>
                  <a:pt x="1143" y="4168"/>
                </a:lnTo>
                <a:lnTo>
                  <a:pt x="1180" y="4132"/>
                </a:lnTo>
                <a:lnTo>
                  <a:pt x="1216" y="4096"/>
                </a:lnTo>
                <a:lnTo>
                  <a:pt x="1252" y="4060"/>
                </a:lnTo>
                <a:lnTo>
                  <a:pt x="1287" y="4022"/>
                </a:lnTo>
                <a:lnTo>
                  <a:pt x="1336" y="3968"/>
                </a:lnTo>
                <a:lnTo>
                  <a:pt x="1384" y="3913"/>
                </a:lnTo>
                <a:lnTo>
                  <a:pt x="1432" y="3857"/>
                </a:lnTo>
                <a:lnTo>
                  <a:pt x="1478" y="3800"/>
                </a:lnTo>
                <a:lnTo>
                  <a:pt x="1524" y="3743"/>
                </a:lnTo>
                <a:lnTo>
                  <a:pt x="1569" y="3683"/>
                </a:lnTo>
                <a:lnTo>
                  <a:pt x="1612" y="3623"/>
                </a:lnTo>
                <a:lnTo>
                  <a:pt x="1654" y="3562"/>
                </a:lnTo>
                <a:lnTo>
                  <a:pt x="1695" y="3500"/>
                </a:lnTo>
                <a:lnTo>
                  <a:pt x="1735" y="3437"/>
                </a:lnTo>
                <a:lnTo>
                  <a:pt x="1774" y="3373"/>
                </a:lnTo>
                <a:lnTo>
                  <a:pt x="1812" y="3309"/>
                </a:lnTo>
                <a:lnTo>
                  <a:pt x="1849" y="3242"/>
                </a:lnTo>
                <a:lnTo>
                  <a:pt x="1884" y="3175"/>
                </a:lnTo>
                <a:lnTo>
                  <a:pt x="1919" y="3108"/>
                </a:lnTo>
                <a:lnTo>
                  <a:pt x="1952" y="3040"/>
                </a:lnTo>
                <a:lnTo>
                  <a:pt x="1984" y="2971"/>
                </a:lnTo>
                <a:lnTo>
                  <a:pt x="2013" y="2900"/>
                </a:lnTo>
                <a:lnTo>
                  <a:pt x="2043" y="2830"/>
                </a:lnTo>
                <a:lnTo>
                  <a:pt x="2071" y="2758"/>
                </a:lnTo>
                <a:lnTo>
                  <a:pt x="2098" y="2685"/>
                </a:lnTo>
                <a:lnTo>
                  <a:pt x="2124" y="2612"/>
                </a:lnTo>
                <a:lnTo>
                  <a:pt x="2147" y="2539"/>
                </a:lnTo>
                <a:lnTo>
                  <a:pt x="2170" y="2463"/>
                </a:lnTo>
                <a:lnTo>
                  <a:pt x="2191" y="2388"/>
                </a:lnTo>
                <a:lnTo>
                  <a:pt x="2211" y="2312"/>
                </a:lnTo>
                <a:lnTo>
                  <a:pt x="2230" y="2235"/>
                </a:lnTo>
                <a:lnTo>
                  <a:pt x="2247" y="2157"/>
                </a:lnTo>
                <a:lnTo>
                  <a:pt x="2262" y="2079"/>
                </a:lnTo>
                <a:lnTo>
                  <a:pt x="2277" y="2000"/>
                </a:lnTo>
                <a:lnTo>
                  <a:pt x="2289" y="1920"/>
                </a:lnTo>
                <a:lnTo>
                  <a:pt x="2301" y="1841"/>
                </a:lnTo>
                <a:lnTo>
                  <a:pt x="2308" y="1783"/>
                </a:lnTo>
                <a:lnTo>
                  <a:pt x="2314" y="1725"/>
                </a:lnTo>
                <a:lnTo>
                  <a:pt x="2320" y="1668"/>
                </a:lnTo>
                <a:lnTo>
                  <a:pt x="2324" y="1611"/>
                </a:lnTo>
                <a:lnTo>
                  <a:pt x="2328" y="1554"/>
                </a:lnTo>
                <a:lnTo>
                  <a:pt x="2331" y="1497"/>
                </a:lnTo>
                <a:lnTo>
                  <a:pt x="2334" y="1440"/>
                </a:lnTo>
                <a:lnTo>
                  <a:pt x="2335" y="1383"/>
                </a:lnTo>
                <a:lnTo>
                  <a:pt x="2336" y="1327"/>
                </a:lnTo>
                <a:lnTo>
                  <a:pt x="2336" y="1270"/>
                </a:lnTo>
                <a:lnTo>
                  <a:pt x="2335" y="1215"/>
                </a:lnTo>
                <a:lnTo>
                  <a:pt x="2332" y="1159"/>
                </a:lnTo>
                <a:lnTo>
                  <a:pt x="2330" y="1103"/>
                </a:lnTo>
                <a:lnTo>
                  <a:pt x="2326" y="1047"/>
                </a:lnTo>
                <a:lnTo>
                  <a:pt x="2322" y="991"/>
                </a:lnTo>
                <a:lnTo>
                  <a:pt x="2318" y="937"/>
                </a:lnTo>
                <a:lnTo>
                  <a:pt x="2330" y="982"/>
                </a:lnTo>
                <a:lnTo>
                  <a:pt x="2342" y="1030"/>
                </a:lnTo>
                <a:lnTo>
                  <a:pt x="2353" y="1076"/>
                </a:lnTo>
                <a:lnTo>
                  <a:pt x="2364" y="1123"/>
                </a:lnTo>
                <a:lnTo>
                  <a:pt x="2374" y="1170"/>
                </a:lnTo>
                <a:lnTo>
                  <a:pt x="2384" y="1218"/>
                </a:lnTo>
                <a:lnTo>
                  <a:pt x="2393" y="1265"/>
                </a:lnTo>
                <a:lnTo>
                  <a:pt x="2401" y="1314"/>
                </a:lnTo>
                <a:lnTo>
                  <a:pt x="2409" y="1361"/>
                </a:lnTo>
                <a:lnTo>
                  <a:pt x="2416" y="1410"/>
                </a:lnTo>
                <a:lnTo>
                  <a:pt x="2423" y="1458"/>
                </a:lnTo>
                <a:lnTo>
                  <a:pt x="2429" y="1507"/>
                </a:lnTo>
                <a:lnTo>
                  <a:pt x="2434" y="1556"/>
                </a:lnTo>
                <a:lnTo>
                  <a:pt x="2440" y="1605"/>
                </a:lnTo>
                <a:lnTo>
                  <a:pt x="2444" y="1654"/>
                </a:lnTo>
                <a:lnTo>
                  <a:pt x="2448" y="1703"/>
                </a:lnTo>
                <a:lnTo>
                  <a:pt x="2451" y="1753"/>
                </a:lnTo>
                <a:lnTo>
                  <a:pt x="2453" y="1803"/>
                </a:lnTo>
                <a:lnTo>
                  <a:pt x="2455" y="1852"/>
                </a:lnTo>
                <a:lnTo>
                  <a:pt x="2456" y="1902"/>
                </a:lnTo>
                <a:lnTo>
                  <a:pt x="2457" y="1953"/>
                </a:lnTo>
                <a:lnTo>
                  <a:pt x="2457" y="2002"/>
                </a:lnTo>
                <a:lnTo>
                  <a:pt x="2456" y="2053"/>
                </a:lnTo>
                <a:lnTo>
                  <a:pt x="2455" y="2103"/>
                </a:lnTo>
                <a:lnTo>
                  <a:pt x="2453" y="2154"/>
                </a:lnTo>
                <a:lnTo>
                  <a:pt x="2451" y="2205"/>
                </a:lnTo>
                <a:lnTo>
                  <a:pt x="2448" y="2255"/>
                </a:lnTo>
                <a:lnTo>
                  <a:pt x="2444" y="2306"/>
                </a:lnTo>
                <a:lnTo>
                  <a:pt x="2440" y="2358"/>
                </a:lnTo>
                <a:lnTo>
                  <a:pt x="2434" y="2408"/>
                </a:lnTo>
                <a:lnTo>
                  <a:pt x="2429" y="2460"/>
                </a:lnTo>
                <a:lnTo>
                  <a:pt x="2422" y="2511"/>
                </a:lnTo>
                <a:lnTo>
                  <a:pt x="2412" y="2585"/>
                </a:lnTo>
                <a:lnTo>
                  <a:pt x="2400" y="2657"/>
                </a:lnTo>
                <a:lnTo>
                  <a:pt x="2388" y="2731"/>
                </a:lnTo>
                <a:lnTo>
                  <a:pt x="2374" y="2803"/>
                </a:lnTo>
                <a:lnTo>
                  <a:pt x="2358" y="2874"/>
                </a:lnTo>
                <a:lnTo>
                  <a:pt x="2342" y="2945"/>
                </a:lnTo>
                <a:lnTo>
                  <a:pt x="2324" y="3016"/>
                </a:lnTo>
                <a:lnTo>
                  <a:pt x="2306" y="3085"/>
                </a:lnTo>
                <a:lnTo>
                  <a:pt x="2285" y="3155"/>
                </a:lnTo>
                <a:lnTo>
                  <a:pt x="2265" y="3223"/>
                </a:lnTo>
                <a:lnTo>
                  <a:pt x="2242" y="3291"/>
                </a:lnTo>
                <a:lnTo>
                  <a:pt x="2218" y="3358"/>
                </a:lnTo>
                <a:lnTo>
                  <a:pt x="2194" y="3425"/>
                </a:lnTo>
                <a:lnTo>
                  <a:pt x="2168" y="3490"/>
                </a:lnTo>
                <a:lnTo>
                  <a:pt x="2141" y="3557"/>
                </a:lnTo>
                <a:lnTo>
                  <a:pt x="2113" y="3621"/>
                </a:lnTo>
                <a:lnTo>
                  <a:pt x="2084" y="3685"/>
                </a:lnTo>
                <a:lnTo>
                  <a:pt x="2055" y="3748"/>
                </a:lnTo>
                <a:lnTo>
                  <a:pt x="2024" y="3811"/>
                </a:lnTo>
                <a:lnTo>
                  <a:pt x="1992" y="3872"/>
                </a:lnTo>
                <a:lnTo>
                  <a:pt x="1959" y="3933"/>
                </a:lnTo>
                <a:lnTo>
                  <a:pt x="1925" y="3994"/>
                </a:lnTo>
                <a:lnTo>
                  <a:pt x="1890" y="4053"/>
                </a:lnTo>
                <a:lnTo>
                  <a:pt x="1854" y="4112"/>
                </a:lnTo>
                <a:lnTo>
                  <a:pt x="1817" y="4169"/>
                </a:lnTo>
                <a:lnTo>
                  <a:pt x="1780" y="4226"/>
                </a:lnTo>
                <a:lnTo>
                  <a:pt x="1741" y="4283"/>
                </a:lnTo>
                <a:lnTo>
                  <a:pt x="1700" y="4338"/>
                </a:lnTo>
                <a:lnTo>
                  <a:pt x="1660" y="4393"/>
                </a:lnTo>
                <a:lnTo>
                  <a:pt x="1619" y="4446"/>
                </a:lnTo>
                <a:lnTo>
                  <a:pt x="1577" y="4499"/>
                </a:lnTo>
                <a:lnTo>
                  <a:pt x="1534" y="4552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2" descr="RÃ©sultat de recherche d'images pour &quot;kirby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8" y="3046063"/>
            <a:ext cx="5439792" cy="51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Ã©sultat de recherche d'images pour &quot;kirby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666" y="3046063"/>
            <a:ext cx="6354648" cy="512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6"/>
          <p:cNvSpPr txBox="1"/>
          <p:nvPr/>
        </p:nvSpPr>
        <p:spPr>
          <a:xfrm>
            <a:off x="882270" y="889915"/>
            <a:ext cx="5458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000" dirty="0">
                <a:solidFill>
                  <a:schemeClr val="bg1"/>
                </a:solidFill>
                <a:latin typeface="Mongolian Baiti" panose="03000500000000000000" pitchFamily="66" charset="0"/>
                <a:ea typeface="Roboto Black" panose="02000000000000000000" pitchFamily="2" charset="0"/>
                <a:cs typeface="Mongolian Baiti" panose="03000500000000000000" pitchFamily="66" charset="0"/>
              </a:rPr>
              <a:t>Exemples</a:t>
            </a:r>
            <a:endParaRPr lang="ru-RU" sz="7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1485B0C-FA76-4D14-AF11-C8AA712C4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r="22388"/>
          <a:stretch>
            <a:fillRect/>
          </a:stretch>
        </p:blipFill>
        <p:spPr/>
      </p:pic>
      <p:sp>
        <p:nvSpPr>
          <p:cNvPr id="28" name="Полилиния 27"/>
          <p:cNvSpPr>
            <a:spLocks/>
          </p:cNvSpPr>
          <p:nvPr/>
        </p:nvSpPr>
        <p:spPr bwMode="auto">
          <a:xfrm>
            <a:off x="1380866" y="4516112"/>
            <a:ext cx="7923003" cy="4538752"/>
          </a:xfrm>
          <a:custGeom>
            <a:avLst/>
            <a:gdLst>
              <a:gd name="connsiteX0" fmla="*/ 6385939 w 7923003"/>
              <a:gd name="connsiteY0" fmla="*/ 622518 h 4538752"/>
              <a:gd name="connsiteX1" fmla="*/ 6433477 w 7923003"/>
              <a:gd name="connsiteY1" fmla="*/ 624782 h 4538752"/>
              <a:gd name="connsiteX2" fmla="*/ 6478752 w 7923003"/>
              <a:gd name="connsiteY2" fmla="*/ 631573 h 4538752"/>
              <a:gd name="connsiteX3" fmla="*/ 6526290 w 7923003"/>
              <a:gd name="connsiteY3" fmla="*/ 642892 h 4538752"/>
              <a:gd name="connsiteX4" fmla="*/ 6571564 w 7923003"/>
              <a:gd name="connsiteY4" fmla="*/ 658738 h 4538752"/>
              <a:gd name="connsiteX5" fmla="*/ 6594201 w 7923003"/>
              <a:gd name="connsiteY5" fmla="*/ 667793 h 4538752"/>
              <a:gd name="connsiteX6" fmla="*/ 6614575 w 7923003"/>
              <a:gd name="connsiteY6" fmla="*/ 676847 h 4538752"/>
              <a:gd name="connsiteX7" fmla="*/ 6637212 w 7923003"/>
              <a:gd name="connsiteY7" fmla="*/ 690430 h 4538752"/>
              <a:gd name="connsiteX8" fmla="*/ 6657585 w 7923003"/>
              <a:gd name="connsiteY8" fmla="*/ 704012 h 4538752"/>
              <a:gd name="connsiteX9" fmla="*/ 6675695 w 7923003"/>
              <a:gd name="connsiteY9" fmla="*/ 717594 h 4538752"/>
              <a:gd name="connsiteX10" fmla="*/ 6696069 w 7923003"/>
              <a:gd name="connsiteY10" fmla="*/ 731177 h 4538752"/>
              <a:gd name="connsiteX11" fmla="*/ 6716442 w 7923003"/>
              <a:gd name="connsiteY11" fmla="*/ 747023 h 4538752"/>
              <a:gd name="connsiteX12" fmla="*/ 6734552 w 7923003"/>
              <a:gd name="connsiteY12" fmla="*/ 767396 h 4538752"/>
              <a:gd name="connsiteX13" fmla="*/ 6750398 w 7923003"/>
              <a:gd name="connsiteY13" fmla="*/ 785506 h 4538752"/>
              <a:gd name="connsiteX14" fmla="*/ 6766244 w 7923003"/>
              <a:gd name="connsiteY14" fmla="*/ 803615 h 4538752"/>
              <a:gd name="connsiteX15" fmla="*/ 6784354 w 7923003"/>
              <a:gd name="connsiteY15" fmla="*/ 823989 h 4538752"/>
              <a:gd name="connsiteX16" fmla="*/ 6797936 w 7923003"/>
              <a:gd name="connsiteY16" fmla="*/ 844362 h 4538752"/>
              <a:gd name="connsiteX17" fmla="*/ 6809254 w 7923003"/>
              <a:gd name="connsiteY17" fmla="*/ 864736 h 4538752"/>
              <a:gd name="connsiteX18" fmla="*/ 6820573 w 7923003"/>
              <a:gd name="connsiteY18" fmla="*/ 887373 h 4538752"/>
              <a:gd name="connsiteX19" fmla="*/ 6831892 w 7923003"/>
              <a:gd name="connsiteY19" fmla="*/ 907746 h 4538752"/>
              <a:gd name="connsiteX20" fmla="*/ 6840946 w 7923003"/>
              <a:gd name="connsiteY20" fmla="*/ 928120 h 4538752"/>
              <a:gd name="connsiteX21" fmla="*/ 6859056 w 7923003"/>
              <a:gd name="connsiteY21" fmla="*/ 973394 h 4538752"/>
              <a:gd name="connsiteX22" fmla="*/ 6868111 w 7923003"/>
              <a:gd name="connsiteY22" fmla="*/ 1020932 h 4538752"/>
              <a:gd name="connsiteX23" fmla="*/ 6874902 w 7923003"/>
              <a:gd name="connsiteY23" fmla="*/ 1066206 h 4538752"/>
              <a:gd name="connsiteX24" fmla="*/ 6877166 w 7923003"/>
              <a:gd name="connsiteY24" fmla="*/ 1113744 h 4538752"/>
              <a:gd name="connsiteX25" fmla="*/ 6874902 w 7923003"/>
              <a:gd name="connsiteY25" fmla="*/ 1161282 h 4538752"/>
              <a:gd name="connsiteX26" fmla="*/ 6868111 w 7923003"/>
              <a:gd name="connsiteY26" fmla="*/ 1206557 h 4538752"/>
              <a:gd name="connsiteX27" fmla="*/ 6859056 w 7923003"/>
              <a:gd name="connsiteY27" fmla="*/ 1254095 h 4538752"/>
              <a:gd name="connsiteX28" fmla="*/ 6840946 w 7923003"/>
              <a:gd name="connsiteY28" fmla="*/ 1299369 h 4538752"/>
              <a:gd name="connsiteX29" fmla="*/ 6831892 w 7923003"/>
              <a:gd name="connsiteY29" fmla="*/ 1322006 h 4538752"/>
              <a:gd name="connsiteX30" fmla="*/ 6820573 w 7923003"/>
              <a:gd name="connsiteY30" fmla="*/ 1344643 h 4538752"/>
              <a:gd name="connsiteX31" fmla="*/ 6809254 w 7923003"/>
              <a:gd name="connsiteY31" fmla="*/ 1365017 h 4538752"/>
              <a:gd name="connsiteX32" fmla="*/ 6797936 w 7923003"/>
              <a:gd name="connsiteY32" fmla="*/ 1385390 h 4538752"/>
              <a:gd name="connsiteX33" fmla="*/ 6784354 w 7923003"/>
              <a:gd name="connsiteY33" fmla="*/ 1403500 h 4538752"/>
              <a:gd name="connsiteX34" fmla="*/ 6766244 w 7923003"/>
              <a:gd name="connsiteY34" fmla="*/ 1426137 h 4538752"/>
              <a:gd name="connsiteX35" fmla="*/ 6750398 w 7923003"/>
              <a:gd name="connsiteY35" fmla="*/ 1444247 h 4538752"/>
              <a:gd name="connsiteX36" fmla="*/ 6734552 w 7923003"/>
              <a:gd name="connsiteY36" fmla="*/ 1462356 h 4538752"/>
              <a:gd name="connsiteX37" fmla="*/ 6252380 w 7923003"/>
              <a:gd name="connsiteY37" fmla="*/ 1944528 h 4538752"/>
              <a:gd name="connsiteX38" fmla="*/ 6238798 w 7923003"/>
              <a:gd name="connsiteY38" fmla="*/ 1962637 h 4538752"/>
              <a:gd name="connsiteX39" fmla="*/ 6225216 w 7923003"/>
              <a:gd name="connsiteY39" fmla="*/ 1978483 h 4538752"/>
              <a:gd name="connsiteX40" fmla="*/ 6213897 w 7923003"/>
              <a:gd name="connsiteY40" fmla="*/ 1996593 h 4538752"/>
              <a:gd name="connsiteX41" fmla="*/ 6204842 w 7923003"/>
              <a:gd name="connsiteY41" fmla="*/ 2019230 h 4538752"/>
              <a:gd name="connsiteX42" fmla="*/ 6198051 w 7923003"/>
              <a:gd name="connsiteY42" fmla="*/ 2039604 h 4538752"/>
              <a:gd name="connsiteX43" fmla="*/ 6193523 w 7923003"/>
              <a:gd name="connsiteY43" fmla="*/ 2059977 h 4538752"/>
              <a:gd name="connsiteX44" fmla="*/ 6188996 w 7923003"/>
              <a:gd name="connsiteY44" fmla="*/ 2082614 h 4538752"/>
              <a:gd name="connsiteX45" fmla="*/ 6186732 w 7923003"/>
              <a:gd name="connsiteY45" fmla="*/ 2102988 h 4538752"/>
              <a:gd name="connsiteX46" fmla="*/ 6188996 w 7923003"/>
              <a:gd name="connsiteY46" fmla="*/ 2123361 h 4538752"/>
              <a:gd name="connsiteX47" fmla="*/ 6193523 w 7923003"/>
              <a:gd name="connsiteY47" fmla="*/ 2145998 h 4538752"/>
              <a:gd name="connsiteX48" fmla="*/ 6198051 w 7923003"/>
              <a:gd name="connsiteY48" fmla="*/ 2166372 h 4538752"/>
              <a:gd name="connsiteX49" fmla="*/ 6204842 w 7923003"/>
              <a:gd name="connsiteY49" fmla="*/ 2186745 h 4538752"/>
              <a:gd name="connsiteX50" fmla="*/ 6213897 w 7923003"/>
              <a:gd name="connsiteY50" fmla="*/ 2207119 h 4538752"/>
              <a:gd name="connsiteX51" fmla="*/ 6225216 w 7923003"/>
              <a:gd name="connsiteY51" fmla="*/ 2225228 h 4538752"/>
              <a:gd name="connsiteX52" fmla="*/ 6238798 w 7923003"/>
              <a:gd name="connsiteY52" fmla="*/ 2243338 h 4538752"/>
              <a:gd name="connsiteX53" fmla="*/ 6252380 w 7923003"/>
              <a:gd name="connsiteY53" fmla="*/ 2259184 h 4538752"/>
              <a:gd name="connsiteX54" fmla="*/ 6270490 w 7923003"/>
              <a:gd name="connsiteY54" fmla="*/ 2277294 h 4538752"/>
              <a:gd name="connsiteX55" fmla="*/ 6288600 w 7923003"/>
              <a:gd name="connsiteY55" fmla="*/ 2288612 h 4538752"/>
              <a:gd name="connsiteX56" fmla="*/ 6306709 w 7923003"/>
              <a:gd name="connsiteY56" fmla="*/ 2299931 h 4538752"/>
              <a:gd name="connsiteX57" fmla="*/ 6327083 w 7923003"/>
              <a:gd name="connsiteY57" fmla="*/ 2308986 h 4538752"/>
              <a:gd name="connsiteX58" fmla="*/ 6347456 w 7923003"/>
              <a:gd name="connsiteY58" fmla="*/ 2315777 h 4538752"/>
              <a:gd name="connsiteX59" fmla="*/ 6367830 w 7923003"/>
              <a:gd name="connsiteY59" fmla="*/ 2320304 h 4538752"/>
              <a:gd name="connsiteX60" fmla="*/ 6388203 w 7923003"/>
              <a:gd name="connsiteY60" fmla="*/ 2324832 h 4538752"/>
              <a:gd name="connsiteX61" fmla="*/ 6408577 w 7923003"/>
              <a:gd name="connsiteY61" fmla="*/ 2324832 h 4538752"/>
              <a:gd name="connsiteX62" fmla="*/ 6433477 w 7923003"/>
              <a:gd name="connsiteY62" fmla="*/ 2324832 h 4538752"/>
              <a:gd name="connsiteX63" fmla="*/ 6453851 w 7923003"/>
              <a:gd name="connsiteY63" fmla="*/ 2320304 h 4538752"/>
              <a:gd name="connsiteX64" fmla="*/ 6474224 w 7923003"/>
              <a:gd name="connsiteY64" fmla="*/ 2315777 h 4538752"/>
              <a:gd name="connsiteX65" fmla="*/ 6494598 w 7923003"/>
              <a:gd name="connsiteY65" fmla="*/ 2308986 h 4538752"/>
              <a:gd name="connsiteX66" fmla="*/ 6514971 w 7923003"/>
              <a:gd name="connsiteY66" fmla="*/ 2299931 h 4538752"/>
              <a:gd name="connsiteX67" fmla="*/ 6533081 w 7923003"/>
              <a:gd name="connsiteY67" fmla="*/ 2288612 h 4538752"/>
              <a:gd name="connsiteX68" fmla="*/ 6551191 w 7923003"/>
              <a:gd name="connsiteY68" fmla="*/ 2277294 h 4538752"/>
              <a:gd name="connsiteX69" fmla="*/ 6569300 w 7923003"/>
              <a:gd name="connsiteY69" fmla="*/ 2259184 h 4538752"/>
              <a:gd name="connsiteX70" fmla="*/ 7085428 w 7923003"/>
              <a:gd name="connsiteY70" fmla="*/ 1743057 h 4538752"/>
              <a:gd name="connsiteX71" fmla="*/ 7103538 w 7923003"/>
              <a:gd name="connsiteY71" fmla="*/ 1722684 h 4538752"/>
              <a:gd name="connsiteX72" fmla="*/ 7121647 w 7923003"/>
              <a:gd name="connsiteY72" fmla="*/ 1706838 h 4538752"/>
              <a:gd name="connsiteX73" fmla="*/ 7144284 w 7923003"/>
              <a:gd name="connsiteY73" fmla="*/ 1693255 h 4538752"/>
              <a:gd name="connsiteX74" fmla="*/ 7162394 w 7923003"/>
              <a:gd name="connsiteY74" fmla="*/ 1679673 h 4538752"/>
              <a:gd name="connsiteX75" fmla="*/ 7182768 w 7923003"/>
              <a:gd name="connsiteY75" fmla="*/ 1663827 h 4538752"/>
              <a:gd name="connsiteX76" fmla="*/ 7203141 w 7923003"/>
              <a:gd name="connsiteY76" fmla="*/ 1652509 h 4538752"/>
              <a:gd name="connsiteX77" fmla="*/ 7225778 w 7923003"/>
              <a:gd name="connsiteY77" fmla="*/ 1643454 h 4538752"/>
              <a:gd name="connsiteX78" fmla="*/ 7248416 w 7923003"/>
              <a:gd name="connsiteY78" fmla="*/ 1632135 h 4538752"/>
              <a:gd name="connsiteX79" fmla="*/ 7293690 w 7923003"/>
              <a:gd name="connsiteY79" fmla="*/ 1618553 h 4538752"/>
              <a:gd name="connsiteX80" fmla="*/ 7338964 w 7923003"/>
              <a:gd name="connsiteY80" fmla="*/ 1607234 h 4538752"/>
              <a:gd name="connsiteX81" fmla="*/ 7386502 w 7923003"/>
              <a:gd name="connsiteY81" fmla="*/ 1598179 h 4538752"/>
              <a:gd name="connsiteX82" fmla="*/ 7431776 w 7923003"/>
              <a:gd name="connsiteY82" fmla="*/ 1595916 h 4538752"/>
              <a:gd name="connsiteX83" fmla="*/ 7479314 w 7923003"/>
              <a:gd name="connsiteY83" fmla="*/ 1598179 h 4538752"/>
              <a:gd name="connsiteX84" fmla="*/ 7526852 w 7923003"/>
              <a:gd name="connsiteY84" fmla="*/ 1607234 h 4538752"/>
              <a:gd name="connsiteX85" fmla="*/ 7572127 w 7923003"/>
              <a:gd name="connsiteY85" fmla="*/ 1618553 h 4538752"/>
              <a:gd name="connsiteX86" fmla="*/ 7617401 w 7923003"/>
              <a:gd name="connsiteY86" fmla="*/ 1632135 h 4538752"/>
              <a:gd name="connsiteX87" fmla="*/ 7637774 w 7923003"/>
              <a:gd name="connsiteY87" fmla="*/ 1643454 h 4538752"/>
              <a:gd name="connsiteX88" fmla="*/ 7660412 w 7923003"/>
              <a:gd name="connsiteY88" fmla="*/ 1652509 h 4538752"/>
              <a:gd name="connsiteX89" fmla="*/ 7680786 w 7923003"/>
              <a:gd name="connsiteY89" fmla="*/ 1663827 h 4538752"/>
              <a:gd name="connsiteX90" fmla="*/ 7701159 w 7923003"/>
              <a:gd name="connsiteY90" fmla="*/ 1679673 h 4538752"/>
              <a:gd name="connsiteX91" fmla="*/ 7721532 w 7923003"/>
              <a:gd name="connsiteY91" fmla="*/ 1693255 h 4538752"/>
              <a:gd name="connsiteX92" fmla="*/ 7741906 w 7923003"/>
              <a:gd name="connsiteY92" fmla="*/ 1706838 h 4538752"/>
              <a:gd name="connsiteX93" fmla="*/ 7760016 w 7923003"/>
              <a:gd name="connsiteY93" fmla="*/ 1722684 h 4538752"/>
              <a:gd name="connsiteX94" fmla="*/ 7778125 w 7923003"/>
              <a:gd name="connsiteY94" fmla="*/ 1743057 h 4538752"/>
              <a:gd name="connsiteX95" fmla="*/ 7796235 w 7923003"/>
              <a:gd name="connsiteY95" fmla="*/ 1758903 h 4538752"/>
              <a:gd name="connsiteX96" fmla="*/ 7814344 w 7923003"/>
              <a:gd name="connsiteY96" fmla="*/ 1779277 h 4538752"/>
              <a:gd name="connsiteX97" fmla="*/ 7827927 w 7923003"/>
              <a:gd name="connsiteY97" fmla="*/ 1797386 h 4538752"/>
              <a:gd name="connsiteX98" fmla="*/ 7841509 w 7923003"/>
              <a:gd name="connsiteY98" fmla="*/ 1820023 h 4538752"/>
              <a:gd name="connsiteX99" fmla="*/ 7855092 w 7923003"/>
              <a:gd name="connsiteY99" fmla="*/ 1838133 h 4538752"/>
              <a:gd name="connsiteX100" fmla="*/ 7866410 w 7923003"/>
              <a:gd name="connsiteY100" fmla="*/ 1858507 h 4538752"/>
              <a:gd name="connsiteX101" fmla="*/ 7877728 w 7923003"/>
              <a:gd name="connsiteY101" fmla="*/ 1883407 h 4538752"/>
              <a:gd name="connsiteX102" fmla="*/ 7886784 w 7923003"/>
              <a:gd name="connsiteY102" fmla="*/ 1903781 h 4538752"/>
              <a:gd name="connsiteX103" fmla="*/ 7902630 w 7923003"/>
              <a:gd name="connsiteY103" fmla="*/ 1949055 h 4538752"/>
              <a:gd name="connsiteX104" fmla="*/ 7913948 w 7923003"/>
              <a:gd name="connsiteY104" fmla="*/ 1994329 h 4538752"/>
              <a:gd name="connsiteX105" fmla="*/ 7920740 w 7923003"/>
              <a:gd name="connsiteY105" fmla="*/ 2041867 h 4538752"/>
              <a:gd name="connsiteX106" fmla="*/ 7923003 w 7923003"/>
              <a:gd name="connsiteY106" fmla="*/ 2089405 h 4538752"/>
              <a:gd name="connsiteX107" fmla="*/ 7920740 w 7923003"/>
              <a:gd name="connsiteY107" fmla="*/ 2136943 h 4538752"/>
              <a:gd name="connsiteX108" fmla="*/ 7913948 w 7923003"/>
              <a:gd name="connsiteY108" fmla="*/ 2182218 h 4538752"/>
              <a:gd name="connsiteX109" fmla="*/ 7902630 w 7923003"/>
              <a:gd name="connsiteY109" fmla="*/ 2229756 h 4538752"/>
              <a:gd name="connsiteX110" fmla="*/ 7886784 w 7923003"/>
              <a:gd name="connsiteY110" fmla="*/ 2275030 h 4538752"/>
              <a:gd name="connsiteX111" fmla="*/ 7877728 w 7923003"/>
              <a:gd name="connsiteY111" fmla="*/ 2297667 h 4538752"/>
              <a:gd name="connsiteX112" fmla="*/ 7866410 w 7923003"/>
              <a:gd name="connsiteY112" fmla="*/ 2318041 h 4538752"/>
              <a:gd name="connsiteX113" fmla="*/ 7855092 w 7923003"/>
              <a:gd name="connsiteY113" fmla="*/ 2340678 h 4538752"/>
              <a:gd name="connsiteX114" fmla="*/ 7841509 w 7923003"/>
              <a:gd name="connsiteY114" fmla="*/ 2361051 h 4538752"/>
              <a:gd name="connsiteX115" fmla="*/ 7827927 w 7923003"/>
              <a:gd name="connsiteY115" fmla="*/ 2379161 h 4538752"/>
              <a:gd name="connsiteX116" fmla="*/ 7814344 w 7923003"/>
              <a:gd name="connsiteY116" fmla="*/ 2401798 h 4538752"/>
              <a:gd name="connsiteX117" fmla="*/ 7796235 w 7923003"/>
              <a:gd name="connsiteY117" fmla="*/ 2419908 h 4538752"/>
              <a:gd name="connsiteX118" fmla="*/ 7778125 w 7923003"/>
              <a:gd name="connsiteY118" fmla="*/ 2438018 h 4538752"/>
              <a:gd name="connsiteX119" fmla="*/ 6261435 w 7923003"/>
              <a:gd name="connsiteY119" fmla="*/ 3959234 h 4538752"/>
              <a:gd name="connsiteX120" fmla="*/ 6243325 w 7923003"/>
              <a:gd name="connsiteY120" fmla="*/ 3977344 h 4538752"/>
              <a:gd name="connsiteX121" fmla="*/ 6225216 w 7923003"/>
              <a:gd name="connsiteY121" fmla="*/ 3993190 h 4538752"/>
              <a:gd name="connsiteX122" fmla="*/ 6207106 w 7923003"/>
              <a:gd name="connsiteY122" fmla="*/ 4009036 h 4538752"/>
              <a:gd name="connsiteX123" fmla="*/ 6184469 w 7923003"/>
              <a:gd name="connsiteY123" fmla="*/ 4022618 h 4538752"/>
              <a:gd name="connsiteX124" fmla="*/ 6164095 w 7923003"/>
              <a:gd name="connsiteY124" fmla="*/ 4033936 h 4538752"/>
              <a:gd name="connsiteX125" fmla="*/ 6143722 w 7923003"/>
              <a:gd name="connsiteY125" fmla="*/ 4047519 h 4538752"/>
              <a:gd name="connsiteX126" fmla="*/ 6123348 w 7923003"/>
              <a:gd name="connsiteY126" fmla="*/ 4058837 h 4538752"/>
              <a:gd name="connsiteX127" fmla="*/ 6100711 w 7923003"/>
              <a:gd name="connsiteY127" fmla="*/ 4067892 h 4538752"/>
              <a:gd name="connsiteX128" fmla="*/ 6055437 w 7923003"/>
              <a:gd name="connsiteY128" fmla="*/ 4083738 h 4538752"/>
              <a:gd name="connsiteX129" fmla="*/ 6010162 w 7923003"/>
              <a:gd name="connsiteY129" fmla="*/ 4092793 h 4538752"/>
              <a:gd name="connsiteX130" fmla="*/ 5962624 w 7923003"/>
              <a:gd name="connsiteY130" fmla="*/ 4099584 h 4538752"/>
              <a:gd name="connsiteX131" fmla="*/ 5917350 w 7923003"/>
              <a:gd name="connsiteY131" fmla="*/ 4104112 h 4538752"/>
              <a:gd name="connsiteX132" fmla="*/ 5869812 w 7923003"/>
              <a:gd name="connsiteY132" fmla="*/ 4099584 h 4538752"/>
              <a:gd name="connsiteX133" fmla="*/ 5822274 w 7923003"/>
              <a:gd name="connsiteY133" fmla="*/ 4092793 h 4538752"/>
              <a:gd name="connsiteX134" fmla="*/ 5777000 w 7923003"/>
              <a:gd name="connsiteY134" fmla="*/ 4083738 h 4538752"/>
              <a:gd name="connsiteX135" fmla="*/ 5731725 w 7923003"/>
              <a:gd name="connsiteY135" fmla="*/ 4067892 h 4538752"/>
              <a:gd name="connsiteX136" fmla="*/ 5709088 w 7923003"/>
              <a:gd name="connsiteY136" fmla="*/ 4058837 h 4538752"/>
              <a:gd name="connsiteX137" fmla="*/ 5688715 w 7923003"/>
              <a:gd name="connsiteY137" fmla="*/ 4047519 h 4538752"/>
              <a:gd name="connsiteX138" fmla="*/ 5666077 w 7923003"/>
              <a:gd name="connsiteY138" fmla="*/ 4033936 h 4538752"/>
              <a:gd name="connsiteX139" fmla="*/ 5645704 w 7923003"/>
              <a:gd name="connsiteY139" fmla="*/ 4022618 h 4538752"/>
              <a:gd name="connsiteX140" fmla="*/ 5627594 w 7923003"/>
              <a:gd name="connsiteY140" fmla="*/ 4009036 h 4538752"/>
              <a:gd name="connsiteX141" fmla="*/ 5607221 w 7923003"/>
              <a:gd name="connsiteY141" fmla="*/ 3993190 h 4538752"/>
              <a:gd name="connsiteX142" fmla="*/ 5586847 w 7923003"/>
              <a:gd name="connsiteY142" fmla="*/ 3977344 h 4538752"/>
              <a:gd name="connsiteX143" fmla="*/ 5568738 w 7923003"/>
              <a:gd name="connsiteY143" fmla="*/ 3959234 h 4538752"/>
              <a:gd name="connsiteX144" fmla="*/ 5552892 w 7923003"/>
              <a:gd name="connsiteY144" fmla="*/ 3941124 h 4538752"/>
              <a:gd name="connsiteX145" fmla="*/ 5537046 w 7923003"/>
              <a:gd name="connsiteY145" fmla="*/ 3923014 h 4538752"/>
              <a:gd name="connsiteX146" fmla="*/ 5518936 w 7923003"/>
              <a:gd name="connsiteY146" fmla="*/ 3900377 h 4538752"/>
              <a:gd name="connsiteX147" fmla="*/ 5505354 w 7923003"/>
              <a:gd name="connsiteY147" fmla="*/ 3882268 h 4538752"/>
              <a:gd name="connsiteX148" fmla="*/ 5494035 w 7923003"/>
              <a:gd name="connsiteY148" fmla="*/ 3861894 h 4538752"/>
              <a:gd name="connsiteX149" fmla="*/ 5482716 w 7923003"/>
              <a:gd name="connsiteY149" fmla="*/ 3841521 h 4538752"/>
              <a:gd name="connsiteX150" fmla="*/ 5471398 w 7923003"/>
              <a:gd name="connsiteY150" fmla="*/ 3818884 h 4538752"/>
              <a:gd name="connsiteX151" fmla="*/ 5462343 w 7923003"/>
              <a:gd name="connsiteY151" fmla="*/ 3796246 h 4538752"/>
              <a:gd name="connsiteX152" fmla="*/ 5444233 w 7923003"/>
              <a:gd name="connsiteY152" fmla="*/ 3750972 h 4538752"/>
              <a:gd name="connsiteX153" fmla="*/ 5435178 w 7923003"/>
              <a:gd name="connsiteY153" fmla="*/ 3703434 h 4538752"/>
              <a:gd name="connsiteX154" fmla="*/ 5428387 w 7923003"/>
              <a:gd name="connsiteY154" fmla="*/ 3658160 h 4538752"/>
              <a:gd name="connsiteX155" fmla="*/ 5426124 w 7923003"/>
              <a:gd name="connsiteY155" fmla="*/ 3610622 h 4538752"/>
              <a:gd name="connsiteX156" fmla="*/ 5428387 w 7923003"/>
              <a:gd name="connsiteY156" fmla="*/ 3563084 h 4538752"/>
              <a:gd name="connsiteX157" fmla="*/ 5435178 w 7923003"/>
              <a:gd name="connsiteY157" fmla="*/ 3517810 h 4538752"/>
              <a:gd name="connsiteX158" fmla="*/ 5444233 w 7923003"/>
              <a:gd name="connsiteY158" fmla="*/ 3470272 h 4538752"/>
              <a:gd name="connsiteX159" fmla="*/ 5462343 w 7923003"/>
              <a:gd name="connsiteY159" fmla="*/ 3424997 h 4538752"/>
              <a:gd name="connsiteX160" fmla="*/ 5471398 w 7923003"/>
              <a:gd name="connsiteY160" fmla="*/ 3404624 h 4538752"/>
              <a:gd name="connsiteX161" fmla="*/ 5482716 w 7923003"/>
              <a:gd name="connsiteY161" fmla="*/ 3384250 h 4538752"/>
              <a:gd name="connsiteX162" fmla="*/ 5494035 w 7923003"/>
              <a:gd name="connsiteY162" fmla="*/ 3359349 h 4538752"/>
              <a:gd name="connsiteX163" fmla="*/ 5505354 w 7923003"/>
              <a:gd name="connsiteY163" fmla="*/ 3341240 h 4538752"/>
              <a:gd name="connsiteX164" fmla="*/ 5518936 w 7923003"/>
              <a:gd name="connsiteY164" fmla="*/ 3320866 h 4538752"/>
              <a:gd name="connsiteX165" fmla="*/ 5537046 w 7923003"/>
              <a:gd name="connsiteY165" fmla="*/ 3300493 h 4538752"/>
              <a:gd name="connsiteX166" fmla="*/ 5552892 w 7923003"/>
              <a:gd name="connsiteY166" fmla="*/ 3282383 h 4538752"/>
              <a:gd name="connsiteX167" fmla="*/ 5568738 w 7923003"/>
              <a:gd name="connsiteY167" fmla="*/ 3264273 h 4538752"/>
              <a:gd name="connsiteX168" fmla="*/ 5645704 w 7923003"/>
              <a:gd name="connsiteY168" fmla="*/ 3187307 h 4538752"/>
              <a:gd name="connsiteX169" fmla="*/ 5659286 w 7923003"/>
              <a:gd name="connsiteY169" fmla="*/ 3169197 h 4538752"/>
              <a:gd name="connsiteX170" fmla="*/ 5672869 w 7923003"/>
              <a:gd name="connsiteY170" fmla="*/ 3151088 h 4538752"/>
              <a:gd name="connsiteX171" fmla="*/ 5686451 w 7923003"/>
              <a:gd name="connsiteY171" fmla="*/ 3132978 h 4538752"/>
              <a:gd name="connsiteX172" fmla="*/ 5695506 w 7923003"/>
              <a:gd name="connsiteY172" fmla="*/ 3110341 h 4538752"/>
              <a:gd name="connsiteX173" fmla="*/ 5702297 w 7923003"/>
              <a:gd name="connsiteY173" fmla="*/ 3092231 h 4538752"/>
              <a:gd name="connsiteX174" fmla="*/ 5706824 w 7923003"/>
              <a:gd name="connsiteY174" fmla="*/ 3071858 h 4538752"/>
              <a:gd name="connsiteX175" fmla="*/ 5709088 w 7923003"/>
              <a:gd name="connsiteY175" fmla="*/ 3049221 h 4538752"/>
              <a:gd name="connsiteX176" fmla="*/ 5711352 w 7923003"/>
              <a:gd name="connsiteY176" fmla="*/ 3028847 h 4538752"/>
              <a:gd name="connsiteX177" fmla="*/ 5709088 w 7923003"/>
              <a:gd name="connsiteY177" fmla="*/ 3008474 h 4538752"/>
              <a:gd name="connsiteX178" fmla="*/ 5706824 w 7923003"/>
              <a:gd name="connsiteY178" fmla="*/ 2983573 h 4538752"/>
              <a:gd name="connsiteX179" fmla="*/ 5702297 w 7923003"/>
              <a:gd name="connsiteY179" fmla="*/ 2965463 h 4538752"/>
              <a:gd name="connsiteX180" fmla="*/ 5695506 w 7923003"/>
              <a:gd name="connsiteY180" fmla="*/ 2945090 h 4538752"/>
              <a:gd name="connsiteX181" fmla="*/ 5686451 w 7923003"/>
              <a:gd name="connsiteY181" fmla="*/ 2924716 h 4538752"/>
              <a:gd name="connsiteX182" fmla="*/ 5672869 w 7923003"/>
              <a:gd name="connsiteY182" fmla="*/ 2904343 h 4538752"/>
              <a:gd name="connsiteX183" fmla="*/ 5659286 w 7923003"/>
              <a:gd name="connsiteY183" fmla="*/ 2888497 h 4538752"/>
              <a:gd name="connsiteX184" fmla="*/ 5645704 w 7923003"/>
              <a:gd name="connsiteY184" fmla="*/ 2870387 h 4538752"/>
              <a:gd name="connsiteX185" fmla="*/ 5629858 w 7923003"/>
              <a:gd name="connsiteY185" fmla="*/ 2856805 h 4538752"/>
              <a:gd name="connsiteX186" fmla="*/ 5611748 w 7923003"/>
              <a:gd name="connsiteY186" fmla="*/ 2840959 h 4538752"/>
              <a:gd name="connsiteX187" fmla="*/ 5591375 w 7923003"/>
              <a:gd name="connsiteY187" fmla="*/ 2829640 h 4538752"/>
              <a:gd name="connsiteX188" fmla="*/ 5571001 w 7923003"/>
              <a:gd name="connsiteY188" fmla="*/ 2820585 h 4538752"/>
              <a:gd name="connsiteX189" fmla="*/ 5552892 w 7923003"/>
              <a:gd name="connsiteY189" fmla="*/ 2813794 h 4538752"/>
              <a:gd name="connsiteX190" fmla="*/ 5532518 w 7923003"/>
              <a:gd name="connsiteY190" fmla="*/ 2809267 h 4538752"/>
              <a:gd name="connsiteX191" fmla="*/ 5509881 w 7923003"/>
              <a:gd name="connsiteY191" fmla="*/ 2807003 h 4538752"/>
              <a:gd name="connsiteX192" fmla="*/ 5489508 w 7923003"/>
              <a:gd name="connsiteY192" fmla="*/ 2804739 h 4538752"/>
              <a:gd name="connsiteX193" fmla="*/ 5466870 w 7923003"/>
              <a:gd name="connsiteY193" fmla="*/ 2807003 h 4538752"/>
              <a:gd name="connsiteX194" fmla="*/ 5444233 w 7923003"/>
              <a:gd name="connsiteY194" fmla="*/ 2809267 h 4538752"/>
              <a:gd name="connsiteX195" fmla="*/ 5423860 w 7923003"/>
              <a:gd name="connsiteY195" fmla="*/ 2813794 h 4538752"/>
              <a:gd name="connsiteX196" fmla="*/ 5405750 w 7923003"/>
              <a:gd name="connsiteY196" fmla="*/ 2820585 h 4538752"/>
              <a:gd name="connsiteX197" fmla="*/ 5385377 w 7923003"/>
              <a:gd name="connsiteY197" fmla="*/ 2829640 h 4538752"/>
              <a:gd name="connsiteX198" fmla="*/ 5365003 w 7923003"/>
              <a:gd name="connsiteY198" fmla="*/ 2840959 h 4538752"/>
              <a:gd name="connsiteX199" fmla="*/ 5346893 w 7923003"/>
              <a:gd name="connsiteY199" fmla="*/ 2856805 h 4538752"/>
              <a:gd name="connsiteX200" fmla="*/ 5331047 w 7923003"/>
              <a:gd name="connsiteY200" fmla="*/ 2870387 h 4538752"/>
              <a:gd name="connsiteX201" fmla="*/ 4298793 w 7923003"/>
              <a:gd name="connsiteY201" fmla="*/ 3907168 h 4538752"/>
              <a:gd name="connsiteX202" fmla="*/ 4242200 w 7923003"/>
              <a:gd name="connsiteY202" fmla="*/ 3961498 h 4538752"/>
              <a:gd name="connsiteX203" fmla="*/ 4226354 w 7923003"/>
              <a:gd name="connsiteY203" fmla="*/ 3981871 h 4538752"/>
              <a:gd name="connsiteX204" fmla="*/ 4205980 w 7923003"/>
              <a:gd name="connsiteY204" fmla="*/ 3997717 h 4538752"/>
              <a:gd name="connsiteX205" fmla="*/ 4185607 w 7923003"/>
              <a:gd name="connsiteY205" fmla="*/ 4011299 h 4538752"/>
              <a:gd name="connsiteX206" fmla="*/ 4167497 w 7923003"/>
              <a:gd name="connsiteY206" fmla="*/ 4024882 h 4538752"/>
              <a:gd name="connsiteX207" fmla="*/ 4147124 w 7923003"/>
              <a:gd name="connsiteY207" fmla="*/ 4040728 h 4538752"/>
              <a:gd name="connsiteX208" fmla="*/ 4124486 w 7923003"/>
              <a:gd name="connsiteY208" fmla="*/ 4052046 h 4538752"/>
              <a:gd name="connsiteX209" fmla="*/ 4101849 w 7923003"/>
              <a:gd name="connsiteY209" fmla="*/ 4061101 h 4538752"/>
              <a:gd name="connsiteX210" fmla="*/ 4081476 w 7923003"/>
              <a:gd name="connsiteY210" fmla="*/ 4070156 h 4538752"/>
              <a:gd name="connsiteX211" fmla="*/ 4036201 w 7923003"/>
              <a:gd name="connsiteY211" fmla="*/ 4086002 h 4538752"/>
              <a:gd name="connsiteX212" fmla="*/ 3988663 w 7923003"/>
              <a:gd name="connsiteY212" fmla="*/ 4097320 h 4538752"/>
              <a:gd name="connsiteX213" fmla="*/ 3943389 w 7923003"/>
              <a:gd name="connsiteY213" fmla="*/ 4106375 h 4538752"/>
              <a:gd name="connsiteX214" fmla="*/ 3895851 w 7923003"/>
              <a:gd name="connsiteY214" fmla="*/ 4108639 h 4538752"/>
              <a:gd name="connsiteX215" fmla="*/ 3850577 w 7923003"/>
              <a:gd name="connsiteY215" fmla="*/ 4106375 h 4538752"/>
              <a:gd name="connsiteX216" fmla="*/ 3803039 w 7923003"/>
              <a:gd name="connsiteY216" fmla="*/ 4097320 h 4538752"/>
              <a:gd name="connsiteX217" fmla="*/ 3755501 w 7923003"/>
              <a:gd name="connsiteY217" fmla="*/ 4086002 h 4538752"/>
              <a:gd name="connsiteX218" fmla="*/ 3712490 w 7923003"/>
              <a:gd name="connsiteY218" fmla="*/ 4070156 h 4538752"/>
              <a:gd name="connsiteX219" fmla="*/ 3689853 w 7923003"/>
              <a:gd name="connsiteY219" fmla="*/ 4061101 h 4538752"/>
              <a:gd name="connsiteX220" fmla="*/ 3667216 w 7923003"/>
              <a:gd name="connsiteY220" fmla="*/ 4052046 h 4538752"/>
              <a:gd name="connsiteX221" fmla="*/ 3646842 w 7923003"/>
              <a:gd name="connsiteY221" fmla="*/ 4040728 h 4538752"/>
              <a:gd name="connsiteX222" fmla="*/ 3624205 w 7923003"/>
              <a:gd name="connsiteY222" fmla="*/ 4024882 h 4538752"/>
              <a:gd name="connsiteX223" fmla="*/ 3606095 w 7923003"/>
              <a:gd name="connsiteY223" fmla="*/ 4011299 h 4538752"/>
              <a:gd name="connsiteX224" fmla="*/ 3585722 w 7923003"/>
              <a:gd name="connsiteY224" fmla="*/ 3997717 h 4538752"/>
              <a:gd name="connsiteX225" fmla="*/ 3567612 w 7923003"/>
              <a:gd name="connsiteY225" fmla="*/ 3981871 h 4538752"/>
              <a:gd name="connsiteX226" fmla="*/ 3549502 w 7923003"/>
              <a:gd name="connsiteY226" fmla="*/ 3961498 h 4538752"/>
              <a:gd name="connsiteX227" fmla="*/ 3531393 w 7923003"/>
              <a:gd name="connsiteY227" fmla="*/ 3943388 h 4538752"/>
              <a:gd name="connsiteX228" fmla="*/ 3515547 w 7923003"/>
              <a:gd name="connsiteY228" fmla="*/ 3925278 h 4538752"/>
              <a:gd name="connsiteX229" fmla="*/ 3501964 w 7923003"/>
              <a:gd name="connsiteY229" fmla="*/ 3907168 h 4538752"/>
              <a:gd name="connsiteX230" fmla="*/ 3488382 w 7923003"/>
              <a:gd name="connsiteY230" fmla="*/ 3884531 h 4538752"/>
              <a:gd name="connsiteX231" fmla="*/ 3472536 w 7923003"/>
              <a:gd name="connsiteY231" fmla="*/ 3864158 h 4538752"/>
              <a:gd name="connsiteX232" fmla="*/ 3461217 w 7923003"/>
              <a:gd name="connsiteY232" fmla="*/ 3843784 h 4538752"/>
              <a:gd name="connsiteX233" fmla="*/ 3449899 w 7923003"/>
              <a:gd name="connsiteY233" fmla="*/ 3821147 h 4538752"/>
              <a:gd name="connsiteX234" fmla="*/ 3440844 w 7923003"/>
              <a:gd name="connsiteY234" fmla="*/ 3800774 h 4538752"/>
              <a:gd name="connsiteX235" fmla="*/ 3427262 w 7923003"/>
              <a:gd name="connsiteY235" fmla="*/ 3753236 h 4538752"/>
              <a:gd name="connsiteX236" fmla="*/ 3415943 w 7923003"/>
              <a:gd name="connsiteY236" fmla="*/ 3710225 h 4538752"/>
              <a:gd name="connsiteX237" fmla="*/ 3409152 w 7923003"/>
              <a:gd name="connsiteY237" fmla="*/ 3662687 h 4538752"/>
              <a:gd name="connsiteX238" fmla="*/ 3406888 w 7923003"/>
              <a:gd name="connsiteY238" fmla="*/ 3615149 h 4538752"/>
              <a:gd name="connsiteX239" fmla="*/ 3409152 w 7923003"/>
              <a:gd name="connsiteY239" fmla="*/ 3565348 h 4538752"/>
              <a:gd name="connsiteX240" fmla="*/ 3415943 w 7923003"/>
              <a:gd name="connsiteY240" fmla="*/ 3520073 h 4538752"/>
              <a:gd name="connsiteX241" fmla="*/ 3427262 w 7923003"/>
              <a:gd name="connsiteY241" fmla="*/ 3474799 h 4538752"/>
              <a:gd name="connsiteX242" fmla="*/ 3440844 w 7923003"/>
              <a:gd name="connsiteY242" fmla="*/ 3429525 h 4538752"/>
              <a:gd name="connsiteX243" fmla="*/ 3449899 w 7923003"/>
              <a:gd name="connsiteY243" fmla="*/ 3406887 h 4538752"/>
              <a:gd name="connsiteX244" fmla="*/ 3461217 w 7923003"/>
              <a:gd name="connsiteY244" fmla="*/ 3386514 h 4538752"/>
              <a:gd name="connsiteX245" fmla="*/ 3472536 w 7923003"/>
              <a:gd name="connsiteY245" fmla="*/ 3363877 h 4538752"/>
              <a:gd name="connsiteX246" fmla="*/ 3488382 w 7923003"/>
              <a:gd name="connsiteY246" fmla="*/ 3343503 h 4538752"/>
              <a:gd name="connsiteX247" fmla="*/ 3501964 w 7923003"/>
              <a:gd name="connsiteY247" fmla="*/ 3323130 h 4538752"/>
              <a:gd name="connsiteX248" fmla="*/ 3515547 w 7923003"/>
              <a:gd name="connsiteY248" fmla="*/ 3302757 h 4538752"/>
              <a:gd name="connsiteX249" fmla="*/ 3531393 w 7923003"/>
              <a:gd name="connsiteY249" fmla="*/ 3284647 h 4538752"/>
              <a:gd name="connsiteX250" fmla="*/ 3549502 w 7923003"/>
              <a:gd name="connsiteY250" fmla="*/ 3266537 h 4538752"/>
              <a:gd name="connsiteX251" fmla="*/ 6039591 w 7923003"/>
              <a:gd name="connsiteY251" fmla="*/ 767396 h 4538752"/>
              <a:gd name="connsiteX252" fmla="*/ 6059964 w 7923003"/>
              <a:gd name="connsiteY252" fmla="*/ 747023 h 4538752"/>
              <a:gd name="connsiteX253" fmla="*/ 6078074 w 7923003"/>
              <a:gd name="connsiteY253" fmla="*/ 731177 h 4538752"/>
              <a:gd name="connsiteX254" fmla="*/ 6096184 w 7923003"/>
              <a:gd name="connsiteY254" fmla="*/ 717594 h 4538752"/>
              <a:gd name="connsiteX255" fmla="*/ 6118821 w 7923003"/>
              <a:gd name="connsiteY255" fmla="*/ 704012 h 4538752"/>
              <a:gd name="connsiteX256" fmla="*/ 6139194 w 7923003"/>
              <a:gd name="connsiteY256" fmla="*/ 690430 h 4538752"/>
              <a:gd name="connsiteX257" fmla="*/ 6159568 w 7923003"/>
              <a:gd name="connsiteY257" fmla="*/ 676847 h 4538752"/>
              <a:gd name="connsiteX258" fmla="*/ 6179941 w 7923003"/>
              <a:gd name="connsiteY258" fmla="*/ 667793 h 4538752"/>
              <a:gd name="connsiteX259" fmla="*/ 6202578 w 7923003"/>
              <a:gd name="connsiteY259" fmla="*/ 658738 h 4538752"/>
              <a:gd name="connsiteX260" fmla="*/ 6245589 w 7923003"/>
              <a:gd name="connsiteY260" fmla="*/ 642892 h 4538752"/>
              <a:gd name="connsiteX261" fmla="*/ 6293127 w 7923003"/>
              <a:gd name="connsiteY261" fmla="*/ 631573 h 4538752"/>
              <a:gd name="connsiteX262" fmla="*/ 6340665 w 7923003"/>
              <a:gd name="connsiteY262" fmla="*/ 624782 h 4538752"/>
              <a:gd name="connsiteX263" fmla="*/ 2985205 w 7923003"/>
              <a:gd name="connsiteY263" fmla="*/ 0 h 4538752"/>
              <a:gd name="connsiteX264" fmla="*/ 3030539 w 7923003"/>
              <a:gd name="connsiteY264" fmla="*/ 2266 h 4538752"/>
              <a:gd name="connsiteX265" fmla="*/ 3078139 w 7923003"/>
              <a:gd name="connsiteY265" fmla="*/ 9064 h 4538752"/>
              <a:gd name="connsiteX266" fmla="*/ 3125739 w 7923003"/>
              <a:gd name="connsiteY266" fmla="*/ 20394 h 4538752"/>
              <a:gd name="connsiteX267" fmla="*/ 3168806 w 7923003"/>
              <a:gd name="connsiteY267" fmla="*/ 36256 h 4538752"/>
              <a:gd name="connsiteX268" fmla="*/ 3189206 w 7923003"/>
              <a:gd name="connsiteY268" fmla="*/ 45320 h 4538752"/>
              <a:gd name="connsiteX269" fmla="*/ 3214139 w 7923003"/>
              <a:gd name="connsiteY269" fmla="*/ 56650 h 4538752"/>
              <a:gd name="connsiteX270" fmla="*/ 3234539 w 7923003"/>
              <a:gd name="connsiteY270" fmla="*/ 67980 h 4538752"/>
              <a:gd name="connsiteX271" fmla="*/ 3254939 w 7923003"/>
              <a:gd name="connsiteY271" fmla="*/ 79309 h 4538752"/>
              <a:gd name="connsiteX272" fmla="*/ 3275339 w 7923003"/>
              <a:gd name="connsiteY272" fmla="*/ 95171 h 4538752"/>
              <a:gd name="connsiteX273" fmla="*/ 3293472 w 7923003"/>
              <a:gd name="connsiteY273" fmla="*/ 111033 h 4538752"/>
              <a:gd name="connsiteX274" fmla="*/ 3313873 w 7923003"/>
              <a:gd name="connsiteY274" fmla="*/ 126895 h 4538752"/>
              <a:gd name="connsiteX275" fmla="*/ 3329739 w 7923003"/>
              <a:gd name="connsiteY275" fmla="*/ 142757 h 4538752"/>
              <a:gd name="connsiteX276" fmla="*/ 3350139 w 7923003"/>
              <a:gd name="connsiteY276" fmla="*/ 160885 h 4538752"/>
              <a:gd name="connsiteX277" fmla="*/ 3366006 w 7923003"/>
              <a:gd name="connsiteY277" fmla="*/ 181278 h 4538752"/>
              <a:gd name="connsiteX278" fmla="*/ 3379606 w 7923003"/>
              <a:gd name="connsiteY278" fmla="*/ 201672 h 4538752"/>
              <a:gd name="connsiteX279" fmla="*/ 3393206 w 7923003"/>
              <a:gd name="connsiteY279" fmla="*/ 219800 h 4538752"/>
              <a:gd name="connsiteX280" fmla="*/ 3406806 w 7923003"/>
              <a:gd name="connsiteY280" fmla="*/ 242460 h 4538752"/>
              <a:gd name="connsiteX281" fmla="*/ 3420406 w 7923003"/>
              <a:gd name="connsiteY281" fmla="*/ 262854 h 4538752"/>
              <a:gd name="connsiteX282" fmla="*/ 3429473 w 7923003"/>
              <a:gd name="connsiteY282" fmla="*/ 283247 h 4538752"/>
              <a:gd name="connsiteX283" fmla="*/ 3440806 w 7923003"/>
              <a:gd name="connsiteY283" fmla="*/ 308173 h 4538752"/>
              <a:gd name="connsiteX284" fmla="*/ 3454406 w 7923003"/>
              <a:gd name="connsiteY284" fmla="*/ 351227 h 4538752"/>
              <a:gd name="connsiteX285" fmla="*/ 3465739 w 7923003"/>
              <a:gd name="connsiteY285" fmla="*/ 398812 h 4538752"/>
              <a:gd name="connsiteX286" fmla="*/ 3472539 w 7923003"/>
              <a:gd name="connsiteY286" fmla="*/ 446398 h 4538752"/>
              <a:gd name="connsiteX287" fmla="*/ 3474806 w 7923003"/>
              <a:gd name="connsiteY287" fmla="*/ 493983 h 4538752"/>
              <a:gd name="connsiteX288" fmla="*/ 3472539 w 7923003"/>
              <a:gd name="connsiteY288" fmla="*/ 539303 h 4538752"/>
              <a:gd name="connsiteX289" fmla="*/ 3465739 w 7923003"/>
              <a:gd name="connsiteY289" fmla="*/ 586888 h 4538752"/>
              <a:gd name="connsiteX290" fmla="*/ 3454406 w 7923003"/>
              <a:gd name="connsiteY290" fmla="*/ 634474 h 4538752"/>
              <a:gd name="connsiteX291" fmla="*/ 3440806 w 7923003"/>
              <a:gd name="connsiteY291" fmla="*/ 677527 h 4538752"/>
              <a:gd name="connsiteX292" fmla="*/ 3429473 w 7923003"/>
              <a:gd name="connsiteY292" fmla="*/ 700187 h 4538752"/>
              <a:gd name="connsiteX293" fmla="*/ 3420406 w 7923003"/>
              <a:gd name="connsiteY293" fmla="*/ 722847 h 4538752"/>
              <a:gd name="connsiteX294" fmla="*/ 3406806 w 7923003"/>
              <a:gd name="connsiteY294" fmla="*/ 743241 h 4538752"/>
              <a:gd name="connsiteX295" fmla="*/ 3393206 w 7923003"/>
              <a:gd name="connsiteY295" fmla="*/ 763634 h 4538752"/>
              <a:gd name="connsiteX296" fmla="*/ 3379606 w 7923003"/>
              <a:gd name="connsiteY296" fmla="*/ 784028 h 4538752"/>
              <a:gd name="connsiteX297" fmla="*/ 3366006 w 7923003"/>
              <a:gd name="connsiteY297" fmla="*/ 802156 h 4538752"/>
              <a:gd name="connsiteX298" fmla="*/ 3350139 w 7923003"/>
              <a:gd name="connsiteY298" fmla="*/ 824816 h 4538752"/>
              <a:gd name="connsiteX299" fmla="*/ 3329739 w 7923003"/>
              <a:gd name="connsiteY299" fmla="*/ 840678 h 4538752"/>
              <a:gd name="connsiteX300" fmla="*/ 3277606 w 7923003"/>
              <a:gd name="connsiteY300" fmla="*/ 897327 h 4538752"/>
              <a:gd name="connsiteX301" fmla="*/ 2244004 w 7923003"/>
              <a:gd name="connsiteY301" fmla="*/ 1932879 h 4538752"/>
              <a:gd name="connsiteX302" fmla="*/ 2225871 w 7923003"/>
              <a:gd name="connsiteY302" fmla="*/ 1951006 h 4538752"/>
              <a:gd name="connsiteX303" fmla="*/ 2212271 w 7923003"/>
              <a:gd name="connsiteY303" fmla="*/ 1969134 h 4538752"/>
              <a:gd name="connsiteX304" fmla="*/ 2203204 w 7923003"/>
              <a:gd name="connsiteY304" fmla="*/ 1987262 h 4538752"/>
              <a:gd name="connsiteX305" fmla="*/ 2194137 w 7923003"/>
              <a:gd name="connsiteY305" fmla="*/ 2009922 h 4538752"/>
              <a:gd name="connsiteX306" fmla="*/ 2187337 w 7923003"/>
              <a:gd name="connsiteY306" fmla="*/ 2028050 h 4538752"/>
              <a:gd name="connsiteX307" fmla="*/ 2182804 w 7923003"/>
              <a:gd name="connsiteY307" fmla="*/ 2048443 h 4538752"/>
              <a:gd name="connsiteX308" fmla="*/ 2178271 w 7923003"/>
              <a:gd name="connsiteY308" fmla="*/ 2068837 h 4538752"/>
              <a:gd name="connsiteX309" fmla="*/ 2178271 w 7923003"/>
              <a:gd name="connsiteY309" fmla="*/ 2093763 h 4538752"/>
              <a:gd name="connsiteX310" fmla="*/ 2178271 w 7923003"/>
              <a:gd name="connsiteY310" fmla="*/ 2114157 h 4538752"/>
              <a:gd name="connsiteX311" fmla="*/ 2182804 w 7923003"/>
              <a:gd name="connsiteY311" fmla="*/ 2134550 h 4538752"/>
              <a:gd name="connsiteX312" fmla="*/ 2187337 w 7923003"/>
              <a:gd name="connsiteY312" fmla="*/ 2157210 h 4538752"/>
              <a:gd name="connsiteX313" fmla="*/ 2194137 w 7923003"/>
              <a:gd name="connsiteY313" fmla="*/ 2175338 h 4538752"/>
              <a:gd name="connsiteX314" fmla="*/ 2203204 w 7923003"/>
              <a:gd name="connsiteY314" fmla="*/ 2195732 h 4538752"/>
              <a:gd name="connsiteX315" fmla="*/ 2212271 w 7923003"/>
              <a:gd name="connsiteY315" fmla="*/ 2216126 h 4538752"/>
              <a:gd name="connsiteX316" fmla="*/ 2225871 w 7923003"/>
              <a:gd name="connsiteY316" fmla="*/ 2234253 h 4538752"/>
              <a:gd name="connsiteX317" fmla="*/ 2244004 w 7923003"/>
              <a:gd name="connsiteY317" fmla="*/ 2250115 h 4538752"/>
              <a:gd name="connsiteX318" fmla="*/ 2259871 w 7923003"/>
              <a:gd name="connsiteY318" fmla="*/ 2263711 h 4538752"/>
              <a:gd name="connsiteX319" fmla="*/ 2278004 w 7923003"/>
              <a:gd name="connsiteY319" fmla="*/ 2279573 h 4538752"/>
              <a:gd name="connsiteX320" fmla="*/ 2296138 w 7923003"/>
              <a:gd name="connsiteY320" fmla="*/ 2290903 h 4538752"/>
              <a:gd name="connsiteX321" fmla="*/ 2316538 w 7923003"/>
              <a:gd name="connsiteY321" fmla="*/ 2299967 h 4538752"/>
              <a:gd name="connsiteX322" fmla="*/ 2336937 w 7923003"/>
              <a:gd name="connsiteY322" fmla="*/ 2306765 h 4538752"/>
              <a:gd name="connsiteX323" fmla="*/ 2357338 w 7923003"/>
              <a:gd name="connsiteY323" fmla="*/ 2311297 h 4538752"/>
              <a:gd name="connsiteX324" fmla="*/ 2377738 w 7923003"/>
              <a:gd name="connsiteY324" fmla="*/ 2313563 h 4538752"/>
              <a:gd name="connsiteX325" fmla="*/ 2400405 w 7923003"/>
              <a:gd name="connsiteY325" fmla="*/ 2315829 h 4538752"/>
              <a:gd name="connsiteX326" fmla="*/ 2420805 w 7923003"/>
              <a:gd name="connsiteY326" fmla="*/ 2313563 h 4538752"/>
              <a:gd name="connsiteX327" fmla="*/ 2441204 w 7923003"/>
              <a:gd name="connsiteY327" fmla="*/ 2311297 h 4538752"/>
              <a:gd name="connsiteX328" fmla="*/ 2463871 w 7923003"/>
              <a:gd name="connsiteY328" fmla="*/ 2306765 h 4538752"/>
              <a:gd name="connsiteX329" fmla="*/ 2484271 w 7923003"/>
              <a:gd name="connsiteY329" fmla="*/ 2299967 h 4538752"/>
              <a:gd name="connsiteX330" fmla="*/ 2502404 w 7923003"/>
              <a:gd name="connsiteY330" fmla="*/ 2290903 h 4538752"/>
              <a:gd name="connsiteX331" fmla="*/ 2520538 w 7923003"/>
              <a:gd name="connsiteY331" fmla="*/ 2279573 h 4538752"/>
              <a:gd name="connsiteX332" fmla="*/ 2540938 w 7923003"/>
              <a:gd name="connsiteY332" fmla="*/ 2263711 h 4538752"/>
              <a:gd name="connsiteX333" fmla="*/ 2556805 w 7923003"/>
              <a:gd name="connsiteY333" fmla="*/ 2250115 h 4538752"/>
              <a:gd name="connsiteX334" fmla="*/ 2633872 w 7923003"/>
              <a:gd name="connsiteY334" fmla="*/ 2173072 h 4538752"/>
              <a:gd name="connsiteX335" fmla="*/ 2652005 w 7923003"/>
              <a:gd name="connsiteY335" fmla="*/ 2157210 h 4538752"/>
              <a:gd name="connsiteX336" fmla="*/ 2670138 w 7923003"/>
              <a:gd name="connsiteY336" fmla="*/ 2141348 h 4538752"/>
              <a:gd name="connsiteX337" fmla="*/ 2690538 w 7923003"/>
              <a:gd name="connsiteY337" fmla="*/ 2123221 h 4538752"/>
              <a:gd name="connsiteX338" fmla="*/ 2710938 w 7923003"/>
              <a:gd name="connsiteY338" fmla="*/ 2109625 h 4538752"/>
              <a:gd name="connsiteX339" fmla="*/ 2731338 w 7923003"/>
              <a:gd name="connsiteY339" fmla="*/ 2098295 h 4538752"/>
              <a:gd name="connsiteX340" fmla="*/ 2754005 w 7923003"/>
              <a:gd name="connsiteY340" fmla="*/ 2086965 h 4538752"/>
              <a:gd name="connsiteX341" fmla="*/ 2774405 w 7923003"/>
              <a:gd name="connsiteY341" fmla="*/ 2075635 h 4538752"/>
              <a:gd name="connsiteX342" fmla="*/ 2797072 w 7923003"/>
              <a:gd name="connsiteY342" fmla="*/ 2064305 h 4538752"/>
              <a:gd name="connsiteX343" fmla="*/ 2842405 w 7923003"/>
              <a:gd name="connsiteY343" fmla="*/ 2048443 h 4538752"/>
              <a:gd name="connsiteX344" fmla="*/ 2885472 w 7923003"/>
              <a:gd name="connsiteY344" fmla="*/ 2039380 h 4538752"/>
              <a:gd name="connsiteX345" fmla="*/ 2933072 w 7923003"/>
              <a:gd name="connsiteY345" fmla="*/ 2032582 h 4538752"/>
              <a:gd name="connsiteX346" fmla="*/ 2982939 w 7923003"/>
              <a:gd name="connsiteY346" fmla="*/ 2030316 h 4538752"/>
              <a:gd name="connsiteX347" fmla="*/ 3028272 w 7923003"/>
              <a:gd name="connsiteY347" fmla="*/ 2032582 h 4538752"/>
              <a:gd name="connsiteX348" fmla="*/ 3075872 w 7923003"/>
              <a:gd name="connsiteY348" fmla="*/ 2039380 h 4538752"/>
              <a:gd name="connsiteX349" fmla="*/ 3121206 w 7923003"/>
              <a:gd name="connsiteY349" fmla="*/ 2048443 h 4538752"/>
              <a:gd name="connsiteX350" fmla="*/ 3166539 w 7923003"/>
              <a:gd name="connsiteY350" fmla="*/ 2064305 h 4538752"/>
              <a:gd name="connsiteX351" fmla="*/ 3186939 w 7923003"/>
              <a:gd name="connsiteY351" fmla="*/ 2075635 h 4538752"/>
              <a:gd name="connsiteX352" fmla="*/ 3209606 w 7923003"/>
              <a:gd name="connsiteY352" fmla="*/ 2086965 h 4538752"/>
              <a:gd name="connsiteX353" fmla="*/ 3230006 w 7923003"/>
              <a:gd name="connsiteY353" fmla="*/ 2098295 h 4538752"/>
              <a:gd name="connsiteX354" fmla="*/ 3250406 w 7923003"/>
              <a:gd name="connsiteY354" fmla="*/ 2109625 h 4538752"/>
              <a:gd name="connsiteX355" fmla="*/ 3273072 w 7923003"/>
              <a:gd name="connsiteY355" fmla="*/ 2123221 h 4538752"/>
              <a:gd name="connsiteX356" fmla="*/ 3291206 w 7923003"/>
              <a:gd name="connsiteY356" fmla="*/ 2141348 h 4538752"/>
              <a:gd name="connsiteX357" fmla="*/ 3309339 w 7923003"/>
              <a:gd name="connsiteY357" fmla="*/ 2157210 h 4538752"/>
              <a:gd name="connsiteX358" fmla="*/ 3327473 w 7923003"/>
              <a:gd name="connsiteY358" fmla="*/ 2173072 h 4538752"/>
              <a:gd name="connsiteX359" fmla="*/ 3345606 w 7923003"/>
              <a:gd name="connsiteY359" fmla="*/ 2191200 h 4538752"/>
              <a:gd name="connsiteX360" fmla="*/ 3361473 w 7923003"/>
              <a:gd name="connsiteY360" fmla="*/ 2211594 h 4538752"/>
              <a:gd name="connsiteX361" fmla="*/ 3377339 w 7923003"/>
              <a:gd name="connsiteY361" fmla="*/ 2231988 h 4538752"/>
              <a:gd name="connsiteX362" fmla="*/ 3390939 w 7923003"/>
              <a:gd name="connsiteY362" fmla="*/ 2250115 h 4538752"/>
              <a:gd name="connsiteX363" fmla="*/ 3402273 w 7923003"/>
              <a:gd name="connsiteY363" fmla="*/ 2272775 h 4538752"/>
              <a:gd name="connsiteX364" fmla="*/ 3415873 w 7923003"/>
              <a:gd name="connsiteY364" fmla="*/ 2293169 h 4538752"/>
              <a:gd name="connsiteX365" fmla="*/ 3427206 w 7923003"/>
              <a:gd name="connsiteY365" fmla="*/ 2313563 h 4538752"/>
              <a:gd name="connsiteX366" fmla="*/ 3436273 w 7923003"/>
              <a:gd name="connsiteY366" fmla="*/ 2338488 h 4538752"/>
              <a:gd name="connsiteX367" fmla="*/ 3452139 w 7923003"/>
              <a:gd name="connsiteY367" fmla="*/ 2381542 h 4538752"/>
              <a:gd name="connsiteX368" fmla="*/ 3463473 w 7923003"/>
              <a:gd name="connsiteY368" fmla="*/ 2429128 h 4538752"/>
              <a:gd name="connsiteX369" fmla="*/ 3470273 w 7923003"/>
              <a:gd name="connsiteY369" fmla="*/ 2476713 h 4538752"/>
              <a:gd name="connsiteX370" fmla="*/ 3472539 w 7923003"/>
              <a:gd name="connsiteY370" fmla="*/ 2522033 h 4538752"/>
              <a:gd name="connsiteX371" fmla="*/ 3470273 w 7923003"/>
              <a:gd name="connsiteY371" fmla="*/ 2569618 h 4538752"/>
              <a:gd name="connsiteX372" fmla="*/ 3463473 w 7923003"/>
              <a:gd name="connsiteY372" fmla="*/ 2617204 h 4538752"/>
              <a:gd name="connsiteX373" fmla="*/ 3452139 w 7923003"/>
              <a:gd name="connsiteY373" fmla="*/ 2660257 h 4538752"/>
              <a:gd name="connsiteX374" fmla="*/ 3436273 w 7923003"/>
              <a:gd name="connsiteY374" fmla="*/ 2707843 h 4538752"/>
              <a:gd name="connsiteX375" fmla="*/ 3427206 w 7923003"/>
              <a:gd name="connsiteY375" fmla="*/ 2730502 h 4538752"/>
              <a:gd name="connsiteX376" fmla="*/ 3415873 w 7923003"/>
              <a:gd name="connsiteY376" fmla="*/ 2750896 h 4538752"/>
              <a:gd name="connsiteX377" fmla="*/ 3402273 w 7923003"/>
              <a:gd name="connsiteY377" fmla="*/ 2771290 h 4538752"/>
              <a:gd name="connsiteX378" fmla="*/ 3390939 w 7923003"/>
              <a:gd name="connsiteY378" fmla="*/ 2791684 h 4538752"/>
              <a:gd name="connsiteX379" fmla="*/ 3377339 w 7923003"/>
              <a:gd name="connsiteY379" fmla="*/ 2814344 h 4538752"/>
              <a:gd name="connsiteX380" fmla="*/ 3361473 w 7923003"/>
              <a:gd name="connsiteY380" fmla="*/ 2832471 h 4538752"/>
              <a:gd name="connsiteX381" fmla="*/ 3345606 w 7923003"/>
              <a:gd name="connsiteY381" fmla="*/ 2850599 h 4538752"/>
              <a:gd name="connsiteX382" fmla="*/ 3327473 w 7923003"/>
              <a:gd name="connsiteY382" fmla="*/ 2870993 h 4538752"/>
              <a:gd name="connsiteX383" fmla="*/ 1811070 w 7923003"/>
              <a:gd name="connsiteY383" fmla="*/ 4393730 h 4538752"/>
              <a:gd name="connsiteX384" fmla="*/ 1790670 w 7923003"/>
              <a:gd name="connsiteY384" fmla="*/ 4411858 h 4538752"/>
              <a:gd name="connsiteX385" fmla="*/ 1772537 w 7923003"/>
              <a:gd name="connsiteY385" fmla="*/ 4427719 h 4538752"/>
              <a:gd name="connsiteX386" fmla="*/ 1754403 w 7923003"/>
              <a:gd name="connsiteY386" fmla="*/ 4443581 h 4538752"/>
              <a:gd name="connsiteX387" fmla="*/ 1734003 w 7923003"/>
              <a:gd name="connsiteY387" fmla="*/ 4457177 h 4538752"/>
              <a:gd name="connsiteX388" fmla="*/ 1711336 w 7923003"/>
              <a:gd name="connsiteY388" fmla="*/ 4470772 h 4538752"/>
              <a:gd name="connsiteX389" fmla="*/ 1690937 w 7923003"/>
              <a:gd name="connsiteY389" fmla="*/ 4482102 h 4538752"/>
              <a:gd name="connsiteX390" fmla="*/ 1670536 w 7923003"/>
              <a:gd name="connsiteY390" fmla="*/ 4491166 h 4538752"/>
              <a:gd name="connsiteX391" fmla="*/ 1645603 w 7923003"/>
              <a:gd name="connsiteY391" fmla="*/ 4500230 h 4538752"/>
              <a:gd name="connsiteX392" fmla="*/ 1602536 w 7923003"/>
              <a:gd name="connsiteY392" fmla="*/ 4518358 h 4538752"/>
              <a:gd name="connsiteX393" fmla="*/ 1557203 w 7923003"/>
              <a:gd name="connsiteY393" fmla="*/ 4529688 h 4538752"/>
              <a:gd name="connsiteX394" fmla="*/ 1511869 w 7923003"/>
              <a:gd name="connsiteY394" fmla="*/ 4536486 h 4538752"/>
              <a:gd name="connsiteX395" fmla="*/ 1462003 w 7923003"/>
              <a:gd name="connsiteY395" fmla="*/ 4538752 h 4538752"/>
              <a:gd name="connsiteX396" fmla="*/ 1414403 w 7923003"/>
              <a:gd name="connsiteY396" fmla="*/ 4536486 h 4538752"/>
              <a:gd name="connsiteX397" fmla="*/ 1369069 w 7923003"/>
              <a:gd name="connsiteY397" fmla="*/ 4529688 h 4538752"/>
              <a:gd name="connsiteX398" fmla="*/ 1323736 w 7923003"/>
              <a:gd name="connsiteY398" fmla="*/ 4518358 h 4538752"/>
              <a:gd name="connsiteX399" fmla="*/ 1276136 w 7923003"/>
              <a:gd name="connsiteY399" fmla="*/ 4500230 h 4538752"/>
              <a:gd name="connsiteX400" fmla="*/ 1255736 w 7923003"/>
              <a:gd name="connsiteY400" fmla="*/ 4491166 h 4538752"/>
              <a:gd name="connsiteX401" fmla="*/ 1235336 w 7923003"/>
              <a:gd name="connsiteY401" fmla="*/ 4482102 h 4538752"/>
              <a:gd name="connsiteX402" fmla="*/ 1214936 w 7923003"/>
              <a:gd name="connsiteY402" fmla="*/ 4470772 h 4538752"/>
              <a:gd name="connsiteX403" fmla="*/ 1192269 w 7923003"/>
              <a:gd name="connsiteY403" fmla="*/ 4457177 h 4538752"/>
              <a:gd name="connsiteX404" fmla="*/ 1171869 w 7923003"/>
              <a:gd name="connsiteY404" fmla="*/ 4443581 h 4538752"/>
              <a:gd name="connsiteX405" fmla="*/ 1153736 w 7923003"/>
              <a:gd name="connsiteY405" fmla="*/ 4427719 h 4538752"/>
              <a:gd name="connsiteX406" fmla="*/ 1133335 w 7923003"/>
              <a:gd name="connsiteY406" fmla="*/ 4411858 h 4538752"/>
              <a:gd name="connsiteX407" fmla="*/ 1115202 w 7923003"/>
              <a:gd name="connsiteY407" fmla="*/ 4393730 h 4538752"/>
              <a:gd name="connsiteX408" fmla="*/ 1099336 w 7923003"/>
              <a:gd name="connsiteY408" fmla="*/ 4373336 h 4538752"/>
              <a:gd name="connsiteX409" fmla="*/ 1083469 w 7923003"/>
              <a:gd name="connsiteY409" fmla="*/ 4355208 h 4538752"/>
              <a:gd name="connsiteX410" fmla="*/ 1067602 w 7923003"/>
              <a:gd name="connsiteY410" fmla="*/ 4337080 h 4538752"/>
              <a:gd name="connsiteX411" fmla="*/ 1051735 w 7923003"/>
              <a:gd name="connsiteY411" fmla="*/ 4316686 h 4538752"/>
              <a:gd name="connsiteX412" fmla="*/ 1040402 w 7923003"/>
              <a:gd name="connsiteY412" fmla="*/ 4296292 h 4538752"/>
              <a:gd name="connsiteX413" fmla="*/ 1026802 w 7923003"/>
              <a:gd name="connsiteY413" fmla="*/ 4273632 h 4538752"/>
              <a:gd name="connsiteX414" fmla="*/ 1017735 w 7923003"/>
              <a:gd name="connsiteY414" fmla="*/ 4253239 h 4538752"/>
              <a:gd name="connsiteX415" fmla="*/ 1008669 w 7923003"/>
              <a:gd name="connsiteY415" fmla="*/ 4230579 h 4538752"/>
              <a:gd name="connsiteX416" fmla="*/ 992802 w 7923003"/>
              <a:gd name="connsiteY416" fmla="*/ 4187526 h 4538752"/>
              <a:gd name="connsiteX417" fmla="*/ 979202 w 7923003"/>
              <a:gd name="connsiteY417" fmla="*/ 4139940 h 4538752"/>
              <a:gd name="connsiteX418" fmla="*/ 972402 w 7923003"/>
              <a:gd name="connsiteY418" fmla="*/ 4092354 h 4538752"/>
              <a:gd name="connsiteX419" fmla="*/ 970135 w 7923003"/>
              <a:gd name="connsiteY419" fmla="*/ 4047035 h 4538752"/>
              <a:gd name="connsiteX420" fmla="*/ 972402 w 7923003"/>
              <a:gd name="connsiteY420" fmla="*/ 3999450 h 4538752"/>
              <a:gd name="connsiteX421" fmla="*/ 979202 w 7923003"/>
              <a:gd name="connsiteY421" fmla="*/ 3951864 h 4538752"/>
              <a:gd name="connsiteX422" fmla="*/ 992802 w 7923003"/>
              <a:gd name="connsiteY422" fmla="*/ 3904278 h 4538752"/>
              <a:gd name="connsiteX423" fmla="*/ 1008669 w 7923003"/>
              <a:gd name="connsiteY423" fmla="*/ 3861225 h 4538752"/>
              <a:gd name="connsiteX424" fmla="*/ 1017735 w 7923003"/>
              <a:gd name="connsiteY424" fmla="*/ 3836299 h 4538752"/>
              <a:gd name="connsiteX425" fmla="*/ 1029069 w 7923003"/>
              <a:gd name="connsiteY425" fmla="*/ 3815905 h 4538752"/>
              <a:gd name="connsiteX426" fmla="*/ 1040402 w 7923003"/>
              <a:gd name="connsiteY426" fmla="*/ 3795512 h 4538752"/>
              <a:gd name="connsiteX427" fmla="*/ 1051735 w 7923003"/>
              <a:gd name="connsiteY427" fmla="*/ 3772852 h 4538752"/>
              <a:gd name="connsiteX428" fmla="*/ 1067602 w 7923003"/>
              <a:gd name="connsiteY428" fmla="*/ 3754724 h 4538752"/>
              <a:gd name="connsiteX429" fmla="*/ 1083469 w 7923003"/>
              <a:gd name="connsiteY429" fmla="*/ 3734330 h 4538752"/>
              <a:gd name="connsiteX430" fmla="*/ 1099336 w 7923003"/>
              <a:gd name="connsiteY430" fmla="*/ 3713936 h 4538752"/>
              <a:gd name="connsiteX431" fmla="*/ 1115202 w 7923003"/>
              <a:gd name="connsiteY431" fmla="*/ 3695809 h 4538752"/>
              <a:gd name="connsiteX432" fmla="*/ 1632003 w 7923003"/>
              <a:gd name="connsiteY432" fmla="*/ 3176900 h 4538752"/>
              <a:gd name="connsiteX433" fmla="*/ 1647870 w 7923003"/>
              <a:gd name="connsiteY433" fmla="*/ 3161038 h 4538752"/>
              <a:gd name="connsiteX434" fmla="*/ 1663736 w 7923003"/>
              <a:gd name="connsiteY434" fmla="*/ 3142910 h 4538752"/>
              <a:gd name="connsiteX435" fmla="*/ 1672803 w 7923003"/>
              <a:gd name="connsiteY435" fmla="*/ 3122516 h 4538752"/>
              <a:gd name="connsiteX436" fmla="*/ 1681870 w 7923003"/>
              <a:gd name="connsiteY436" fmla="*/ 3102123 h 4538752"/>
              <a:gd name="connsiteX437" fmla="*/ 1688670 w 7923003"/>
              <a:gd name="connsiteY437" fmla="*/ 3083995 h 4538752"/>
              <a:gd name="connsiteX438" fmla="*/ 1695470 w 7923003"/>
              <a:gd name="connsiteY438" fmla="*/ 3063601 h 4538752"/>
              <a:gd name="connsiteX439" fmla="*/ 1697737 w 7923003"/>
              <a:gd name="connsiteY439" fmla="*/ 3040941 h 4538752"/>
              <a:gd name="connsiteX440" fmla="*/ 1697737 w 7923003"/>
              <a:gd name="connsiteY440" fmla="*/ 3018282 h 4538752"/>
              <a:gd name="connsiteX441" fmla="*/ 1697737 w 7923003"/>
              <a:gd name="connsiteY441" fmla="*/ 2997888 h 4538752"/>
              <a:gd name="connsiteX442" fmla="*/ 1695470 w 7923003"/>
              <a:gd name="connsiteY442" fmla="*/ 2975228 h 4538752"/>
              <a:gd name="connsiteX443" fmla="*/ 1688670 w 7923003"/>
              <a:gd name="connsiteY443" fmla="*/ 2954834 h 4538752"/>
              <a:gd name="connsiteX444" fmla="*/ 1681870 w 7923003"/>
              <a:gd name="connsiteY444" fmla="*/ 2936706 h 4538752"/>
              <a:gd name="connsiteX445" fmla="*/ 1672803 w 7923003"/>
              <a:gd name="connsiteY445" fmla="*/ 2914047 h 4538752"/>
              <a:gd name="connsiteX446" fmla="*/ 1663736 w 7923003"/>
              <a:gd name="connsiteY446" fmla="*/ 2895919 h 4538752"/>
              <a:gd name="connsiteX447" fmla="*/ 1647870 w 7923003"/>
              <a:gd name="connsiteY447" fmla="*/ 2877791 h 4538752"/>
              <a:gd name="connsiteX448" fmla="*/ 1632003 w 7923003"/>
              <a:gd name="connsiteY448" fmla="*/ 2859663 h 4538752"/>
              <a:gd name="connsiteX449" fmla="*/ 1616136 w 7923003"/>
              <a:gd name="connsiteY449" fmla="*/ 2846067 h 4538752"/>
              <a:gd name="connsiteX450" fmla="*/ 1600270 w 7923003"/>
              <a:gd name="connsiteY450" fmla="*/ 2832471 h 4538752"/>
              <a:gd name="connsiteX451" fmla="*/ 1579870 w 7923003"/>
              <a:gd name="connsiteY451" fmla="*/ 2821142 h 4538752"/>
              <a:gd name="connsiteX452" fmla="*/ 1559470 w 7923003"/>
              <a:gd name="connsiteY452" fmla="*/ 2812078 h 4538752"/>
              <a:gd name="connsiteX453" fmla="*/ 1539070 w 7923003"/>
              <a:gd name="connsiteY453" fmla="*/ 2805280 h 4538752"/>
              <a:gd name="connsiteX454" fmla="*/ 1518669 w 7923003"/>
              <a:gd name="connsiteY454" fmla="*/ 2800748 h 4538752"/>
              <a:gd name="connsiteX455" fmla="*/ 1496003 w 7923003"/>
              <a:gd name="connsiteY455" fmla="*/ 2798482 h 4538752"/>
              <a:gd name="connsiteX456" fmla="*/ 1475603 w 7923003"/>
              <a:gd name="connsiteY456" fmla="*/ 2796216 h 4538752"/>
              <a:gd name="connsiteX457" fmla="*/ 1455203 w 7923003"/>
              <a:gd name="connsiteY457" fmla="*/ 2798482 h 4538752"/>
              <a:gd name="connsiteX458" fmla="*/ 1434803 w 7923003"/>
              <a:gd name="connsiteY458" fmla="*/ 2800748 h 4538752"/>
              <a:gd name="connsiteX459" fmla="*/ 1412136 w 7923003"/>
              <a:gd name="connsiteY459" fmla="*/ 2805280 h 4538752"/>
              <a:gd name="connsiteX460" fmla="*/ 1391736 w 7923003"/>
              <a:gd name="connsiteY460" fmla="*/ 2812078 h 4538752"/>
              <a:gd name="connsiteX461" fmla="*/ 1373603 w 7923003"/>
              <a:gd name="connsiteY461" fmla="*/ 2821142 h 4538752"/>
              <a:gd name="connsiteX462" fmla="*/ 1353203 w 7923003"/>
              <a:gd name="connsiteY462" fmla="*/ 2832471 h 4538752"/>
              <a:gd name="connsiteX463" fmla="*/ 1335069 w 7923003"/>
              <a:gd name="connsiteY463" fmla="*/ 2846067 h 4538752"/>
              <a:gd name="connsiteX464" fmla="*/ 1319203 w 7923003"/>
              <a:gd name="connsiteY464" fmla="*/ 2859663 h 4538752"/>
              <a:gd name="connsiteX465" fmla="*/ 836402 w 7923003"/>
              <a:gd name="connsiteY465" fmla="*/ 3344582 h 4538752"/>
              <a:gd name="connsiteX466" fmla="*/ 818268 w 7923003"/>
              <a:gd name="connsiteY466" fmla="*/ 3360444 h 4538752"/>
              <a:gd name="connsiteX467" fmla="*/ 800135 w 7923003"/>
              <a:gd name="connsiteY467" fmla="*/ 3376306 h 4538752"/>
              <a:gd name="connsiteX468" fmla="*/ 782002 w 7923003"/>
              <a:gd name="connsiteY468" fmla="*/ 3394434 h 4538752"/>
              <a:gd name="connsiteX469" fmla="*/ 759335 w 7923003"/>
              <a:gd name="connsiteY469" fmla="*/ 3408030 h 4538752"/>
              <a:gd name="connsiteX470" fmla="*/ 738935 w 7923003"/>
              <a:gd name="connsiteY470" fmla="*/ 3419359 h 4538752"/>
              <a:gd name="connsiteX471" fmla="*/ 718535 w 7923003"/>
              <a:gd name="connsiteY471" fmla="*/ 3430689 h 4538752"/>
              <a:gd name="connsiteX472" fmla="*/ 695868 w 7923003"/>
              <a:gd name="connsiteY472" fmla="*/ 3442019 h 4538752"/>
              <a:gd name="connsiteX473" fmla="*/ 675468 w 7923003"/>
              <a:gd name="connsiteY473" fmla="*/ 3451083 h 4538752"/>
              <a:gd name="connsiteX474" fmla="*/ 630135 w 7923003"/>
              <a:gd name="connsiteY474" fmla="*/ 3469211 h 4538752"/>
              <a:gd name="connsiteX475" fmla="*/ 584801 w 7923003"/>
              <a:gd name="connsiteY475" fmla="*/ 3478275 h 4538752"/>
              <a:gd name="connsiteX476" fmla="*/ 537201 w 7923003"/>
              <a:gd name="connsiteY476" fmla="*/ 3485073 h 4538752"/>
              <a:gd name="connsiteX477" fmla="*/ 491868 w 7923003"/>
              <a:gd name="connsiteY477" fmla="*/ 3487339 h 4538752"/>
              <a:gd name="connsiteX478" fmla="*/ 444268 w 7923003"/>
              <a:gd name="connsiteY478" fmla="*/ 3485073 h 4538752"/>
              <a:gd name="connsiteX479" fmla="*/ 396668 w 7923003"/>
              <a:gd name="connsiteY479" fmla="*/ 3478275 h 4538752"/>
              <a:gd name="connsiteX480" fmla="*/ 351334 w 7923003"/>
              <a:gd name="connsiteY480" fmla="*/ 3469211 h 4538752"/>
              <a:gd name="connsiteX481" fmla="*/ 306001 w 7923003"/>
              <a:gd name="connsiteY481" fmla="*/ 3451083 h 4538752"/>
              <a:gd name="connsiteX482" fmla="*/ 283334 w 7923003"/>
              <a:gd name="connsiteY482" fmla="*/ 3442019 h 4538752"/>
              <a:gd name="connsiteX483" fmla="*/ 262934 w 7923003"/>
              <a:gd name="connsiteY483" fmla="*/ 3430689 h 4538752"/>
              <a:gd name="connsiteX484" fmla="*/ 240267 w 7923003"/>
              <a:gd name="connsiteY484" fmla="*/ 3419359 h 4538752"/>
              <a:gd name="connsiteX485" fmla="*/ 219867 w 7923003"/>
              <a:gd name="connsiteY485" fmla="*/ 3408030 h 4538752"/>
              <a:gd name="connsiteX486" fmla="*/ 201734 w 7923003"/>
              <a:gd name="connsiteY486" fmla="*/ 3394434 h 4538752"/>
              <a:gd name="connsiteX487" fmla="*/ 179067 w 7923003"/>
              <a:gd name="connsiteY487" fmla="*/ 3376306 h 4538752"/>
              <a:gd name="connsiteX488" fmla="*/ 160934 w 7923003"/>
              <a:gd name="connsiteY488" fmla="*/ 3360444 h 4538752"/>
              <a:gd name="connsiteX489" fmla="*/ 142800 w 7923003"/>
              <a:gd name="connsiteY489" fmla="*/ 3344582 h 4538752"/>
              <a:gd name="connsiteX490" fmla="*/ 126934 w 7923003"/>
              <a:gd name="connsiteY490" fmla="*/ 3326454 h 4538752"/>
              <a:gd name="connsiteX491" fmla="*/ 108800 w 7923003"/>
              <a:gd name="connsiteY491" fmla="*/ 3306061 h 4538752"/>
              <a:gd name="connsiteX492" fmla="*/ 92934 w 7923003"/>
              <a:gd name="connsiteY492" fmla="*/ 3285667 h 4538752"/>
              <a:gd name="connsiteX493" fmla="*/ 79334 w 7923003"/>
              <a:gd name="connsiteY493" fmla="*/ 3267539 h 4538752"/>
              <a:gd name="connsiteX494" fmla="*/ 68000 w 7923003"/>
              <a:gd name="connsiteY494" fmla="*/ 3244879 h 4538752"/>
              <a:gd name="connsiteX495" fmla="*/ 56667 w 7923003"/>
              <a:gd name="connsiteY495" fmla="*/ 3224485 h 4538752"/>
              <a:gd name="connsiteX496" fmla="*/ 45334 w 7923003"/>
              <a:gd name="connsiteY496" fmla="*/ 3204092 h 4538752"/>
              <a:gd name="connsiteX497" fmla="*/ 34000 w 7923003"/>
              <a:gd name="connsiteY497" fmla="*/ 3179166 h 4538752"/>
              <a:gd name="connsiteX498" fmla="*/ 18134 w 7923003"/>
              <a:gd name="connsiteY498" fmla="*/ 3136112 h 4538752"/>
              <a:gd name="connsiteX499" fmla="*/ 9067 w 7923003"/>
              <a:gd name="connsiteY499" fmla="*/ 3088527 h 4538752"/>
              <a:gd name="connsiteX500" fmla="*/ 2267 w 7923003"/>
              <a:gd name="connsiteY500" fmla="*/ 3040941 h 4538752"/>
              <a:gd name="connsiteX501" fmla="*/ 0 w 7923003"/>
              <a:gd name="connsiteY501" fmla="*/ 2995622 h 4538752"/>
              <a:gd name="connsiteX502" fmla="*/ 2267 w 7923003"/>
              <a:gd name="connsiteY502" fmla="*/ 2948036 h 4538752"/>
              <a:gd name="connsiteX503" fmla="*/ 9067 w 7923003"/>
              <a:gd name="connsiteY503" fmla="*/ 2900451 h 4538752"/>
              <a:gd name="connsiteX504" fmla="*/ 18134 w 7923003"/>
              <a:gd name="connsiteY504" fmla="*/ 2852865 h 4538752"/>
              <a:gd name="connsiteX505" fmla="*/ 34000 w 7923003"/>
              <a:gd name="connsiteY505" fmla="*/ 2809812 h 4538752"/>
              <a:gd name="connsiteX506" fmla="*/ 45334 w 7923003"/>
              <a:gd name="connsiteY506" fmla="*/ 2787152 h 4538752"/>
              <a:gd name="connsiteX507" fmla="*/ 56667 w 7923003"/>
              <a:gd name="connsiteY507" fmla="*/ 2766758 h 4538752"/>
              <a:gd name="connsiteX508" fmla="*/ 68000 w 7923003"/>
              <a:gd name="connsiteY508" fmla="*/ 2746364 h 4538752"/>
              <a:gd name="connsiteX509" fmla="*/ 79334 w 7923003"/>
              <a:gd name="connsiteY509" fmla="*/ 2723705 h 4538752"/>
              <a:gd name="connsiteX510" fmla="*/ 92934 w 7923003"/>
              <a:gd name="connsiteY510" fmla="*/ 2703311 h 4538752"/>
              <a:gd name="connsiteX511" fmla="*/ 108800 w 7923003"/>
              <a:gd name="connsiteY511" fmla="*/ 2685183 h 4538752"/>
              <a:gd name="connsiteX512" fmla="*/ 126934 w 7923003"/>
              <a:gd name="connsiteY512" fmla="*/ 2667055 h 4538752"/>
              <a:gd name="connsiteX513" fmla="*/ 142800 w 7923003"/>
              <a:gd name="connsiteY513" fmla="*/ 2646661 h 4538752"/>
              <a:gd name="connsiteX514" fmla="*/ 2636138 w 7923003"/>
              <a:gd name="connsiteY514" fmla="*/ 142757 h 4538752"/>
              <a:gd name="connsiteX515" fmla="*/ 2654271 w 7923003"/>
              <a:gd name="connsiteY515" fmla="*/ 126895 h 4538752"/>
              <a:gd name="connsiteX516" fmla="*/ 2672405 w 7923003"/>
              <a:gd name="connsiteY516" fmla="*/ 111033 h 4538752"/>
              <a:gd name="connsiteX517" fmla="*/ 2695072 w 7923003"/>
              <a:gd name="connsiteY517" fmla="*/ 95171 h 4538752"/>
              <a:gd name="connsiteX518" fmla="*/ 2713205 w 7923003"/>
              <a:gd name="connsiteY518" fmla="*/ 79309 h 4538752"/>
              <a:gd name="connsiteX519" fmla="*/ 2733605 w 7923003"/>
              <a:gd name="connsiteY519" fmla="*/ 67980 h 4538752"/>
              <a:gd name="connsiteX520" fmla="*/ 2756272 w 7923003"/>
              <a:gd name="connsiteY520" fmla="*/ 56650 h 4538752"/>
              <a:gd name="connsiteX521" fmla="*/ 2778938 w 7923003"/>
              <a:gd name="connsiteY521" fmla="*/ 45320 h 4538752"/>
              <a:gd name="connsiteX522" fmla="*/ 2799339 w 7923003"/>
              <a:gd name="connsiteY522" fmla="*/ 36256 h 4538752"/>
              <a:gd name="connsiteX523" fmla="*/ 2844672 w 7923003"/>
              <a:gd name="connsiteY523" fmla="*/ 20394 h 4538752"/>
              <a:gd name="connsiteX524" fmla="*/ 2890005 w 7923003"/>
              <a:gd name="connsiteY524" fmla="*/ 9064 h 4538752"/>
              <a:gd name="connsiteX525" fmla="*/ 2937605 w 7923003"/>
              <a:gd name="connsiteY525" fmla="*/ 2266 h 453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</a:cxnLst>
            <a:rect l="l" t="t" r="r" b="b"/>
            <a:pathLst>
              <a:path w="7923003" h="4538752">
                <a:moveTo>
                  <a:pt x="6385939" y="622518"/>
                </a:moveTo>
                <a:lnTo>
                  <a:pt x="6433477" y="624782"/>
                </a:lnTo>
                <a:lnTo>
                  <a:pt x="6478752" y="631573"/>
                </a:lnTo>
                <a:lnTo>
                  <a:pt x="6526290" y="642892"/>
                </a:lnTo>
                <a:lnTo>
                  <a:pt x="6571564" y="658738"/>
                </a:lnTo>
                <a:lnTo>
                  <a:pt x="6594201" y="667793"/>
                </a:lnTo>
                <a:lnTo>
                  <a:pt x="6614575" y="676847"/>
                </a:lnTo>
                <a:lnTo>
                  <a:pt x="6637212" y="690430"/>
                </a:lnTo>
                <a:lnTo>
                  <a:pt x="6657585" y="704012"/>
                </a:lnTo>
                <a:lnTo>
                  <a:pt x="6675695" y="717594"/>
                </a:lnTo>
                <a:lnTo>
                  <a:pt x="6696069" y="731177"/>
                </a:lnTo>
                <a:lnTo>
                  <a:pt x="6716442" y="747023"/>
                </a:lnTo>
                <a:lnTo>
                  <a:pt x="6734552" y="767396"/>
                </a:lnTo>
                <a:lnTo>
                  <a:pt x="6750398" y="785506"/>
                </a:lnTo>
                <a:lnTo>
                  <a:pt x="6766244" y="803615"/>
                </a:lnTo>
                <a:lnTo>
                  <a:pt x="6784354" y="823989"/>
                </a:lnTo>
                <a:lnTo>
                  <a:pt x="6797936" y="844362"/>
                </a:lnTo>
                <a:lnTo>
                  <a:pt x="6809254" y="864736"/>
                </a:lnTo>
                <a:lnTo>
                  <a:pt x="6820573" y="887373"/>
                </a:lnTo>
                <a:lnTo>
                  <a:pt x="6831892" y="907746"/>
                </a:lnTo>
                <a:lnTo>
                  <a:pt x="6840946" y="928120"/>
                </a:lnTo>
                <a:lnTo>
                  <a:pt x="6859056" y="973394"/>
                </a:lnTo>
                <a:lnTo>
                  <a:pt x="6868111" y="1020932"/>
                </a:lnTo>
                <a:lnTo>
                  <a:pt x="6874902" y="1066206"/>
                </a:lnTo>
                <a:lnTo>
                  <a:pt x="6877166" y="1113744"/>
                </a:lnTo>
                <a:lnTo>
                  <a:pt x="6874902" y="1161282"/>
                </a:lnTo>
                <a:lnTo>
                  <a:pt x="6868111" y="1206557"/>
                </a:lnTo>
                <a:lnTo>
                  <a:pt x="6859056" y="1254095"/>
                </a:lnTo>
                <a:lnTo>
                  <a:pt x="6840946" y="1299369"/>
                </a:lnTo>
                <a:lnTo>
                  <a:pt x="6831892" y="1322006"/>
                </a:lnTo>
                <a:lnTo>
                  <a:pt x="6820573" y="1344643"/>
                </a:lnTo>
                <a:lnTo>
                  <a:pt x="6809254" y="1365017"/>
                </a:lnTo>
                <a:lnTo>
                  <a:pt x="6797936" y="1385390"/>
                </a:lnTo>
                <a:lnTo>
                  <a:pt x="6784354" y="1403500"/>
                </a:lnTo>
                <a:lnTo>
                  <a:pt x="6766244" y="1426137"/>
                </a:lnTo>
                <a:lnTo>
                  <a:pt x="6750398" y="1444247"/>
                </a:lnTo>
                <a:lnTo>
                  <a:pt x="6734552" y="1462356"/>
                </a:lnTo>
                <a:lnTo>
                  <a:pt x="6252380" y="1944528"/>
                </a:lnTo>
                <a:lnTo>
                  <a:pt x="6238798" y="1962637"/>
                </a:lnTo>
                <a:lnTo>
                  <a:pt x="6225216" y="1978483"/>
                </a:lnTo>
                <a:lnTo>
                  <a:pt x="6213897" y="1996593"/>
                </a:lnTo>
                <a:lnTo>
                  <a:pt x="6204842" y="2019230"/>
                </a:lnTo>
                <a:lnTo>
                  <a:pt x="6198051" y="2039604"/>
                </a:lnTo>
                <a:lnTo>
                  <a:pt x="6193523" y="2059977"/>
                </a:lnTo>
                <a:lnTo>
                  <a:pt x="6188996" y="2082614"/>
                </a:lnTo>
                <a:lnTo>
                  <a:pt x="6186732" y="2102988"/>
                </a:lnTo>
                <a:lnTo>
                  <a:pt x="6188996" y="2123361"/>
                </a:lnTo>
                <a:lnTo>
                  <a:pt x="6193523" y="2145998"/>
                </a:lnTo>
                <a:lnTo>
                  <a:pt x="6198051" y="2166372"/>
                </a:lnTo>
                <a:lnTo>
                  <a:pt x="6204842" y="2186745"/>
                </a:lnTo>
                <a:lnTo>
                  <a:pt x="6213897" y="2207119"/>
                </a:lnTo>
                <a:lnTo>
                  <a:pt x="6225216" y="2225228"/>
                </a:lnTo>
                <a:lnTo>
                  <a:pt x="6238798" y="2243338"/>
                </a:lnTo>
                <a:lnTo>
                  <a:pt x="6252380" y="2259184"/>
                </a:lnTo>
                <a:lnTo>
                  <a:pt x="6270490" y="2277294"/>
                </a:lnTo>
                <a:lnTo>
                  <a:pt x="6288600" y="2288612"/>
                </a:lnTo>
                <a:lnTo>
                  <a:pt x="6306709" y="2299931"/>
                </a:lnTo>
                <a:lnTo>
                  <a:pt x="6327083" y="2308986"/>
                </a:lnTo>
                <a:lnTo>
                  <a:pt x="6347456" y="2315777"/>
                </a:lnTo>
                <a:lnTo>
                  <a:pt x="6367830" y="2320304"/>
                </a:lnTo>
                <a:lnTo>
                  <a:pt x="6388203" y="2324832"/>
                </a:lnTo>
                <a:lnTo>
                  <a:pt x="6408577" y="2324832"/>
                </a:lnTo>
                <a:lnTo>
                  <a:pt x="6433477" y="2324832"/>
                </a:lnTo>
                <a:lnTo>
                  <a:pt x="6453851" y="2320304"/>
                </a:lnTo>
                <a:lnTo>
                  <a:pt x="6474224" y="2315777"/>
                </a:lnTo>
                <a:lnTo>
                  <a:pt x="6494598" y="2308986"/>
                </a:lnTo>
                <a:lnTo>
                  <a:pt x="6514971" y="2299931"/>
                </a:lnTo>
                <a:lnTo>
                  <a:pt x="6533081" y="2288612"/>
                </a:lnTo>
                <a:lnTo>
                  <a:pt x="6551191" y="2277294"/>
                </a:lnTo>
                <a:lnTo>
                  <a:pt x="6569300" y="2259184"/>
                </a:lnTo>
                <a:lnTo>
                  <a:pt x="7085428" y="1743057"/>
                </a:lnTo>
                <a:lnTo>
                  <a:pt x="7103538" y="1722684"/>
                </a:lnTo>
                <a:lnTo>
                  <a:pt x="7121647" y="1706838"/>
                </a:lnTo>
                <a:lnTo>
                  <a:pt x="7144284" y="1693255"/>
                </a:lnTo>
                <a:lnTo>
                  <a:pt x="7162394" y="1679673"/>
                </a:lnTo>
                <a:lnTo>
                  <a:pt x="7182768" y="1663827"/>
                </a:lnTo>
                <a:lnTo>
                  <a:pt x="7203141" y="1652509"/>
                </a:lnTo>
                <a:lnTo>
                  <a:pt x="7225778" y="1643454"/>
                </a:lnTo>
                <a:lnTo>
                  <a:pt x="7248416" y="1632135"/>
                </a:lnTo>
                <a:lnTo>
                  <a:pt x="7293690" y="1618553"/>
                </a:lnTo>
                <a:lnTo>
                  <a:pt x="7338964" y="1607234"/>
                </a:lnTo>
                <a:lnTo>
                  <a:pt x="7386502" y="1598179"/>
                </a:lnTo>
                <a:lnTo>
                  <a:pt x="7431776" y="1595916"/>
                </a:lnTo>
                <a:lnTo>
                  <a:pt x="7479314" y="1598179"/>
                </a:lnTo>
                <a:lnTo>
                  <a:pt x="7526852" y="1607234"/>
                </a:lnTo>
                <a:lnTo>
                  <a:pt x="7572127" y="1618553"/>
                </a:lnTo>
                <a:lnTo>
                  <a:pt x="7617401" y="1632135"/>
                </a:lnTo>
                <a:lnTo>
                  <a:pt x="7637774" y="1643454"/>
                </a:lnTo>
                <a:lnTo>
                  <a:pt x="7660412" y="1652509"/>
                </a:lnTo>
                <a:lnTo>
                  <a:pt x="7680786" y="1663827"/>
                </a:lnTo>
                <a:lnTo>
                  <a:pt x="7701159" y="1679673"/>
                </a:lnTo>
                <a:lnTo>
                  <a:pt x="7721532" y="1693255"/>
                </a:lnTo>
                <a:lnTo>
                  <a:pt x="7741906" y="1706838"/>
                </a:lnTo>
                <a:lnTo>
                  <a:pt x="7760016" y="1722684"/>
                </a:lnTo>
                <a:lnTo>
                  <a:pt x="7778125" y="1743057"/>
                </a:lnTo>
                <a:lnTo>
                  <a:pt x="7796235" y="1758903"/>
                </a:lnTo>
                <a:lnTo>
                  <a:pt x="7814344" y="1779277"/>
                </a:lnTo>
                <a:lnTo>
                  <a:pt x="7827927" y="1797386"/>
                </a:lnTo>
                <a:lnTo>
                  <a:pt x="7841509" y="1820023"/>
                </a:lnTo>
                <a:lnTo>
                  <a:pt x="7855092" y="1838133"/>
                </a:lnTo>
                <a:lnTo>
                  <a:pt x="7866410" y="1858507"/>
                </a:lnTo>
                <a:lnTo>
                  <a:pt x="7877728" y="1883407"/>
                </a:lnTo>
                <a:lnTo>
                  <a:pt x="7886784" y="1903781"/>
                </a:lnTo>
                <a:lnTo>
                  <a:pt x="7902630" y="1949055"/>
                </a:lnTo>
                <a:lnTo>
                  <a:pt x="7913948" y="1994329"/>
                </a:lnTo>
                <a:lnTo>
                  <a:pt x="7920740" y="2041867"/>
                </a:lnTo>
                <a:lnTo>
                  <a:pt x="7923003" y="2089405"/>
                </a:lnTo>
                <a:lnTo>
                  <a:pt x="7920740" y="2136943"/>
                </a:lnTo>
                <a:lnTo>
                  <a:pt x="7913948" y="2182218"/>
                </a:lnTo>
                <a:lnTo>
                  <a:pt x="7902630" y="2229756"/>
                </a:lnTo>
                <a:lnTo>
                  <a:pt x="7886784" y="2275030"/>
                </a:lnTo>
                <a:lnTo>
                  <a:pt x="7877728" y="2297667"/>
                </a:lnTo>
                <a:lnTo>
                  <a:pt x="7866410" y="2318041"/>
                </a:lnTo>
                <a:lnTo>
                  <a:pt x="7855092" y="2340678"/>
                </a:lnTo>
                <a:lnTo>
                  <a:pt x="7841509" y="2361051"/>
                </a:lnTo>
                <a:lnTo>
                  <a:pt x="7827927" y="2379161"/>
                </a:lnTo>
                <a:lnTo>
                  <a:pt x="7814344" y="2401798"/>
                </a:lnTo>
                <a:lnTo>
                  <a:pt x="7796235" y="2419908"/>
                </a:lnTo>
                <a:lnTo>
                  <a:pt x="7778125" y="2438018"/>
                </a:lnTo>
                <a:lnTo>
                  <a:pt x="6261435" y="3959234"/>
                </a:lnTo>
                <a:lnTo>
                  <a:pt x="6243325" y="3977344"/>
                </a:lnTo>
                <a:lnTo>
                  <a:pt x="6225216" y="3993190"/>
                </a:lnTo>
                <a:lnTo>
                  <a:pt x="6207106" y="4009036"/>
                </a:lnTo>
                <a:lnTo>
                  <a:pt x="6184469" y="4022618"/>
                </a:lnTo>
                <a:lnTo>
                  <a:pt x="6164095" y="4033936"/>
                </a:lnTo>
                <a:lnTo>
                  <a:pt x="6143722" y="4047519"/>
                </a:lnTo>
                <a:lnTo>
                  <a:pt x="6123348" y="4058837"/>
                </a:lnTo>
                <a:lnTo>
                  <a:pt x="6100711" y="4067892"/>
                </a:lnTo>
                <a:lnTo>
                  <a:pt x="6055437" y="4083738"/>
                </a:lnTo>
                <a:lnTo>
                  <a:pt x="6010162" y="4092793"/>
                </a:lnTo>
                <a:lnTo>
                  <a:pt x="5962624" y="4099584"/>
                </a:lnTo>
                <a:lnTo>
                  <a:pt x="5917350" y="4104112"/>
                </a:lnTo>
                <a:lnTo>
                  <a:pt x="5869812" y="4099584"/>
                </a:lnTo>
                <a:lnTo>
                  <a:pt x="5822274" y="4092793"/>
                </a:lnTo>
                <a:lnTo>
                  <a:pt x="5777000" y="4083738"/>
                </a:lnTo>
                <a:lnTo>
                  <a:pt x="5731725" y="4067892"/>
                </a:lnTo>
                <a:lnTo>
                  <a:pt x="5709088" y="4058837"/>
                </a:lnTo>
                <a:lnTo>
                  <a:pt x="5688715" y="4047519"/>
                </a:lnTo>
                <a:lnTo>
                  <a:pt x="5666077" y="4033936"/>
                </a:lnTo>
                <a:lnTo>
                  <a:pt x="5645704" y="4022618"/>
                </a:lnTo>
                <a:lnTo>
                  <a:pt x="5627594" y="4009036"/>
                </a:lnTo>
                <a:lnTo>
                  <a:pt x="5607221" y="3993190"/>
                </a:lnTo>
                <a:lnTo>
                  <a:pt x="5586847" y="3977344"/>
                </a:lnTo>
                <a:lnTo>
                  <a:pt x="5568738" y="3959234"/>
                </a:lnTo>
                <a:lnTo>
                  <a:pt x="5552892" y="3941124"/>
                </a:lnTo>
                <a:lnTo>
                  <a:pt x="5537046" y="3923014"/>
                </a:lnTo>
                <a:lnTo>
                  <a:pt x="5518936" y="3900377"/>
                </a:lnTo>
                <a:lnTo>
                  <a:pt x="5505354" y="3882268"/>
                </a:lnTo>
                <a:lnTo>
                  <a:pt x="5494035" y="3861894"/>
                </a:lnTo>
                <a:lnTo>
                  <a:pt x="5482716" y="3841521"/>
                </a:lnTo>
                <a:lnTo>
                  <a:pt x="5471398" y="3818884"/>
                </a:lnTo>
                <a:lnTo>
                  <a:pt x="5462343" y="3796246"/>
                </a:lnTo>
                <a:lnTo>
                  <a:pt x="5444233" y="3750972"/>
                </a:lnTo>
                <a:lnTo>
                  <a:pt x="5435178" y="3703434"/>
                </a:lnTo>
                <a:lnTo>
                  <a:pt x="5428387" y="3658160"/>
                </a:lnTo>
                <a:lnTo>
                  <a:pt x="5426124" y="3610622"/>
                </a:lnTo>
                <a:lnTo>
                  <a:pt x="5428387" y="3563084"/>
                </a:lnTo>
                <a:lnTo>
                  <a:pt x="5435178" y="3517810"/>
                </a:lnTo>
                <a:lnTo>
                  <a:pt x="5444233" y="3470272"/>
                </a:lnTo>
                <a:lnTo>
                  <a:pt x="5462343" y="3424997"/>
                </a:lnTo>
                <a:lnTo>
                  <a:pt x="5471398" y="3404624"/>
                </a:lnTo>
                <a:lnTo>
                  <a:pt x="5482716" y="3384250"/>
                </a:lnTo>
                <a:lnTo>
                  <a:pt x="5494035" y="3359349"/>
                </a:lnTo>
                <a:lnTo>
                  <a:pt x="5505354" y="3341240"/>
                </a:lnTo>
                <a:lnTo>
                  <a:pt x="5518936" y="3320866"/>
                </a:lnTo>
                <a:lnTo>
                  <a:pt x="5537046" y="3300493"/>
                </a:lnTo>
                <a:lnTo>
                  <a:pt x="5552892" y="3282383"/>
                </a:lnTo>
                <a:lnTo>
                  <a:pt x="5568738" y="3264273"/>
                </a:lnTo>
                <a:lnTo>
                  <a:pt x="5645704" y="3187307"/>
                </a:lnTo>
                <a:lnTo>
                  <a:pt x="5659286" y="3169197"/>
                </a:lnTo>
                <a:lnTo>
                  <a:pt x="5672869" y="3151088"/>
                </a:lnTo>
                <a:lnTo>
                  <a:pt x="5686451" y="3132978"/>
                </a:lnTo>
                <a:lnTo>
                  <a:pt x="5695506" y="3110341"/>
                </a:lnTo>
                <a:lnTo>
                  <a:pt x="5702297" y="3092231"/>
                </a:lnTo>
                <a:lnTo>
                  <a:pt x="5706824" y="3071858"/>
                </a:lnTo>
                <a:lnTo>
                  <a:pt x="5709088" y="3049221"/>
                </a:lnTo>
                <a:lnTo>
                  <a:pt x="5711352" y="3028847"/>
                </a:lnTo>
                <a:lnTo>
                  <a:pt x="5709088" y="3008474"/>
                </a:lnTo>
                <a:lnTo>
                  <a:pt x="5706824" y="2983573"/>
                </a:lnTo>
                <a:lnTo>
                  <a:pt x="5702297" y="2965463"/>
                </a:lnTo>
                <a:lnTo>
                  <a:pt x="5695506" y="2945090"/>
                </a:lnTo>
                <a:lnTo>
                  <a:pt x="5686451" y="2924716"/>
                </a:lnTo>
                <a:lnTo>
                  <a:pt x="5672869" y="2904343"/>
                </a:lnTo>
                <a:lnTo>
                  <a:pt x="5659286" y="2888497"/>
                </a:lnTo>
                <a:lnTo>
                  <a:pt x="5645704" y="2870387"/>
                </a:lnTo>
                <a:lnTo>
                  <a:pt x="5629858" y="2856805"/>
                </a:lnTo>
                <a:lnTo>
                  <a:pt x="5611748" y="2840959"/>
                </a:lnTo>
                <a:lnTo>
                  <a:pt x="5591375" y="2829640"/>
                </a:lnTo>
                <a:lnTo>
                  <a:pt x="5571001" y="2820585"/>
                </a:lnTo>
                <a:lnTo>
                  <a:pt x="5552892" y="2813794"/>
                </a:lnTo>
                <a:lnTo>
                  <a:pt x="5532518" y="2809267"/>
                </a:lnTo>
                <a:lnTo>
                  <a:pt x="5509881" y="2807003"/>
                </a:lnTo>
                <a:lnTo>
                  <a:pt x="5489508" y="2804739"/>
                </a:lnTo>
                <a:lnTo>
                  <a:pt x="5466870" y="2807003"/>
                </a:lnTo>
                <a:lnTo>
                  <a:pt x="5444233" y="2809267"/>
                </a:lnTo>
                <a:lnTo>
                  <a:pt x="5423860" y="2813794"/>
                </a:lnTo>
                <a:lnTo>
                  <a:pt x="5405750" y="2820585"/>
                </a:lnTo>
                <a:lnTo>
                  <a:pt x="5385377" y="2829640"/>
                </a:lnTo>
                <a:lnTo>
                  <a:pt x="5365003" y="2840959"/>
                </a:lnTo>
                <a:lnTo>
                  <a:pt x="5346893" y="2856805"/>
                </a:lnTo>
                <a:lnTo>
                  <a:pt x="5331047" y="2870387"/>
                </a:lnTo>
                <a:lnTo>
                  <a:pt x="4298793" y="3907168"/>
                </a:lnTo>
                <a:lnTo>
                  <a:pt x="4242200" y="3961498"/>
                </a:lnTo>
                <a:lnTo>
                  <a:pt x="4226354" y="3981871"/>
                </a:lnTo>
                <a:lnTo>
                  <a:pt x="4205980" y="3997717"/>
                </a:lnTo>
                <a:lnTo>
                  <a:pt x="4185607" y="4011299"/>
                </a:lnTo>
                <a:lnTo>
                  <a:pt x="4167497" y="4024882"/>
                </a:lnTo>
                <a:lnTo>
                  <a:pt x="4147124" y="4040728"/>
                </a:lnTo>
                <a:lnTo>
                  <a:pt x="4124486" y="4052046"/>
                </a:lnTo>
                <a:lnTo>
                  <a:pt x="4101849" y="4061101"/>
                </a:lnTo>
                <a:lnTo>
                  <a:pt x="4081476" y="4070156"/>
                </a:lnTo>
                <a:lnTo>
                  <a:pt x="4036201" y="4086002"/>
                </a:lnTo>
                <a:lnTo>
                  <a:pt x="3988663" y="4097320"/>
                </a:lnTo>
                <a:lnTo>
                  <a:pt x="3943389" y="4106375"/>
                </a:lnTo>
                <a:lnTo>
                  <a:pt x="3895851" y="4108639"/>
                </a:lnTo>
                <a:lnTo>
                  <a:pt x="3850577" y="4106375"/>
                </a:lnTo>
                <a:lnTo>
                  <a:pt x="3803039" y="4097320"/>
                </a:lnTo>
                <a:lnTo>
                  <a:pt x="3755501" y="4086002"/>
                </a:lnTo>
                <a:lnTo>
                  <a:pt x="3712490" y="4070156"/>
                </a:lnTo>
                <a:lnTo>
                  <a:pt x="3689853" y="4061101"/>
                </a:lnTo>
                <a:lnTo>
                  <a:pt x="3667216" y="4052046"/>
                </a:lnTo>
                <a:lnTo>
                  <a:pt x="3646842" y="4040728"/>
                </a:lnTo>
                <a:lnTo>
                  <a:pt x="3624205" y="4024882"/>
                </a:lnTo>
                <a:lnTo>
                  <a:pt x="3606095" y="4011299"/>
                </a:lnTo>
                <a:lnTo>
                  <a:pt x="3585722" y="3997717"/>
                </a:lnTo>
                <a:lnTo>
                  <a:pt x="3567612" y="3981871"/>
                </a:lnTo>
                <a:lnTo>
                  <a:pt x="3549502" y="3961498"/>
                </a:lnTo>
                <a:lnTo>
                  <a:pt x="3531393" y="3943388"/>
                </a:lnTo>
                <a:lnTo>
                  <a:pt x="3515547" y="3925278"/>
                </a:lnTo>
                <a:lnTo>
                  <a:pt x="3501964" y="3907168"/>
                </a:lnTo>
                <a:lnTo>
                  <a:pt x="3488382" y="3884531"/>
                </a:lnTo>
                <a:lnTo>
                  <a:pt x="3472536" y="3864158"/>
                </a:lnTo>
                <a:lnTo>
                  <a:pt x="3461217" y="3843784"/>
                </a:lnTo>
                <a:lnTo>
                  <a:pt x="3449899" y="3821147"/>
                </a:lnTo>
                <a:lnTo>
                  <a:pt x="3440844" y="3800774"/>
                </a:lnTo>
                <a:lnTo>
                  <a:pt x="3427262" y="3753236"/>
                </a:lnTo>
                <a:lnTo>
                  <a:pt x="3415943" y="3710225"/>
                </a:lnTo>
                <a:lnTo>
                  <a:pt x="3409152" y="3662687"/>
                </a:lnTo>
                <a:lnTo>
                  <a:pt x="3406888" y="3615149"/>
                </a:lnTo>
                <a:lnTo>
                  <a:pt x="3409152" y="3565348"/>
                </a:lnTo>
                <a:lnTo>
                  <a:pt x="3415943" y="3520073"/>
                </a:lnTo>
                <a:lnTo>
                  <a:pt x="3427262" y="3474799"/>
                </a:lnTo>
                <a:lnTo>
                  <a:pt x="3440844" y="3429525"/>
                </a:lnTo>
                <a:lnTo>
                  <a:pt x="3449899" y="3406887"/>
                </a:lnTo>
                <a:lnTo>
                  <a:pt x="3461217" y="3386514"/>
                </a:lnTo>
                <a:lnTo>
                  <a:pt x="3472536" y="3363877"/>
                </a:lnTo>
                <a:lnTo>
                  <a:pt x="3488382" y="3343503"/>
                </a:lnTo>
                <a:lnTo>
                  <a:pt x="3501964" y="3323130"/>
                </a:lnTo>
                <a:lnTo>
                  <a:pt x="3515547" y="3302757"/>
                </a:lnTo>
                <a:lnTo>
                  <a:pt x="3531393" y="3284647"/>
                </a:lnTo>
                <a:lnTo>
                  <a:pt x="3549502" y="3266537"/>
                </a:lnTo>
                <a:lnTo>
                  <a:pt x="6039591" y="767396"/>
                </a:lnTo>
                <a:lnTo>
                  <a:pt x="6059964" y="747023"/>
                </a:lnTo>
                <a:lnTo>
                  <a:pt x="6078074" y="731177"/>
                </a:lnTo>
                <a:lnTo>
                  <a:pt x="6096184" y="717594"/>
                </a:lnTo>
                <a:lnTo>
                  <a:pt x="6118821" y="704012"/>
                </a:lnTo>
                <a:lnTo>
                  <a:pt x="6139194" y="690430"/>
                </a:lnTo>
                <a:lnTo>
                  <a:pt x="6159568" y="676847"/>
                </a:lnTo>
                <a:lnTo>
                  <a:pt x="6179941" y="667793"/>
                </a:lnTo>
                <a:lnTo>
                  <a:pt x="6202578" y="658738"/>
                </a:lnTo>
                <a:lnTo>
                  <a:pt x="6245589" y="642892"/>
                </a:lnTo>
                <a:lnTo>
                  <a:pt x="6293127" y="631573"/>
                </a:lnTo>
                <a:lnTo>
                  <a:pt x="6340665" y="624782"/>
                </a:lnTo>
                <a:close/>
                <a:moveTo>
                  <a:pt x="2985205" y="0"/>
                </a:moveTo>
                <a:lnTo>
                  <a:pt x="3030539" y="2266"/>
                </a:lnTo>
                <a:lnTo>
                  <a:pt x="3078139" y="9064"/>
                </a:lnTo>
                <a:lnTo>
                  <a:pt x="3125739" y="20394"/>
                </a:lnTo>
                <a:lnTo>
                  <a:pt x="3168806" y="36256"/>
                </a:lnTo>
                <a:lnTo>
                  <a:pt x="3189206" y="45320"/>
                </a:lnTo>
                <a:lnTo>
                  <a:pt x="3214139" y="56650"/>
                </a:lnTo>
                <a:lnTo>
                  <a:pt x="3234539" y="67980"/>
                </a:lnTo>
                <a:lnTo>
                  <a:pt x="3254939" y="79309"/>
                </a:lnTo>
                <a:lnTo>
                  <a:pt x="3275339" y="95171"/>
                </a:lnTo>
                <a:lnTo>
                  <a:pt x="3293472" y="111033"/>
                </a:lnTo>
                <a:lnTo>
                  <a:pt x="3313873" y="126895"/>
                </a:lnTo>
                <a:lnTo>
                  <a:pt x="3329739" y="142757"/>
                </a:lnTo>
                <a:lnTo>
                  <a:pt x="3350139" y="160885"/>
                </a:lnTo>
                <a:lnTo>
                  <a:pt x="3366006" y="181278"/>
                </a:lnTo>
                <a:lnTo>
                  <a:pt x="3379606" y="201672"/>
                </a:lnTo>
                <a:lnTo>
                  <a:pt x="3393206" y="219800"/>
                </a:lnTo>
                <a:lnTo>
                  <a:pt x="3406806" y="242460"/>
                </a:lnTo>
                <a:lnTo>
                  <a:pt x="3420406" y="262854"/>
                </a:lnTo>
                <a:lnTo>
                  <a:pt x="3429473" y="283247"/>
                </a:lnTo>
                <a:lnTo>
                  <a:pt x="3440806" y="308173"/>
                </a:lnTo>
                <a:lnTo>
                  <a:pt x="3454406" y="351227"/>
                </a:lnTo>
                <a:lnTo>
                  <a:pt x="3465739" y="398812"/>
                </a:lnTo>
                <a:lnTo>
                  <a:pt x="3472539" y="446398"/>
                </a:lnTo>
                <a:lnTo>
                  <a:pt x="3474806" y="493983"/>
                </a:lnTo>
                <a:lnTo>
                  <a:pt x="3472539" y="539303"/>
                </a:lnTo>
                <a:lnTo>
                  <a:pt x="3465739" y="586888"/>
                </a:lnTo>
                <a:lnTo>
                  <a:pt x="3454406" y="634474"/>
                </a:lnTo>
                <a:lnTo>
                  <a:pt x="3440806" y="677527"/>
                </a:lnTo>
                <a:lnTo>
                  <a:pt x="3429473" y="700187"/>
                </a:lnTo>
                <a:lnTo>
                  <a:pt x="3420406" y="722847"/>
                </a:lnTo>
                <a:lnTo>
                  <a:pt x="3406806" y="743241"/>
                </a:lnTo>
                <a:lnTo>
                  <a:pt x="3393206" y="763634"/>
                </a:lnTo>
                <a:lnTo>
                  <a:pt x="3379606" y="784028"/>
                </a:lnTo>
                <a:lnTo>
                  <a:pt x="3366006" y="802156"/>
                </a:lnTo>
                <a:lnTo>
                  <a:pt x="3350139" y="824816"/>
                </a:lnTo>
                <a:lnTo>
                  <a:pt x="3329739" y="840678"/>
                </a:lnTo>
                <a:lnTo>
                  <a:pt x="3277606" y="897327"/>
                </a:lnTo>
                <a:lnTo>
                  <a:pt x="2244004" y="1932879"/>
                </a:lnTo>
                <a:lnTo>
                  <a:pt x="2225871" y="1951006"/>
                </a:lnTo>
                <a:lnTo>
                  <a:pt x="2212271" y="1969134"/>
                </a:lnTo>
                <a:lnTo>
                  <a:pt x="2203204" y="1987262"/>
                </a:lnTo>
                <a:lnTo>
                  <a:pt x="2194137" y="2009922"/>
                </a:lnTo>
                <a:lnTo>
                  <a:pt x="2187337" y="2028050"/>
                </a:lnTo>
                <a:lnTo>
                  <a:pt x="2182804" y="2048443"/>
                </a:lnTo>
                <a:lnTo>
                  <a:pt x="2178271" y="2068837"/>
                </a:lnTo>
                <a:lnTo>
                  <a:pt x="2178271" y="2093763"/>
                </a:lnTo>
                <a:lnTo>
                  <a:pt x="2178271" y="2114157"/>
                </a:lnTo>
                <a:lnTo>
                  <a:pt x="2182804" y="2134550"/>
                </a:lnTo>
                <a:lnTo>
                  <a:pt x="2187337" y="2157210"/>
                </a:lnTo>
                <a:lnTo>
                  <a:pt x="2194137" y="2175338"/>
                </a:lnTo>
                <a:lnTo>
                  <a:pt x="2203204" y="2195732"/>
                </a:lnTo>
                <a:lnTo>
                  <a:pt x="2212271" y="2216126"/>
                </a:lnTo>
                <a:lnTo>
                  <a:pt x="2225871" y="2234253"/>
                </a:lnTo>
                <a:lnTo>
                  <a:pt x="2244004" y="2250115"/>
                </a:lnTo>
                <a:lnTo>
                  <a:pt x="2259871" y="2263711"/>
                </a:lnTo>
                <a:lnTo>
                  <a:pt x="2278004" y="2279573"/>
                </a:lnTo>
                <a:lnTo>
                  <a:pt x="2296138" y="2290903"/>
                </a:lnTo>
                <a:lnTo>
                  <a:pt x="2316538" y="2299967"/>
                </a:lnTo>
                <a:lnTo>
                  <a:pt x="2336937" y="2306765"/>
                </a:lnTo>
                <a:lnTo>
                  <a:pt x="2357338" y="2311297"/>
                </a:lnTo>
                <a:lnTo>
                  <a:pt x="2377738" y="2313563"/>
                </a:lnTo>
                <a:lnTo>
                  <a:pt x="2400405" y="2315829"/>
                </a:lnTo>
                <a:lnTo>
                  <a:pt x="2420805" y="2313563"/>
                </a:lnTo>
                <a:lnTo>
                  <a:pt x="2441204" y="2311297"/>
                </a:lnTo>
                <a:lnTo>
                  <a:pt x="2463871" y="2306765"/>
                </a:lnTo>
                <a:lnTo>
                  <a:pt x="2484271" y="2299967"/>
                </a:lnTo>
                <a:lnTo>
                  <a:pt x="2502404" y="2290903"/>
                </a:lnTo>
                <a:lnTo>
                  <a:pt x="2520538" y="2279573"/>
                </a:lnTo>
                <a:lnTo>
                  <a:pt x="2540938" y="2263711"/>
                </a:lnTo>
                <a:lnTo>
                  <a:pt x="2556805" y="2250115"/>
                </a:lnTo>
                <a:lnTo>
                  <a:pt x="2633872" y="2173072"/>
                </a:lnTo>
                <a:lnTo>
                  <a:pt x="2652005" y="2157210"/>
                </a:lnTo>
                <a:lnTo>
                  <a:pt x="2670138" y="2141348"/>
                </a:lnTo>
                <a:lnTo>
                  <a:pt x="2690538" y="2123221"/>
                </a:lnTo>
                <a:lnTo>
                  <a:pt x="2710938" y="2109625"/>
                </a:lnTo>
                <a:lnTo>
                  <a:pt x="2731338" y="2098295"/>
                </a:lnTo>
                <a:lnTo>
                  <a:pt x="2754005" y="2086965"/>
                </a:lnTo>
                <a:lnTo>
                  <a:pt x="2774405" y="2075635"/>
                </a:lnTo>
                <a:lnTo>
                  <a:pt x="2797072" y="2064305"/>
                </a:lnTo>
                <a:lnTo>
                  <a:pt x="2842405" y="2048443"/>
                </a:lnTo>
                <a:lnTo>
                  <a:pt x="2885472" y="2039380"/>
                </a:lnTo>
                <a:lnTo>
                  <a:pt x="2933072" y="2032582"/>
                </a:lnTo>
                <a:lnTo>
                  <a:pt x="2982939" y="2030316"/>
                </a:lnTo>
                <a:lnTo>
                  <a:pt x="3028272" y="2032582"/>
                </a:lnTo>
                <a:lnTo>
                  <a:pt x="3075872" y="2039380"/>
                </a:lnTo>
                <a:lnTo>
                  <a:pt x="3121206" y="2048443"/>
                </a:lnTo>
                <a:lnTo>
                  <a:pt x="3166539" y="2064305"/>
                </a:lnTo>
                <a:lnTo>
                  <a:pt x="3186939" y="2075635"/>
                </a:lnTo>
                <a:lnTo>
                  <a:pt x="3209606" y="2086965"/>
                </a:lnTo>
                <a:lnTo>
                  <a:pt x="3230006" y="2098295"/>
                </a:lnTo>
                <a:lnTo>
                  <a:pt x="3250406" y="2109625"/>
                </a:lnTo>
                <a:lnTo>
                  <a:pt x="3273072" y="2123221"/>
                </a:lnTo>
                <a:lnTo>
                  <a:pt x="3291206" y="2141348"/>
                </a:lnTo>
                <a:lnTo>
                  <a:pt x="3309339" y="2157210"/>
                </a:lnTo>
                <a:lnTo>
                  <a:pt x="3327473" y="2173072"/>
                </a:lnTo>
                <a:lnTo>
                  <a:pt x="3345606" y="2191200"/>
                </a:lnTo>
                <a:lnTo>
                  <a:pt x="3361473" y="2211594"/>
                </a:lnTo>
                <a:lnTo>
                  <a:pt x="3377339" y="2231988"/>
                </a:lnTo>
                <a:lnTo>
                  <a:pt x="3390939" y="2250115"/>
                </a:lnTo>
                <a:lnTo>
                  <a:pt x="3402273" y="2272775"/>
                </a:lnTo>
                <a:lnTo>
                  <a:pt x="3415873" y="2293169"/>
                </a:lnTo>
                <a:lnTo>
                  <a:pt x="3427206" y="2313563"/>
                </a:lnTo>
                <a:lnTo>
                  <a:pt x="3436273" y="2338488"/>
                </a:lnTo>
                <a:lnTo>
                  <a:pt x="3452139" y="2381542"/>
                </a:lnTo>
                <a:lnTo>
                  <a:pt x="3463473" y="2429128"/>
                </a:lnTo>
                <a:lnTo>
                  <a:pt x="3470273" y="2476713"/>
                </a:lnTo>
                <a:lnTo>
                  <a:pt x="3472539" y="2522033"/>
                </a:lnTo>
                <a:lnTo>
                  <a:pt x="3470273" y="2569618"/>
                </a:lnTo>
                <a:lnTo>
                  <a:pt x="3463473" y="2617204"/>
                </a:lnTo>
                <a:lnTo>
                  <a:pt x="3452139" y="2660257"/>
                </a:lnTo>
                <a:lnTo>
                  <a:pt x="3436273" y="2707843"/>
                </a:lnTo>
                <a:lnTo>
                  <a:pt x="3427206" y="2730502"/>
                </a:lnTo>
                <a:lnTo>
                  <a:pt x="3415873" y="2750896"/>
                </a:lnTo>
                <a:lnTo>
                  <a:pt x="3402273" y="2771290"/>
                </a:lnTo>
                <a:lnTo>
                  <a:pt x="3390939" y="2791684"/>
                </a:lnTo>
                <a:lnTo>
                  <a:pt x="3377339" y="2814344"/>
                </a:lnTo>
                <a:lnTo>
                  <a:pt x="3361473" y="2832471"/>
                </a:lnTo>
                <a:lnTo>
                  <a:pt x="3345606" y="2850599"/>
                </a:lnTo>
                <a:lnTo>
                  <a:pt x="3327473" y="2870993"/>
                </a:lnTo>
                <a:lnTo>
                  <a:pt x="1811070" y="4393730"/>
                </a:lnTo>
                <a:lnTo>
                  <a:pt x="1790670" y="4411858"/>
                </a:lnTo>
                <a:lnTo>
                  <a:pt x="1772537" y="4427719"/>
                </a:lnTo>
                <a:lnTo>
                  <a:pt x="1754403" y="4443581"/>
                </a:lnTo>
                <a:lnTo>
                  <a:pt x="1734003" y="4457177"/>
                </a:lnTo>
                <a:lnTo>
                  <a:pt x="1711336" y="4470772"/>
                </a:lnTo>
                <a:lnTo>
                  <a:pt x="1690937" y="4482102"/>
                </a:lnTo>
                <a:lnTo>
                  <a:pt x="1670536" y="4491166"/>
                </a:lnTo>
                <a:lnTo>
                  <a:pt x="1645603" y="4500230"/>
                </a:lnTo>
                <a:lnTo>
                  <a:pt x="1602536" y="4518358"/>
                </a:lnTo>
                <a:lnTo>
                  <a:pt x="1557203" y="4529688"/>
                </a:lnTo>
                <a:lnTo>
                  <a:pt x="1511869" y="4536486"/>
                </a:lnTo>
                <a:lnTo>
                  <a:pt x="1462003" y="4538752"/>
                </a:lnTo>
                <a:lnTo>
                  <a:pt x="1414403" y="4536486"/>
                </a:lnTo>
                <a:lnTo>
                  <a:pt x="1369069" y="4529688"/>
                </a:lnTo>
                <a:lnTo>
                  <a:pt x="1323736" y="4518358"/>
                </a:lnTo>
                <a:lnTo>
                  <a:pt x="1276136" y="4500230"/>
                </a:lnTo>
                <a:lnTo>
                  <a:pt x="1255736" y="4491166"/>
                </a:lnTo>
                <a:lnTo>
                  <a:pt x="1235336" y="4482102"/>
                </a:lnTo>
                <a:lnTo>
                  <a:pt x="1214936" y="4470772"/>
                </a:lnTo>
                <a:lnTo>
                  <a:pt x="1192269" y="4457177"/>
                </a:lnTo>
                <a:lnTo>
                  <a:pt x="1171869" y="4443581"/>
                </a:lnTo>
                <a:lnTo>
                  <a:pt x="1153736" y="4427719"/>
                </a:lnTo>
                <a:lnTo>
                  <a:pt x="1133335" y="4411858"/>
                </a:lnTo>
                <a:lnTo>
                  <a:pt x="1115202" y="4393730"/>
                </a:lnTo>
                <a:lnTo>
                  <a:pt x="1099336" y="4373336"/>
                </a:lnTo>
                <a:lnTo>
                  <a:pt x="1083469" y="4355208"/>
                </a:lnTo>
                <a:lnTo>
                  <a:pt x="1067602" y="4337080"/>
                </a:lnTo>
                <a:lnTo>
                  <a:pt x="1051735" y="4316686"/>
                </a:lnTo>
                <a:lnTo>
                  <a:pt x="1040402" y="4296292"/>
                </a:lnTo>
                <a:lnTo>
                  <a:pt x="1026802" y="4273632"/>
                </a:lnTo>
                <a:lnTo>
                  <a:pt x="1017735" y="4253239"/>
                </a:lnTo>
                <a:lnTo>
                  <a:pt x="1008669" y="4230579"/>
                </a:lnTo>
                <a:lnTo>
                  <a:pt x="992802" y="4187526"/>
                </a:lnTo>
                <a:lnTo>
                  <a:pt x="979202" y="4139940"/>
                </a:lnTo>
                <a:lnTo>
                  <a:pt x="972402" y="4092354"/>
                </a:lnTo>
                <a:lnTo>
                  <a:pt x="970135" y="4047035"/>
                </a:lnTo>
                <a:lnTo>
                  <a:pt x="972402" y="3999450"/>
                </a:lnTo>
                <a:lnTo>
                  <a:pt x="979202" y="3951864"/>
                </a:lnTo>
                <a:lnTo>
                  <a:pt x="992802" y="3904278"/>
                </a:lnTo>
                <a:lnTo>
                  <a:pt x="1008669" y="3861225"/>
                </a:lnTo>
                <a:lnTo>
                  <a:pt x="1017735" y="3836299"/>
                </a:lnTo>
                <a:lnTo>
                  <a:pt x="1029069" y="3815905"/>
                </a:lnTo>
                <a:lnTo>
                  <a:pt x="1040402" y="3795512"/>
                </a:lnTo>
                <a:lnTo>
                  <a:pt x="1051735" y="3772852"/>
                </a:lnTo>
                <a:lnTo>
                  <a:pt x="1067602" y="3754724"/>
                </a:lnTo>
                <a:lnTo>
                  <a:pt x="1083469" y="3734330"/>
                </a:lnTo>
                <a:lnTo>
                  <a:pt x="1099336" y="3713936"/>
                </a:lnTo>
                <a:lnTo>
                  <a:pt x="1115202" y="3695809"/>
                </a:lnTo>
                <a:lnTo>
                  <a:pt x="1632003" y="3176900"/>
                </a:lnTo>
                <a:lnTo>
                  <a:pt x="1647870" y="3161038"/>
                </a:lnTo>
                <a:lnTo>
                  <a:pt x="1663736" y="3142910"/>
                </a:lnTo>
                <a:lnTo>
                  <a:pt x="1672803" y="3122516"/>
                </a:lnTo>
                <a:lnTo>
                  <a:pt x="1681870" y="3102123"/>
                </a:lnTo>
                <a:lnTo>
                  <a:pt x="1688670" y="3083995"/>
                </a:lnTo>
                <a:lnTo>
                  <a:pt x="1695470" y="3063601"/>
                </a:lnTo>
                <a:lnTo>
                  <a:pt x="1697737" y="3040941"/>
                </a:lnTo>
                <a:lnTo>
                  <a:pt x="1697737" y="3018282"/>
                </a:lnTo>
                <a:lnTo>
                  <a:pt x="1697737" y="2997888"/>
                </a:lnTo>
                <a:lnTo>
                  <a:pt x="1695470" y="2975228"/>
                </a:lnTo>
                <a:lnTo>
                  <a:pt x="1688670" y="2954834"/>
                </a:lnTo>
                <a:lnTo>
                  <a:pt x="1681870" y="2936706"/>
                </a:lnTo>
                <a:lnTo>
                  <a:pt x="1672803" y="2914047"/>
                </a:lnTo>
                <a:lnTo>
                  <a:pt x="1663736" y="2895919"/>
                </a:lnTo>
                <a:lnTo>
                  <a:pt x="1647870" y="2877791"/>
                </a:lnTo>
                <a:lnTo>
                  <a:pt x="1632003" y="2859663"/>
                </a:lnTo>
                <a:lnTo>
                  <a:pt x="1616136" y="2846067"/>
                </a:lnTo>
                <a:lnTo>
                  <a:pt x="1600270" y="2832471"/>
                </a:lnTo>
                <a:lnTo>
                  <a:pt x="1579870" y="2821142"/>
                </a:lnTo>
                <a:lnTo>
                  <a:pt x="1559470" y="2812078"/>
                </a:lnTo>
                <a:lnTo>
                  <a:pt x="1539070" y="2805280"/>
                </a:lnTo>
                <a:lnTo>
                  <a:pt x="1518669" y="2800748"/>
                </a:lnTo>
                <a:lnTo>
                  <a:pt x="1496003" y="2798482"/>
                </a:lnTo>
                <a:lnTo>
                  <a:pt x="1475603" y="2796216"/>
                </a:lnTo>
                <a:lnTo>
                  <a:pt x="1455203" y="2798482"/>
                </a:lnTo>
                <a:lnTo>
                  <a:pt x="1434803" y="2800748"/>
                </a:lnTo>
                <a:lnTo>
                  <a:pt x="1412136" y="2805280"/>
                </a:lnTo>
                <a:lnTo>
                  <a:pt x="1391736" y="2812078"/>
                </a:lnTo>
                <a:lnTo>
                  <a:pt x="1373603" y="2821142"/>
                </a:lnTo>
                <a:lnTo>
                  <a:pt x="1353203" y="2832471"/>
                </a:lnTo>
                <a:lnTo>
                  <a:pt x="1335069" y="2846067"/>
                </a:lnTo>
                <a:lnTo>
                  <a:pt x="1319203" y="2859663"/>
                </a:lnTo>
                <a:lnTo>
                  <a:pt x="836402" y="3344582"/>
                </a:lnTo>
                <a:lnTo>
                  <a:pt x="818268" y="3360444"/>
                </a:lnTo>
                <a:lnTo>
                  <a:pt x="800135" y="3376306"/>
                </a:lnTo>
                <a:lnTo>
                  <a:pt x="782002" y="3394434"/>
                </a:lnTo>
                <a:lnTo>
                  <a:pt x="759335" y="3408030"/>
                </a:lnTo>
                <a:lnTo>
                  <a:pt x="738935" y="3419359"/>
                </a:lnTo>
                <a:lnTo>
                  <a:pt x="718535" y="3430689"/>
                </a:lnTo>
                <a:lnTo>
                  <a:pt x="695868" y="3442019"/>
                </a:lnTo>
                <a:lnTo>
                  <a:pt x="675468" y="3451083"/>
                </a:lnTo>
                <a:lnTo>
                  <a:pt x="630135" y="3469211"/>
                </a:lnTo>
                <a:lnTo>
                  <a:pt x="584801" y="3478275"/>
                </a:lnTo>
                <a:lnTo>
                  <a:pt x="537201" y="3485073"/>
                </a:lnTo>
                <a:lnTo>
                  <a:pt x="491868" y="3487339"/>
                </a:lnTo>
                <a:lnTo>
                  <a:pt x="444268" y="3485073"/>
                </a:lnTo>
                <a:lnTo>
                  <a:pt x="396668" y="3478275"/>
                </a:lnTo>
                <a:lnTo>
                  <a:pt x="351334" y="3469211"/>
                </a:lnTo>
                <a:lnTo>
                  <a:pt x="306001" y="3451083"/>
                </a:lnTo>
                <a:lnTo>
                  <a:pt x="283334" y="3442019"/>
                </a:lnTo>
                <a:lnTo>
                  <a:pt x="262934" y="3430689"/>
                </a:lnTo>
                <a:lnTo>
                  <a:pt x="240267" y="3419359"/>
                </a:lnTo>
                <a:lnTo>
                  <a:pt x="219867" y="3408030"/>
                </a:lnTo>
                <a:lnTo>
                  <a:pt x="201734" y="3394434"/>
                </a:lnTo>
                <a:lnTo>
                  <a:pt x="179067" y="3376306"/>
                </a:lnTo>
                <a:lnTo>
                  <a:pt x="160934" y="3360444"/>
                </a:lnTo>
                <a:lnTo>
                  <a:pt x="142800" y="3344582"/>
                </a:lnTo>
                <a:lnTo>
                  <a:pt x="126934" y="3326454"/>
                </a:lnTo>
                <a:lnTo>
                  <a:pt x="108800" y="3306061"/>
                </a:lnTo>
                <a:lnTo>
                  <a:pt x="92934" y="3285667"/>
                </a:lnTo>
                <a:lnTo>
                  <a:pt x="79334" y="3267539"/>
                </a:lnTo>
                <a:lnTo>
                  <a:pt x="68000" y="3244879"/>
                </a:lnTo>
                <a:lnTo>
                  <a:pt x="56667" y="3224485"/>
                </a:lnTo>
                <a:lnTo>
                  <a:pt x="45334" y="3204092"/>
                </a:lnTo>
                <a:lnTo>
                  <a:pt x="34000" y="3179166"/>
                </a:lnTo>
                <a:lnTo>
                  <a:pt x="18134" y="3136112"/>
                </a:lnTo>
                <a:lnTo>
                  <a:pt x="9067" y="3088527"/>
                </a:lnTo>
                <a:lnTo>
                  <a:pt x="2267" y="3040941"/>
                </a:lnTo>
                <a:lnTo>
                  <a:pt x="0" y="2995622"/>
                </a:lnTo>
                <a:lnTo>
                  <a:pt x="2267" y="2948036"/>
                </a:lnTo>
                <a:lnTo>
                  <a:pt x="9067" y="2900451"/>
                </a:lnTo>
                <a:lnTo>
                  <a:pt x="18134" y="2852865"/>
                </a:lnTo>
                <a:lnTo>
                  <a:pt x="34000" y="2809812"/>
                </a:lnTo>
                <a:lnTo>
                  <a:pt x="45334" y="2787152"/>
                </a:lnTo>
                <a:lnTo>
                  <a:pt x="56667" y="2766758"/>
                </a:lnTo>
                <a:lnTo>
                  <a:pt x="68000" y="2746364"/>
                </a:lnTo>
                <a:lnTo>
                  <a:pt x="79334" y="2723705"/>
                </a:lnTo>
                <a:lnTo>
                  <a:pt x="92934" y="2703311"/>
                </a:lnTo>
                <a:lnTo>
                  <a:pt x="108800" y="2685183"/>
                </a:lnTo>
                <a:lnTo>
                  <a:pt x="126934" y="2667055"/>
                </a:lnTo>
                <a:lnTo>
                  <a:pt x="142800" y="2646661"/>
                </a:lnTo>
                <a:lnTo>
                  <a:pt x="2636138" y="142757"/>
                </a:lnTo>
                <a:lnTo>
                  <a:pt x="2654271" y="126895"/>
                </a:lnTo>
                <a:lnTo>
                  <a:pt x="2672405" y="111033"/>
                </a:lnTo>
                <a:lnTo>
                  <a:pt x="2695072" y="95171"/>
                </a:lnTo>
                <a:lnTo>
                  <a:pt x="2713205" y="79309"/>
                </a:lnTo>
                <a:lnTo>
                  <a:pt x="2733605" y="67980"/>
                </a:lnTo>
                <a:lnTo>
                  <a:pt x="2756272" y="56650"/>
                </a:lnTo>
                <a:lnTo>
                  <a:pt x="2778938" y="45320"/>
                </a:lnTo>
                <a:lnTo>
                  <a:pt x="2799339" y="36256"/>
                </a:lnTo>
                <a:lnTo>
                  <a:pt x="2844672" y="20394"/>
                </a:lnTo>
                <a:lnTo>
                  <a:pt x="2890005" y="9064"/>
                </a:lnTo>
                <a:lnTo>
                  <a:pt x="2937605" y="2266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64585" y="889915"/>
            <a:ext cx="69788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Mongolian Baiti" panose="03000500000000000000" pitchFamily="66" charset="0"/>
                <a:ea typeface="Roboto Black" panose="02000000000000000000" pitchFamily="2" charset="0"/>
                <a:cs typeface="Mongolian Baiti" panose="03000500000000000000" pitchFamily="66" charset="0"/>
              </a:rPr>
              <a:t>But d’un </a:t>
            </a:r>
            <a:r>
              <a:rPr lang="en-US" sz="7000" dirty="0" err="1">
                <a:solidFill>
                  <a:schemeClr val="bg1"/>
                </a:solidFill>
                <a:latin typeface="Mongolian Baiti" panose="03000500000000000000" pitchFamily="66" charset="0"/>
                <a:ea typeface="Roboto Black" panose="02000000000000000000" pitchFamily="2" charset="0"/>
                <a:cs typeface="Mongolian Baiti" panose="03000500000000000000" pitchFamily="66" charset="0"/>
              </a:rPr>
              <a:t>jeu</a:t>
            </a:r>
            <a:r>
              <a:rPr lang="en-US" sz="7000" dirty="0">
                <a:solidFill>
                  <a:schemeClr val="bg1"/>
                </a:solidFill>
                <a:latin typeface="Mongolian Baiti" panose="03000500000000000000" pitchFamily="66" charset="0"/>
                <a:ea typeface="Roboto Black" panose="02000000000000000000" pitchFamily="2" charset="0"/>
                <a:cs typeface="Mongolian Baiti" panose="03000500000000000000" pitchFamily="66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latin typeface="Mongolian Baiti" panose="03000500000000000000" pitchFamily="66" charset="0"/>
                <a:ea typeface="Roboto Black" panose="02000000000000000000" pitchFamily="2" charset="0"/>
                <a:cs typeface="Mongolian Baiti" panose="03000500000000000000" pitchFamily="66" charset="0"/>
              </a:rPr>
              <a:t>vidéo</a:t>
            </a:r>
            <a:endParaRPr lang="ru-RU" sz="7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67334" y="5735006"/>
            <a:ext cx="5086836" cy="13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fr-BE" sz="2800" i="1" dirty="0">
                <a:solidFill>
                  <a:schemeClr val="bg1"/>
                </a:solidFill>
                <a:latin typeface="Mongolian Baiti" panose="03000500000000000000" pitchFamily="66" charset="0"/>
                <a:ea typeface="Roboto Light" panose="02000000000000000000" pitchFamily="2" charset="0"/>
                <a:cs typeface="Mongolian Baiti" panose="03000500000000000000" pitchFamily="66" charset="0"/>
              </a:rPr>
              <a:t>Peut-on lui appliquer des stratégies du domaine artistique ? </a:t>
            </a:r>
            <a:endParaRPr lang="ru-RU" sz="2800" i="1" spc="-1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03259" y="4223247"/>
            <a:ext cx="3596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golian Baiti" panose="03000500000000000000" pitchFamily="66" charset="0"/>
                <a:ea typeface="Merriweather Bold" panose="02060503050406030704" pitchFamily="18" charset="-52"/>
                <a:cs typeface="Mongolian Baiti" panose="03000500000000000000" pitchFamily="66" charset="0"/>
              </a:rPr>
              <a:t>Oeuvres </a:t>
            </a:r>
            <a:r>
              <a:rPr lang="en-US" sz="4000" dirty="0" err="1">
                <a:solidFill>
                  <a:schemeClr val="bg1"/>
                </a:solidFill>
                <a:latin typeface="Mongolian Baiti" panose="03000500000000000000" pitchFamily="66" charset="0"/>
                <a:ea typeface="Merriweather Bold" panose="02060503050406030704" pitchFamily="18" charset="-52"/>
                <a:cs typeface="Mongolian Baiti" panose="03000500000000000000" pitchFamily="66" charset="0"/>
              </a:rPr>
              <a:t>artistiques</a:t>
            </a:r>
            <a:r>
              <a:rPr lang="en-US" sz="4000" dirty="0">
                <a:solidFill>
                  <a:schemeClr val="bg1"/>
                </a:solidFill>
                <a:latin typeface="Mongolian Baiti" panose="03000500000000000000" pitchFamily="66" charset="0"/>
                <a:ea typeface="Merriweather Bold" panose="02060503050406030704" pitchFamily="18" charset="-52"/>
                <a:cs typeface="Mongolian Baiti" panose="03000500000000000000" pitchFamily="66" charset="0"/>
              </a:rPr>
              <a:t> ?</a:t>
            </a:r>
            <a:endParaRPr lang="ru-RU" sz="4000" dirty="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Mongolian Baiti" panose="03000500000000000000" pitchFamily="66" charset="0"/>
            </a:endParaRPr>
          </a:p>
        </p:txBody>
      </p:sp>
      <p:sp>
        <p:nvSpPr>
          <p:cNvPr id="20" name="Freeform: Shape 111"/>
          <p:cNvSpPr/>
          <p:nvPr/>
        </p:nvSpPr>
        <p:spPr>
          <a:xfrm>
            <a:off x="10836759" y="4732418"/>
            <a:ext cx="608328" cy="6083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1" name="Shape 2591"/>
          <p:cNvSpPr/>
          <p:nvPr/>
        </p:nvSpPr>
        <p:spPr>
          <a:xfrm>
            <a:off x="10985982" y="4881656"/>
            <a:ext cx="309880" cy="309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67334" y="8565732"/>
            <a:ext cx="5086836" cy="13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fr-BE" sz="2800" i="1" dirty="0">
                <a:solidFill>
                  <a:schemeClr val="bg1"/>
                </a:solidFill>
                <a:latin typeface="Mongolian Baiti" panose="03000500000000000000" pitchFamily="66" charset="0"/>
                <a:ea typeface="Roboto Light" panose="02000000000000000000" pitchFamily="2" charset="0"/>
                <a:cs typeface="Mongolian Baiti" panose="03000500000000000000" pitchFamily="66" charset="0"/>
              </a:rPr>
              <a:t>N’est-il dédié qu’au pur divertissement ?</a:t>
            </a:r>
            <a:endParaRPr lang="ru-RU" sz="2800" i="1" spc="-15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17871" y="7339525"/>
            <a:ext cx="5805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Mongolian Baiti" panose="03000500000000000000" pitchFamily="66" charset="0"/>
                <a:ea typeface="Merriweather Bold" panose="02060503050406030704" pitchFamily="18" charset="-52"/>
                <a:cs typeface="Mongolian Baiti" panose="03000500000000000000" pitchFamily="66" charset="0"/>
              </a:rPr>
              <a:t>Produit</a:t>
            </a:r>
            <a:r>
              <a:rPr lang="en-US" sz="4000" dirty="0">
                <a:solidFill>
                  <a:schemeClr val="bg1"/>
                </a:solidFill>
                <a:latin typeface="Mongolian Baiti" panose="03000500000000000000" pitchFamily="66" charset="0"/>
                <a:ea typeface="Merriweather Bold" panose="02060503050406030704" pitchFamily="18" charset="-52"/>
                <a:cs typeface="Mongolian Baiti" panose="03000500000000000000" pitchFamily="66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Mongolian Baiti" panose="03000500000000000000" pitchFamily="66" charset="0"/>
                <a:ea typeface="Merriweather Bold" panose="02060503050406030704" pitchFamily="18" charset="-52"/>
                <a:cs typeface="Mongolian Baiti" panose="03000500000000000000" pitchFamily="66" charset="0"/>
              </a:rPr>
              <a:t>consommation</a:t>
            </a:r>
            <a:r>
              <a:rPr lang="en-US" sz="4000" dirty="0">
                <a:solidFill>
                  <a:schemeClr val="bg1"/>
                </a:solidFill>
                <a:latin typeface="Mongolian Baiti" panose="03000500000000000000" pitchFamily="66" charset="0"/>
                <a:ea typeface="Merriweather Bold" panose="02060503050406030704" pitchFamily="18" charset="-52"/>
                <a:cs typeface="Mongolian Baiti" panose="03000500000000000000" pitchFamily="66" charset="0"/>
              </a:rPr>
              <a:t> de masse ? </a:t>
            </a:r>
            <a:endParaRPr lang="ru-RU" sz="4000" dirty="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Mongolian Baiti" panose="03000500000000000000" pitchFamily="66" charset="0"/>
            </a:endParaRPr>
          </a:p>
        </p:txBody>
      </p:sp>
      <p:sp>
        <p:nvSpPr>
          <p:cNvPr id="24" name="Freeform: Shape 111"/>
          <p:cNvSpPr/>
          <p:nvPr/>
        </p:nvSpPr>
        <p:spPr>
          <a:xfrm>
            <a:off x="10689991" y="7709533"/>
            <a:ext cx="608328" cy="60832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5" name="Shape 2633"/>
          <p:cNvSpPr/>
          <p:nvPr/>
        </p:nvSpPr>
        <p:spPr>
          <a:xfrm>
            <a:off x="10836759" y="8209303"/>
            <a:ext cx="314792" cy="31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6FECA3-F7DD-4ECB-A6EC-33E6916B0492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473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44">
            <a:extLst>
              <a:ext uri="{FF2B5EF4-FFF2-40B4-BE49-F238E27FC236}">
                <a16:creationId xmlns:a16="http://schemas.microsoft.com/office/drawing/2014/main" id="{4EC44F74-DC8C-4CAD-8BBD-C3B6CEAEA55E}"/>
              </a:ext>
            </a:extLst>
          </p:cNvPr>
          <p:cNvSpPr/>
          <p:nvPr/>
        </p:nvSpPr>
        <p:spPr>
          <a:xfrm>
            <a:off x="11284239" y="3825285"/>
            <a:ext cx="3693326" cy="3675142"/>
          </a:xfrm>
          <a:custGeom>
            <a:avLst/>
            <a:gdLst>
              <a:gd name="connsiteX0" fmla="*/ 1851183 w 3693326"/>
              <a:gd name="connsiteY0" fmla="*/ 0 h 3675142"/>
              <a:gd name="connsiteX1" fmla="*/ 1941595 w 3693326"/>
              <a:gd name="connsiteY1" fmla="*/ 2261 h 3675142"/>
              <a:gd name="connsiteX2" fmla="*/ 2029747 w 3693326"/>
              <a:gd name="connsiteY2" fmla="*/ 9041 h 3675142"/>
              <a:gd name="connsiteX3" fmla="*/ 2117899 w 3693326"/>
              <a:gd name="connsiteY3" fmla="*/ 18082 h 3675142"/>
              <a:gd name="connsiteX4" fmla="*/ 2206050 w 3693326"/>
              <a:gd name="connsiteY4" fmla="*/ 33904 h 3675142"/>
              <a:gd name="connsiteX5" fmla="*/ 2294202 w 3693326"/>
              <a:gd name="connsiteY5" fmla="*/ 51986 h 3675142"/>
              <a:gd name="connsiteX6" fmla="*/ 2380093 w 3693326"/>
              <a:gd name="connsiteY6" fmla="*/ 76848 h 3675142"/>
              <a:gd name="connsiteX7" fmla="*/ 2463724 w 3693326"/>
              <a:gd name="connsiteY7" fmla="*/ 103971 h 3675142"/>
              <a:gd name="connsiteX8" fmla="*/ 2545095 w 3693326"/>
              <a:gd name="connsiteY8" fmla="*/ 135615 h 3675142"/>
              <a:gd name="connsiteX9" fmla="*/ 2626466 w 3693326"/>
              <a:gd name="connsiteY9" fmla="*/ 171778 h 3675142"/>
              <a:gd name="connsiteX10" fmla="*/ 2705576 w 3693326"/>
              <a:gd name="connsiteY10" fmla="*/ 210202 h 3675142"/>
              <a:gd name="connsiteX11" fmla="*/ 2784686 w 3693326"/>
              <a:gd name="connsiteY11" fmla="*/ 253147 h 3675142"/>
              <a:gd name="connsiteX12" fmla="*/ 2859276 w 3693326"/>
              <a:gd name="connsiteY12" fmla="*/ 302872 h 3675142"/>
              <a:gd name="connsiteX13" fmla="*/ 2931606 w 3693326"/>
              <a:gd name="connsiteY13" fmla="*/ 350337 h 3675142"/>
              <a:gd name="connsiteX14" fmla="*/ 3001675 w 3693326"/>
              <a:gd name="connsiteY14" fmla="*/ 406843 h 3675142"/>
              <a:gd name="connsiteX15" fmla="*/ 3069484 w 3693326"/>
              <a:gd name="connsiteY15" fmla="*/ 463348 h 3675142"/>
              <a:gd name="connsiteX16" fmla="*/ 3137293 w 3693326"/>
              <a:gd name="connsiteY16" fmla="*/ 526635 h 3675142"/>
              <a:gd name="connsiteX17" fmla="*/ 3200581 w 3693326"/>
              <a:gd name="connsiteY17" fmla="*/ 589922 h 3675142"/>
              <a:gd name="connsiteX18" fmla="*/ 3259349 w 3693326"/>
              <a:gd name="connsiteY18" fmla="*/ 659989 h 3675142"/>
              <a:gd name="connsiteX19" fmla="*/ 3315856 w 3693326"/>
              <a:gd name="connsiteY19" fmla="*/ 730056 h 3675142"/>
              <a:gd name="connsiteX20" fmla="*/ 3370103 w 3693326"/>
              <a:gd name="connsiteY20" fmla="*/ 804644 h 3675142"/>
              <a:gd name="connsiteX21" fmla="*/ 3419830 w 3693326"/>
              <a:gd name="connsiteY21" fmla="*/ 883752 h 3675142"/>
              <a:gd name="connsiteX22" fmla="*/ 3465036 w 3693326"/>
              <a:gd name="connsiteY22" fmla="*/ 962860 h 3675142"/>
              <a:gd name="connsiteX23" fmla="*/ 3489899 w 3693326"/>
              <a:gd name="connsiteY23" fmla="*/ 1003545 h 3675142"/>
              <a:gd name="connsiteX24" fmla="*/ 3510242 w 3693326"/>
              <a:gd name="connsiteY24" fmla="*/ 1046489 h 3675142"/>
              <a:gd name="connsiteX25" fmla="*/ 3528324 w 3693326"/>
              <a:gd name="connsiteY25" fmla="*/ 1091694 h 3675142"/>
              <a:gd name="connsiteX26" fmla="*/ 3548667 w 3693326"/>
              <a:gd name="connsiteY26" fmla="*/ 1132378 h 3675142"/>
              <a:gd name="connsiteX27" fmla="*/ 3548667 w 3693326"/>
              <a:gd name="connsiteY27" fmla="*/ 1134638 h 3675142"/>
              <a:gd name="connsiteX28" fmla="*/ 3566749 w 3693326"/>
              <a:gd name="connsiteY28" fmla="*/ 1179843 h 3675142"/>
              <a:gd name="connsiteX29" fmla="*/ 3582571 w 3693326"/>
              <a:gd name="connsiteY29" fmla="*/ 1222787 h 3675142"/>
              <a:gd name="connsiteX30" fmla="*/ 3598393 w 3693326"/>
              <a:gd name="connsiteY30" fmla="*/ 1267992 h 3675142"/>
              <a:gd name="connsiteX31" fmla="*/ 3611955 w 3693326"/>
              <a:gd name="connsiteY31" fmla="*/ 1313197 h 3675142"/>
              <a:gd name="connsiteX32" fmla="*/ 3639079 w 3693326"/>
              <a:gd name="connsiteY32" fmla="*/ 1403606 h 3675142"/>
              <a:gd name="connsiteX33" fmla="*/ 3659421 w 3693326"/>
              <a:gd name="connsiteY33" fmla="*/ 1491755 h 3675142"/>
              <a:gd name="connsiteX34" fmla="*/ 3672983 w 3693326"/>
              <a:gd name="connsiteY34" fmla="*/ 1582165 h 3675142"/>
              <a:gd name="connsiteX35" fmla="*/ 3684285 w 3693326"/>
              <a:gd name="connsiteY35" fmla="*/ 1674834 h 3675142"/>
              <a:gd name="connsiteX36" fmla="*/ 3691065 w 3693326"/>
              <a:gd name="connsiteY36" fmla="*/ 1765244 h 3675142"/>
              <a:gd name="connsiteX37" fmla="*/ 3693326 w 3693326"/>
              <a:gd name="connsiteY37" fmla="*/ 1855653 h 3675142"/>
              <a:gd name="connsiteX38" fmla="*/ 3691065 w 3693326"/>
              <a:gd name="connsiteY38" fmla="*/ 1943802 h 3675142"/>
              <a:gd name="connsiteX39" fmla="*/ 3684285 w 3693326"/>
              <a:gd name="connsiteY39" fmla="*/ 2036472 h 3675142"/>
              <a:gd name="connsiteX40" fmla="*/ 3672983 w 3693326"/>
              <a:gd name="connsiteY40" fmla="*/ 2124621 h 3675142"/>
              <a:gd name="connsiteX41" fmla="*/ 3657161 w 3693326"/>
              <a:gd name="connsiteY41" fmla="*/ 2210510 h 3675142"/>
              <a:gd name="connsiteX42" fmla="*/ 3639079 w 3693326"/>
              <a:gd name="connsiteY42" fmla="*/ 2298659 h 3675142"/>
              <a:gd name="connsiteX43" fmla="*/ 3614215 w 3693326"/>
              <a:gd name="connsiteY43" fmla="*/ 2382288 h 3675142"/>
              <a:gd name="connsiteX44" fmla="*/ 3587092 w 3693326"/>
              <a:gd name="connsiteY44" fmla="*/ 2468177 h 3675142"/>
              <a:gd name="connsiteX45" fmla="*/ 3555448 w 3693326"/>
              <a:gd name="connsiteY45" fmla="*/ 2551805 h 3675142"/>
              <a:gd name="connsiteX46" fmla="*/ 3519283 w 3693326"/>
              <a:gd name="connsiteY46" fmla="*/ 2633174 h 3675142"/>
              <a:gd name="connsiteX47" fmla="*/ 3480858 w 3693326"/>
              <a:gd name="connsiteY47" fmla="*/ 2712282 h 3675142"/>
              <a:gd name="connsiteX48" fmla="*/ 3437912 w 3693326"/>
              <a:gd name="connsiteY48" fmla="*/ 2789130 h 3675142"/>
              <a:gd name="connsiteX49" fmla="*/ 3390446 w 3693326"/>
              <a:gd name="connsiteY49" fmla="*/ 2865978 h 3675142"/>
              <a:gd name="connsiteX50" fmla="*/ 3340719 w 3693326"/>
              <a:gd name="connsiteY50" fmla="*/ 2938305 h 3675142"/>
              <a:gd name="connsiteX51" fmla="*/ 3286472 w 3693326"/>
              <a:gd name="connsiteY51" fmla="*/ 3010633 h 3675142"/>
              <a:gd name="connsiteX52" fmla="*/ 3227704 w 3693326"/>
              <a:gd name="connsiteY52" fmla="*/ 3078440 h 3675142"/>
              <a:gd name="connsiteX53" fmla="*/ 3168937 w 3693326"/>
              <a:gd name="connsiteY53" fmla="*/ 3143987 h 3675142"/>
              <a:gd name="connsiteX54" fmla="*/ 3103388 w 3693326"/>
              <a:gd name="connsiteY54" fmla="*/ 3207273 h 3675142"/>
              <a:gd name="connsiteX55" fmla="*/ 3035579 w 3693326"/>
              <a:gd name="connsiteY55" fmla="*/ 3268300 h 3675142"/>
              <a:gd name="connsiteX56" fmla="*/ 2963250 w 3693326"/>
              <a:gd name="connsiteY56" fmla="*/ 3322545 h 3675142"/>
              <a:gd name="connsiteX57" fmla="*/ 2888660 w 3693326"/>
              <a:gd name="connsiteY57" fmla="*/ 3376791 h 3675142"/>
              <a:gd name="connsiteX58" fmla="*/ 2811810 w 3693326"/>
              <a:gd name="connsiteY58" fmla="*/ 3428776 h 3675142"/>
              <a:gd name="connsiteX59" fmla="*/ 2730439 w 3693326"/>
              <a:gd name="connsiteY59" fmla="*/ 3473981 h 3675142"/>
              <a:gd name="connsiteX60" fmla="*/ 2689754 w 3693326"/>
              <a:gd name="connsiteY60" fmla="*/ 3496583 h 3675142"/>
              <a:gd name="connsiteX61" fmla="*/ 2646808 w 3693326"/>
              <a:gd name="connsiteY61" fmla="*/ 3516925 h 3675142"/>
              <a:gd name="connsiteX62" fmla="*/ 2603863 w 3693326"/>
              <a:gd name="connsiteY62" fmla="*/ 3537268 h 3675142"/>
              <a:gd name="connsiteX63" fmla="*/ 2560917 w 3693326"/>
              <a:gd name="connsiteY63" fmla="*/ 3557610 h 3675142"/>
              <a:gd name="connsiteX64" fmla="*/ 2560917 w 3693326"/>
              <a:gd name="connsiteY64" fmla="*/ 3559870 h 3675142"/>
              <a:gd name="connsiteX65" fmla="*/ 2282900 w 3693326"/>
              <a:gd name="connsiteY65" fmla="*/ 3675142 h 3675142"/>
              <a:gd name="connsiteX66" fmla="*/ 2165365 w 3693326"/>
              <a:gd name="connsiteY66" fmla="*/ 3394873 h 3675142"/>
              <a:gd name="connsiteX67" fmla="*/ 1857965 w 3693326"/>
              <a:gd name="connsiteY67" fmla="*/ 2660297 h 3675142"/>
              <a:gd name="connsiteX68" fmla="*/ 1742689 w 3693326"/>
              <a:gd name="connsiteY68" fmla="*/ 2380027 h 3675142"/>
              <a:gd name="connsiteX69" fmla="*/ 2018446 w 3693326"/>
              <a:gd name="connsiteY69" fmla="*/ 2264755 h 3675142"/>
              <a:gd name="connsiteX70" fmla="*/ 2020706 w 3693326"/>
              <a:gd name="connsiteY70" fmla="*/ 2264755 h 3675142"/>
              <a:gd name="connsiteX71" fmla="*/ 2061391 w 3693326"/>
              <a:gd name="connsiteY71" fmla="*/ 2246674 h 3675142"/>
              <a:gd name="connsiteX72" fmla="*/ 2099816 w 3693326"/>
              <a:gd name="connsiteY72" fmla="*/ 2221811 h 3675142"/>
              <a:gd name="connsiteX73" fmla="*/ 2135981 w 3693326"/>
              <a:gd name="connsiteY73" fmla="*/ 2194688 h 3675142"/>
              <a:gd name="connsiteX74" fmla="*/ 2165365 w 3693326"/>
              <a:gd name="connsiteY74" fmla="*/ 2165305 h 3675142"/>
              <a:gd name="connsiteX75" fmla="*/ 2194749 w 3693326"/>
              <a:gd name="connsiteY75" fmla="*/ 2131402 h 3675142"/>
              <a:gd name="connsiteX76" fmla="*/ 2221872 w 3693326"/>
              <a:gd name="connsiteY76" fmla="*/ 2095238 h 3675142"/>
              <a:gd name="connsiteX77" fmla="*/ 2242215 w 3693326"/>
              <a:gd name="connsiteY77" fmla="*/ 2059074 h 3675142"/>
              <a:gd name="connsiteX78" fmla="*/ 2260298 w 3693326"/>
              <a:gd name="connsiteY78" fmla="*/ 2018390 h 3675142"/>
              <a:gd name="connsiteX79" fmla="*/ 2273859 w 3693326"/>
              <a:gd name="connsiteY79" fmla="*/ 1979966 h 3675142"/>
              <a:gd name="connsiteX80" fmla="*/ 2285161 w 3693326"/>
              <a:gd name="connsiteY80" fmla="*/ 1937021 h 3675142"/>
              <a:gd name="connsiteX81" fmla="*/ 2294202 w 3693326"/>
              <a:gd name="connsiteY81" fmla="*/ 1894077 h 3675142"/>
              <a:gd name="connsiteX82" fmla="*/ 2296462 w 3693326"/>
              <a:gd name="connsiteY82" fmla="*/ 1851133 h 3675142"/>
              <a:gd name="connsiteX83" fmla="*/ 2294202 w 3693326"/>
              <a:gd name="connsiteY83" fmla="*/ 1805928 h 3675142"/>
              <a:gd name="connsiteX84" fmla="*/ 2285161 w 3693326"/>
              <a:gd name="connsiteY84" fmla="*/ 1762983 h 3675142"/>
              <a:gd name="connsiteX85" fmla="*/ 2273859 w 3693326"/>
              <a:gd name="connsiteY85" fmla="*/ 1717779 h 3675142"/>
              <a:gd name="connsiteX86" fmla="*/ 2260298 w 3693326"/>
              <a:gd name="connsiteY86" fmla="*/ 1677094 h 3675142"/>
              <a:gd name="connsiteX87" fmla="*/ 2239955 w 3693326"/>
              <a:gd name="connsiteY87" fmla="*/ 1634150 h 3675142"/>
              <a:gd name="connsiteX88" fmla="*/ 2217352 w 3693326"/>
              <a:gd name="connsiteY88" fmla="*/ 1597986 h 3675142"/>
              <a:gd name="connsiteX89" fmla="*/ 2190228 w 3693326"/>
              <a:gd name="connsiteY89" fmla="*/ 1561822 h 3675142"/>
              <a:gd name="connsiteX90" fmla="*/ 2160844 w 3693326"/>
              <a:gd name="connsiteY90" fmla="*/ 1530179 h 3675142"/>
              <a:gd name="connsiteX91" fmla="*/ 2126940 w 3693326"/>
              <a:gd name="connsiteY91" fmla="*/ 1500796 h 3675142"/>
              <a:gd name="connsiteX92" fmla="*/ 2093036 w 3693326"/>
              <a:gd name="connsiteY92" fmla="*/ 1475934 h 3675142"/>
              <a:gd name="connsiteX93" fmla="*/ 2056871 w 3693326"/>
              <a:gd name="connsiteY93" fmla="*/ 1453331 h 3675142"/>
              <a:gd name="connsiteX94" fmla="*/ 2016185 w 3693326"/>
              <a:gd name="connsiteY94" fmla="*/ 1432989 h 3675142"/>
              <a:gd name="connsiteX95" fmla="*/ 1975500 w 3693326"/>
              <a:gd name="connsiteY95" fmla="*/ 1419428 h 3675142"/>
              <a:gd name="connsiteX96" fmla="*/ 1932554 w 3693326"/>
              <a:gd name="connsiteY96" fmla="*/ 1410387 h 3675142"/>
              <a:gd name="connsiteX97" fmla="*/ 1889609 w 3693326"/>
              <a:gd name="connsiteY97" fmla="*/ 1403606 h 3675142"/>
              <a:gd name="connsiteX98" fmla="*/ 1846663 w 3693326"/>
              <a:gd name="connsiteY98" fmla="*/ 1401346 h 3675142"/>
              <a:gd name="connsiteX99" fmla="*/ 1801457 w 3693326"/>
              <a:gd name="connsiteY99" fmla="*/ 1403606 h 3675142"/>
              <a:gd name="connsiteX100" fmla="*/ 1758511 w 3693326"/>
              <a:gd name="connsiteY100" fmla="*/ 1408127 h 3675142"/>
              <a:gd name="connsiteX101" fmla="*/ 1715566 w 3693326"/>
              <a:gd name="connsiteY101" fmla="*/ 1419428 h 3675142"/>
              <a:gd name="connsiteX102" fmla="*/ 1672620 w 3693326"/>
              <a:gd name="connsiteY102" fmla="*/ 1432989 h 3675142"/>
              <a:gd name="connsiteX103" fmla="*/ 1672620 w 3693326"/>
              <a:gd name="connsiteY103" fmla="*/ 1435249 h 3675142"/>
              <a:gd name="connsiteX104" fmla="*/ 1629674 w 3693326"/>
              <a:gd name="connsiteY104" fmla="*/ 1455591 h 3675142"/>
              <a:gd name="connsiteX105" fmla="*/ 1593510 w 3693326"/>
              <a:gd name="connsiteY105" fmla="*/ 1478194 h 3675142"/>
              <a:gd name="connsiteX106" fmla="*/ 1557345 w 3693326"/>
              <a:gd name="connsiteY106" fmla="*/ 1505317 h 3675142"/>
              <a:gd name="connsiteX107" fmla="*/ 1525701 w 3693326"/>
              <a:gd name="connsiteY107" fmla="*/ 1534700 h 3675142"/>
              <a:gd name="connsiteX108" fmla="*/ 1496317 w 3693326"/>
              <a:gd name="connsiteY108" fmla="*/ 1568603 h 3675142"/>
              <a:gd name="connsiteX109" fmla="*/ 1471454 w 3693326"/>
              <a:gd name="connsiteY109" fmla="*/ 1604767 h 3675142"/>
              <a:gd name="connsiteX110" fmla="*/ 1451111 w 3693326"/>
              <a:gd name="connsiteY110" fmla="*/ 1640931 h 3675142"/>
              <a:gd name="connsiteX111" fmla="*/ 1433029 w 3693326"/>
              <a:gd name="connsiteY111" fmla="*/ 1681615 h 3675142"/>
              <a:gd name="connsiteX112" fmla="*/ 1414946 w 3693326"/>
              <a:gd name="connsiteY112" fmla="*/ 1720039 h 3675142"/>
              <a:gd name="connsiteX113" fmla="*/ 1405905 w 3693326"/>
              <a:gd name="connsiteY113" fmla="*/ 1762983 h 3675142"/>
              <a:gd name="connsiteX114" fmla="*/ 1399124 w 3693326"/>
              <a:gd name="connsiteY114" fmla="*/ 1805928 h 3675142"/>
              <a:gd name="connsiteX115" fmla="*/ 1396864 w 3693326"/>
              <a:gd name="connsiteY115" fmla="*/ 1848872 h 3675142"/>
              <a:gd name="connsiteX116" fmla="*/ 1399124 w 3693326"/>
              <a:gd name="connsiteY116" fmla="*/ 1894077 h 3675142"/>
              <a:gd name="connsiteX117" fmla="*/ 1405905 w 3693326"/>
              <a:gd name="connsiteY117" fmla="*/ 1937021 h 3675142"/>
              <a:gd name="connsiteX118" fmla="*/ 1414946 w 3693326"/>
              <a:gd name="connsiteY118" fmla="*/ 1982226 h 3675142"/>
              <a:gd name="connsiteX119" fmla="*/ 1433029 w 3693326"/>
              <a:gd name="connsiteY119" fmla="*/ 2022910 h 3675142"/>
              <a:gd name="connsiteX120" fmla="*/ 1548304 w 3693326"/>
              <a:gd name="connsiteY120" fmla="*/ 2300919 h 3675142"/>
              <a:gd name="connsiteX121" fmla="*/ 1270287 w 3693326"/>
              <a:gd name="connsiteY121" fmla="*/ 2420712 h 3675142"/>
              <a:gd name="connsiteX122" fmla="*/ 537951 w 3693326"/>
              <a:gd name="connsiteY122" fmla="*/ 2728104 h 3675142"/>
              <a:gd name="connsiteX123" fmla="*/ 259934 w 3693326"/>
              <a:gd name="connsiteY123" fmla="*/ 2845636 h 3675142"/>
              <a:gd name="connsiteX124" fmla="*/ 142399 w 3693326"/>
              <a:gd name="connsiteY124" fmla="*/ 2567627 h 3675142"/>
              <a:gd name="connsiteX125" fmla="*/ 142399 w 3693326"/>
              <a:gd name="connsiteY125" fmla="*/ 2565367 h 3675142"/>
              <a:gd name="connsiteX126" fmla="*/ 124316 w 3693326"/>
              <a:gd name="connsiteY126" fmla="*/ 2520162 h 3675142"/>
              <a:gd name="connsiteX127" fmla="*/ 108494 w 3693326"/>
              <a:gd name="connsiteY127" fmla="*/ 2477217 h 3675142"/>
              <a:gd name="connsiteX128" fmla="*/ 92672 w 3693326"/>
              <a:gd name="connsiteY128" fmla="*/ 2432013 h 3675142"/>
              <a:gd name="connsiteX129" fmla="*/ 79110 w 3693326"/>
              <a:gd name="connsiteY129" fmla="*/ 2386808 h 3675142"/>
              <a:gd name="connsiteX130" fmla="*/ 65549 w 3693326"/>
              <a:gd name="connsiteY130" fmla="*/ 2343864 h 3675142"/>
              <a:gd name="connsiteX131" fmla="*/ 54247 w 3693326"/>
              <a:gd name="connsiteY131" fmla="*/ 2296399 h 3675142"/>
              <a:gd name="connsiteX132" fmla="*/ 42946 w 3693326"/>
              <a:gd name="connsiteY132" fmla="*/ 2253454 h 3675142"/>
              <a:gd name="connsiteX133" fmla="*/ 33904 w 3693326"/>
              <a:gd name="connsiteY133" fmla="*/ 2208250 h 3675142"/>
              <a:gd name="connsiteX134" fmla="*/ 18082 w 3693326"/>
              <a:gd name="connsiteY134" fmla="*/ 2117840 h 3675142"/>
              <a:gd name="connsiteX135" fmla="*/ 9041 w 3693326"/>
              <a:gd name="connsiteY135" fmla="*/ 2025171 h 3675142"/>
              <a:gd name="connsiteX136" fmla="*/ 2260 w 3693326"/>
              <a:gd name="connsiteY136" fmla="*/ 1934761 h 3675142"/>
              <a:gd name="connsiteX137" fmla="*/ 0 w 3693326"/>
              <a:gd name="connsiteY137" fmla="*/ 1844352 h 3675142"/>
              <a:gd name="connsiteX138" fmla="*/ 2260 w 3693326"/>
              <a:gd name="connsiteY138" fmla="*/ 1756203 h 3675142"/>
              <a:gd name="connsiteX139" fmla="*/ 9041 w 3693326"/>
              <a:gd name="connsiteY139" fmla="*/ 1663533 h 3675142"/>
              <a:gd name="connsiteX140" fmla="*/ 20343 w 3693326"/>
              <a:gd name="connsiteY140" fmla="*/ 1575384 h 3675142"/>
              <a:gd name="connsiteX141" fmla="*/ 33904 w 3693326"/>
              <a:gd name="connsiteY141" fmla="*/ 1489495 h 3675142"/>
              <a:gd name="connsiteX142" fmla="*/ 54247 w 3693326"/>
              <a:gd name="connsiteY142" fmla="*/ 1403606 h 3675142"/>
              <a:gd name="connsiteX143" fmla="*/ 79110 w 3693326"/>
              <a:gd name="connsiteY143" fmla="*/ 1317717 h 3675142"/>
              <a:gd name="connsiteX144" fmla="*/ 106234 w 3693326"/>
              <a:gd name="connsiteY144" fmla="*/ 1234088 h 3675142"/>
              <a:gd name="connsiteX145" fmla="*/ 135618 w 3693326"/>
              <a:gd name="connsiteY145" fmla="*/ 1148200 h 3675142"/>
              <a:gd name="connsiteX146" fmla="*/ 171783 w 3693326"/>
              <a:gd name="connsiteY146" fmla="*/ 1066831 h 3675142"/>
              <a:gd name="connsiteX147" fmla="*/ 210208 w 3693326"/>
              <a:gd name="connsiteY147" fmla="*/ 987723 h 3675142"/>
              <a:gd name="connsiteX148" fmla="*/ 255414 w 3693326"/>
              <a:gd name="connsiteY148" fmla="*/ 910875 h 3675142"/>
              <a:gd name="connsiteX149" fmla="*/ 300620 w 3693326"/>
              <a:gd name="connsiteY149" fmla="*/ 834027 h 3675142"/>
              <a:gd name="connsiteX150" fmla="*/ 352606 w 3693326"/>
              <a:gd name="connsiteY150" fmla="*/ 761699 h 3675142"/>
              <a:gd name="connsiteX151" fmla="*/ 406854 w 3693326"/>
              <a:gd name="connsiteY151" fmla="*/ 689372 h 3675142"/>
              <a:gd name="connsiteX152" fmla="*/ 463361 w 3693326"/>
              <a:gd name="connsiteY152" fmla="*/ 621565 h 3675142"/>
              <a:gd name="connsiteX153" fmla="*/ 524389 w 3693326"/>
              <a:gd name="connsiteY153" fmla="*/ 556018 h 3675142"/>
              <a:gd name="connsiteX154" fmla="*/ 589937 w 3693326"/>
              <a:gd name="connsiteY154" fmla="*/ 492732 h 3675142"/>
              <a:gd name="connsiteX155" fmla="*/ 657747 w 3693326"/>
              <a:gd name="connsiteY155" fmla="*/ 433965 h 3675142"/>
              <a:gd name="connsiteX156" fmla="*/ 727816 w 3693326"/>
              <a:gd name="connsiteY156" fmla="*/ 377460 h 3675142"/>
              <a:gd name="connsiteX157" fmla="*/ 802406 w 3693326"/>
              <a:gd name="connsiteY157" fmla="*/ 323214 h 3675142"/>
              <a:gd name="connsiteX158" fmla="*/ 881516 w 3693326"/>
              <a:gd name="connsiteY158" fmla="*/ 271229 h 3675142"/>
              <a:gd name="connsiteX159" fmla="*/ 960626 w 3693326"/>
              <a:gd name="connsiteY159" fmla="*/ 226024 h 3675142"/>
              <a:gd name="connsiteX160" fmla="*/ 1001312 w 3693326"/>
              <a:gd name="connsiteY160" fmla="*/ 203421 h 3675142"/>
              <a:gd name="connsiteX161" fmla="*/ 1046518 w 3693326"/>
              <a:gd name="connsiteY161" fmla="*/ 183079 h 3675142"/>
              <a:gd name="connsiteX162" fmla="*/ 1087203 w 3693326"/>
              <a:gd name="connsiteY162" fmla="*/ 162737 h 3675142"/>
              <a:gd name="connsiteX163" fmla="*/ 1132409 w 3693326"/>
              <a:gd name="connsiteY163" fmla="*/ 144655 h 3675142"/>
              <a:gd name="connsiteX164" fmla="*/ 1175355 w 3693326"/>
              <a:gd name="connsiteY164" fmla="*/ 124313 h 3675142"/>
              <a:gd name="connsiteX165" fmla="*/ 1220561 w 3693326"/>
              <a:gd name="connsiteY165" fmla="*/ 108491 h 3675142"/>
              <a:gd name="connsiteX166" fmla="*/ 1265767 w 3693326"/>
              <a:gd name="connsiteY166" fmla="*/ 92670 h 3675142"/>
              <a:gd name="connsiteX167" fmla="*/ 1308712 w 3693326"/>
              <a:gd name="connsiteY167" fmla="*/ 79108 h 3675142"/>
              <a:gd name="connsiteX168" fmla="*/ 1399124 w 3693326"/>
              <a:gd name="connsiteY168" fmla="*/ 51986 h 3675142"/>
              <a:gd name="connsiteX169" fmla="*/ 1489536 w 3693326"/>
              <a:gd name="connsiteY169" fmla="*/ 33904 h 3675142"/>
              <a:gd name="connsiteX170" fmla="*/ 1582208 w 3693326"/>
              <a:gd name="connsiteY170" fmla="*/ 18082 h 3675142"/>
              <a:gd name="connsiteX171" fmla="*/ 1670360 w 3693326"/>
              <a:gd name="connsiteY171" fmla="*/ 6781 h 3675142"/>
              <a:gd name="connsiteX172" fmla="*/ 1760772 w 3693326"/>
              <a:gd name="connsiteY172" fmla="*/ 2261 h 3675142"/>
              <a:gd name="connsiteX173" fmla="*/ 1851183 w 3693326"/>
              <a:gd name="connsiteY173" fmla="*/ 0 h 36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3693326" h="3675142">
                <a:moveTo>
                  <a:pt x="1851183" y="0"/>
                </a:moveTo>
                <a:lnTo>
                  <a:pt x="1941595" y="2261"/>
                </a:lnTo>
                <a:lnTo>
                  <a:pt x="2029747" y="9041"/>
                </a:lnTo>
                <a:lnTo>
                  <a:pt x="2117899" y="18082"/>
                </a:lnTo>
                <a:lnTo>
                  <a:pt x="2206050" y="33904"/>
                </a:lnTo>
                <a:lnTo>
                  <a:pt x="2294202" y="51986"/>
                </a:lnTo>
                <a:lnTo>
                  <a:pt x="2380093" y="76848"/>
                </a:lnTo>
                <a:lnTo>
                  <a:pt x="2463724" y="103971"/>
                </a:lnTo>
                <a:lnTo>
                  <a:pt x="2545095" y="135615"/>
                </a:lnTo>
                <a:lnTo>
                  <a:pt x="2626466" y="171778"/>
                </a:lnTo>
                <a:lnTo>
                  <a:pt x="2705576" y="210202"/>
                </a:lnTo>
                <a:lnTo>
                  <a:pt x="2784686" y="253147"/>
                </a:lnTo>
                <a:lnTo>
                  <a:pt x="2859276" y="302872"/>
                </a:lnTo>
                <a:lnTo>
                  <a:pt x="2931606" y="350337"/>
                </a:lnTo>
                <a:lnTo>
                  <a:pt x="3001675" y="406843"/>
                </a:lnTo>
                <a:lnTo>
                  <a:pt x="3069484" y="463348"/>
                </a:lnTo>
                <a:lnTo>
                  <a:pt x="3137293" y="526635"/>
                </a:lnTo>
                <a:lnTo>
                  <a:pt x="3200581" y="589922"/>
                </a:lnTo>
                <a:lnTo>
                  <a:pt x="3259349" y="659989"/>
                </a:lnTo>
                <a:lnTo>
                  <a:pt x="3315856" y="730056"/>
                </a:lnTo>
                <a:lnTo>
                  <a:pt x="3370103" y="804644"/>
                </a:lnTo>
                <a:lnTo>
                  <a:pt x="3419830" y="883752"/>
                </a:lnTo>
                <a:lnTo>
                  <a:pt x="3465036" y="962860"/>
                </a:lnTo>
                <a:lnTo>
                  <a:pt x="3489899" y="1003545"/>
                </a:lnTo>
                <a:lnTo>
                  <a:pt x="3510242" y="1046489"/>
                </a:lnTo>
                <a:lnTo>
                  <a:pt x="3528324" y="1091694"/>
                </a:lnTo>
                <a:lnTo>
                  <a:pt x="3548667" y="1132378"/>
                </a:lnTo>
                <a:lnTo>
                  <a:pt x="3548667" y="1134638"/>
                </a:lnTo>
                <a:lnTo>
                  <a:pt x="3566749" y="1179843"/>
                </a:lnTo>
                <a:lnTo>
                  <a:pt x="3582571" y="1222787"/>
                </a:lnTo>
                <a:lnTo>
                  <a:pt x="3598393" y="1267992"/>
                </a:lnTo>
                <a:lnTo>
                  <a:pt x="3611955" y="1313197"/>
                </a:lnTo>
                <a:lnTo>
                  <a:pt x="3639079" y="1403606"/>
                </a:lnTo>
                <a:lnTo>
                  <a:pt x="3659421" y="1491755"/>
                </a:lnTo>
                <a:lnTo>
                  <a:pt x="3672983" y="1582165"/>
                </a:lnTo>
                <a:lnTo>
                  <a:pt x="3684285" y="1674834"/>
                </a:lnTo>
                <a:lnTo>
                  <a:pt x="3691065" y="1765244"/>
                </a:lnTo>
                <a:lnTo>
                  <a:pt x="3693326" y="1855653"/>
                </a:lnTo>
                <a:lnTo>
                  <a:pt x="3691065" y="1943802"/>
                </a:lnTo>
                <a:lnTo>
                  <a:pt x="3684285" y="2036472"/>
                </a:lnTo>
                <a:lnTo>
                  <a:pt x="3672983" y="2124621"/>
                </a:lnTo>
                <a:lnTo>
                  <a:pt x="3657161" y="2210510"/>
                </a:lnTo>
                <a:lnTo>
                  <a:pt x="3639079" y="2298659"/>
                </a:lnTo>
                <a:lnTo>
                  <a:pt x="3614215" y="2382288"/>
                </a:lnTo>
                <a:lnTo>
                  <a:pt x="3587092" y="2468177"/>
                </a:lnTo>
                <a:lnTo>
                  <a:pt x="3555448" y="2551805"/>
                </a:lnTo>
                <a:lnTo>
                  <a:pt x="3519283" y="2633174"/>
                </a:lnTo>
                <a:lnTo>
                  <a:pt x="3480858" y="2712282"/>
                </a:lnTo>
                <a:lnTo>
                  <a:pt x="3437912" y="2789130"/>
                </a:lnTo>
                <a:lnTo>
                  <a:pt x="3390446" y="2865978"/>
                </a:lnTo>
                <a:lnTo>
                  <a:pt x="3340719" y="2938305"/>
                </a:lnTo>
                <a:lnTo>
                  <a:pt x="3286472" y="3010633"/>
                </a:lnTo>
                <a:lnTo>
                  <a:pt x="3227704" y="3078440"/>
                </a:lnTo>
                <a:lnTo>
                  <a:pt x="3168937" y="3143987"/>
                </a:lnTo>
                <a:lnTo>
                  <a:pt x="3103388" y="3207273"/>
                </a:lnTo>
                <a:lnTo>
                  <a:pt x="3035579" y="3268300"/>
                </a:lnTo>
                <a:lnTo>
                  <a:pt x="2963250" y="3322545"/>
                </a:lnTo>
                <a:lnTo>
                  <a:pt x="2888660" y="3376791"/>
                </a:lnTo>
                <a:lnTo>
                  <a:pt x="2811810" y="3428776"/>
                </a:lnTo>
                <a:lnTo>
                  <a:pt x="2730439" y="3473981"/>
                </a:lnTo>
                <a:lnTo>
                  <a:pt x="2689754" y="3496583"/>
                </a:lnTo>
                <a:lnTo>
                  <a:pt x="2646808" y="3516925"/>
                </a:lnTo>
                <a:lnTo>
                  <a:pt x="2603863" y="3537268"/>
                </a:lnTo>
                <a:lnTo>
                  <a:pt x="2560917" y="3557610"/>
                </a:lnTo>
                <a:lnTo>
                  <a:pt x="2560917" y="3559870"/>
                </a:lnTo>
                <a:lnTo>
                  <a:pt x="2282900" y="3675142"/>
                </a:lnTo>
                <a:lnTo>
                  <a:pt x="2165365" y="3394873"/>
                </a:lnTo>
                <a:lnTo>
                  <a:pt x="1857965" y="2660297"/>
                </a:lnTo>
                <a:lnTo>
                  <a:pt x="1742689" y="2380027"/>
                </a:lnTo>
                <a:lnTo>
                  <a:pt x="2018446" y="2264755"/>
                </a:lnTo>
                <a:lnTo>
                  <a:pt x="2020706" y="2264755"/>
                </a:lnTo>
                <a:lnTo>
                  <a:pt x="2061391" y="2246674"/>
                </a:lnTo>
                <a:lnTo>
                  <a:pt x="2099816" y="2221811"/>
                </a:lnTo>
                <a:lnTo>
                  <a:pt x="2135981" y="2194688"/>
                </a:lnTo>
                <a:lnTo>
                  <a:pt x="2165365" y="2165305"/>
                </a:lnTo>
                <a:lnTo>
                  <a:pt x="2194749" y="2131402"/>
                </a:lnTo>
                <a:lnTo>
                  <a:pt x="2221872" y="2095238"/>
                </a:lnTo>
                <a:lnTo>
                  <a:pt x="2242215" y="2059074"/>
                </a:lnTo>
                <a:lnTo>
                  <a:pt x="2260298" y="2018390"/>
                </a:lnTo>
                <a:lnTo>
                  <a:pt x="2273859" y="1979966"/>
                </a:lnTo>
                <a:lnTo>
                  <a:pt x="2285161" y="1937021"/>
                </a:lnTo>
                <a:lnTo>
                  <a:pt x="2294202" y="1894077"/>
                </a:lnTo>
                <a:lnTo>
                  <a:pt x="2296462" y="1851133"/>
                </a:lnTo>
                <a:lnTo>
                  <a:pt x="2294202" y="1805928"/>
                </a:lnTo>
                <a:lnTo>
                  <a:pt x="2285161" y="1762983"/>
                </a:lnTo>
                <a:lnTo>
                  <a:pt x="2273859" y="1717779"/>
                </a:lnTo>
                <a:lnTo>
                  <a:pt x="2260298" y="1677094"/>
                </a:lnTo>
                <a:lnTo>
                  <a:pt x="2239955" y="1634150"/>
                </a:lnTo>
                <a:lnTo>
                  <a:pt x="2217352" y="1597986"/>
                </a:lnTo>
                <a:lnTo>
                  <a:pt x="2190228" y="1561822"/>
                </a:lnTo>
                <a:lnTo>
                  <a:pt x="2160844" y="1530179"/>
                </a:lnTo>
                <a:lnTo>
                  <a:pt x="2126940" y="1500796"/>
                </a:lnTo>
                <a:lnTo>
                  <a:pt x="2093036" y="1475934"/>
                </a:lnTo>
                <a:lnTo>
                  <a:pt x="2056871" y="1453331"/>
                </a:lnTo>
                <a:lnTo>
                  <a:pt x="2016185" y="1432989"/>
                </a:lnTo>
                <a:lnTo>
                  <a:pt x="1975500" y="1419428"/>
                </a:lnTo>
                <a:lnTo>
                  <a:pt x="1932554" y="1410387"/>
                </a:lnTo>
                <a:lnTo>
                  <a:pt x="1889609" y="1403606"/>
                </a:lnTo>
                <a:lnTo>
                  <a:pt x="1846663" y="1401346"/>
                </a:lnTo>
                <a:lnTo>
                  <a:pt x="1801457" y="1403606"/>
                </a:lnTo>
                <a:lnTo>
                  <a:pt x="1758511" y="1408127"/>
                </a:lnTo>
                <a:lnTo>
                  <a:pt x="1715566" y="1419428"/>
                </a:lnTo>
                <a:lnTo>
                  <a:pt x="1672620" y="1432989"/>
                </a:lnTo>
                <a:lnTo>
                  <a:pt x="1672620" y="1435249"/>
                </a:lnTo>
                <a:lnTo>
                  <a:pt x="1629674" y="1455591"/>
                </a:lnTo>
                <a:lnTo>
                  <a:pt x="1593510" y="1478194"/>
                </a:lnTo>
                <a:lnTo>
                  <a:pt x="1557345" y="1505317"/>
                </a:lnTo>
                <a:lnTo>
                  <a:pt x="1525701" y="1534700"/>
                </a:lnTo>
                <a:lnTo>
                  <a:pt x="1496317" y="1568603"/>
                </a:lnTo>
                <a:lnTo>
                  <a:pt x="1471454" y="1604767"/>
                </a:lnTo>
                <a:lnTo>
                  <a:pt x="1451111" y="1640931"/>
                </a:lnTo>
                <a:lnTo>
                  <a:pt x="1433029" y="1681615"/>
                </a:lnTo>
                <a:lnTo>
                  <a:pt x="1414946" y="1720039"/>
                </a:lnTo>
                <a:lnTo>
                  <a:pt x="1405905" y="1762983"/>
                </a:lnTo>
                <a:lnTo>
                  <a:pt x="1399124" y="1805928"/>
                </a:lnTo>
                <a:lnTo>
                  <a:pt x="1396864" y="1848872"/>
                </a:lnTo>
                <a:lnTo>
                  <a:pt x="1399124" y="1894077"/>
                </a:lnTo>
                <a:lnTo>
                  <a:pt x="1405905" y="1937021"/>
                </a:lnTo>
                <a:lnTo>
                  <a:pt x="1414946" y="1982226"/>
                </a:lnTo>
                <a:lnTo>
                  <a:pt x="1433029" y="2022910"/>
                </a:lnTo>
                <a:lnTo>
                  <a:pt x="1548304" y="2300919"/>
                </a:lnTo>
                <a:lnTo>
                  <a:pt x="1270287" y="2420712"/>
                </a:lnTo>
                <a:lnTo>
                  <a:pt x="537951" y="2728104"/>
                </a:lnTo>
                <a:lnTo>
                  <a:pt x="259934" y="2845636"/>
                </a:lnTo>
                <a:lnTo>
                  <a:pt x="142399" y="2567627"/>
                </a:lnTo>
                <a:lnTo>
                  <a:pt x="142399" y="2565367"/>
                </a:lnTo>
                <a:lnTo>
                  <a:pt x="124316" y="2520162"/>
                </a:lnTo>
                <a:lnTo>
                  <a:pt x="108494" y="2477217"/>
                </a:lnTo>
                <a:lnTo>
                  <a:pt x="92672" y="2432013"/>
                </a:lnTo>
                <a:lnTo>
                  <a:pt x="79110" y="2386808"/>
                </a:lnTo>
                <a:lnTo>
                  <a:pt x="65549" y="2343864"/>
                </a:lnTo>
                <a:lnTo>
                  <a:pt x="54247" y="2296399"/>
                </a:lnTo>
                <a:lnTo>
                  <a:pt x="42946" y="2253454"/>
                </a:lnTo>
                <a:lnTo>
                  <a:pt x="33904" y="2208250"/>
                </a:lnTo>
                <a:lnTo>
                  <a:pt x="18082" y="2117840"/>
                </a:lnTo>
                <a:lnTo>
                  <a:pt x="9041" y="2025171"/>
                </a:lnTo>
                <a:lnTo>
                  <a:pt x="2260" y="1934761"/>
                </a:lnTo>
                <a:lnTo>
                  <a:pt x="0" y="1844352"/>
                </a:lnTo>
                <a:lnTo>
                  <a:pt x="2260" y="1756203"/>
                </a:lnTo>
                <a:lnTo>
                  <a:pt x="9041" y="1663533"/>
                </a:lnTo>
                <a:lnTo>
                  <a:pt x="20343" y="1575384"/>
                </a:lnTo>
                <a:lnTo>
                  <a:pt x="33904" y="1489495"/>
                </a:lnTo>
                <a:lnTo>
                  <a:pt x="54247" y="1403606"/>
                </a:lnTo>
                <a:lnTo>
                  <a:pt x="79110" y="1317717"/>
                </a:lnTo>
                <a:lnTo>
                  <a:pt x="106234" y="1234088"/>
                </a:lnTo>
                <a:lnTo>
                  <a:pt x="135618" y="1148200"/>
                </a:lnTo>
                <a:lnTo>
                  <a:pt x="171783" y="1066831"/>
                </a:lnTo>
                <a:lnTo>
                  <a:pt x="210208" y="987723"/>
                </a:lnTo>
                <a:lnTo>
                  <a:pt x="255414" y="910875"/>
                </a:lnTo>
                <a:lnTo>
                  <a:pt x="300620" y="834027"/>
                </a:lnTo>
                <a:lnTo>
                  <a:pt x="352606" y="761699"/>
                </a:lnTo>
                <a:lnTo>
                  <a:pt x="406854" y="689372"/>
                </a:lnTo>
                <a:lnTo>
                  <a:pt x="463361" y="621565"/>
                </a:lnTo>
                <a:lnTo>
                  <a:pt x="524389" y="556018"/>
                </a:lnTo>
                <a:lnTo>
                  <a:pt x="589937" y="492732"/>
                </a:lnTo>
                <a:lnTo>
                  <a:pt x="657747" y="433965"/>
                </a:lnTo>
                <a:lnTo>
                  <a:pt x="727816" y="377460"/>
                </a:lnTo>
                <a:lnTo>
                  <a:pt x="802406" y="323214"/>
                </a:lnTo>
                <a:lnTo>
                  <a:pt x="881516" y="271229"/>
                </a:lnTo>
                <a:lnTo>
                  <a:pt x="960626" y="226024"/>
                </a:lnTo>
                <a:lnTo>
                  <a:pt x="1001312" y="203421"/>
                </a:lnTo>
                <a:lnTo>
                  <a:pt x="1046518" y="183079"/>
                </a:lnTo>
                <a:lnTo>
                  <a:pt x="1087203" y="162737"/>
                </a:lnTo>
                <a:lnTo>
                  <a:pt x="1132409" y="144655"/>
                </a:lnTo>
                <a:lnTo>
                  <a:pt x="1175355" y="124313"/>
                </a:lnTo>
                <a:lnTo>
                  <a:pt x="1220561" y="108491"/>
                </a:lnTo>
                <a:lnTo>
                  <a:pt x="1265767" y="92670"/>
                </a:lnTo>
                <a:lnTo>
                  <a:pt x="1308712" y="79108"/>
                </a:lnTo>
                <a:lnTo>
                  <a:pt x="1399124" y="51986"/>
                </a:lnTo>
                <a:lnTo>
                  <a:pt x="1489536" y="33904"/>
                </a:lnTo>
                <a:lnTo>
                  <a:pt x="1582208" y="18082"/>
                </a:lnTo>
                <a:lnTo>
                  <a:pt x="1670360" y="6781"/>
                </a:lnTo>
                <a:lnTo>
                  <a:pt x="1760772" y="2261"/>
                </a:lnTo>
                <a:lnTo>
                  <a:pt x="1851183" y="0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9" name="TextShape 1"/>
          <p:cNvSpPr txBox="1"/>
          <p:nvPr/>
        </p:nvSpPr>
        <p:spPr>
          <a:xfrm>
            <a:off x="11832609" y="1010594"/>
            <a:ext cx="5518671" cy="516888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100" cap="all" spc="-2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La culture du gaming</a:t>
            </a:r>
            <a:endParaRPr lang="en-US" sz="8100" spc="-2" dirty="0">
              <a:solidFill>
                <a:srgbClr val="00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2804480" y="6180014"/>
            <a:ext cx="4546800" cy="3087720"/>
          </a:xfrm>
          <a:prstGeom prst="rect">
            <a:avLst/>
          </a:prstGeom>
          <a:noFill/>
          <a:ln w="1908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502"/>
              </a:spcBef>
            </a:pPr>
            <a:r>
              <a:rPr lang="en-US" sz="4800" spc="-2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Différents</a:t>
            </a:r>
            <a:r>
              <a:rPr lang="en-US" sz="4800" spc="-2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types de publics  ?</a:t>
            </a:r>
          </a:p>
        </p:txBody>
      </p:sp>
      <p:pic>
        <p:nvPicPr>
          <p:cNvPr id="113" name="Image 4"/>
          <p:cNvPicPr/>
          <p:nvPr/>
        </p:nvPicPr>
        <p:blipFill>
          <a:blip r:embed="rId2"/>
          <a:srcRect t="6293"/>
          <a:stretch/>
        </p:blipFill>
        <p:spPr>
          <a:xfrm>
            <a:off x="707940" y="734114"/>
            <a:ext cx="5644080" cy="5288760"/>
          </a:xfrm>
          <a:prstGeom prst="rect">
            <a:avLst/>
          </a:prstGeom>
          <a:ln>
            <a:noFill/>
          </a:ln>
        </p:spPr>
      </p:pic>
      <p:sp>
        <p:nvSpPr>
          <p:cNvPr id="114" name="CustomShape 5"/>
          <p:cNvSpPr/>
          <p:nvPr/>
        </p:nvSpPr>
        <p:spPr>
          <a:xfrm>
            <a:off x="6602580" y="734114"/>
            <a:ext cx="2922480" cy="3012660"/>
          </a:xfrm>
          <a:prstGeom prst="round1Rect">
            <a:avLst>
              <a:gd name="adj" fmla="val 112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6"/>
          <p:cNvSpPr/>
          <p:nvPr/>
        </p:nvSpPr>
        <p:spPr>
          <a:xfrm flipH="1" flipV="1">
            <a:off x="2727000" y="6238334"/>
            <a:ext cx="3625560" cy="2760480"/>
          </a:xfrm>
          <a:prstGeom prst="round1Rect">
            <a:avLst>
              <a:gd name="adj" fmla="val 1129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Image 6"/>
          <p:cNvPicPr/>
          <p:nvPr/>
        </p:nvPicPr>
        <p:blipFill>
          <a:blip r:embed="rId3"/>
          <a:srcRect l="10239" r="38189" b="-2"/>
          <a:stretch/>
        </p:blipFill>
        <p:spPr>
          <a:xfrm>
            <a:off x="6602580" y="4004894"/>
            <a:ext cx="4590000" cy="5563620"/>
          </a:xfrm>
          <a:prstGeom prst="rect">
            <a:avLst/>
          </a:prstGeom>
          <a:ln>
            <a:noFill/>
          </a:ln>
        </p:spPr>
      </p:pic>
      <p:sp>
        <p:nvSpPr>
          <p:cNvPr id="117" name="CustomShape 7"/>
          <p:cNvSpPr/>
          <p:nvPr/>
        </p:nvSpPr>
        <p:spPr>
          <a:xfrm>
            <a:off x="6772140" y="1010594"/>
            <a:ext cx="2752920" cy="38377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67500" rIns="135000" bIns="67500"/>
          <a:lstStyle/>
          <a:p>
            <a:pPr marL="428760" indent="-428220">
              <a:buClr>
                <a:srgbClr val="000000"/>
              </a:buClr>
              <a:buFont typeface="Arial"/>
              <a:buChar char="•"/>
            </a:pPr>
            <a:r>
              <a:rPr lang="fr-FR" sz="3600" spc="-2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Force</a:t>
            </a:r>
            <a:endParaRPr lang="fr-FR" sz="3600" spc="-2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28760" indent="-428220">
              <a:buClr>
                <a:srgbClr val="000000"/>
              </a:buClr>
              <a:buFont typeface="Arial"/>
              <a:buChar char="•"/>
            </a:pPr>
            <a:r>
              <a:rPr lang="fr-FR" sz="3600" spc="-2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Skill</a:t>
            </a:r>
            <a:endParaRPr lang="fr-FR" sz="3600" spc="-2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28760" indent="-428220">
              <a:buClr>
                <a:srgbClr val="000000"/>
              </a:buClr>
              <a:buFont typeface="Arial"/>
              <a:buChar char="•"/>
            </a:pPr>
            <a:r>
              <a:rPr lang="fr-FR" sz="3600" spc="-2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Esprit d’équipe</a:t>
            </a:r>
            <a:endParaRPr lang="fr-FR" sz="3600" spc="-2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28760" indent="-428220">
              <a:buClr>
                <a:srgbClr val="000000"/>
              </a:buClr>
              <a:buFont typeface="Arial"/>
              <a:buChar char="•"/>
            </a:pPr>
            <a:r>
              <a:rPr lang="fr-FR" sz="3600" spc="-2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Élitisme ? </a:t>
            </a:r>
            <a:endParaRPr lang="fr-FR" sz="3600" spc="-2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lnSpc>
                <a:spcPct val="100000"/>
              </a:lnSpc>
            </a:pPr>
            <a:endParaRPr lang="fr-FR" sz="3600" spc="-2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2727000" y="6401414"/>
            <a:ext cx="3625560" cy="178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5000" tIns="67500" rIns="135000" bIns="67500"/>
          <a:lstStyle/>
          <a:p>
            <a:pPr marL="428760" indent="-428220">
              <a:buClr>
                <a:srgbClr val="000000"/>
              </a:buClr>
              <a:buFont typeface="Arial"/>
              <a:buChar char="•"/>
            </a:pPr>
            <a:r>
              <a:rPr lang="fr-FR" sz="3600" spc="-2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Esthétique</a:t>
            </a:r>
            <a:endParaRPr lang="fr-FR" sz="3600" spc="-2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28760" indent="-428220">
              <a:buClr>
                <a:srgbClr val="000000"/>
              </a:buClr>
              <a:buFont typeface="Arial"/>
              <a:buChar char="•"/>
            </a:pPr>
            <a:r>
              <a:rPr lang="fr-FR" sz="3600" spc="-2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Lyrisme</a:t>
            </a:r>
            <a:endParaRPr lang="fr-FR" sz="3600" spc="-2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28760" indent="-428220">
              <a:buClr>
                <a:srgbClr val="000000"/>
              </a:buClr>
              <a:buFont typeface="Arial"/>
              <a:buChar char="•"/>
            </a:pPr>
            <a:r>
              <a:rPr lang="fr-FR" sz="3600" spc="-2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Voyage</a:t>
            </a:r>
            <a:endParaRPr lang="fr-FR" sz="3600" spc="-2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4" name="Полилиния 49">
            <a:extLst>
              <a:ext uri="{FF2B5EF4-FFF2-40B4-BE49-F238E27FC236}">
                <a16:creationId xmlns:a16="http://schemas.microsoft.com/office/drawing/2014/main" id="{74026B82-F364-4355-812F-7BEEA5E36748}"/>
              </a:ext>
            </a:extLst>
          </p:cNvPr>
          <p:cNvSpPr/>
          <p:nvPr/>
        </p:nvSpPr>
        <p:spPr>
          <a:xfrm>
            <a:off x="10436628" y="19050"/>
            <a:ext cx="9142903" cy="7488158"/>
          </a:xfrm>
          <a:custGeom>
            <a:avLst/>
            <a:gdLst>
              <a:gd name="connsiteX0" fmla="*/ 0 w 9142903"/>
              <a:gd name="connsiteY0" fmla="*/ 0 h 7488158"/>
              <a:gd name="connsiteX1" fmla="*/ 5813485 w 9142903"/>
              <a:gd name="connsiteY1" fmla="*/ 0 h 7488158"/>
              <a:gd name="connsiteX2" fmla="*/ 5903897 w 9142903"/>
              <a:gd name="connsiteY2" fmla="*/ 51986 h 7488158"/>
              <a:gd name="connsiteX3" fmla="*/ 5994309 w 9142903"/>
              <a:gd name="connsiteY3" fmla="*/ 103971 h 7488158"/>
              <a:gd name="connsiteX4" fmla="*/ 6082460 w 9142903"/>
              <a:gd name="connsiteY4" fmla="*/ 155956 h 7488158"/>
              <a:gd name="connsiteX5" fmla="*/ 6168351 w 9142903"/>
              <a:gd name="connsiteY5" fmla="*/ 212462 h 7488158"/>
              <a:gd name="connsiteX6" fmla="*/ 6256503 w 9142903"/>
              <a:gd name="connsiteY6" fmla="*/ 268968 h 7488158"/>
              <a:gd name="connsiteX7" fmla="*/ 6340134 w 9142903"/>
              <a:gd name="connsiteY7" fmla="*/ 327734 h 7488158"/>
              <a:gd name="connsiteX8" fmla="*/ 6426025 w 9142903"/>
              <a:gd name="connsiteY8" fmla="*/ 384240 h 7488158"/>
              <a:gd name="connsiteX9" fmla="*/ 6509656 w 9142903"/>
              <a:gd name="connsiteY9" fmla="*/ 445266 h 7488158"/>
              <a:gd name="connsiteX10" fmla="*/ 6593287 w 9142903"/>
              <a:gd name="connsiteY10" fmla="*/ 508553 h 7488158"/>
              <a:gd name="connsiteX11" fmla="*/ 6674658 w 9142903"/>
              <a:gd name="connsiteY11" fmla="*/ 571839 h 7488158"/>
              <a:gd name="connsiteX12" fmla="*/ 6756029 w 9142903"/>
              <a:gd name="connsiteY12" fmla="*/ 637386 h 7488158"/>
              <a:gd name="connsiteX13" fmla="*/ 6835139 w 9142903"/>
              <a:gd name="connsiteY13" fmla="*/ 702933 h 7488158"/>
              <a:gd name="connsiteX14" fmla="*/ 6914250 w 9142903"/>
              <a:gd name="connsiteY14" fmla="*/ 770740 h 7488158"/>
              <a:gd name="connsiteX15" fmla="*/ 6993360 w 9142903"/>
              <a:gd name="connsiteY15" fmla="*/ 840807 h 7488158"/>
              <a:gd name="connsiteX16" fmla="*/ 7070210 w 9142903"/>
              <a:gd name="connsiteY16" fmla="*/ 910875 h 7488158"/>
              <a:gd name="connsiteX17" fmla="*/ 7144800 w 9142903"/>
              <a:gd name="connsiteY17" fmla="*/ 980942 h 7488158"/>
              <a:gd name="connsiteX18" fmla="*/ 7262335 w 9142903"/>
              <a:gd name="connsiteY18" fmla="*/ 1093954 h 7488158"/>
              <a:gd name="connsiteX19" fmla="*/ 7375350 w 9142903"/>
              <a:gd name="connsiteY19" fmla="*/ 1211486 h 7488158"/>
              <a:gd name="connsiteX20" fmla="*/ 7483845 w 9142903"/>
              <a:gd name="connsiteY20" fmla="*/ 1331278 h 7488158"/>
              <a:gd name="connsiteX21" fmla="*/ 7594599 w 9142903"/>
              <a:gd name="connsiteY21" fmla="*/ 1453331 h 7488158"/>
              <a:gd name="connsiteX22" fmla="*/ 7698573 w 9142903"/>
              <a:gd name="connsiteY22" fmla="*/ 1582164 h 7488158"/>
              <a:gd name="connsiteX23" fmla="*/ 7800286 w 9142903"/>
              <a:gd name="connsiteY23" fmla="*/ 1710998 h 7488158"/>
              <a:gd name="connsiteX24" fmla="*/ 7899739 w 9142903"/>
              <a:gd name="connsiteY24" fmla="*/ 1839831 h 7488158"/>
              <a:gd name="connsiteX25" fmla="*/ 7994672 w 9142903"/>
              <a:gd name="connsiteY25" fmla="*/ 1975445 h 7488158"/>
              <a:gd name="connsiteX26" fmla="*/ 8087344 w 9142903"/>
              <a:gd name="connsiteY26" fmla="*/ 2113320 h 7488158"/>
              <a:gd name="connsiteX27" fmla="*/ 8175495 w 9142903"/>
              <a:gd name="connsiteY27" fmla="*/ 2253454 h 7488158"/>
              <a:gd name="connsiteX28" fmla="*/ 8261387 w 9142903"/>
              <a:gd name="connsiteY28" fmla="*/ 2398109 h 7488158"/>
              <a:gd name="connsiteX29" fmla="*/ 8342757 w 9142903"/>
              <a:gd name="connsiteY29" fmla="*/ 2542764 h 7488158"/>
              <a:gd name="connsiteX30" fmla="*/ 8421868 w 9142903"/>
              <a:gd name="connsiteY30" fmla="*/ 2691940 h 7488158"/>
              <a:gd name="connsiteX31" fmla="*/ 8496458 w 9142903"/>
              <a:gd name="connsiteY31" fmla="*/ 2843376 h 7488158"/>
              <a:gd name="connsiteX32" fmla="*/ 8568787 w 9142903"/>
              <a:gd name="connsiteY32" fmla="*/ 2997071 h 7488158"/>
              <a:gd name="connsiteX33" fmla="*/ 8638856 w 9142903"/>
              <a:gd name="connsiteY33" fmla="*/ 3157548 h 7488158"/>
              <a:gd name="connsiteX34" fmla="*/ 8675021 w 9142903"/>
              <a:gd name="connsiteY34" fmla="*/ 3243437 h 7488158"/>
              <a:gd name="connsiteX35" fmla="*/ 8708926 w 9142903"/>
              <a:gd name="connsiteY35" fmla="*/ 3329326 h 7488158"/>
              <a:gd name="connsiteX36" fmla="*/ 8740570 w 9142903"/>
              <a:gd name="connsiteY36" fmla="*/ 3417475 h 7488158"/>
              <a:gd name="connsiteX37" fmla="*/ 8774474 w 9142903"/>
              <a:gd name="connsiteY37" fmla="*/ 3505624 h 7488158"/>
              <a:gd name="connsiteX38" fmla="*/ 8803858 w 9142903"/>
              <a:gd name="connsiteY38" fmla="*/ 3593773 h 7488158"/>
              <a:gd name="connsiteX39" fmla="*/ 8833242 w 9142903"/>
              <a:gd name="connsiteY39" fmla="*/ 3681923 h 7488158"/>
              <a:gd name="connsiteX40" fmla="*/ 8862626 w 9142903"/>
              <a:gd name="connsiteY40" fmla="*/ 3770071 h 7488158"/>
              <a:gd name="connsiteX41" fmla="*/ 8887489 w 9142903"/>
              <a:gd name="connsiteY41" fmla="*/ 3860481 h 7488158"/>
              <a:gd name="connsiteX42" fmla="*/ 8912352 w 9142903"/>
              <a:gd name="connsiteY42" fmla="*/ 3950890 h 7488158"/>
              <a:gd name="connsiteX43" fmla="*/ 8937216 w 9142903"/>
              <a:gd name="connsiteY43" fmla="*/ 4039040 h 7488158"/>
              <a:gd name="connsiteX44" fmla="*/ 8959819 w 9142903"/>
              <a:gd name="connsiteY44" fmla="*/ 4129449 h 7488158"/>
              <a:gd name="connsiteX45" fmla="*/ 8980161 w 9142903"/>
              <a:gd name="connsiteY45" fmla="*/ 4217598 h 7488158"/>
              <a:gd name="connsiteX46" fmla="*/ 9002764 w 9142903"/>
              <a:gd name="connsiteY46" fmla="*/ 4308007 h 7488158"/>
              <a:gd name="connsiteX47" fmla="*/ 9020847 w 9142903"/>
              <a:gd name="connsiteY47" fmla="*/ 4400677 h 7488158"/>
              <a:gd name="connsiteX48" fmla="*/ 9036669 w 9142903"/>
              <a:gd name="connsiteY48" fmla="*/ 4491086 h 7488158"/>
              <a:gd name="connsiteX49" fmla="*/ 9052491 w 9142903"/>
              <a:gd name="connsiteY49" fmla="*/ 4581496 h 7488158"/>
              <a:gd name="connsiteX50" fmla="*/ 9066053 w 9142903"/>
              <a:gd name="connsiteY50" fmla="*/ 4674165 h 7488158"/>
              <a:gd name="connsiteX51" fmla="*/ 9081875 w 9142903"/>
              <a:gd name="connsiteY51" fmla="*/ 4764575 h 7488158"/>
              <a:gd name="connsiteX52" fmla="*/ 9093176 w 9142903"/>
              <a:gd name="connsiteY52" fmla="*/ 4854984 h 7488158"/>
              <a:gd name="connsiteX53" fmla="*/ 9104478 w 9142903"/>
              <a:gd name="connsiteY53" fmla="*/ 4945394 h 7488158"/>
              <a:gd name="connsiteX54" fmla="*/ 9113519 w 9142903"/>
              <a:gd name="connsiteY54" fmla="*/ 5038063 h 7488158"/>
              <a:gd name="connsiteX55" fmla="*/ 9122560 w 9142903"/>
              <a:gd name="connsiteY55" fmla="*/ 5130733 h 7488158"/>
              <a:gd name="connsiteX56" fmla="*/ 9129341 w 9142903"/>
              <a:gd name="connsiteY56" fmla="*/ 5221142 h 7488158"/>
              <a:gd name="connsiteX57" fmla="*/ 9133862 w 9142903"/>
              <a:gd name="connsiteY57" fmla="*/ 5311552 h 7488158"/>
              <a:gd name="connsiteX58" fmla="*/ 9138382 w 9142903"/>
              <a:gd name="connsiteY58" fmla="*/ 5406481 h 7488158"/>
              <a:gd name="connsiteX59" fmla="*/ 9140642 w 9142903"/>
              <a:gd name="connsiteY59" fmla="*/ 5496891 h 7488158"/>
              <a:gd name="connsiteX60" fmla="*/ 9142903 w 9142903"/>
              <a:gd name="connsiteY60" fmla="*/ 5589560 h 7488158"/>
              <a:gd name="connsiteX61" fmla="*/ 9142903 w 9142903"/>
              <a:gd name="connsiteY61" fmla="*/ 5679970 h 7488158"/>
              <a:gd name="connsiteX62" fmla="*/ 9140642 w 9142903"/>
              <a:gd name="connsiteY62" fmla="*/ 5774900 h 7488158"/>
              <a:gd name="connsiteX63" fmla="*/ 9138382 w 9142903"/>
              <a:gd name="connsiteY63" fmla="*/ 5865309 h 7488158"/>
              <a:gd name="connsiteX64" fmla="*/ 9136122 w 9142903"/>
              <a:gd name="connsiteY64" fmla="*/ 5957979 h 7488158"/>
              <a:gd name="connsiteX65" fmla="*/ 9129341 w 9142903"/>
              <a:gd name="connsiteY65" fmla="*/ 6048388 h 7488158"/>
              <a:gd name="connsiteX66" fmla="*/ 9124820 w 9142903"/>
              <a:gd name="connsiteY66" fmla="*/ 6120716 h 7488158"/>
              <a:gd name="connsiteX67" fmla="*/ 9120300 w 9142903"/>
              <a:gd name="connsiteY67" fmla="*/ 6193043 h 7488158"/>
              <a:gd name="connsiteX68" fmla="*/ 9113519 w 9142903"/>
              <a:gd name="connsiteY68" fmla="*/ 6263110 h 7488158"/>
              <a:gd name="connsiteX69" fmla="*/ 9106738 w 9142903"/>
              <a:gd name="connsiteY69" fmla="*/ 6335438 h 7488158"/>
              <a:gd name="connsiteX70" fmla="*/ 9097697 w 9142903"/>
              <a:gd name="connsiteY70" fmla="*/ 6407765 h 7488158"/>
              <a:gd name="connsiteX71" fmla="*/ 9090916 w 9142903"/>
              <a:gd name="connsiteY71" fmla="*/ 6480093 h 7488158"/>
              <a:gd name="connsiteX72" fmla="*/ 9077354 w 9142903"/>
              <a:gd name="connsiteY72" fmla="*/ 6550160 h 7488158"/>
              <a:gd name="connsiteX73" fmla="*/ 9068313 w 9142903"/>
              <a:gd name="connsiteY73" fmla="*/ 6622488 h 7488158"/>
              <a:gd name="connsiteX74" fmla="*/ 9057011 w 9142903"/>
              <a:gd name="connsiteY74" fmla="*/ 6692555 h 7488158"/>
              <a:gd name="connsiteX75" fmla="*/ 9045710 w 9142903"/>
              <a:gd name="connsiteY75" fmla="*/ 6764882 h 7488158"/>
              <a:gd name="connsiteX76" fmla="*/ 9032148 w 9142903"/>
              <a:gd name="connsiteY76" fmla="*/ 6834950 h 7488158"/>
              <a:gd name="connsiteX77" fmla="*/ 9020847 w 9142903"/>
              <a:gd name="connsiteY77" fmla="*/ 6907277 h 7488158"/>
              <a:gd name="connsiteX78" fmla="*/ 9005025 w 9142903"/>
              <a:gd name="connsiteY78" fmla="*/ 6977345 h 7488158"/>
              <a:gd name="connsiteX79" fmla="*/ 8989203 w 9142903"/>
              <a:gd name="connsiteY79" fmla="*/ 7049672 h 7488158"/>
              <a:gd name="connsiteX80" fmla="*/ 8973380 w 9142903"/>
              <a:gd name="connsiteY80" fmla="*/ 7119739 h 7488158"/>
              <a:gd name="connsiteX81" fmla="*/ 8955298 w 9142903"/>
              <a:gd name="connsiteY81" fmla="*/ 7192067 h 7488158"/>
              <a:gd name="connsiteX82" fmla="*/ 8885229 w 9142903"/>
              <a:gd name="connsiteY82" fmla="*/ 7488158 h 7488158"/>
              <a:gd name="connsiteX83" fmla="*/ 8589130 w 9142903"/>
              <a:gd name="connsiteY83" fmla="*/ 7413570 h 7488158"/>
              <a:gd name="connsiteX84" fmla="*/ 7820629 w 9142903"/>
              <a:gd name="connsiteY84" fmla="*/ 7225970 h 7488158"/>
              <a:gd name="connsiteX85" fmla="*/ 7526790 w 9142903"/>
              <a:gd name="connsiteY85" fmla="*/ 7153643 h 7488158"/>
              <a:gd name="connsiteX86" fmla="*/ 7599120 w 9142903"/>
              <a:gd name="connsiteY86" fmla="*/ 6859812 h 7488158"/>
              <a:gd name="connsiteX87" fmla="*/ 7617202 w 9142903"/>
              <a:gd name="connsiteY87" fmla="*/ 6773923 h 7488158"/>
              <a:gd name="connsiteX88" fmla="*/ 7635285 w 9142903"/>
              <a:gd name="connsiteY88" fmla="*/ 6692555 h 7488158"/>
              <a:gd name="connsiteX89" fmla="*/ 7651107 w 9142903"/>
              <a:gd name="connsiteY89" fmla="*/ 6608926 h 7488158"/>
              <a:gd name="connsiteX90" fmla="*/ 7669189 w 9142903"/>
              <a:gd name="connsiteY90" fmla="*/ 6525298 h 7488158"/>
              <a:gd name="connsiteX91" fmla="*/ 7682751 w 9142903"/>
              <a:gd name="connsiteY91" fmla="*/ 6441669 h 7488158"/>
              <a:gd name="connsiteX92" fmla="*/ 7694052 w 9142903"/>
              <a:gd name="connsiteY92" fmla="*/ 6358040 h 7488158"/>
              <a:gd name="connsiteX93" fmla="*/ 7705354 w 9142903"/>
              <a:gd name="connsiteY93" fmla="*/ 6274412 h 7488158"/>
              <a:gd name="connsiteX94" fmla="*/ 7714395 w 9142903"/>
              <a:gd name="connsiteY94" fmla="*/ 6190783 h 7488158"/>
              <a:gd name="connsiteX95" fmla="*/ 7723436 w 9142903"/>
              <a:gd name="connsiteY95" fmla="*/ 6107154 h 7488158"/>
              <a:gd name="connsiteX96" fmla="*/ 7730217 w 9142903"/>
              <a:gd name="connsiteY96" fmla="*/ 6023526 h 7488158"/>
              <a:gd name="connsiteX97" fmla="*/ 7736998 w 9142903"/>
              <a:gd name="connsiteY97" fmla="*/ 5939897 h 7488158"/>
              <a:gd name="connsiteX98" fmla="*/ 7741518 w 9142903"/>
              <a:gd name="connsiteY98" fmla="*/ 5856268 h 7488158"/>
              <a:gd name="connsiteX99" fmla="*/ 7743779 w 9142903"/>
              <a:gd name="connsiteY99" fmla="*/ 5772639 h 7488158"/>
              <a:gd name="connsiteX100" fmla="*/ 7746039 w 9142903"/>
              <a:gd name="connsiteY100" fmla="*/ 5686751 h 7488158"/>
              <a:gd name="connsiteX101" fmla="*/ 7746039 w 9142903"/>
              <a:gd name="connsiteY101" fmla="*/ 5603122 h 7488158"/>
              <a:gd name="connsiteX102" fmla="*/ 7743779 w 9142903"/>
              <a:gd name="connsiteY102" fmla="*/ 5519493 h 7488158"/>
              <a:gd name="connsiteX103" fmla="*/ 7741518 w 9142903"/>
              <a:gd name="connsiteY103" fmla="*/ 5460727 h 7488158"/>
              <a:gd name="connsiteX104" fmla="*/ 7739258 w 9142903"/>
              <a:gd name="connsiteY104" fmla="*/ 5399701 h 7488158"/>
              <a:gd name="connsiteX105" fmla="*/ 7734737 w 9142903"/>
              <a:gd name="connsiteY105" fmla="*/ 5331894 h 7488158"/>
              <a:gd name="connsiteX106" fmla="*/ 7727957 w 9142903"/>
              <a:gd name="connsiteY106" fmla="*/ 5261826 h 7488158"/>
              <a:gd name="connsiteX107" fmla="*/ 7718915 w 9142903"/>
              <a:gd name="connsiteY107" fmla="*/ 5160116 h 7488158"/>
              <a:gd name="connsiteX108" fmla="*/ 7707614 w 9142903"/>
              <a:gd name="connsiteY108" fmla="*/ 5060666 h 7488158"/>
              <a:gd name="connsiteX109" fmla="*/ 7696312 w 9142903"/>
              <a:gd name="connsiteY109" fmla="*/ 4961215 h 7488158"/>
              <a:gd name="connsiteX110" fmla="*/ 7682751 w 9142903"/>
              <a:gd name="connsiteY110" fmla="*/ 4861765 h 7488158"/>
              <a:gd name="connsiteX111" fmla="*/ 7664668 w 9142903"/>
              <a:gd name="connsiteY111" fmla="*/ 4764575 h 7488158"/>
              <a:gd name="connsiteX112" fmla="*/ 7644326 w 9142903"/>
              <a:gd name="connsiteY112" fmla="*/ 4662864 h 7488158"/>
              <a:gd name="connsiteX113" fmla="*/ 7623983 w 9142903"/>
              <a:gd name="connsiteY113" fmla="*/ 4565674 h 7488158"/>
              <a:gd name="connsiteX114" fmla="*/ 7603640 w 9142903"/>
              <a:gd name="connsiteY114" fmla="*/ 4468484 h 7488158"/>
              <a:gd name="connsiteX115" fmla="*/ 7578777 w 9142903"/>
              <a:gd name="connsiteY115" fmla="*/ 4369034 h 7488158"/>
              <a:gd name="connsiteX116" fmla="*/ 7549393 w 9142903"/>
              <a:gd name="connsiteY116" fmla="*/ 4271844 h 7488158"/>
              <a:gd name="connsiteX117" fmla="*/ 7522270 w 9142903"/>
              <a:gd name="connsiteY117" fmla="*/ 4176914 h 7488158"/>
              <a:gd name="connsiteX118" fmla="*/ 7490626 w 9142903"/>
              <a:gd name="connsiteY118" fmla="*/ 4079724 h 7488158"/>
              <a:gd name="connsiteX119" fmla="*/ 7458981 w 9142903"/>
              <a:gd name="connsiteY119" fmla="*/ 3982534 h 7488158"/>
              <a:gd name="connsiteX120" fmla="*/ 7425077 w 9142903"/>
              <a:gd name="connsiteY120" fmla="*/ 3887604 h 7488158"/>
              <a:gd name="connsiteX121" fmla="*/ 7386652 w 9142903"/>
              <a:gd name="connsiteY121" fmla="*/ 3792674 h 7488158"/>
              <a:gd name="connsiteX122" fmla="*/ 7350487 w 9142903"/>
              <a:gd name="connsiteY122" fmla="*/ 3697744 h 7488158"/>
              <a:gd name="connsiteX123" fmla="*/ 7348227 w 9142903"/>
              <a:gd name="connsiteY123" fmla="*/ 3697744 h 7488158"/>
              <a:gd name="connsiteX124" fmla="*/ 7280418 w 9142903"/>
              <a:gd name="connsiteY124" fmla="*/ 3541788 h 7488158"/>
              <a:gd name="connsiteX125" fmla="*/ 7205828 w 9142903"/>
              <a:gd name="connsiteY125" fmla="*/ 3388092 h 7488158"/>
              <a:gd name="connsiteX126" fmla="*/ 7126718 w 9142903"/>
              <a:gd name="connsiteY126" fmla="*/ 3236656 h 7488158"/>
              <a:gd name="connsiteX127" fmla="*/ 7045347 w 9142903"/>
              <a:gd name="connsiteY127" fmla="*/ 3089741 h 7488158"/>
              <a:gd name="connsiteX128" fmla="*/ 6957195 w 9142903"/>
              <a:gd name="connsiteY128" fmla="*/ 2945086 h 7488158"/>
              <a:gd name="connsiteX129" fmla="*/ 6866783 w 9142903"/>
              <a:gd name="connsiteY129" fmla="*/ 2804952 h 7488158"/>
              <a:gd name="connsiteX130" fmla="*/ 6767330 w 9142903"/>
              <a:gd name="connsiteY130" fmla="*/ 2669337 h 7488158"/>
              <a:gd name="connsiteX131" fmla="*/ 6670138 w 9142903"/>
              <a:gd name="connsiteY131" fmla="*/ 2535983 h 7488158"/>
              <a:gd name="connsiteX132" fmla="*/ 6566164 w 9142903"/>
              <a:gd name="connsiteY132" fmla="*/ 2407150 h 7488158"/>
              <a:gd name="connsiteX133" fmla="*/ 6457670 w 9142903"/>
              <a:gd name="connsiteY133" fmla="*/ 2285098 h 7488158"/>
              <a:gd name="connsiteX134" fmla="*/ 6346915 w 9142903"/>
              <a:gd name="connsiteY134" fmla="*/ 2163045 h 7488158"/>
              <a:gd name="connsiteX135" fmla="*/ 6233900 w 9142903"/>
              <a:gd name="connsiteY135" fmla="*/ 2045513 h 7488158"/>
              <a:gd name="connsiteX136" fmla="*/ 6114104 w 9142903"/>
              <a:gd name="connsiteY136" fmla="*/ 1932501 h 7488158"/>
              <a:gd name="connsiteX137" fmla="*/ 5992048 w 9142903"/>
              <a:gd name="connsiteY137" fmla="*/ 1824010 h 7488158"/>
              <a:gd name="connsiteX138" fmla="*/ 5867732 w 9142903"/>
              <a:gd name="connsiteY138" fmla="*/ 1720039 h 7488158"/>
              <a:gd name="connsiteX139" fmla="*/ 5738895 w 9142903"/>
              <a:gd name="connsiteY139" fmla="*/ 1618328 h 7488158"/>
              <a:gd name="connsiteX140" fmla="*/ 5610058 w 9142903"/>
              <a:gd name="connsiteY140" fmla="*/ 1523398 h 7488158"/>
              <a:gd name="connsiteX141" fmla="*/ 5474440 w 9142903"/>
              <a:gd name="connsiteY141" fmla="*/ 1432989 h 7488158"/>
              <a:gd name="connsiteX142" fmla="*/ 5336562 w 9142903"/>
              <a:gd name="connsiteY142" fmla="*/ 1344840 h 7488158"/>
              <a:gd name="connsiteX143" fmla="*/ 5200944 w 9142903"/>
              <a:gd name="connsiteY143" fmla="*/ 1263471 h 7488158"/>
              <a:gd name="connsiteX144" fmla="*/ 5058545 w 9142903"/>
              <a:gd name="connsiteY144" fmla="*/ 1182103 h 7488158"/>
              <a:gd name="connsiteX145" fmla="*/ 4913886 w 9142903"/>
              <a:gd name="connsiteY145" fmla="*/ 1109775 h 7488158"/>
              <a:gd name="connsiteX146" fmla="*/ 4766967 w 9142903"/>
              <a:gd name="connsiteY146" fmla="*/ 1039708 h 7488158"/>
              <a:gd name="connsiteX147" fmla="*/ 4620047 w 9142903"/>
              <a:gd name="connsiteY147" fmla="*/ 978682 h 7488158"/>
              <a:gd name="connsiteX148" fmla="*/ 4468607 w 9142903"/>
              <a:gd name="connsiteY148" fmla="*/ 917656 h 7488158"/>
              <a:gd name="connsiteX149" fmla="*/ 4317167 w 9142903"/>
              <a:gd name="connsiteY149" fmla="*/ 863410 h 7488158"/>
              <a:gd name="connsiteX150" fmla="*/ 4161207 w 9142903"/>
              <a:gd name="connsiteY150" fmla="*/ 811424 h 7488158"/>
              <a:gd name="connsiteX151" fmla="*/ 4005246 w 9142903"/>
              <a:gd name="connsiteY151" fmla="*/ 768480 h 7488158"/>
              <a:gd name="connsiteX152" fmla="*/ 3849286 w 9142903"/>
              <a:gd name="connsiteY152" fmla="*/ 727796 h 7488158"/>
              <a:gd name="connsiteX153" fmla="*/ 3691065 w 9142903"/>
              <a:gd name="connsiteY153" fmla="*/ 693892 h 7488158"/>
              <a:gd name="connsiteX154" fmla="*/ 3530584 w 9142903"/>
              <a:gd name="connsiteY154" fmla="*/ 662249 h 7488158"/>
              <a:gd name="connsiteX155" fmla="*/ 3370103 w 9142903"/>
              <a:gd name="connsiteY155" fmla="*/ 639647 h 7488158"/>
              <a:gd name="connsiteX156" fmla="*/ 3245787 w 9142903"/>
              <a:gd name="connsiteY156" fmla="*/ 623825 h 7488158"/>
              <a:gd name="connsiteX157" fmla="*/ 3116950 w 9142903"/>
              <a:gd name="connsiteY157" fmla="*/ 612524 h 7488158"/>
              <a:gd name="connsiteX158" fmla="*/ 2992633 w 9142903"/>
              <a:gd name="connsiteY158" fmla="*/ 601223 h 7488158"/>
              <a:gd name="connsiteX159" fmla="*/ 2863796 w 9142903"/>
              <a:gd name="connsiteY159" fmla="*/ 594442 h 7488158"/>
              <a:gd name="connsiteX160" fmla="*/ 2734959 w 9142903"/>
              <a:gd name="connsiteY160" fmla="*/ 592182 h 7488158"/>
              <a:gd name="connsiteX161" fmla="*/ 2608383 w 9142903"/>
              <a:gd name="connsiteY161" fmla="*/ 592182 h 7488158"/>
              <a:gd name="connsiteX162" fmla="*/ 2479546 w 9142903"/>
              <a:gd name="connsiteY162" fmla="*/ 596702 h 7488158"/>
              <a:gd name="connsiteX163" fmla="*/ 2352969 w 9142903"/>
              <a:gd name="connsiteY163" fmla="*/ 603483 h 7488158"/>
              <a:gd name="connsiteX164" fmla="*/ 2221872 w 9142903"/>
              <a:gd name="connsiteY164" fmla="*/ 614784 h 7488158"/>
              <a:gd name="connsiteX165" fmla="*/ 2093035 w 9142903"/>
              <a:gd name="connsiteY165" fmla="*/ 628345 h 7488158"/>
              <a:gd name="connsiteX166" fmla="*/ 1964198 w 9142903"/>
              <a:gd name="connsiteY166" fmla="*/ 646427 h 7488158"/>
              <a:gd name="connsiteX167" fmla="*/ 1835361 w 9142903"/>
              <a:gd name="connsiteY167" fmla="*/ 666769 h 7488158"/>
              <a:gd name="connsiteX168" fmla="*/ 1704264 w 9142903"/>
              <a:gd name="connsiteY168" fmla="*/ 691632 h 7488158"/>
              <a:gd name="connsiteX169" fmla="*/ 1577687 w 9142903"/>
              <a:gd name="connsiteY169" fmla="*/ 718755 h 7488158"/>
              <a:gd name="connsiteX170" fmla="*/ 1446590 w 9142903"/>
              <a:gd name="connsiteY170" fmla="*/ 750398 h 7488158"/>
              <a:gd name="connsiteX171" fmla="*/ 1320013 w 9142903"/>
              <a:gd name="connsiteY171" fmla="*/ 786562 h 7488158"/>
              <a:gd name="connsiteX172" fmla="*/ 1256725 w 9142903"/>
              <a:gd name="connsiteY172" fmla="*/ 804644 h 7488158"/>
              <a:gd name="connsiteX173" fmla="*/ 1193436 w 9142903"/>
              <a:gd name="connsiteY173" fmla="*/ 822726 h 7488158"/>
              <a:gd name="connsiteX174" fmla="*/ 1132408 w 9142903"/>
              <a:gd name="connsiteY174" fmla="*/ 843068 h 7488158"/>
              <a:gd name="connsiteX175" fmla="*/ 1073641 w 9142903"/>
              <a:gd name="connsiteY175" fmla="*/ 861149 h 7488158"/>
              <a:gd name="connsiteX176" fmla="*/ 1044257 w 9142903"/>
              <a:gd name="connsiteY176" fmla="*/ 872451 h 7488158"/>
              <a:gd name="connsiteX177" fmla="*/ 1028435 w 9142903"/>
              <a:gd name="connsiteY177" fmla="*/ 876971 h 7488158"/>
              <a:gd name="connsiteX178" fmla="*/ 951585 w 9142903"/>
              <a:gd name="connsiteY178" fmla="*/ 906354 h 7488158"/>
              <a:gd name="connsiteX179" fmla="*/ 879255 w 9142903"/>
              <a:gd name="connsiteY179" fmla="*/ 933477 h 7488158"/>
              <a:gd name="connsiteX180" fmla="*/ 809186 w 9142903"/>
              <a:gd name="connsiteY180" fmla="*/ 958340 h 7488158"/>
              <a:gd name="connsiteX181" fmla="*/ 741377 w 9142903"/>
              <a:gd name="connsiteY181" fmla="*/ 987723 h 7488158"/>
              <a:gd name="connsiteX182" fmla="*/ 741377 w 9142903"/>
              <a:gd name="connsiteY182" fmla="*/ 989983 h 7488158"/>
              <a:gd name="connsiteX183" fmla="*/ 463360 w 9142903"/>
              <a:gd name="connsiteY183" fmla="*/ 1105255 h 7488158"/>
              <a:gd name="connsiteX184" fmla="*/ 345825 w 9142903"/>
              <a:gd name="connsiteY184" fmla="*/ 827246 h 7488158"/>
              <a:gd name="connsiteX185" fmla="*/ 38425 w 9142903"/>
              <a:gd name="connsiteY185" fmla="*/ 90410 h 7488158"/>
              <a:gd name="connsiteX186" fmla="*/ 0 w 9142903"/>
              <a:gd name="connsiteY186" fmla="*/ 0 h 748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9142903" h="7488158">
                <a:moveTo>
                  <a:pt x="0" y="0"/>
                </a:moveTo>
                <a:lnTo>
                  <a:pt x="5813485" y="0"/>
                </a:lnTo>
                <a:lnTo>
                  <a:pt x="5903897" y="51986"/>
                </a:lnTo>
                <a:lnTo>
                  <a:pt x="5994309" y="103971"/>
                </a:lnTo>
                <a:lnTo>
                  <a:pt x="6082460" y="155956"/>
                </a:lnTo>
                <a:lnTo>
                  <a:pt x="6168351" y="212462"/>
                </a:lnTo>
                <a:lnTo>
                  <a:pt x="6256503" y="268968"/>
                </a:lnTo>
                <a:lnTo>
                  <a:pt x="6340134" y="327734"/>
                </a:lnTo>
                <a:lnTo>
                  <a:pt x="6426025" y="384240"/>
                </a:lnTo>
                <a:lnTo>
                  <a:pt x="6509656" y="445266"/>
                </a:lnTo>
                <a:lnTo>
                  <a:pt x="6593287" y="508553"/>
                </a:lnTo>
                <a:lnTo>
                  <a:pt x="6674658" y="571839"/>
                </a:lnTo>
                <a:lnTo>
                  <a:pt x="6756029" y="637386"/>
                </a:lnTo>
                <a:lnTo>
                  <a:pt x="6835139" y="702933"/>
                </a:lnTo>
                <a:lnTo>
                  <a:pt x="6914250" y="770740"/>
                </a:lnTo>
                <a:lnTo>
                  <a:pt x="6993360" y="840807"/>
                </a:lnTo>
                <a:lnTo>
                  <a:pt x="7070210" y="910875"/>
                </a:lnTo>
                <a:lnTo>
                  <a:pt x="7144800" y="980942"/>
                </a:lnTo>
                <a:lnTo>
                  <a:pt x="7262335" y="1093954"/>
                </a:lnTo>
                <a:lnTo>
                  <a:pt x="7375350" y="1211486"/>
                </a:lnTo>
                <a:lnTo>
                  <a:pt x="7483845" y="1331278"/>
                </a:lnTo>
                <a:lnTo>
                  <a:pt x="7594599" y="1453331"/>
                </a:lnTo>
                <a:lnTo>
                  <a:pt x="7698573" y="1582164"/>
                </a:lnTo>
                <a:lnTo>
                  <a:pt x="7800286" y="1710998"/>
                </a:lnTo>
                <a:lnTo>
                  <a:pt x="7899739" y="1839831"/>
                </a:lnTo>
                <a:lnTo>
                  <a:pt x="7994672" y="1975445"/>
                </a:lnTo>
                <a:lnTo>
                  <a:pt x="8087344" y="2113320"/>
                </a:lnTo>
                <a:lnTo>
                  <a:pt x="8175495" y="2253454"/>
                </a:lnTo>
                <a:lnTo>
                  <a:pt x="8261387" y="2398109"/>
                </a:lnTo>
                <a:lnTo>
                  <a:pt x="8342757" y="2542764"/>
                </a:lnTo>
                <a:lnTo>
                  <a:pt x="8421868" y="2691940"/>
                </a:lnTo>
                <a:lnTo>
                  <a:pt x="8496458" y="2843376"/>
                </a:lnTo>
                <a:lnTo>
                  <a:pt x="8568787" y="2997071"/>
                </a:lnTo>
                <a:lnTo>
                  <a:pt x="8638856" y="3157548"/>
                </a:lnTo>
                <a:lnTo>
                  <a:pt x="8675021" y="3243437"/>
                </a:lnTo>
                <a:lnTo>
                  <a:pt x="8708926" y="3329326"/>
                </a:lnTo>
                <a:lnTo>
                  <a:pt x="8740570" y="3417475"/>
                </a:lnTo>
                <a:lnTo>
                  <a:pt x="8774474" y="3505624"/>
                </a:lnTo>
                <a:lnTo>
                  <a:pt x="8803858" y="3593773"/>
                </a:lnTo>
                <a:lnTo>
                  <a:pt x="8833242" y="3681923"/>
                </a:lnTo>
                <a:lnTo>
                  <a:pt x="8862626" y="3770071"/>
                </a:lnTo>
                <a:lnTo>
                  <a:pt x="8887489" y="3860481"/>
                </a:lnTo>
                <a:lnTo>
                  <a:pt x="8912352" y="3950890"/>
                </a:lnTo>
                <a:lnTo>
                  <a:pt x="8937216" y="4039040"/>
                </a:lnTo>
                <a:lnTo>
                  <a:pt x="8959819" y="4129449"/>
                </a:lnTo>
                <a:lnTo>
                  <a:pt x="8980161" y="4217598"/>
                </a:lnTo>
                <a:lnTo>
                  <a:pt x="9002764" y="4308007"/>
                </a:lnTo>
                <a:lnTo>
                  <a:pt x="9020847" y="4400677"/>
                </a:lnTo>
                <a:lnTo>
                  <a:pt x="9036669" y="4491086"/>
                </a:lnTo>
                <a:lnTo>
                  <a:pt x="9052491" y="4581496"/>
                </a:lnTo>
                <a:lnTo>
                  <a:pt x="9066053" y="4674165"/>
                </a:lnTo>
                <a:lnTo>
                  <a:pt x="9081875" y="4764575"/>
                </a:lnTo>
                <a:lnTo>
                  <a:pt x="9093176" y="4854984"/>
                </a:lnTo>
                <a:lnTo>
                  <a:pt x="9104478" y="4945394"/>
                </a:lnTo>
                <a:lnTo>
                  <a:pt x="9113519" y="5038063"/>
                </a:lnTo>
                <a:lnTo>
                  <a:pt x="9122560" y="5130733"/>
                </a:lnTo>
                <a:lnTo>
                  <a:pt x="9129341" y="5221142"/>
                </a:lnTo>
                <a:lnTo>
                  <a:pt x="9133862" y="5311552"/>
                </a:lnTo>
                <a:lnTo>
                  <a:pt x="9138382" y="5406481"/>
                </a:lnTo>
                <a:lnTo>
                  <a:pt x="9140642" y="5496891"/>
                </a:lnTo>
                <a:lnTo>
                  <a:pt x="9142903" y="5589560"/>
                </a:lnTo>
                <a:lnTo>
                  <a:pt x="9142903" y="5679970"/>
                </a:lnTo>
                <a:lnTo>
                  <a:pt x="9140642" y="5774900"/>
                </a:lnTo>
                <a:lnTo>
                  <a:pt x="9138382" y="5865309"/>
                </a:lnTo>
                <a:lnTo>
                  <a:pt x="9136122" y="5957979"/>
                </a:lnTo>
                <a:lnTo>
                  <a:pt x="9129341" y="6048388"/>
                </a:lnTo>
                <a:lnTo>
                  <a:pt x="9124820" y="6120716"/>
                </a:lnTo>
                <a:lnTo>
                  <a:pt x="9120300" y="6193043"/>
                </a:lnTo>
                <a:lnTo>
                  <a:pt x="9113519" y="6263110"/>
                </a:lnTo>
                <a:lnTo>
                  <a:pt x="9106738" y="6335438"/>
                </a:lnTo>
                <a:lnTo>
                  <a:pt x="9097697" y="6407765"/>
                </a:lnTo>
                <a:lnTo>
                  <a:pt x="9090916" y="6480093"/>
                </a:lnTo>
                <a:lnTo>
                  <a:pt x="9077354" y="6550160"/>
                </a:lnTo>
                <a:lnTo>
                  <a:pt x="9068313" y="6622488"/>
                </a:lnTo>
                <a:lnTo>
                  <a:pt x="9057011" y="6692555"/>
                </a:lnTo>
                <a:lnTo>
                  <a:pt x="9045710" y="6764882"/>
                </a:lnTo>
                <a:lnTo>
                  <a:pt x="9032148" y="6834950"/>
                </a:lnTo>
                <a:lnTo>
                  <a:pt x="9020847" y="6907277"/>
                </a:lnTo>
                <a:lnTo>
                  <a:pt x="9005025" y="6977345"/>
                </a:lnTo>
                <a:lnTo>
                  <a:pt x="8989203" y="7049672"/>
                </a:lnTo>
                <a:lnTo>
                  <a:pt x="8973380" y="7119739"/>
                </a:lnTo>
                <a:lnTo>
                  <a:pt x="8955298" y="7192067"/>
                </a:lnTo>
                <a:lnTo>
                  <a:pt x="8885229" y="7488158"/>
                </a:lnTo>
                <a:lnTo>
                  <a:pt x="8589130" y="7413570"/>
                </a:lnTo>
                <a:lnTo>
                  <a:pt x="7820629" y="7225970"/>
                </a:lnTo>
                <a:lnTo>
                  <a:pt x="7526790" y="7153643"/>
                </a:lnTo>
                <a:lnTo>
                  <a:pt x="7599120" y="6859812"/>
                </a:lnTo>
                <a:lnTo>
                  <a:pt x="7617202" y="6773923"/>
                </a:lnTo>
                <a:lnTo>
                  <a:pt x="7635285" y="6692555"/>
                </a:lnTo>
                <a:lnTo>
                  <a:pt x="7651107" y="6608926"/>
                </a:lnTo>
                <a:lnTo>
                  <a:pt x="7669189" y="6525298"/>
                </a:lnTo>
                <a:lnTo>
                  <a:pt x="7682751" y="6441669"/>
                </a:lnTo>
                <a:lnTo>
                  <a:pt x="7694052" y="6358040"/>
                </a:lnTo>
                <a:lnTo>
                  <a:pt x="7705354" y="6274412"/>
                </a:lnTo>
                <a:lnTo>
                  <a:pt x="7714395" y="6190783"/>
                </a:lnTo>
                <a:lnTo>
                  <a:pt x="7723436" y="6107154"/>
                </a:lnTo>
                <a:lnTo>
                  <a:pt x="7730217" y="6023526"/>
                </a:lnTo>
                <a:lnTo>
                  <a:pt x="7736998" y="5939897"/>
                </a:lnTo>
                <a:lnTo>
                  <a:pt x="7741518" y="5856268"/>
                </a:lnTo>
                <a:lnTo>
                  <a:pt x="7743779" y="5772639"/>
                </a:lnTo>
                <a:lnTo>
                  <a:pt x="7746039" y="5686751"/>
                </a:lnTo>
                <a:lnTo>
                  <a:pt x="7746039" y="5603122"/>
                </a:lnTo>
                <a:lnTo>
                  <a:pt x="7743779" y="5519493"/>
                </a:lnTo>
                <a:lnTo>
                  <a:pt x="7741518" y="5460727"/>
                </a:lnTo>
                <a:lnTo>
                  <a:pt x="7739258" y="5399701"/>
                </a:lnTo>
                <a:lnTo>
                  <a:pt x="7734737" y="5331894"/>
                </a:lnTo>
                <a:lnTo>
                  <a:pt x="7727957" y="5261826"/>
                </a:lnTo>
                <a:lnTo>
                  <a:pt x="7718915" y="5160116"/>
                </a:lnTo>
                <a:lnTo>
                  <a:pt x="7707614" y="5060666"/>
                </a:lnTo>
                <a:lnTo>
                  <a:pt x="7696312" y="4961215"/>
                </a:lnTo>
                <a:lnTo>
                  <a:pt x="7682751" y="4861765"/>
                </a:lnTo>
                <a:lnTo>
                  <a:pt x="7664668" y="4764575"/>
                </a:lnTo>
                <a:lnTo>
                  <a:pt x="7644326" y="4662864"/>
                </a:lnTo>
                <a:lnTo>
                  <a:pt x="7623983" y="4565674"/>
                </a:lnTo>
                <a:lnTo>
                  <a:pt x="7603640" y="4468484"/>
                </a:lnTo>
                <a:lnTo>
                  <a:pt x="7578777" y="4369034"/>
                </a:lnTo>
                <a:lnTo>
                  <a:pt x="7549393" y="4271844"/>
                </a:lnTo>
                <a:lnTo>
                  <a:pt x="7522270" y="4176914"/>
                </a:lnTo>
                <a:lnTo>
                  <a:pt x="7490626" y="4079724"/>
                </a:lnTo>
                <a:lnTo>
                  <a:pt x="7458981" y="3982534"/>
                </a:lnTo>
                <a:lnTo>
                  <a:pt x="7425077" y="3887604"/>
                </a:lnTo>
                <a:lnTo>
                  <a:pt x="7386652" y="3792674"/>
                </a:lnTo>
                <a:lnTo>
                  <a:pt x="7350487" y="3697744"/>
                </a:lnTo>
                <a:lnTo>
                  <a:pt x="7348227" y="3697744"/>
                </a:lnTo>
                <a:lnTo>
                  <a:pt x="7280418" y="3541788"/>
                </a:lnTo>
                <a:lnTo>
                  <a:pt x="7205828" y="3388092"/>
                </a:lnTo>
                <a:lnTo>
                  <a:pt x="7126718" y="3236656"/>
                </a:lnTo>
                <a:lnTo>
                  <a:pt x="7045347" y="3089741"/>
                </a:lnTo>
                <a:lnTo>
                  <a:pt x="6957195" y="2945086"/>
                </a:lnTo>
                <a:lnTo>
                  <a:pt x="6866783" y="2804952"/>
                </a:lnTo>
                <a:lnTo>
                  <a:pt x="6767330" y="2669337"/>
                </a:lnTo>
                <a:lnTo>
                  <a:pt x="6670138" y="2535983"/>
                </a:lnTo>
                <a:lnTo>
                  <a:pt x="6566164" y="2407150"/>
                </a:lnTo>
                <a:lnTo>
                  <a:pt x="6457670" y="2285098"/>
                </a:lnTo>
                <a:lnTo>
                  <a:pt x="6346915" y="2163045"/>
                </a:lnTo>
                <a:lnTo>
                  <a:pt x="6233900" y="2045513"/>
                </a:lnTo>
                <a:lnTo>
                  <a:pt x="6114104" y="1932501"/>
                </a:lnTo>
                <a:lnTo>
                  <a:pt x="5992048" y="1824010"/>
                </a:lnTo>
                <a:lnTo>
                  <a:pt x="5867732" y="1720039"/>
                </a:lnTo>
                <a:lnTo>
                  <a:pt x="5738895" y="1618328"/>
                </a:lnTo>
                <a:lnTo>
                  <a:pt x="5610058" y="1523398"/>
                </a:lnTo>
                <a:lnTo>
                  <a:pt x="5474440" y="1432989"/>
                </a:lnTo>
                <a:lnTo>
                  <a:pt x="5336562" y="1344840"/>
                </a:lnTo>
                <a:lnTo>
                  <a:pt x="5200944" y="1263471"/>
                </a:lnTo>
                <a:lnTo>
                  <a:pt x="5058545" y="1182103"/>
                </a:lnTo>
                <a:lnTo>
                  <a:pt x="4913886" y="1109775"/>
                </a:lnTo>
                <a:lnTo>
                  <a:pt x="4766967" y="1039708"/>
                </a:lnTo>
                <a:lnTo>
                  <a:pt x="4620047" y="978682"/>
                </a:lnTo>
                <a:lnTo>
                  <a:pt x="4468607" y="917656"/>
                </a:lnTo>
                <a:lnTo>
                  <a:pt x="4317167" y="863410"/>
                </a:lnTo>
                <a:lnTo>
                  <a:pt x="4161207" y="811424"/>
                </a:lnTo>
                <a:lnTo>
                  <a:pt x="4005246" y="768480"/>
                </a:lnTo>
                <a:lnTo>
                  <a:pt x="3849286" y="727796"/>
                </a:lnTo>
                <a:lnTo>
                  <a:pt x="3691065" y="693892"/>
                </a:lnTo>
                <a:lnTo>
                  <a:pt x="3530584" y="662249"/>
                </a:lnTo>
                <a:lnTo>
                  <a:pt x="3370103" y="639647"/>
                </a:lnTo>
                <a:lnTo>
                  <a:pt x="3245787" y="623825"/>
                </a:lnTo>
                <a:lnTo>
                  <a:pt x="3116950" y="612524"/>
                </a:lnTo>
                <a:lnTo>
                  <a:pt x="2992633" y="601223"/>
                </a:lnTo>
                <a:lnTo>
                  <a:pt x="2863796" y="594442"/>
                </a:lnTo>
                <a:lnTo>
                  <a:pt x="2734959" y="592182"/>
                </a:lnTo>
                <a:lnTo>
                  <a:pt x="2608383" y="592182"/>
                </a:lnTo>
                <a:lnTo>
                  <a:pt x="2479546" y="596702"/>
                </a:lnTo>
                <a:lnTo>
                  <a:pt x="2352969" y="603483"/>
                </a:lnTo>
                <a:lnTo>
                  <a:pt x="2221872" y="614784"/>
                </a:lnTo>
                <a:lnTo>
                  <a:pt x="2093035" y="628345"/>
                </a:lnTo>
                <a:lnTo>
                  <a:pt x="1964198" y="646427"/>
                </a:lnTo>
                <a:lnTo>
                  <a:pt x="1835361" y="666769"/>
                </a:lnTo>
                <a:lnTo>
                  <a:pt x="1704264" y="691632"/>
                </a:lnTo>
                <a:lnTo>
                  <a:pt x="1577687" y="718755"/>
                </a:lnTo>
                <a:lnTo>
                  <a:pt x="1446590" y="750398"/>
                </a:lnTo>
                <a:lnTo>
                  <a:pt x="1320013" y="786562"/>
                </a:lnTo>
                <a:lnTo>
                  <a:pt x="1256725" y="804644"/>
                </a:lnTo>
                <a:lnTo>
                  <a:pt x="1193436" y="822726"/>
                </a:lnTo>
                <a:lnTo>
                  <a:pt x="1132408" y="843068"/>
                </a:lnTo>
                <a:lnTo>
                  <a:pt x="1073641" y="861149"/>
                </a:lnTo>
                <a:lnTo>
                  <a:pt x="1044257" y="872451"/>
                </a:lnTo>
                <a:lnTo>
                  <a:pt x="1028435" y="876971"/>
                </a:lnTo>
                <a:lnTo>
                  <a:pt x="951585" y="906354"/>
                </a:lnTo>
                <a:lnTo>
                  <a:pt x="879255" y="933477"/>
                </a:lnTo>
                <a:lnTo>
                  <a:pt x="809186" y="958340"/>
                </a:lnTo>
                <a:lnTo>
                  <a:pt x="741377" y="987723"/>
                </a:lnTo>
                <a:lnTo>
                  <a:pt x="741377" y="989983"/>
                </a:lnTo>
                <a:lnTo>
                  <a:pt x="463360" y="1105255"/>
                </a:lnTo>
                <a:lnTo>
                  <a:pt x="345825" y="827246"/>
                </a:lnTo>
                <a:lnTo>
                  <a:pt x="38425" y="904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5" name="Полилиния 41">
            <a:extLst>
              <a:ext uri="{FF2B5EF4-FFF2-40B4-BE49-F238E27FC236}">
                <a16:creationId xmlns:a16="http://schemas.microsoft.com/office/drawing/2014/main" id="{CA088B50-F6F5-49FA-BD9E-70EA450D5B39}"/>
              </a:ext>
            </a:extLst>
          </p:cNvPr>
          <p:cNvSpPr/>
          <p:nvPr/>
        </p:nvSpPr>
        <p:spPr>
          <a:xfrm>
            <a:off x="11062730" y="7480085"/>
            <a:ext cx="6240681" cy="2827553"/>
          </a:xfrm>
          <a:custGeom>
            <a:avLst/>
            <a:gdLst>
              <a:gd name="connsiteX0" fmla="*/ 5103752 w 6240681"/>
              <a:gd name="connsiteY0" fmla="*/ 0 h 2827553"/>
              <a:gd name="connsiteX1" fmla="*/ 5347864 w 6240681"/>
              <a:gd name="connsiteY1" fmla="*/ 174038 h 2827553"/>
              <a:gd name="connsiteX2" fmla="*/ 5994309 w 6240681"/>
              <a:gd name="connsiteY2" fmla="*/ 639646 h 2827553"/>
              <a:gd name="connsiteX3" fmla="*/ 6240681 w 6240681"/>
              <a:gd name="connsiteY3" fmla="*/ 813684 h 2827553"/>
              <a:gd name="connsiteX4" fmla="*/ 6064378 w 6240681"/>
              <a:gd name="connsiteY4" fmla="*/ 1060050 h 2827553"/>
              <a:gd name="connsiteX5" fmla="*/ 5980747 w 6240681"/>
              <a:gd name="connsiteY5" fmla="*/ 1175321 h 2827553"/>
              <a:gd name="connsiteX6" fmla="*/ 5892596 w 6240681"/>
              <a:gd name="connsiteY6" fmla="*/ 1288333 h 2827553"/>
              <a:gd name="connsiteX7" fmla="*/ 5802184 w 6240681"/>
              <a:gd name="connsiteY7" fmla="*/ 1396824 h 2827553"/>
              <a:gd name="connsiteX8" fmla="*/ 5709512 w 6240681"/>
              <a:gd name="connsiteY8" fmla="*/ 1505316 h 2827553"/>
              <a:gd name="connsiteX9" fmla="*/ 5612319 w 6240681"/>
              <a:gd name="connsiteY9" fmla="*/ 1607026 h 2827553"/>
              <a:gd name="connsiteX10" fmla="*/ 5510605 w 6240681"/>
              <a:gd name="connsiteY10" fmla="*/ 1708737 h 2827553"/>
              <a:gd name="connsiteX11" fmla="*/ 5408892 w 6240681"/>
              <a:gd name="connsiteY11" fmla="*/ 1808187 h 2827553"/>
              <a:gd name="connsiteX12" fmla="*/ 5302658 w 6240681"/>
              <a:gd name="connsiteY12" fmla="*/ 1903117 h 2827553"/>
              <a:gd name="connsiteX13" fmla="*/ 5257452 w 6240681"/>
              <a:gd name="connsiteY13" fmla="*/ 1943801 h 2827553"/>
              <a:gd name="connsiteX14" fmla="*/ 5214506 w 6240681"/>
              <a:gd name="connsiteY14" fmla="*/ 1979965 h 2827553"/>
              <a:gd name="connsiteX15" fmla="*/ 5171561 w 6240681"/>
              <a:gd name="connsiteY15" fmla="*/ 2013869 h 2827553"/>
              <a:gd name="connsiteX16" fmla="*/ 5135396 w 6240681"/>
              <a:gd name="connsiteY16" fmla="*/ 2045512 h 2827553"/>
              <a:gd name="connsiteX17" fmla="*/ 5067587 w 6240681"/>
              <a:gd name="connsiteY17" fmla="*/ 2097497 h 2827553"/>
              <a:gd name="connsiteX18" fmla="*/ 4999778 w 6240681"/>
              <a:gd name="connsiteY18" fmla="*/ 2149483 h 2827553"/>
              <a:gd name="connsiteX19" fmla="*/ 4931969 w 6240681"/>
              <a:gd name="connsiteY19" fmla="*/ 2196948 h 2827553"/>
              <a:gd name="connsiteX20" fmla="*/ 4861900 w 6240681"/>
              <a:gd name="connsiteY20" fmla="*/ 2246673 h 2827553"/>
              <a:gd name="connsiteX21" fmla="*/ 4791831 w 6240681"/>
              <a:gd name="connsiteY21" fmla="*/ 2296398 h 2827553"/>
              <a:gd name="connsiteX22" fmla="*/ 4721761 w 6240681"/>
              <a:gd name="connsiteY22" fmla="*/ 2341603 h 2827553"/>
              <a:gd name="connsiteX23" fmla="*/ 4649432 w 6240681"/>
              <a:gd name="connsiteY23" fmla="*/ 2386807 h 2827553"/>
              <a:gd name="connsiteX24" fmla="*/ 4579363 w 6240681"/>
              <a:gd name="connsiteY24" fmla="*/ 2429752 h 2827553"/>
              <a:gd name="connsiteX25" fmla="*/ 4504773 w 6240681"/>
              <a:gd name="connsiteY25" fmla="*/ 2472696 h 2827553"/>
              <a:gd name="connsiteX26" fmla="*/ 4430183 w 6240681"/>
              <a:gd name="connsiteY26" fmla="*/ 2515641 h 2827553"/>
              <a:gd name="connsiteX27" fmla="*/ 4355593 w 6240681"/>
              <a:gd name="connsiteY27" fmla="*/ 2554065 h 2827553"/>
              <a:gd name="connsiteX28" fmla="*/ 4278743 w 6240681"/>
              <a:gd name="connsiteY28" fmla="*/ 2594749 h 2827553"/>
              <a:gd name="connsiteX29" fmla="*/ 4204153 w 6240681"/>
              <a:gd name="connsiteY29" fmla="*/ 2630913 h 2827553"/>
              <a:gd name="connsiteX30" fmla="*/ 4125043 w 6240681"/>
              <a:gd name="connsiteY30" fmla="*/ 2669337 h 2827553"/>
              <a:gd name="connsiteX31" fmla="*/ 4048193 w 6240681"/>
              <a:gd name="connsiteY31" fmla="*/ 2703240 h 2827553"/>
              <a:gd name="connsiteX32" fmla="*/ 3969082 w 6240681"/>
              <a:gd name="connsiteY32" fmla="*/ 2739404 h 2827553"/>
              <a:gd name="connsiteX33" fmla="*/ 3912574 w 6240681"/>
              <a:gd name="connsiteY33" fmla="*/ 2762006 h 2827553"/>
              <a:gd name="connsiteX34" fmla="*/ 3856067 w 6240681"/>
              <a:gd name="connsiteY34" fmla="*/ 2784609 h 2827553"/>
              <a:gd name="connsiteX35" fmla="*/ 3801820 w 6240681"/>
              <a:gd name="connsiteY35" fmla="*/ 2807211 h 2827553"/>
              <a:gd name="connsiteX36" fmla="*/ 3743052 w 6240681"/>
              <a:gd name="connsiteY36" fmla="*/ 2827553 h 2827553"/>
              <a:gd name="connsiteX37" fmla="*/ 393292 w 6240681"/>
              <a:gd name="connsiteY37" fmla="*/ 2827553 h 2827553"/>
              <a:gd name="connsiteX38" fmla="*/ 375209 w 6240681"/>
              <a:gd name="connsiteY38" fmla="*/ 2820772 h 2827553"/>
              <a:gd name="connsiteX39" fmla="*/ 352606 w 6240681"/>
              <a:gd name="connsiteY39" fmla="*/ 2811731 h 2827553"/>
              <a:gd name="connsiteX40" fmla="*/ 330003 w 6240681"/>
              <a:gd name="connsiteY40" fmla="*/ 2804951 h 2827553"/>
              <a:gd name="connsiteX41" fmla="*/ 305140 w 6240681"/>
              <a:gd name="connsiteY41" fmla="*/ 2793649 h 2827553"/>
              <a:gd name="connsiteX42" fmla="*/ 278017 w 6240681"/>
              <a:gd name="connsiteY42" fmla="*/ 2782348 h 2827553"/>
              <a:gd name="connsiteX43" fmla="*/ 273496 w 6240681"/>
              <a:gd name="connsiteY43" fmla="*/ 2782348 h 2827553"/>
              <a:gd name="connsiteX44" fmla="*/ 0 w 6240681"/>
              <a:gd name="connsiteY44" fmla="*/ 2671597 h 2827553"/>
              <a:gd name="connsiteX45" fmla="*/ 108494 w 6240681"/>
              <a:gd name="connsiteY45" fmla="*/ 2391328 h 2827553"/>
              <a:gd name="connsiteX46" fmla="*/ 397812 w 6240681"/>
              <a:gd name="connsiteY46" fmla="*/ 1649971 h 2827553"/>
              <a:gd name="connsiteX47" fmla="*/ 506306 w 6240681"/>
              <a:gd name="connsiteY47" fmla="*/ 1367441 h 2827553"/>
              <a:gd name="connsiteX48" fmla="*/ 788844 w 6240681"/>
              <a:gd name="connsiteY48" fmla="*/ 1478193 h 2827553"/>
              <a:gd name="connsiteX49" fmla="*/ 829529 w 6240681"/>
              <a:gd name="connsiteY49" fmla="*/ 1496275 h 2827553"/>
              <a:gd name="connsiteX50" fmla="*/ 872475 w 6240681"/>
              <a:gd name="connsiteY50" fmla="*/ 1509836 h 2827553"/>
              <a:gd name="connsiteX51" fmla="*/ 915420 w 6240681"/>
              <a:gd name="connsiteY51" fmla="*/ 1525658 h 2827553"/>
              <a:gd name="connsiteX52" fmla="*/ 960626 w 6240681"/>
              <a:gd name="connsiteY52" fmla="*/ 1539219 h 2827553"/>
              <a:gd name="connsiteX53" fmla="*/ 1003572 w 6240681"/>
              <a:gd name="connsiteY53" fmla="*/ 1552781 h 2827553"/>
              <a:gd name="connsiteX54" fmla="*/ 1048778 w 6240681"/>
              <a:gd name="connsiteY54" fmla="*/ 1568602 h 2827553"/>
              <a:gd name="connsiteX55" fmla="*/ 1093984 w 6240681"/>
              <a:gd name="connsiteY55" fmla="*/ 1582164 h 2827553"/>
              <a:gd name="connsiteX56" fmla="*/ 1139190 w 6240681"/>
              <a:gd name="connsiteY56" fmla="*/ 1595725 h 2827553"/>
              <a:gd name="connsiteX57" fmla="*/ 1191177 w 6240681"/>
              <a:gd name="connsiteY57" fmla="*/ 1609287 h 2827553"/>
              <a:gd name="connsiteX58" fmla="*/ 1206999 w 6240681"/>
              <a:gd name="connsiteY58" fmla="*/ 1613807 h 2827553"/>
              <a:gd name="connsiteX59" fmla="*/ 1240903 w 6240681"/>
              <a:gd name="connsiteY59" fmla="*/ 1620588 h 2827553"/>
              <a:gd name="connsiteX60" fmla="*/ 1277068 w 6240681"/>
              <a:gd name="connsiteY60" fmla="*/ 1629629 h 2827553"/>
              <a:gd name="connsiteX61" fmla="*/ 1390083 w 6240681"/>
              <a:gd name="connsiteY61" fmla="*/ 1654491 h 2827553"/>
              <a:gd name="connsiteX62" fmla="*/ 1505358 w 6240681"/>
              <a:gd name="connsiteY62" fmla="*/ 1674833 h 2827553"/>
              <a:gd name="connsiteX63" fmla="*/ 1618373 w 6240681"/>
              <a:gd name="connsiteY63" fmla="*/ 1690655 h 2827553"/>
              <a:gd name="connsiteX64" fmla="*/ 1733648 w 6240681"/>
              <a:gd name="connsiteY64" fmla="*/ 1704216 h 2827553"/>
              <a:gd name="connsiteX65" fmla="*/ 1846663 w 6240681"/>
              <a:gd name="connsiteY65" fmla="*/ 1715518 h 2827553"/>
              <a:gd name="connsiteX66" fmla="*/ 1961938 w 6240681"/>
              <a:gd name="connsiteY66" fmla="*/ 1720038 h 2827553"/>
              <a:gd name="connsiteX67" fmla="*/ 2074953 w 6240681"/>
              <a:gd name="connsiteY67" fmla="*/ 1722298 h 2827553"/>
              <a:gd name="connsiteX68" fmla="*/ 2187968 w 6240681"/>
              <a:gd name="connsiteY68" fmla="*/ 1720038 h 2827553"/>
              <a:gd name="connsiteX69" fmla="*/ 2235434 w 6240681"/>
              <a:gd name="connsiteY69" fmla="*/ 1717778 h 2827553"/>
              <a:gd name="connsiteX70" fmla="*/ 2280640 w 6240681"/>
              <a:gd name="connsiteY70" fmla="*/ 1715518 h 2827553"/>
              <a:gd name="connsiteX71" fmla="*/ 2323585 w 6240681"/>
              <a:gd name="connsiteY71" fmla="*/ 1713257 h 2827553"/>
              <a:gd name="connsiteX72" fmla="*/ 2366531 w 6240681"/>
              <a:gd name="connsiteY72" fmla="*/ 1708737 h 2827553"/>
              <a:gd name="connsiteX73" fmla="*/ 2432080 w 6240681"/>
              <a:gd name="connsiteY73" fmla="*/ 1701956 h 2827553"/>
              <a:gd name="connsiteX74" fmla="*/ 2499889 w 6240681"/>
              <a:gd name="connsiteY74" fmla="*/ 1692915 h 2827553"/>
              <a:gd name="connsiteX75" fmla="*/ 2567698 w 6240681"/>
              <a:gd name="connsiteY75" fmla="*/ 1686135 h 2827553"/>
              <a:gd name="connsiteX76" fmla="*/ 2635507 w 6240681"/>
              <a:gd name="connsiteY76" fmla="*/ 1674833 h 2827553"/>
              <a:gd name="connsiteX77" fmla="*/ 2703316 w 6240681"/>
              <a:gd name="connsiteY77" fmla="*/ 1663532 h 2827553"/>
              <a:gd name="connsiteX78" fmla="*/ 2771124 w 6240681"/>
              <a:gd name="connsiteY78" fmla="*/ 1649971 h 2827553"/>
              <a:gd name="connsiteX79" fmla="*/ 2838934 w 6240681"/>
              <a:gd name="connsiteY79" fmla="*/ 1634149 h 2827553"/>
              <a:gd name="connsiteX80" fmla="*/ 2902221 w 6240681"/>
              <a:gd name="connsiteY80" fmla="*/ 1618327 h 2827553"/>
              <a:gd name="connsiteX81" fmla="*/ 2970030 w 6240681"/>
              <a:gd name="connsiteY81" fmla="*/ 1602506 h 2827553"/>
              <a:gd name="connsiteX82" fmla="*/ 3035579 w 6240681"/>
              <a:gd name="connsiteY82" fmla="*/ 1584424 h 2827553"/>
              <a:gd name="connsiteX83" fmla="*/ 3103388 w 6240681"/>
              <a:gd name="connsiteY83" fmla="*/ 1564082 h 2827553"/>
              <a:gd name="connsiteX84" fmla="*/ 3168937 w 6240681"/>
              <a:gd name="connsiteY84" fmla="*/ 1543740 h 2827553"/>
              <a:gd name="connsiteX85" fmla="*/ 3234485 w 6240681"/>
              <a:gd name="connsiteY85" fmla="*/ 1521137 h 2827553"/>
              <a:gd name="connsiteX86" fmla="*/ 3297774 w 6240681"/>
              <a:gd name="connsiteY86" fmla="*/ 1498535 h 2827553"/>
              <a:gd name="connsiteX87" fmla="*/ 3363322 w 6240681"/>
              <a:gd name="connsiteY87" fmla="*/ 1471412 h 2827553"/>
              <a:gd name="connsiteX88" fmla="*/ 3426611 w 6240681"/>
              <a:gd name="connsiteY88" fmla="*/ 1446550 h 2827553"/>
              <a:gd name="connsiteX89" fmla="*/ 3426611 w 6240681"/>
              <a:gd name="connsiteY89" fmla="*/ 1444289 h 2827553"/>
              <a:gd name="connsiteX90" fmla="*/ 3507981 w 6240681"/>
              <a:gd name="connsiteY90" fmla="*/ 1408126 h 2827553"/>
              <a:gd name="connsiteX91" fmla="*/ 3589352 w 6240681"/>
              <a:gd name="connsiteY91" fmla="*/ 1371962 h 2827553"/>
              <a:gd name="connsiteX92" fmla="*/ 3666202 w 6240681"/>
              <a:gd name="connsiteY92" fmla="*/ 1331278 h 2827553"/>
              <a:gd name="connsiteX93" fmla="*/ 3745312 w 6240681"/>
              <a:gd name="connsiteY93" fmla="*/ 1292854 h 2827553"/>
              <a:gd name="connsiteX94" fmla="*/ 3822163 w 6240681"/>
              <a:gd name="connsiteY94" fmla="*/ 1249909 h 2827553"/>
              <a:gd name="connsiteX95" fmla="*/ 3896752 w 6240681"/>
              <a:gd name="connsiteY95" fmla="*/ 1204705 h 2827553"/>
              <a:gd name="connsiteX96" fmla="*/ 3971342 w 6240681"/>
              <a:gd name="connsiteY96" fmla="*/ 1157240 h 2827553"/>
              <a:gd name="connsiteX97" fmla="*/ 4045933 w 6240681"/>
              <a:gd name="connsiteY97" fmla="*/ 1109775 h 2827553"/>
              <a:gd name="connsiteX98" fmla="*/ 4116002 w 6240681"/>
              <a:gd name="connsiteY98" fmla="*/ 1060050 h 2827553"/>
              <a:gd name="connsiteX99" fmla="*/ 4188331 w 6240681"/>
              <a:gd name="connsiteY99" fmla="*/ 1008064 h 2827553"/>
              <a:gd name="connsiteX100" fmla="*/ 4256140 w 6240681"/>
              <a:gd name="connsiteY100" fmla="*/ 953818 h 2827553"/>
              <a:gd name="connsiteX101" fmla="*/ 4321689 w 6240681"/>
              <a:gd name="connsiteY101" fmla="*/ 899573 h 2827553"/>
              <a:gd name="connsiteX102" fmla="*/ 4389498 w 6240681"/>
              <a:gd name="connsiteY102" fmla="*/ 845327 h 2827553"/>
              <a:gd name="connsiteX103" fmla="*/ 4452786 w 6240681"/>
              <a:gd name="connsiteY103" fmla="*/ 786561 h 2827553"/>
              <a:gd name="connsiteX104" fmla="*/ 4516074 w 6240681"/>
              <a:gd name="connsiteY104" fmla="*/ 725535 h 2827553"/>
              <a:gd name="connsiteX105" fmla="*/ 4579363 w 6240681"/>
              <a:gd name="connsiteY105" fmla="*/ 664509 h 2827553"/>
              <a:gd name="connsiteX106" fmla="*/ 4622308 w 6240681"/>
              <a:gd name="connsiteY106" fmla="*/ 614784 h 2827553"/>
              <a:gd name="connsiteX107" fmla="*/ 4669775 w 6240681"/>
              <a:gd name="connsiteY107" fmla="*/ 567319 h 2827553"/>
              <a:gd name="connsiteX108" fmla="*/ 4714981 w 6240681"/>
              <a:gd name="connsiteY108" fmla="*/ 515333 h 2827553"/>
              <a:gd name="connsiteX109" fmla="*/ 4760187 w 6240681"/>
              <a:gd name="connsiteY109" fmla="*/ 461088 h 2827553"/>
              <a:gd name="connsiteX110" fmla="*/ 4803132 w 6240681"/>
              <a:gd name="connsiteY110" fmla="*/ 409102 h 2827553"/>
              <a:gd name="connsiteX111" fmla="*/ 4848338 w 6240681"/>
              <a:gd name="connsiteY111" fmla="*/ 354857 h 2827553"/>
              <a:gd name="connsiteX112" fmla="*/ 4886763 w 6240681"/>
              <a:gd name="connsiteY112" fmla="*/ 300611 h 2827553"/>
              <a:gd name="connsiteX113" fmla="*/ 4927449 w 6240681"/>
              <a:gd name="connsiteY113" fmla="*/ 244105 h 2827553"/>
              <a:gd name="connsiteX114" fmla="*/ 5103752 w 6240681"/>
              <a:gd name="connsiteY114" fmla="*/ 0 h 282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240681" h="2827553">
                <a:moveTo>
                  <a:pt x="5103752" y="0"/>
                </a:moveTo>
                <a:lnTo>
                  <a:pt x="5347864" y="174038"/>
                </a:lnTo>
                <a:lnTo>
                  <a:pt x="5994309" y="639646"/>
                </a:lnTo>
                <a:lnTo>
                  <a:pt x="6240681" y="813684"/>
                </a:lnTo>
                <a:lnTo>
                  <a:pt x="6064378" y="1060050"/>
                </a:lnTo>
                <a:lnTo>
                  <a:pt x="5980747" y="1175321"/>
                </a:lnTo>
                <a:lnTo>
                  <a:pt x="5892596" y="1288333"/>
                </a:lnTo>
                <a:lnTo>
                  <a:pt x="5802184" y="1396824"/>
                </a:lnTo>
                <a:lnTo>
                  <a:pt x="5709512" y="1505316"/>
                </a:lnTo>
                <a:lnTo>
                  <a:pt x="5612319" y="1607026"/>
                </a:lnTo>
                <a:lnTo>
                  <a:pt x="5510605" y="1708737"/>
                </a:lnTo>
                <a:lnTo>
                  <a:pt x="5408892" y="1808187"/>
                </a:lnTo>
                <a:lnTo>
                  <a:pt x="5302658" y="1903117"/>
                </a:lnTo>
                <a:lnTo>
                  <a:pt x="5257452" y="1943801"/>
                </a:lnTo>
                <a:lnTo>
                  <a:pt x="5214506" y="1979965"/>
                </a:lnTo>
                <a:lnTo>
                  <a:pt x="5171561" y="2013869"/>
                </a:lnTo>
                <a:lnTo>
                  <a:pt x="5135396" y="2045512"/>
                </a:lnTo>
                <a:lnTo>
                  <a:pt x="5067587" y="2097497"/>
                </a:lnTo>
                <a:lnTo>
                  <a:pt x="4999778" y="2149483"/>
                </a:lnTo>
                <a:lnTo>
                  <a:pt x="4931969" y="2196948"/>
                </a:lnTo>
                <a:lnTo>
                  <a:pt x="4861900" y="2246673"/>
                </a:lnTo>
                <a:lnTo>
                  <a:pt x="4791831" y="2296398"/>
                </a:lnTo>
                <a:lnTo>
                  <a:pt x="4721761" y="2341603"/>
                </a:lnTo>
                <a:lnTo>
                  <a:pt x="4649432" y="2386807"/>
                </a:lnTo>
                <a:lnTo>
                  <a:pt x="4579363" y="2429752"/>
                </a:lnTo>
                <a:lnTo>
                  <a:pt x="4504773" y="2472696"/>
                </a:lnTo>
                <a:lnTo>
                  <a:pt x="4430183" y="2515641"/>
                </a:lnTo>
                <a:lnTo>
                  <a:pt x="4355593" y="2554065"/>
                </a:lnTo>
                <a:lnTo>
                  <a:pt x="4278743" y="2594749"/>
                </a:lnTo>
                <a:lnTo>
                  <a:pt x="4204153" y="2630913"/>
                </a:lnTo>
                <a:lnTo>
                  <a:pt x="4125043" y="2669337"/>
                </a:lnTo>
                <a:lnTo>
                  <a:pt x="4048193" y="2703240"/>
                </a:lnTo>
                <a:lnTo>
                  <a:pt x="3969082" y="2739404"/>
                </a:lnTo>
                <a:lnTo>
                  <a:pt x="3912574" y="2762006"/>
                </a:lnTo>
                <a:lnTo>
                  <a:pt x="3856067" y="2784609"/>
                </a:lnTo>
                <a:lnTo>
                  <a:pt x="3801820" y="2807211"/>
                </a:lnTo>
                <a:lnTo>
                  <a:pt x="3743052" y="2827553"/>
                </a:lnTo>
                <a:lnTo>
                  <a:pt x="393292" y="2827553"/>
                </a:lnTo>
                <a:lnTo>
                  <a:pt x="375209" y="2820772"/>
                </a:lnTo>
                <a:lnTo>
                  <a:pt x="352606" y="2811731"/>
                </a:lnTo>
                <a:lnTo>
                  <a:pt x="330003" y="2804951"/>
                </a:lnTo>
                <a:lnTo>
                  <a:pt x="305140" y="2793649"/>
                </a:lnTo>
                <a:lnTo>
                  <a:pt x="278017" y="2782348"/>
                </a:lnTo>
                <a:lnTo>
                  <a:pt x="273496" y="2782348"/>
                </a:lnTo>
                <a:lnTo>
                  <a:pt x="0" y="2671597"/>
                </a:lnTo>
                <a:lnTo>
                  <a:pt x="108494" y="2391328"/>
                </a:lnTo>
                <a:lnTo>
                  <a:pt x="397812" y="1649971"/>
                </a:lnTo>
                <a:lnTo>
                  <a:pt x="506306" y="1367441"/>
                </a:lnTo>
                <a:lnTo>
                  <a:pt x="788844" y="1478193"/>
                </a:lnTo>
                <a:lnTo>
                  <a:pt x="829529" y="1496275"/>
                </a:lnTo>
                <a:lnTo>
                  <a:pt x="872475" y="1509836"/>
                </a:lnTo>
                <a:lnTo>
                  <a:pt x="915420" y="1525658"/>
                </a:lnTo>
                <a:lnTo>
                  <a:pt x="960626" y="1539219"/>
                </a:lnTo>
                <a:lnTo>
                  <a:pt x="1003572" y="1552781"/>
                </a:lnTo>
                <a:lnTo>
                  <a:pt x="1048778" y="1568602"/>
                </a:lnTo>
                <a:lnTo>
                  <a:pt x="1093984" y="1582164"/>
                </a:lnTo>
                <a:lnTo>
                  <a:pt x="1139190" y="1595725"/>
                </a:lnTo>
                <a:lnTo>
                  <a:pt x="1191177" y="1609287"/>
                </a:lnTo>
                <a:lnTo>
                  <a:pt x="1206999" y="1613807"/>
                </a:lnTo>
                <a:lnTo>
                  <a:pt x="1240903" y="1620588"/>
                </a:lnTo>
                <a:lnTo>
                  <a:pt x="1277068" y="1629629"/>
                </a:lnTo>
                <a:lnTo>
                  <a:pt x="1390083" y="1654491"/>
                </a:lnTo>
                <a:lnTo>
                  <a:pt x="1505358" y="1674833"/>
                </a:lnTo>
                <a:lnTo>
                  <a:pt x="1618373" y="1690655"/>
                </a:lnTo>
                <a:lnTo>
                  <a:pt x="1733648" y="1704216"/>
                </a:lnTo>
                <a:lnTo>
                  <a:pt x="1846663" y="1715518"/>
                </a:lnTo>
                <a:lnTo>
                  <a:pt x="1961938" y="1720038"/>
                </a:lnTo>
                <a:lnTo>
                  <a:pt x="2074953" y="1722298"/>
                </a:lnTo>
                <a:lnTo>
                  <a:pt x="2187968" y="1720038"/>
                </a:lnTo>
                <a:lnTo>
                  <a:pt x="2235434" y="1717778"/>
                </a:lnTo>
                <a:lnTo>
                  <a:pt x="2280640" y="1715518"/>
                </a:lnTo>
                <a:lnTo>
                  <a:pt x="2323585" y="1713257"/>
                </a:lnTo>
                <a:lnTo>
                  <a:pt x="2366531" y="1708737"/>
                </a:lnTo>
                <a:lnTo>
                  <a:pt x="2432080" y="1701956"/>
                </a:lnTo>
                <a:lnTo>
                  <a:pt x="2499889" y="1692915"/>
                </a:lnTo>
                <a:lnTo>
                  <a:pt x="2567698" y="1686135"/>
                </a:lnTo>
                <a:lnTo>
                  <a:pt x="2635507" y="1674833"/>
                </a:lnTo>
                <a:lnTo>
                  <a:pt x="2703316" y="1663532"/>
                </a:lnTo>
                <a:lnTo>
                  <a:pt x="2771124" y="1649971"/>
                </a:lnTo>
                <a:lnTo>
                  <a:pt x="2838934" y="1634149"/>
                </a:lnTo>
                <a:lnTo>
                  <a:pt x="2902221" y="1618327"/>
                </a:lnTo>
                <a:lnTo>
                  <a:pt x="2970030" y="1602506"/>
                </a:lnTo>
                <a:lnTo>
                  <a:pt x="3035579" y="1584424"/>
                </a:lnTo>
                <a:lnTo>
                  <a:pt x="3103388" y="1564082"/>
                </a:lnTo>
                <a:lnTo>
                  <a:pt x="3168937" y="1543740"/>
                </a:lnTo>
                <a:lnTo>
                  <a:pt x="3234485" y="1521137"/>
                </a:lnTo>
                <a:lnTo>
                  <a:pt x="3297774" y="1498535"/>
                </a:lnTo>
                <a:lnTo>
                  <a:pt x="3363322" y="1471412"/>
                </a:lnTo>
                <a:lnTo>
                  <a:pt x="3426611" y="1446550"/>
                </a:lnTo>
                <a:lnTo>
                  <a:pt x="3426611" y="1444289"/>
                </a:lnTo>
                <a:lnTo>
                  <a:pt x="3507981" y="1408126"/>
                </a:lnTo>
                <a:lnTo>
                  <a:pt x="3589352" y="1371962"/>
                </a:lnTo>
                <a:lnTo>
                  <a:pt x="3666202" y="1331278"/>
                </a:lnTo>
                <a:lnTo>
                  <a:pt x="3745312" y="1292854"/>
                </a:lnTo>
                <a:lnTo>
                  <a:pt x="3822163" y="1249909"/>
                </a:lnTo>
                <a:lnTo>
                  <a:pt x="3896752" y="1204705"/>
                </a:lnTo>
                <a:lnTo>
                  <a:pt x="3971342" y="1157240"/>
                </a:lnTo>
                <a:lnTo>
                  <a:pt x="4045933" y="1109775"/>
                </a:lnTo>
                <a:lnTo>
                  <a:pt x="4116002" y="1060050"/>
                </a:lnTo>
                <a:lnTo>
                  <a:pt x="4188331" y="1008064"/>
                </a:lnTo>
                <a:lnTo>
                  <a:pt x="4256140" y="953818"/>
                </a:lnTo>
                <a:lnTo>
                  <a:pt x="4321689" y="899573"/>
                </a:lnTo>
                <a:lnTo>
                  <a:pt x="4389498" y="845327"/>
                </a:lnTo>
                <a:lnTo>
                  <a:pt x="4452786" y="786561"/>
                </a:lnTo>
                <a:lnTo>
                  <a:pt x="4516074" y="725535"/>
                </a:lnTo>
                <a:lnTo>
                  <a:pt x="4579363" y="664509"/>
                </a:lnTo>
                <a:lnTo>
                  <a:pt x="4622308" y="614784"/>
                </a:lnTo>
                <a:lnTo>
                  <a:pt x="4669775" y="567319"/>
                </a:lnTo>
                <a:lnTo>
                  <a:pt x="4714981" y="515333"/>
                </a:lnTo>
                <a:lnTo>
                  <a:pt x="4760187" y="461088"/>
                </a:lnTo>
                <a:lnTo>
                  <a:pt x="4803132" y="409102"/>
                </a:lnTo>
                <a:lnTo>
                  <a:pt x="4848338" y="354857"/>
                </a:lnTo>
                <a:lnTo>
                  <a:pt x="4886763" y="300611"/>
                </a:lnTo>
                <a:lnTo>
                  <a:pt x="4927449" y="244105"/>
                </a:lnTo>
                <a:lnTo>
                  <a:pt x="5103752" y="0"/>
                </a:lnTo>
                <a:close/>
              </a:path>
            </a:pathLst>
          </a:custGeom>
          <a:gradFill>
            <a:gsLst>
              <a:gs pos="5000">
                <a:schemeClr val="accent4">
                  <a:alpha val="77000"/>
                </a:schemeClr>
              </a:gs>
              <a:gs pos="96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D6D714-D997-4776-AF6B-6D40B3E58B4D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39853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6"/>
          <p:cNvPicPr/>
          <p:nvPr/>
        </p:nvPicPr>
        <p:blipFill>
          <a:blip r:embed="rId2"/>
          <a:stretch/>
        </p:blipFill>
        <p:spPr>
          <a:xfrm>
            <a:off x="1323832" y="4092730"/>
            <a:ext cx="6286141" cy="4572849"/>
          </a:xfrm>
          <a:prstGeom prst="rect">
            <a:avLst/>
          </a:prstGeom>
          <a:ln>
            <a:noFill/>
          </a:ln>
        </p:spPr>
      </p:pic>
      <p:pic>
        <p:nvPicPr>
          <p:cNvPr id="10" name="Image 8"/>
          <p:cNvPicPr/>
          <p:nvPr/>
        </p:nvPicPr>
        <p:blipFill>
          <a:blip r:embed="rId3"/>
          <a:stretch/>
        </p:blipFill>
        <p:spPr>
          <a:xfrm>
            <a:off x="10658902" y="4092730"/>
            <a:ext cx="6313584" cy="4572849"/>
          </a:xfrm>
          <a:prstGeom prst="rect">
            <a:avLst/>
          </a:prstGeom>
          <a:ln>
            <a:noFill/>
          </a:ln>
        </p:spPr>
      </p:pic>
      <p:sp>
        <p:nvSpPr>
          <p:cNvPr id="13" name="Полилиния 33"/>
          <p:cNvSpPr>
            <a:spLocks/>
          </p:cNvSpPr>
          <p:nvPr/>
        </p:nvSpPr>
        <p:spPr bwMode="auto">
          <a:xfrm>
            <a:off x="6931441" y="0"/>
            <a:ext cx="4405994" cy="10288588"/>
          </a:xfrm>
          <a:custGeom>
            <a:avLst/>
            <a:gdLst>
              <a:gd name="connsiteX0" fmla="*/ 2134933 w 4405994"/>
              <a:gd name="connsiteY0" fmla="*/ 0 h 10288588"/>
              <a:gd name="connsiteX1" fmla="*/ 4287835 w 4405994"/>
              <a:gd name="connsiteY1" fmla="*/ 0 h 10288588"/>
              <a:gd name="connsiteX2" fmla="*/ 4213735 w 4405994"/>
              <a:gd name="connsiteY2" fmla="*/ 192120 h 10288588"/>
              <a:gd name="connsiteX3" fmla="*/ 4141638 w 4405994"/>
              <a:gd name="connsiteY3" fmla="*/ 386500 h 10288588"/>
              <a:gd name="connsiteX4" fmla="*/ 4073546 w 4405994"/>
              <a:gd name="connsiteY4" fmla="*/ 580880 h 10288588"/>
              <a:gd name="connsiteX5" fmla="*/ 4005454 w 4405994"/>
              <a:gd name="connsiteY5" fmla="*/ 777521 h 10288588"/>
              <a:gd name="connsiteX6" fmla="*/ 3943370 w 4405994"/>
              <a:gd name="connsiteY6" fmla="*/ 978682 h 10288588"/>
              <a:gd name="connsiteX7" fmla="*/ 3883290 w 4405994"/>
              <a:gd name="connsiteY7" fmla="*/ 1179843 h 10288588"/>
              <a:gd name="connsiteX8" fmla="*/ 3825211 w 4405994"/>
              <a:gd name="connsiteY8" fmla="*/ 1381004 h 10288588"/>
              <a:gd name="connsiteX9" fmla="*/ 3771138 w 4405994"/>
              <a:gd name="connsiteY9" fmla="*/ 1586685 h 10288588"/>
              <a:gd name="connsiteX10" fmla="*/ 3719068 w 4405994"/>
              <a:gd name="connsiteY10" fmla="*/ 1792366 h 10288588"/>
              <a:gd name="connsiteX11" fmla="*/ 3673006 w 4405994"/>
              <a:gd name="connsiteY11" fmla="*/ 2000308 h 10288588"/>
              <a:gd name="connsiteX12" fmla="*/ 3626944 w 4405994"/>
              <a:gd name="connsiteY12" fmla="*/ 2208250 h 10288588"/>
              <a:gd name="connsiteX13" fmla="*/ 3582885 w 4405994"/>
              <a:gd name="connsiteY13" fmla="*/ 2420712 h 10288588"/>
              <a:gd name="connsiteX14" fmla="*/ 3544833 w 4405994"/>
              <a:gd name="connsiteY14" fmla="*/ 2633174 h 10288588"/>
              <a:gd name="connsiteX15" fmla="*/ 3508785 w 4405994"/>
              <a:gd name="connsiteY15" fmla="*/ 2845636 h 10288588"/>
              <a:gd name="connsiteX16" fmla="*/ 3476742 w 4405994"/>
              <a:gd name="connsiteY16" fmla="*/ 3060358 h 10288588"/>
              <a:gd name="connsiteX17" fmla="*/ 3446701 w 4405994"/>
              <a:gd name="connsiteY17" fmla="*/ 3277341 h 10288588"/>
              <a:gd name="connsiteX18" fmla="*/ 3420666 w 4405994"/>
              <a:gd name="connsiteY18" fmla="*/ 3512405 h 10288588"/>
              <a:gd name="connsiteX19" fmla="*/ 3396634 w 4405994"/>
              <a:gd name="connsiteY19" fmla="*/ 3742949 h 10288588"/>
              <a:gd name="connsiteX20" fmla="*/ 3376607 w 4405994"/>
              <a:gd name="connsiteY20" fmla="*/ 3975753 h 10288588"/>
              <a:gd name="connsiteX21" fmla="*/ 3360585 w 4405994"/>
              <a:gd name="connsiteY21" fmla="*/ 4208557 h 10288588"/>
              <a:gd name="connsiteX22" fmla="*/ 3348569 w 4405994"/>
              <a:gd name="connsiteY22" fmla="*/ 4439101 h 10288588"/>
              <a:gd name="connsiteX23" fmla="*/ 3342561 w 4405994"/>
              <a:gd name="connsiteY23" fmla="*/ 4667385 h 10288588"/>
              <a:gd name="connsiteX24" fmla="*/ 3338555 w 4405994"/>
              <a:gd name="connsiteY24" fmla="*/ 4897929 h 10288588"/>
              <a:gd name="connsiteX25" fmla="*/ 3338555 w 4405994"/>
              <a:gd name="connsiteY25" fmla="*/ 5128473 h 10288588"/>
              <a:gd name="connsiteX26" fmla="*/ 3340558 w 4405994"/>
              <a:gd name="connsiteY26" fmla="*/ 5354496 h 10288588"/>
              <a:gd name="connsiteX27" fmla="*/ 3348569 w 4405994"/>
              <a:gd name="connsiteY27" fmla="*/ 5582780 h 10288588"/>
              <a:gd name="connsiteX28" fmla="*/ 3358582 w 4405994"/>
              <a:gd name="connsiteY28" fmla="*/ 5811063 h 10288588"/>
              <a:gd name="connsiteX29" fmla="*/ 3374604 w 4405994"/>
              <a:gd name="connsiteY29" fmla="*/ 6034827 h 10288588"/>
              <a:gd name="connsiteX30" fmla="*/ 3394631 w 4405994"/>
              <a:gd name="connsiteY30" fmla="*/ 6258590 h 10288588"/>
              <a:gd name="connsiteX31" fmla="*/ 3414658 w 4405994"/>
              <a:gd name="connsiteY31" fmla="*/ 6482353 h 10288588"/>
              <a:gd name="connsiteX32" fmla="*/ 3440693 w 4405994"/>
              <a:gd name="connsiteY32" fmla="*/ 6703856 h 10288588"/>
              <a:gd name="connsiteX33" fmla="*/ 3470734 w 4405994"/>
              <a:gd name="connsiteY33" fmla="*/ 6927619 h 10288588"/>
              <a:gd name="connsiteX34" fmla="*/ 3502777 w 4405994"/>
              <a:gd name="connsiteY34" fmla="*/ 7149122 h 10288588"/>
              <a:gd name="connsiteX35" fmla="*/ 3540828 w 4405994"/>
              <a:gd name="connsiteY35" fmla="*/ 7366105 h 10288588"/>
              <a:gd name="connsiteX36" fmla="*/ 3578879 w 4405994"/>
              <a:gd name="connsiteY36" fmla="*/ 7585348 h 10288588"/>
              <a:gd name="connsiteX37" fmla="*/ 3622939 w 4405994"/>
              <a:gd name="connsiteY37" fmla="*/ 7802330 h 10288588"/>
              <a:gd name="connsiteX38" fmla="*/ 3671003 w 4405994"/>
              <a:gd name="connsiteY38" fmla="*/ 8017052 h 10288588"/>
              <a:gd name="connsiteX39" fmla="*/ 3721071 w 4405994"/>
              <a:gd name="connsiteY39" fmla="*/ 8229515 h 10288588"/>
              <a:gd name="connsiteX40" fmla="*/ 3775144 w 4405994"/>
              <a:gd name="connsiteY40" fmla="*/ 8441976 h 10288588"/>
              <a:gd name="connsiteX41" fmla="*/ 3831219 w 4405994"/>
              <a:gd name="connsiteY41" fmla="*/ 8654438 h 10288588"/>
              <a:gd name="connsiteX42" fmla="*/ 3893303 w 4405994"/>
              <a:gd name="connsiteY42" fmla="*/ 8864640 h 10288588"/>
              <a:gd name="connsiteX43" fmla="*/ 3957390 w 4405994"/>
              <a:gd name="connsiteY43" fmla="*/ 9072582 h 10288588"/>
              <a:gd name="connsiteX44" fmla="*/ 4023478 w 4405994"/>
              <a:gd name="connsiteY44" fmla="*/ 9278263 h 10288588"/>
              <a:gd name="connsiteX45" fmla="*/ 4093573 w 4405994"/>
              <a:gd name="connsiteY45" fmla="*/ 9483944 h 10288588"/>
              <a:gd name="connsiteX46" fmla="*/ 4167673 w 4405994"/>
              <a:gd name="connsiteY46" fmla="*/ 9687366 h 10288588"/>
              <a:gd name="connsiteX47" fmla="*/ 4243775 w 4405994"/>
              <a:gd name="connsiteY47" fmla="*/ 9888526 h 10288588"/>
              <a:gd name="connsiteX48" fmla="*/ 4321881 w 4405994"/>
              <a:gd name="connsiteY48" fmla="*/ 10089687 h 10288588"/>
              <a:gd name="connsiteX49" fmla="*/ 4405994 w 4405994"/>
              <a:gd name="connsiteY49" fmla="*/ 10288588 h 10288588"/>
              <a:gd name="connsiteX50" fmla="*/ 3853249 w 4405994"/>
              <a:gd name="connsiteY50" fmla="*/ 10288588 h 10288588"/>
              <a:gd name="connsiteX51" fmla="*/ 3705049 w 4405994"/>
              <a:gd name="connsiteY51" fmla="*/ 10055784 h 10288588"/>
              <a:gd name="connsiteX52" fmla="*/ 3562858 w 4405994"/>
              <a:gd name="connsiteY52" fmla="*/ 9816199 h 10288588"/>
              <a:gd name="connsiteX53" fmla="*/ 3424671 w 4405994"/>
              <a:gd name="connsiteY53" fmla="*/ 9576614 h 10288588"/>
              <a:gd name="connsiteX54" fmla="*/ 3290491 w 4405994"/>
              <a:gd name="connsiteY54" fmla="*/ 9330249 h 10288588"/>
              <a:gd name="connsiteX55" fmla="*/ 3162318 w 4405994"/>
              <a:gd name="connsiteY55" fmla="*/ 9081623 h 10288588"/>
              <a:gd name="connsiteX56" fmla="*/ 3042156 w 4405994"/>
              <a:gd name="connsiteY56" fmla="*/ 8828476 h 10288588"/>
              <a:gd name="connsiteX57" fmla="*/ 2923997 w 4405994"/>
              <a:gd name="connsiteY57" fmla="*/ 8573070 h 10288588"/>
              <a:gd name="connsiteX58" fmla="*/ 2809843 w 4405994"/>
              <a:gd name="connsiteY58" fmla="*/ 8315403 h 10288588"/>
              <a:gd name="connsiteX59" fmla="*/ 2705702 w 4405994"/>
              <a:gd name="connsiteY59" fmla="*/ 8050956 h 10288588"/>
              <a:gd name="connsiteX60" fmla="*/ 2601562 w 4405994"/>
              <a:gd name="connsiteY60" fmla="*/ 7786509 h 10288588"/>
              <a:gd name="connsiteX61" fmla="*/ 2507435 w 4405994"/>
              <a:gd name="connsiteY61" fmla="*/ 7517541 h 10288588"/>
              <a:gd name="connsiteX62" fmla="*/ 2417314 w 4405994"/>
              <a:gd name="connsiteY62" fmla="*/ 7246312 h 10288588"/>
              <a:gd name="connsiteX63" fmla="*/ 2331198 w 4405994"/>
              <a:gd name="connsiteY63" fmla="*/ 6972824 h 10288588"/>
              <a:gd name="connsiteX64" fmla="*/ 2253093 w 4405994"/>
              <a:gd name="connsiteY64" fmla="*/ 6694815 h 10288588"/>
              <a:gd name="connsiteX65" fmla="*/ 2178993 w 4405994"/>
              <a:gd name="connsiteY65" fmla="*/ 6416806 h 10288588"/>
              <a:gd name="connsiteX66" fmla="*/ 2112904 w 4405994"/>
              <a:gd name="connsiteY66" fmla="*/ 6134277 h 10288588"/>
              <a:gd name="connsiteX67" fmla="*/ 2050820 w 4405994"/>
              <a:gd name="connsiteY67" fmla="*/ 5851748 h 10288588"/>
              <a:gd name="connsiteX68" fmla="*/ 1996747 w 4405994"/>
              <a:gd name="connsiteY68" fmla="*/ 5564698 h 10288588"/>
              <a:gd name="connsiteX69" fmla="*/ 1946680 w 4405994"/>
              <a:gd name="connsiteY69" fmla="*/ 5277648 h 10288588"/>
              <a:gd name="connsiteX70" fmla="*/ 1902620 w 4405994"/>
              <a:gd name="connsiteY70" fmla="*/ 4988338 h 10288588"/>
              <a:gd name="connsiteX71" fmla="*/ 1866572 w 4405994"/>
              <a:gd name="connsiteY71" fmla="*/ 4694508 h 10288588"/>
              <a:gd name="connsiteX72" fmla="*/ 1834529 w 4405994"/>
              <a:gd name="connsiteY72" fmla="*/ 4400677 h 10288588"/>
              <a:gd name="connsiteX73" fmla="*/ 1810496 w 4405994"/>
              <a:gd name="connsiteY73" fmla="*/ 4104586 h 10288588"/>
              <a:gd name="connsiteX74" fmla="*/ 1792472 w 4405994"/>
              <a:gd name="connsiteY74" fmla="*/ 3808496 h 10288588"/>
              <a:gd name="connsiteX75" fmla="*/ 1782458 w 4405994"/>
              <a:gd name="connsiteY75" fmla="*/ 3510144 h 10288588"/>
              <a:gd name="connsiteX76" fmla="*/ 1776450 w 4405994"/>
              <a:gd name="connsiteY76" fmla="*/ 3207273 h 10288588"/>
              <a:gd name="connsiteX77" fmla="*/ 1778453 w 4405994"/>
              <a:gd name="connsiteY77" fmla="*/ 2906662 h 10288588"/>
              <a:gd name="connsiteX78" fmla="*/ 1786464 w 4405994"/>
              <a:gd name="connsiteY78" fmla="*/ 2603791 h 10288588"/>
              <a:gd name="connsiteX79" fmla="*/ 1800483 w 4405994"/>
              <a:gd name="connsiteY79" fmla="*/ 2298659 h 10288588"/>
              <a:gd name="connsiteX80" fmla="*/ 1822512 w 4405994"/>
              <a:gd name="connsiteY80" fmla="*/ 1993527 h 10288588"/>
              <a:gd name="connsiteX81" fmla="*/ 1850550 w 4405994"/>
              <a:gd name="connsiteY81" fmla="*/ 1686135 h 10288588"/>
              <a:gd name="connsiteX82" fmla="*/ 1886599 w 4405994"/>
              <a:gd name="connsiteY82" fmla="*/ 1381004 h 10288588"/>
              <a:gd name="connsiteX83" fmla="*/ 1908628 w 4405994"/>
              <a:gd name="connsiteY83" fmla="*/ 1204705 h 10288588"/>
              <a:gd name="connsiteX84" fmla="*/ 1934663 w 4405994"/>
              <a:gd name="connsiteY84" fmla="*/ 1030667 h 10288588"/>
              <a:gd name="connsiteX85" fmla="*/ 1962701 w 4405994"/>
              <a:gd name="connsiteY85" fmla="*/ 854369 h 10288588"/>
              <a:gd name="connsiteX86" fmla="*/ 1992742 w 4405994"/>
              <a:gd name="connsiteY86" fmla="*/ 682591 h 10288588"/>
              <a:gd name="connsiteX87" fmla="*/ 2024785 w 4405994"/>
              <a:gd name="connsiteY87" fmla="*/ 508553 h 10288588"/>
              <a:gd name="connsiteX88" fmla="*/ 2058831 w 4405994"/>
              <a:gd name="connsiteY88" fmla="*/ 339035 h 10288588"/>
              <a:gd name="connsiteX89" fmla="*/ 2094879 w 4405994"/>
              <a:gd name="connsiteY89" fmla="*/ 171778 h 10288588"/>
              <a:gd name="connsiteX90" fmla="*/ 968785 w 4405994"/>
              <a:gd name="connsiteY90" fmla="*/ 0 h 10288588"/>
              <a:gd name="connsiteX91" fmla="*/ 1247586 w 4405994"/>
              <a:gd name="connsiteY91" fmla="*/ 0 h 10288588"/>
              <a:gd name="connsiteX92" fmla="*/ 1213488 w 4405994"/>
              <a:gd name="connsiteY92" fmla="*/ 167257 h 10288588"/>
              <a:gd name="connsiteX93" fmla="*/ 1179390 w 4405994"/>
              <a:gd name="connsiteY93" fmla="*/ 332255 h 10288588"/>
              <a:gd name="connsiteX94" fmla="*/ 1149304 w 4405994"/>
              <a:gd name="connsiteY94" fmla="*/ 499512 h 10288588"/>
              <a:gd name="connsiteX95" fmla="*/ 1117212 w 4405994"/>
              <a:gd name="connsiteY95" fmla="*/ 669030 h 10288588"/>
              <a:gd name="connsiteX96" fmla="*/ 1089131 w 4405994"/>
              <a:gd name="connsiteY96" fmla="*/ 838547 h 10288588"/>
              <a:gd name="connsiteX97" fmla="*/ 1063056 w 4405994"/>
              <a:gd name="connsiteY97" fmla="*/ 1008065 h 10288588"/>
              <a:gd name="connsiteX98" fmla="*/ 1038987 w 4405994"/>
              <a:gd name="connsiteY98" fmla="*/ 1179843 h 10288588"/>
              <a:gd name="connsiteX99" fmla="*/ 1016923 w 4405994"/>
              <a:gd name="connsiteY99" fmla="*/ 1351621 h 10288588"/>
              <a:gd name="connsiteX100" fmla="*/ 982825 w 4405994"/>
              <a:gd name="connsiteY100" fmla="*/ 1620588 h 10288588"/>
              <a:gd name="connsiteX101" fmla="*/ 956750 w 4405994"/>
              <a:gd name="connsiteY101" fmla="*/ 1891817 h 10288588"/>
              <a:gd name="connsiteX102" fmla="*/ 934687 w 4405994"/>
              <a:gd name="connsiteY102" fmla="*/ 2160785 h 10288588"/>
              <a:gd name="connsiteX103" fmla="*/ 914629 w 4405994"/>
              <a:gd name="connsiteY103" fmla="*/ 2432013 h 10288588"/>
              <a:gd name="connsiteX104" fmla="*/ 902595 w 4405994"/>
              <a:gd name="connsiteY104" fmla="*/ 2698721 h 10288588"/>
              <a:gd name="connsiteX105" fmla="*/ 894571 w 4405994"/>
              <a:gd name="connsiteY105" fmla="*/ 2967688 h 10288588"/>
              <a:gd name="connsiteX106" fmla="*/ 890560 w 4405994"/>
              <a:gd name="connsiteY106" fmla="*/ 3234396 h 10288588"/>
              <a:gd name="connsiteX107" fmla="*/ 892566 w 4405994"/>
              <a:gd name="connsiteY107" fmla="*/ 3496583 h 10288588"/>
              <a:gd name="connsiteX108" fmla="*/ 896577 w 4405994"/>
              <a:gd name="connsiteY108" fmla="*/ 3761031 h 10288588"/>
              <a:gd name="connsiteX109" fmla="*/ 906606 w 4405994"/>
              <a:gd name="connsiteY109" fmla="*/ 4025478 h 10288588"/>
              <a:gd name="connsiteX110" fmla="*/ 920646 w 4405994"/>
              <a:gd name="connsiteY110" fmla="*/ 4287665 h 10288588"/>
              <a:gd name="connsiteX111" fmla="*/ 940704 w 4405994"/>
              <a:gd name="connsiteY111" fmla="*/ 4545332 h 10288588"/>
              <a:gd name="connsiteX112" fmla="*/ 962768 w 4405994"/>
              <a:gd name="connsiteY112" fmla="*/ 4805259 h 10288588"/>
              <a:gd name="connsiteX113" fmla="*/ 990848 w 4405994"/>
              <a:gd name="connsiteY113" fmla="*/ 5062926 h 10288588"/>
              <a:gd name="connsiteX114" fmla="*/ 1022940 w 4405994"/>
              <a:gd name="connsiteY114" fmla="*/ 5320593 h 10288588"/>
              <a:gd name="connsiteX115" fmla="*/ 1059044 w 4405994"/>
              <a:gd name="connsiteY115" fmla="*/ 5571479 h 10288588"/>
              <a:gd name="connsiteX116" fmla="*/ 1099160 w 4405994"/>
              <a:gd name="connsiteY116" fmla="*/ 5826885 h 10288588"/>
              <a:gd name="connsiteX117" fmla="*/ 1145292 w 4405994"/>
              <a:gd name="connsiteY117" fmla="*/ 6075511 h 10288588"/>
              <a:gd name="connsiteX118" fmla="*/ 1191425 w 4405994"/>
              <a:gd name="connsiteY118" fmla="*/ 6326397 h 10288588"/>
              <a:gd name="connsiteX119" fmla="*/ 1245581 w 4405994"/>
              <a:gd name="connsiteY119" fmla="*/ 6575023 h 10288588"/>
              <a:gd name="connsiteX120" fmla="*/ 1303748 w 4405994"/>
              <a:gd name="connsiteY120" fmla="*/ 6819128 h 10288588"/>
              <a:gd name="connsiteX121" fmla="*/ 1363921 w 4405994"/>
              <a:gd name="connsiteY121" fmla="*/ 7063233 h 10288588"/>
              <a:gd name="connsiteX122" fmla="*/ 1430111 w 4405994"/>
              <a:gd name="connsiteY122" fmla="*/ 7305079 h 10288588"/>
              <a:gd name="connsiteX123" fmla="*/ 1498307 w 4405994"/>
              <a:gd name="connsiteY123" fmla="*/ 7542403 h 10288588"/>
              <a:gd name="connsiteX124" fmla="*/ 1570515 w 4405994"/>
              <a:gd name="connsiteY124" fmla="*/ 7781988 h 10288588"/>
              <a:gd name="connsiteX125" fmla="*/ 1646734 w 4405994"/>
              <a:gd name="connsiteY125" fmla="*/ 8017052 h 10288588"/>
              <a:gd name="connsiteX126" fmla="*/ 1726964 w 4405994"/>
              <a:gd name="connsiteY126" fmla="*/ 8249857 h 10288588"/>
              <a:gd name="connsiteX127" fmla="*/ 1811207 w 4405994"/>
              <a:gd name="connsiteY127" fmla="*/ 8480400 h 10288588"/>
              <a:gd name="connsiteX128" fmla="*/ 1899461 w 4405994"/>
              <a:gd name="connsiteY128" fmla="*/ 8708684 h 10288588"/>
              <a:gd name="connsiteX129" fmla="*/ 1991726 w 4405994"/>
              <a:gd name="connsiteY129" fmla="*/ 8932447 h 10288588"/>
              <a:gd name="connsiteX130" fmla="*/ 2085997 w 4405994"/>
              <a:gd name="connsiteY130" fmla="*/ 9158471 h 10288588"/>
              <a:gd name="connsiteX131" fmla="*/ 2184279 w 4405994"/>
              <a:gd name="connsiteY131" fmla="*/ 9377713 h 10288588"/>
              <a:gd name="connsiteX132" fmla="*/ 2240441 w 4405994"/>
              <a:gd name="connsiteY132" fmla="*/ 9492985 h 10288588"/>
              <a:gd name="connsiteX133" fmla="*/ 2294597 w 4405994"/>
              <a:gd name="connsiteY133" fmla="*/ 9610518 h 10288588"/>
              <a:gd name="connsiteX134" fmla="*/ 2352764 w 4405994"/>
              <a:gd name="connsiteY134" fmla="*/ 9725790 h 10288588"/>
              <a:gd name="connsiteX135" fmla="*/ 2410931 w 4405994"/>
              <a:gd name="connsiteY135" fmla="*/ 9838801 h 10288588"/>
              <a:gd name="connsiteX136" fmla="*/ 2467092 w 4405994"/>
              <a:gd name="connsiteY136" fmla="*/ 9951813 h 10288588"/>
              <a:gd name="connsiteX137" fmla="*/ 2527265 w 4405994"/>
              <a:gd name="connsiteY137" fmla="*/ 10064825 h 10288588"/>
              <a:gd name="connsiteX138" fmla="*/ 2587438 w 4405994"/>
              <a:gd name="connsiteY138" fmla="*/ 10175576 h 10288588"/>
              <a:gd name="connsiteX139" fmla="*/ 2649617 w 4405994"/>
              <a:gd name="connsiteY139" fmla="*/ 10288588 h 10288588"/>
              <a:gd name="connsiteX140" fmla="*/ 824370 w 4405994"/>
              <a:gd name="connsiteY140" fmla="*/ 10288588 h 10288588"/>
              <a:gd name="connsiteX141" fmla="*/ 758179 w 4405994"/>
              <a:gd name="connsiteY141" fmla="*/ 10091948 h 10288588"/>
              <a:gd name="connsiteX142" fmla="*/ 691989 w 4405994"/>
              <a:gd name="connsiteY142" fmla="*/ 9895307 h 10288588"/>
              <a:gd name="connsiteX143" fmla="*/ 629810 w 4405994"/>
              <a:gd name="connsiteY143" fmla="*/ 9696407 h 10288588"/>
              <a:gd name="connsiteX144" fmla="*/ 571643 w 4405994"/>
              <a:gd name="connsiteY144" fmla="*/ 9495246 h 10288588"/>
              <a:gd name="connsiteX145" fmla="*/ 515482 w 4405994"/>
              <a:gd name="connsiteY145" fmla="*/ 9294085 h 10288588"/>
              <a:gd name="connsiteX146" fmla="*/ 461326 w 4405994"/>
              <a:gd name="connsiteY146" fmla="*/ 9090664 h 10288588"/>
              <a:gd name="connsiteX147" fmla="*/ 411182 w 4405994"/>
              <a:gd name="connsiteY147" fmla="*/ 8887243 h 10288588"/>
              <a:gd name="connsiteX148" fmla="*/ 361038 w 4405994"/>
              <a:gd name="connsiteY148" fmla="*/ 8681561 h 10288588"/>
              <a:gd name="connsiteX149" fmla="*/ 318917 w 4405994"/>
              <a:gd name="connsiteY149" fmla="*/ 8473620 h 10288588"/>
              <a:gd name="connsiteX150" fmla="*/ 274790 w 4405994"/>
              <a:gd name="connsiteY150" fmla="*/ 8263418 h 10288588"/>
              <a:gd name="connsiteX151" fmla="*/ 236680 w 4405994"/>
              <a:gd name="connsiteY151" fmla="*/ 8055476 h 10288588"/>
              <a:gd name="connsiteX152" fmla="*/ 198571 w 4405994"/>
              <a:gd name="connsiteY152" fmla="*/ 7843014 h 10288588"/>
              <a:gd name="connsiteX153" fmla="*/ 166478 w 4405994"/>
              <a:gd name="connsiteY153" fmla="*/ 7630552 h 10288588"/>
              <a:gd name="connsiteX154" fmla="*/ 136392 w 4405994"/>
              <a:gd name="connsiteY154" fmla="*/ 7418090 h 10288588"/>
              <a:gd name="connsiteX155" fmla="*/ 108311 w 4405994"/>
              <a:gd name="connsiteY155" fmla="*/ 7203368 h 10288588"/>
              <a:gd name="connsiteX156" fmla="*/ 84242 w 4405994"/>
              <a:gd name="connsiteY156" fmla="*/ 6986385 h 10288588"/>
              <a:gd name="connsiteX157" fmla="*/ 62179 w 4405994"/>
              <a:gd name="connsiteY157" fmla="*/ 6769403 h 10288588"/>
              <a:gd name="connsiteX158" fmla="*/ 44127 w 4405994"/>
              <a:gd name="connsiteY158" fmla="*/ 6552420 h 10288588"/>
              <a:gd name="connsiteX159" fmla="*/ 30086 w 4405994"/>
              <a:gd name="connsiteY159" fmla="*/ 6333178 h 10288588"/>
              <a:gd name="connsiteX160" fmla="*/ 18052 w 4405994"/>
              <a:gd name="connsiteY160" fmla="*/ 6113935 h 10288588"/>
              <a:gd name="connsiteX161" fmla="*/ 8023 w 4405994"/>
              <a:gd name="connsiteY161" fmla="*/ 5894692 h 10288588"/>
              <a:gd name="connsiteX162" fmla="*/ 2006 w 4405994"/>
              <a:gd name="connsiteY162" fmla="*/ 5673189 h 10288588"/>
              <a:gd name="connsiteX163" fmla="*/ 0 w 4405994"/>
              <a:gd name="connsiteY163" fmla="*/ 5449426 h 10288588"/>
              <a:gd name="connsiteX164" fmla="*/ 0 w 4405994"/>
              <a:gd name="connsiteY164" fmla="*/ 5225663 h 10288588"/>
              <a:gd name="connsiteX165" fmla="*/ 4011 w 4405994"/>
              <a:gd name="connsiteY165" fmla="*/ 5004160 h 10288588"/>
              <a:gd name="connsiteX166" fmla="*/ 12034 w 4405994"/>
              <a:gd name="connsiteY166" fmla="*/ 4780396 h 10288588"/>
              <a:gd name="connsiteX167" fmla="*/ 22063 w 4405994"/>
              <a:gd name="connsiteY167" fmla="*/ 4554373 h 10288588"/>
              <a:gd name="connsiteX168" fmla="*/ 36104 w 4405994"/>
              <a:gd name="connsiteY168" fmla="*/ 4328350 h 10288588"/>
              <a:gd name="connsiteX169" fmla="*/ 52150 w 4405994"/>
              <a:gd name="connsiteY169" fmla="*/ 4102326 h 10288588"/>
              <a:gd name="connsiteX170" fmla="*/ 72207 w 4405994"/>
              <a:gd name="connsiteY170" fmla="*/ 3876303 h 10288588"/>
              <a:gd name="connsiteX171" fmla="*/ 98282 w 4405994"/>
              <a:gd name="connsiteY171" fmla="*/ 3650279 h 10288588"/>
              <a:gd name="connsiteX172" fmla="*/ 124357 w 4405994"/>
              <a:gd name="connsiteY172" fmla="*/ 3419735 h 10288588"/>
              <a:gd name="connsiteX173" fmla="*/ 156450 w 4405994"/>
              <a:gd name="connsiteY173" fmla="*/ 3195972 h 10288588"/>
              <a:gd name="connsiteX174" fmla="*/ 188542 w 4405994"/>
              <a:gd name="connsiteY174" fmla="*/ 2969949 h 10288588"/>
              <a:gd name="connsiteX175" fmla="*/ 226651 w 4405994"/>
              <a:gd name="connsiteY175" fmla="*/ 2748446 h 10288588"/>
              <a:gd name="connsiteX176" fmla="*/ 264761 w 4405994"/>
              <a:gd name="connsiteY176" fmla="*/ 2524682 h 10288588"/>
              <a:gd name="connsiteX177" fmla="*/ 308888 w 4405994"/>
              <a:gd name="connsiteY177" fmla="*/ 2305440 h 10288588"/>
              <a:gd name="connsiteX178" fmla="*/ 353015 w 4405994"/>
              <a:gd name="connsiteY178" fmla="*/ 2088457 h 10288588"/>
              <a:gd name="connsiteX179" fmla="*/ 401153 w 4405994"/>
              <a:gd name="connsiteY179" fmla="*/ 1871475 h 10288588"/>
              <a:gd name="connsiteX180" fmla="*/ 453303 w 4405994"/>
              <a:gd name="connsiteY180" fmla="*/ 1656752 h 10288588"/>
              <a:gd name="connsiteX181" fmla="*/ 509464 w 4405994"/>
              <a:gd name="connsiteY181" fmla="*/ 1444290 h 10288588"/>
              <a:gd name="connsiteX182" fmla="*/ 565626 w 4405994"/>
              <a:gd name="connsiteY182" fmla="*/ 1231828 h 10288588"/>
              <a:gd name="connsiteX183" fmla="*/ 625799 w 4405994"/>
              <a:gd name="connsiteY183" fmla="*/ 1021626 h 10288588"/>
              <a:gd name="connsiteX184" fmla="*/ 687978 w 4405994"/>
              <a:gd name="connsiteY184" fmla="*/ 813685 h 10288588"/>
              <a:gd name="connsiteX185" fmla="*/ 754168 w 4405994"/>
              <a:gd name="connsiteY185" fmla="*/ 608003 h 10288588"/>
              <a:gd name="connsiteX186" fmla="*/ 824370 w 4405994"/>
              <a:gd name="connsiteY186" fmla="*/ 404582 h 10288588"/>
              <a:gd name="connsiteX187" fmla="*/ 894571 w 4405994"/>
              <a:gd name="connsiteY187" fmla="*/ 201161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4405994" h="10288588">
                <a:moveTo>
                  <a:pt x="2134933" y="0"/>
                </a:moveTo>
                <a:lnTo>
                  <a:pt x="4287835" y="0"/>
                </a:lnTo>
                <a:lnTo>
                  <a:pt x="4213735" y="192120"/>
                </a:lnTo>
                <a:lnTo>
                  <a:pt x="4141638" y="386500"/>
                </a:lnTo>
                <a:lnTo>
                  <a:pt x="4073546" y="580880"/>
                </a:lnTo>
                <a:lnTo>
                  <a:pt x="4005454" y="777521"/>
                </a:lnTo>
                <a:lnTo>
                  <a:pt x="3943370" y="978682"/>
                </a:lnTo>
                <a:lnTo>
                  <a:pt x="3883290" y="1179843"/>
                </a:lnTo>
                <a:lnTo>
                  <a:pt x="3825211" y="1381004"/>
                </a:lnTo>
                <a:lnTo>
                  <a:pt x="3771138" y="1586685"/>
                </a:lnTo>
                <a:lnTo>
                  <a:pt x="3719068" y="1792366"/>
                </a:lnTo>
                <a:lnTo>
                  <a:pt x="3673006" y="2000308"/>
                </a:lnTo>
                <a:lnTo>
                  <a:pt x="3626944" y="2208250"/>
                </a:lnTo>
                <a:lnTo>
                  <a:pt x="3582885" y="2420712"/>
                </a:lnTo>
                <a:lnTo>
                  <a:pt x="3544833" y="2633174"/>
                </a:lnTo>
                <a:lnTo>
                  <a:pt x="3508785" y="2845636"/>
                </a:lnTo>
                <a:lnTo>
                  <a:pt x="3476742" y="3060358"/>
                </a:lnTo>
                <a:lnTo>
                  <a:pt x="3446701" y="3277341"/>
                </a:lnTo>
                <a:lnTo>
                  <a:pt x="3420666" y="3512405"/>
                </a:lnTo>
                <a:lnTo>
                  <a:pt x="3396634" y="3742949"/>
                </a:lnTo>
                <a:lnTo>
                  <a:pt x="3376607" y="3975753"/>
                </a:lnTo>
                <a:lnTo>
                  <a:pt x="3360585" y="4208557"/>
                </a:lnTo>
                <a:lnTo>
                  <a:pt x="3348569" y="4439101"/>
                </a:lnTo>
                <a:lnTo>
                  <a:pt x="3342561" y="4667385"/>
                </a:lnTo>
                <a:lnTo>
                  <a:pt x="3338555" y="4897929"/>
                </a:lnTo>
                <a:lnTo>
                  <a:pt x="3338555" y="5128473"/>
                </a:lnTo>
                <a:lnTo>
                  <a:pt x="3340558" y="5354496"/>
                </a:lnTo>
                <a:lnTo>
                  <a:pt x="3348569" y="5582780"/>
                </a:lnTo>
                <a:lnTo>
                  <a:pt x="3358582" y="5811063"/>
                </a:lnTo>
                <a:lnTo>
                  <a:pt x="3374604" y="6034827"/>
                </a:lnTo>
                <a:lnTo>
                  <a:pt x="3394631" y="6258590"/>
                </a:lnTo>
                <a:lnTo>
                  <a:pt x="3414658" y="6482353"/>
                </a:lnTo>
                <a:lnTo>
                  <a:pt x="3440693" y="6703856"/>
                </a:lnTo>
                <a:lnTo>
                  <a:pt x="3470734" y="6927619"/>
                </a:lnTo>
                <a:lnTo>
                  <a:pt x="3502777" y="7149122"/>
                </a:lnTo>
                <a:lnTo>
                  <a:pt x="3540828" y="7366105"/>
                </a:lnTo>
                <a:lnTo>
                  <a:pt x="3578879" y="7585348"/>
                </a:lnTo>
                <a:lnTo>
                  <a:pt x="3622939" y="7802330"/>
                </a:lnTo>
                <a:lnTo>
                  <a:pt x="3671003" y="8017052"/>
                </a:lnTo>
                <a:lnTo>
                  <a:pt x="3721071" y="8229515"/>
                </a:lnTo>
                <a:lnTo>
                  <a:pt x="3775144" y="8441976"/>
                </a:lnTo>
                <a:lnTo>
                  <a:pt x="3831219" y="8654438"/>
                </a:lnTo>
                <a:lnTo>
                  <a:pt x="3893303" y="8864640"/>
                </a:lnTo>
                <a:lnTo>
                  <a:pt x="3957390" y="9072582"/>
                </a:lnTo>
                <a:lnTo>
                  <a:pt x="4023478" y="9278263"/>
                </a:lnTo>
                <a:lnTo>
                  <a:pt x="4093573" y="9483944"/>
                </a:lnTo>
                <a:lnTo>
                  <a:pt x="4167673" y="9687366"/>
                </a:lnTo>
                <a:lnTo>
                  <a:pt x="4243775" y="9888526"/>
                </a:lnTo>
                <a:lnTo>
                  <a:pt x="4321881" y="10089687"/>
                </a:lnTo>
                <a:lnTo>
                  <a:pt x="4405994" y="10288588"/>
                </a:lnTo>
                <a:lnTo>
                  <a:pt x="3853249" y="10288588"/>
                </a:lnTo>
                <a:lnTo>
                  <a:pt x="3705049" y="10055784"/>
                </a:lnTo>
                <a:lnTo>
                  <a:pt x="3562858" y="9816199"/>
                </a:lnTo>
                <a:lnTo>
                  <a:pt x="3424671" y="9576614"/>
                </a:lnTo>
                <a:lnTo>
                  <a:pt x="3290491" y="9330249"/>
                </a:lnTo>
                <a:lnTo>
                  <a:pt x="3162318" y="9081623"/>
                </a:lnTo>
                <a:lnTo>
                  <a:pt x="3042156" y="8828476"/>
                </a:lnTo>
                <a:lnTo>
                  <a:pt x="2923997" y="8573070"/>
                </a:lnTo>
                <a:lnTo>
                  <a:pt x="2809843" y="8315403"/>
                </a:lnTo>
                <a:lnTo>
                  <a:pt x="2705702" y="8050956"/>
                </a:lnTo>
                <a:lnTo>
                  <a:pt x="2601562" y="7786509"/>
                </a:lnTo>
                <a:lnTo>
                  <a:pt x="2507435" y="7517541"/>
                </a:lnTo>
                <a:lnTo>
                  <a:pt x="2417314" y="7246312"/>
                </a:lnTo>
                <a:lnTo>
                  <a:pt x="2331198" y="6972824"/>
                </a:lnTo>
                <a:lnTo>
                  <a:pt x="2253093" y="6694815"/>
                </a:lnTo>
                <a:lnTo>
                  <a:pt x="2178993" y="6416806"/>
                </a:lnTo>
                <a:lnTo>
                  <a:pt x="2112904" y="6134277"/>
                </a:lnTo>
                <a:lnTo>
                  <a:pt x="2050820" y="5851748"/>
                </a:lnTo>
                <a:lnTo>
                  <a:pt x="1996747" y="5564698"/>
                </a:lnTo>
                <a:lnTo>
                  <a:pt x="1946680" y="5277648"/>
                </a:lnTo>
                <a:lnTo>
                  <a:pt x="1902620" y="4988338"/>
                </a:lnTo>
                <a:lnTo>
                  <a:pt x="1866572" y="4694508"/>
                </a:lnTo>
                <a:lnTo>
                  <a:pt x="1834529" y="4400677"/>
                </a:lnTo>
                <a:lnTo>
                  <a:pt x="1810496" y="4104586"/>
                </a:lnTo>
                <a:lnTo>
                  <a:pt x="1792472" y="3808496"/>
                </a:lnTo>
                <a:lnTo>
                  <a:pt x="1782458" y="3510144"/>
                </a:lnTo>
                <a:lnTo>
                  <a:pt x="1776450" y="3207273"/>
                </a:lnTo>
                <a:lnTo>
                  <a:pt x="1778453" y="2906662"/>
                </a:lnTo>
                <a:lnTo>
                  <a:pt x="1786464" y="2603791"/>
                </a:lnTo>
                <a:lnTo>
                  <a:pt x="1800483" y="2298659"/>
                </a:lnTo>
                <a:lnTo>
                  <a:pt x="1822512" y="1993527"/>
                </a:lnTo>
                <a:lnTo>
                  <a:pt x="1850550" y="1686135"/>
                </a:lnTo>
                <a:lnTo>
                  <a:pt x="1886599" y="1381004"/>
                </a:lnTo>
                <a:lnTo>
                  <a:pt x="1908628" y="1204705"/>
                </a:lnTo>
                <a:lnTo>
                  <a:pt x="1934663" y="1030667"/>
                </a:lnTo>
                <a:lnTo>
                  <a:pt x="1962701" y="854369"/>
                </a:lnTo>
                <a:lnTo>
                  <a:pt x="1992742" y="682591"/>
                </a:lnTo>
                <a:lnTo>
                  <a:pt x="2024785" y="508553"/>
                </a:lnTo>
                <a:lnTo>
                  <a:pt x="2058831" y="339035"/>
                </a:lnTo>
                <a:lnTo>
                  <a:pt x="2094879" y="171778"/>
                </a:lnTo>
                <a:close/>
                <a:moveTo>
                  <a:pt x="968785" y="0"/>
                </a:moveTo>
                <a:lnTo>
                  <a:pt x="1247586" y="0"/>
                </a:lnTo>
                <a:lnTo>
                  <a:pt x="1213488" y="167257"/>
                </a:lnTo>
                <a:lnTo>
                  <a:pt x="1179390" y="332255"/>
                </a:lnTo>
                <a:lnTo>
                  <a:pt x="1149304" y="499512"/>
                </a:lnTo>
                <a:lnTo>
                  <a:pt x="1117212" y="669030"/>
                </a:lnTo>
                <a:lnTo>
                  <a:pt x="1089131" y="838547"/>
                </a:lnTo>
                <a:lnTo>
                  <a:pt x="1063056" y="1008065"/>
                </a:lnTo>
                <a:lnTo>
                  <a:pt x="1038987" y="1179843"/>
                </a:lnTo>
                <a:lnTo>
                  <a:pt x="1016923" y="1351621"/>
                </a:lnTo>
                <a:lnTo>
                  <a:pt x="982825" y="1620588"/>
                </a:lnTo>
                <a:lnTo>
                  <a:pt x="956750" y="1891817"/>
                </a:lnTo>
                <a:lnTo>
                  <a:pt x="934687" y="2160785"/>
                </a:lnTo>
                <a:lnTo>
                  <a:pt x="914629" y="2432013"/>
                </a:lnTo>
                <a:lnTo>
                  <a:pt x="902595" y="2698721"/>
                </a:lnTo>
                <a:lnTo>
                  <a:pt x="894571" y="2967688"/>
                </a:lnTo>
                <a:lnTo>
                  <a:pt x="890560" y="3234396"/>
                </a:lnTo>
                <a:lnTo>
                  <a:pt x="892566" y="3496583"/>
                </a:lnTo>
                <a:lnTo>
                  <a:pt x="896577" y="3761031"/>
                </a:lnTo>
                <a:lnTo>
                  <a:pt x="906606" y="4025478"/>
                </a:lnTo>
                <a:lnTo>
                  <a:pt x="920646" y="4287665"/>
                </a:lnTo>
                <a:lnTo>
                  <a:pt x="940704" y="4545332"/>
                </a:lnTo>
                <a:lnTo>
                  <a:pt x="962768" y="4805259"/>
                </a:lnTo>
                <a:lnTo>
                  <a:pt x="990848" y="5062926"/>
                </a:lnTo>
                <a:lnTo>
                  <a:pt x="1022940" y="5320593"/>
                </a:lnTo>
                <a:lnTo>
                  <a:pt x="1059044" y="5571479"/>
                </a:lnTo>
                <a:lnTo>
                  <a:pt x="1099160" y="5826885"/>
                </a:lnTo>
                <a:lnTo>
                  <a:pt x="1145292" y="6075511"/>
                </a:lnTo>
                <a:lnTo>
                  <a:pt x="1191425" y="6326397"/>
                </a:lnTo>
                <a:lnTo>
                  <a:pt x="1245581" y="6575023"/>
                </a:lnTo>
                <a:lnTo>
                  <a:pt x="1303748" y="6819128"/>
                </a:lnTo>
                <a:lnTo>
                  <a:pt x="1363921" y="7063233"/>
                </a:lnTo>
                <a:lnTo>
                  <a:pt x="1430111" y="7305079"/>
                </a:lnTo>
                <a:lnTo>
                  <a:pt x="1498307" y="7542403"/>
                </a:lnTo>
                <a:lnTo>
                  <a:pt x="1570515" y="7781988"/>
                </a:lnTo>
                <a:lnTo>
                  <a:pt x="1646734" y="8017052"/>
                </a:lnTo>
                <a:lnTo>
                  <a:pt x="1726964" y="8249857"/>
                </a:lnTo>
                <a:lnTo>
                  <a:pt x="1811207" y="8480400"/>
                </a:lnTo>
                <a:lnTo>
                  <a:pt x="1899461" y="8708684"/>
                </a:lnTo>
                <a:lnTo>
                  <a:pt x="1991726" y="8932447"/>
                </a:lnTo>
                <a:lnTo>
                  <a:pt x="2085997" y="9158471"/>
                </a:lnTo>
                <a:lnTo>
                  <a:pt x="2184279" y="9377713"/>
                </a:lnTo>
                <a:lnTo>
                  <a:pt x="2240441" y="9492985"/>
                </a:lnTo>
                <a:lnTo>
                  <a:pt x="2294597" y="9610518"/>
                </a:lnTo>
                <a:lnTo>
                  <a:pt x="2352764" y="9725790"/>
                </a:lnTo>
                <a:lnTo>
                  <a:pt x="2410931" y="9838801"/>
                </a:lnTo>
                <a:lnTo>
                  <a:pt x="2467092" y="9951813"/>
                </a:lnTo>
                <a:lnTo>
                  <a:pt x="2527265" y="10064825"/>
                </a:lnTo>
                <a:lnTo>
                  <a:pt x="2587438" y="10175576"/>
                </a:lnTo>
                <a:lnTo>
                  <a:pt x="2649617" y="10288588"/>
                </a:lnTo>
                <a:lnTo>
                  <a:pt x="824370" y="10288588"/>
                </a:lnTo>
                <a:lnTo>
                  <a:pt x="758179" y="10091948"/>
                </a:lnTo>
                <a:lnTo>
                  <a:pt x="691989" y="9895307"/>
                </a:lnTo>
                <a:lnTo>
                  <a:pt x="629810" y="9696407"/>
                </a:lnTo>
                <a:lnTo>
                  <a:pt x="571643" y="9495246"/>
                </a:lnTo>
                <a:lnTo>
                  <a:pt x="515482" y="9294085"/>
                </a:lnTo>
                <a:lnTo>
                  <a:pt x="461326" y="9090664"/>
                </a:lnTo>
                <a:lnTo>
                  <a:pt x="411182" y="8887243"/>
                </a:lnTo>
                <a:lnTo>
                  <a:pt x="361038" y="8681561"/>
                </a:lnTo>
                <a:lnTo>
                  <a:pt x="318917" y="8473620"/>
                </a:lnTo>
                <a:lnTo>
                  <a:pt x="274790" y="8263418"/>
                </a:lnTo>
                <a:lnTo>
                  <a:pt x="236680" y="8055476"/>
                </a:lnTo>
                <a:lnTo>
                  <a:pt x="198571" y="7843014"/>
                </a:lnTo>
                <a:lnTo>
                  <a:pt x="166478" y="7630552"/>
                </a:lnTo>
                <a:lnTo>
                  <a:pt x="136392" y="7418090"/>
                </a:lnTo>
                <a:lnTo>
                  <a:pt x="108311" y="7203368"/>
                </a:lnTo>
                <a:lnTo>
                  <a:pt x="84242" y="6986385"/>
                </a:lnTo>
                <a:lnTo>
                  <a:pt x="62179" y="6769403"/>
                </a:lnTo>
                <a:lnTo>
                  <a:pt x="44127" y="6552420"/>
                </a:lnTo>
                <a:lnTo>
                  <a:pt x="30086" y="6333178"/>
                </a:lnTo>
                <a:lnTo>
                  <a:pt x="18052" y="6113935"/>
                </a:lnTo>
                <a:lnTo>
                  <a:pt x="8023" y="5894692"/>
                </a:lnTo>
                <a:lnTo>
                  <a:pt x="2006" y="5673189"/>
                </a:lnTo>
                <a:lnTo>
                  <a:pt x="0" y="5449426"/>
                </a:lnTo>
                <a:lnTo>
                  <a:pt x="0" y="5225663"/>
                </a:lnTo>
                <a:lnTo>
                  <a:pt x="4011" y="5004160"/>
                </a:lnTo>
                <a:lnTo>
                  <a:pt x="12034" y="4780396"/>
                </a:lnTo>
                <a:lnTo>
                  <a:pt x="22063" y="4554373"/>
                </a:lnTo>
                <a:lnTo>
                  <a:pt x="36104" y="4328350"/>
                </a:lnTo>
                <a:lnTo>
                  <a:pt x="52150" y="4102326"/>
                </a:lnTo>
                <a:lnTo>
                  <a:pt x="72207" y="3876303"/>
                </a:lnTo>
                <a:lnTo>
                  <a:pt x="98282" y="3650279"/>
                </a:lnTo>
                <a:lnTo>
                  <a:pt x="124357" y="3419735"/>
                </a:lnTo>
                <a:lnTo>
                  <a:pt x="156450" y="3195972"/>
                </a:lnTo>
                <a:lnTo>
                  <a:pt x="188542" y="2969949"/>
                </a:lnTo>
                <a:lnTo>
                  <a:pt x="226651" y="2748446"/>
                </a:lnTo>
                <a:lnTo>
                  <a:pt x="264761" y="2524682"/>
                </a:lnTo>
                <a:lnTo>
                  <a:pt x="308888" y="2305440"/>
                </a:lnTo>
                <a:lnTo>
                  <a:pt x="353015" y="2088457"/>
                </a:lnTo>
                <a:lnTo>
                  <a:pt x="401153" y="1871475"/>
                </a:lnTo>
                <a:lnTo>
                  <a:pt x="453303" y="1656752"/>
                </a:lnTo>
                <a:lnTo>
                  <a:pt x="509464" y="1444290"/>
                </a:lnTo>
                <a:lnTo>
                  <a:pt x="565626" y="1231828"/>
                </a:lnTo>
                <a:lnTo>
                  <a:pt x="625799" y="1021626"/>
                </a:lnTo>
                <a:lnTo>
                  <a:pt x="687978" y="813685"/>
                </a:lnTo>
                <a:lnTo>
                  <a:pt x="754168" y="608003"/>
                </a:lnTo>
                <a:lnTo>
                  <a:pt x="824370" y="404582"/>
                </a:lnTo>
                <a:lnTo>
                  <a:pt x="894571" y="201161"/>
                </a:lnTo>
                <a:close/>
              </a:path>
            </a:pathLst>
          </a:custGeom>
          <a:gradFill>
            <a:gsLst>
              <a:gs pos="77890">
                <a:srgbClr val="00D8FF"/>
              </a:gs>
              <a:gs pos="62832">
                <a:srgbClr val="00D8FF"/>
              </a:gs>
              <a:gs pos="48000">
                <a:srgbClr val="00D8FF"/>
              </a:gs>
              <a:gs pos="38000">
                <a:srgbClr val="00D8FF"/>
              </a:gs>
              <a:gs pos="19000">
                <a:srgbClr val="00D8FF"/>
              </a:gs>
              <a:gs pos="5000">
                <a:schemeClr val="accent4">
                  <a:alpha val="77000"/>
                </a:schemeClr>
              </a:gs>
              <a:gs pos="98000">
                <a:schemeClr val="accent4">
                  <a:lumMod val="100000"/>
                  <a:alpha val="8900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532868" y="2946627"/>
            <a:ext cx="44668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Gamers</a:t>
            </a:r>
            <a:endParaRPr lang="fr-FR" sz="4400" b="0" strike="noStrike" spc="-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" name="CustomShape 3"/>
          <p:cNvSpPr/>
          <p:nvPr/>
        </p:nvSpPr>
        <p:spPr>
          <a:xfrm>
            <a:off x="11043129" y="2820030"/>
            <a:ext cx="44668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Non-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gamers</a:t>
            </a:r>
            <a:endParaRPr lang="fr-FR" sz="4400" b="0" strike="noStrike" spc="-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2895480" y="764280"/>
            <a:ext cx="92203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6000" b="0" strike="noStrike" cap="all" spc="-1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Des codes et usages ? </a:t>
            </a:r>
            <a:endParaRPr lang="en-US" sz="6000" b="0" strike="noStrike" spc="-1" dirty="0">
              <a:solidFill>
                <a:srgbClr val="00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0A6BE-35A5-4361-BFBC-95B7EB313405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16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EA3D0C66-6B41-40AF-9B80-EE1E2CD77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9B5BE8B2-2747-47F1-B372-0B0C4E75D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94" y="-82931"/>
            <a:ext cx="18362694" cy="106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7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RÃ©sultat de recherche d'images pour &quot;screenshot god of war&quot;">
            <a:extLst>
              <a:ext uri="{FF2B5EF4-FFF2-40B4-BE49-F238E27FC236}">
                <a16:creationId xmlns:a16="http://schemas.microsoft.com/office/drawing/2014/main" id="{6923ECBD-8B84-4C10-9EED-E62FDEA1C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r="15114"/>
          <a:stretch/>
        </p:blipFill>
        <p:spPr bwMode="auto">
          <a:xfrm>
            <a:off x="2761635" y="-1"/>
            <a:ext cx="14893290" cy="1028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CDDDA5F-2840-4411-9EAC-DA0883D24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8288000" cy="10297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CD9CBE-1195-4B3C-B098-FBB8288A44D4}"/>
              </a:ext>
            </a:extLst>
          </p:cNvPr>
          <p:cNvSpPr/>
          <p:nvPr/>
        </p:nvSpPr>
        <p:spPr>
          <a:xfrm>
            <a:off x="457380" y="1905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718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siness Plan 01">
      <a:dk1>
        <a:sysClr val="windowText" lastClr="000000"/>
      </a:dk1>
      <a:lt1>
        <a:srgbClr val="3F3F3F"/>
      </a:lt1>
      <a:dk2>
        <a:srgbClr val="08090A"/>
      </a:dk2>
      <a:lt2>
        <a:srgbClr val="FFFFFF"/>
      </a:lt2>
      <a:accent1>
        <a:srgbClr val="1C2024"/>
      </a:accent1>
      <a:accent2>
        <a:srgbClr val="E8E8E8"/>
      </a:accent2>
      <a:accent3>
        <a:srgbClr val="BBC0C3"/>
      </a:accent3>
      <a:accent4>
        <a:srgbClr val="00D8FF"/>
      </a:accent4>
      <a:accent5>
        <a:srgbClr val="6B7278"/>
      </a:accent5>
      <a:accent6>
        <a:srgbClr val="333A42"/>
      </a:accent6>
      <a:hlink>
        <a:srgbClr val="FFFFFF"/>
      </a:hlink>
      <a:folHlink>
        <a:srgbClr val="FFFFF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41012</TotalTime>
  <Words>395</Words>
  <Application>Microsoft Office PowerPoint</Application>
  <PresentationFormat>Personnalisé</PresentationFormat>
  <Paragraphs>108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9" baseType="lpstr">
      <vt:lpstr>游ゴシック</vt:lpstr>
      <vt:lpstr>Adobe Fangsong Std R</vt:lpstr>
      <vt:lpstr>Arial</vt:lpstr>
      <vt:lpstr>Calibri</vt:lpstr>
      <vt:lpstr>Calibri Light</vt:lpstr>
      <vt:lpstr>Century Gothic</vt:lpstr>
      <vt:lpstr>Gill Sans</vt:lpstr>
      <vt:lpstr>Merriweather Bold</vt:lpstr>
      <vt:lpstr>Merriweather Light</vt:lpstr>
      <vt:lpstr>Mongolian Baiti</vt:lpstr>
      <vt:lpstr>Montserrat ExtraBold</vt:lpstr>
      <vt:lpstr>Montserrat ExtraLight</vt:lpstr>
      <vt:lpstr>Open Sans</vt:lpstr>
      <vt:lpstr>Open Sans Light</vt:lpstr>
      <vt:lpstr>Roboto Black</vt:lpstr>
      <vt:lpstr>Roboto Light</vt:lpstr>
      <vt:lpstr>Times New Roman</vt:lpstr>
      <vt:lpstr>Yu Mincho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pyhoulmont</cp:lastModifiedBy>
  <cp:revision>2686</cp:revision>
  <dcterms:created xsi:type="dcterms:W3CDTF">2015-02-25T15:20:40Z</dcterms:created>
  <dcterms:modified xsi:type="dcterms:W3CDTF">2021-12-07T14:44:18Z</dcterms:modified>
</cp:coreProperties>
</file>