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67" r:id="rId3"/>
    <p:sldId id="300" r:id="rId4"/>
    <p:sldId id="263" r:id="rId5"/>
    <p:sldId id="264" r:id="rId6"/>
    <p:sldId id="271" r:id="rId7"/>
    <p:sldId id="272" r:id="rId8"/>
    <p:sldId id="269" r:id="rId9"/>
    <p:sldId id="274" r:id="rId10"/>
    <p:sldId id="275" r:id="rId11"/>
    <p:sldId id="268" r:id="rId12"/>
    <p:sldId id="282" r:id="rId13"/>
    <p:sldId id="270" r:id="rId14"/>
    <p:sldId id="276" r:id="rId15"/>
    <p:sldId id="280" r:id="rId16"/>
    <p:sldId id="303" r:id="rId17"/>
    <p:sldId id="265" r:id="rId18"/>
    <p:sldId id="278" r:id="rId19"/>
    <p:sldId id="279" r:id="rId20"/>
    <p:sldId id="285" r:id="rId21"/>
    <p:sldId id="286" r:id="rId22"/>
    <p:sldId id="284" r:id="rId23"/>
    <p:sldId id="266" r:id="rId24"/>
    <p:sldId id="287" r:id="rId25"/>
    <p:sldId id="288" r:id="rId26"/>
    <p:sldId id="289" r:id="rId27"/>
    <p:sldId id="290" r:id="rId28"/>
    <p:sldId id="261" r:id="rId29"/>
    <p:sldId id="293" r:id="rId30"/>
    <p:sldId id="291" r:id="rId31"/>
    <p:sldId id="294" r:id="rId32"/>
    <p:sldId id="292" r:id="rId33"/>
    <p:sldId id="298" r:id="rId34"/>
    <p:sldId id="259" r:id="rId35"/>
    <p:sldId id="296" r:id="rId36"/>
    <p:sldId id="297" r:id="rId37"/>
    <p:sldId id="281" r:id="rId38"/>
    <p:sldId id="299" r:id="rId39"/>
    <p:sldId id="301" r:id="rId4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D5FF00"/>
    <a:srgbClr val="44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88"/>
    <p:restoredTop sz="80603"/>
  </p:normalViewPr>
  <p:slideViewPr>
    <p:cSldViewPr snapToGrid="0" snapToObjects="1">
      <p:cViewPr>
        <p:scale>
          <a:sx n="146" d="100"/>
          <a:sy n="146" d="100"/>
        </p:scale>
        <p:origin x="34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69CCD5-9365-D74F-88F2-B2800AC60B62}" type="doc">
      <dgm:prSet loTypeId="urn:microsoft.com/office/officeart/2008/layout/BubblePicture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D9F39C7-4EA9-AE49-95F4-F212A186DF35}">
      <dgm:prSet phldrT="[Texte]" custT="1"/>
      <dgm:spPr/>
      <dgm:t>
        <a:bodyPr/>
        <a:lstStyle/>
        <a:p>
          <a:pPr algn="ctr"/>
          <a:r>
            <a:rPr lang="fr-FR" sz="3200" b="1" dirty="0"/>
            <a:t>SFP</a:t>
          </a:r>
        </a:p>
      </dgm:t>
    </dgm:pt>
    <dgm:pt modelId="{A6CABE56-18E5-B145-AAA0-3B277A69D4E8}" type="parTrans" cxnId="{2F322081-42AF-3446-A7B4-76B23D0412AA}">
      <dgm:prSet/>
      <dgm:spPr/>
      <dgm:t>
        <a:bodyPr/>
        <a:lstStyle/>
        <a:p>
          <a:endParaRPr lang="fr-FR"/>
        </a:p>
      </dgm:t>
    </dgm:pt>
    <dgm:pt modelId="{B53FF9EF-4E06-374D-AE98-A1490CB967D6}" type="sibTrans" cxnId="{2F322081-42AF-3446-A7B4-76B23D0412AA}">
      <dgm:prSet/>
      <dgm:spPr/>
      <dgm:t>
        <a:bodyPr/>
        <a:lstStyle/>
        <a:p>
          <a:endParaRPr lang="fr-FR"/>
        </a:p>
      </dgm:t>
    </dgm:pt>
    <dgm:pt modelId="{D5F4D643-E308-6940-BDC7-B5130FFAE6B1}">
      <dgm:prSet phldrT="[Texte]" custT="1"/>
      <dgm:spPr/>
      <dgm:t>
        <a:bodyPr/>
        <a:lstStyle/>
        <a:p>
          <a:pPr algn="ctr"/>
          <a:r>
            <a:rPr lang="fr-FR" sz="1800" b="1" dirty="0"/>
            <a:t>↑angle Q dyn</a:t>
          </a:r>
        </a:p>
      </dgm:t>
    </dgm:pt>
    <dgm:pt modelId="{456339DC-F6BE-4A48-B813-FC2DC9B0FA48}" type="parTrans" cxnId="{287AF681-0BDF-804A-BBDA-3BAFA0296CC6}">
      <dgm:prSet/>
      <dgm:spPr/>
      <dgm:t>
        <a:bodyPr/>
        <a:lstStyle/>
        <a:p>
          <a:endParaRPr lang="fr-FR"/>
        </a:p>
      </dgm:t>
    </dgm:pt>
    <dgm:pt modelId="{E045369E-1C98-794C-BA0F-9A5E644F65A0}" type="sibTrans" cxnId="{287AF681-0BDF-804A-BBDA-3BAFA0296CC6}">
      <dgm:prSet/>
      <dgm:spPr/>
      <dgm:t>
        <a:bodyPr/>
        <a:lstStyle/>
        <a:p>
          <a:endParaRPr lang="fr-FR"/>
        </a:p>
      </dgm:t>
    </dgm:pt>
    <dgm:pt modelId="{FA32A741-CA38-1A43-8736-9399FB59E915}">
      <dgm:prSet phldrT="[Texte]" custT="1"/>
      <dgm:spPr/>
      <dgm:t>
        <a:bodyPr/>
        <a:lstStyle/>
        <a:p>
          <a:pPr algn="ctr"/>
          <a:r>
            <a:rPr lang="fr-FR" sz="1600" b="1" dirty="0"/>
            <a:t>Tr. </a:t>
          </a:r>
        </a:p>
        <a:p>
          <a:pPr algn="ctr"/>
          <a:r>
            <a:rPr lang="fr-FR" sz="1600" b="1" dirty="0"/>
            <a:t>engagement</a:t>
          </a:r>
          <a:endParaRPr lang="fr-FR" sz="1200" b="1" dirty="0"/>
        </a:p>
      </dgm:t>
    </dgm:pt>
    <dgm:pt modelId="{0C944888-C71D-D346-8294-BB9758D4672A}" type="parTrans" cxnId="{7AA395E3-C5CF-0D41-B776-B76DFC4059D1}">
      <dgm:prSet/>
      <dgm:spPr/>
      <dgm:t>
        <a:bodyPr/>
        <a:lstStyle/>
        <a:p>
          <a:endParaRPr lang="fr-FR"/>
        </a:p>
      </dgm:t>
    </dgm:pt>
    <dgm:pt modelId="{B0D044D9-F4D2-1A4D-9B5F-66F3A14DF5C5}" type="sibTrans" cxnId="{7AA395E3-C5CF-0D41-B776-B76DFC4059D1}">
      <dgm:prSet/>
      <dgm:spPr/>
      <dgm:t>
        <a:bodyPr/>
        <a:lstStyle/>
        <a:p>
          <a:endParaRPr lang="fr-FR"/>
        </a:p>
      </dgm:t>
    </dgm:pt>
    <dgm:pt modelId="{86EC3B9D-1852-EC46-B199-B8FE6514601E}">
      <dgm:prSet custT="1"/>
      <dgm:spPr/>
      <dgm:t>
        <a:bodyPr/>
        <a:lstStyle/>
        <a:p>
          <a:pPr algn="ctr"/>
          <a:r>
            <a:rPr lang="fr-FR" sz="1100" b="1" dirty="0"/>
            <a:t>Surcharge mécanique</a:t>
          </a:r>
        </a:p>
      </dgm:t>
    </dgm:pt>
    <dgm:pt modelId="{60C738E3-9518-9C46-885F-2D54814CD267}" type="parTrans" cxnId="{6D60AB11-FA34-CF4E-9936-76EE1D05D7AB}">
      <dgm:prSet/>
      <dgm:spPr/>
      <dgm:t>
        <a:bodyPr/>
        <a:lstStyle/>
        <a:p>
          <a:endParaRPr lang="fr-FR"/>
        </a:p>
      </dgm:t>
    </dgm:pt>
    <dgm:pt modelId="{12A317D0-0F1D-CD41-99BE-951F70FD145B}" type="sibTrans" cxnId="{6D60AB11-FA34-CF4E-9936-76EE1D05D7AB}">
      <dgm:prSet/>
      <dgm:spPr/>
      <dgm:t>
        <a:bodyPr/>
        <a:lstStyle/>
        <a:p>
          <a:endParaRPr lang="fr-FR"/>
        </a:p>
      </dgm:t>
    </dgm:pt>
    <dgm:pt modelId="{71DA378D-6895-4043-BC56-FF65C34949E1}" type="pres">
      <dgm:prSet presAssocID="{6569CCD5-9365-D74F-88F2-B2800AC60B62}" presName="Name0" presStyleCnt="0">
        <dgm:presLayoutVars>
          <dgm:chMax val="8"/>
          <dgm:chPref val="8"/>
          <dgm:dir/>
        </dgm:presLayoutVars>
      </dgm:prSet>
      <dgm:spPr/>
    </dgm:pt>
    <dgm:pt modelId="{8C13424D-C9D7-E14A-86DB-2F25DD40A13B}" type="pres">
      <dgm:prSet presAssocID="{3D9F39C7-4EA9-AE49-95F4-F212A186DF35}" presName="parent_text_1" presStyleLbl="revTx" presStyleIdx="0" presStyleCnt="4" custAng="10800000" custFlipVert="1" custFlipHor="1" custScaleX="24603" custScaleY="53034" custLinFactY="40977" custLinFactNeighborX="42193" custLinFactNeighborY="100000">
        <dgm:presLayoutVars>
          <dgm:chMax val="0"/>
          <dgm:chPref val="0"/>
          <dgm:bulletEnabled val="1"/>
        </dgm:presLayoutVars>
      </dgm:prSet>
      <dgm:spPr/>
    </dgm:pt>
    <dgm:pt modelId="{DB4926EF-58EA-8341-94C2-D3CBEFC6503A}" type="pres">
      <dgm:prSet presAssocID="{3D9F39C7-4EA9-AE49-95F4-F212A186DF35}" presName="image_accent_1" presStyleCnt="0"/>
      <dgm:spPr/>
    </dgm:pt>
    <dgm:pt modelId="{62F9EE53-4E17-2C4C-9666-D41FE877A6C7}" type="pres">
      <dgm:prSet presAssocID="{3D9F39C7-4EA9-AE49-95F4-F212A186DF35}" presName="imageAccentRepeatNode" presStyleLbl="alignNode1" presStyleIdx="0" presStyleCnt="8" custLinFactNeighborX="-11452" custLinFactNeighborY="-9618"/>
      <dgm:spPr/>
    </dgm:pt>
    <dgm:pt modelId="{D948CDB8-44ED-7546-B477-3DC6BF519D12}" type="pres">
      <dgm:prSet presAssocID="{3D9F39C7-4EA9-AE49-95F4-F212A186DF35}" presName="accent_1" presStyleLbl="alignNode1" presStyleIdx="1" presStyleCnt="8" custLinFactX="176929" custLinFactY="136921" custLinFactNeighborX="200000" custLinFactNeighborY="200000"/>
      <dgm:spPr/>
    </dgm:pt>
    <dgm:pt modelId="{026307D7-BB38-F44A-90F4-BFB29024D3A5}" type="pres">
      <dgm:prSet presAssocID="{B53FF9EF-4E06-374D-AE98-A1490CB967D6}" presName="image_1" presStyleCnt="0"/>
      <dgm:spPr/>
    </dgm:pt>
    <dgm:pt modelId="{0EC38466-4165-F641-8F7C-1FD7DE2C1125}" type="pres">
      <dgm:prSet presAssocID="{B53FF9EF-4E06-374D-AE98-A1490CB967D6}" presName="imageRepeatNode" presStyleLbl="fgImgPlace1" presStyleIdx="0" presStyleCnt="4" custLinFactNeighborX="-12402" custLinFactNeighborY="-10419"/>
      <dgm:spPr/>
    </dgm:pt>
    <dgm:pt modelId="{69821194-1443-694B-80D3-8DDC57B37655}" type="pres">
      <dgm:prSet presAssocID="{D5F4D643-E308-6940-BDC7-B5130FFAE6B1}" presName="parent_text_2" presStyleLbl="revTx" presStyleIdx="1" presStyleCnt="4" custScaleX="37035" custScaleY="69660" custLinFactNeighborX="-74594" custLinFactNeighborY="7538">
        <dgm:presLayoutVars>
          <dgm:chMax val="0"/>
          <dgm:chPref val="0"/>
          <dgm:bulletEnabled val="1"/>
        </dgm:presLayoutVars>
      </dgm:prSet>
      <dgm:spPr/>
    </dgm:pt>
    <dgm:pt modelId="{B4D0B6DC-D64B-0040-8DE6-6D83947C3C17}" type="pres">
      <dgm:prSet presAssocID="{D5F4D643-E308-6940-BDC7-B5130FFAE6B1}" presName="image_accent_2" presStyleCnt="0"/>
      <dgm:spPr/>
    </dgm:pt>
    <dgm:pt modelId="{A5E08136-397F-F44D-95C0-70F5B53977D9}" type="pres">
      <dgm:prSet presAssocID="{D5F4D643-E308-6940-BDC7-B5130FFAE6B1}" presName="imageAccentRepeatNode" presStyleLbl="alignNode1" presStyleIdx="2" presStyleCnt="8" custScaleX="116604" custScaleY="112226"/>
      <dgm:spPr/>
    </dgm:pt>
    <dgm:pt modelId="{CE62F645-E106-F847-8D72-E357C3E1F8B3}" type="pres">
      <dgm:prSet presAssocID="{E045369E-1C98-794C-BA0F-9A5E644F65A0}" presName="image_2" presStyleCnt="0"/>
      <dgm:spPr/>
    </dgm:pt>
    <dgm:pt modelId="{054CCA18-BB9F-0543-A18D-0055EF2570A6}" type="pres">
      <dgm:prSet presAssocID="{E045369E-1C98-794C-BA0F-9A5E644F65A0}" presName="imageRepeatNode" presStyleLbl="fgImgPlace1" presStyleIdx="1" presStyleCnt="4" custScaleX="116604" custScaleY="112226"/>
      <dgm:spPr/>
    </dgm:pt>
    <dgm:pt modelId="{2C0CECB2-EC05-DD43-B1D0-EC3C380F6048}" type="pres">
      <dgm:prSet presAssocID="{86EC3B9D-1852-EC46-B199-B8FE6514601E}" presName="image_accent_3" presStyleCnt="0"/>
      <dgm:spPr/>
    </dgm:pt>
    <dgm:pt modelId="{A5353391-5921-F64E-8598-43BD015BDB39}" type="pres">
      <dgm:prSet presAssocID="{86EC3B9D-1852-EC46-B199-B8FE6514601E}" presName="imageAccentRepeatNode" presStyleLbl="alignNode1" presStyleIdx="3" presStyleCnt="8"/>
      <dgm:spPr/>
    </dgm:pt>
    <dgm:pt modelId="{05DF2E50-84B2-6843-A0DA-7F7E1F4DEA0F}" type="pres">
      <dgm:prSet presAssocID="{86EC3B9D-1852-EC46-B199-B8FE6514601E}" presName="parent_text_3" presStyleLbl="revTx" presStyleIdx="2" presStyleCnt="4" custScaleX="23235" custScaleY="18832" custLinFactX="-13112" custLinFactNeighborX="-100000" custLinFactNeighborY="-77859">
        <dgm:presLayoutVars>
          <dgm:chMax val="0"/>
          <dgm:chPref val="0"/>
          <dgm:bulletEnabled val="1"/>
        </dgm:presLayoutVars>
      </dgm:prSet>
      <dgm:spPr/>
    </dgm:pt>
    <dgm:pt modelId="{39CC9540-AE81-7643-9F74-4D19B4325A8C}" type="pres">
      <dgm:prSet presAssocID="{86EC3B9D-1852-EC46-B199-B8FE6514601E}" presName="accent_2" presStyleLbl="alignNode1" presStyleIdx="4" presStyleCnt="8" custLinFactX="100000" custLinFactY="300000" custLinFactNeighborX="151040" custLinFactNeighborY="337345"/>
      <dgm:spPr/>
    </dgm:pt>
    <dgm:pt modelId="{1CE28721-47F7-4145-92A9-2184402AA235}" type="pres">
      <dgm:prSet presAssocID="{86EC3B9D-1852-EC46-B199-B8FE6514601E}" presName="accent_3" presStyleLbl="alignNode1" presStyleIdx="5" presStyleCnt="8"/>
      <dgm:spPr/>
    </dgm:pt>
    <dgm:pt modelId="{9B5116B8-11FD-B349-B2E9-DD95E337651F}" type="pres">
      <dgm:prSet presAssocID="{12A317D0-0F1D-CD41-99BE-951F70FD145B}" presName="image_3" presStyleCnt="0"/>
      <dgm:spPr/>
    </dgm:pt>
    <dgm:pt modelId="{16C348A8-4C94-0F4B-A65E-BFFEF060AF21}" type="pres">
      <dgm:prSet presAssocID="{12A317D0-0F1D-CD41-99BE-951F70FD145B}" presName="imageRepeatNode" presStyleLbl="fgImgPlace1" presStyleIdx="2" presStyleCnt="4"/>
      <dgm:spPr/>
    </dgm:pt>
    <dgm:pt modelId="{ECF2D125-A626-7246-9436-102E77E4510A}" type="pres">
      <dgm:prSet presAssocID="{FA32A741-CA38-1A43-8736-9399FB59E915}" presName="image_accent_4" presStyleCnt="0"/>
      <dgm:spPr/>
    </dgm:pt>
    <dgm:pt modelId="{FF674668-3A4D-914B-AC84-A6485CE0C97A}" type="pres">
      <dgm:prSet presAssocID="{FA32A741-CA38-1A43-8736-9399FB59E915}" presName="imageAccentRepeatNode" presStyleLbl="alignNode1" presStyleIdx="6" presStyleCnt="8" custLinFactNeighborX="-98383" custLinFactNeighborY="50651"/>
      <dgm:spPr/>
    </dgm:pt>
    <dgm:pt modelId="{BEA53328-CF3A-874D-9E03-F46A51F72FF6}" type="pres">
      <dgm:prSet presAssocID="{FA32A741-CA38-1A43-8736-9399FB59E915}" presName="parent_text_4" presStyleLbl="revTx" presStyleIdx="3" presStyleCnt="4" custScaleX="49818" custScaleY="79689" custLinFactY="58127" custLinFactNeighborX="-70516" custLinFactNeighborY="100000">
        <dgm:presLayoutVars>
          <dgm:chMax val="0"/>
          <dgm:chPref val="0"/>
          <dgm:bulletEnabled val="1"/>
        </dgm:presLayoutVars>
      </dgm:prSet>
      <dgm:spPr/>
    </dgm:pt>
    <dgm:pt modelId="{06D10755-B5F0-8B45-B68F-777AFB2EF746}" type="pres">
      <dgm:prSet presAssocID="{FA32A741-CA38-1A43-8736-9399FB59E915}" presName="accent_4" presStyleLbl="alignNode1" presStyleIdx="7" presStyleCnt="8"/>
      <dgm:spPr/>
    </dgm:pt>
    <dgm:pt modelId="{21C1B0A1-22FE-4740-BA0A-A5D928C07731}" type="pres">
      <dgm:prSet presAssocID="{B0D044D9-F4D2-1A4D-9B5F-66F3A14DF5C5}" presName="image_4" presStyleCnt="0"/>
      <dgm:spPr/>
    </dgm:pt>
    <dgm:pt modelId="{A84DCF2C-000F-EF42-A9A7-81BBA3390B5A}" type="pres">
      <dgm:prSet presAssocID="{B0D044D9-F4D2-1A4D-9B5F-66F3A14DF5C5}" presName="imageRepeatNode" presStyleLbl="fgImgPlace1" presStyleIdx="3" presStyleCnt="4" custLinFactX="-12091" custLinFactNeighborX="-100000" custLinFactNeighborY="58236"/>
      <dgm:spPr/>
    </dgm:pt>
  </dgm:ptLst>
  <dgm:cxnLst>
    <dgm:cxn modelId="{6D60AB11-FA34-CF4E-9936-76EE1D05D7AB}" srcId="{6569CCD5-9365-D74F-88F2-B2800AC60B62}" destId="{86EC3B9D-1852-EC46-B199-B8FE6514601E}" srcOrd="2" destOrd="0" parTransId="{60C738E3-9518-9C46-885F-2D54814CD267}" sibTransId="{12A317D0-0F1D-CD41-99BE-951F70FD145B}"/>
    <dgm:cxn modelId="{A0939D31-1AF2-164F-B4E8-4D220DD229CE}" type="presOf" srcId="{86EC3B9D-1852-EC46-B199-B8FE6514601E}" destId="{05DF2E50-84B2-6843-A0DA-7F7E1F4DEA0F}" srcOrd="0" destOrd="0" presId="urn:microsoft.com/office/officeart/2008/layout/BubblePictureList"/>
    <dgm:cxn modelId="{0B5CAD33-14B7-4E41-9EBA-CC4F755BCAA3}" type="presOf" srcId="{B53FF9EF-4E06-374D-AE98-A1490CB967D6}" destId="{0EC38466-4165-F641-8F7C-1FD7DE2C1125}" srcOrd="0" destOrd="0" presId="urn:microsoft.com/office/officeart/2008/layout/BubblePictureList"/>
    <dgm:cxn modelId="{272B0A65-9CD5-E94D-A4C1-DC0D523E39B5}" type="presOf" srcId="{B0D044D9-F4D2-1A4D-9B5F-66F3A14DF5C5}" destId="{A84DCF2C-000F-EF42-A9A7-81BBA3390B5A}" srcOrd="0" destOrd="0" presId="urn:microsoft.com/office/officeart/2008/layout/BubblePictureList"/>
    <dgm:cxn modelId="{7355DC7A-5356-E64F-9A15-03CFB175EF7E}" type="presOf" srcId="{D5F4D643-E308-6940-BDC7-B5130FFAE6B1}" destId="{69821194-1443-694B-80D3-8DDC57B37655}" srcOrd="0" destOrd="0" presId="urn:microsoft.com/office/officeart/2008/layout/BubblePictureList"/>
    <dgm:cxn modelId="{2F322081-42AF-3446-A7B4-76B23D0412AA}" srcId="{6569CCD5-9365-D74F-88F2-B2800AC60B62}" destId="{3D9F39C7-4EA9-AE49-95F4-F212A186DF35}" srcOrd="0" destOrd="0" parTransId="{A6CABE56-18E5-B145-AAA0-3B277A69D4E8}" sibTransId="{B53FF9EF-4E06-374D-AE98-A1490CB967D6}"/>
    <dgm:cxn modelId="{287AF681-0BDF-804A-BBDA-3BAFA0296CC6}" srcId="{6569CCD5-9365-D74F-88F2-B2800AC60B62}" destId="{D5F4D643-E308-6940-BDC7-B5130FFAE6B1}" srcOrd="1" destOrd="0" parTransId="{456339DC-F6BE-4A48-B813-FC2DC9B0FA48}" sibTransId="{E045369E-1C98-794C-BA0F-9A5E644F65A0}"/>
    <dgm:cxn modelId="{39FBCA97-A435-254B-8BEB-496C9AFC54F9}" type="presOf" srcId="{3D9F39C7-4EA9-AE49-95F4-F212A186DF35}" destId="{8C13424D-C9D7-E14A-86DB-2F25DD40A13B}" srcOrd="0" destOrd="0" presId="urn:microsoft.com/office/officeart/2008/layout/BubblePictureList"/>
    <dgm:cxn modelId="{3DC87B98-89AB-254B-91BB-9AADA3E55463}" type="presOf" srcId="{12A317D0-0F1D-CD41-99BE-951F70FD145B}" destId="{16C348A8-4C94-0F4B-A65E-BFFEF060AF21}" srcOrd="0" destOrd="0" presId="urn:microsoft.com/office/officeart/2008/layout/BubblePictureList"/>
    <dgm:cxn modelId="{D734FAD2-995E-7249-A260-CA0B8168807A}" type="presOf" srcId="{6569CCD5-9365-D74F-88F2-B2800AC60B62}" destId="{71DA378D-6895-4043-BC56-FF65C34949E1}" srcOrd="0" destOrd="0" presId="urn:microsoft.com/office/officeart/2008/layout/BubblePictureList"/>
    <dgm:cxn modelId="{FEAF35DA-6524-C541-888F-F05C55FC6363}" type="presOf" srcId="{E045369E-1C98-794C-BA0F-9A5E644F65A0}" destId="{054CCA18-BB9F-0543-A18D-0055EF2570A6}" srcOrd="0" destOrd="0" presId="urn:microsoft.com/office/officeart/2008/layout/BubblePictureList"/>
    <dgm:cxn modelId="{7AA395E3-C5CF-0D41-B776-B76DFC4059D1}" srcId="{6569CCD5-9365-D74F-88F2-B2800AC60B62}" destId="{FA32A741-CA38-1A43-8736-9399FB59E915}" srcOrd="3" destOrd="0" parTransId="{0C944888-C71D-D346-8294-BB9758D4672A}" sibTransId="{B0D044D9-F4D2-1A4D-9B5F-66F3A14DF5C5}"/>
    <dgm:cxn modelId="{ED18F8FE-A17C-9F4B-A109-62B7266EE40E}" type="presOf" srcId="{FA32A741-CA38-1A43-8736-9399FB59E915}" destId="{BEA53328-CF3A-874D-9E03-F46A51F72FF6}" srcOrd="0" destOrd="0" presId="urn:microsoft.com/office/officeart/2008/layout/BubblePictureList"/>
    <dgm:cxn modelId="{C24FC31B-63EE-7141-B256-CFFEE2A405B8}" type="presParOf" srcId="{71DA378D-6895-4043-BC56-FF65C34949E1}" destId="{8C13424D-C9D7-E14A-86DB-2F25DD40A13B}" srcOrd="0" destOrd="0" presId="urn:microsoft.com/office/officeart/2008/layout/BubblePictureList"/>
    <dgm:cxn modelId="{4049ECEF-154E-5C45-8E5A-027B954FC4DA}" type="presParOf" srcId="{71DA378D-6895-4043-BC56-FF65C34949E1}" destId="{DB4926EF-58EA-8341-94C2-D3CBEFC6503A}" srcOrd="1" destOrd="0" presId="urn:microsoft.com/office/officeart/2008/layout/BubblePictureList"/>
    <dgm:cxn modelId="{C155C475-566A-5C43-9C61-E596957C4A36}" type="presParOf" srcId="{DB4926EF-58EA-8341-94C2-D3CBEFC6503A}" destId="{62F9EE53-4E17-2C4C-9666-D41FE877A6C7}" srcOrd="0" destOrd="0" presId="urn:microsoft.com/office/officeart/2008/layout/BubblePictureList"/>
    <dgm:cxn modelId="{C5339152-6F01-F148-94A1-A36DE4B87027}" type="presParOf" srcId="{71DA378D-6895-4043-BC56-FF65C34949E1}" destId="{D948CDB8-44ED-7546-B477-3DC6BF519D12}" srcOrd="2" destOrd="0" presId="urn:microsoft.com/office/officeart/2008/layout/BubblePictureList"/>
    <dgm:cxn modelId="{A93BF250-71B6-8346-A2AB-55EE7C42BB6A}" type="presParOf" srcId="{71DA378D-6895-4043-BC56-FF65C34949E1}" destId="{026307D7-BB38-F44A-90F4-BFB29024D3A5}" srcOrd="3" destOrd="0" presId="urn:microsoft.com/office/officeart/2008/layout/BubblePictureList"/>
    <dgm:cxn modelId="{D4FA4065-904F-0D41-A63D-2C44C24EDC8D}" type="presParOf" srcId="{026307D7-BB38-F44A-90F4-BFB29024D3A5}" destId="{0EC38466-4165-F641-8F7C-1FD7DE2C1125}" srcOrd="0" destOrd="0" presId="urn:microsoft.com/office/officeart/2008/layout/BubblePictureList"/>
    <dgm:cxn modelId="{504A7E7D-D71F-5240-B0AA-ACEB23F2238F}" type="presParOf" srcId="{71DA378D-6895-4043-BC56-FF65C34949E1}" destId="{69821194-1443-694B-80D3-8DDC57B37655}" srcOrd="4" destOrd="0" presId="urn:microsoft.com/office/officeart/2008/layout/BubblePictureList"/>
    <dgm:cxn modelId="{53ED3D28-B015-FF43-9726-FAB45311D767}" type="presParOf" srcId="{71DA378D-6895-4043-BC56-FF65C34949E1}" destId="{B4D0B6DC-D64B-0040-8DE6-6D83947C3C17}" srcOrd="5" destOrd="0" presId="urn:microsoft.com/office/officeart/2008/layout/BubblePictureList"/>
    <dgm:cxn modelId="{AF74F3A3-4C7F-304B-83C9-67F6F5A759E1}" type="presParOf" srcId="{B4D0B6DC-D64B-0040-8DE6-6D83947C3C17}" destId="{A5E08136-397F-F44D-95C0-70F5B53977D9}" srcOrd="0" destOrd="0" presId="urn:microsoft.com/office/officeart/2008/layout/BubblePictureList"/>
    <dgm:cxn modelId="{38439F94-38CA-EA46-8230-1934E9E3DD4B}" type="presParOf" srcId="{71DA378D-6895-4043-BC56-FF65C34949E1}" destId="{CE62F645-E106-F847-8D72-E357C3E1F8B3}" srcOrd="6" destOrd="0" presId="urn:microsoft.com/office/officeart/2008/layout/BubblePictureList"/>
    <dgm:cxn modelId="{9E54413F-C298-EF48-838E-3D7E6E6B690C}" type="presParOf" srcId="{CE62F645-E106-F847-8D72-E357C3E1F8B3}" destId="{054CCA18-BB9F-0543-A18D-0055EF2570A6}" srcOrd="0" destOrd="0" presId="urn:microsoft.com/office/officeart/2008/layout/BubblePictureList"/>
    <dgm:cxn modelId="{A76873E1-B069-4645-BD21-390E37E05439}" type="presParOf" srcId="{71DA378D-6895-4043-BC56-FF65C34949E1}" destId="{2C0CECB2-EC05-DD43-B1D0-EC3C380F6048}" srcOrd="7" destOrd="0" presId="urn:microsoft.com/office/officeart/2008/layout/BubblePictureList"/>
    <dgm:cxn modelId="{F9275E62-ED44-4A47-8E60-D1832312E3A6}" type="presParOf" srcId="{2C0CECB2-EC05-DD43-B1D0-EC3C380F6048}" destId="{A5353391-5921-F64E-8598-43BD015BDB39}" srcOrd="0" destOrd="0" presId="urn:microsoft.com/office/officeart/2008/layout/BubblePictureList"/>
    <dgm:cxn modelId="{BAF27907-E4A1-D247-9C1A-9EBB648FB509}" type="presParOf" srcId="{71DA378D-6895-4043-BC56-FF65C34949E1}" destId="{05DF2E50-84B2-6843-A0DA-7F7E1F4DEA0F}" srcOrd="8" destOrd="0" presId="urn:microsoft.com/office/officeart/2008/layout/BubblePictureList"/>
    <dgm:cxn modelId="{ED51D94F-D636-F249-AF0C-679F6497579B}" type="presParOf" srcId="{71DA378D-6895-4043-BC56-FF65C34949E1}" destId="{39CC9540-AE81-7643-9F74-4D19B4325A8C}" srcOrd="9" destOrd="0" presId="urn:microsoft.com/office/officeart/2008/layout/BubblePictureList"/>
    <dgm:cxn modelId="{90205B83-7E65-7747-A637-CB2CB96A64FB}" type="presParOf" srcId="{71DA378D-6895-4043-BC56-FF65C34949E1}" destId="{1CE28721-47F7-4145-92A9-2184402AA235}" srcOrd="10" destOrd="0" presId="urn:microsoft.com/office/officeart/2008/layout/BubblePictureList"/>
    <dgm:cxn modelId="{E01D40F8-6CC4-D442-8168-BA4EE65B439A}" type="presParOf" srcId="{71DA378D-6895-4043-BC56-FF65C34949E1}" destId="{9B5116B8-11FD-B349-B2E9-DD95E337651F}" srcOrd="11" destOrd="0" presId="urn:microsoft.com/office/officeart/2008/layout/BubblePictureList"/>
    <dgm:cxn modelId="{AFE6C892-DC12-8F4D-8A8B-6B90FF658A3A}" type="presParOf" srcId="{9B5116B8-11FD-B349-B2E9-DD95E337651F}" destId="{16C348A8-4C94-0F4B-A65E-BFFEF060AF21}" srcOrd="0" destOrd="0" presId="urn:microsoft.com/office/officeart/2008/layout/BubblePictureList"/>
    <dgm:cxn modelId="{3855D96B-6BA2-FA45-8AC2-5E2101DE460B}" type="presParOf" srcId="{71DA378D-6895-4043-BC56-FF65C34949E1}" destId="{ECF2D125-A626-7246-9436-102E77E4510A}" srcOrd="12" destOrd="0" presId="urn:microsoft.com/office/officeart/2008/layout/BubblePictureList"/>
    <dgm:cxn modelId="{CEAC8E30-8A4F-0741-8884-897FE79A3383}" type="presParOf" srcId="{ECF2D125-A626-7246-9436-102E77E4510A}" destId="{FF674668-3A4D-914B-AC84-A6485CE0C97A}" srcOrd="0" destOrd="0" presId="urn:microsoft.com/office/officeart/2008/layout/BubblePictureList"/>
    <dgm:cxn modelId="{41090FCE-5762-384B-AF93-FABBA4B8FF99}" type="presParOf" srcId="{71DA378D-6895-4043-BC56-FF65C34949E1}" destId="{BEA53328-CF3A-874D-9E03-F46A51F72FF6}" srcOrd="13" destOrd="0" presId="urn:microsoft.com/office/officeart/2008/layout/BubblePictureList"/>
    <dgm:cxn modelId="{50D8CEC6-8910-4A49-AAB1-F331831649FC}" type="presParOf" srcId="{71DA378D-6895-4043-BC56-FF65C34949E1}" destId="{06D10755-B5F0-8B45-B68F-777AFB2EF746}" srcOrd="14" destOrd="0" presId="urn:microsoft.com/office/officeart/2008/layout/BubblePictureList"/>
    <dgm:cxn modelId="{CB1E10F2-4542-F042-9A8E-51DC381613A6}" type="presParOf" srcId="{71DA378D-6895-4043-BC56-FF65C34949E1}" destId="{21C1B0A1-22FE-4740-BA0A-A5D928C07731}" srcOrd="15" destOrd="0" presId="urn:microsoft.com/office/officeart/2008/layout/BubblePictureList"/>
    <dgm:cxn modelId="{E4240AB6-3BCA-EA41-873D-A4F6005FF609}" type="presParOf" srcId="{21C1B0A1-22FE-4740-BA0A-A5D928C07731}" destId="{A84DCF2C-000F-EF42-A9A7-81BBA3390B5A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7F4C3B-DC8A-E44A-9F0A-8C4B1D181DF9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090A829-B7F6-CE43-ADF2-E7B87B7A50E9}">
      <dgm:prSet phldrT="[Texte]"/>
      <dgm:spPr/>
      <dgm:t>
        <a:bodyPr/>
        <a:lstStyle/>
        <a:p>
          <a:r>
            <a:rPr lang="fr-FR" dirty="0"/>
            <a:t>SFP</a:t>
          </a:r>
        </a:p>
      </dgm:t>
    </dgm:pt>
    <dgm:pt modelId="{84D9E2A8-B6D2-604E-BDD6-663B482FB5E9}" type="parTrans" cxnId="{AF7383CF-3D9B-0345-86CD-79AAA769789E}">
      <dgm:prSet/>
      <dgm:spPr/>
      <dgm:t>
        <a:bodyPr/>
        <a:lstStyle/>
        <a:p>
          <a:endParaRPr lang="fr-FR"/>
        </a:p>
      </dgm:t>
    </dgm:pt>
    <dgm:pt modelId="{5F756A7F-06D5-EB44-A20E-B5D04826A89B}" type="sibTrans" cxnId="{AF7383CF-3D9B-0345-86CD-79AAA769789E}">
      <dgm:prSet/>
      <dgm:spPr/>
      <dgm:t>
        <a:bodyPr/>
        <a:lstStyle/>
        <a:p>
          <a:endParaRPr lang="fr-FR"/>
        </a:p>
      </dgm:t>
    </dgm:pt>
    <dgm:pt modelId="{D6CECA16-AE49-7044-B321-C621B3B95D10}">
      <dgm:prSet phldrT="[Texte]" custT="1"/>
      <dgm:spPr/>
      <dgm:t>
        <a:bodyPr/>
        <a:lstStyle/>
        <a:p>
          <a:r>
            <a:rPr lang="fr-FR" sz="2400" b="1" dirty="0"/>
            <a:t>Primaire</a:t>
          </a:r>
          <a:endParaRPr lang="fr-FR" sz="1900" b="1" dirty="0"/>
        </a:p>
      </dgm:t>
    </dgm:pt>
    <dgm:pt modelId="{AFCEFD1D-D8BE-2B4F-B8A5-18730DA7F339}" type="parTrans" cxnId="{0C206437-ACDB-6441-BBD1-CC47900D0B7B}">
      <dgm:prSet/>
      <dgm:spPr/>
      <dgm:t>
        <a:bodyPr/>
        <a:lstStyle/>
        <a:p>
          <a:endParaRPr lang="fr-FR"/>
        </a:p>
      </dgm:t>
    </dgm:pt>
    <dgm:pt modelId="{FD12E3DC-6ECB-C94F-A6EF-4F757BEF3621}" type="sibTrans" cxnId="{0C206437-ACDB-6441-BBD1-CC47900D0B7B}">
      <dgm:prSet/>
      <dgm:spPr/>
      <dgm:t>
        <a:bodyPr/>
        <a:lstStyle/>
        <a:p>
          <a:endParaRPr lang="fr-FR"/>
        </a:p>
      </dgm:t>
    </dgm:pt>
    <dgm:pt modelId="{6F10A3BF-CE0F-ED41-B52B-31C7EA61229B}">
      <dgm:prSet phldrT="[Texte]" custT="1"/>
      <dgm:spPr/>
      <dgm:t>
        <a:bodyPr/>
        <a:lstStyle/>
        <a:p>
          <a:r>
            <a:rPr lang="fr-FR" sz="2400" b="1" dirty="0"/>
            <a:t>Secondaire</a:t>
          </a:r>
          <a:endParaRPr lang="fr-FR" sz="1900" b="1" dirty="0"/>
        </a:p>
      </dgm:t>
    </dgm:pt>
    <dgm:pt modelId="{C880BDA6-4D0B-5F4F-937D-4F97982A4110}" type="parTrans" cxnId="{4CD03888-0D01-7A41-B12A-007E1F194B21}">
      <dgm:prSet/>
      <dgm:spPr/>
      <dgm:t>
        <a:bodyPr/>
        <a:lstStyle/>
        <a:p>
          <a:endParaRPr lang="fr-FR"/>
        </a:p>
      </dgm:t>
    </dgm:pt>
    <dgm:pt modelId="{A5804055-CE91-C34C-9A2F-D1A81CF3B51B}" type="sibTrans" cxnId="{4CD03888-0D01-7A41-B12A-007E1F194B21}">
      <dgm:prSet/>
      <dgm:spPr/>
      <dgm:t>
        <a:bodyPr/>
        <a:lstStyle/>
        <a:p>
          <a:endParaRPr lang="fr-FR"/>
        </a:p>
      </dgm:t>
    </dgm:pt>
    <dgm:pt modelId="{83907666-A072-5B44-A25C-1E78BE47359B}">
      <dgm:prSet/>
      <dgm:spPr/>
      <dgm:t>
        <a:bodyPr/>
        <a:lstStyle/>
        <a:p>
          <a:r>
            <a:rPr lang="fr-FR" dirty="0"/>
            <a:t>Traumatique</a:t>
          </a:r>
        </a:p>
      </dgm:t>
    </dgm:pt>
    <dgm:pt modelId="{458D8142-84BE-2449-93B2-361EF51B364A}" type="parTrans" cxnId="{AF948499-915D-A64A-8B42-4D7329883CA3}">
      <dgm:prSet/>
      <dgm:spPr/>
      <dgm:t>
        <a:bodyPr/>
        <a:lstStyle/>
        <a:p>
          <a:endParaRPr lang="fr-FR"/>
        </a:p>
      </dgm:t>
    </dgm:pt>
    <dgm:pt modelId="{51789ED4-984B-F94C-BA3D-E4A4B28D44B5}" type="sibTrans" cxnId="{AF948499-915D-A64A-8B42-4D7329883CA3}">
      <dgm:prSet/>
      <dgm:spPr/>
      <dgm:t>
        <a:bodyPr/>
        <a:lstStyle/>
        <a:p>
          <a:endParaRPr lang="fr-FR"/>
        </a:p>
      </dgm:t>
    </dgm:pt>
    <dgm:pt modelId="{42171493-3EAB-A645-AC01-2F3822205907}">
      <dgm:prSet/>
      <dgm:spPr/>
      <dgm:t>
        <a:bodyPr/>
        <a:lstStyle/>
        <a:p>
          <a:r>
            <a:rPr lang="fr-FR" dirty="0"/>
            <a:t>Séquellaire fracture</a:t>
          </a:r>
        </a:p>
      </dgm:t>
    </dgm:pt>
    <dgm:pt modelId="{CD3A843C-4044-0043-9769-9E78D0944406}" type="parTrans" cxnId="{B5D9BD99-0E58-414E-9B09-9B6BA47F1D5B}">
      <dgm:prSet/>
      <dgm:spPr/>
      <dgm:t>
        <a:bodyPr/>
        <a:lstStyle/>
        <a:p>
          <a:endParaRPr lang="fr-FR"/>
        </a:p>
      </dgm:t>
    </dgm:pt>
    <dgm:pt modelId="{2C1CAC4A-D713-B94D-85EA-2B336F8F5524}" type="sibTrans" cxnId="{B5D9BD99-0E58-414E-9B09-9B6BA47F1D5B}">
      <dgm:prSet/>
      <dgm:spPr/>
      <dgm:t>
        <a:bodyPr/>
        <a:lstStyle/>
        <a:p>
          <a:endParaRPr lang="fr-FR"/>
        </a:p>
      </dgm:t>
    </dgm:pt>
    <dgm:pt modelId="{1EEC363C-BF95-AD4B-ADFE-352AC9B5B208}">
      <dgm:prSet/>
      <dgm:spPr/>
      <dgm:t>
        <a:bodyPr/>
        <a:lstStyle/>
        <a:p>
          <a:r>
            <a:rPr lang="fr-FR" dirty="0"/>
            <a:t>Post rupture LCA</a:t>
          </a:r>
        </a:p>
      </dgm:t>
    </dgm:pt>
    <dgm:pt modelId="{D5ABA48F-93D6-9349-AFB7-EED63F17979B}" type="parTrans" cxnId="{F7BFD7B8-779B-F24C-9B3A-4F93013CEF1E}">
      <dgm:prSet/>
      <dgm:spPr/>
      <dgm:t>
        <a:bodyPr/>
        <a:lstStyle/>
        <a:p>
          <a:endParaRPr lang="fr-FR"/>
        </a:p>
      </dgm:t>
    </dgm:pt>
    <dgm:pt modelId="{84BF457E-2BC3-4C42-AC3B-051D9A00427D}" type="sibTrans" cxnId="{F7BFD7B8-779B-F24C-9B3A-4F93013CEF1E}">
      <dgm:prSet/>
      <dgm:spPr/>
      <dgm:t>
        <a:bodyPr/>
        <a:lstStyle/>
        <a:p>
          <a:endParaRPr lang="fr-FR"/>
        </a:p>
      </dgm:t>
    </dgm:pt>
    <dgm:pt modelId="{D1E24BFC-A697-204D-9402-8503303C189F}">
      <dgm:prSet/>
      <dgm:spPr/>
      <dgm:t>
        <a:bodyPr/>
        <a:lstStyle/>
        <a:p>
          <a:r>
            <a:rPr lang="fr-FR" dirty="0"/>
            <a:t>Contusion</a:t>
          </a:r>
        </a:p>
      </dgm:t>
    </dgm:pt>
    <dgm:pt modelId="{CB989974-4353-E24B-B42C-0F6FBAF0D360}" type="parTrans" cxnId="{91ED87BB-73C1-2447-93DD-15E678A0C1CD}">
      <dgm:prSet/>
      <dgm:spPr/>
      <dgm:t>
        <a:bodyPr/>
        <a:lstStyle/>
        <a:p>
          <a:endParaRPr lang="fr-FR"/>
        </a:p>
      </dgm:t>
    </dgm:pt>
    <dgm:pt modelId="{F57450F8-A8E6-F64D-BEA5-18D486395949}" type="sibTrans" cxnId="{91ED87BB-73C1-2447-93DD-15E678A0C1CD}">
      <dgm:prSet/>
      <dgm:spPr/>
      <dgm:t>
        <a:bodyPr/>
        <a:lstStyle/>
        <a:p>
          <a:endParaRPr lang="fr-FR"/>
        </a:p>
      </dgm:t>
    </dgm:pt>
    <dgm:pt modelId="{7541D7E1-6906-564D-B631-4B9501AE27C5}">
      <dgm:prSet/>
      <dgm:spPr/>
      <dgm:t>
        <a:bodyPr/>
        <a:lstStyle/>
        <a:p>
          <a:r>
            <a:rPr lang="fr-FR" dirty="0"/>
            <a:t>Iatrogène</a:t>
          </a:r>
        </a:p>
      </dgm:t>
    </dgm:pt>
    <dgm:pt modelId="{E160C37B-B17F-7242-B8AD-F08455488825}" type="parTrans" cxnId="{4FF34483-4558-4E49-A4CE-423E9CEBB41C}">
      <dgm:prSet/>
      <dgm:spPr/>
      <dgm:t>
        <a:bodyPr/>
        <a:lstStyle/>
        <a:p>
          <a:endParaRPr lang="fr-FR"/>
        </a:p>
      </dgm:t>
    </dgm:pt>
    <dgm:pt modelId="{E5D05EED-58A9-0E4E-A235-A32112119492}" type="sibTrans" cxnId="{4FF34483-4558-4E49-A4CE-423E9CEBB41C}">
      <dgm:prSet/>
      <dgm:spPr/>
      <dgm:t>
        <a:bodyPr/>
        <a:lstStyle/>
        <a:p>
          <a:endParaRPr lang="fr-FR"/>
        </a:p>
      </dgm:t>
    </dgm:pt>
    <dgm:pt modelId="{D7F47AE7-B79C-A742-92EE-53957D132985}">
      <dgm:prSet/>
      <dgm:spPr/>
      <dgm:t>
        <a:bodyPr/>
        <a:lstStyle/>
        <a:p>
          <a:r>
            <a:rPr lang="fr-FR" dirty="0"/>
            <a:t>Patella </a:t>
          </a:r>
          <a:r>
            <a:rPr lang="fr-FR" dirty="0" err="1"/>
            <a:t>baja</a:t>
          </a:r>
          <a:endParaRPr lang="fr-FR" dirty="0"/>
        </a:p>
      </dgm:t>
    </dgm:pt>
    <dgm:pt modelId="{888B8192-78AB-7E47-80AA-5135458304EF}" type="parTrans" cxnId="{AF1C4A99-0BEA-F240-9454-DD5123182E1D}">
      <dgm:prSet/>
      <dgm:spPr/>
      <dgm:t>
        <a:bodyPr/>
        <a:lstStyle/>
        <a:p>
          <a:endParaRPr lang="fr-FR"/>
        </a:p>
      </dgm:t>
    </dgm:pt>
    <dgm:pt modelId="{986E3428-B6E7-634A-96AC-CE4D8563F943}" type="sibTrans" cxnId="{AF1C4A99-0BEA-F240-9454-DD5123182E1D}">
      <dgm:prSet/>
      <dgm:spPr/>
      <dgm:t>
        <a:bodyPr/>
        <a:lstStyle/>
        <a:p>
          <a:endParaRPr lang="fr-FR"/>
        </a:p>
      </dgm:t>
    </dgm:pt>
    <dgm:pt modelId="{CA5BBC4D-7E21-0C4D-A72E-2005330FD6ED}">
      <dgm:prSet custT="1"/>
      <dgm:spPr/>
      <dgm:t>
        <a:bodyPr/>
        <a:lstStyle/>
        <a:p>
          <a:r>
            <a:rPr lang="fr-FR" sz="2000" b="1" dirty="0"/>
            <a:t>instabilité </a:t>
          </a:r>
        </a:p>
      </dgm:t>
    </dgm:pt>
    <dgm:pt modelId="{37A14567-D456-8A43-B79E-A80E20C018D6}" type="parTrans" cxnId="{A1B35378-88F0-6346-AC9E-9046F7947468}">
      <dgm:prSet/>
      <dgm:spPr/>
      <dgm:t>
        <a:bodyPr/>
        <a:lstStyle/>
        <a:p>
          <a:endParaRPr lang="fr-FR"/>
        </a:p>
      </dgm:t>
    </dgm:pt>
    <dgm:pt modelId="{3F6E4212-1872-F24A-B6EE-21BF54E07DE2}" type="sibTrans" cxnId="{A1B35378-88F0-6346-AC9E-9046F7947468}">
      <dgm:prSet/>
      <dgm:spPr/>
      <dgm:t>
        <a:bodyPr/>
        <a:lstStyle/>
        <a:p>
          <a:endParaRPr lang="fr-FR"/>
        </a:p>
      </dgm:t>
    </dgm:pt>
    <dgm:pt modelId="{5489DE3D-F317-1B40-8BB7-BDAFF7EFD1B9}">
      <dgm:prSet/>
      <dgm:spPr/>
      <dgm:t>
        <a:bodyPr/>
        <a:lstStyle/>
        <a:p>
          <a:r>
            <a:rPr lang="fr-FR" dirty="0"/>
            <a:t>Avec luxation</a:t>
          </a:r>
        </a:p>
      </dgm:t>
    </dgm:pt>
    <dgm:pt modelId="{1244BAB3-E083-094E-8972-D8A7F09F4336}" type="parTrans" cxnId="{788FBA83-926E-B94B-BB45-30711E5F0DC9}">
      <dgm:prSet/>
      <dgm:spPr/>
      <dgm:t>
        <a:bodyPr/>
        <a:lstStyle/>
        <a:p>
          <a:endParaRPr lang="fr-FR"/>
        </a:p>
      </dgm:t>
    </dgm:pt>
    <dgm:pt modelId="{3DAA2553-11E6-E345-B19B-4B513A0A563D}" type="sibTrans" cxnId="{788FBA83-926E-B94B-BB45-30711E5F0DC9}">
      <dgm:prSet/>
      <dgm:spPr/>
      <dgm:t>
        <a:bodyPr/>
        <a:lstStyle/>
        <a:p>
          <a:endParaRPr lang="fr-FR"/>
        </a:p>
      </dgm:t>
    </dgm:pt>
    <dgm:pt modelId="{EDED07D7-4CFB-AA42-8FCB-F7CF32746E11}">
      <dgm:prSet/>
      <dgm:spPr/>
      <dgm:t>
        <a:bodyPr/>
        <a:lstStyle/>
        <a:p>
          <a:r>
            <a:rPr lang="fr-FR" dirty="0"/>
            <a:t>Sans luxation</a:t>
          </a:r>
        </a:p>
      </dgm:t>
    </dgm:pt>
    <dgm:pt modelId="{DD02201B-55CE-BF48-81AC-2D09A5910DC5}" type="parTrans" cxnId="{B1BE72DF-99FF-6E43-8376-37A7594183B6}">
      <dgm:prSet/>
      <dgm:spPr/>
      <dgm:t>
        <a:bodyPr/>
        <a:lstStyle/>
        <a:p>
          <a:endParaRPr lang="fr-FR"/>
        </a:p>
      </dgm:t>
    </dgm:pt>
    <dgm:pt modelId="{48404667-3D3B-D346-9E64-F4133965B585}" type="sibTrans" cxnId="{B1BE72DF-99FF-6E43-8376-37A7594183B6}">
      <dgm:prSet/>
      <dgm:spPr/>
      <dgm:t>
        <a:bodyPr/>
        <a:lstStyle/>
        <a:p>
          <a:endParaRPr lang="fr-FR"/>
        </a:p>
      </dgm:t>
    </dgm:pt>
    <dgm:pt modelId="{7838FB0C-D6D5-8C4F-81C8-B83514DCD4CE}" type="pres">
      <dgm:prSet presAssocID="{507F4C3B-DC8A-E44A-9F0A-8C4B1D181DF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9FB4566-97A0-784A-B687-90D1F020CC29}" type="pres">
      <dgm:prSet presAssocID="{5090A829-B7F6-CE43-ADF2-E7B87B7A50E9}" presName="root1" presStyleCnt="0"/>
      <dgm:spPr/>
    </dgm:pt>
    <dgm:pt modelId="{E27A45BE-0FC1-FC44-8698-773676888263}" type="pres">
      <dgm:prSet presAssocID="{5090A829-B7F6-CE43-ADF2-E7B87B7A50E9}" presName="LevelOneTextNode" presStyleLbl="node0" presStyleIdx="0" presStyleCnt="1" custLinFactNeighborY="289">
        <dgm:presLayoutVars>
          <dgm:chPref val="3"/>
        </dgm:presLayoutVars>
      </dgm:prSet>
      <dgm:spPr/>
    </dgm:pt>
    <dgm:pt modelId="{987AD7D2-7320-8041-A3A4-C77481FA9FA7}" type="pres">
      <dgm:prSet presAssocID="{5090A829-B7F6-CE43-ADF2-E7B87B7A50E9}" presName="level2hierChild" presStyleCnt="0"/>
      <dgm:spPr/>
    </dgm:pt>
    <dgm:pt modelId="{F9CE6C13-F31C-5749-BAC3-B70A78552E4D}" type="pres">
      <dgm:prSet presAssocID="{AFCEFD1D-D8BE-2B4F-B8A5-18730DA7F339}" presName="conn2-1" presStyleLbl="parChTrans1D2" presStyleIdx="0" presStyleCnt="3"/>
      <dgm:spPr/>
    </dgm:pt>
    <dgm:pt modelId="{FABA3CB0-A61E-D249-B97F-2E5F1AD7DC10}" type="pres">
      <dgm:prSet presAssocID="{AFCEFD1D-D8BE-2B4F-B8A5-18730DA7F339}" presName="connTx" presStyleLbl="parChTrans1D2" presStyleIdx="0" presStyleCnt="3"/>
      <dgm:spPr/>
    </dgm:pt>
    <dgm:pt modelId="{B6A8973A-C231-FF46-AFFB-4C707D0932A9}" type="pres">
      <dgm:prSet presAssocID="{D6CECA16-AE49-7044-B321-C621B3B95D10}" presName="root2" presStyleCnt="0"/>
      <dgm:spPr/>
    </dgm:pt>
    <dgm:pt modelId="{C243FEE8-6014-E141-A390-DBB20D60A837}" type="pres">
      <dgm:prSet presAssocID="{D6CECA16-AE49-7044-B321-C621B3B95D10}" presName="LevelTwoTextNode" presStyleLbl="node2" presStyleIdx="0" presStyleCnt="3">
        <dgm:presLayoutVars>
          <dgm:chPref val="3"/>
        </dgm:presLayoutVars>
      </dgm:prSet>
      <dgm:spPr/>
    </dgm:pt>
    <dgm:pt modelId="{BEF0ACD7-D1C3-4A46-B996-F12D38EFCB8B}" type="pres">
      <dgm:prSet presAssocID="{D6CECA16-AE49-7044-B321-C621B3B95D10}" presName="level3hierChild" presStyleCnt="0"/>
      <dgm:spPr/>
    </dgm:pt>
    <dgm:pt modelId="{8140AD3D-936E-0F40-B20E-CE3DF07F2880}" type="pres">
      <dgm:prSet presAssocID="{C880BDA6-4D0B-5F4F-937D-4F97982A4110}" presName="conn2-1" presStyleLbl="parChTrans1D2" presStyleIdx="1" presStyleCnt="3"/>
      <dgm:spPr/>
    </dgm:pt>
    <dgm:pt modelId="{1FCB5DB2-2715-C841-BC86-81D648017FB3}" type="pres">
      <dgm:prSet presAssocID="{C880BDA6-4D0B-5F4F-937D-4F97982A4110}" presName="connTx" presStyleLbl="parChTrans1D2" presStyleIdx="1" presStyleCnt="3"/>
      <dgm:spPr/>
    </dgm:pt>
    <dgm:pt modelId="{8E79672B-48D6-DA4A-AA7E-0D0C790275B1}" type="pres">
      <dgm:prSet presAssocID="{6F10A3BF-CE0F-ED41-B52B-31C7EA61229B}" presName="root2" presStyleCnt="0"/>
      <dgm:spPr/>
    </dgm:pt>
    <dgm:pt modelId="{D38FF148-A7FD-074C-BE10-960D60A7B922}" type="pres">
      <dgm:prSet presAssocID="{6F10A3BF-CE0F-ED41-B52B-31C7EA61229B}" presName="LevelTwoTextNode" presStyleLbl="node2" presStyleIdx="1" presStyleCnt="3">
        <dgm:presLayoutVars>
          <dgm:chPref val="3"/>
        </dgm:presLayoutVars>
      </dgm:prSet>
      <dgm:spPr/>
    </dgm:pt>
    <dgm:pt modelId="{2C2B2D08-76EA-904C-B1AB-06F445F0313F}" type="pres">
      <dgm:prSet presAssocID="{6F10A3BF-CE0F-ED41-B52B-31C7EA61229B}" presName="level3hierChild" presStyleCnt="0"/>
      <dgm:spPr/>
    </dgm:pt>
    <dgm:pt modelId="{4C0D0705-5F0C-8848-B6F6-00B97604E967}" type="pres">
      <dgm:prSet presAssocID="{458D8142-84BE-2449-93B2-361EF51B364A}" presName="conn2-1" presStyleLbl="parChTrans1D3" presStyleIdx="0" presStyleCnt="4"/>
      <dgm:spPr/>
    </dgm:pt>
    <dgm:pt modelId="{C8108EC9-6A3B-C64F-B402-C155549AB95E}" type="pres">
      <dgm:prSet presAssocID="{458D8142-84BE-2449-93B2-361EF51B364A}" presName="connTx" presStyleLbl="parChTrans1D3" presStyleIdx="0" presStyleCnt="4"/>
      <dgm:spPr/>
    </dgm:pt>
    <dgm:pt modelId="{B46704AE-89DE-3E4E-A920-42E6A4AB6C40}" type="pres">
      <dgm:prSet presAssocID="{83907666-A072-5B44-A25C-1E78BE47359B}" presName="root2" presStyleCnt="0"/>
      <dgm:spPr/>
    </dgm:pt>
    <dgm:pt modelId="{8F55B9A7-F441-CF4F-81A2-06634D625B0F}" type="pres">
      <dgm:prSet presAssocID="{83907666-A072-5B44-A25C-1E78BE47359B}" presName="LevelTwoTextNode" presStyleLbl="node3" presStyleIdx="0" presStyleCnt="4">
        <dgm:presLayoutVars>
          <dgm:chPref val="3"/>
        </dgm:presLayoutVars>
      </dgm:prSet>
      <dgm:spPr/>
    </dgm:pt>
    <dgm:pt modelId="{851FA533-543E-0F4C-95BC-2319D2566FF1}" type="pres">
      <dgm:prSet presAssocID="{83907666-A072-5B44-A25C-1E78BE47359B}" presName="level3hierChild" presStyleCnt="0"/>
      <dgm:spPr/>
    </dgm:pt>
    <dgm:pt modelId="{C746C019-E20C-B742-BC26-BBB694726674}" type="pres">
      <dgm:prSet presAssocID="{CB989974-4353-E24B-B42C-0F6FBAF0D360}" presName="conn2-1" presStyleLbl="parChTrans1D4" presStyleIdx="0" presStyleCnt="4"/>
      <dgm:spPr/>
    </dgm:pt>
    <dgm:pt modelId="{3747595F-5DA1-1544-AE14-A23FC3C07301}" type="pres">
      <dgm:prSet presAssocID="{CB989974-4353-E24B-B42C-0F6FBAF0D360}" presName="connTx" presStyleLbl="parChTrans1D4" presStyleIdx="0" presStyleCnt="4"/>
      <dgm:spPr/>
    </dgm:pt>
    <dgm:pt modelId="{E47AC41A-6BE7-C945-BBFB-26DE931D89F5}" type="pres">
      <dgm:prSet presAssocID="{D1E24BFC-A697-204D-9402-8503303C189F}" presName="root2" presStyleCnt="0"/>
      <dgm:spPr/>
    </dgm:pt>
    <dgm:pt modelId="{5788539E-0E16-C744-88DA-CF976E482831}" type="pres">
      <dgm:prSet presAssocID="{D1E24BFC-A697-204D-9402-8503303C189F}" presName="LevelTwoTextNode" presStyleLbl="node4" presStyleIdx="0" presStyleCnt="4">
        <dgm:presLayoutVars>
          <dgm:chPref val="3"/>
        </dgm:presLayoutVars>
      </dgm:prSet>
      <dgm:spPr/>
    </dgm:pt>
    <dgm:pt modelId="{FD33C3FF-D82A-1445-AAE7-3BBF7E7E3993}" type="pres">
      <dgm:prSet presAssocID="{D1E24BFC-A697-204D-9402-8503303C189F}" presName="level3hierChild" presStyleCnt="0"/>
      <dgm:spPr/>
    </dgm:pt>
    <dgm:pt modelId="{F136C84E-1489-6A45-9560-3E61F5195705}" type="pres">
      <dgm:prSet presAssocID="{CD3A843C-4044-0043-9769-9E78D0944406}" presName="conn2-1" presStyleLbl="parChTrans1D4" presStyleIdx="1" presStyleCnt="4"/>
      <dgm:spPr/>
    </dgm:pt>
    <dgm:pt modelId="{078663E1-5408-A94B-ABEE-89FD1A464DBA}" type="pres">
      <dgm:prSet presAssocID="{CD3A843C-4044-0043-9769-9E78D0944406}" presName="connTx" presStyleLbl="parChTrans1D4" presStyleIdx="1" presStyleCnt="4"/>
      <dgm:spPr/>
    </dgm:pt>
    <dgm:pt modelId="{1A70527F-8909-1144-BE23-3520DFE397DF}" type="pres">
      <dgm:prSet presAssocID="{42171493-3EAB-A645-AC01-2F3822205907}" presName="root2" presStyleCnt="0"/>
      <dgm:spPr/>
    </dgm:pt>
    <dgm:pt modelId="{7BAE114D-F328-0C48-803A-BED9FB5CA0C3}" type="pres">
      <dgm:prSet presAssocID="{42171493-3EAB-A645-AC01-2F3822205907}" presName="LevelTwoTextNode" presStyleLbl="node4" presStyleIdx="1" presStyleCnt="4">
        <dgm:presLayoutVars>
          <dgm:chPref val="3"/>
        </dgm:presLayoutVars>
      </dgm:prSet>
      <dgm:spPr/>
    </dgm:pt>
    <dgm:pt modelId="{6B3B71EB-AC8B-BF49-82D4-51828CFAC284}" type="pres">
      <dgm:prSet presAssocID="{42171493-3EAB-A645-AC01-2F3822205907}" presName="level3hierChild" presStyleCnt="0"/>
      <dgm:spPr/>
    </dgm:pt>
    <dgm:pt modelId="{E77C051B-DCB6-324E-AFDE-BE47EB14DF6C}" type="pres">
      <dgm:prSet presAssocID="{D5ABA48F-93D6-9349-AFB7-EED63F17979B}" presName="conn2-1" presStyleLbl="parChTrans1D4" presStyleIdx="2" presStyleCnt="4"/>
      <dgm:spPr/>
    </dgm:pt>
    <dgm:pt modelId="{064440DF-9513-BD4B-80ED-43A581E73658}" type="pres">
      <dgm:prSet presAssocID="{D5ABA48F-93D6-9349-AFB7-EED63F17979B}" presName="connTx" presStyleLbl="parChTrans1D4" presStyleIdx="2" presStyleCnt="4"/>
      <dgm:spPr/>
    </dgm:pt>
    <dgm:pt modelId="{5F7F9ADA-78ED-7D41-A521-026444E735D7}" type="pres">
      <dgm:prSet presAssocID="{1EEC363C-BF95-AD4B-ADFE-352AC9B5B208}" presName="root2" presStyleCnt="0"/>
      <dgm:spPr/>
    </dgm:pt>
    <dgm:pt modelId="{EF71CDBA-2803-7E46-9E63-3BFDC61B817F}" type="pres">
      <dgm:prSet presAssocID="{1EEC363C-BF95-AD4B-ADFE-352AC9B5B208}" presName="LevelTwoTextNode" presStyleLbl="node4" presStyleIdx="2" presStyleCnt="4">
        <dgm:presLayoutVars>
          <dgm:chPref val="3"/>
        </dgm:presLayoutVars>
      </dgm:prSet>
      <dgm:spPr/>
    </dgm:pt>
    <dgm:pt modelId="{2E09246D-0C45-4948-AE60-45EC11B89E73}" type="pres">
      <dgm:prSet presAssocID="{1EEC363C-BF95-AD4B-ADFE-352AC9B5B208}" presName="level3hierChild" presStyleCnt="0"/>
      <dgm:spPr/>
    </dgm:pt>
    <dgm:pt modelId="{EF48228D-8D10-EE4E-ADF7-6EB177217B94}" type="pres">
      <dgm:prSet presAssocID="{E160C37B-B17F-7242-B8AD-F08455488825}" presName="conn2-1" presStyleLbl="parChTrans1D3" presStyleIdx="1" presStyleCnt="4"/>
      <dgm:spPr/>
    </dgm:pt>
    <dgm:pt modelId="{7E75E62D-2A4B-874C-94DB-072136E0F6EF}" type="pres">
      <dgm:prSet presAssocID="{E160C37B-B17F-7242-B8AD-F08455488825}" presName="connTx" presStyleLbl="parChTrans1D3" presStyleIdx="1" presStyleCnt="4"/>
      <dgm:spPr/>
    </dgm:pt>
    <dgm:pt modelId="{F8360741-3E7B-4241-91C0-8A7991B873D0}" type="pres">
      <dgm:prSet presAssocID="{7541D7E1-6906-564D-B631-4B9501AE27C5}" presName="root2" presStyleCnt="0"/>
      <dgm:spPr/>
    </dgm:pt>
    <dgm:pt modelId="{E4991F79-E626-164B-918F-94A7C0178435}" type="pres">
      <dgm:prSet presAssocID="{7541D7E1-6906-564D-B631-4B9501AE27C5}" presName="LevelTwoTextNode" presStyleLbl="node3" presStyleIdx="1" presStyleCnt="4">
        <dgm:presLayoutVars>
          <dgm:chPref val="3"/>
        </dgm:presLayoutVars>
      </dgm:prSet>
      <dgm:spPr/>
    </dgm:pt>
    <dgm:pt modelId="{55CDBAAC-B1C9-894C-8E91-BE3CCE10048D}" type="pres">
      <dgm:prSet presAssocID="{7541D7E1-6906-564D-B631-4B9501AE27C5}" presName="level3hierChild" presStyleCnt="0"/>
      <dgm:spPr/>
    </dgm:pt>
    <dgm:pt modelId="{94C73A33-84E3-0848-8CF9-C47DDBFE211A}" type="pres">
      <dgm:prSet presAssocID="{888B8192-78AB-7E47-80AA-5135458304EF}" presName="conn2-1" presStyleLbl="parChTrans1D4" presStyleIdx="3" presStyleCnt="4"/>
      <dgm:spPr/>
    </dgm:pt>
    <dgm:pt modelId="{17928A2B-A953-2A45-914D-2D11FC7BA37D}" type="pres">
      <dgm:prSet presAssocID="{888B8192-78AB-7E47-80AA-5135458304EF}" presName="connTx" presStyleLbl="parChTrans1D4" presStyleIdx="3" presStyleCnt="4"/>
      <dgm:spPr/>
    </dgm:pt>
    <dgm:pt modelId="{B4FF061E-A2D0-3E4F-A34A-0F2249F757AB}" type="pres">
      <dgm:prSet presAssocID="{D7F47AE7-B79C-A742-92EE-53957D132985}" presName="root2" presStyleCnt="0"/>
      <dgm:spPr/>
    </dgm:pt>
    <dgm:pt modelId="{3D036D2D-984C-1740-A597-2868589B804F}" type="pres">
      <dgm:prSet presAssocID="{D7F47AE7-B79C-A742-92EE-53957D132985}" presName="LevelTwoTextNode" presStyleLbl="node4" presStyleIdx="3" presStyleCnt="4">
        <dgm:presLayoutVars>
          <dgm:chPref val="3"/>
        </dgm:presLayoutVars>
      </dgm:prSet>
      <dgm:spPr/>
    </dgm:pt>
    <dgm:pt modelId="{753438DC-36D7-1440-83A3-8BFFA8777AEF}" type="pres">
      <dgm:prSet presAssocID="{D7F47AE7-B79C-A742-92EE-53957D132985}" presName="level3hierChild" presStyleCnt="0"/>
      <dgm:spPr/>
    </dgm:pt>
    <dgm:pt modelId="{E5B4F3D5-3016-1F46-B212-1B859D0C5A83}" type="pres">
      <dgm:prSet presAssocID="{37A14567-D456-8A43-B79E-A80E20C018D6}" presName="conn2-1" presStyleLbl="parChTrans1D2" presStyleIdx="2" presStyleCnt="3"/>
      <dgm:spPr/>
    </dgm:pt>
    <dgm:pt modelId="{513C7AEB-323D-2142-A26E-4FE2FB869ACD}" type="pres">
      <dgm:prSet presAssocID="{37A14567-D456-8A43-B79E-A80E20C018D6}" presName="connTx" presStyleLbl="parChTrans1D2" presStyleIdx="2" presStyleCnt="3"/>
      <dgm:spPr/>
    </dgm:pt>
    <dgm:pt modelId="{1CB184A5-030A-1A40-B47A-28BCE01B905F}" type="pres">
      <dgm:prSet presAssocID="{CA5BBC4D-7E21-0C4D-A72E-2005330FD6ED}" presName="root2" presStyleCnt="0"/>
      <dgm:spPr/>
    </dgm:pt>
    <dgm:pt modelId="{AD0E3FAF-7260-B64F-9E13-0E2766AA4A5B}" type="pres">
      <dgm:prSet presAssocID="{CA5BBC4D-7E21-0C4D-A72E-2005330FD6ED}" presName="LevelTwoTextNode" presStyleLbl="node2" presStyleIdx="2" presStyleCnt="3">
        <dgm:presLayoutVars>
          <dgm:chPref val="3"/>
        </dgm:presLayoutVars>
      </dgm:prSet>
      <dgm:spPr/>
    </dgm:pt>
    <dgm:pt modelId="{8A32D485-A332-6741-91CA-16154DCEB491}" type="pres">
      <dgm:prSet presAssocID="{CA5BBC4D-7E21-0C4D-A72E-2005330FD6ED}" presName="level3hierChild" presStyleCnt="0"/>
      <dgm:spPr/>
    </dgm:pt>
    <dgm:pt modelId="{18A40A73-D83F-6947-8043-BFD1B37A624D}" type="pres">
      <dgm:prSet presAssocID="{1244BAB3-E083-094E-8972-D8A7F09F4336}" presName="conn2-1" presStyleLbl="parChTrans1D3" presStyleIdx="2" presStyleCnt="4"/>
      <dgm:spPr/>
    </dgm:pt>
    <dgm:pt modelId="{D25F44D3-0031-8A4D-8E91-B5E0BEEF861B}" type="pres">
      <dgm:prSet presAssocID="{1244BAB3-E083-094E-8972-D8A7F09F4336}" presName="connTx" presStyleLbl="parChTrans1D3" presStyleIdx="2" presStyleCnt="4"/>
      <dgm:spPr/>
    </dgm:pt>
    <dgm:pt modelId="{19BBAD33-5BF1-9E45-9D13-01AE9F460165}" type="pres">
      <dgm:prSet presAssocID="{5489DE3D-F317-1B40-8BB7-BDAFF7EFD1B9}" presName="root2" presStyleCnt="0"/>
      <dgm:spPr/>
    </dgm:pt>
    <dgm:pt modelId="{715B4D4C-0D33-DE46-85F3-6213150667CC}" type="pres">
      <dgm:prSet presAssocID="{5489DE3D-F317-1B40-8BB7-BDAFF7EFD1B9}" presName="LevelTwoTextNode" presStyleLbl="node3" presStyleIdx="2" presStyleCnt="4">
        <dgm:presLayoutVars>
          <dgm:chPref val="3"/>
        </dgm:presLayoutVars>
      </dgm:prSet>
      <dgm:spPr/>
    </dgm:pt>
    <dgm:pt modelId="{3C7CE340-FBC7-A24F-B148-55EBBC8614A3}" type="pres">
      <dgm:prSet presAssocID="{5489DE3D-F317-1B40-8BB7-BDAFF7EFD1B9}" presName="level3hierChild" presStyleCnt="0"/>
      <dgm:spPr/>
    </dgm:pt>
    <dgm:pt modelId="{C712F573-D1AA-A148-AE01-524420F998DF}" type="pres">
      <dgm:prSet presAssocID="{DD02201B-55CE-BF48-81AC-2D09A5910DC5}" presName="conn2-1" presStyleLbl="parChTrans1D3" presStyleIdx="3" presStyleCnt="4"/>
      <dgm:spPr/>
    </dgm:pt>
    <dgm:pt modelId="{FCA10479-8C1E-DF4E-91CE-65473CD13741}" type="pres">
      <dgm:prSet presAssocID="{DD02201B-55CE-BF48-81AC-2D09A5910DC5}" presName="connTx" presStyleLbl="parChTrans1D3" presStyleIdx="3" presStyleCnt="4"/>
      <dgm:spPr/>
    </dgm:pt>
    <dgm:pt modelId="{73D5CB9F-75BD-AB45-A52A-D4E8BC207E81}" type="pres">
      <dgm:prSet presAssocID="{EDED07D7-4CFB-AA42-8FCB-F7CF32746E11}" presName="root2" presStyleCnt="0"/>
      <dgm:spPr/>
    </dgm:pt>
    <dgm:pt modelId="{C8798F77-0D3D-C54E-B11F-DFAE67535ABC}" type="pres">
      <dgm:prSet presAssocID="{EDED07D7-4CFB-AA42-8FCB-F7CF32746E11}" presName="LevelTwoTextNode" presStyleLbl="node3" presStyleIdx="3" presStyleCnt="4">
        <dgm:presLayoutVars>
          <dgm:chPref val="3"/>
        </dgm:presLayoutVars>
      </dgm:prSet>
      <dgm:spPr/>
    </dgm:pt>
    <dgm:pt modelId="{9624C259-125A-5E45-AE97-5FAAB09BCB48}" type="pres">
      <dgm:prSet presAssocID="{EDED07D7-4CFB-AA42-8FCB-F7CF32746E11}" presName="level3hierChild" presStyleCnt="0"/>
      <dgm:spPr/>
    </dgm:pt>
  </dgm:ptLst>
  <dgm:cxnLst>
    <dgm:cxn modelId="{49775C00-73CC-D841-803E-268320E591D6}" type="presOf" srcId="{AFCEFD1D-D8BE-2B4F-B8A5-18730DA7F339}" destId="{F9CE6C13-F31C-5749-BAC3-B70A78552E4D}" srcOrd="0" destOrd="0" presId="urn:microsoft.com/office/officeart/2008/layout/HorizontalMultiLevelHierarchy"/>
    <dgm:cxn modelId="{D6D0E60A-CDF5-5643-8F0F-C273E2B920C7}" type="presOf" srcId="{458D8142-84BE-2449-93B2-361EF51B364A}" destId="{4C0D0705-5F0C-8848-B6F6-00B97604E967}" srcOrd="0" destOrd="0" presId="urn:microsoft.com/office/officeart/2008/layout/HorizontalMultiLevelHierarchy"/>
    <dgm:cxn modelId="{205F550E-FB90-A941-81C9-849DD7343EBE}" type="presOf" srcId="{1244BAB3-E083-094E-8972-D8A7F09F4336}" destId="{D25F44D3-0031-8A4D-8E91-B5E0BEEF861B}" srcOrd="1" destOrd="0" presId="urn:microsoft.com/office/officeart/2008/layout/HorizontalMultiLevelHierarchy"/>
    <dgm:cxn modelId="{43894D14-A33E-CC4F-8425-EFBC9B94E556}" type="presOf" srcId="{888B8192-78AB-7E47-80AA-5135458304EF}" destId="{94C73A33-84E3-0848-8CF9-C47DDBFE211A}" srcOrd="0" destOrd="0" presId="urn:microsoft.com/office/officeart/2008/layout/HorizontalMultiLevelHierarchy"/>
    <dgm:cxn modelId="{E9A56C19-F1D3-124C-B371-240370CD31A3}" type="presOf" srcId="{7541D7E1-6906-564D-B631-4B9501AE27C5}" destId="{E4991F79-E626-164B-918F-94A7C0178435}" srcOrd="0" destOrd="0" presId="urn:microsoft.com/office/officeart/2008/layout/HorizontalMultiLevelHierarchy"/>
    <dgm:cxn modelId="{0C206437-ACDB-6441-BBD1-CC47900D0B7B}" srcId="{5090A829-B7F6-CE43-ADF2-E7B87B7A50E9}" destId="{D6CECA16-AE49-7044-B321-C621B3B95D10}" srcOrd="0" destOrd="0" parTransId="{AFCEFD1D-D8BE-2B4F-B8A5-18730DA7F339}" sibTransId="{FD12E3DC-6ECB-C94F-A6EF-4F757BEF3621}"/>
    <dgm:cxn modelId="{79BA1339-2520-904F-B413-F410664DC287}" type="presOf" srcId="{D5ABA48F-93D6-9349-AFB7-EED63F17979B}" destId="{064440DF-9513-BD4B-80ED-43A581E73658}" srcOrd="1" destOrd="0" presId="urn:microsoft.com/office/officeart/2008/layout/HorizontalMultiLevelHierarchy"/>
    <dgm:cxn modelId="{E400CC3E-4898-2D4E-ABD5-4404FE5C9BA5}" type="presOf" srcId="{D1E24BFC-A697-204D-9402-8503303C189F}" destId="{5788539E-0E16-C744-88DA-CF976E482831}" srcOrd="0" destOrd="0" presId="urn:microsoft.com/office/officeart/2008/layout/HorizontalMultiLevelHierarchy"/>
    <dgm:cxn modelId="{B527FB52-197F-0A44-A1D4-4C9D1FFC2FE4}" type="presOf" srcId="{1244BAB3-E083-094E-8972-D8A7F09F4336}" destId="{18A40A73-D83F-6947-8043-BFD1B37A624D}" srcOrd="0" destOrd="0" presId="urn:microsoft.com/office/officeart/2008/layout/HorizontalMultiLevelHierarchy"/>
    <dgm:cxn modelId="{63C0BF57-124E-1146-86BD-7936874FF785}" type="presOf" srcId="{83907666-A072-5B44-A25C-1E78BE47359B}" destId="{8F55B9A7-F441-CF4F-81A2-06634D625B0F}" srcOrd="0" destOrd="0" presId="urn:microsoft.com/office/officeart/2008/layout/HorizontalMultiLevelHierarchy"/>
    <dgm:cxn modelId="{296DB35A-4148-7A4F-B3AC-2E1F507A097A}" type="presOf" srcId="{D5ABA48F-93D6-9349-AFB7-EED63F17979B}" destId="{E77C051B-DCB6-324E-AFDE-BE47EB14DF6C}" srcOrd="0" destOrd="0" presId="urn:microsoft.com/office/officeart/2008/layout/HorizontalMultiLevelHierarchy"/>
    <dgm:cxn modelId="{4D45D95C-8B3B-C249-80F5-9BF4294249F5}" type="presOf" srcId="{CB989974-4353-E24B-B42C-0F6FBAF0D360}" destId="{C746C019-E20C-B742-BC26-BBB694726674}" srcOrd="0" destOrd="0" presId="urn:microsoft.com/office/officeart/2008/layout/HorizontalMultiLevelHierarchy"/>
    <dgm:cxn modelId="{A6399D5D-A63D-A643-8D5F-F53308A96AB6}" type="presOf" srcId="{5090A829-B7F6-CE43-ADF2-E7B87B7A50E9}" destId="{E27A45BE-0FC1-FC44-8698-773676888263}" srcOrd="0" destOrd="0" presId="urn:microsoft.com/office/officeart/2008/layout/HorizontalMultiLevelHierarchy"/>
    <dgm:cxn modelId="{E9D5C363-CD08-7C49-9EB9-3AA52129E47E}" type="presOf" srcId="{42171493-3EAB-A645-AC01-2F3822205907}" destId="{7BAE114D-F328-0C48-803A-BED9FB5CA0C3}" srcOrd="0" destOrd="0" presId="urn:microsoft.com/office/officeart/2008/layout/HorizontalMultiLevelHierarchy"/>
    <dgm:cxn modelId="{90F2A465-64BF-2D42-859F-CF6A58D6D6E7}" type="presOf" srcId="{DD02201B-55CE-BF48-81AC-2D09A5910DC5}" destId="{C712F573-D1AA-A148-AE01-524420F998DF}" srcOrd="0" destOrd="0" presId="urn:microsoft.com/office/officeart/2008/layout/HorizontalMultiLevelHierarchy"/>
    <dgm:cxn modelId="{A7F67C75-438C-2E44-B845-AF08CED758CE}" type="presOf" srcId="{6F10A3BF-CE0F-ED41-B52B-31C7EA61229B}" destId="{D38FF148-A7FD-074C-BE10-960D60A7B922}" srcOrd="0" destOrd="0" presId="urn:microsoft.com/office/officeart/2008/layout/HorizontalMultiLevelHierarchy"/>
    <dgm:cxn modelId="{A1B35378-88F0-6346-AC9E-9046F7947468}" srcId="{5090A829-B7F6-CE43-ADF2-E7B87B7A50E9}" destId="{CA5BBC4D-7E21-0C4D-A72E-2005330FD6ED}" srcOrd="2" destOrd="0" parTransId="{37A14567-D456-8A43-B79E-A80E20C018D6}" sibTransId="{3F6E4212-1872-F24A-B6EE-21BF54E07DE2}"/>
    <dgm:cxn modelId="{4FF34483-4558-4E49-A4CE-423E9CEBB41C}" srcId="{6F10A3BF-CE0F-ED41-B52B-31C7EA61229B}" destId="{7541D7E1-6906-564D-B631-4B9501AE27C5}" srcOrd="1" destOrd="0" parTransId="{E160C37B-B17F-7242-B8AD-F08455488825}" sibTransId="{E5D05EED-58A9-0E4E-A235-A32112119492}"/>
    <dgm:cxn modelId="{788FBA83-926E-B94B-BB45-30711E5F0DC9}" srcId="{CA5BBC4D-7E21-0C4D-A72E-2005330FD6ED}" destId="{5489DE3D-F317-1B40-8BB7-BDAFF7EFD1B9}" srcOrd="0" destOrd="0" parTransId="{1244BAB3-E083-094E-8972-D8A7F09F4336}" sibTransId="{3DAA2553-11E6-E345-B19B-4B513A0A563D}"/>
    <dgm:cxn modelId="{75232687-1EE7-0348-A8FD-E5391CFB4F4F}" type="presOf" srcId="{EDED07D7-4CFB-AA42-8FCB-F7CF32746E11}" destId="{C8798F77-0D3D-C54E-B11F-DFAE67535ABC}" srcOrd="0" destOrd="0" presId="urn:microsoft.com/office/officeart/2008/layout/HorizontalMultiLevelHierarchy"/>
    <dgm:cxn modelId="{4CD03888-0D01-7A41-B12A-007E1F194B21}" srcId="{5090A829-B7F6-CE43-ADF2-E7B87B7A50E9}" destId="{6F10A3BF-CE0F-ED41-B52B-31C7EA61229B}" srcOrd="1" destOrd="0" parTransId="{C880BDA6-4D0B-5F4F-937D-4F97982A4110}" sibTransId="{A5804055-CE91-C34C-9A2F-D1A81CF3B51B}"/>
    <dgm:cxn modelId="{72D42B8C-6F89-B644-8A43-11193D05C3F1}" type="presOf" srcId="{458D8142-84BE-2449-93B2-361EF51B364A}" destId="{C8108EC9-6A3B-C64F-B402-C155549AB95E}" srcOrd="1" destOrd="0" presId="urn:microsoft.com/office/officeart/2008/layout/HorizontalMultiLevelHierarchy"/>
    <dgm:cxn modelId="{CDD86993-4B0F-A444-A5D2-E07160D60FE5}" type="presOf" srcId="{C880BDA6-4D0B-5F4F-937D-4F97982A4110}" destId="{8140AD3D-936E-0F40-B20E-CE3DF07F2880}" srcOrd="0" destOrd="0" presId="urn:microsoft.com/office/officeart/2008/layout/HorizontalMultiLevelHierarchy"/>
    <dgm:cxn modelId="{AF1C4A99-0BEA-F240-9454-DD5123182E1D}" srcId="{7541D7E1-6906-564D-B631-4B9501AE27C5}" destId="{D7F47AE7-B79C-A742-92EE-53957D132985}" srcOrd="0" destOrd="0" parTransId="{888B8192-78AB-7E47-80AA-5135458304EF}" sibTransId="{986E3428-B6E7-634A-96AC-CE4D8563F943}"/>
    <dgm:cxn modelId="{AF948499-915D-A64A-8B42-4D7329883CA3}" srcId="{6F10A3BF-CE0F-ED41-B52B-31C7EA61229B}" destId="{83907666-A072-5B44-A25C-1E78BE47359B}" srcOrd="0" destOrd="0" parTransId="{458D8142-84BE-2449-93B2-361EF51B364A}" sibTransId="{51789ED4-984B-F94C-BA3D-E4A4B28D44B5}"/>
    <dgm:cxn modelId="{B5D9BD99-0E58-414E-9B09-9B6BA47F1D5B}" srcId="{83907666-A072-5B44-A25C-1E78BE47359B}" destId="{42171493-3EAB-A645-AC01-2F3822205907}" srcOrd="1" destOrd="0" parTransId="{CD3A843C-4044-0043-9769-9E78D0944406}" sibTransId="{2C1CAC4A-D713-B94D-85EA-2B336F8F5524}"/>
    <dgm:cxn modelId="{5AE6EDAA-2F69-2C4E-9C3F-4462B1FA8EE4}" type="presOf" srcId="{D7F47AE7-B79C-A742-92EE-53957D132985}" destId="{3D036D2D-984C-1740-A597-2868589B804F}" srcOrd="0" destOrd="0" presId="urn:microsoft.com/office/officeart/2008/layout/HorizontalMultiLevelHierarchy"/>
    <dgm:cxn modelId="{933AC1B4-2FA4-7E41-8C57-A75630791AF5}" type="presOf" srcId="{5489DE3D-F317-1B40-8BB7-BDAFF7EFD1B9}" destId="{715B4D4C-0D33-DE46-85F3-6213150667CC}" srcOrd="0" destOrd="0" presId="urn:microsoft.com/office/officeart/2008/layout/HorizontalMultiLevelHierarchy"/>
    <dgm:cxn modelId="{F7BFD7B8-779B-F24C-9B3A-4F93013CEF1E}" srcId="{83907666-A072-5B44-A25C-1E78BE47359B}" destId="{1EEC363C-BF95-AD4B-ADFE-352AC9B5B208}" srcOrd="2" destOrd="0" parTransId="{D5ABA48F-93D6-9349-AFB7-EED63F17979B}" sibTransId="{84BF457E-2BC3-4C42-AC3B-051D9A00427D}"/>
    <dgm:cxn modelId="{F6B912BA-436C-A142-9145-F48C94728F45}" type="presOf" srcId="{888B8192-78AB-7E47-80AA-5135458304EF}" destId="{17928A2B-A953-2A45-914D-2D11FC7BA37D}" srcOrd="1" destOrd="0" presId="urn:microsoft.com/office/officeart/2008/layout/HorizontalMultiLevelHierarchy"/>
    <dgm:cxn modelId="{6D3369BA-A657-4E4B-8D2A-FDC83B2B8A96}" type="presOf" srcId="{CD3A843C-4044-0043-9769-9E78D0944406}" destId="{F136C84E-1489-6A45-9560-3E61F5195705}" srcOrd="0" destOrd="0" presId="urn:microsoft.com/office/officeart/2008/layout/HorizontalMultiLevelHierarchy"/>
    <dgm:cxn modelId="{91ED87BB-73C1-2447-93DD-15E678A0C1CD}" srcId="{83907666-A072-5B44-A25C-1E78BE47359B}" destId="{D1E24BFC-A697-204D-9402-8503303C189F}" srcOrd="0" destOrd="0" parTransId="{CB989974-4353-E24B-B42C-0F6FBAF0D360}" sibTransId="{F57450F8-A8E6-F64D-BEA5-18D486395949}"/>
    <dgm:cxn modelId="{2C74BAC0-5F08-1540-81BB-AC7E28A35E1F}" type="presOf" srcId="{AFCEFD1D-D8BE-2B4F-B8A5-18730DA7F339}" destId="{FABA3CB0-A61E-D249-B97F-2E5F1AD7DC10}" srcOrd="1" destOrd="0" presId="urn:microsoft.com/office/officeart/2008/layout/HorizontalMultiLevelHierarchy"/>
    <dgm:cxn modelId="{2BAB64CB-C4D5-DB48-99D5-E015CA1E4424}" type="presOf" srcId="{E160C37B-B17F-7242-B8AD-F08455488825}" destId="{7E75E62D-2A4B-874C-94DB-072136E0F6EF}" srcOrd="1" destOrd="0" presId="urn:microsoft.com/office/officeart/2008/layout/HorizontalMultiLevelHierarchy"/>
    <dgm:cxn modelId="{257636CC-5A31-5143-A940-6599378769F3}" type="presOf" srcId="{CA5BBC4D-7E21-0C4D-A72E-2005330FD6ED}" destId="{AD0E3FAF-7260-B64F-9E13-0E2766AA4A5B}" srcOrd="0" destOrd="0" presId="urn:microsoft.com/office/officeart/2008/layout/HorizontalMultiLevelHierarchy"/>
    <dgm:cxn modelId="{C97E93CE-AAD8-E64B-B08C-D5A3BEE1ED36}" type="presOf" srcId="{37A14567-D456-8A43-B79E-A80E20C018D6}" destId="{513C7AEB-323D-2142-A26E-4FE2FB869ACD}" srcOrd="1" destOrd="0" presId="urn:microsoft.com/office/officeart/2008/layout/HorizontalMultiLevelHierarchy"/>
    <dgm:cxn modelId="{49899ACE-D1B2-9C47-8993-6821AED0CAC6}" type="presOf" srcId="{507F4C3B-DC8A-E44A-9F0A-8C4B1D181DF9}" destId="{7838FB0C-D6D5-8C4F-81C8-B83514DCD4CE}" srcOrd="0" destOrd="0" presId="urn:microsoft.com/office/officeart/2008/layout/HorizontalMultiLevelHierarchy"/>
    <dgm:cxn modelId="{AF7383CF-3D9B-0345-86CD-79AAA769789E}" srcId="{507F4C3B-DC8A-E44A-9F0A-8C4B1D181DF9}" destId="{5090A829-B7F6-CE43-ADF2-E7B87B7A50E9}" srcOrd="0" destOrd="0" parTransId="{84D9E2A8-B6D2-604E-BDD6-663B482FB5E9}" sibTransId="{5F756A7F-06D5-EB44-A20E-B5D04826A89B}"/>
    <dgm:cxn modelId="{90DC32D9-EB71-C24E-A4DF-DDF66444D0A8}" type="presOf" srcId="{C880BDA6-4D0B-5F4F-937D-4F97982A4110}" destId="{1FCB5DB2-2715-C841-BC86-81D648017FB3}" srcOrd="1" destOrd="0" presId="urn:microsoft.com/office/officeart/2008/layout/HorizontalMultiLevelHierarchy"/>
    <dgm:cxn modelId="{B1BE72DF-99FF-6E43-8376-37A7594183B6}" srcId="{CA5BBC4D-7E21-0C4D-A72E-2005330FD6ED}" destId="{EDED07D7-4CFB-AA42-8FCB-F7CF32746E11}" srcOrd="1" destOrd="0" parTransId="{DD02201B-55CE-BF48-81AC-2D09A5910DC5}" sibTransId="{48404667-3D3B-D346-9E64-F4133965B585}"/>
    <dgm:cxn modelId="{304070E1-DD9D-934A-830F-2E15A27DD84A}" type="presOf" srcId="{CD3A843C-4044-0043-9769-9E78D0944406}" destId="{078663E1-5408-A94B-ABEE-89FD1A464DBA}" srcOrd="1" destOrd="0" presId="urn:microsoft.com/office/officeart/2008/layout/HorizontalMultiLevelHierarchy"/>
    <dgm:cxn modelId="{AA370BE9-FDB5-BE4D-9D72-420A300E0FDE}" type="presOf" srcId="{E160C37B-B17F-7242-B8AD-F08455488825}" destId="{EF48228D-8D10-EE4E-ADF7-6EB177217B94}" srcOrd="0" destOrd="0" presId="urn:microsoft.com/office/officeart/2008/layout/HorizontalMultiLevelHierarchy"/>
    <dgm:cxn modelId="{10EFADEC-EFCF-E240-9BD2-903DA3A5C259}" type="presOf" srcId="{1EEC363C-BF95-AD4B-ADFE-352AC9B5B208}" destId="{EF71CDBA-2803-7E46-9E63-3BFDC61B817F}" srcOrd="0" destOrd="0" presId="urn:microsoft.com/office/officeart/2008/layout/HorizontalMultiLevelHierarchy"/>
    <dgm:cxn modelId="{56E886F5-0391-3847-A037-357F21635DAA}" type="presOf" srcId="{CB989974-4353-E24B-B42C-0F6FBAF0D360}" destId="{3747595F-5DA1-1544-AE14-A23FC3C07301}" srcOrd="1" destOrd="0" presId="urn:microsoft.com/office/officeart/2008/layout/HorizontalMultiLevelHierarchy"/>
    <dgm:cxn modelId="{4F6A59FA-2E41-6043-9F63-2113B4717F93}" type="presOf" srcId="{DD02201B-55CE-BF48-81AC-2D09A5910DC5}" destId="{FCA10479-8C1E-DF4E-91CE-65473CD13741}" srcOrd="1" destOrd="0" presId="urn:microsoft.com/office/officeart/2008/layout/HorizontalMultiLevelHierarchy"/>
    <dgm:cxn modelId="{C9908DFB-00CB-9F4D-AF30-38AE95E5D038}" type="presOf" srcId="{D6CECA16-AE49-7044-B321-C621B3B95D10}" destId="{C243FEE8-6014-E141-A390-DBB20D60A837}" srcOrd="0" destOrd="0" presId="urn:microsoft.com/office/officeart/2008/layout/HorizontalMultiLevelHierarchy"/>
    <dgm:cxn modelId="{E8B028FE-EA6E-8748-9673-F1777179D17D}" type="presOf" srcId="{37A14567-D456-8A43-B79E-A80E20C018D6}" destId="{E5B4F3D5-3016-1F46-B212-1B859D0C5A83}" srcOrd="0" destOrd="0" presId="urn:microsoft.com/office/officeart/2008/layout/HorizontalMultiLevelHierarchy"/>
    <dgm:cxn modelId="{0479B90E-A96B-534A-97E3-3636D9EFE844}" type="presParOf" srcId="{7838FB0C-D6D5-8C4F-81C8-B83514DCD4CE}" destId="{59FB4566-97A0-784A-B687-90D1F020CC29}" srcOrd="0" destOrd="0" presId="urn:microsoft.com/office/officeart/2008/layout/HorizontalMultiLevelHierarchy"/>
    <dgm:cxn modelId="{34519454-C133-BB43-865C-122E41B51B7D}" type="presParOf" srcId="{59FB4566-97A0-784A-B687-90D1F020CC29}" destId="{E27A45BE-0FC1-FC44-8698-773676888263}" srcOrd="0" destOrd="0" presId="urn:microsoft.com/office/officeart/2008/layout/HorizontalMultiLevelHierarchy"/>
    <dgm:cxn modelId="{B90E80DF-48B4-184C-B22D-C4659524F344}" type="presParOf" srcId="{59FB4566-97A0-784A-B687-90D1F020CC29}" destId="{987AD7D2-7320-8041-A3A4-C77481FA9FA7}" srcOrd="1" destOrd="0" presId="urn:microsoft.com/office/officeart/2008/layout/HorizontalMultiLevelHierarchy"/>
    <dgm:cxn modelId="{AD32D079-2172-9B43-A3E4-09665A3C4484}" type="presParOf" srcId="{987AD7D2-7320-8041-A3A4-C77481FA9FA7}" destId="{F9CE6C13-F31C-5749-BAC3-B70A78552E4D}" srcOrd="0" destOrd="0" presId="urn:microsoft.com/office/officeart/2008/layout/HorizontalMultiLevelHierarchy"/>
    <dgm:cxn modelId="{81EC1F8B-BF83-874E-BAA9-41F3E8931890}" type="presParOf" srcId="{F9CE6C13-F31C-5749-BAC3-B70A78552E4D}" destId="{FABA3CB0-A61E-D249-B97F-2E5F1AD7DC10}" srcOrd="0" destOrd="0" presId="urn:microsoft.com/office/officeart/2008/layout/HorizontalMultiLevelHierarchy"/>
    <dgm:cxn modelId="{0580C0F1-AD4D-EB49-AA99-2B3952F4CAE1}" type="presParOf" srcId="{987AD7D2-7320-8041-A3A4-C77481FA9FA7}" destId="{B6A8973A-C231-FF46-AFFB-4C707D0932A9}" srcOrd="1" destOrd="0" presId="urn:microsoft.com/office/officeart/2008/layout/HorizontalMultiLevelHierarchy"/>
    <dgm:cxn modelId="{4E134BF3-B334-D84B-89C6-041FB5763979}" type="presParOf" srcId="{B6A8973A-C231-FF46-AFFB-4C707D0932A9}" destId="{C243FEE8-6014-E141-A390-DBB20D60A837}" srcOrd="0" destOrd="0" presId="urn:microsoft.com/office/officeart/2008/layout/HorizontalMultiLevelHierarchy"/>
    <dgm:cxn modelId="{E69B2D49-ADF7-EF41-A6AC-4F2E38A16CEC}" type="presParOf" srcId="{B6A8973A-C231-FF46-AFFB-4C707D0932A9}" destId="{BEF0ACD7-D1C3-4A46-B996-F12D38EFCB8B}" srcOrd="1" destOrd="0" presId="urn:microsoft.com/office/officeart/2008/layout/HorizontalMultiLevelHierarchy"/>
    <dgm:cxn modelId="{3AC8615F-0C8A-CB49-8983-8632BCDB3B95}" type="presParOf" srcId="{987AD7D2-7320-8041-A3A4-C77481FA9FA7}" destId="{8140AD3D-936E-0F40-B20E-CE3DF07F2880}" srcOrd="2" destOrd="0" presId="urn:microsoft.com/office/officeart/2008/layout/HorizontalMultiLevelHierarchy"/>
    <dgm:cxn modelId="{382654A0-C775-D44F-B6CA-095699F096A2}" type="presParOf" srcId="{8140AD3D-936E-0F40-B20E-CE3DF07F2880}" destId="{1FCB5DB2-2715-C841-BC86-81D648017FB3}" srcOrd="0" destOrd="0" presId="urn:microsoft.com/office/officeart/2008/layout/HorizontalMultiLevelHierarchy"/>
    <dgm:cxn modelId="{788DEF1E-5836-BF47-A29C-789FB06E795D}" type="presParOf" srcId="{987AD7D2-7320-8041-A3A4-C77481FA9FA7}" destId="{8E79672B-48D6-DA4A-AA7E-0D0C790275B1}" srcOrd="3" destOrd="0" presId="urn:microsoft.com/office/officeart/2008/layout/HorizontalMultiLevelHierarchy"/>
    <dgm:cxn modelId="{AAE91DF6-5FFF-224A-B28A-3333C475EA69}" type="presParOf" srcId="{8E79672B-48D6-DA4A-AA7E-0D0C790275B1}" destId="{D38FF148-A7FD-074C-BE10-960D60A7B922}" srcOrd="0" destOrd="0" presId="urn:microsoft.com/office/officeart/2008/layout/HorizontalMultiLevelHierarchy"/>
    <dgm:cxn modelId="{8EC561BA-4442-C543-9FFF-6266EDEA9565}" type="presParOf" srcId="{8E79672B-48D6-DA4A-AA7E-0D0C790275B1}" destId="{2C2B2D08-76EA-904C-B1AB-06F445F0313F}" srcOrd="1" destOrd="0" presId="urn:microsoft.com/office/officeart/2008/layout/HorizontalMultiLevelHierarchy"/>
    <dgm:cxn modelId="{0CDD041E-0A3A-674E-8235-789592EDFAA2}" type="presParOf" srcId="{2C2B2D08-76EA-904C-B1AB-06F445F0313F}" destId="{4C0D0705-5F0C-8848-B6F6-00B97604E967}" srcOrd="0" destOrd="0" presId="urn:microsoft.com/office/officeart/2008/layout/HorizontalMultiLevelHierarchy"/>
    <dgm:cxn modelId="{E8DBACAD-A4DA-6F45-9E4F-4C7BD2E1A86A}" type="presParOf" srcId="{4C0D0705-5F0C-8848-B6F6-00B97604E967}" destId="{C8108EC9-6A3B-C64F-B402-C155549AB95E}" srcOrd="0" destOrd="0" presId="urn:microsoft.com/office/officeart/2008/layout/HorizontalMultiLevelHierarchy"/>
    <dgm:cxn modelId="{29AA8FA3-3CE2-A947-809A-33F7228CAD22}" type="presParOf" srcId="{2C2B2D08-76EA-904C-B1AB-06F445F0313F}" destId="{B46704AE-89DE-3E4E-A920-42E6A4AB6C40}" srcOrd="1" destOrd="0" presId="urn:microsoft.com/office/officeart/2008/layout/HorizontalMultiLevelHierarchy"/>
    <dgm:cxn modelId="{4DCFCAD5-554F-D846-A31E-E4C63A4B8D20}" type="presParOf" srcId="{B46704AE-89DE-3E4E-A920-42E6A4AB6C40}" destId="{8F55B9A7-F441-CF4F-81A2-06634D625B0F}" srcOrd="0" destOrd="0" presId="urn:microsoft.com/office/officeart/2008/layout/HorizontalMultiLevelHierarchy"/>
    <dgm:cxn modelId="{C5105103-07B2-8C42-B625-56B6E777B3A9}" type="presParOf" srcId="{B46704AE-89DE-3E4E-A920-42E6A4AB6C40}" destId="{851FA533-543E-0F4C-95BC-2319D2566FF1}" srcOrd="1" destOrd="0" presId="urn:microsoft.com/office/officeart/2008/layout/HorizontalMultiLevelHierarchy"/>
    <dgm:cxn modelId="{99B0C720-4C99-D948-BD70-438C17F59392}" type="presParOf" srcId="{851FA533-543E-0F4C-95BC-2319D2566FF1}" destId="{C746C019-E20C-B742-BC26-BBB694726674}" srcOrd="0" destOrd="0" presId="urn:microsoft.com/office/officeart/2008/layout/HorizontalMultiLevelHierarchy"/>
    <dgm:cxn modelId="{D9C9963F-8EB6-2549-9AA5-8100559D6F39}" type="presParOf" srcId="{C746C019-E20C-B742-BC26-BBB694726674}" destId="{3747595F-5DA1-1544-AE14-A23FC3C07301}" srcOrd="0" destOrd="0" presId="urn:microsoft.com/office/officeart/2008/layout/HorizontalMultiLevelHierarchy"/>
    <dgm:cxn modelId="{E22909C4-8C84-3246-AAA2-BA0A2162E7B1}" type="presParOf" srcId="{851FA533-543E-0F4C-95BC-2319D2566FF1}" destId="{E47AC41A-6BE7-C945-BBFB-26DE931D89F5}" srcOrd="1" destOrd="0" presId="urn:microsoft.com/office/officeart/2008/layout/HorizontalMultiLevelHierarchy"/>
    <dgm:cxn modelId="{A19BA3CF-C8A1-514C-8EC9-1C3F22519B56}" type="presParOf" srcId="{E47AC41A-6BE7-C945-BBFB-26DE931D89F5}" destId="{5788539E-0E16-C744-88DA-CF976E482831}" srcOrd="0" destOrd="0" presId="urn:microsoft.com/office/officeart/2008/layout/HorizontalMultiLevelHierarchy"/>
    <dgm:cxn modelId="{59ECA735-D3E1-2240-95E5-B822762BC4C1}" type="presParOf" srcId="{E47AC41A-6BE7-C945-BBFB-26DE931D89F5}" destId="{FD33C3FF-D82A-1445-AAE7-3BBF7E7E3993}" srcOrd="1" destOrd="0" presId="urn:microsoft.com/office/officeart/2008/layout/HorizontalMultiLevelHierarchy"/>
    <dgm:cxn modelId="{3B119B37-8ADD-184C-9529-56688B720B9A}" type="presParOf" srcId="{851FA533-543E-0F4C-95BC-2319D2566FF1}" destId="{F136C84E-1489-6A45-9560-3E61F5195705}" srcOrd="2" destOrd="0" presId="urn:microsoft.com/office/officeart/2008/layout/HorizontalMultiLevelHierarchy"/>
    <dgm:cxn modelId="{EBC49D4F-0723-0A4B-A703-32D88ABCA80B}" type="presParOf" srcId="{F136C84E-1489-6A45-9560-3E61F5195705}" destId="{078663E1-5408-A94B-ABEE-89FD1A464DBA}" srcOrd="0" destOrd="0" presId="urn:microsoft.com/office/officeart/2008/layout/HorizontalMultiLevelHierarchy"/>
    <dgm:cxn modelId="{5F45911A-9169-E446-B97D-8D1D46DB3CB6}" type="presParOf" srcId="{851FA533-543E-0F4C-95BC-2319D2566FF1}" destId="{1A70527F-8909-1144-BE23-3520DFE397DF}" srcOrd="3" destOrd="0" presId="urn:microsoft.com/office/officeart/2008/layout/HorizontalMultiLevelHierarchy"/>
    <dgm:cxn modelId="{D456CFF8-1169-2A49-B1D4-A950F43D5546}" type="presParOf" srcId="{1A70527F-8909-1144-BE23-3520DFE397DF}" destId="{7BAE114D-F328-0C48-803A-BED9FB5CA0C3}" srcOrd="0" destOrd="0" presId="urn:microsoft.com/office/officeart/2008/layout/HorizontalMultiLevelHierarchy"/>
    <dgm:cxn modelId="{964439EE-EC89-7046-8478-55E16192353F}" type="presParOf" srcId="{1A70527F-8909-1144-BE23-3520DFE397DF}" destId="{6B3B71EB-AC8B-BF49-82D4-51828CFAC284}" srcOrd="1" destOrd="0" presId="urn:microsoft.com/office/officeart/2008/layout/HorizontalMultiLevelHierarchy"/>
    <dgm:cxn modelId="{521E7F82-9FE8-7344-9341-AD3FDAB83D2D}" type="presParOf" srcId="{851FA533-543E-0F4C-95BC-2319D2566FF1}" destId="{E77C051B-DCB6-324E-AFDE-BE47EB14DF6C}" srcOrd="4" destOrd="0" presId="urn:microsoft.com/office/officeart/2008/layout/HorizontalMultiLevelHierarchy"/>
    <dgm:cxn modelId="{0F95C078-30C8-0C4C-A1C9-EC7FBC770110}" type="presParOf" srcId="{E77C051B-DCB6-324E-AFDE-BE47EB14DF6C}" destId="{064440DF-9513-BD4B-80ED-43A581E73658}" srcOrd="0" destOrd="0" presId="urn:microsoft.com/office/officeart/2008/layout/HorizontalMultiLevelHierarchy"/>
    <dgm:cxn modelId="{8590C18C-58AF-AF4D-B731-C74941FF154E}" type="presParOf" srcId="{851FA533-543E-0F4C-95BC-2319D2566FF1}" destId="{5F7F9ADA-78ED-7D41-A521-026444E735D7}" srcOrd="5" destOrd="0" presId="urn:microsoft.com/office/officeart/2008/layout/HorizontalMultiLevelHierarchy"/>
    <dgm:cxn modelId="{CBD66C2B-3521-EF47-BBEE-1CBE00F6A05B}" type="presParOf" srcId="{5F7F9ADA-78ED-7D41-A521-026444E735D7}" destId="{EF71CDBA-2803-7E46-9E63-3BFDC61B817F}" srcOrd="0" destOrd="0" presId="urn:microsoft.com/office/officeart/2008/layout/HorizontalMultiLevelHierarchy"/>
    <dgm:cxn modelId="{ECAE110C-F642-404D-B86F-C9AD18BFA3DD}" type="presParOf" srcId="{5F7F9ADA-78ED-7D41-A521-026444E735D7}" destId="{2E09246D-0C45-4948-AE60-45EC11B89E73}" srcOrd="1" destOrd="0" presId="urn:microsoft.com/office/officeart/2008/layout/HorizontalMultiLevelHierarchy"/>
    <dgm:cxn modelId="{CAFCEC0E-C37D-FA4C-83CA-F7EF28443355}" type="presParOf" srcId="{2C2B2D08-76EA-904C-B1AB-06F445F0313F}" destId="{EF48228D-8D10-EE4E-ADF7-6EB177217B94}" srcOrd="2" destOrd="0" presId="urn:microsoft.com/office/officeart/2008/layout/HorizontalMultiLevelHierarchy"/>
    <dgm:cxn modelId="{540E8151-E3C8-2842-86F9-1B6064493153}" type="presParOf" srcId="{EF48228D-8D10-EE4E-ADF7-6EB177217B94}" destId="{7E75E62D-2A4B-874C-94DB-072136E0F6EF}" srcOrd="0" destOrd="0" presId="urn:microsoft.com/office/officeart/2008/layout/HorizontalMultiLevelHierarchy"/>
    <dgm:cxn modelId="{86485D8B-78B3-9D4A-9C84-45F643D364B8}" type="presParOf" srcId="{2C2B2D08-76EA-904C-B1AB-06F445F0313F}" destId="{F8360741-3E7B-4241-91C0-8A7991B873D0}" srcOrd="3" destOrd="0" presId="urn:microsoft.com/office/officeart/2008/layout/HorizontalMultiLevelHierarchy"/>
    <dgm:cxn modelId="{5EAAF40D-F5FF-AE4E-AAEA-4CA0050DC4BC}" type="presParOf" srcId="{F8360741-3E7B-4241-91C0-8A7991B873D0}" destId="{E4991F79-E626-164B-918F-94A7C0178435}" srcOrd="0" destOrd="0" presId="urn:microsoft.com/office/officeart/2008/layout/HorizontalMultiLevelHierarchy"/>
    <dgm:cxn modelId="{8A11FA43-64A5-BF4E-A619-EEB58E7C7F22}" type="presParOf" srcId="{F8360741-3E7B-4241-91C0-8A7991B873D0}" destId="{55CDBAAC-B1C9-894C-8E91-BE3CCE10048D}" srcOrd="1" destOrd="0" presId="urn:microsoft.com/office/officeart/2008/layout/HorizontalMultiLevelHierarchy"/>
    <dgm:cxn modelId="{0A066A03-4C6B-9849-8E85-940D953C5C13}" type="presParOf" srcId="{55CDBAAC-B1C9-894C-8E91-BE3CCE10048D}" destId="{94C73A33-84E3-0848-8CF9-C47DDBFE211A}" srcOrd="0" destOrd="0" presId="urn:microsoft.com/office/officeart/2008/layout/HorizontalMultiLevelHierarchy"/>
    <dgm:cxn modelId="{9034585E-5016-984B-9EE6-5E82FEBBEFCE}" type="presParOf" srcId="{94C73A33-84E3-0848-8CF9-C47DDBFE211A}" destId="{17928A2B-A953-2A45-914D-2D11FC7BA37D}" srcOrd="0" destOrd="0" presId="urn:microsoft.com/office/officeart/2008/layout/HorizontalMultiLevelHierarchy"/>
    <dgm:cxn modelId="{4985E0D0-5D9B-C44E-9C55-E3E8B0C9A0EA}" type="presParOf" srcId="{55CDBAAC-B1C9-894C-8E91-BE3CCE10048D}" destId="{B4FF061E-A2D0-3E4F-A34A-0F2249F757AB}" srcOrd="1" destOrd="0" presId="urn:microsoft.com/office/officeart/2008/layout/HorizontalMultiLevelHierarchy"/>
    <dgm:cxn modelId="{61E719C4-470C-BD46-AA1D-EBFE5CDFEDCA}" type="presParOf" srcId="{B4FF061E-A2D0-3E4F-A34A-0F2249F757AB}" destId="{3D036D2D-984C-1740-A597-2868589B804F}" srcOrd="0" destOrd="0" presId="urn:microsoft.com/office/officeart/2008/layout/HorizontalMultiLevelHierarchy"/>
    <dgm:cxn modelId="{FACD47FA-ED33-9642-B281-72905CD4A4C3}" type="presParOf" srcId="{B4FF061E-A2D0-3E4F-A34A-0F2249F757AB}" destId="{753438DC-36D7-1440-83A3-8BFFA8777AEF}" srcOrd="1" destOrd="0" presId="urn:microsoft.com/office/officeart/2008/layout/HorizontalMultiLevelHierarchy"/>
    <dgm:cxn modelId="{1AF2992F-9097-6D4D-9764-456BEA2C10FD}" type="presParOf" srcId="{987AD7D2-7320-8041-A3A4-C77481FA9FA7}" destId="{E5B4F3D5-3016-1F46-B212-1B859D0C5A83}" srcOrd="4" destOrd="0" presId="urn:microsoft.com/office/officeart/2008/layout/HorizontalMultiLevelHierarchy"/>
    <dgm:cxn modelId="{D86CEA0A-554D-7442-BF0E-C3720DC0E1F2}" type="presParOf" srcId="{E5B4F3D5-3016-1F46-B212-1B859D0C5A83}" destId="{513C7AEB-323D-2142-A26E-4FE2FB869ACD}" srcOrd="0" destOrd="0" presId="urn:microsoft.com/office/officeart/2008/layout/HorizontalMultiLevelHierarchy"/>
    <dgm:cxn modelId="{E5EE73CE-9ADF-944B-8347-F563F6D8A2F1}" type="presParOf" srcId="{987AD7D2-7320-8041-A3A4-C77481FA9FA7}" destId="{1CB184A5-030A-1A40-B47A-28BCE01B905F}" srcOrd="5" destOrd="0" presId="urn:microsoft.com/office/officeart/2008/layout/HorizontalMultiLevelHierarchy"/>
    <dgm:cxn modelId="{A78386A1-2FAA-EA48-8F4C-42BD13EF35F0}" type="presParOf" srcId="{1CB184A5-030A-1A40-B47A-28BCE01B905F}" destId="{AD0E3FAF-7260-B64F-9E13-0E2766AA4A5B}" srcOrd="0" destOrd="0" presId="urn:microsoft.com/office/officeart/2008/layout/HorizontalMultiLevelHierarchy"/>
    <dgm:cxn modelId="{66B725F3-E9CF-1145-A6BB-375D2A283488}" type="presParOf" srcId="{1CB184A5-030A-1A40-B47A-28BCE01B905F}" destId="{8A32D485-A332-6741-91CA-16154DCEB491}" srcOrd="1" destOrd="0" presId="urn:microsoft.com/office/officeart/2008/layout/HorizontalMultiLevelHierarchy"/>
    <dgm:cxn modelId="{EEBA445E-2DEC-B64C-8FB9-42D1AE0AFACF}" type="presParOf" srcId="{8A32D485-A332-6741-91CA-16154DCEB491}" destId="{18A40A73-D83F-6947-8043-BFD1B37A624D}" srcOrd="0" destOrd="0" presId="urn:microsoft.com/office/officeart/2008/layout/HorizontalMultiLevelHierarchy"/>
    <dgm:cxn modelId="{855BBB04-6152-2D47-9F3B-C32556AD69A3}" type="presParOf" srcId="{18A40A73-D83F-6947-8043-BFD1B37A624D}" destId="{D25F44D3-0031-8A4D-8E91-B5E0BEEF861B}" srcOrd="0" destOrd="0" presId="urn:microsoft.com/office/officeart/2008/layout/HorizontalMultiLevelHierarchy"/>
    <dgm:cxn modelId="{6CB7EF6A-CF1A-D741-907C-F106A61C3536}" type="presParOf" srcId="{8A32D485-A332-6741-91CA-16154DCEB491}" destId="{19BBAD33-5BF1-9E45-9D13-01AE9F460165}" srcOrd="1" destOrd="0" presId="urn:microsoft.com/office/officeart/2008/layout/HorizontalMultiLevelHierarchy"/>
    <dgm:cxn modelId="{243F3459-D583-F14C-BB16-792D48911B4E}" type="presParOf" srcId="{19BBAD33-5BF1-9E45-9D13-01AE9F460165}" destId="{715B4D4C-0D33-DE46-85F3-6213150667CC}" srcOrd="0" destOrd="0" presId="urn:microsoft.com/office/officeart/2008/layout/HorizontalMultiLevelHierarchy"/>
    <dgm:cxn modelId="{5D8C913D-F513-D444-B9B2-45624EEBE03A}" type="presParOf" srcId="{19BBAD33-5BF1-9E45-9D13-01AE9F460165}" destId="{3C7CE340-FBC7-A24F-B148-55EBBC8614A3}" srcOrd="1" destOrd="0" presId="urn:microsoft.com/office/officeart/2008/layout/HorizontalMultiLevelHierarchy"/>
    <dgm:cxn modelId="{3CC202BB-8646-2A4D-891E-AA17A0999FC5}" type="presParOf" srcId="{8A32D485-A332-6741-91CA-16154DCEB491}" destId="{C712F573-D1AA-A148-AE01-524420F998DF}" srcOrd="2" destOrd="0" presId="urn:microsoft.com/office/officeart/2008/layout/HorizontalMultiLevelHierarchy"/>
    <dgm:cxn modelId="{31CA1745-2758-C34B-8C65-01133A2F8F3B}" type="presParOf" srcId="{C712F573-D1AA-A148-AE01-524420F998DF}" destId="{FCA10479-8C1E-DF4E-91CE-65473CD13741}" srcOrd="0" destOrd="0" presId="urn:microsoft.com/office/officeart/2008/layout/HorizontalMultiLevelHierarchy"/>
    <dgm:cxn modelId="{48B90A55-7B5E-344A-909D-F9F449F61142}" type="presParOf" srcId="{8A32D485-A332-6741-91CA-16154DCEB491}" destId="{73D5CB9F-75BD-AB45-A52A-D4E8BC207E81}" srcOrd="3" destOrd="0" presId="urn:microsoft.com/office/officeart/2008/layout/HorizontalMultiLevelHierarchy"/>
    <dgm:cxn modelId="{8DF56A26-13EB-F349-9102-E33AF392ED6F}" type="presParOf" srcId="{73D5CB9F-75BD-AB45-A52A-D4E8BC207E81}" destId="{C8798F77-0D3D-C54E-B11F-DFAE67535ABC}" srcOrd="0" destOrd="0" presId="urn:microsoft.com/office/officeart/2008/layout/HorizontalMultiLevelHierarchy"/>
    <dgm:cxn modelId="{E1101EB2-E025-5340-BE4E-10F176385E2F}" type="presParOf" srcId="{73D5CB9F-75BD-AB45-A52A-D4E8BC207E81}" destId="{9624C259-125A-5E45-AE97-5FAAB09BCB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7F4C3B-DC8A-E44A-9F0A-8C4B1D181DF9}" type="doc">
      <dgm:prSet loTypeId="urn:microsoft.com/office/officeart/2008/layout/HorizontalMultiLevel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090A829-B7F6-CE43-ADF2-E7B87B7A50E9}">
      <dgm:prSet phldrT="[Texte]"/>
      <dgm:spPr/>
      <dgm:t>
        <a:bodyPr/>
        <a:lstStyle/>
        <a:p>
          <a:r>
            <a:rPr lang="fr-FR" dirty="0"/>
            <a:t>SFP</a:t>
          </a:r>
        </a:p>
      </dgm:t>
    </dgm:pt>
    <dgm:pt modelId="{84D9E2A8-B6D2-604E-BDD6-663B482FB5E9}" type="parTrans" cxnId="{AF7383CF-3D9B-0345-86CD-79AAA769789E}">
      <dgm:prSet/>
      <dgm:spPr/>
      <dgm:t>
        <a:bodyPr/>
        <a:lstStyle/>
        <a:p>
          <a:endParaRPr lang="fr-FR"/>
        </a:p>
      </dgm:t>
    </dgm:pt>
    <dgm:pt modelId="{5F756A7F-06D5-EB44-A20E-B5D04826A89B}" type="sibTrans" cxnId="{AF7383CF-3D9B-0345-86CD-79AAA769789E}">
      <dgm:prSet/>
      <dgm:spPr/>
      <dgm:t>
        <a:bodyPr/>
        <a:lstStyle/>
        <a:p>
          <a:endParaRPr lang="fr-FR"/>
        </a:p>
      </dgm:t>
    </dgm:pt>
    <dgm:pt modelId="{D6CECA16-AE49-7044-B321-C621B3B95D10}">
      <dgm:prSet phldrT="[Texte]" custT="1"/>
      <dgm:spPr/>
      <dgm:t>
        <a:bodyPr/>
        <a:lstStyle/>
        <a:p>
          <a:r>
            <a:rPr lang="fr-FR" sz="2400" b="1" dirty="0"/>
            <a:t>Primaire</a:t>
          </a:r>
          <a:endParaRPr lang="fr-FR" sz="1900" b="1" dirty="0"/>
        </a:p>
      </dgm:t>
    </dgm:pt>
    <dgm:pt modelId="{AFCEFD1D-D8BE-2B4F-B8A5-18730DA7F339}" type="parTrans" cxnId="{0C206437-ACDB-6441-BBD1-CC47900D0B7B}">
      <dgm:prSet/>
      <dgm:spPr/>
      <dgm:t>
        <a:bodyPr/>
        <a:lstStyle/>
        <a:p>
          <a:endParaRPr lang="fr-FR"/>
        </a:p>
      </dgm:t>
    </dgm:pt>
    <dgm:pt modelId="{FD12E3DC-6ECB-C94F-A6EF-4F757BEF3621}" type="sibTrans" cxnId="{0C206437-ACDB-6441-BBD1-CC47900D0B7B}">
      <dgm:prSet/>
      <dgm:spPr/>
      <dgm:t>
        <a:bodyPr/>
        <a:lstStyle/>
        <a:p>
          <a:endParaRPr lang="fr-FR"/>
        </a:p>
      </dgm:t>
    </dgm:pt>
    <dgm:pt modelId="{6F10A3BF-CE0F-ED41-B52B-31C7EA61229B}">
      <dgm:prSet phldrT="[Texte]" custT="1"/>
      <dgm:spPr/>
      <dgm:t>
        <a:bodyPr/>
        <a:lstStyle/>
        <a:p>
          <a:r>
            <a:rPr lang="fr-FR" sz="2400" b="1" dirty="0"/>
            <a:t>Secondaire</a:t>
          </a:r>
          <a:endParaRPr lang="fr-FR" sz="1900" b="1" dirty="0"/>
        </a:p>
      </dgm:t>
    </dgm:pt>
    <dgm:pt modelId="{C880BDA6-4D0B-5F4F-937D-4F97982A4110}" type="parTrans" cxnId="{4CD03888-0D01-7A41-B12A-007E1F194B21}">
      <dgm:prSet/>
      <dgm:spPr/>
      <dgm:t>
        <a:bodyPr/>
        <a:lstStyle/>
        <a:p>
          <a:endParaRPr lang="fr-FR"/>
        </a:p>
      </dgm:t>
    </dgm:pt>
    <dgm:pt modelId="{A5804055-CE91-C34C-9A2F-D1A81CF3B51B}" type="sibTrans" cxnId="{4CD03888-0D01-7A41-B12A-007E1F194B21}">
      <dgm:prSet/>
      <dgm:spPr/>
      <dgm:t>
        <a:bodyPr/>
        <a:lstStyle/>
        <a:p>
          <a:endParaRPr lang="fr-FR"/>
        </a:p>
      </dgm:t>
    </dgm:pt>
    <dgm:pt modelId="{83907666-A072-5B44-A25C-1E78BE47359B}">
      <dgm:prSet/>
      <dgm:spPr/>
      <dgm:t>
        <a:bodyPr/>
        <a:lstStyle/>
        <a:p>
          <a:r>
            <a:rPr lang="fr-FR" dirty="0"/>
            <a:t>Traumatique</a:t>
          </a:r>
        </a:p>
      </dgm:t>
    </dgm:pt>
    <dgm:pt modelId="{458D8142-84BE-2449-93B2-361EF51B364A}" type="parTrans" cxnId="{AF948499-915D-A64A-8B42-4D7329883CA3}">
      <dgm:prSet/>
      <dgm:spPr/>
      <dgm:t>
        <a:bodyPr/>
        <a:lstStyle/>
        <a:p>
          <a:endParaRPr lang="fr-FR"/>
        </a:p>
      </dgm:t>
    </dgm:pt>
    <dgm:pt modelId="{51789ED4-984B-F94C-BA3D-E4A4B28D44B5}" type="sibTrans" cxnId="{AF948499-915D-A64A-8B42-4D7329883CA3}">
      <dgm:prSet/>
      <dgm:spPr/>
      <dgm:t>
        <a:bodyPr/>
        <a:lstStyle/>
        <a:p>
          <a:endParaRPr lang="fr-FR"/>
        </a:p>
      </dgm:t>
    </dgm:pt>
    <dgm:pt modelId="{42171493-3EAB-A645-AC01-2F3822205907}">
      <dgm:prSet/>
      <dgm:spPr/>
      <dgm:t>
        <a:bodyPr/>
        <a:lstStyle/>
        <a:p>
          <a:r>
            <a:rPr lang="fr-FR" dirty="0"/>
            <a:t>Séquellaire fracture</a:t>
          </a:r>
        </a:p>
      </dgm:t>
    </dgm:pt>
    <dgm:pt modelId="{CD3A843C-4044-0043-9769-9E78D0944406}" type="parTrans" cxnId="{B5D9BD99-0E58-414E-9B09-9B6BA47F1D5B}">
      <dgm:prSet/>
      <dgm:spPr/>
      <dgm:t>
        <a:bodyPr/>
        <a:lstStyle/>
        <a:p>
          <a:endParaRPr lang="fr-FR"/>
        </a:p>
      </dgm:t>
    </dgm:pt>
    <dgm:pt modelId="{2C1CAC4A-D713-B94D-85EA-2B336F8F5524}" type="sibTrans" cxnId="{B5D9BD99-0E58-414E-9B09-9B6BA47F1D5B}">
      <dgm:prSet/>
      <dgm:spPr/>
      <dgm:t>
        <a:bodyPr/>
        <a:lstStyle/>
        <a:p>
          <a:endParaRPr lang="fr-FR"/>
        </a:p>
      </dgm:t>
    </dgm:pt>
    <dgm:pt modelId="{1EEC363C-BF95-AD4B-ADFE-352AC9B5B208}">
      <dgm:prSet/>
      <dgm:spPr/>
      <dgm:t>
        <a:bodyPr/>
        <a:lstStyle/>
        <a:p>
          <a:r>
            <a:rPr lang="fr-FR" dirty="0"/>
            <a:t>Post rupture LCA</a:t>
          </a:r>
        </a:p>
      </dgm:t>
    </dgm:pt>
    <dgm:pt modelId="{D5ABA48F-93D6-9349-AFB7-EED63F17979B}" type="parTrans" cxnId="{F7BFD7B8-779B-F24C-9B3A-4F93013CEF1E}">
      <dgm:prSet/>
      <dgm:spPr/>
      <dgm:t>
        <a:bodyPr/>
        <a:lstStyle/>
        <a:p>
          <a:endParaRPr lang="fr-FR"/>
        </a:p>
      </dgm:t>
    </dgm:pt>
    <dgm:pt modelId="{84BF457E-2BC3-4C42-AC3B-051D9A00427D}" type="sibTrans" cxnId="{F7BFD7B8-779B-F24C-9B3A-4F93013CEF1E}">
      <dgm:prSet/>
      <dgm:spPr/>
      <dgm:t>
        <a:bodyPr/>
        <a:lstStyle/>
        <a:p>
          <a:endParaRPr lang="fr-FR"/>
        </a:p>
      </dgm:t>
    </dgm:pt>
    <dgm:pt modelId="{D1E24BFC-A697-204D-9402-8503303C189F}">
      <dgm:prSet/>
      <dgm:spPr/>
      <dgm:t>
        <a:bodyPr/>
        <a:lstStyle/>
        <a:p>
          <a:r>
            <a:rPr lang="fr-FR" dirty="0"/>
            <a:t>Contusion</a:t>
          </a:r>
        </a:p>
      </dgm:t>
    </dgm:pt>
    <dgm:pt modelId="{CB989974-4353-E24B-B42C-0F6FBAF0D360}" type="parTrans" cxnId="{91ED87BB-73C1-2447-93DD-15E678A0C1CD}">
      <dgm:prSet/>
      <dgm:spPr/>
      <dgm:t>
        <a:bodyPr/>
        <a:lstStyle/>
        <a:p>
          <a:endParaRPr lang="fr-FR"/>
        </a:p>
      </dgm:t>
    </dgm:pt>
    <dgm:pt modelId="{F57450F8-A8E6-F64D-BEA5-18D486395949}" type="sibTrans" cxnId="{91ED87BB-73C1-2447-93DD-15E678A0C1CD}">
      <dgm:prSet/>
      <dgm:spPr/>
      <dgm:t>
        <a:bodyPr/>
        <a:lstStyle/>
        <a:p>
          <a:endParaRPr lang="fr-FR"/>
        </a:p>
      </dgm:t>
    </dgm:pt>
    <dgm:pt modelId="{7541D7E1-6906-564D-B631-4B9501AE27C5}">
      <dgm:prSet/>
      <dgm:spPr/>
      <dgm:t>
        <a:bodyPr/>
        <a:lstStyle/>
        <a:p>
          <a:r>
            <a:rPr lang="fr-FR" dirty="0"/>
            <a:t>Iatrogène</a:t>
          </a:r>
        </a:p>
      </dgm:t>
    </dgm:pt>
    <dgm:pt modelId="{E160C37B-B17F-7242-B8AD-F08455488825}" type="parTrans" cxnId="{4FF34483-4558-4E49-A4CE-423E9CEBB41C}">
      <dgm:prSet/>
      <dgm:spPr/>
      <dgm:t>
        <a:bodyPr/>
        <a:lstStyle/>
        <a:p>
          <a:endParaRPr lang="fr-FR"/>
        </a:p>
      </dgm:t>
    </dgm:pt>
    <dgm:pt modelId="{E5D05EED-58A9-0E4E-A235-A32112119492}" type="sibTrans" cxnId="{4FF34483-4558-4E49-A4CE-423E9CEBB41C}">
      <dgm:prSet/>
      <dgm:spPr/>
      <dgm:t>
        <a:bodyPr/>
        <a:lstStyle/>
        <a:p>
          <a:endParaRPr lang="fr-FR"/>
        </a:p>
      </dgm:t>
    </dgm:pt>
    <dgm:pt modelId="{D7F47AE7-B79C-A742-92EE-53957D132985}">
      <dgm:prSet/>
      <dgm:spPr/>
      <dgm:t>
        <a:bodyPr/>
        <a:lstStyle/>
        <a:p>
          <a:r>
            <a:rPr lang="fr-FR" dirty="0"/>
            <a:t>Patella </a:t>
          </a:r>
          <a:r>
            <a:rPr lang="fr-FR" dirty="0" err="1"/>
            <a:t>baja</a:t>
          </a:r>
          <a:endParaRPr lang="fr-FR" dirty="0"/>
        </a:p>
      </dgm:t>
    </dgm:pt>
    <dgm:pt modelId="{888B8192-78AB-7E47-80AA-5135458304EF}" type="parTrans" cxnId="{AF1C4A99-0BEA-F240-9454-DD5123182E1D}">
      <dgm:prSet/>
      <dgm:spPr/>
      <dgm:t>
        <a:bodyPr/>
        <a:lstStyle/>
        <a:p>
          <a:endParaRPr lang="fr-FR"/>
        </a:p>
      </dgm:t>
    </dgm:pt>
    <dgm:pt modelId="{986E3428-B6E7-634A-96AC-CE4D8563F943}" type="sibTrans" cxnId="{AF1C4A99-0BEA-F240-9454-DD5123182E1D}">
      <dgm:prSet/>
      <dgm:spPr/>
      <dgm:t>
        <a:bodyPr/>
        <a:lstStyle/>
        <a:p>
          <a:endParaRPr lang="fr-FR"/>
        </a:p>
      </dgm:t>
    </dgm:pt>
    <dgm:pt modelId="{CA5BBC4D-7E21-0C4D-A72E-2005330FD6ED}">
      <dgm:prSet custT="1"/>
      <dgm:spPr/>
      <dgm:t>
        <a:bodyPr/>
        <a:lstStyle/>
        <a:p>
          <a:r>
            <a:rPr lang="fr-FR" sz="2000" b="1" dirty="0"/>
            <a:t>instabilité </a:t>
          </a:r>
        </a:p>
      </dgm:t>
    </dgm:pt>
    <dgm:pt modelId="{37A14567-D456-8A43-B79E-A80E20C018D6}" type="parTrans" cxnId="{A1B35378-88F0-6346-AC9E-9046F7947468}">
      <dgm:prSet/>
      <dgm:spPr/>
      <dgm:t>
        <a:bodyPr/>
        <a:lstStyle/>
        <a:p>
          <a:endParaRPr lang="fr-FR"/>
        </a:p>
      </dgm:t>
    </dgm:pt>
    <dgm:pt modelId="{3F6E4212-1872-F24A-B6EE-21BF54E07DE2}" type="sibTrans" cxnId="{A1B35378-88F0-6346-AC9E-9046F7947468}">
      <dgm:prSet/>
      <dgm:spPr/>
      <dgm:t>
        <a:bodyPr/>
        <a:lstStyle/>
        <a:p>
          <a:endParaRPr lang="fr-FR"/>
        </a:p>
      </dgm:t>
    </dgm:pt>
    <dgm:pt modelId="{5489DE3D-F317-1B40-8BB7-BDAFF7EFD1B9}">
      <dgm:prSet/>
      <dgm:spPr/>
      <dgm:t>
        <a:bodyPr/>
        <a:lstStyle/>
        <a:p>
          <a:r>
            <a:rPr lang="fr-FR" dirty="0"/>
            <a:t>Avec luxation</a:t>
          </a:r>
        </a:p>
      </dgm:t>
    </dgm:pt>
    <dgm:pt modelId="{1244BAB3-E083-094E-8972-D8A7F09F4336}" type="parTrans" cxnId="{788FBA83-926E-B94B-BB45-30711E5F0DC9}">
      <dgm:prSet/>
      <dgm:spPr/>
      <dgm:t>
        <a:bodyPr/>
        <a:lstStyle/>
        <a:p>
          <a:endParaRPr lang="fr-FR"/>
        </a:p>
      </dgm:t>
    </dgm:pt>
    <dgm:pt modelId="{3DAA2553-11E6-E345-B19B-4B513A0A563D}" type="sibTrans" cxnId="{788FBA83-926E-B94B-BB45-30711E5F0DC9}">
      <dgm:prSet/>
      <dgm:spPr/>
      <dgm:t>
        <a:bodyPr/>
        <a:lstStyle/>
        <a:p>
          <a:endParaRPr lang="fr-FR"/>
        </a:p>
      </dgm:t>
    </dgm:pt>
    <dgm:pt modelId="{EDED07D7-4CFB-AA42-8FCB-F7CF32746E11}">
      <dgm:prSet/>
      <dgm:spPr/>
      <dgm:t>
        <a:bodyPr/>
        <a:lstStyle/>
        <a:p>
          <a:r>
            <a:rPr lang="fr-FR" dirty="0"/>
            <a:t>Sans luxation</a:t>
          </a:r>
        </a:p>
      </dgm:t>
    </dgm:pt>
    <dgm:pt modelId="{DD02201B-55CE-BF48-81AC-2D09A5910DC5}" type="parTrans" cxnId="{B1BE72DF-99FF-6E43-8376-37A7594183B6}">
      <dgm:prSet/>
      <dgm:spPr/>
      <dgm:t>
        <a:bodyPr/>
        <a:lstStyle/>
        <a:p>
          <a:endParaRPr lang="fr-FR"/>
        </a:p>
      </dgm:t>
    </dgm:pt>
    <dgm:pt modelId="{48404667-3D3B-D346-9E64-F4133965B585}" type="sibTrans" cxnId="{B1BE72DF-99FF-6E43-8376-37A7594183B6}">
      <dgm:prSet/>
      <dgm:spPr/>
      <dgm:t>
        <a:bodyPr/>
        <a:lstStyle/>
        <a:p>
          <a:endParaRPr lang="fr-FR"/>
        </a:p>
      </dgm:t>
    </dgm:pt>
    <dgm:pt modelId="{7838FB0C-D6D5-8C4F-81C8-B83514DCD4CE}" type="pres">
      <dgm:prSet presAssocID="{507F4C3B-DC8A-E44A-9F0A-8C4B1D181DF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9FB4566-97A0-784A-B687-90D1F020CC29}" type="pres">
      <dgm:prSet presAssocID="{5090A829-B7F6-CE43-ADF2-E7B87B7A50E9}" presName="root1" presStyleCnt="0"/>
      <dgm:spPr/>
    </dgm:pt>
    <dgm:pt modelId="{E27A45BE-0FC1-FC44-8698-773676888263}" type="pres">
      <dgm:prSet presAssocID="{5090A829-B7F6-CE43-ADF2-E7B87B7A50E9}" presName="LevelOneTextNode" presStyleLbl="node0" presStyleIdx="0" presStyleCnt="1" custLinFactNeighborY="289">
        <dgm:presLayoutVars>
          <dgm:chPref val="3"/>
        </dgm:presLayoutVars>
      </dgm:prSet>
      <dgm:spPr/>
    </dgm:pt>
    <dgm:pt modelId="{987AD7D2-7320-8041-A3A4-C77481FA9FA7}" type="pres">
      <dgm:prSet presAssocID="{5090A829-B7F6-CE43-ADF2-E7B87B7A50E9}" presName="level2hierChild" presStyleCnt="0"/>
      <dgm:spPr/>
    </dgm:pt>
    <dgm:pt modelId="{F9CE6C13-F31C-5749-BAC3-B70A78552E4D}" type="pres">
      <dgm:prSet presAssocID="{AFCEFD1D-D8BE-2B4F-B8A5-18730DA7F339}" presName="conn2-1" presStyleLbl="parChTrans1D2" presStyleIdx="0" presStyleCnt="3"/>
      <dgm:spPr/>
    </dgm:pt>
    <dgm:pt modelId="{FABA3CB0-A61E-D249-B97F-2E5F1AD7DC10}" type="pres">
      <dgm:prSet presAssocID="{AFCEFD1D-D8BE-2B4F-B8A5-18730DA7F339}" presName="connTx" presStyleLbl="parChTrans1D2" presStyleIdx="0" presStyleCnt="3"/>
      <dgm:spPr/>
    </dgm:pt>
    <dgm:pt modelId="{B6A8973A-C231-FF46-AFFB-4C707D0932A9}" type="pres">
      <dgm:prSet presAssocID="{D6CECA16-AE49-7044-B321-C621B3B95D10}" presName="root2" presStyleCnt="0"/>
      <dgm:spPr/>
    </dgm:pt>
    <dgm:pt modelId="{C243FEE8-6014-E141-A390-DBB20D60A837}" type="pres">
      <dgm:prSet presAssocID="{D6CECA16-AE49-7044-B321-C621B3B95D10}" presName="LevelTwoTextNode" presStyleLbl="node2" presStyleIdx="0" presStyleCnt="3">
        <dgm:presLayoutVars>
          <dgm:chPref val="3"/>
        </dgm:presLayoutVars>
      </dgm:prSet>
      <dgm:spPr/>
    </dgm:pt>
    <dgm:pt modelId="{BEF0ACD7-D1C3-4A46-B996-F12D38EFCB8B}" type="pres">
      <dgm:prSet presAssocID="{D6CECA16-AE49-7044-B321-C621B3B95D10}" presName="level3hierChild" presStyleCnt="0"/>
      <dgm:spPr/>
    </dgm:pt>
    <dgm:pt modelId="{8140AD3D-936E-0F40-B20E-CE3DF07F2880}" type="pres">
      <dgm:prSet presAssocID="{C880BDA6-4D0B-5F4F-937D-4F97982A4110}" presName="conn2-1" presStyleLbl="parChTrans1D2" presStyleIdx="1" presStyleCnt="3"/>
      <dgm:spPr/>
    </dgm:pt>
    <dgm:pt modelId="{1FCB5DB2-2715-C841-BC86-81D648017FB3}" type="pres">
      <dgm:prSet presAssocID="{C880BDA6-4D0B-5F4F-937D-4F97982A4110}" presName="connTx" presStyleLbl="parChTrans1D2" presStyleIdx="1" presStyleCnt="3"/>
      <dgm:spPr/>
    </dgm:pt>
    <dgm:pt modelId="{8E79672B-48D6-DA4A-AA7E-0D0C790275B1}" type="pres">
      <dgm:prSet presAssocID="{6F10A3BF-CE0F-ED41-B52B-31C7EA61229B}" presName="root2" presStyleCnt="0"/>
      <dgm:spPr/>
    </dgm:pt>
    <dgm:pt modelId="{D38FF148-A7FD-074C-BE10-960D60A7B922}" type="pres">
      <dgm:prSet presAssocID="{6F10A3BF-CE0F-ED41-B52B-31C7EA61229B}" presName="LevelTwoTextNode" presStyleLbl="node2" presStyleIdx="1" presStyleCnt="3">
        <dgm:presLayoutVars>
          <dgm:chPref val="3"/>
        </dgm:presLayoutVars>
      </dgm:prSet>
      <dgm:spPr/>
    </dgm:pt>
    <dgm:pt modelId="{2C2B2D08-76EA-904C-B1AB-06F445F0313F}" type="pres">
      <dgm:prSet presAssocID="{6F10A3BF-CE0F-ED41-B52B-31C7EA61229B}" presName="level3hierChild" presStyleCnt="0"/>
      <dgm:spPr/>
    </dgm:pt>
    <dgm:pt modelId="{4C0D0705-5F0C-8848-B6F6-00B97604E967}" type="pres">
      <dgm:prSet presAssocID="{458D8142-84BE-2449-93B2-361EF51B364A}" presName="conn2-1" presStyleLbl="parChTrans1D3" presStyleIdx="0" presStyleCnt="4"/>
      <dgm:spPr/>
    </dgm:pt>
    <dgm:pt modelId="{C8108EC9-6A3B-C64F-B402-C155549AB95E}" type="pres">
      <dgm:prSet presAssocID="{458D8142-84BE-2449-93B2-361EF51B364A}" presName="connTx" presStyleLbl="parChTrans1D3" presStyleIdx="0" presStyleCnt="4"/>
      <dgm:spPr/>
    </dgm:pt>
    <dgm:pt modelId="{B46704AE-89DE-3E4E-A920-42E6A4AB6C40}" type="pres">
      <dgm:prSet presAssocID="{83907666-A072-5B44-A25C-1E78BE47359B}" presName="root2" presStyleCnt="0"/>
      <dgm:spPr/>
    </dgm:pt>
    <dgm:pt modelId="{8F55B9A7-F441-CF4F-81A2-06634D625B0F}" type="pres">
      <dgm:prSet presAssocID="{83907666-A072-5B44-A25C-1E78BE47359B}" presName="LevelTwoTextNode" presStyleLbl="node3" presStyleIdx="0" presStyleCnt="4">
        <dgm:presLayoutVars>
          <dgm:chPref val="3"/>
        </dgm:presLayoutVars>
      </dgm:prSet>
      <dgm:spPr/>
    </dgm:pt>
    <dgm:pt modelId="{851FA533-543E-0F4C-95BC-2319D2566FF1}" type="pres">
      <dgm:prSet presAssocID="{83907666-A072-5B44-A25C-1E78BE47359B}" presName="level3hierChild" presStyleCnt="0"/>
      <dgm:spPr/>
    </dgm:pt>
    <dgm:pt modelId="{C746C019-E20C-B742-BC26-BBB694726674}" type="pres">
      <dgm:prSet presAssocID="{CB989974-4353-E24B-B42C-0F6FBAF0D360}" presName="conn2-1" presStyleLbl="parChTrans1D4" presStyleIdx="0" presStyleCnt="4"/>
      <dgm:spPr/>
    </dgm:pt>
    <dgm:pt modelId="{3747595F-5DA1-1544-AE14-A23FC3C07301}" type="pres">
      <dgm:prSet presAssocID="{CB989974-4353-E24B-B42C-0F6FBAF0D360}" presName="connTx" presStyleLbl="parChTrans1D4" presStyleIdx="0" presStyleCnt="4"/>
      <dgm:spPr/>
    </dgm:pt>
    <dgm:pt modelId="{E47AC41A-6BE7-C945-BBFB-26DE931D89F5}" type="pres">
      <dgm:prSet presAssocID="{D1E24BFC-A697-204D-9402-8503303C189F}" presName="root2" presStyleCnt="0"/>
      <dgm:spPr/>
    </dgm:pt>
    <dgm:pt modelId="{5788539E-0E16-C744-88DA-CF976E482831}" type="pres">
      <dgm:prSet presAssocID="{D1E24BFC-A697-204D-9402-8503303C189F}" presName="LevelTwoTextNode" presStyleLbl="node4" presStyleIdx="0" presStyleCnt="4">
        <dgm:presLayoutVars>
          <dgm:chPref val="3"/>
        </dgm:presLayoutVars>
      </dgm:prSet>
      <dgm:spPr/>
    </dgm:pt>
    <dgm:pt modelId="{FD33C3FF-D82A-1445-AAE7-3BBF7E7E3993}" type="pres">
      <dgm:prSet presAssocID="{D1E24BFC-A697-204D-9402-8503303C189F}" presName="level3hierChild" presStyleCnt="0"/>
      <dgm:spPr/>
    </dgm:pt>
    <dgm:pt modelId="{F136C84E-1489-6A45-9560-3E61F5195705}" type="pres">
      <dgm:prSet presAssocID="{CD3A843C-4044-0043-9769-9E78D0944406}" presName="conn2-1" presStyleLbl="parChTrans1D4" presStyleIdx="1" presStyleCnt="4"/>
      <dgm:spPr/>
    </dgm:pt>
    <dgm:pt modelId="{078663E1-5408-A94B-ABEE-89FD1A464DBA}" type="pres">
      <dgm:prSet presAssocID="{CD3A843C-4044-0043-9769-9E78D0944406}" presName="connTx" presStyleLbl="parChTrans1D4" presStyleIdx="1" presStyleCnt="4"/>
      <dgm:spPr/>
    </dgm:pt>
    <dgm:pt modelId="{1A70527F-8909-1144-BE23-3520DFE397DF}" type="pres">
      <dgm:prSet presAssocID="{42171493-3EAB-A645-AC01-2F3822205907}" presName="root2" presStyleCnt="0"/>
      <dgm:spPr/>
    </dgm:pt>
    <dgm:pt modelId="{7BAE114D-F328-0C48-803A-BED9FB5CA0C3}" type="pres">
      <dgm:prSet presAssocID="{42171493-3EAB-A645-AC01-2F3822205907}" presName="LevelTwoTextNode" presStyleLbl="node4" presStyleIdx="1" presStyleCnt="4">
        <dgm:presLayoutVars>
          <dgm:chPref val="3"/>
        </dgm:presLayoutVars>
      </dgm:prSet>
      <dgm:spPr/>
    </dgm:pt>
    <dgm:pt modelId="{6B3B71EB-AC8B-BF49-82D4-51828CFAC284}" type="pres">
      <dgm:prSet presAssocID="{42171493-3EAB-A645-AC01-2F3822205907}" presName="level3hierChild" presStyleCnt="0"/>
      <dgm:spPr/>
    </dgm:pt>
    <dgm:pt modelId="{E77C051B-DCB6-324E-AFDE-BE47EB14DF6C}" type="pres">
      <dgm:prSet presAssocID="{D5ABA48F-93D6-9349-AFB7-EED63F17979B}" presName="conn2-1" presStyleLbl="parChTrans1D4" presStyleIdx="2" presStyleCnt="4"/>
      <dgm:spPr/>
    </dgm:pt>
    <dgm:pt modelId="{064440DF-9513-BD4B-80ED-43A581E73658}" type="pres">
      <dgm:prSet presAssocID="{D5ABA48F-93D6-9349-AFB7-EED63F17979B}" presName="connTx" presStyleLbl="parChTrans1D4" presStyleIdx="2" presStyleCnt="4"/>
      <dgm:spPr/>
    </dgm:pt>
    <dgm:pt modelId="{5F7F9ADA-78ED-7D41-A521-026444E735D7}" type="pres">
      <dgm:prSet presAssocID="{1EEC363C-BF95-AD4B-ADFE-352AC9B5B208}" presName="root2" presStyleCnt="0"/>
      <dgm:spPr/>
    </dgm:pt>
    <dgm:pt modelId="{EF71CDBA-2803-7E46-9E63-3BFDC61B817F}" type="pres">
      <dgm:prSet presAssocID="{1EEC363C-BF95-AD4B-ADFE-352AC9B5B208}" presName="LevelTwoTextNode" presStyleLbl="node4" presStyleIdx="2" presStyleCnt="4">
        <dgm:presLayoutVars>
          <dgm:chPref val="3"/>
        </dgm:presLayoutVars>
      </dgm:prSet>
      <dgm:spPr/>
    </dgm:pt>
    <dgm:pt modelId="{2E09246D-0C45-4948-AE60-45EC11B89E73}" type="pres">
      <dgm:prSet presAssocID="{1EEC363C-BF95-AD4B-ADFE-352AC9B5B208}" presName="level3hierChild" presStyleCnt="0"/>
      <dgm:spPr/>
    </dgm:pt>
    <dgm:pt modelId="{EF48228D-8D10-EE4E-ADF7-6EB177217B94}" type="pres">
      <dgm:prSet presAssocID="{E160C37B-B17F-7242-B8AD-F08455488825}" presName="conn2-1" presStyleLbl="parChTrans1D3" presStyleIdx="1" presStyleCnt="4"/>
      <dgm:spPr/>
    </dgm:pt>
    <dgm:pt modelId="{7E75E62D-2A4B-874C-94DB-072136E0F6EF}" type="pres">
      <dgm:prSet presAssocID="{E160C37B-B17F-7242-B8AD-F08455488825}" presName="connTx" presStyleLbl="parChTrans1D3" presStyleIdx="1" presStyleCnt="4"/>
      <dgm:spPr/>
    </dgm:pt>
    <dgm:pt modelId="{F8360741-3E7B-4241-91C0-8A7991B873D0}" type="pres">
      <dgm:prSet presAssocID="{7541D7E1-6906-564D-B631-4B9501AE27C5}" presName="root2" presStyleCnt="0"/>
      <dgm:spPr/>
    </dgm:pt>
    <dgm:pt modelId="{E4991F79-E626-164B-918F-94A7C0178435}" type="pres">
      <dgm:prSet presAssocID="{7541D7E1-6906-564D-B631-4B9501AE27C5}" presName="LevelTwoTextNode" presStyleLbl="node3" presStyleIdx="1" presStyleCnt="4">
        <dgm:presLayoutVars>
          <dgm:chPref val="3"/>
        </dgm:presLayoutVars>
      </dgm:prSet>
      <dgm:spPr/>
    </dgm:pt>
    <dgm:pt modelId="{55CDBAAC-B1C9-894C-8E91-BE3CCE10048D}" type="pres">
      <dgm:prSet presAssocID="{7541D7E1-6906-564D-B631-4B9501AE27C5}" presName="level3hierChild" presStyleCnt="0"/>
      <dgm:spPr/>
    </dgm:pt>
    <dgm:pt modelId="{94C73A33-84E3-0848-8CF9-C47DDBFE211A}" type="pres">
      <dgm:prSet presAssocID="{888B8192-78AB-7E47-80AA-5135458304EF}" presName="conn2-1" presStyleLbl="parChTrans1D4" presStyleIdx="3" presStyleCnt="4"/>
      <dgm:spPr/>
    </dgm:pt>
    <dgm:pt modelId="{17928A2B-A953-2A45-914D-2D11FC7BA37D}" type="pres">
      <dgm:prSet presAssocID="{888B8192-78AB-7E47-80AA-5135458304EF}" presName="connTx" presStyleLbl="parChTrans1D4" presStyleIdx="3" presStyleCnt="4"/>
      <dgm:spPr/>
    </dgm:pt>
    <dgm:pt modelId="{B4FF061E-A2D0-3E4F-A34A-0F2249F757AB}" type="pres">
      <dgm:prSet presAssocID="{D7F47AE7-B79C-A742-92EE-53957D132985}" presName="root2" presStyleCnt="0"/>
      <dgm:spPr/>
    </dgm:pt>
    <dgm:pt modelId="{3D036D2D-984C-1740-A597-2868589B804F}" type="pres">
      <dgm:prSet presAssocID="{D7F47AE7-B79C-A742-92EE-53957D132985}" presName="LevelTwoTextNode" presStyleLbl="node4" presStyleIdx="3" presStyleCnt="4">
        <dgm:presLayoutVars>
          <dgm:chPref val="3"/>
        </dgm:presLayoutVars>
      </dgm:prSet>
      <dgm:spPr/>
    </dgm:pt>
    <dgm:pt modelId="{753438DC-36D7-1440-83A3-8BFFA8777AEF}" type="pres">
      <dgm:prSet presAssocID="{D7F47AE7-B79C-A742-92EE-53957D132985}" presName="level3hierChild" presStyleCnt="0"/>
      <dgm:spPr/>
    </dgm:pt>
    <dgm:pt modelId="{E5B4F3D5-3016-1F46-B212-1B859D0C5A83}" type="pres">
      <dgm:prSet presAssocID="{37A14567-D456-8A43-B79E-A80E20C018D6}" presName="conn2-1" presStyleLbl="parChTrans1D2" presStyleIdx="2" presStyleCnt="3"/>
      <dgm:spPr/>
    </dgm:pt>
    <dgm:pt modelId="{513C7AEB-323D-2142-A26E-4FE2FB869ACD}" type="pres">
      <dgm:prSet presAssocID="{37A14567-D456-8A43-B79E-A80E20C018D6}" presName="connTx" presStyleLbl="parChTrans1D2" presStyleIdx="2" presStyleCnt="3"/>
      <dgm:spPr/>
    </dgm:pt>
    <dgm:pt modelId="{1CB184A5-030A-1A40-B47A-28BCE01B905F}" type="pres">
      <dgm:prSet presAssocID="{CA5BBC4D-7E21-0C4D-A72E-2005330FD6ED}" presName="root2" presStyleCnt="0"/>
      <dgm:spPr/>
    </dgm:pt>
    <dgm:pt modelId="{AD0E3FAF-7260-B64F-9E13-0E2766AA4A5B}" type="pres">
      <dgm:prSet presAssocID="{CA5BBC4D-7E21-0C4D-A72E-2005330FD6ED}" presName="LevelTwoTextNode" presStyleLbl="node2" presStyleIdx="2" presStyleCnt="3">
        <dgm:presLayoutVars>
          <dgm:chPref val="3"/>
        </dgm:presLayoutVars>
      </dgm:prSet>
      <dgm:spPr/>
    </dgm:pt>
    <dgm:pt modelId="{8A32D485-A332-6741-91CA-16154DCEB491}" type="pres">
      <dgm:prSet presAssocID="{CA5BBC4D-7E21-0C4D-A72E-2005330FD6ED}" presName="level3hierChild" presStyleCnt="0"/>
      <dgm:spPr/>
    </dgm:pt>
    <dgm:pt modelId="{18A40A73-D83F-6947-8043-BFD1B37A624D}" type="pres">
      <dgm:prSet presAssocID="{1244BAB3-E083-094E-8972-D8A7F09F4336}" presName="conn2-1" presStyleLbl="parChTrans1D3" presStyleIdx="2" presStyleCnt="4"/>
      <dgm:spPr/>
    </dgm:pt>
    <dgm:pt modelId="{D25F44D3-0031-8A4D-8E91-B5E0BEEF861B}" type="pres">
      <dgm:prSet presAssocID="{1244BAB3-E083-094E-8972-D8A7F09F4336}" presName="connTx" presStyleLbl="parChTrans1D3" presStyleIdx="2" presStyleCnt="4"/>
      <dgm:spPr/>
    </dgm:pt>
    <dgm:pt modelId="{19BBAD33-5BF1-9E45-9D13-01AE9F460165}" type="pres">
      <dgm:prSet presAssocID="{5489DE3D-F317-1B40-8BB7-BDAFF7EFD1B9}" presName="root2" presStyleCnt="0"/>
      <dgm:spPr/>
    </dgm:pt>
    <dgm:pt modelId="{715B4D4C-0D33-DE46-85F3-6213150667CC}" type="pres">
      <dgm:prSet presAssocID="{5489DE3D-F317-1B40-8BB7-BDAFF7EFD1B9}" presName="LevelTwoTextNode" presStyleLbl="node3" presStyleIdx="2" presStyleCnt="4">
        <dgm:presLayoutVars>
          <dgm:chPref val="3"/>
        </dgm:presLayoutVars>
      </dgm:prSet>
      <dgm:spPr/>
    </dgm:pt>
    <dgm:pt modelId="{3C7CE340-FBC7-A24F-B148-55EBBC8614A3}" type="pres">
      <dgm:prSet presAssocID="{5489DE3D-F317-1B40-8BB7-BDAFF7EFD1B9}" presName="level3hierChild" presStyleCnt="0"/>
      <dgm:spPr/>
    </dgm:pt>
    <dgm:pt modelId="{C712F573-D1AA-A148-AE01-524420F998DF}" type="pres">
      <dgm:prSet presAssocID="{DD02201B-55CE-BF48-81AC-2D09A5910DC5}" presName="conn2-1" presStyleLbl="parChTrans1D3" presStyleIdx="3" presStyleCnt="4"/>
      <dgm:spPr/>
    </dgm:pt>
    <dgm:pt modelId="{FCA10479-8C1E-DF4E-91CE-65473CD13741}" type="pres">
      <dgm:prSet presAssocID="{DD02201B-55CE-BF48-81AC-2D09A5910DC5}" presName="connTx" presStyleLbl="parChTrans1D3" presStyleIdx="3" presStyleCnt="4"/>
      <dgm:spPr/>
    </dgm:pt>
    <dgm:pt modelId="{73D5CB9F-75BD-AB45-A52A-D4E8BC207E81}" type="pres">
      <dgm:prSet presAssocID="{EDED07D7-4CFB-AA42-8FCB-F7CF32746E11}" presName="root2" presStyleCnt="0"/>
      <dgm:spPr/>
    </dgm:pt>
    <dgm:pt modelId="{C8798F77-0D3D-C54E-B11F-DFAE67535ABC}" type="pres">
      <dgm:prSet presAssocID="{EDED07D7-4CFB-AA42-8FCB-F7CF32746E11}" presName="LevelTwoTextNode" presStyleLbl="node3" presStyleIdx="3" presStyleCnt="4">
        <dgm:presLayoutVars>
          <dgm:chPref val="3"/>
        </dgm:presLayoutVars>
      </dgm:prSet>
      <dgm:spPr/>
    </dgm:pt>
    <dgm:pt modelId="{9624C259-125A-5E45-AE97-5FAAB09BCB48}" type="pres">
      <dgm:prSet presAssocID="{EDED07D7-4CFB-AA42-8FCB-F7CF32746E11}" presName="level3hierChild" presStyleCnt="0"/>
      <dgm:spPr/>
    </dgm:pt>
  </dgm:ptLst>
  <dgm:cxnLst>
    <dgm:cxn modelId="{49775C00-73CC-D841-803E-268320E591D6}" type="presOf" srcId="{AFCEFD1D-D8BE-2B4F-B8A5-18730DA7F339}" destId="{F9CE6C13-F31C-5749-BAC3-B70A78552E4D}" srcOrd="0" destOrd="0" presId="urn:microsoft.com/office/officeart/2008/layout/HorizontalMultiLevelHierarchy"/>
    <dgm:cxn modelId="{D6D0E60A-CDF5-5643-8F0F-C273E2B920C7}" type="presOf" srcId="{458D8142-84BE-2449-93B2-361EF51B364A}" destId="{4C0D0705-5F0C-8848-B6F6-00B97604E967}" srcOrd="0" destOrd="0" presId="urn:microsoft.com/office/officeart/2008/layout/HorizontalMultiLevelHierarchy"/>
    <dgm:cxn modelId="{205F550E-FB90-A941-81C9-849DD7343EBE}" type="presOf" srcId="{1244BAB3-E083-094E-8972-D8A7F09F4336}" destId="{D25F44D3-0031-8A4D-8E91-B5E0BEEF861B}" srcOrd="1" destOrd="0" presId="urn:microsoft.com/office/officeart/2008/layout/HorizontalMultiLevelHierarchy"/>
    <dgm:cxn modelId="{43894D14-A33E-CC4F-8425-EFBC9B94E556}" type="presOf" srcId="{888B8192-78AB-7E47-80AA-5135458304EF}" destId="{94C73A33-84E3-0848-8CF9-C47DDBFE211A}" srcOrd="0" destOrd="0" presId="urn:microsoft.com/office/officeart/2008/layout/HorizontalMultiLevelHierarchy"/>
    <dgm:cxn modelId="{E9A56C19-F1D3-124C-B371-240370CD31A3}" type="presOf" srcId="{7541D7E1-6906-564D-B631-4B9501AE27C5}" destId="{E4991F79-E626-164B-918F-94A7C0178435}" srcOrd="0" destOrd="0" presId="urn:microsoft.com/office/officeart/2008/layout/HorizontalMultiLevelHierarchy"/>
    <dgm:cxn modelId="{0C206437-ACDB-6441-BBD1-CC47900D0B7B}" srcId="{5090A829-B7F6-CE43-ADF2-E7B87B7A50E9}" destId="{D6CECA16-AE49-7044-B321-C621B3B95D10}" srcOrd="0" destOrd="0" parTransId="{AFCEFD1D-D8BE-2B4F-B8A5-18730DA7F339}" sibTransId="{FD12E3DC-6ECB-C94F-A6EF-4F757BEF3621}"/>
    <dgm:cxn modelId="{79BA1339-2520-904F-B413-F410664DC287}" type="presOf" srcId="{D5ABA48F-93D6-9349-AFB7-EED63F17979B}" destId="{064440DF-9513-BD4B-80ED-43A581E73658}" srcOrd="1" destOrd="0" presId="urn:microsoft.com/office/officeart/2008/layout/HorizontalMultiLevelHierarchy"/>
    <dgm:cxn modelId="{E400CC3E-4898-2D4E-ABD5-4404FE5C9BA5}" type="presOf" srcId="{D1E24BFC-A697-204D-9402-8503303C189F}" destId="{5788539E-0E16-C744-88DA-CF976E482831}" srcOrd="0" destOrd="0" presId="urn:microsoft.com/office/officeart/2008/layout/HorizontalMultiLevelHierarchy"/>
    <dgm:cxn modelId="{B527FB52-197F-0A44-A1D4-4C9D1FFC2FE4}" type="presOf" srcId="{1244BAB3-E083-094E-8972-D8A7F09F4336}" destId="{18A40A73-D83F-6947-8043-BFD1B37A624D}" srcOrd="0" destOrd="0" presId="urn:microsoft.com/office/officeart/2008/layout/HorizontalMultiLevelHierarchy"/>
    <dgm:cxn modelId="{63C0BF57-124E-1146-86BD-7936874FF785}" type="presOf" srcId="{83907666-A072-5B44-A25C-1E78BE47359B}" destId="{8F55B9A7-F441-CF4F-81A2-06634D625B0F}" srcOrd="0" destOrd="0" presId="urn:microsoft.com/office/officeart/2008/layout/HorizontalMultiLevelHierarchy"/>
    <dgm:cxn modelId="{296DB35A-4148-7A4F-B3AC-2E1F507A097A}" type="presOf" srcId="{D5ABA48F-93D6-9349-AFB7-EED63F17979B}" destId="{E77C051B-DCB6-324E-AFDE-BE47EB14DF6C}" srcOrd="0" destOrd="0" presId="urn:microsoft.com/office/officeart/2008/layout/HorizontalMultiLevelHierarchy"/>
    <dgm:cxn modelId="{4D45D95C-8B3B-C249-80F5-9BF4294249F5}" type="presOf" srcId="{CB989974-4353-E24B-B42C-0F6FBAF0D360}" destId="{C746C019-E20C-B742-BC26-BBB694726674}" srcOrd="0" destOrd="0" presId="urn:microsoft.com/office/officeart/2008/layout/HorizontalMultiLevelHierarchy"/>
    <dgm:cxn modelId="{A6399D5D-A63D-A643-8D5F-F53308A96AB6}" type="presOf" srcId="{5090A829-B7F6-CE43-ADF2-E7B87B7A50E9}" destId="{E27A45BE-0FC1-FC44-8698-773676888263}" srcOrd="0" destOrd="0" presId="urn:microsoft.com/office/officeart/2008/layout/HorizontalMultiLevelHierarchy"/>
    <dgm:cxn modelId="{E9D5C363-CD08-7C49-9EB9-3AA52129E47E}" type="presOf" srcId="{42171493-3EAB-A645-AC01-2F3822205907}" destId="{7BAE114D-F328-0C48-803A-BED9FB5CA0C3}" srcOrd="0" destOrd="0" presId="urn:microsoft.com/office/officeart/2008/layout/HorizontalMultiLevelHierarchy"/>
    <dgm:cxn modelId="{90F2A465-64BF-2D42-859F-CF6A58D6D6E7}" type="presOf" srcId="{DD02201B-55CE-BF48-81AC-2D09A5910DC5}" destId="{C712F573-D1AA-A148-AE01-524420F998DF}" srcOrd="0" destOrd="0" presId="urn:microsoft.com/office/officeart/2008/layout/HorizontalMultiLevelHierarchy"/>
    <dgm:cxn modelId="{A7F67C75-438C-2E44-B845-AF08CED758CE}" type="presOf" srcId="{6F10A3BF-CE0F-ED41-B52B-31C7EA61229B}" destId="{D38FF148-A7FD-074C-BE10-960D60A7B922}" srcOrd="0" destOrd="0" presId="urn:microsoft.com/office/officeart/2008/layout/HorizontalMultiLevelHierarchy"/>
    <dgm:cxn modelId="{A1B35378-88F0-6346-AC9E-9046F7947468}" srcId="{5090A829-B7F6-CE43-ADF2-E7B87B7A50E9}" destId="{CA5BBC4D-7E21-0C4D-A72E-2005330FD6ED}" srcOrd="2" destOrd="0" parTransId="{37A14567-D456-8A43-B79E-A80E20C018D6}" sibTransId="{3F6E4212-1872-F24A-B6EE-21BF54E07DE2}"/>
    <dgm:cxn modelId="{4FF34483-4558-4E49-A4CE-423E9CEBB41C}" srcId="{6F10A3BF-CE0F-ED41-B52B-31C7EA61229B}" destId="{7541D7E1-6906-564D-B631-4B9501AE27C5}" srcOrd="1" destOrd="0" parTransId="{E160C37B-B17F-7242-B8AD-F08455488825}" sibTransId="{E5D05EED-58A9-0E4E-A235-A32112119492}"/>
    <dgm:cxn modelId="{788FBA83-926E-B94B-BB45-30711E5F0DC9}" srcId="{CA5BBC4D-7E21-0C4D-A72E-2005330FD6ED}" destId="{5489DE3D-F317-1B40-8BB7-BDAFF7EFD1B9}" srcOrd="0" destOrd="0" parTransId="{1244BAB3-E083-094E-8972-D8A7F09F4336}" sibTransId="{3DAA2553-11E6-E345-B19B-4B513A0A563D}"/>
    <dgm:cxn modelId="{75232687-1EE7-0348-A8FD-E5391CFB4F4F}" type="presOf" srcId="{EDED07D7-4CFB-AA42-8FCB-F7CF32746E11}" destId="{C8798F77-0D3D-C54E-B11F-DFAE67535ABC}" srcOrd="0" destOrd="0" presId="urn:microsoft.com/office/officeart/2008/layout/HorizontalMultiLevelHierarchy"/>
    <dgm:cxn modelId="{4CD03888-0D01-7A41-B12A-007E1F194B21}" srcId="{5090A829-B7F6-CE43-ADF2-E7B87B7A50E9}" destId="{6F10A3BF-CE0F-ED41-B52B-31C7EA61229B}" srcOrd="1" destOrd="0" parTransId="{C880BDA6-4D0B-5F4F-937D-4F97982A4110}" sibTransId="{A5804055-CE91-C34C-9A2F-D1A81CF3B51B}"/>
    <dgm:cxn modelId="{72D42B8C-6F89-B644-8A43-11193D05C3F1}" type="presOf" srcId="{458D8142-84BE-2449-93B2-361EF51B364A}" destId="{C8108EC9-6A3B-C64F-B402-C155549AB95E}" srcOrd="1" destOrd="0" presId="urn:microsoft.com/office/officeart/2008/layout/HorizontalMultiLevelHierarchy"/>
    <dgm:cxn modelId="{CDD86993-4B0F-A444-A5D2-E07160D60FE5}" type="presOf" srcId="{C880BDA6-4D0B-5F4F-937D-4F97982A4110}" destId="{8140AD3D-936E-0F40-B20E-CE3DF07F2880}" srcOrd="0" destOrd="0" presId="urn:microsoft.com/office/officeart/2008/layout/HorizontalMultiLevelHierarchy"/>
    <dgm:cxn modelId="{AF1C4A99-0BEA-F240-9454-DD5123182E1D}" srcId="{7541D7E1-6906-564D-B631-4B9501AE27C5}" destId="{D7F47AE7-B79C-A742-92EE-53957D132985}" srcOrd="0" destOrd="0" parTransId="{888B8192-78AB-7E47-80AA-5135458304EF}" sibTransId="{986E3428-B6E7-634A-96AC-CE4D8563F943}"/>
    <dgm:cxn modelId="{AF948499-915D-A64A-8B42-4D7329883CA3}" srcId="{6F10A3BF-CE0F-ED41-B52B-31C7EA61229B}" destId="{83907666-A072-5B44-A25C-1E78BE47359B}" srcOrd="0" destOrd="0" parTransId="{458D8142-84BE-2449-93B2-361EF51B364A}" sibTransId="{51789ED4-984B-F94C-BA3D-E4A4B28D44B5}"/>
    <dgm:cxn modelId="{B5D9BD99-0E58-414E-9B09-9B6BA47F1D5B}" srcId="{83907666-A072-5B44-A25C-1E78BE47359B}" destId="{42171493-3EAB-A645-AC01-2F3822205907}" srcOrd="1" destOrd="0" parTransId="{CD3A843C-4044-0043-9769-9E78D0944406}" sibTransId="{2C1CAC4A-D713-B94D-85EA-2B336F8F5524}"/>
    <dgm:cxn modelId="{5AE6EDAA-2F69-2C4E-9C3F-4462B1FA8EE4}" type="presOf" srcId="{D7F47AE7-B79C-A742-92EE-53957D132985}" destId="{3D036D2D-984C-1740-A597-2868589B804F}" srcOrd="0" destOrd="0" presId="urn:microsoft.com/office/officeart/2008/layout/HorizontalMultiLevelHierarchy"/>
    <dgm:cxn modelId="{933AC1B4-2FA4-7E41-8C57-A75630791AF5}" type="presOf" srcId="{5489DE3D-F317-1B40-8BB7-BDAFF7EFD1B9}" destId="{715B4D4C-0D33-DE46-85F3-6213150667CC}" srcOrd="0" destOrd="0" presId="urn:microsoft.com/office/officeart/2008/layout/HorizontalMultiLevelHierarchy"/>
    <dgm:cxn modelId="{F7BFD7B8-779B-F24C-9B3A-4F93013CEF1E}" srcId="{83907666-A072-5B44-A25C-1E78BE47359B}" destId="{1EEC363C-BF95-AD4B-ADFE-352AC9B5B208}" srcOrd="2" destOrd="0" parTransId="{D5ABA48F-93D6-9349-AFB7-EED63F17979B}" sibTransId="{84BF457E-2BC3-4C42-AC3B-051D9A00427D}"/>
    <dgm:cxn modelId="{F6B912BA-436C-A142-9145-F48C94728F45}" type="presOf" srcId="{888B8192-78AB-7E47-80AA-5135458304EF}" destId="{17928A2B-A953-2A45-914D-2D11FC7BA37D}" srcOrd="1" destOrd="0" presId="urn:microsoft.com/office/officeart/2008/layout/HorizontalMultiLevelHierarchy"/>
    <dgm:cxn modelId="{6D3369BA-A657-4E4B-8D2A-FDC83B2B8A96}" type="presOf" srcId="{CD3A843C-4044-0043-9769-9E78D0944406}" destId="{F136C84E-1489-6A45-9560-3E61F5195705}" srcOrd="0" destOrd="0" presId="urn:microsoft.com/office/officeart/2008/layout/HorizontalMultiLevelHierarchy"/>
    <dgm:cxn modelId="{91ED87BB-73C1-2447-93DD-15E678A0C1CD}" srcId="{83907666-A072-5B44-A25C-1E78BE47359B}" destId="{D1E24BFC-A697-204D-9402-8503303C189F}" srcOrd="0" destOrd="0" parTransId="{CB989974-4353-E24B-B42C-0F6FBAF0D360}" sibTransId="{F57450F8-A8E6-F64D-BEA5-18D486395949}"/>
    <dgm:cxn modelId="{2C74BAC0-5F08-1540-81BB-AC7E28A35E1F}" type="presOf" srcId="{AFCEFD1D-D8BE-2B4F-B8A5-18730DA7F339}" destId="{FABA3CB0-A61E-D249-B97F-2E5F1AD7DC10}" srcOrd="1" destOrd="0" presId="urn:microsoft.com/office/officeart/2008/layout/HorizontalMultiLevelHierarchy"/>
    <dgm:cxn modelId="{2BAB64CB-C4D5-DB48-99D5-E015CA1E4424}" type="presOf" srcId="{E160C37B-B17F-7242-B8AD-F08455488825}" destId="{7E75E62D-2A4B-874C-94DB-072136E0F6EF}" srcOrd="1" destOrd="0" presId="urn:microsoft.com/office/officeart/2008/layout/HorizontalMultiLevelHierarchy"/>
    <dgm:cxn modelId="{257636CC-5A31-5143-A940-6599378769F3}" type="presOf" srcId="{CA5BBC4D-7E21-0C4D-A72E-2005330FD6ED}" destId="{AD0E3FAF-7260-B64F-9E13-0E2766AA4A5B}" srcOrd="0" destOrd="0" presId="urn:microsoft.com/office/officeart/2008/layout/HorizontalMultiLevelHierarchy"/>
    <dgm:cxn modelId="{C97E93CE-AAD8-E64B-B08C-D5A3BEE1ED36}" type="presOf" srcId="{37A14567-D456-8A43-B79E-A80E20C018D6}" destId="{513C7AEB-323D-2142-A26E-4FE2FB869ACD}" srcOrd="1" destOrd="0" presId="urn:microsoft.com/office/officeart/2008/layout/HorizontalMultiLevelHierarchy"/>
    <dgm:cxn modelId="{49899ACE-D1B2-9C47-8993-6821AED0CAC6}" type="presOf" srcId="{507F4C3B-DC8A-E44A-9F0A-8C4B1D181DF9}" destId="{7838FB0C-D6D5-8C4F-81C8-B83514DCD4CE}" srcOrd="0" destOrd="0" presId="urn:microsoft.com/office/officeart/2008/layout/HorizontalMultiLevelHierarchy"/>
    <dgm:cxn modelId="{AF7383CF-3D9B-0345-86CD-79AAA769789E}" srcId="{507F4C3B-DC8A-E44A-9F0A-8C4B1D181DF9}" destId="{5090A829-B7F6-CE43-ADF2-E7B87B7A50E9}" srcOrd="0" destOrd="0" parTransId="{84D9E2A8-B6D2-604E-BDD6-663B482FB5E9}" sibTransId="{5F756A7F-06D5-EB44-A20E-B5D04826A89B}"/>
    <dgm:cxn modelId="{90DC32D9-EB71-C24E-A4DF-DDF66444D0A8}" type="presOf" srcId="{C880BDA6-4D0B-5F4F-937D-4F97982A4110}" destId="{1FCB5DB2-2715-C841-BC86-81D648017FB3}" srcOrd="1" destOrd="0" presId="urn:microsoft.com/office/officeart/2008/layout/HorizontalMultiLevelHierarchy"/>
    <dgm:cxn modelId="{B1BE72DF-99FF-6E43-8376-37A7594183B6}" srcId="{CA5BBC4D-7E21-0C4D-A72E-2005330FD6ED}" destId="{EDED07D7-4CFB-AA42-8FCB-F7CF32746E11}" srcOrd="1" destOrd="0" parTransId="{DD02201B-55CE-BF48-81AC-2D09A5910DC5}" sibTransId="{48404667-3D3B-D346-9E64-F4133965B585}"/>
    <dgm:cxn modelId="{304070E1-DD9D-934A-830F-2E15A27DD84A}" type="presOf" srcId="{CD3A843C-4044-0043-9769-9E78D0944406}" destId="{078663E1-5408-A94B-ABEE-89FD1A464DBA}" srcOrd="1" destOrd="0" presId="urn:microsoft.com/office/officeart/2008/layout/HorizontalMultiLevelHierarchy"/>
    <dgm:cxn modelId="{AA370BE9-FDB5-BE4D-9D72-420A300E0FDE}" type="presOf" srcId="{E160C37B-B17F-7242-B8AD-F08455488825}" destId="{EF48228D-8D10-EE4E-ADF7-6EB177217B94}" srcOrd="0" destOrd="0" presId="urn:microsoft.com/office/officeart/2008/layout/HorizontalMultiLevelHierarchy"/>
    <dgm:cxn modelId="{10EFADEC-EFCF-E240-9BD2-903DA3A5C259}" type="presOf" srcId="{1EEC363C-BF95-AD4B-ADFE-352AC9B5B208}" destId="{EF71CDBA-2803-7E46-9E63-3BFDC61B817F}" srcOrd="0" destOrd="0" presId="urn:microsoft.com/office/officeart/2008/layout/HorizontalMultiLevelHierarchy"/>
    <dgm:cxn modelId="{56E886F5-0391-3847-A037-357F21635DAA}" type="presOf" srcId="{CB989974-4353-E24B-B42C-0F6FBAF0D360}" destId="{3747595F-5DA1-1544-AE14-A23FC3C07301}" srcOrd="1" destOrd="0" presId="urn:microsoft.com/office/officeart/2008/layout/HorizontalMultiLevelHierarchy"/>
    <dgm:cxn modelId="{4F6A59FA-2E41-6043-9F63-2113B4717F93}" type="presOf" srcId="{DD02201B-55CE-BF48-81AC-2D09A5910DC5}" destId="{FCA10479-8C1E-DF4E-91CE-65473CD13741}" srcOrd="1" destOrd="0" presId="urn:microsoft.com/office/officeart/2008/layout/HorizontalMultiLevelHierarchy"/>
    <dgm:cxn modelId="{C9908DFB-00CB-9F4D-AF30-38AE95E5D038}" type="presOf" srcId="{D6CECA16-AE49-7044-B321-C621B3B95D10}" destId="{C243FEE8-6014-E141-A390-DBB20D60A837}" srcOrd="0" destOrd="0" presId="urn:microsoft.com/office/officeart/2008/layout/HorizontalMultiLevelHierarchy"/>
    <dgm:cxn modelId="{E8B028FE-EA6E-8748-9673-F1777179D17D}" type="presOf" srcId="{37A14567-D456-8A43-B79E-A80E20C018D6}" destId="{E5B4F3D5-3016-1F46-B212-1B859D0C5A83}" srcOrd="0" destOrd="0" presId="urn:microsoft.com/office/officeart/2008/layout/HorizontalMultiLevelHierarchy"/>
    <dgm:cxn modelId="{0479B90E-A96B-534A-97E3-3636D9EFE844}" type="presParOf" srcId="{7838FB0C-D6D5-8C4F-81C8-B83514DCD4CE}" destId="{59FB4566-97A0-784A-B687-90D1F020CC29}" srcOrd="0" destOrd="0" presId="urn:microsoft.com/office/officeart/2008/layout/HorizontalMultiLevelHierarchy"/>
    <dgm:cxn modelId="{34519454-C133-BB43-865C-122E41B51B7D}" type="presParOf" srcId="{59FB4566-97A0-784A-B687-90D1F020CC29}" destId="{E27A45BE-0FC1-FC44-8698-773676888263}" srcOrd="0" destOrd="0" presId="urn:microsoft.com/office/officeart/2008/layout/HorizontalMultiLevelHierarchy"/>
    <dgm:cxn modelId="{B90E80DF-48B4-184C-B22D-C4659524F344}" type="presParOf" srcId="{59FB4566-97A0-784A-B687-90D1F020CC29}" destId="{987AD7D2-7320-8041-A3A4-C77481FA9FA7}" srcOrd="1" destOrd="0" presId="urn:microsoft.com/office/officeart/2008/layout/HorizontalMultiLevelHierarchy"/>
    <dgm:cxn modelId="{AD32D079-2172-9B43-A3E4-09665A3C4484}" type="presParOf" srcId="{987AD7D2-7320-8041-A3A4-C77481FA9FA7}" destId="{F9CE6C13-F31C-5749-BAC3-B70A78552E4D}" srcOrd="0" destOrd="0" presId="urn:microsoft.com/office/officeart/2008/layout/HorizontalMultiLevelHierarchy"/>
    <dgm:cxn modelId="{81EC1F8B-BF83-874E-BAA9-41F3E8931890}" type="presParOf" srcId="{F9CE6C13-F31C-5749-BAC3-B70A78552E4D}" destId="{FABA3CB0-A61E-D249-B97F-2E5F1AD7DC10}" srcOrd="0" destOrd="0" presId="urn:microsoft.com/office/officeart/2008/layout/HorizontalMultiLevelHierarchy"/>
    <dgm:cxn modelId="{0580C0F1-AD4D-EB49-AA99-2B3952F4CAE1}" type="presParOf" srcId="{987AD7D2-7320-8041-A3A4-C77481FA9FA7}" destId="{B6A8973A-C231-FF46-AFFB-4C707D0932A9}" srcOrd="1" destOrd="0" presId="urn:microsoft.com/office/officeart/2008/layout/HorizontalMultiLevelHierarchy"/>
    <dgm:cxn modelId="{4E134BF3-B334-D84B-89C6-041FB5763979}" type="presParOf" srcId="{B6A8973A-C231-FF46-AFFB-4C707D0932A9}" destId="{C243FEE8-6014-E141-A390-DBB20D60A837}" srcOrd="0" destOrd="0" presId="urn:microsoft.com/office/officeart/2008/layout/HorizontalMultiLevelHierarchy"/>
    <dgm:cxn modelId="{E69B2D49-ADF7-EF41-A6AC-4F2E38A16CEC}" type="presParOf" srcId="{B6A8973A-C231-FF46-AFFB-4C707D0932A9}" destId="{BEF0ACD7-D1C3-4A46-B996-F12D38EFCB8B}" srcOrd="1" destOrd="0" presId="urn:microsoft.com/office/officeart/2008/layout/HorizontalMultiLevelHierarchy"/>
    <dgm:cxn modelId="{3AC8615F-0C8A-CB49-8983-8632BCDB3B95}" type="presParOf" srcId="{987AD7D2-7320-8041-A3A4-C77481FA9FA7}" destId="{8140AD3D-936E-0F40-B20E-CE3DF07F2880}" srcOrd="2" destOrd="0" presId="urn:microsoft.com/office/officeart/2008/layout/HorizontalMultiLevelHierarchy"/>
    <dgm:cxn modelId="{382654A0-C775-D44F-B6CA-095699F096A2}" type="presParOf" srcId="{8140AD3D-936E-0F40-B20E-CE3DF07F2880}" destId="{1FCB5DB2-2715-C841-BC86-81D648017FB3}" srcOrd="0" destOrd="0" presId="urn:microsoft.com/office/officeart/2008/layout/HorizontalMultiLevelHierarchy"/>
    <dgm:cxn modelId="{788DEF1E-5836-BF47-A29C-789FB06E795D}" type="presParOf" srcId="{987AD7D2-7320-8041-A3A4-C77481FA9FA7}" destId="{8E79672B-48D6-DA4A-AA7E-0D0C790275B1}" srcOrd="3" destOrd="0" presId="urn:microsoft.com/office/officeart/2008/layout/HorizontalMultiLevelHierarchy"/>
    <dgm:cxn modelId="{AAE91DF6-5FFF-224A-B28A-3333C475EA69}" type="presParOf" srcId="{8E79672B-48D6-DA4A-AA7E-0D0C790275B1}" destId="{D38FF148-A7FD-074C-BE10-960D60A7B922}" srcOrd="0" destOrd="0" presId="urn:microsoft.com/office/officeart/2008/layout/HorizontalMultiLevelHierarchy"/>
    <dgm:cxn modelId="{8EC561BA-4442-C543-9FFF-6266EDEA9565}" type="presParOf" srcId="{8E79672B-48D6-DA4A-AA7E-0D0C790275B1}" destId="{2C2B2D08-76EA-904C-B1AB-06F445F0313F}" srcOrd="1" destOrd="0" presId="urn:microsoft.com/office/officeart/2008/layout/HorizontalMultiLevelHierarchy"/>
    <dgm:cxn modelId="{0CDD041E-0A3A-674E-8235-789592EDFAA2}" type="presParOf" srcId="{2C2B2D08-76EA-904C-B1AB-06F445F0313F}" destId="{4C0D0705-5F0C-8848-B6F6-00B97604E967}" srcOrd="0" destOrd="0" presId="urn:microsoft.com/office/officeart/2008/layout/HorizontalMultiLevelHierarchy"/>
    <dgm:cxn modelId="{E8DBACAD-A4DA-6F45-9E4F-4C7BD2E1A86A}" type="presParOf" srcId="{4C0D0705-5F0C-8848-B6F6-00B97604E967}" destId="{C8108EC9-6A3B-C64F-B402-C155549AB95E}" srcOrd="0" destOrd="0" presId="urn:microsoft.com/office/officeart/2008/layout/HorizontalMultiLevelHierarchy"/>
    <dgm:cxn modelId="{29AA8FA3-3CE2-A947-809A-33F7228CAD22}" type="presParOf" srcId="{2C2B2D08-76EA-904C-B1AB-06F445F0313F}" destId="{B46704AE-89DE-3E4E-A920-42E6A4AB6C40}" srcOrd="1" destOrd="0" presId="urn:microsoft.com/office/officeart/2008/layout/HorizontalMultiLevelHierarchy"/>
    <dgm:cxn modelId="{4DCFCAD5-554F-D846-A31E-E4C63A4B8D20}" type="presParOf" srcId="{B46704AE-89DE-3E4E-A920-42E6A4AB6C40}" destId="{8F55B9A7-F441-CF4F-81A2-06634D625B0F}" srcOrd="0" destOrd="0" presId="urn:microsoft.com/office/officeart/2008/layout/HorizontalMultiLevelHierarchy"/>
    <dgm:cxn modelId="{C5105103-07B2-8C42-B625-56B6E777B3A9}" type="presParOf" srcId="{B46704AE-89DE-3E4E-A920-42E6A4AB6C40}" destId="{851FA533-543E-0F4C-95BC-2319D2566FF1}" srcOrd="1" destOrd="0" presId="urn:microsoft.com/office/officeart/2008/layout/HorizontalMultiLevelHierarchy"/>
    <dgm:cxn modelId="{99B0C720-4C99-D948-BD70-438C17F59392}" type="presParOf" srcId="{851FA533-543E-0F4C-95BC-2319D2566FF1}" destId="{C746C019-E20C-B742-BC26-BBB694726674}" srcOrd="0" destOrd="0" presId="urn:microsoft.com/office/officeart/2008/layout/HorizontalMultiLevelHierarchy"/>
    <dgm:cxn modelId="{D9C9963F-8EB6-2549-9AA5-8100559D6F39}" type="presParOf" srcId="{C746C019-E20C-B742-BC26-BBB694726674}" destId="{3747595F-5DA1-1544-AE14-A23FC3C07301}" srcOrd="0" destOrd="0" presId="urn:microsoft.com/office/officeart/2008/layout/HorizontalMultiLevelHierarchy"/>
    <dgm:cxn modelId="{E22909C4-8C84-3246-AAA2-BA0A2162E7B1}" type="presParOf" srcId="{851FA533-543E-0F4C-95BC-2319D2566FF1}" destId="{E47AC41A-6BE7-C945-BBFB-26DE931D89F5}" srcOrd="1" destOrd="0" presId="urn:microsoft.com/office/officeart/2008/layout/HorizontalMultiLevelHierarchy"/>
    <dgm:cxn modelId="{A19BA3CF-C8A1-514C-8EC9-1C3F22519B56}" type="presParOf" srcId="{E47AC41A-6BE7-C945-BBFB-26DE931D89F5}" destId="{5788539E-0E16-C744-88DA-CF976E482831}" srcOrd="0" destOrd="0" presId="urn:microsoft.com/office/officeart/2008/layout/HorizontalMultiLevelHierarchy"/>
    <dgm:cxn modelId="{59ECA735-D3E1-2240-95E5-B822762BC4C1}" type="presParOf" srcId="{E47AC41A-6BE7-C945-BBFB-26DE931D89F5}" destId="{FD33C3FF-D82A-1445-AAE7-3BBF7E7E3993}" srcOrd="1" destOrd="0" presId="urn:microsoft.com/office/officeart/2008/layout/HorizontalMultiLevelHierarchy"/>
    <dgm:cxn modelId="{3B119B37-8ADD-184C-9529-56688B720B9A}" type="presParOf" srcId="{851FA533-543E-0F4C-95BC-2319D2566FF1}" destId="{F136C84E-1489-6A45-9560-3E61F5195705}" srcOrd="2" destOrd="0" presId="urn:microsoft.com/office/officeart/2008/layout/HorizontalMultiLevelHierarchy"/>
    <dgm:cxn modelId="{EBC49D4F-0723-0A4B-A703-32D88ABCA80B}" type="presParOf" srcId="{F136C84E-1489-6A45-9560-3E61F5195705}" destId="{078663E1-5408-A94B-ABEE-89FD1A464DBA}" srcOrd="0" destOrd="0" presId="urn:microsoft.com/office/officeart/2008/layout/HorizontalMultiLevelHierarchy"/>
    <dgm:cxn modelId="{5F45911A-9169-E446-B97D-8D1D46DB3CB6}" type="presParOf" srcId="{851FA533-543E-0F4C-95BC-2319D2566FF1}" destId="{1A70527F-8909-1144-BE23-3520DFE397DF}" srcOrd="3" destOrd="0" presId="urn:microsoft.com/office/officeart/2008/layout/HorizontalMultiLevelHierarchy"/>
    <dgm:cxn modelId="{D456CFF8-1169-2A49-B1D4-A950F43D5546}" type="presParOf" srcId="{1A70527F-8909-1144-BE23-3520DFE397DF}" destId="{7BAE114D-F328-0C48-803A-BED9FB5CA0C3}" srcOrd="0" destOrd="0" presId="urn:microsoft.com/office/officeart/2008/layout/HorizontalMultiLevelHierarchy"/>
    <dgm:cxn modelId="{964439EE-EC89-7046-8478-55E16192353F}" type="presParOf" srcId="{1A70527F-8909-1144-BE23-3520DFE397DF}" destId="{6B3B71EB-AC8B-BF49-82D4-51828CFAC284}" srcOrd="1" destOrd="0" presId="urn:microsoft.com/office/officeart/2008/layout/HorizontalMultiLevelHierarchy"/>
    <dgm:cxn modelId="{521E7F82-9FE8-7344-9341-AD3FDAB83D2D}" type="presParOf" srcId="{851FA533-543E-0F4C-95BC-2319D2566FF1}" destId="{E77C051B-DCB6-324E-AFDE-BE47EB14DF6C}" srcOrd="4" destOrd="0" presId="urn:microsoft.com/office/officeart/2008/layout/HorizontalMultiLevelHierarchy"/>
    <dgm:cxn modelId="{0F95C078-30C8-0C4C-A1C9-EC7FBC770110}" type="presParOf" srcId="{E77C051B-DCB6-324E-AFDE-BE47EB14DF6C}" destId="{064440DF-9513-BD4B-80ED-43A581E73658}" srcOrd="0" destOrd="0" presId="urn:microsoft.com/office/officeart/2008/layout/HorizontalMultiLevelHierarchy"/>
    <dgm:cxn modelId="{8590C18C-58AF-AF4D-B731-C74941FF154E}" type="presParOf" srcId="{851FA533-543E-0F4C-95BC-2319D2566FF1}" destId="{5F7F9ADA-78ED-7D41-A521-026444E735D7}" srcOrd="5" destOrd="0" presId="urn:microsoft.com/office/officeart/2008/layout/HorizontalMultiLevelHierarchy"/>
    <dgm:cxn modelId="{CBD66C2B-3521-EF47-BBEE-1CBE00F6A05B}" type="presParOf" srcId="{5F7F9ADA-78ED-7D41-A521-026444E735D7}" destId="{EF71CDBA-2803-7E46-9E63-3BFDC61B817F}" srcOrd="0" destOrd="0" presId="urn:microsoft.com/office/officeart/2008/layout/HorizontalMultiLevelHierarchy"/>
    <dgm:cxn modelId="{ECAE110C-F642-404D-B86F-C9AD18BFA3DD}" type="presParOf" srcId="{5F7F9ADA-78ED-7D41-A521-026444E735D7}" destId="{2E09246D-0C45-4948-AE60-45EC11B89E73}" srcOrd="1" destOrd="0" presId="urn:microsoft.com/office/officeart/2008/layout/HorizontalMultiLevelHierarchy"/>
    <dgm:cxn modelId="{CAFCEC0E-C37D-FA4C-83CA-F7EF28443355}" type="presParOf" srcId="{2C2B2D08-76EA-904C-B1AB-06F445F0313F}" destId="{EF48228D-8D10-EE4E-ADF7-6EB177217B94}" srcOrd="2" destOrd="0" presId="urn:microsoft.com/office/officeart/2008/layout/HorizontalMultiLevelHierarchy"/>
    <dgm:cxn modelId="{540E8151-E3C8-2842-86F9-1B6064493153}" type="presParOf" srcId="{EF48228D-8D10-EE4E-ADF7-6EB177217B94}" destId="{7E75E62D-2A4B-874C-94DB-072136E0F6EF}" srcOrd="0" destOrd="0" presId="urn:microsoft.com/office/officeart/2008/layout/HorizontalMultiLevelHierarchy"/>
    <dgm:cxn modelId="{86485D8B-78B3-9D4A-9C84-45F643D364B8}" type="presParOf" srcId="{2C2B2D08-76EA-904C-B1AB-06F445F0313F}" destId="{F8360741-3E7B-4241-91C0-8A7991B873D0}" srcOrd="3" destOrd="0" presId="urn:microsoft.com/office/officeart/2008/layout/HorizontalMultiLevelHierarchy"/>
    <dgm:cxn modelId="{5EAAF40D-F5FF-AE4E-AAEA-4CA0050DC4BC}" type="presParOf" srcId="{F8360741-3E7B-4241-91C0-8A7991B873D0}" destId="{E4991F79-E626-164B-918F-94A7C0178435}" srcOrd="0" destOrd="0" presId="urn:microsoft.com/office/officeart/2008/layout/HorizontalMultiLevelHierarchy"/>
    <dgm:cxn modelId="{8A11FA43-64A5-BF4E-A619-EEB58E7C7F22}" type="presParOf" srcId="{F8360741-3E7B-4241-91C0-8A7991B873D0}" destId="{55CDBAAC-B1C9-894C-8E91-BE3CCE10048D}" srcOrd="1" destOrd="0" presId="urn:microsoft.com/office/officeart/2008/layout/HorizontalMultiLevelHierarchy"/>
    <dgm:cxn modelId="{0A066A03-4C6B-9849-8E85-940D953C5C13}" type="presParOf" srcId="{55CDBAAC-B1C9-894C-8E91-BE3CCE10048D}" destId="{94C73A33-84E3-0848-8CF9-C47DDBFE211A}" srcOrd="0" destOrd="0" presId="urn:microsoft.com/office/officeart/2008/layout/HorizontalMultiLevelHierarchy"/>
    <dgm:cxn modelId="{9034585E-5016-984B-9EE6-5E82FEBBEFCE}" type="presParOf" srcId="{94C73A33-84E3-0848-8CF9-C47DDBFE211A}" destId="{17928A2B-A953-2A45-914D-2D11FC7BA37D}" srcOrd="0" destOrd="0" presId="urn:microsoft.com/office/officeart/2008/layout/HorizontalMultiLevelHierarchy"/>
    <dgm:cxn modelId="{4985E0D0-5D9B-C44E-9C55-E3E8B0C9A0EA}" type="presParOf" srcId="{55CDBAAC-B1C9-894C-8E91-BE3CCE10048D}" destId="{B4FF061E-A2D0-3E4F-A34A-0F2249F757AB}" srcOrd="1" destOrd="0" presId="urn:microsoft.com/office/officeart/2008/layout/HorizontalMultiLevelHierarchy"/>
    <dgm:cxn modelId="{61E719C4-470C-BD46-AA1D-EBFE5CDFEDCA}" type="presParOf" srcId="{B4FF061E-A2D0-3E4F-A34A-0F2249F757AB}" destId="{3D036D2D-984C-1740-A597-2868589B804F}" srcOrd="0" destOrd="0" presId="urn:microsoft.com/office/officeart/2008/layout/HorizontalMultiLevelHierarchy"/>
    <dgm:cxn modelId="{FACD47FA-ED33-9642-B281-72905CD4A4C3}" type="presParOf" srcId="{B4FF061E-A2D0-3E4F-A34A-0F2249F757AB}" destId="{753438DC-36D7-1440-83A3-8BFFA8777AEF}" srcOrd="1" destOrd="0" presId="urn:microsoft.com/office/officeart/2008/layout/HorizontalMultiLevelHierarchy"/>
    <dgm:cxn modelId="{1AF2992F-9097-6D4D-9764-456BEA2C10FD}" type="presParOf" srcId="{987AD7D2-7320-8041-A3A4-C77481FA9FA7}" destId="{E5B4F3D5-3016-1F46-B212-1B859D0C5A83}" srcOrd="4" destOrd="0" presId="urn:microsoft.com/office/officeart/2008/layout/HorizontalMultiLevelHierarchy"/>
    <dgm:cxn modelId="{D86CEA0A-554D-7442-BF0E-C3720DC0E1F2}" type="presParOf" srcId="{E5B4F3D5-3016-1F46-B212-1B859D0C5A83}" destId="{513C7AEB-323D-2142-A26E-4FE2FB869ACD}" srcOrd="0" destOrd="0" presId="urn:microsoft.com/office/officeart/2008/layout/HorizontalMultiLevelHierarchy"/>
    <dgm:cxn modelId="{E5EE73CE-9ADF-944B-8347-F563F6D8A2F1}" type="presParOf" srcId="{987AD7D2-7320-8041-A3A4-C77481FA9FA7}" destId="{1CB184A5-030A-1A40-B47A-28BCE01B905F}" srcOrd="5" destOrd="0" presId="urn:microsoft.com/office/officeart/2008/layout/HorizontalMultiLevelHierarchy"/>
    <dgm:cxn modelId="{A78386A1-2FAA-EA48-8F4C-42BD13EF35F0}" type="presParOf" srcId="{1CB184A5-030A-1A40-B47A-28BCE01B905F}" destId="{AD0E3FAF-7260-B64F-9E13-0E2766AA4A5B}" srcOrd="0" destOrd="0" presId="urn:microsoft.com/office/officeart/2008/layout/HorizontalMultiLevelHierarchy"/>
    <dgm:cxn modelId="{66B725F3-E9CF-1145-A6BB-375D2A283488}" type="presParOf" srcId="{1CB184A5-030A-1A40-B47A-28BCE01B905F}" destId="{8A32D485-A332-6741-91CA-16154DCEB491}" srcOrd="1" destOrd="0" presId="urn:microsoft.com/office/officeart/2008/layout/HorizontalMultiLevelHierarchy"/>
    <dgm:cxn modelId="{EEBA445E-2DEC-B64C-8FB9-42D1AE0AFACF}" type="presParOf" srcId="{8A32D485-A332-6741-91CA-16154DCEB491}" destId="{18A40A73-D83F-6947-8043-BFD1B37A624D}" srcOrd="0" destOrd="0" presId="urn:microsoft.com/office/officeart/2008/layout/HorizontalMultiLevelHierarchy"/>
    <dgm:cxn modelId="{855BBB04-6152-2D47-9F3B-C32556AD69A3}" type="presParOf" srcId="{18A40A73-D83F-6947-8043-BFD1B37A624D}" destId="{D25F44D3-0031-8A4D-8E91-B5E0BEEF861B}" srcOrd="0" destOrd="0" presId="urn:microsoft.com/office/officeart/2008/layout/HorizontalMultiLevelHierarchy"/>
    <dgm:cxn modelId="{6CB7EF6A-CF1A-D741-907C-F106A61C3536}" type="presParOf" srcId="{8A32D485-A332-6741-91CA-16154DCEB491}" destId="{19BBAD33-5BF1-9E45-9D13-01AE9F460165}" srcOrd="1" destOrd="0" presId="urn:microsoft.com/office/officeart/2008/layout/HorizontalMultiLevelHierarchy"/>
    <dgm:cxn modelId="{243F3459-D583-F14C-BB16-792D48911B4E}" type="presParOf" srcId="{19BBAD33-5BF1-9E45-9D13-01AE9F460165}" destId="{715B4D4C-0D33-DE46-85F3-6213150667CC}" srcOrd="0" destOrd="0" presId="urn:microsoft.com/office/officeart/2008/layout/HorizontalMultiLevelHierarchy"/>
    <dgm:cxn modelId="{5D8C913D-F513-D444-B9B2-45624EEBE03A}" type="presParOf" srcId="{19BBAD33-5BF1-9E45-9D13-01AE9F460165}" destId="{3C7CE340-FBC7-A24F-B148-55EBBC8614A3}" srcOrd="1" destOrd="0" presId="urn:microsoft.com/office/officeart/2008/layout/HorizontalMultiLevelHierarchy"/>
    <dgm:cxn modelId="{3CC202BB-8646-2A4D-891E-AA17A0999FC5}" type="presParOf" srcId="{8A32D485-A332-6741-91CA-16154DCEB491}" destId="{C712F573-D1AA-A148-AE01-524420F998DF}" srcOrd="2" destOrd="0" presId="urn:microsoft.com/office/officeart/2008/layout/HorizontalMultiLevelHierarchy"/>
    <dgm:cxn modelId="{31CA1745-2758-C34B-8C65-01133A2F8F3B}" type="presParOf" srcId="{C712F573-D1AA-A148-AE01-524420F998DF}" destId="{FCA10479-8C1E-DF4E-91CE-65473CD13741}" srcOrd="0" destOrd="0" presId="urn:microsoft.com/office/officeart/2008/layout/HorizontalMultiLevelHierarchy"/>
    <dgm:cxn modelId="{48B90A55-7B5E-344A-909D-F9F449F61142}" type="presParOf" srcId="{8A32D485-A332-6741-91CA-16154DCEB491}" destId="{73D5CB9F-75BD-AB45-A52A-D4E8BC207E81}" srcOrd="3" destOrd="0" presId="urn:microsoft.com/office/officeart/2008/layout/HorizontalMultiLevelHierarchy"/>
    <dgm:cxn modelId="{8DF56A26-13EB-F349-9102-E33AF392ED6F}" type="presParOf" srcId="{73D5CB9F-75BD-AB45-A52A-D4E8BC207E81}" destId="{C8798F77-0D3D-C54E-B11F-DFAE67535ABC}" srcOrd="0" destOrd="0" presId="urn:microsoft.com/office/officeart/2008/layout/HorizontalMultiLevelHierarchy"/>
    <dgm:cxn modelId="{E1101EB2-E025-5340-BE4E-10F176385E2F}" type="presParOf" srcId="{73D5CB9F-75BD-AB45-A52A-D4E8BC207E81}" destId="{9624C259-125A-5E45-AE97-5FAAB09BCB4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F9EE53-4E17-2C4C-9666-D41FE877A6C7}">
      <dsp:nvSpPr>
        <dsp:cNvPr id="0" name=""/>
        <dsp:cNvSpPr/>
      </dsp:nvSpPr>
      <dsp:spPr>
        <a:xfrm>
          <a:off x="2083060" y="2773635"/>
          <a:ext cx="1975252" cy="19757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48CDB8-44ED-7546-B477-3DC6BF519D12}">
      <dsp:nvSpPr>
        <dsp:cNvPr id="0" name=""/>
        <dsp:cNvSpPr/>
      </dsp:nvSpPr>
      <dsp:spPr>
        <a:xfrm>
          <a:off x="5780368" y="3484407"/>
          <a:ext cx="586635" cy="586311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C38466-4165-F641-8F7C-1FD7DE2C1125}">
      <dsp:nvSpPr>
        <dsp:cNvPr id="0" name=""/>
        <dsp:cNvSpPr/>
      </dsp:nvSpPr>
      <dsp:spPr>
        <a:xfrm>
          <a:off x="2158928" y="2849727"/>
          <a:ext cx="1824261" cy="1823642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E08136-397F-F44D-95C0-70F5B53977D9}">
      <dsp:nvSpPr>
        <dsp:cNvPr id="0" name=""/>
        <dsp:cNvSpPr/>
      </dsp:nvSpPr>
      <dsp:spPr>
        <a:xfrm>
          <a:off x="4342254" y="3273920"/>
          <a:ext cx="1205488" cy="11596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CCA18-BB9F-0543-A18D-0055EF2570A6}">
      <dsp:nvSpPr>
        <dsp:cNvPr id="0" name=""/>
        <dsp:cNvSpPr/>
      </dsp:nvSpPr>
      <dsp:spPr>
        <a:xfrm>
          <a:off x="4413448" y="3342103"/>
          <a:ext cx="1063100" cy="1023300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353391-5921-F64E-8598-43BD015BDB39}">
      <dsp:nvSpPr>
        <dsp:cNvPr id="0" name=""/>
        <dsp:cNvSpPr/>
      </dsp:nvSpPr>
      <dsp:spPr>
        <a:xfrm>
          <a:off x="4023791" y="1877976"/>
          <a:ext cx="1325085" cy="132525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CC9540-AE81-7643-9F74-4D19B4325A8C}">
      <dsp:nvSpPr>
        <dsp:cNvPr id="0" name=""/>
        <dsp:cNvSpPr/>
      </dsp:nvSpPr>
      <dsp:spPr>
        <a:xfrm>
          <a:off x="5856692" y="2984541"/>
          <a:ext cx="433994" cy="434177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28721-47F7-4145-92A9-2184402AA235}">
      <dsp:nvSpPr>
        <dsp:cNvPr id="0" name=""/>
        <dsp:cNvSpPr/>
      </dsp:nvSpPr>
      <dsp:spPr>
        <a:xfrm>
          <a:off x="5310098" y="0"/>
          <a:ext cx="216997" cy="217335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348A8-4C94-0F4B-A65E-BFFEF060AF21}">
      <dsp:nvSpPr>
        <dsp:cNvPr id="0" name=""/>
        <dsp:cNvSpPr/>
      </dsp:nvSpPr>
      <dsp:spPr>
        <a:xfrm>
          <a:off x="4093924" y="1948116"/>
          <a:ext cx="1185646" cy="1185466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74668-3A4D-914B-AC84-A6485CE0C97A}">
      <dsp:nvSpPr>
        <dsp:cNvPr id="0" name=""/>
        <dsp:cNvSpPr/>
      </dsp:nvSpPr>
      <dsp:spPr>
        <a:xfrm>
          <a:off x="3258284" y="1169534"/>
          <a:ext cx="929045" cy="92910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D10755-B5F0-8B45-B68F-777AFB2EF746}">
      <dsp:nvSpPr>
        <dsp:cNvPr id="0" name=""/>
        <dsp:cNvSpPr/>
      </dsp:nvSpPr>
      <dsp:spPr>
        <a:xfrm>
          <a:off x="5527095" y="4342264"/>
          <a:ext cx="325908" cy="325509"/>
        </a:xfrm>
        <a:prstGeom prst="donut">
          <a:avLst>
            <a:gd name="adj" fmla="val 746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DCF2C-000F-EF42-A9A7-81BBA3390B5A}">
      <dsp:nvSpPr>
        <dsp:cNvPr id="0" name=""/>
        <dsp:cNvSpPr/>
      </dsp:nvSpPr>
      <dsp:spPr>
        <a:xfrm>
          <a:off x="3307466" y="1231263"/>
          <a:ext cx="820134" cy="819947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3424D-C9D7-E14A-86DB-2F25DD40A13B}">
      <dsp:nvSpPr>
        <dsp:cNvPr id="0" name=""/>
        <dsp:cNvSpPr/>
      </dsp:nvSpPr>
      <dsp:spPr>
        <a:xfrm rot="10800000" flipH="1" flipV="1">
          <a:off x="2697505" y="3516746"/>
          <a:ext cx="721243" cy="5058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b="1" kern="1200" dirty="0"/>
            <a:t>SFP</a:t>
          </a:r>
        </a:p>
      </dsp:txBody>
      <dsp:txXfrm rot="-10800000">
        <a:off x="2697505" y="3516746"/>
        <a:ext cx="721243" cy="505841"/>
      </dsp:txXfrm>
    </dsp:sp>
    <dsp:sp modelId="{69821194-1443-694B-80D3-8DDC57B37655}">
      <dsp:nvSpPr>
        <dsp:cNvPr id="0" name=""/>
        <dsp:cNvSpPr/>
      </dsp:nvSpPr>
      <dsp:spPr>
        <a:xfrm>
          <a:off x="4410961" y="3604899"/>
          <a:ext cx="1085690" cy="635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/>
            <a:t>↑angle Q dyn</a:t>
          </a:r>
        </a:p>
      </dsp:txBody>
      <dsp:txXfrm>
        <a:off x="4410961" y="3604899"/>
        <a:ext cx="1085690" cy="635174"/>
      </dsp:txXfrm>
    </dsp:sp>
    <dsp:sp modelId="{05DF2E50-84B2-6843-A0DA-7F7E1F4DEA0F}">
      <dsp:nvSpPr>
        <dsp:cNvPr id="0" name=""/>
        <dsp:cNvSpPr/>
      </dsp:nvSpPr>
      <dsp:spPr>
        <a:xfrm>
          <a:off x="3375985" y="1506233"/>
          <a:ext cx="681139" cy="2232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/>
            <a:t>Surcharge mécanique</a:t>
          </a:r>
        </a:p>
      </dsp:txBody>
      <dsp:txXfrm>
        <a:off x="3375985" y="1506233"/>
        <a:ext cx="681139" cy="223247"/>
      </dsp:txXfrm>
    </dsp:sp>
    <dsp:sp modelId="{BEA53328-CF3A-874D-9E03-F46A51F72FF6}">
      <dsp:nvSpPr>
        <dsp:cNvPr id="0" name=""/>
        <dsp:cNvSpPr/>
      </dsp:nvSpPr>
      <dsp:spPr>
        <a:xfrm>
          <a:off x="3978453" y="2133587"/>
          <a:ext cx="1460427" cy="6534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Tr.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engagement</a:t>
          </a:r>
          <a:endParaRPr lang="fr-FR" sz="1200" b="1" kern="1200" dirty="0"/>
        </a:p>
      </dsp:txBody>
      <dsp:txXfrm>
        <a:off x="3978453" y="2133587"/>
        <a:ext cx="1460427" cy="6534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2F573-D1AA-A148-AE01-524420F998DF}">
      <dsp:nvSpPr>
        <dsp:cNvPr id="0" name=""/>
        <dsp:cNvSpPr/>
      </dsp:nvSpPr>
      <dsp:spPr>
        <a:xfrm>
          <a:off x="3427204" y="3104115"/>
          <a:ext cx="332357" cy="316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78" y="0"/>
              </a:lnTo>
              <a:lnTo>
                <a:pt x="166178" y="316651"/>
              </a:lnTo>
              <a:lnTo>
                <a:pt x="332357" y="31665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581907" y="3250964"/>
        <a:ext cx="22952" cy="22952"/>
      </dsp:txXfrm>
    </dsp:sp>
    <dsp:sp modelId="{18A40A73-D83F-6947-8043-BFD1B37A624D}">
      <dsp:nvSpPr>
        <dsp:cNvPr id="0" name=""/>
        <dsp:cNvSpPr/>
      </dsp:nvSpPr>
      <dsp:spPr>
        <a:xfrm>
          <a:off x="3427204" y="2787463"/>
          <a:ext cx="332357" cy="316651"/>
        </a:xfrm>
        <a:custGeom>
          <a:avLst/>
          <a:gdLst/>
          <a:ahLst/>
          <a:cxnLst/>
          <a:rect l="0" t="0" r="0" b="0"/>
          <a:pathLst>
            <a:path>
              <a:moveTo>
                <a:pt x="0" y="316651"/>
              </a:moveTo>
              <a:lnTo>
                <a:pt x="166178" y="316651"/>
              </a:lnTo>
              <a:lnTo>
                <a:pt x="166178" y="0"/>
              </a:lnTo>
              <a:lnTo>
                <a:pt x="33235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581907" y="2934313"/>
        <a:ext cx="22952" cy="22952"/>
      </dsp:txXfrm>
    </dsp:sp>
    <dsp:sp modelId="{E5B4F3D5-3016-1F46-B212-1B859D0C5A83}">
      <dsp:nvSpPr>
        <dsp:cNvPr id="0" name=""/>
        <dsp:cNvSpPr/>
      </dsp:nvSpPr>
      <dsp:spPr>
        <a:xfrm>
          <a:off x="1433059" y="2003540"/>
          <a:ext cx="332357" cy="1100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78" y="0"/>
              </a:lnTo>
              <a:lnTo>
                <a:pt x="166178" y="1100574"/>
              </a:lnTo>
              <a:lnTo>
                <a:pt x="332357" y="11005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70496" y="2525086"/>
        <a:ext cx="57483" cy="57483"/>
      </dsp:txXfrm>
    </dsp:sp>
    <dsp:sp modelId="{94C73A33-84E3-0848-8CF9-C47DDBFE211A}">
      <dsp:nvSpPr>
        <dsp:cNvPr id="0" name=""/>
        <dsp:cNvSpPr/>
      </dsp:nvSpPr>
      <dsp:spPr>
        <a:xfrm>
          <a:off x="5421350" y="2108440"/>
          <a:ext cx="3323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2357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579220" y="2145851"/>
        <a:ext cx="16617" cy="16617"/>
      </dsp:txXfrm>
    </dsp:sp>
    <dsp:sp modelId="{EF48228D-8D10-EE4E-ADF7-6EB177217B94}">
      <dsp:nvSpPr>
        <dsp:cNvPr id="0" name=""/>
        <dsp:cNvSpPr/>
      </dsp:nvSpPr>
      <dsp:spPr>
        <a:xfrm>
          <a:off x="3427204" y="1520856"/>
          <a:ext cx="332357" cy="63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78" y="0"/>
              </a:lnTo>
              <a:lnTo>
                <a:pt x="166178" y="633303"/>
              </a:lnTo>
              <a:lnTo>
                <a:pt x="332357" y="6333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575503" y="1819628"/>
        <a:ext cx="35760" cy="35760"/>
      </dsp:txXfrm>
    </dsp:sp>
    <dsp:sp modelId="{E77C051B-DCB6-324E-AFDE-BE47EB14DF6C}">
      <dsp:nvSpPr>
        <dsp:cNvPr id="0" name=""/>
        <dsp:cNvSpPr/>
      </dsp:nvSpPr>
      <dsp:spPr>
        <a:xfrm>
          <a:off x="5421350" y="887553"/>
          <a:ext cx="332357" cy="6333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78" y="0"/>
              </a:lnTo>
              <a:lnTo>
                <a:pt x="166178" y="633303"/>
              </a:lnTo>
              <a:lnTo>
                <a:pt x="332357" y="63330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569649" y="1186324"/>
        <a:ext cx="35760" cy="35760"/>
      </dsp:txXfrm>
    </dsp:sp>
    <dsp:sp modelId="{F136C84E-1489-6A45-9560-3E61F5195705}">
      <dsp:nvSpPr>
        <dsp:cNvPr id="0" name=""/>
        <dsp:cNvSpPr/>
      </dsp:nvSpPr>
      <dsp:spPr>
        <a:xfrm>
          <a:off x="5421350" y="841833"/>
          <a:ext cx="33235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2357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579220" y="879244"/>
        <a:ext cx="16617" cy="16617"/>
      </dsp:txXfrm>
    </dsp:sp>
    <dsp:sp modelId="{C746C019-E20C-B742-BC26-BBB694726674}">
      <dsp:nvSpPr>
        <dsp:cNvPr id="0" name=""/>
        <dsp:cNvSpPr/>
      </dsp:nvSpPr>
      <dsp:spPr>
        <a:xfrm>
          <a:off x="5421350" y="254249"/>
          <a:ext cx="332357" cy="633303"/>
        </a:xfrm>
        <a:custGeom>
          <a:avLst/>
          <a:gdLst/>
          <a:ahLst/>
          <a:cxnLst/>
          <a:rect l="0" t="0" r="0" b="0"/>
          <a:pathLst>
            <a:path>
              <a:moveTo>
                <a:pt x="0" y="633303"/>
              </a:moveTo>
              <a:lnTo>
                <a:pt x="166178" y="633303"/>
              </a:lnTo>
              <a:lnTo>
                <a:pt x="166178" y="0"/>
              </a:lnTo>
              <a:lnTo>
                <a:pt x="33235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569649" y="553021"/>
        <a:ext cx="35760" cy="35760"/>
      </dsp:txXfrm>
    </dsp:sp>
    <dsp:sp modelId="{4C0D0705-5F0C-8848-B6F6-00B97604E967}">
      <dsp:nvSpPr>
        <dsp:cNvPr id="0" name=""/>
        <dsp:cNvSpPr/>
      </dsp:nvSpPr>
      <dsp:spPr>
        <a:xfrm>
          <a:off x="3427204" y="887553"/>
          <a:ext cx="332357" cy="633303"/>
        </a:xfrm>
        <a:custGeom>
          <a:avLst/>
          <a:gdLst/>
          <a:ahLst/>
          <a:cxnLst/>
          <a:rect l="0" t="0" r="0" b="0"/>
          <a:pathLst>
            <a:path>
              <a:moveTo>
                <a:pt x="0" y="633303"/>
              </a:moveTo>
              <a:lnTo>
                <a:pt x="166178" y="633303"/>
              </a:lnTo>
              <a:lnTo>
                <a:pt x="166178" y="0"/>
              </a:lnTo>
              <a:lnTo>
                <a:pt x="33235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575503" y="1186324"/>
        <a:ext cx="35760" cy="35760"/>
      </dsp:txXfrm>
    </dsp:sp>
    <dsp:sp modelId="{8140AD3D-936E-0F40-B20E-CE3DF07F2880}">
      <dsp:nvSpPr>
        <dsp:cNvPr id="0" name=""/>
        <dsp:cNvSpPr/>
      </dsp:nvSpPr>
      <dsp:spPr>
        <a:xfrm>
          <a:off x="1433059" y="1520856"/>
          <a:ext cx="332357" cy="482683"/>
        </a:xfrm>
        <a:custGeom>
          <a:avLst/>
          <a:gdLst/>
          <a:ahLst/>
          <a:cxnLst/>
          <a:rect l="0" t="0" r="0" b="0"/>
          <a:pathLst>
            <a:path>
              <a:moveTo>
                <a:pt x="0" y="482683"/>
              </a:moveTo>
              <a:lnTo>
                <a:pt x="166178" y="482683"/>
              </a:lnTo>
              <a:lnTo>
                <a:pt x="166178" y="0"/>
              </a:lnTo>
              <a:lnTo>
                <a:pt x="33235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84586" y="1747547"/>
        <a:ext cx="29302" cy="29302"/>
      </dsp:txXfrm>
    </dsp:sp>
    <dsp:sp modelId="{F9CE6C13-F31C-5749-BAC3-B70A78552E4D}">
      <dsp:nvSpPr>
        <dsp:cNvPr id="0" name=""/>
        <dsp:cNvSpPr/>
      </dsp:nvSpPr>
      <dsp:spPr>
        <a:xfrm>
          <a:off x="1433059" y="887553"/>
          <a:ext cx="332357" cy="1115987"/>
        </a:xfrm>
        <a:custGeom>
          <a:avLst/>
          <a:gdLst/>
          <a:ahLst/>
          <a:cxnLst/>
          <a:rect l="0" t="0" r="0" b="0"/>
          <a:pathLst>
            <a:path>
              <a:moveTo>
                <a:pt x="0" y="1115987"/>
              </a:moveTo>
              <a:lnTo>
                <a:pt x="166178" y="1115987"/>
              </a:lnTo>
              <a:lnTo>
                <a:pt x="166178" y="0"/>
              </a:lnTo>
              <a:lnTo>
                <a:pt x="33235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570127" y="1416436"/>
        <a:ext cx="58221" cy="58221"/>
      </dsp:txXfrm>
    </dsp:sp>
    <dsp:sp modelId="{E27A45BE-0FC1-FC44-8698-773676888263}">
      <dsp:nvSpPr>
        <dsp:cNvPr id="0" name=""/>
        <dsp:cNvSpPr/>
      </dsp:nvSpPr>
      <dsp:spPr>
        <a:xfrm rot="16200000">
          <a:off x="-153532" y="1750219"/>
          <a:ext cx="2666540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SFP</a:t>
          </a:r>
        </a:p>
      </dsp:txBody>
      <dsp:txXfrm>
        <a:off x="-153532" y="1750219"/>
        <a:ext cx="2666540" cy="506642"/>
      </dsp:txXfrm>
    </dsp:sp>
    <dsp:sp modelId="{C243FEE8-6014-E141-A390-DBB20D60A837}">
      <dsp:nvSpPr>
        <dsp:cNvPr id="0" name=""/>
        <dsp:cNvSpPr/>
      </dsp:nvSpPr>
      <dsp:spPr>
        <a:xfrm>
          <a:off x="1765416" y="634232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Primaire</a:t>
          </a:r>
          <a:endParaRPr lang="fr-FR" sz="1900" b="1" kern="1200" dirty="0"/>
        </a:p>
      </dsp:txBody>
      <dsp:txXfrm>
        <a:off x="1765416" y="634232"/>
        <a:ext cx="1661788" cy="506642"/>
      </dsp:txXfrm>
    </dsp:sp>
    <dsp:sp modelId="{D38FF148-A7FD-074C-BE10-960D60A7B922}">
      <dsp:nvSpPr>
        <dsp:cNvPr id="0" name=""/>
        <dsp:cNvSpPr/>
      </dsp:nvSpPr>
      <dsp:spPr>
        <a:xfrm>
          <a:off x="1765416" y="1267535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Secondaire</a:t>
          </a:r>
          <a:endParaRPr lang="fr-FR" sz="1900" b="1" kern="1200" dirty="0"/>
        </a:p>
      </dsp:txBody>
      <dsp:txXfrm>
        <a:off x="1765416" y="1267535"/>
        <a:ext cx="1661788" cy="506642"/>
      </dsp:txXfrm>
    </dsp:sp>
    <dsp:sp modelId="{8F55B9A7-F441-CF4F-81A2-06634D625B0F}">
      <dsp:nvSpPr>
        <dsp:cNvPr id="0" name=""/>
        <dsp:cNvSpPr/>
      </dsp:nvSpPr>
      <dsp:spPr>
        <a:xfrm>
          <a:off x="3759562" y="634232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Traumatique</a:t>
          </a:r>
        </a:p>
      </dsp:txBody>
      <dsp:txXfrm>
        <a:off x="3759562" y="634232"/>
        <a:ext cx="1661788" cy="506642"/>
      </dsp:txXfrm>
    </dsp:sp>
    <dsp:sp modelId="{5788539E-0E16-C744-88DA-CF976E482831}">
      <dsp:nvSpPr>
        <dsp:cNvPr id="0" name=""/>
        <dsp:cNvSpPr/>
      </dsp:nvSpPr>
      <dsp:spPr>
        <a:xfrm>
          <a:off x="5753708" y="928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Contusion</a:t>
          </a:r>
        </a:p>
      </dsp:txBody>
      <dsp:txXfrm>
        <a:off x="5753708" y="928"/>
        <a:ext cx="1661788" cy="506642"/>
      </dsp:txXfrm>
    </dsp:sp>
    <dsp:sp modelId="{7BAE114D-F328-0C48-803A-BED9FB5CA0C3}">
      <dsp:nvSpPr>
        <dsp:cNvPr id="0" name=""/>
        <dsp:cNvSpPr/>
      </dsp:nvSpPr>
      <dsp:spPr>
        <a:xfrm>
          <a:off x="5753708" y="634232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Séquellaire fracture</a:t>
          </a:r>
        </a:p>
      </dsp:txBody>
      <dsp:txXfrm>
        <a:off x="5753708" y="634232"/>
        <a:ext cx="1661788" cy="506642"/>
      </dsp:txXfrm>
    </dsp:sp>
    <dsp:sp modelId="{EF71CDBA-2803-7E46-9E63-3BFDC61B817F}">
      <dsp:nvSpPr>
        <dsp:cNvPr id="0" name=""/>
        <dsp:cNvSpPr/>
      </dsp:nvSpPr>
      <dsp:spPr>
        <a:xfrm>
          <a:off x="5753708" y="1267535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Post rupture LCA</a:t>
          </a:r>
        </a:p>
      </dsp:txBody>
      <dsp:txXfrm>
        <a:off x="5753708" y="1267535"/>
        <a:ext cx="1661788" cy="506642"/>
      </dsp:txXfrm>
    </dsp:sp>
    <dsp:sp modelId="{E4991F79-E626-164B-918F-94A7C0178435}">
      <dsp:nvSpPr>
        <dsp:cNvPr id="0" name=""/>
        <dsp:cNvSpPr/>
      </dsp:nvSpPr>
      <dsp:spPr>
        <a:xfrm>
          <a:off x="3759562" y="1900838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Iatrogène</a:t>
          </a:r>
        </a:p>
      </dsp:txBody>
      <dsp:txXfrm>
        <a:off x="3759562" y="1900838"/>
        <a:ext cx="1661788" cy="506642"/>
      </dsp:txXfrm>
    </dsp:sp>
    <dsp:sp modelId="{3D036D2D-984C-1740-A597-2868589B804F}">
      <dsp:nvSpPr>
        <dsp:cNvPr id="0" name=""/>
        <dsp:cNvSpPr/>
      </dsp:nvSpPr>
      <dsp:spPr>
        <a:xfrm>
          <a:off x="5753708" y="1900838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Patella </a:t>
          </a:r>
          <a:r>
            <a:rPr lang="fr-FR" sz="1700" kern="1200" dirty="0" err="1"/>
            <a:t>baja</a:t>
          </a:r>
          <a:endParaRPr lang="fr-FR" sz="1700" kern="1200" dirty="0"/>
        </a:p>
      </dsp:txBody>
      <dsp:txXfrm>
        <a:off x="5753708" y="1900838"/>
        <a:ext cx="1661788" cy="506642"/>
      </dsp:txXfrm>
    </dsp:sp>
    <dsp:sp modelId="{AD0E3FAF-7260-B64F-9E13-0E2766AA4A5B}">
      <dsp:nvSpPr>
        <dsp:cNvPr id="0" name=""/>
        <dsp:cNvSpPr/>
      </dsp:nvSpPr>
      <dsp:spPr>
        <a:xfrm>
          <a:off x="1765416" y="2850793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instabilité </a:t>
          </a:r>
        </a:p>
      </dsp:txBody>
      <dsp:txXfrm>
        <a:off x="1765416" y="2850793"/>
        <a:ext cx="1661788" cy="506642"/>
      </dsp:txXfrm>
    </dsp:sp>
    <dsp:sp modelId="{715B4D4C-0D33-DE46-85F3-6213150667CC}">
      <dsp:nvSpPr>
        <dsp:cNvPr id="0" name=""/>
        <dsp:cNvSpPr/>
      </dsp:nvSpPr>
      <dsp:spPr>
        <a:xfrm>
          <a:off x="3759562" y="2534142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Avec luxation</a:t>
          </a:r>
        </a:p>
      </dsp:txBody>
      <dsp:txXfrm>
        <a:off x="3759562" y="2534142"/>
        <a:ext cx="1661788" cy="506642"/>
      </dsp:txXfrm>
    </dsp:sp>
    <dsp:sp modelId="{C8798F77-0D3D-C54E-B11F-DFAE67535ABC}">
      <dsp:nvSpPr>
        <dsp:cNvPr id="0" name=""/>
        <dsp:cNvSpPr/>
      </dsp:nvSpPr>
      <dsp:spPr>
        <a:xfrm>
          <a:off x="3759562" y="3167445"/>
          <a:ext cx="1661788" cy="506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Sans luxation</a:t>
          </a:r>
        </a:p>
      </dsp:txBody>
      <dsp:txXfrm>
        <a:off x="3759562" y="3167445"/>
        <a:ext cx="1661788" cy="5066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2F573-D1AA-A148-AE01-524420F998DF}">
      <dsp:nvSpPr>
        <dsp:cNvPr id="0" name=""/>
        <dsp:cNvSpPr/>
      </dsp:nvSpPr>
      <dsp:spPr>
        <a:xfrm>
          <a:off x="3479584" y="3103578"/>
          <a:ext cx="332300" cy="3165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50" y="0"/>
              </a:lnTo>
              <a:lnTo>
                <a:pt x="166150" y="316596"/>
              </a:lnTo>
              <a:lnTo>
                <a:pt x="332300" y="31659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634260" y="3250403"/>
        <a:ext cx="22948" cy="22948"/>
      </dsp:txXfrm>
    </dsp:sp>
    <dsp:sp modelId="{18A40A73-D83F-6947-8043-BFD1B37A624D}">
      <dsp:nvSpPr>
        <dsp:cNvPr id="0" name=""/>
        <dsp:cNvSpPr/>
      </dsp:nvSpPr>
      <dsp:spPr>
        <a:xfrm>
          <a:off x="3479584" y="2786981"/>
          <a:ext cx="332300" cy="316596"/>
        </a:xfrm>
        <a:custGeom>
          <a:avLst/>
          <a:gdLst/>
          <a:ahLst/>
          <a:cxnLst/>
          <a:rect l="0" t="0" r="0" b="0"/>
          <a:pathLst>
            <a:path>
              <a:moveTo>
                <a:pt x="0" y="316596"/>
              </a:moveTo>
              <a:lnTo>
                <a:pt x="166150" y="316596"/>
              </a:lnTo>
              <a:lnTo>
                <a:pt x="166150" y="0"/>
              </a:lnTo>
              <a:lnTo>
                <a:pt x="33230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634260" y="2933806"/>
        <a:ext cx="22948" cy="22948"/>
      </dsp:txXfrm>
    </dsp:sp>
    <dsp:sp modelId="{E5B4F3D5-3016-1F46-B212-1B859D0C5A83}">
      <dsp:nvSpPr>
        <dsp:cNvPr id="0" name=""/>
        <dsp:cNvSpPr/>
      </dsp:nvSpPr>
      <dsp:spPr>
        <a:xfrm>
          <a:off x="1485783" y="2003194"/>
          <a:ext cx="332300" cy="1100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50" y="0"/>
              </a:lnTo>
              <a:lnTo>
                <a:pt x="166150" y="1100384"/>
              </a:lnTo>
              <a:lnTo>
                <a:pt x="332300" y="11003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623197" y="2524650"/>
        <a:ext cx="57473" cy="57473"/>
      </dsp:txXfrm>
    </dsp:sp>
    <dsp:sp modelId="{94C73A33-84E3-0848-8CF9-C47DDBFE211A}">
      <dsp:nvSpPr>
        <dsp:cNvPr id="0" name=""/>
        <dsp:cNvSpPr/>
      </dsp:nvSpPr>
      <dsp:spPr>
        <a:xfrm>
          <a:off x="5473386" y="2108067"/>
          <a:ext cx="3323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230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631228" y="2145480"/>
        <a:ext cx="16615" cy="16615"/>
      </dsp:txXfrm>
    </dsp:sp>
    <dsp:sp modelId="{EF48228D-8D10-EE4E-ADF7-6EB177217B94}">
      <dsp:nvSpPr>
        <dsp:cNvPr id="0" name=""/>
        <dsp:cNvSpPr/>
      </dsp:nvSpPr>
      <dsp:spPr>
        <a:xfrm>
          <a:off x="3479584" y="1520594"/>
          <a:ext cx="332300" cy="633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50" y="0"/>
              </a:lnTo>
              <a:lnTo>
                <a:pt x="166150" y="633193"/>
              </a:lnTo>
              <a:lnTo>
                <a:pt x="332300" y="6331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627857" y="1819313"/>
        <a:ext cx="35754" cy="35754"/>
      </dsp:txXfrm>
    </dsp:sp>
    <dsp:sp modelId="{E77C051B-DCB6-324E-AFDE-BE47EB14DF6C}">
      <dsp:nvSpPr>
        <dsp:cNvPr id="0" name=""/>
        <dsp:cNvSpPr/>
      </dsp:nvSpPr>
      <dsp:spPr>
        <a:xfrm>
          <a:off x="5473386" y="887400"/>
          <a:ext cx="332300" cy="6331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50" y="0"/>
              </a:lnTo>
              <a:lnTo>
                <a:pt x="166150" y="633193"/>
              </a:lnTo>
              <a:lnTo>
                <a:pt x="332300" y="63319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621658" y="1186119"/>
        <a:ext cx="35754" cy="35754"/>
      </dsp:txXfrm>
    </dsp:sp>
    <dsp:sp modelId="{F136C84E-1489-6A45-9560-3E61F5195705}">
      <dsp:nvSpPr>
        <dsp:cNvPr id="0" name=""/>
        <dsp:cNvSpPr/>
      </dsp:nvSpPr>
      <dsp:spPr>
        <a:xfrm>
          <a:off x="5473386" y="841680"/>
          <a:ext cx="3323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2300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631228" y="879092"/>
        <a:ext cx="16615" cy="16615"/>
      </dsp:txXfrm>
    </dsp:sp>
    <dsp:sp modelId="{C746C019-E20C-B742-BC26-BBB694726674}">
      <dsp:nvSpPr>
        <dsp:cNvPr id="0" name=""/>
        <dsp:cNvSpPr/>
      </dsp:nvSpPr>
      <dsp:spPr>
        <a:xfrm>
          <a:off x="5473386" y="254206"/>
          <a:ext cx="332300" cy="633193"/>
        </a:xfrm>
        <a:custGeom>
          <a:avLst/>
          <a:gdLst/>
          <a:ahLst/>
          <a:cxnLst/>
          <a:rect l="0" t="0" r="0" b="0"/>
          <a:pathLst>
            <a:path>
              <a:moveTo>
                <a:pt x="0" y="633193"/>
              </a:moveTo>
              <a:lnTo>
                <a:pt x="166150" y="633193"/>
              </a:lnTo>
              <a:lnTo>
                <a:pt x="166150" y="0"/>
              </a:lnTo>
              <a:lnTo>
                <a:pt x="33230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5621658" y="552925"/>
        <a:ext cx="35754" cy="35754"/>
      </dsp:txXfrm>
    </dsp:sp>
    <dsp:sp modelId="{4C0D0705-5F0C-8848-B6F6-00B97604E967}">
      <dsp:nvSpPr>
        <dsp:cNvPr id="0" name=""/>
        <dsp:cNvSpPr/>
      </dsp:nvSpPr>
      <dsp:spPr>
        <a:xfrm>
          <a:off x="3479584" y="887400"/>
          <a:ext cx="332300" cy="633193"/>
        </a:xfrm>
        <a:custGeom>
          <a:avLst/>
          <a:gdLst/>
          <a:ahLst/>
          <a:cxnLst/>
          <a:rect l="0" t="0" r="0" b="0"/>
          <a:pathLst>
            <a:path>
              <a:moveTo>
                <a:pt x="0" y="633193"/>
              </a:moveTo>
              <a:lnTo>
                <a:pt x="166150" y="633193"/>
              </a:lnTo>
              <a:lnTo>
                <a:pt x="166150" y="0"/>
              </a:lnTo>
              <a:lnTo>
                <a:pt x="33230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3627857" y="1186119"/>
        <a:ext cx="35754" cy="35754"/>
      </dsp:txXfrm>
    </dsp:sp>
    <dsp:sp modelId="{8140AD3D-936E-0F40-B20E-CE3DF07F2880}">
      <dsp:nvSpPr>
        <dsp:cNvPr id="0" name=""/>
        <dsp:cNvSpPr/>
      </dsp:nvSpPr>
      <dsp:spPr>
        <a:xfrm>
          <a:off x="1485783" y="1520594"/>
          <a:ext cx="332300" cy="482600"/>
        </a:xfrm>
        <a:custGeom>
          <a:avLst/>
          <a:gdLst/>
          <a:ahLst/>
          <a:cxnLst/>
          <a:rect l="0" t="0" r="0" b="0"/>
          <a:pathLst>
            <a:path>
              <a:moveTo>
                <a:pt x="0" y="482600"/>
              </a:moveTo>
              <a:lnTo>
                <a:pt x="166150" y="482600"/>
              </a:lnTo>
              <a:lnTo>
                <a:pt x="166150" y="0"/>
              </a:lnTo>
              <a:lnTo>
                <a:pt x="33230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637285" y="1747245"/>
        <a:ext cx="29297" cy="29297"/>
      </dsp:txXfrm>
    </dsp:sp>
    <dsp:sp modelId="{F9CE6C13-F31C-5749-BAC3-B70A78552E4D}">
      <dsp:nvSpPr>
        <dsp:cNvPr id="0" name=""/>
        <dsp:cNvSpPr/>
      </dsp:nvSpPr>
      <dsp:spPr>
        <a:xfrm>
          <a:off x="1485783" y="887400"/>
          <a:ext cx="332300" cy="1115794"/>
        </a:xfrm>
        <a:custGeom>
          <a:avLst/>
          <a:gdLst/>
          <a:ahLst/>
          <a:cxnLst/>
          <a:rect l="0" t="0" r="0" b="0"/>
          <a:pathLst>
            <a:path>
              <a:moveTo>
                <a:pt x="0" y="1115794"/>
              </a:moveTo>
              <a:lnTo>
                <a:pt x="166150" y="1115794"/>
              </a:lnTo>
              <a:lnTo>
                <a:pt x="166150" y="0"/>
              </a:lnTo>
              <a:lnTo>
                <a:pt x="33230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500" kern="1200"/>
        </a:p>
      </dsp:txBody>
      <dsp:txXfrm>
        <a:off x="1622828" y="1416191"/>
        <a:ext cx="58211" cy="58211"/>
      </dsp:txXfrm>
    </dsp:sp>
    <dsp:sp modelId="{E27A45BE-0FC1-FC44-8698-773676888263}">
      <dsp:nvSpPr>
        <dsp:cNvPr id="0" name=""/>
        <dsp:cNvSpPr/>
      </dsp:nvSpPr>
      <dsp:spPr>
        <a:xfrm rot="16200000">
          <a:off x="-100533" y="1749916"/>
          <a:ext cx="2666079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300" kern="1200" dirty="0"/>
            <a:t>SFP</a:t>
          </a:r>
        </a:p>
      </dsp:txBody>
      <dsp:txXfrm>
        <a:off x="-100533" y="1749916"/>
        <a:ext cx="2666079" cy="506555"/>
      </dsp:txXfrm>
    </dsp:sp>
    <dsp:sp modelId="{C243FEE8-6014-E141-A390-DBB20D60A837}">
      <dsp:nvSpPr>
        <dsp:cNvPr id="0" name=""/>
        <dsp:cNvSpPr/>
      </dsp:nvSpPr>
      <dsp:spPr>
        <a:xfrm>
          <a:off x="1818083" y="634122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Primaire</a:t>
          </a:r>
          <a:endParaRPr lang="fr-FR" sz="1900" b="1" kern="1200" dirty="0"/>
        </a:p>
      </dsp:txBody>
      <dsp:txXfrm>
        <a:off x="1818083" y="634122"/>
        <a:ext cx="1661500" cy="506555"/>
      </dsp:txXfrm>
    </dsp:sp>
    <dsp:sp modelId="{D38FF148-A7FD-074C-BE10-960D60A7B922}">
      <dsp:nvSpPr>
        <dsp:cNvPr id="0" name=""/>
        <dsp:cNvSpPr/>
      </dsp:nvSpPr>
      <dsp:spPr>
        <a:xfrm>
          <a:off x="1818083" y="1267316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b="1" kern="1200" dirty="0"/>
            <a:t>Secondaire</a:t>
          </a:r>
          <a:endParaRPr lang="fr-FR" sz="1900" b="1" kern="1200" dirty="0"/>
        </a:p>
      </dsp:txBody>
      <dsp:txXfrm>
        <a:off x="1818083" y="1267316"/>
        <a:ext cx="1661500" cy="506555"/>
      </dsp:txXfrm>
    </dsp:sp>
    <dsp:sp modelId="{8F55B9A7-F441-CF4F-81A2-06634D625B0F}">
      <dsp:nvSpPr>
        <dsp:cNvPr id="0" name=""/>
        <dsp:cNvSpPr/>
      </dsp:nvSpPr>
      <dsp:spPr>
        <a:xfrm>
          <a:off x="3811885" y="634122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Traumatique</a:t>
          </a:r>
        </a:p>
      </dsp:txBody>
      <dsp:txXfrm>
        <a:off x="3811885" y="634122"/>
        <a:ext cx="1661500" cy="506555"/>
      </dsp:txXfrm>
    </dsp:sp>
    <dsp:sp modelId="{5788539E-0E16-C744-88DA-CF976E482831}">
      <dsp:nvSpPr>
        <dsp:cNvPr id="0" name=""/>
        <dsp:cNvSpPr/>
      </dsp:nvSpPr>
      <dsp:spPr>
        <a:xfrm>
          <a:off x="5805686" y="928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Contusion</a:t>
          </a:r>
        </a:p>
      </dsp:txBody>
      <dsp:txXfrm>
        <a:off x="5805686" y="928"/>
        <a:ext cx="1661500" cy="506555"/>
      </dsp:txXfrm>
    </dsp:sp>
    <dsp:sp modelId="{7BAE114D-F328-0C48-803A-BED9FB5CA0C3}">
      <dsp:nvSpPr>
        <dsp:cNvPr id="0" name=""/>
        <dsp:cNvSpPr/>
      </dsp:nvSpPr>
      <dsp:spPr>
        <a:xfrm>
          <a:off x="5805686" y="634122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Séquellaire fracture</a:t>
          </a:r>
        </a:p>
      </dsp:txBody>
      <dsp:txXfrm>
        <a:off x="5805686" y="634122"/>
        <a:ext cx="1661500" cy="506555"/>
      </dsp:txXfrm>
    </dsp:sp>
    <dsp:sp modelId="{EF71CDBA-2803-7E46-9E63-3BFDC61B817F}">
      <dsp:nvSpPr>
        <dsp:cNvPr id="0" name=""/>
        <dsp:cNvSpPr/>
      </dsp:nvSpPr>
      <dsp:spPr>
        <a:xfrm>
          <a:off x="5805686" y="1267316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Post rupture LCA</a:t>
          </a:r>
        </a:p>
      </dsp:txBody>
      <dsp:txXfrm>
        <a:off x="5805686" y="1267316"/>
        <a:ext cx="1661500" cy="506555"/>
      </dsp:txXfrm>
    </dsp:sp>
    <dsp:sp modelId="{E4991F79-E626-164B-918F-94A7C0178435}">
      <dsp:nvSpPr>
        <dsp:cNvPr id="0" name=""/>
        <dsp:cNvSpPr/>
      </dsp:nvSpPr>
      <dsp:spPr>
        <a:xfrm>
          <a:off x="3811885" y="1900510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Iatrogène</a:t>
          </a:r>
        </a:p>
      </dsp:txBody>
      <dsp:txXfrm>
        <a:off x="3811885" y="1900510"/>
        <a:ext cx="1661500" cy="506555"/>
      </dsp:txXfrm>
    </dsp:sp>
    <dsp:sp modelId="{3D036D2D-984C-1740-A597-2868589B804F}">
      <dsp:nvSpPr>
        <dsp:cNvPr id="0" name=""/>
        <dsp:cNvSpPr/>
      </dsp:nvSpPr>
      <dsp:spPr>
        <a:xfrm>
          <a:off x="5805686" y="1900510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Patella </a:t>
          </a:r>
          <a:r>
            <a:rPr lang="fr-FR" sz="1700" kern="1200" dirty="0" err="1"/>
            <a:t>baja</a:t>
          </a:r>
          <a:endParaRPr lang="fr-FR" sz="1700" kern="1200" dirty="0"/>
        </a:p>
      </dsp:txBody>
      <dsp:txXfrm>
        <a:off x="5805686" y="1900510"/>
        <a:ext cx="1661500" cy="506555"/>
      </dsp:txXfrm>
    </dsp:sp>
    <dsp:sp modelId="{AD0E3FAF-7260-B64F-9E13-0E2766AA4A5B}">
      <dsp:nvSpPr>
        <dsp:cNvPr id="0" name=""/>
        <dsp:cNvSpPr/>
      </dsp:nvSpPr>
      <dsp:spPr>
        <a:xfrm>
          <a:off x="1818083" y="2850301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/>
            <a:t>instabilité </a:t>
          </a:r>
        </a:p>
      </dsp:txBody>
      <dsp:txXfrm>
        <a:off x="1818083" y="2850301"/>
        <a:ext cx="1661500" cy="506555"/>
      </dsp:txXfrm>
    </dsp:sp>
    <dsp:sp modelId="{715B4D4C-0D33-DE46-85F3-6213150667CC}">
      <dsp:nvSpPr>
        <dsp:cNvPr id="0" name=""/>
        <dsp:cNvSpPr/>
      </dsp:nvSpPr>
      <dsp:spPr>
        <a:xfrm>
          <a:off x="3811885" y="2533704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Avec luxation</a:t>
          </a:r>
        </a:p>
      </dsp:txBody>
      <dsp:txXfrm>
        <a:off x="3811885" y="2533704"/>
        <a:ext cx="1661500" cy="506555"/>
      </dsp:txXfrm>
    </dsp:sp>
    <dsp:sp modelId="{C8798F77-0D3D-C54E-B11F-DFAE67535ABC}">
      <dsp:nvSpPr>
        <dsp:cNvPr id="0" name=""/>
        <dsp:cNvSpPr/>
      </dsp:nvSpPr>
      <dsp:spPr>
        <a:xfrm>
          <a:off x="3811885" y="3166898"/>
          <a:ext cx="1661500" cy="506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 dirty="0"/>
            <a:t>Sans luxation</a:t>
          </a:r>
        </a:p>
      </dsp:txBody>
      <dsp:txXfrm>
        <a:off x="3811885" y="3166898"/>
        <a:ext cx="1661500" cy="506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A0553-6B38-7F4F-85B9-00FE13CE36E1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23C35-34F0-9345-94F6-AD8778CA64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725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Pourquoi ce sujet de présentation ?</a:t>
            </a:r>
          </a:p>
          <a:p>
            <a:pPr marL="228600" indent="-228600">
              <a:buAutoNum type="arabicPeriod"/>
            </a:pPr>
            <a:r>
              <a:rPr lang="fr-FR" dirty="0"/>
              <a:t>Prévalence ++</a:t>
            </a:r>
          </a:p>
          <a:p>
            <a:pPr marL="228600" indent="-228600">
              <a:buAutoNum type="arabicPeriod"/>
            </a:pPr>
            <a:r>
              <a:rPr lang="fr-FR" dirty="0"/>
              <a:t>Facteurs </a:t>
            </a:r>
            <a:r>
              <a:rPr lang="fr-FR" dirty="0" err="1"/>
              <a:t>prédisposants</a:t>
            </a:r>
            <a:r>
              <a:rPr lang="fr-FR" dirty="0"/>
              <a:t> facilement </a:t>
            </a:r>
            <a:r>
              <a:rPr lang="fr-FR" dirty="0" err="1"/>
              <a:t>identifi-able</a:t>
            </a:r>
            <a:endParaRPr lang="fr-FR" dirty="0"/>
          </a:p>
          <a:p>
            <a:pPr marL="228600" indent="-228600">
              <a:buAutoNum type="arabicPeriod"/>
            </a:pPr>
            <a:r>
              <a:rPr lang="fr-FR" dirty="0" err="1"/>
              <a:t>Corrgibles</a:t>
            </a:r>
            <a:r>
              <a:rPr lang="fr-FR" dirty="0"/>
              <a:t> partiellement ++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236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 le plan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morphostatique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chez des patients souffrant du SFP, on retrouve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très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souvent un angle Q plus important que les valeurs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précédemment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définies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 dynamique, lors d’un squat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unipodal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présentent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adduction et une rotation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plus importante, majorant l’angle Q (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angle Q dynamique) [24,31]. Cela signe un effondrement global du membre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́- rieur avec une bascule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controlatérale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bassin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accompagnée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d’un valgus de genou plus important qui engendre un shift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tilt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une rotation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patella. Au niveau du pied, on observe une rotation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tibia, une augmentation du valgus de la sous-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talienne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responsables d’un affaissement global du pied [24,30]. Ce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même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schéma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aussi retrouvé à la marche, la descente d’escalier et lors de la course à pied. </a:t>
            </a:r>
            <a:endParaRPr lang="fr-BE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062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Hypertorsion</a:t>
            </a:r>
            <a:r>
              <a:rPr lang="fr-FR" dirty="0"/>
              <a:t> fémur : antéversion col et/ou cotyle</a:t>
            </a:r>
          </a:p>
          <a:p>
            <a:r>
              <a:rPr lang="fr-FR" dirty="0"/>
              <a:t>Biceps fémoral = notamment RE tibia (insertion sur </a:t>
            </a:r>
            <a:r>
              <a:rPr lang="fr-FR" dirty="0" err="1"/>
              <a:t>fibula</a:t>
            </a:r>
            <a:r>
              <a:rPr lang="fr-FR" dirty="0"/>
              <a:t> et tibia)</a:t>
            </a:r>
          </a:p>
          <a:p>
            <a:r>
              <a:rPr lang="fr-FR" dirty="0"/>
              <a:t>TFL = RE tibia et RI fémur + lien avec </a:t>
            </a:r>
            <a:r>
              <a:rPr lang="fr-FR" dirty="0" err="1"/>
              <a:t>retinaculum</a:t>
            </a:r>
            <a:r>
              <a:rPr lang="fr-FR" dirty="0"/>
              <a:t> </a:t>
            </a:r>
            <a:r>
              <a:rPr lang="fr-FR" dirty="0" err="1"/>
              <a:t>ext</a:t>
            </a:r>
            <a:r>
              <a:rPr lang="fr-FR" dirty="0"/>
              <a:t> par fibre</a:t>
            </a:r>
          </a:p>
          <a:p>
            <a:endParaRPr lang="fr-FR" dirty="0"/>
          </a:p>
          <a:p>
            <a:r>
              <a:rPr lang="fr-FR" dirty="0"/>
              <a:t>Troubles rotatoires sont en pratique peu recherchés cliniquement et mal explorés radiologiquement car étiologie a la réputation d’être complexe :</a:t>
            </a:r>
          </a:p>
          <a:p>
            <a:pPr marL="171450" indent="-171450">
              <a:buFontTx/>
              <a:buChar char="-"/>
            </a:pPr>
            <a:r>
              <a:rPr lang="fr-FR" dirty="0"/>
              <a:t>Facteurs osseux</a:t>
            </a:r>
          </a:p>
          <a:p>
            <a:pPr marL="171450" indent="-171450">
              <a:buFontTx/>
              <a:buChar char="-"/>
            </a:pPr>
            <a:r>
              <a:rPr lang="fr-FR" dirty="0" err="1"/>
              <a:t>Factueurs</a:t>
            </a:r>
            <a:r>
              <a:rPr lang="fr-FR" dirty="0"/>
              <a:t> </a:t>
            </a:r>
            <a:r>
              <a:rPr lang="fr-FR" dirty="0" err="1"/>
              <a:t>capsulo</a:t>
            </a:r>
            <a:r>
              <a:rPr lang="fr-FR" dirty="0"/>
              <a:t>-ligamentaires: </a:t>
            </a:r>
            <a:r>
              <a:rPr lang="fr-FR" dirty="0" err="1"/>
              <a:t>suppination</a:t>
            </a:r>
            <a:r>
              <a:rPr lang="fr-FR" dirty="0"/>
              <a:t> pieds, </a:t>
            </a:r>
            <a:r>
              <a:rPr lang="fr-FR" dirty="0" err="1"/>
              <a:t>cmt</a:t>
            </a:r>
            <a:r>
              <a:rPr lang="fr-FR" dirty="0"/>
              <a:t> expliquer pronation pieds majore ???</a:t>
            </a:r>
          </a:p>
          <a:p>
            <a:pPr marL="171450" indent="-171450">
              <a:buFontTx/>
              <a:buChar char="-"/>
            </a:pPr>
            <a:r>
              <a:rPr lang="fr-FR" dirty="0"/>
              <a:t>Facteurs </a:t>
            </a:r>
            <a:r>
              <a:rPr lang="fr-FR" dirty="0" err="1"/>
              <a:t>myoaponévrotiques</a:t>
            </a:r>
            <a:r>
              <a:rPr lang="fr-FR" dirty="0"/>
              <a:t> :  déséquilibre RI &gt; RE hanches, inverseurs pieds hypertoniques &gt; </a:t>
            </a:r>
            <a:r>
              <a:rPr lang="fr-FR" dirty="0" err="1"/>
              <a:t>éverseurs</a:t>
            </a:r>
            <a:r>
              <a:rPr lang="fr-FR" dirty="0"/>
              <a:t> hypo -&gt; RE tibia -&gt; majorant angle Q</a:t>
            </a:r>
          </a:p>
          <a:p>
            <a:pPr marL="171450" indent="-171450">
              <a:buFontTx/>
              <a:buChar char="-"/>
            </a:pPr>
            <a:r>
              <a:rPr lang="fr-FR" dirty="0"/>
              <a:t>Classification selon désordre dans le plan frontal/sagittal/axial ! Souvent intriqué</a:t>
            </a:r>
          </a:p>
          <a:p>
            <a:pPr marL="171450" indent="-171450">
              <a:buFontTx/>
              <a:buChar char="-"/>
            </a:pPr>
            <a:r>
              <a:rPr lang="fr-FR" dirty="0"/>
              <a:t>Classement également en lien avec les atteins du genou stricte et les atteinte proximale ou distale au genou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dirty="0"/>
              <a:t>Pas d’ordre hiérarchique car d’un patient à un autre =&gt; cause varie</a:t>
            </a:r>
          </a:p>
          <a:p>
            <a:pPr marL="171450" indent="-171450">
              <a:buFontTx/>
              <a:buChar char="-"/>
            </a:pPr>
            <a:endParaRPr lang="fr-FR" dirty="0"/>
          </a:p>
          <a:p>
            <a:pPr marL="171450" indent="-171450">
              <a:buFontTx/>
              <a:buChar char="-"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 err="1"/>
              <a:t>Trt</a:t>
            </a:r>
            <a:r>
              <a:rPr lang="fr-FR" dirty="0"/>
              <a:t> des tr </a:t>
            </a:r>
            <a:r>
              <a:rPr lang="fr-FR" dirty="0" err="1"/>
              <a:t>torsionnels</a:t>
            </a:r>
            <a:r>
              <a:rPr lang="fr-FR" dirty="0"/>
              <a:t> osseux très lourd -&gt; moins de problème pour </a:t>
            </a:r>
            <a:r>
              <a:rPr lang="fr-FR" dirty="0" err="1"/>
              <a:t>trt</a:t>
            </a:r>
            <a:r>
              <a:rPr lang="fr-FR" dirty="0"/>
              <a:t> pour les anomalies </a:t>
            </a:r>
            <a:r>
              <a:rPr lang="fr-FR" dirty="0" err="1"/>
              <a:t>artic</a:t>
            </a:r>
            <a:r>
              <a:rPr lang="fr-FR" dirty="0"/>
              <a:t> et </a:t>
            </a:r>
            <a:r>
              <a:rPr lang="fr-FR" dirty="0" err="1"/>
              <a:t>myoaponévrotique</a:t>
            </a:r>
            <a:r>
              <a:rPr lang="fr-FR" dirty="0"/>
              <a:t> (qui sont intimement liés)!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r>
              <a:rPr lang="fr-FR" dirty="0"/>
              <a:t>La plupart de ces facteurs prédisposant sont aussi des facteurs prédisposant des instabilité de rotule. Il y a d’ailleurs un continuum entre les entités nosologiques.</a:t>
            </a:r>
          </a:p>
          <a:p>
            <a:pPr marL="0" indent="0">
              <a:buFontTx/>
              <a:buNone/>
            </a:pPr>
            <a:endParaRPr lang="fr-FR" dirty="0"/>
          </a:p>
          <a:p>
            <a:pPr marL="0" indent="0">
              <a:buFontTx/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0360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464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561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nerfs transmettent alors des informations nociceptives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générées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 des stimula-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mécaniques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chimiques </a:t>
            </a:r>
            <a:endParaRPr lang="fr-BE" dirty="0"/>
          </a:p>
          <a:p>
            <a:endParaRPr lang="fr-BE" dirty="0"/>
          </a:p>
          <a:p>
            <a:r>
              <a:rPr lang="fr-BE" dirty="0"/>
              <a:t>L’abaissement des seuils douloureux à la pression </a:t>
            </a:r>
            <a:r>
              <a:rPr lang="fr-BE" dirty="0" err="1"/>
              <a:t>retrouvés</a:t>
            </a:r>
            <a:r>
              <a:rPr lang="fr-BE" dirty="0"/>
              <a:t> chez les patients souffrant de SDFP laisse entrevoir </a:t>
            </a:r>
            <a:r>
              <a:rPr lang="fr-BE" dirty="0" err="1"/>
              <a:t>également</a:t>
            </a:r>
            <a:r>
              <a:rPr lang="fr-BE" dirty="0"/>
              <a:t> la </a:t>
            </a:r>
            <a:r>
              <a:rPr lang="fr-BE" dirty="0" err="1"/>
              <a:t>possibilite</a:t>
            </a:r>
            <a:r>
              <a:rPr lang="fr-BE" dirty="0"/>
              <a:t>́ de </a:t>
            </a:r>
            <a:r>
              <a:rPr lang="fr-BE" dirty="0" err="1"/>
              <a:t>mécanismes</a:t>
            </a:r>
            <a:r>
              <a:rPr lang="fr-BE" dirty="0"/>
              <a:t> centraux à la douleur</a:t>
            </a:r>
          </a:p>
          <a:p>
            <a:endParaRPr lang="fr-BE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Chez les plus jeunes et notamment les sportifs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compétitions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douleur rotulienne peut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tains cas source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bénéfices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secondaires, pour tenter de s’extraire </a:t>
            </a:r>
            <a:endParaRPr lang="fr-BE" dirty="0"/>
          </a:p>
          <a:p>
            <a:r>
              <a:rPr lang="fr-BE" dirty="0"/>
              <a:t> </a:t>
            </a:r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3421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position debout : </a:t>
            </a:r>
            <a:endParaRPr lang="fr-BE" dirty="0"/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morphotype dans le plan frontal :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valgum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anomalie de torsion (Fig. 3)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morphotype dans le plan sagittal : un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recurvatum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flexion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monopodale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la recherche d’un valgus dynamique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douleur: lors de la flexion en charge survient typiquement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30◦ et 50◦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statique du pied : essentiellement un pied plat ou à affaissement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dynamique de l’arche interne en station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monopodale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Sur table :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signe du rabot :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très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sensible, peu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spécifique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signe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Smillie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démasque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signes d’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potentielle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(Annexe A,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vidéo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S2) : consiste à engager la flexion de genou en maintenant la rotule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subluxée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extérieur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d’une main ; dans le cas d’un SDFP il recherche une douleur uniquement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l’hyper-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rotulienne dans le plan frontal est un facteur favorisant. On recherchera une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dynamique de la rotule, le genou extension, lors de la contraction du quadriceps (Annexe A,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vidéo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S3)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l’engagement contrarié de la pointe de rotule: les pouces de l’examinateur pressent la pointe de la rotule vers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qu’une flexion est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amorcée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ce signe, s’il est positif, est en faveur d’un conflit de pointe de rotule à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(Annexe A,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vidéo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S4)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palpation des facettes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peut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sensible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raideur musculaire : du quadriceps par la distance talon–fesse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décubitus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ventral ou des ischio-jambiers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décubitus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dorsal,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éléva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</a:p>
          <a:p>
            <a:pPr fontAlgn="auto"/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membre genou en extension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faiblesse musculaire : vaste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rotateurs externes et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abduc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</a:p>
          <a:p>
            <a:pPr fontAlgn="auto"/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teurs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hanche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tibiale: rotation interne de hanche supé- </a:t>
            </a:r>
          </a:p>
          <a:p>
            <a:pPr fontAlgn="auto"/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rieure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la rotation externe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décubitus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ventral. </a:t>
            </a:r>
          </a:p>
          <a:p>
            <a:pPr fontAlgn="auto"/>
            <a:endParaRPr lang="fr-B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601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position debout : </a:t>
            </a:r>
            <a:endParaRPr lang="fr-BE" dirty="0"/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morphotype dans le plan frontal :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genu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valgum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anomalie de torsion (Fig. 3)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morphotype dans le plan sagittal : un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recurvatum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flexion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monopodale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la recherche d’un valgus dynamique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douleur: lors de la flexion en charge survient typiquement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 30◦ et 50◦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statique du pied : essentiellement un pied plat ou à affaissement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dynamique de l’arche interne en station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monopodale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Sur table :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signe du rabot :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très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sensible, peu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spécifique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signe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Smillie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démasque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signes d’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potentielle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(Annexe A,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vidéo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S2) : consiste à engager la flexion de genou en maintenant la rotule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subluxée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extérieur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d’une main ; dans le cas d’un SDFP il recherche une douleur uniquement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l’hyper-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rotulienne dans le plan frontal est un facteur favorisant. On recherchera une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dynamique de la rotule, le genou extension, lors de la contraction du quadriceps (Annexe A,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vidéo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S3)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l’engagement contrarié de la pointe de rotule: les pouces de l’examinateur pressent la pointe de la rotule vers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qu’une flexion est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amorcée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ce signe, s’il est positif, est en faveur d’un conflit de pointe de rotule à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(Annexe A,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vidéo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S4)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palpation des facettes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peut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sensible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raideur musculaire : du quadriceps par la distance talon–fesse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décubitus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ventral ou des ischio-jambiers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décubitus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dorsal,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éléva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</a:p>
          <a:p>
            <a:pPr fontAlgn="auto"/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membre genou en extension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faiblesse musculaire : vaste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rotateurs externes et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abduc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</a:p>
          <a:p>
            <a:pPr fontAlgn="auto"/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teurs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hanche ; </a:t>
            </a: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tibiale: rotation interne de hanche supé- </a:t>
            </a:r>
          </a:p>
          <a:p>
            <a:pPr fontAlgn="auto"/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rieure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à la rotation externe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décubitus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ventral. =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hyperantéversion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bassin </a:t>
            </a:r>
          </a:p>
          <a:p>
            <a:pPr fontAlgn="auto"/>
            <a:endParaRPr lang="fr-B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auto"/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= examen complet pour DD où on n’oublie pas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hanche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donnat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référée</a:t>
            </a:r>
          </a:p>
          <a:p>
            <a:pPr fontAlgn="auto"/>
            <a:endParaRPr lang="fr-B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206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Plica</a:t>
            </a:r>
            <a:endParaRPr lang="fr-FR" dirty="0"/>
          </a:p>
          <a:p>
            <a:r>
              <a:rPr lang="fr-FR" dirty="0"/>
              <a:t>S friction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336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n’est pas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systématique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première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intention si la clinique est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évidente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BE" dirty="0">
              <a:effectLst/>
            </a:endParaRP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est demandé en cas d’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échec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traitements et conseillé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première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intention en cas d’atypie clinique. 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réalisera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radiographies des deux genoux face, profil, schuss et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défile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fémoro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patellaire (DFP) à 30◦ et 60◦ de flexion. </a:t>
            </a:r>
            <a:endParaRPr lang="fr-BE" dirty="0">
              <a:effectLst/>
            </a:endParaRP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DFP recherche une dysplasie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apparaissant trop plate à 30◦, la berge externe comme la facette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miroir est anormalement longue et plate par rapport à une berge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petite taille et une facette rotulienne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courte et plus ver-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ticale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la normale. On peut observer de fac ̧ on beaucoup moins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fréquente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bascule rotulienne, un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décalage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extérieur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un pincement FP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 global, des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ostéophytes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péri-rotuliens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au-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̀ d’un certain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âge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fr-BE" dirty="0">
              <a:effectLst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Il n’y a pas de relation stricte entre les symptômes et les anomalies radiologiques car le SFP est multifactoriel 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4529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Type 3 = béret de chasseur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33418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stabilisateurs dynamiques (tendons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quadricipital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patellaire, muscle quadriceps (surtout le vaste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oblique), bandelette ilio-tibiale) et statiques (capsule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culaire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fémorale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rétinaculums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patellaires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ligament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patello-fémoral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qui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contrôlent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mou-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vement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patella dans la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fémorale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 </a:t>
            </a:r>
            <a:r>
              <a:rPr lang="fr-BE" sz="9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tracking</a:t>
            </a:r>
            <a:r>
              <a:rPr lang="fr-BE" sz="9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rotulien 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peut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être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perturbé par une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dysbalance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entre ces stabilisateurs, affectant la distribution des forces au niveau de la surface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fémoro-patellaire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des tendons </a:t>
            </a:r>
            <a:r>
              <a:rPr lang="fr-BE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quadricipital</a:t>
            </a:r>
            <a:r>
              <a:rPr lang="fr-BE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patellaire, et des tissus adjacents </a:t>
            </a:r>
            <a:endParaRPr lang="fr-BE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7858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signe du croisement : la ligne de fond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peut venir croiser la ligne marquant la berge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antérieure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trochlée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Au maximum, cette ligne au-dessus du point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croi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sement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vient dessiner un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éperon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sus-trochléen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BE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1541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variabilite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efficacite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des traitements s’explique par des facteurs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déclenchants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qui varient selon les patients. </a:t>
            </a:r>
            <a:endParaRPr lang="fr-BE" dirty="0"/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diagnostic de SFPD regroupant un grand nombre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mécanisme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étiopathogéniques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différents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d’anomalies mor-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phologiques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variées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il est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nécessaire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concevoir d’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emblée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qu’il n’existe pas de standardisation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thérapeutique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mais, au contraire, une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véritable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nécessite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 faire des choix entre tous les traitements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proposés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de les expliquer le plus soigneusement possible aux patients [2]. </a:t>
            </a:r>
            <a:endParaRPr lang="fr-BE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8178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Il n'y a aucune preuve qu'une seule modalité de traitement fonctionne pour tous les patients souffrant de douleur </a:t>
            </a:r>
            <a:r>
              <a:rPr lang="fr-FR" dirty="0" err="1"/>
              <a:t>fémoropatellaire</a:t>
            </a:r>
            <a:r>
              <a:rPr lang="fr-FR" dirty="0"/>
              <a:t>. Il existe des preuves limitées que certaines modalités de traitement peuvent être bénéfiques pour certains sous-groupes de patients souffrant de douleur </a:t>
            </a:r>
            <a:r>
              <a:rPr lang="fr-FR" dirty="0" err="1"/>
              <a:t>fémoropatellaire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3002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Travail d’équipe avec kiné </a:t>
            </a:r>
          </a:p>
          <a:p>
            <a:endParaRPr lang="fr-B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rétractions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musculaires jouent un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rôle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fondamental dans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biomécanique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l’articulation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fémoro-patellaire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Leur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sence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intervient à des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degrés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divers dans les SFPD. Il en est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même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mais à un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moindre, des stabilisateurs passifs de la patella : </a:t>
            </a:r>
            <a:endParaRPr lang="fr-BE" dirty="0"/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rétraction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femoris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 la 1re à prendre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́- ration car elle modifie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biomécanique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marche ;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rétraction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ischio-jambiers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accroît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les contraintes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fémoro-patellaires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: lors de l’extension du genou elle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mente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du quadriceps afin de vaincre les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résistances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postérieures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rétraction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bandelette ilio-tibiale et du tenseur du fascia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favorise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désaxation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rotule du fait de la traction du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rétinaculum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sur la patella [2] ;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 raccourcissement du triceps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exagère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pronation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pied et, par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conséquence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la rotation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médiale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la flexion du genou. Il en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résulte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majoration des contraintes sur l’articulation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fémoro-patellaire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[10].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total, ces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différentes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notions rendent compte de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néces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sité de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réaliser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 programmes d’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étirement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tous les groupes musculaires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rétractés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Il convient de leur associer une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lisation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passive des structures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péri-rotuliennes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 particulier lorsqu’il s’agit du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rétinaculum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latéral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[11].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355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40035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3212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meilleur repositionnement de la patella et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amélioration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la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biomécanique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l’appareil extenseur ;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stimulation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cutanée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;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effet « proprioceptif » ;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renforcée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VMO par activation plus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précoce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</a:p>
          <a:p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muscle [12] ou augmentation «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sélective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» de l’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activite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́ de celui-ci [13–15].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2376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Muscle articulaire du genou : fémur – repli synovial sup &lt; nerf fémoral =&gt; tenseur de la </a:t>
            </a:r>
            <a:r>
              <a:rPr lang="fr-FR" dirty="0" err="1"/>
              <a:t>synvoial</a:t>
            </a:r>
            <a:r>
              <a:rPr lang="fr-FR" dirty="0"/>
              <a:t> du genou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517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VML : vaste médial longitudinal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VMO : vaste médial oblique - Angle de </a:t>
            </a:r>
            <a:r>
              <a:rPr lang="fr-FR" dirty="0" err="1"/>
              <a:t>pennation</a:t>
            </a:r>
            <a:r>
              <a:rPr lang="fr-FR" dirty="0"/>
              <a:t> de fibres entre 40 et 50° du VMO</a:t>
            </a:r>
          </a:p>
          <a:p>
            <a:r>
              <a:rPr lang="fr-FR" dirty="0"/>
              <a:t>Plan fibreux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5306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0548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/>
                </a:solidFill>
              </a:rPr>
              <a:t>Rotation médiale tibia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tx1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/>
                </a:solidFill>
              </a:rPr>
              <a:t>Instabilité relative : non symptomatique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293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Angle de </a:t>
            </a:r>
            <a:r>
              <a:rPr lang="fr-FR" dirty="0" err="1"/>
              <a:t>pennation</a:t>
            </a:r>
            <a:r>
              <a:rPr lang="fr-FR" dirty="0"/>
              <a:t> de fibres entre 40 et 50° du VMO</a:t>
            </a:r>
          </a:p>
          <a:p>
            <a:endParaRPr lang="fr-FR" dirty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/>
                </a:solidFill>
              </a:rPr>
              <a:t>Rotation médiale (ou </a:t>
            </a:r>
            <a:r>
              <a:rPr lang="fr-FR" dirty="0" err="1">
                <a:solidFill>
                  <a:schemeClr val="tx1"/>
                </a:solidFill>
              </a:rPr>
              <a:t>int</a:t>
            </a:r>
            <a:r>
              <a:rPr lang="fr-FR" dirty="0">
                <a:solidFill>
                  <a:schemeClr val="tx1"/>
                </a:solidFill>
              </a:rPr>
              <a:t>) tibia +-20° lors flexion de genou 90° entraine mise en tension structure médiale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tx1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/>
                </a:solidFill>
              </a:rPr>
              <a:t>! On sait agir sur facteur dynamique en rééducation 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chemeClr val="tx1"/>
              </a:solidFill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/>
                </a:solidFill>
              </a:rPr>
              <a:t>C’est entre 0 et 30° que </a:t>
            </a:r>
            <a:r>
              <a:rPr lang="fr-FR" dirty="0" err="1">
                <a:solidFill>
                  <a:schemeClr val="tx1"/>
                </a:solidFill>
              </a:rPr>
              <a:t>risuqe</a:t>
            </a:r>
            <a:r>
              <a:rPr lang="fr-FR" dirty="0">
                <a:solidFill>
                  <a:schemeClr val="tx1"/>
                </a:solidFill>
              </a:rPr>
              <a:t> de luxation vraie de la patella !!!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1062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Force de pression proportionnelle au poids et à la force du </a:t>
            </a:r>
            <a:r>
              <a:rPr lang="fr-FR" dirty="0" err="1"/>
              <a:t>quadrciesps</a:t>
            </a:r>
            <a:r>
              <a:rPr lang="fr-FR" dirty="0"/>
              <a:t> 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forces de pression sont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considérables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4.000 N/cm2 </a:t>
            </a:r>
            <a:endParaRPr lang="fr-BE" dirty="0">
              <a:effectLst/>
            </a:endParaRPr>
          </a:p>
          <a:p>
            <a:r>
              <a:rPr lang="fr-FR" dirty="0"/>
              <a:t>Haltérophile : jusque 120kg !</a:t>
            </a:r>
          </a:p>
          <a:p>
            <a:r>
              <a:rPr lang="fr-FR" dirty="0"/>
              <a:t>Intérêt localisation lésion chondrale pour déterminer l’angle critique </a:t>
            </a:r>
          </a:p>
          <a:p>
            <a:r>
              <a:rPr lang="fr-FR" dirty="0"/>
              <a:t>Partie facette </a:t>
            </a:r>
            <a:r>
              <a:rPr lang="fr-FR" dirty="0" err="1"/>
              <a:t>supéro</a:t>
            </a:r>
            <a:r>
              <a:rPr lang="fr-FR" dirty="0"/>
              <a:t> externe en flexion max genou !</a:t>
            </a:r>
          </a:p>
          <a:p>
            <a:endParaRPr lang="fr-FR" dirty="0"/>
          </a:p>
          <a:p>
            <a:r>
              <a:rPr lang="fr-FR" dirty="0"/>
              <a:t>A titre anecdotique : singe, flexion MI permanente, F de pression constante =&gt; pas de crête rotulienne et trochlée</a:t>
            </a:r>
          </a:p>
          <a:p>
            <a:r>
              <a:rPr lang="fr-FR" dirty="0"/>
              <a:t>Bipédie entraine le creusement de la trochlée. </a:t>
            </a:r>
          </a:p>
          <a:p>
            <a:r>
              <a:rPr lang="fr-FR" dirty="0"/>
              <a:t>On observe d’ailleurs chez enfant que c’est la marche qui entraine formation de la trochlée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02372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Force de pression proportionnelle au poids et à la force du </a:t>
            </a:r>
            <a:r>
              <a:rPr lang="fr-FR" dirty="0" err="1"/>
              <a:t>quadrciesps</a:t>
            </a:r>
            <a:r>
              <a:rPr lang="fr-FR" dirty="0"/>
              <a:t> !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forces de pression sont </a:t>
            </a:r>
            <a:r>
              <a:rPr lang="fr-BE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considérables</a:t>
            </a:r>
            <a:r>
              <a:rPr lang="fr-B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 4.000 N/cm2 </a:t>
            </a:r>
            <a:endParaRPr lang="fr-BE" dirty="0">
              <a:effectLst/>
            </a:endParaRPr>
          </a:p>
          <a:p>
            <a:r>
              <a:rPr lang="fr-FR" dirty="0"/>
              <a:t>Haltérophile : jusque 120kg !</a:t>
            </a:r>
          </a:p>
          <a:p>
            <a:r>
              <a:rPr lang="fr-FR" dirty="0"/>
              <a:t>Intérêt localisation lésion chondrale pour déterminer l’angle critique </a:t>
            </a:r>
          </a:p>
          <a:p>
            <a:r>
              <a:rPr lang="fr-FR" dirty="0"/>
              <a:t>Partie facette </a:t>
            </a:r>
            <a:r>
              <a:rPr lang="fr-FR" dirty="0" err="1"/>
              <a:t>supéro</a:t>
            </a:r>
            <a:r>
              <a:rPr lang="fr-FR" dirty="0"/>
              <a:t> externe en flexion max genou !</a:t>
            </a:r>
          </a:p>
          <a:p>
            <a:endParaRPr lang="fr-FR" dirty="0"/>
          </a:p>
          <a:p>
            <a:r>
              <a:rPr lang="fr-FR" dirty="0"/>
              <a:t>A titre anecdotique : singe, flexion MI permanente, F de pression constante =&gt; pas de crête rotulienne et trochlée</a:t>
            </a:r>
          </a:p>
          <a:p>
            <a:r>
              <a:rPr lang="fr-FR" dirty="0"/>
              <a:t>Bipédie entraine le creusement de la trochlée. </a:t>
            </a:r>
          </a:p>
          <a:p>
            <a:r>
              <a:rPr lang="fr-FR" dirty="0"/>
              <a:t>On observe d’ailleurs chez enfant que c’est la marche qui entraine formation de la trochlée. Un enfant non marchant n’aura pas de creusement de trochlée.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23C35-34F0-9345-94F6-AD8778CA64A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2939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3428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781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498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3182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596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011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8919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55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747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8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8123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2C634-3E92-9249-ACEB-3840DC013A69}" type="datetimeFigureOut">
              <a:rPr lang="fr-FR" smtClean="0"/>
              <a:t>21/11/2021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02D33-8E43-174E-8976-91DE0FD97B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064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69615E-B815-F34D-8756-3859B15DC1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 syndrome douloureux </a:t>
            </a:r>
            <a:r>
              <a:rPr lang="fr-FR" b="1" dirty="0" err="1"/>
              <a:t>fémoro</a:t>
            </a:r>
            <a:r>
              <a:rPr lang="fr-FR" b="1" dirty="0"/>
              <a:t>-patellaire</a:t>
            </a:r>
            <a:br>
              <a:rPr lang="fr-FR" b="1" dirty="0"/>
            </a:br>
            <a:r>
              <a:rPr lang="fr-FR" b="1" dirty="0"/>
              <a:t>chez l’adolescente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B336A5C-9D5E-534A-B5B0-35B7BC4554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37638"/>
            <a:ext cx="6858000" cy="1697094"/>
          </a:xfrm>
        </p:spPr>
        <p:txBody>
          <a:bodyPr>
            <a:normAutofit fontScale="85000" lnSpcReduction="20000"/>
          </a:bodyPr>
          <a:lstStyle/>
          <a:p>
            <a:r>
              <a:rPr lang="fr-FR" sz="2800" dirty="0"/>
              <a:t>34</a:t>
            </a:r>
            <a:r>
              <a:rPr lang="fr-FR" sz="2800" baseline="30000" dirty="0"/>
              <a:t>e</a:t>
            </a:r>
            <a:r>
              <a:rPr lang="fr-FR" sz="2800" dirty="0"/>
              <a:t> Colloque :  Femme et Sport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27 novembre 2021 - Libramont</a:t>
            </a:r>
          </a:p>
          <a:p>
            <a:endParaRPr lang="fr-FR" dirty="0"/>
          </a:p>
          <a:p>
            <a:r>
              <a:rPr lang="fr-FR" dirty="0"/>
              <a:t>Dr Romain Collin</a:t>
            </a:r>
          </a:p>
          <a:p>
            <a:r>
              <a:rPr lang="fr-FR" dirty="0"/>
              <a:t>CHU de Liège </a:t>
            </a:r>
          </a:p>
        </p:txBody>
      </p:sp>
    </p:spTree>
    <p:extLst>
      <p:ext uri="{BB962C8B-B14F-4D97-AF65-F5344CB8AC3E}">
        <p14:creationId xmlns:p14="http://schemas.microsoft.com/office/powerpoint/2010/main" val="1335077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D9B97A7-6422-E544-988A-6DC43F7F9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633583"/>
              </p:ext>
            </p:extLst>
          </p:nvPr>
        </p:nvGraphicFramePr>
        <p:xfrm>
          <a:off x="1159497" y="404796"/>
          <a:ext cx="6825006" cy="4333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503">
                  <a:extLst>
                    <a:ext uri="{9D8B030D-6E8A-4147-A177-3AD203B41FA5}">
                      <a16:colId xmlns:a16="http://schemas.microsoft.com/office/drawing/2014/main" val="3996756361"/>
                    </a:ext>
                  </a:extLst>
                </a:gridCol>
                <a:gridCol w="3412503">
                  <a:extLst>
                    <a:ext uri="{9D8B030D-6E8A-4147-A177-3AD203B41FA5}">
                      <a16:colId xmlns:a16="http://schemas.microsoft.com/office/drawing/2014/main" val="3281296467"/>
                    </a:ext>
                  </a:extLst>
                </a:gridCol>
              </a:tblGrid>
              <a:tr h="1018028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Angle de flexion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Stabilisation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310226"/>
                  </a:ext>
                </a:extLst>
              </a:tr>
              <a:tr h="101802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Extension - 0°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Patella non engagée</a:t>
                      </a:r>
                    </a:p>
                    <a:p>
                      <a:pPr algn="ctr"/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Retinaculums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détendus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Quadriceps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stabilise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390480"/>
                  </a:ext>
                </a:extLst>
              </a:tr>
              <a:tr h="1148926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0° à 30°</a:t>
                      </a:r>
                    </a:p>
                    <a:p>
                      <a:pPr algn="ctr"/>
                      <a:r>
                        <a:rPr lang="fr-FR" dirty="0"/>
                        <a:t>valgus physiologique avec translation latérale et bascule de rotule </a:t>
                      </a:r>
                    </a:p>
                    <a:p>
                      <a:pPr algn="ctr"/>
                      <a:r>
                        <a:rPr lang="fr-FR" dirty="0"/>
                        <a:t> = instabilité </a:t>
                      </a:r>
                      <a:r>
                        <a:rPr lang="fr-FR" u="sng" dirty="0"/>
                        <a:t>relative</a:t>
                      </a:r>
                      <a:r>
                        <a:rPr lang="fr-FR" dirty="0"/>
                        <a:t> 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Patella non engagée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Retinaculums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détendus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VML et VMO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stabilisent +++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817109"/>
                  </a:ext>
                </a:extLst>
              </a:tr>
              <a:tr h="114892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&gt; 30°</a:t>
                      </a:r>
                    </a:p>
                    <a:p>
                      <a:pPr algn="ctr"/>
                      <a:r>
                        <a:rPr lang="fr-FR" dirty="0"/>
                        <a:t>Translation médiale de rotule </a:t>
                      </a:r>
                    </a:p>
                    <a:p>
                      <a:pPr algn="ctr"/>
                      <a:r>
                        <a:rPr lang="fr-FR" dirty="0"/>
                        <a:t>= stabilité 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Congruence </a:t>
                      </a:r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fémoro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-patellaire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Retinaculums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tendus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Rotation médiale tibia</a:t>
                      </a:r>
                    </a:p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45278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AA1FB4EC-5341-6642-8484-19E614CBEC3F}"/>
              </a:ext>
            </a:extLst>
          </p:cNvPr>
          <p:cNvSpPr/>
          <p:nvPr/>
        </p:nvSpPr>
        <p:spPr>
          <a:xfrm>
            <a:off x="744718" y="329939"/>
            <a:ext cx="7560296" cy="2092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285350-3621-1F4C-9383-28566C0A2F96}"/>
              </a:ext>
            </a:extLst>
          </p:cNvPr>
          <p:cNvSpPr/>
          <p:nvPr/>
        </p:nvSpPr>
        <p:spPr>
          <a:xfrm>
            <a:off x="4600281" y="1587237"/>
            <a:ext cx="3885414" cy="3226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8D7461-E2D2-E940-94D6-DEE05903FE7C}"/>
              </a:ext>
            </a:extLst>
          </p:cNvPr>
          <p:cNvSpPr/>
          <p:nvPr/>
        </p:nvSpPr>
        <p:spPr>
          <a:xfrm>
            <a:off x="820133" y="3605131"/>
            <a:ext cx="7560296" cy="2092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1" descr="page2image1248304">
            <a:extLst>
              <a:ext uri="{FF2B5EF4-FFF2-40B4-BE49-F238E27FC236}">
                <a16:creationId xmlns:a16="http://schemas.microsoft.com/office/drawing/2014/main" id="{CA13A47F-5B82-A949-A8A1-3D105F5F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72" y="544667"/>
            <a:ext cx="2481942" cy="383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6910A45-0250-0A4F-9E6C-619F8987CCB0}"/>
              </a:ext>
            </a:extLst>
          </p:cNvPr>
          <p:cNvSpPr txBox="1"/>
          <p:nvPr/>
        </p:nvSpPr>
        <p:spPr>
          <a:xfrm>
            <a:off x="1131935" y="3892334"/>
            <a:ext cx="3478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zone charnière</a:t>
            </a:r>
          </a:p>
          <a:p>
            <a:pPr algn="ctr"/>
            <a:r>
              <a:rPr lang="fr-FR" b="1" u="sng" dirty="0"/>
              <a:t>trouble de l’engagement</a:t>
            </a:r>
            <a:r>
              <a:rPr lang="fr-FR" b="1" dirty="0"/>
              <a:t>  </a:t>
            </a:r>
          </a:p>
          <a:p>
            <a:pPr algn="ctr"/>
            <a:r>
              <a:rPr lang="fr-FR" dirty="0"/>
              <a:t>ou </a:t>
            </a:r>
            <a:r>
              <a:rPr lang="fr-FR" b="1" i="1" u="sng" dirty="0" err="1"/>
              <a:t>maltracking</a:t>
            </a:r>
            <a:endParaRPr lang="fr-FR" b="1" i="1" u="sng" dirty="0"/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EA1BFBD7-81E7-EE42-A6EB-45E7C3154C3E}"/>
              </a:ext>
            </a:extLst>
          </p:cNvPr>
          <p:cNvSpPr/>
          <p:nvPr/>
        </p:nvSpPr>
        <p:spPr>
          <a:xfrm rot="5400000">
            <a:off x="2756352" y="2555661"/>
            <a:ext cx="226243" cy="2516777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6754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EE80E3-B972-B040-9FE4-344C1366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3" y="578816"/>
            <a:ext cx="7886700" cy="3263504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Force de pression (coaptation)</a:t>
            </a:r>
          </a:p>
          <a:p>
            <a:pPr lvl="1"/>
            <a:r>
              <a:rPr lang="fr-FR" dirty="0"/>
              <a:t>Poids</a:t>
            </a:r>
          </a:p>
          <a:p>
            <a:pPr lvl="1"/>
            <a:r>
              <a:rPr lang="fr-FR" dirty="0"/>
              <a:t>Force du quadriceps</a:t>
            </a:r>
          </a:p>
          <a:p>
            <a:pPr lvl="1"/>
            <a:r>
              <a:rPr lang="fr-FR" dirty="0"/>
              <a:t>Angle de flexion </a:t>
            </a:r>
          </a:p>
          <a:p>
            <a:pPr lvl="1"/>
            <a:endParaRPr lang="fr-FR" dirty="0"/>
          </a:p>
          <a:p>
            <a:pPr lvl="2"/>
            <a:r>
              <a:rPr lang="fr-FR" dirty="0"/>
              <a:t>Marche : 0,5 x poids du corps</a:t>
            </a:r>
          </a:p>
          <a:p>
            <a:pPr lvl="2"/>
            <a:r>
              <a:rPr lang="fr-FR" dirty="0"/>
              <a:t>Montée escaliers : 3 x </a:t>
            </a:r>
          </a:p>
          <a:p>
            <a:pPr lvl="2"/>
            <a:r>
              <a:rPr lang="fr-FR" dirty="0"/>
              <a:t>Sport : </a:t>
            </a:r>
            <a:r>
              <a:rPr lang="fr-FR" dirty="0" err="1"/>
              <a:t>jusqu</a:t>
            </a:r>
            <a:r>
              <a:rPr lang="fr-FR" dirty="0"/>
              <a:t> ’à 20x (haltérophilie)</a:t>
            </a:r>
          </a:p>
          <a:p>
            <a:pPr lvl="2"/>
            <a:endParaRPr lang="fr-FR" dirty="0"/>
          </a:p>
          <a:p>
            <a:r>
              <a:rPr lang="fr-FR" dirty="0"/>
              <a:t>Flexion ↑ : force ↑ </a:t>
            </a:r>
          </a:p>
          <a:p>
            <a:r>
              <a:rPr lang="fr-FR" dirty="0"/>
              <a:t>Flexion ↑ : surface ↑ et zone </a:t>
            </a:r>
          </a:p>
          <a:p>
            <a:pPr marL="0" indent="0">
              <a:buNone/>
            </a:pPr>
            <a:r>
              <a:rPr lang="fr-FR" dirty="0"/>
              <a:t>                        de contact varie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3073" name="Picture 1" descr="page37image13704304">
            <a:extLst>
              <a:ext uri="{FF2B5EF4-FFF2-40B4-BE49-F238E27FC236}">
                <a16:creationId xmlns:a16="http://schemas.microsoft.com/office/drawing/2014/main" id="{1EDF8167-E173-D742-949E-BBE4425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502" y="135756"/>
            <a:ext cx="4588865" cy="277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8EB29F28-767C-774A-8798-34F2E1289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34683"/>
              </p:ext>
            </p:extLst>
          </p:nvPr>
        </p:nvGraphicFramePr>
        <p:xfrm>
          <a:off x="4424502" y="3056844"/>
          <a:ext cx="4588866" cy="195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4433">
                  <a:extLst>
                    <a:ext uri="{9D8B030D-6E8A-4147-A177-3AD203B41FA5}">
                      <a16:colId xmlns:a16="http://schemas.microsoft.com/office/drawing/2014/main" val="664386384"/>
                    </a:ext>
                  </a:extLst>
                </a:gridCol>
                <a:gridCol w="2294433">
                  <a:extLst>
                    <a:ext uri="{9D8B030D-6E8A-4147-A177-3AD203B41FA5}">
                      <a16:colId xmlns:a16="http://schemas.microsoft.com/office/drawing/2014/main" val="551881169"/>
                    </a:ext>
                  </a:extLst>
                </a:gridCol>
              </a:tblGrid>
              <a:tr h="32515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Flexion de genou (°)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Surface contact rotule (cm</a:t>
                      </a:r>
                      <a:r>
                        <a:rPr lang="fr-FR" baseline="30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fr-FR" baseline="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2628501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2,53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2062989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6,20 – tiers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inf</a:t>
                      </a:r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619637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6,57 – tiers moyen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375056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12 – tiers sup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9773871"/>
                  </a:ext>
                </a:extLst>
              </a:tr>
              <a:tr h="325150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130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Facette </a:t>
                      </a: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supéro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-externe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795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318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EE80E3-B972-B040-9FE4-344C13666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3" y="578816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D5F7BF2-2ED0-314E-8930-AF7AD7FE5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619" y="2043878"/>
            <a:ext cx="5552861" cy="2982718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B9D170EF-9FAB-CC42-A5A1-0DFEE5ECA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9" r="28215"/>
          <a:stretch/>
        </p:blipFill>
        <p:spPr bwMode="auto">
          <a:xfrm>
            <a:off x="2045127" y="301346"/>
            <a:ext cx="1745489" cy="17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edia 1">
            <a:extLst>
              <a:ext uri="{FF2B5EF4-FFF2-40B4-BE49-F238E27FC236}">
                <a16:creationId xmlns:a16="http://schemas.microsoft.com/office/drawing/2014/main" id="{4C656DF8-FF13-2E4D-B6C2-C7C95768F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873" y="298390"/>
            <a:ext cx="1745488" cy="17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C5C0937-7A6C-374B-B80C-0D79CEA6DD0C}"/>
              </a:ext>
            </a:extLst>
          </p:cNvPr>
          <p:cNvCxnSpPr/>
          <p:nvPr/>
        </p:nvCxnSpPr>
        <p:spPr>
          <a:xfrm>
            <a:off x="2460314" y="1583703"/>
            <a:ext cx="113122" cy="2828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46B6A659-244C-DE4D-B323-226FF65353A3}"/>
              </a:ext>
            </a:extLst>
          </p:cNvPr>
          <p:cNvCxnSpPr>
            <a:cxnSpLocks/>
          </p:cNvCxnSpPr>
          <p:nvPr/>
        </p:nvCxnSpPr>
        <p:spPr>
          <a:xfrm flipH="1">
            <a:off x="2460314" y="1834608"/>
            <a:ext cx="113122" cy="21312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8DFA4642-8A80-C845-B3FF-5D7E445B2886}"/>
              </a:ext>
            </a:extLst>
          </p:cNvPr>
          <p:cNvCxnSpPr>
            <a:cxnSpLocks/>
          </p:cNvCxnSpPr>
          <p:nvPr/>
        </p:nvCxnSpPr>
        <p:spPr>
          <a:xfrm flipH="1">
            <a:off x="6859184" y="1200922"/>
            <a:ext cx="123433" cy="7078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EF91523C-73CB-8647-992E-4FCFA7F80E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6474" y="939722"/>
            <a:ext cx="2327540" cy="110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89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26D72C-2872-1645-B122-43DDEDF36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518474"/>
            <a:ext cx="7886700" cy="4114249"/>
          </a:xfrm>
        </p:spPr>
        <p:txBody>
          <a:bodyPr>
            <a:normAutofit lnSpcReduction="10000"/>
          </a:bodyPr>
          <a:lstStyle/>
          <a:p>
            <a:r>
              <a:rPr lang="fr-FR" dirty="0"/>
              <a:t>Angle Q</a:t>
            </a:r>
          </a:p>
          <a:p>
            <a:pPr lvl="1"/>
            <a:r>
              <a:rPr lang="fr-FR" dirty="0"/>
              <a:t>Croisement </a:t>
            </a:r>
          </a:p>
          <a:p>
            <a:pPr lvl="2"/>
            <a:r>
              <a:rPr lang="fr-FR" dirty="0"/>
              <a:t>Centre rotule - TTA</a:t>
            </a:r>
          </a:p>
          <a:p>
            <a:pPr lvl="2"/>
            <a:r>
              <a:rPr lang="fr-FR" dirty="0"/>
              <a:t>Centre rotule - EIAS</a:t>
            </a:r>
          </a:p>
          <a:p>
            <a:pPr lvl="1"/>
            <a:r>
              <a:rPr lang="fr-FR" dirty="0"/>
              <a:t>Normes</a:t>
            </a:r>
          </a:p>
          <a:p>
            <a:pPr lvl="2"/>
            <a:r>
              <a:rPr lang="fr-FR" dirty="0"/>
              <a:t>♀≤ 20°</a:t>
            </a:r>
          </a:p>
          <a:p>
            <a:pPr lvl="2"/>
            <a:r>
              <a:rPr lang="fr-FR" dirty="0"/>
              <a:t>♂≤ 15°</a:t>
            </a:r>
          </a:p>
          <a:p>
            <a:pPr lvl="1"/>
            <a:r>
              <a:rPr lang="fr-FR" dirty="0"/>
              <a:t>Reflet clinique</a:t>
            </a:r>
          </a:p>
          <a:p>
            <a:pPr lvl="2"/>
            <a:r>
              <a:rPr lang="fr-FR" b="1" u="sng" dirty="0"/>
              <a:t>Valgus genou</a:t>
            </a:r>
          </a:p>
          <a:p>
            <a:pPr lvl="2"/>
            <a:r>
              <a:rPr lang="fr-FR" b="1" u="sng" dirty="0"/>
              <a:t>Translation rotule</a:t>
            </a:r>
          </a:p>
          <a:p>
            <a:pPr lvl="2"/>
            <a:r>
              <a:rPr lang="fr-FR" b="1" u="sng" dirty="0"/>
              <a:t>Bascule patella</a:t>
            </a:r>
            <a:endParaRPr lang="fr-FR" dirty="0"/>
          </a:p>
          <a:p>
            <a:pPr lvl="1"/>
            <a:r>
              <a:rPr lang="fr-FR" dirty="0"/>
              <a:t>Angle Q </a:t>
            </a:r>
            <a:r>
              <a:rPr lang="fr-FR" i="1" dirty="0"/>
              <a:t>dynamique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↑ lors marche, CAP, escaliers, squat </a:t>
            </a:r>
            <a:r>
              <a:rPr lang="fr-FR" dirty="0" err="1"/>
              <a:t>unipodal</a:t>
            </a:r>
            <a:endParaRPr lang="fr-FR" dirty="0"/>
          </a:p>
          <a:p>
            <a:pPr lvl="3"/>
            <a:r>
              <a:rPr lang="fr-FR" dirty="0"/>
              <a:t>↑ Adduction et rotation médiale fémur</a:t>
            </a:r>
          </a:p>
          <a:p>
            <a:pPr lvl="3"/>
            <a:r>
              <a:rPr lang="fr-FR" dirty="0"/>
              <a:t>↑ Valgus, translation et bascule patella</a:t>
            </a:r>
          </a:p>
          <a:p>
            <a:pPr lvl="3"/>
            <a:r>
              <a:rPr lang="fr-FR" dirty="0"/>
              <a:t>↑ Rotation médiale tibia et valgus sous-</a:t>
            </a:r>
            <a:r>
              <a:rPr lang="fr-FR" dirty="0" err="1"/>
              <a:t>talienne</a:t>
            </a:r>
            <a:endParaRPr lang="fr-FR" dirty="0"/>
          </a:p>
          <a:p>
            <a:pPr lvl="2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3F3EB4-EDF8-BB42-8146-D6BB30F15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093" y="123709"/>
            <a:ext cx="2780907" cy="48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72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9E6650FE-4A45-294B-A28C-8224E1F50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958573"/>
              </p:ext>
            </p:extLst>
          </p:nvPr>
        </p:nvGraphicFramePr>
        <p:xfrm>
          <a:off x="-1600514" y="226242"/>
          <a:ext cx="9144001" cy="49394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Bouée 4">
            <a:extLst>
              <a:ext uri="{FF2B5EF4-FFF2-40B4-BE49-F238E27FC236}">
                <a16:creationId xmlns:a16="http://schemas.microsoft.com/office/drawing/2014/main" id="{89BFD58A-4B1F-E042-84CF-1FBDE5E5AC7C}"/>
              </a:ext>
            </a:extLst>
          </p:cNvPr>
          <p:cNvSpPr/>
          <p:nvPr/>
        </p:nvSpPr>
        <p:spPr>
          <a:xfrm>
            <a:off x="4148105" y="1393106"/>
            <a:ext cx="416668" cy="41695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Bouée 5">
            <a:extLst>
              <a:ext uri="{FF2B5EF4-FFF2-40B4-BE49-F238E27FC236}">
                <a16:creationId xmlns:a16="http://schemas.microsoft.com/office/drawing/2014/main" id="{552EB7D8-2C12-2E44-BFF4-B7D7C755067C}"/>
              </a:ext>
            </a:extLst>
          </p:cNvPr>
          <p:cNvSpPr/>
          <p:nvPr/>
        </p:nvSpPr>
        <p:spPr>
          <a:xfrm>
            <a:off x="4369811" y="976153"/>
            <a:ext cx="416668" cy="41695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Bouée 6">
            <a:extLst>
              <a:ext uri="{FF2B5EF4-FFF2-40B4-BE49-F238E27FC236}">
                <a16:creationId xmlns:a16="http://schemas.microsoft.com/office/drawing/2014/main" id="{96D88094-3B84-6544-9A51-B9F1B5FE1CD4}"/>
              </a:ext>
            </a:extLst>
          </p:cNvPr>
          <p:cNvSpPr/>
          <p:nvPr/>
        </p:nvSpPr>
        <p:spPr>
          <a:xfrm>
            <a:off x="4517326" y="4340239"/>
            <a:ext cx="416668" cy="41695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3D6BA1-2BEE-5143-B4BE-74C7EC2FCAE2}"/>
              </a:ext>
            </a:extLst>
          </p:cNvPr>
          <p:cNvSpPr txBox="1"/>
          <p:nvPr/>
        </p:nvSpPr>
        <p:spPr>
          <a:xfrm>
            <a:off x="5564183" y="256833"/>
            <a:ext cx="2974397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Dysplasie patella / trochlée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err="1"/>
              <a:t>Hypermobilité</a:t>
            </a:r>
            <a:r>
              <a:rPr lang="fr-FR" sz="1100" dirty="0"/>
              <a:t> rotulienne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err="1"/>
              <a:t>Hypertorsion</a:t>
            </a:r>
            <a:r>
              <a:rPr lang="fr-FR" sz="1100" dirty="0"/>
              <a:t> interne fémur (antéversion) 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err="1"/>
              <a:t>Hypertorsion</a:t>
            </a:r>
            <a:r>
              <a:rPr lang="fr-FR" sz="1100" dirty="0"/>
              <a:t> externe tibia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Patella </a:t>
            </a:r>
            <a:r>
              <a:rPr lang="fr-FR" sz="1100" dirty="0" err="1"/>
              <a:t>alta</a:t>
            </a:r>
            <a:r>
              <a:rPr lang="fr-FR" sz="1100" dirty="0"/>
              <a:t> / </a:t>
            </a:r>
            <a:r>
              <a:rPr lang="fr-FR" sz="1100" dirty="0" err="1"/>
              <a:t>baja</a:t>
            </a:r>
            <a:endParaRPr lang="fr-FR" sz="1100" dirty="0"/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Latéralisation TTA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 err="1"/>
              <a:t>Suppination</a:t>
            </a:r>
            <a:r>
              <a:rPr lang="fr-FR" sz="1100" dirty="0"/>
              <a:t>/pronation pieds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Rupture </a:t>
            </a:r>
            <a:r>
              <a:rPr lang="fr-FR" sz="1100" dirty="0" err="1"/>
              <a:t>retinaculum</a:t>
            </a:r>
            <a:r>
              <a:rPr lang="fr-FR" sz="1100" dirty="0"/>
              <a:t> médial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Rétraction </a:t>
            </a:r>
            <a:r>
              <a:rPr lang="fr-FR" sz="1100" dirty="0" err="1"/>
              <a:t>retinaculum</a:t>
            </a:r>
            <a:r>
              <a:rPr lang="fr-FR" sz="1100" dirty="0"/>
              <a:t> latéral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Raideur IJ et Q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↓ Force VM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Retard contraction VM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↓ Force ABD et RE hanche</a:t>
            </a:r>
          </a:p>
          <a:p>
            <a:pPr algn="ctr"/>
            <a:endParaRPr lang="fr-FR" sz="1100" dirty="0"/>
          </a:p>
          <a:p>
            <a:pPr algn="ctr"/>
            <a:r>
              <a:rPr lang="fr-FR" sz="1100" dirty="0"/>
              <a:t>↑ tonicité VL, TFL et biceps fémoral</a:t>
            </a:r>
          </a:p>
          <a:p>
            <a:pPr algn="ctr"/>
            <a:endParaRPr lang="fr-FR" sz="1400" dirty="0"/>
          </a:p>
        </p:txBody>
      </p:sp>
      <p:sp>
        <p:nvSpPr>
          <p:cNvPr id="10" name="Bouée 9">
            <a:extLst>
              <a:ext uri="{FF2B5EF4-FFF2-40B4-BE49-F238E27FC236}">
                <a16:creationId xmlns:a16="http://schemas.microsoft.com/office/drawing/2014/main" id="{AA1692D0-23FD-D941-9EF2-CD0A3688652A}"/>
              </a:ext>
            </a:extLst>
          </p:cNvPr>
          <p:cNvSpPr/>
          <p:nvPr/>
        </p:nvSpPr>
        <p:spPr>
          <a:xfrm>
            <a:off x="3670637" y="450567"/>
            <a:ext cx="650138" cy="649721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Bouée 10">
            <a:extLst>
              <a:ext uri="{FF2B5EF4-FFF2-40B4-BE49-F238E27FC236}">
                <a16:creationId xmlns:a16="http://schemas.microsoft.com/office/drawing/2014/main" id="{872EA3C1-5AC1-1847-B08F-62C3C95EE6BF}"/>
              </a:ext>
            </a:extLst>
          </p:cNvPr>
          <p:cNvSpPr/>
          <p:nvPr/>
        </p:nvSpPr>
        <p:spPr>
          <a:xfrm>
            <a:off x="4546075" y="1958380"/>
            <a:ext cx="650138" cy="649721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Bouée 11">
            <a:extLst>
              <a:ext uri="{FF2B5EF4-FFF2-40B4-BE49-F238E27FC236}">
                <a16:creationId xmlns:a16="http://schemas.microsoft.com/office/drawing/2014/main" id="{D9A92EEC-0BB4-684A-92FB-4E76EC071658}"/>
              </a:ext>
            </a:extLst>
          </p:cNvPr>
          <p:cNvSpPr/>
          <p:nvPr/>
        </p:nvSpPr>
        <p:spPr>
          <a:xfrm>
            <a:off x="4074259" y="2359832"/>
            <a:ext cx="490514" cy="48706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3" name="Bouée 12">
            <a:extLst>
              <a:ext uri="{FF2B5EF4-FFF2-40B4-BE49-F238E27FC236}">
                <a16:creationId xmlns:a16="http://schemas.microsoft.com/office/drawing/2014/main" id="{72BD9445-0C86-6B46-BED4-E98825EC236A}"/>
              </a:ext>
            </a:extLst>
          </p:cNvPr>
          <p:cNvSpPr/>
          <p:nvPr/>
        </p:nvSpPr>
        <p:spPr>
          <a:xfrm>
            <a:off x="4662810" y="2729048"/>
            <a:ext cx="361188" cy="360787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49BEC3B-22E0-3240-8E1E-15E873630BD0}"/>
              </a:ext>
            </a:extLst>
          </p:cNvPr>
          <p:cNvSpPr txBox="1"/>
          <p:nvPr/>
        </p:nvSpPr>
        <p:spPr>
          <a:xfrm>
            <a:off x="-92789" y="226242"/>
            <a:ext cx="1517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Type de sport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Revêtement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Chaussage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Dénivelé</a:t>
            </a:r>
          </a:p>
          <a:p>
            <a:pPr algn="ctr"/>
            <a:endParaRPr lang="fr-FR" sz="1200" dirty="0"/>
          </a:p>
          <a:p>
            <a:pPr algn="ctr"/>
            <a:r>
              <a:rPr lang="fr-FR" sz="1200" dirty="0"/>
              <a:t>Volume</a:t>
            </a:r>
          </a:p>
          <a:p>
            <a:pPr algn="ctr"/>
            <a:endParaRPr lang="fr-FR" dirty="0"/>
          </a:p>
        </p:txBody>
      </p:sp>
      <p:sp>
        <p:nvSpPr>
          <p:cNvPr id="15" name="Bouée 14">
            <a:extLst>
              <a:ext uri="{FF2B5EF4-FFF2-40B4-BE49-F238E27FC236}">
                <a16:creationId xmlns:a16="http://schemas.microsoft.com/office/drawing/2014/main" id="{1E6FB9CD-830D-CD49-814D-63EA75B0AA6E}"/>
              </a:ext>
            </a:extLst>
          </p:cNvPr>
          <p:cNvSpPr/>
          <p:nvPr/>
        </p:nvSpPr>
        <p:spPr>
          <a:xfrm>
            <a:off x="1046763" y="1749903"/>
            <a:ext cx="416668" cy="41695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Bouée 15">
            <a:extLst>
              <a:ext uri="{FF2B5EF4-FFF2-40B4-BE49-F238E27FC236}">
                <a16:creationId xmlns:a16="http://schemas.microsoft.com/office/drawing/2014/main" id="{78DFA8C6-3134-1043-92B5-2B0A187BB076}"/>
              </a:ext>
            </a:extLst>
          </p:cNvPr>
          <p:cNvSpPr/>
          <p:nvPr/>
        </p:nvSpPr>
        <p:spPr>
          <a:xfrm>
            <a:off x="1316149" y="1100288"/>
            <a:ext cx="284364" cy="264733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Bouée 16">
            <a:extLst>
              <a:ext uri="{FF2B5EF4-FFF2-40B4-BE49-F238E27FC236}">
                <a16:creationId xmlns:a16="http://schemas.microsoft.com/office/drawing/2014/main" id="{D5B5EE93-5353-BB47-A238-33B72A464FD8}"/>
              </a:ext>
            </a:extLst>
          </p:cNvPr>
          <p:cNvSpPr/>
          <p:nvPr/>
        </p:nvSpPr>
        <p:spPr>
          <a:xfrm>
            <a:off x="455068" y="2051791"/>
            <a:ext cx="370790" cy="357491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Bouée 17">
            <a:extLst>
              <a:ext uri="{FF2B5EF4-FFF2-40B4-BE49-F238E27FC236}">
                <a16:creationId xmlns:a16="http://schemas.microsoft.com/office/drawing/2014/main" id="{0D7215DD-E09B-3941-BCB2-6C881F41EBFD}"/>
              </a:ext>
            </a:extLst>
          </p:cNvPr>
          <p:cNvSpPr/>
          <p:nvPr/>
        </p:nvSpPr>
        <p:spPr>
          <a:xfrm>
            <a:off x="1535779" y="476685"/>
            <a:ext cx="370790" cy="357491"/>
          </a:xfrm>
          <a:prstGeom prst="donut">
            <a:avLst>
              <a:gd name="adj" fmla="val 7460"/>
            </a:avLst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88933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F2309-6599-E645-9544-A2C1DE3E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Classification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2FF46058-3EA8-2C48-935E-FA8382CA1C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126684"/>
              </p:ext>
            </p:extLst>
          </p:nvPr>
        </p:nvGraphicFramePr>
        <p:xfrm>
          <a:off x="104502" y="1062446"/>
          <a:ext cx="8341913" cy="3675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79591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1F2309-6599-E645-9544-A2C1DE3E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Classification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2FF46058-3EA8-2C48-935E-FA8382CA1C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1210445"/>
              </p:ext>
            </p:extLst>
          </p:nvPr>
        </p:nvGraphicFramePr>
        <p:xfrm>
          <a:off x="0" y="957943"/>
          <a:ext cx="8446416" cy="3674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B4CDC88-5C49-8B42-9B95-FC1F8890CDA8}"/>
              </a:ext>
            </a:extLst>
          </p:cNvPr>
          <p:cNvSpPr/>
          <p:nvPr/>
        </p:nvSpPr>
        <p:spPr>
          <a:xfrm>
            <a:off x="1837509" y="1602377"/>
            <a:ext cx="1628502" cy="505097"/>
          </a:xfrm>
          <a:prstGeom prst="rect">
            <a:avLst/>
          </a:prstGeom>
          <a:noFill/>
          <a:ln w="4762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CD0846B-B5EA-CF4A-AB89-1CFB77FE6F3D}"/>
              </a:ext>
            </a:extLst>
          </p:cNvPr>
          <p:cNvCxnSpPr>
            <a:cxnSpLocks/>
          </p:cNvCxnSpPr>
          <p:nvPr/>
        </p:nvCxnSpPr>
        <p:spPr>
          <a:xfrm>
            <a:off x="1837509" y="2481943"/>
            <a:ext cx="162850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3F8276F7-912E-6C4A-B501-70CAC88F1F58}"/>
              </a:ext>
            </a:extLst>
          </p:cNvPr>
          <p:cNvCxnSpPr>
            <a:cxnSpLocks/>
          </p:cNvCxnSpPr>
          <p:nvPr/>
        </p:nvCxnSpPr>
        <p:spPr>
          <a:xfrm>
            <a:off x="1837509" y="4062548"/>
            <a:ext cx="1628502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0179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9666D-C591-8541-92EA-842FF72A2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F05F01-2FF5-1D4F-A9EA-97439CAC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0682"/>
            <a:ext cx="7886700" cy="3688973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Gonalgie</a:t>
            </a:r>
          </a:p>
          <a:p>
            <a:pPr lvl="1"/>
            <a:r>
              <a:rPr lang="fr-FR" dirty="0"/>
              <a:t>Antérieure, péri/rétro-rotulienne, U</a:t>
            </a:r>
          </a:p>
          <a:p>
            <a:pPr lvl="1"/>
            <a:r>
              <a:rPr lang="fr-FR" dirty="0"/>
              <a:t>Mécanique : marche, CAP, escaliers…</a:t>
            </a:r>
          </a:p>
          <a:p>
            <a:pPr lvl="2"/>
            <a:r>
              <a:rPr lang="fr-FR" dirty="0"/>
              <a:t>0-30° = attaque du pas</a:t>
            </a:r>
          </a:p>
          <a:p>
            <a:pPr lvl="2"/>
            <a:r>
              <a:rPr lang="fr-FR" dirty="0"/>
              <a:t>90° = flexion de genou</a:t>
            </a:r>
          </a:p>
          <a:p>
            <a:pPr lvl="1"/>
            <a:r>
              <a:rPr lang="fr-FR" dirty="0" err="1"/>
              <a:t>Atraumatique</a:t>
            </a:r>
            <a:endParaRPr lang="fr-FR" dirty="0"/>
          </a:p>
          <a:p>
            <a:pPr lvl="1"/>
            <a:r>
              <a:rPr lang="fr-FR" dirty="0"/>
              <a:t>± bilatérale</a:t>
            </a:r>
          </a:p>
          <a:p>
            <a:r>
              <a:rPr lang="fr-FR" dirty="0"/>
              <a:t>Signe du cinéma</a:t>
            </a:r>
          </a:p>
          <a:p>
            <a:r>
              <a:rPr lang="fr-FR" dirty="0"/>
              <a:t>Craquements douloureux</a:t>
            </a:r>
          </a:p>
          <a:p>
            <a:r>
              <a:rPr lang="fr-FR" dirty="0"/>
              <a:t>Pseudo-blocage</a:t>
            </a:r>
          </a:p>
          <a:p>
            <a:pPr lvl="1"/>
            <a:r>
              <a:rPr lang="fr-FR" dirty="0"/>
              <a:t>accrochage </a:t>
            </a:r>
          </a:p>
          <a:p>
            <a:r>
              <a:rPr lang="fr-FR" dirty="0"/>
              <a:t>(Pseudo-)dérobement</a:t>
            </a:r>
          </a:p>
          <a:p>
            <a:pPr lvl="1"/>
            <a:r>
              <a:rPr lang="fr-FR" dirty="0"/>
              <a:t>inhibition réflexe quadriceps par la douleur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026" name="Picture 2" descr="Mal au genou en montant les escaliers ?">
            <a:extLst>
              <a:ext uri="{FF2B5EF4-FFF2-40B4-BE49-F238E27FC236}">
                <a16:creationId xmlns:a16="http://schemas.microsoft.com/office/drawing/2014/main" id="{4126E22D-564A-0449-BFFD-A02A0912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987" y="145435"/>
            <a:ext cx="2732340" cy="191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980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D21651-1E6E-114A-AF62-4BB4CA15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443060"/>
            <a:ext cx="7886700" cy="4189663"/>
          </a:xfrm>
        </p:spPr>
        <p:txBody>
          <a:bodyPr/>
          <a:lstStyle/>
          <a:p>
            <a:r>
              <a:rPr lang="fr-FR" dirty="0"/>
              <a:t>La douleur ?</a:t>
            </a:r>
          </a:p>
          <a:p>
            <a:pPr lvl="1"/>
            <a:r>
              <a:rPr lang="fr-BE" dirty="0"/>
              <a:t>Os sous-chondral</a:t>
            </a:r>
          </a:p>
          <a:p>
            <a:pPr lvl="1"/>
            <a:r>
              <a:rPr lang="fr-BE" dirty="0" err="1"/>
              <a:t>Retinacula</a:t>
            </a:r>
            <a:endParaRPr lang="fr-BE" dirty="0"/>
          </a:p>
          <a:p>
            <a:pPr lvl="1"/>
            <a:r>
              <a:rPr lang="fr-BE" dirty="0"/>
              <a:t>Synoviale </a:t>
            </a:r>
            <a:r>
              <a:rPr lang="fr-BE" dirty="0" err="1"/>
              <a:t>péri-rotulienne</a:t>
            </a:r>
            <a:r>
              <a:rPr lang="fr-BE" dirty="0"/>
              <a:t> </a:t>
            </a:r>
          </a:p>
          <a:p>
            <a:pPr lvl="1"/>
            <a:r>
              <a:rPr lang="fr-BE" dirty="0"/>
              <a:t>Graisse de </a:t>
            </a:r>
            <a:r>
              <a:rPr lang="fr-BE" dirty="0" err="1"/>
              <a:t>Hoffa</a:t>
            </a:r>
            <a:endParaRPr lang="fr-BE" dirty="0"/>
          </a:p>
          <a:p>
            <a:pPr lvl="1"/>
            <a:r>
              <a:rPr lang="fr-BE" dirty="0" err="1"/>
              <a:t>Mécanismes</a:t>
            </a:r>
            <a:r>
              <a:rPr lang="fr-BE" dirty="0"/>
              <a:t> neuro centraux ?</a:t>
            </a:r>
          </a:p>
          <a:p>
            <a:pPr lvl="2"/>
            <a:r>
              <a:rPr lang="fr-BE" dirty="0"/>
              <a:t>Anxiété</a:t>
            </a:r>
          </a:p>
          <a:p>
            <a:pPr lvl="2"/>
            <a:r>
              <a:rPr lang="fr-BE" dirty="0"/>
              <a:t>Dépression</a:t>
            </a:r>
          </a:p>
          <a:p>
            <a:pPr lvl="2"/>
            <a:r>
              <a:rPr lang="fr-BE" dirty="0" err="1"/>
              <a:t>Kinésiophobie</a:t>
            </a:r>
            <a:endParaRPr lang="fr-BE" dirty="0"/>
          </a:p>
          <a:p>
            <a:pPr lvl="2"/>
            <a:endParaRPr lang="fr-BE" dirty="0"/>
          </a:p>
          <a:p>
            <a:r>
              <a:rPr lang="fr-FR" dirty="0"/>
              <a:t>Bénéfice secondaire</a:t>
            </a:r>
          </a:p>
          <a:p>
            <a:pPr lvl="1"/>
            <a:r>
              <a:rPr lang="fr-FR" dirty="0"/>
              <a:t>Sportif compétition</a:t>
            </a:r>
          </a:p>
          <a:p>
            <a:endParaRPr lang="fr-FR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00F8E85C-9D3E-0B4A-B228-F107FCA5FA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50"/>
          <a:stretch/>
        </p:blipFill>
        <p:spPr bwMode="auto">
          <a:xfrm>
            <a:off x="4905400" y="350401"/>
            <a:ext cx="2331425" cy="179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965201E-E0C5-6045-8724-CAF2A10B35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03" t="20286" r="15546" b="2194"/>
          <a:stretch/>
        </p:blipFill>
        <p:spPr bwMode="auto">
          <a:xfrm>
            <a:off x="7414339" y="350401"/>
            <a:ext cx="1241983" cy="179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24AAB7CC-1B77-1F47-9F3D-5B874C98A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00" y="2310492"/>
            <a:ext cx="3751571" cy="245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461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19666D-C591-8541-92EA-842FF72A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9849"/>
            <a:ext cx="7886700" cy="994172"/>
          </a:xfrm>
        </p:spPr>
        <p:txBody>
          <a:bodyPr/>
          <a:lstStyle/>
          <a:p>
            <a:r>
              <a:rPr lang="fr-FR" dirty="0"/>
              <a:t>Clinique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F05F01-2FF5-1D4F-A9EA-97439CAC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613" y="994638"/>
            <a:ext cx="7886700" cy="3263504"/>
          </a:xfrm>
        </p:spPr>
        <p:txBody>
          <a:bodyPr>
            <a:normAutofit/>
          </a:bodyPr>
          <a:lstStyle/>
          <a:p>
            <a:r>
              <a:rPr lang="fr-FR" dirty="0"/>
              <a:t>Debout</a:t>
            </a:r>
          </a:p>
          <a:p>
            <a:pPr lvl="1"/>
            <a:r>
              <a:rPr lang="fr-FR" dirty="0"/>
              <a:t>Morphotype dans le plan frontal</a:t>
            </a:r>
          </a:p>
          <a:p>
            <a:pPr lvl="2"/>
            <a:r>
              <a:rPr lang="fr-FR" dirty="0" err="1"/>
              <a:t>Genu</a:t>
            </a:r>
            <a:r>
              <a:rPr lang="fr-FR" dirty="0"/>
              <a:t> </a:t>
            </a:r>
            <a:r>
              <a:rPr lang="fr-FR" dirty="0" err="1"/>
              <a:t>valgum</a:t>
            </a:r>
            <a:r>
              <a:rPr lang="fr-FR" dirty="0"/>
              <a:t>/</a:t>
            </a:r>
            <a:r>
              <a:rPr lang="fr-FR" dirty="0" err="1"/>
              <a:t>varum</a:t>
            </a:r>
            <a:endParaRPr lang="fr-FR" dirty="0"/>
          </a:p>
          <a:p>
            <a:pPr lvl="2"/>
            <a:r>
              <a:rPr lang="fr-FR" dirty="0"/>
              <a:t>Convergence et baïonnette </a:t>
            </a:r>
          </a:p>
          <a:p>
            <a:pPr lvl="2"/>
            <a:r>
              <a:rPr lang="fr-FR" dirty="0"/>
              <a:t>Rotation tibiale et fémorale </a:t>
            </a:r>
          </a:p>
          <a:p>
            <a:pPr lvl="2"/>
            <a:r>
              <a:rPr lang="fr-FR" dirty="0"/>
              <a:t>Affaissement </a:t>
            </a:r>
            <a:r>
              <a:rPr lang="fr-FR" dirty="0" err="1"/>
              <a:t>médiotarse</a:t>
            </a:r>
            <a:r>
              <a:rPr lang="fr-FR" dirty="0"/>
              <a:t> et arrière-pied </a:t>
            </a:r>
          </a:p>
          <a:p>
            <a:pPr marL="685800" lvl="2" indent="0">
              <a:buNone/>
            </a:pPr>
            <a:r>
              <a:rPr lang="fr-FR" dirty="0"/>
              <a:t>    statique et/ou dynamique</a:t>
            </a:r>
          </a:p>
          <a:p>
            <a:pPr lvl="2"/>
            <a:r>
              <a:rPr lang="fr-FR" dirty="0"/>
              <a:t>Appui et squat </a:t>
            </a:r>
            <a:r>
              <a:rPr lang="fr-FR" dirty="0" err="1"/>
              <a:t>monopodal</a:t>
            </a:r>
            <a:endParaRPr lang="fr-FR" dirty="0"/>
          </a:p>
          <a:p>
            <a:pPr lvl="2"/>
            <a:r>
              <a:rPr lang="fr-FR" dirty="0"/>
              <a:t>Trophicité musculaire Q</a:t>
            </a:r>
          </a:p>
          <a:p>
            <a:pPr lvl="1"/>
            <a:r>
              <a:rPr lang="fr-FR" dirty="0"/>
              <a:t>Morphotype dans le plan sagittal</a:t>
            </a:r>
          </a:p>
          <a:p>
            <a:pPr lvl="2"/>
            <a:r>
              <a:rPr lang="fr-FR" dirty="0" err="1"/>
              <a:t>Recurvatum</a:t>
            </a:r>
            <a:r>
              <a:rPr lang="fr-FR" dirty="0"/>
              <a:t>, flessum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388132A-AC1F-6648-A1C0-BDFD19C2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946" y="92294"/>
            <a:ext cx="3281628" cy="2443441"/>
          </a:xfrm>
          <a:prstGeom prst="rect">
            <a:avLst/>
          </a:prstGeom>
        </p:spPr>
      </p:pic>
      <p:pic>
        <p:nvPicPr>
          <p:cNvPr id="4098" name="Picture 2" descr="genu recurvatum">
            <a:extLst>
              <a:ext uri="{FF2B5EF4-FFF2-40B4-BE49-F238E27FC236}">
                <a16:creationId xmlns:a16="http://schemas.microsoft.com/office/drawing/2014/main" id="{D7228828-12F8-674A-9457-216363A09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516" y="2571750"/>
            <a:ext cx="1601058" cy="244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>
            <a:extLst>
              <a:ext uri="{FF2B5EF4-FFF2-40B4-BE49-F238E27FC236}">
                <a16:creationId xmlns:a16="http://schemas.microsoft.com/office/drawing/2014/main" id="{1C2C7D1B-C6BA-1A4B-99B9-D55200D183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814388"/>
            <a:ext cx="9144000" cy="35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79626D8B-81E4-9F42-8A1B-BD8C7512F6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966788"/>
            <a:ext cx="9144000" cy="35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7773827F-E240-B645-AD93-E90929EDB0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4800" y="1119188"/>
            <a:ext cx="9144000" cy="351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6" name="Picture 10">
            <a:extLst>
              <a:ext uri="{FF2B5EF4-FFF2-40B4-BE49-F238E27FC236}">
                <a16:creationId xmlns:a16="http://schemas.microsoft.com/office/drawing/2014/main" id="{A208BD6A-5106-0048-AB91-808FB1B51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3" r="18019"/>
          <a:stretch/>
        </p:blipFill>
        <p:spPr bwMode="auto">
          <a:xfrm>
            <a:off x="5763946" y="2570956"/>
            <a:ext cx="1680570" cy="2443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91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8FD59-94BC-1243-933B-515853A60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choix du sujet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6B5F28-E5F5-4B46-8CA8-10310DAA3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Syndrome douloureux </a:t>
            </a:r>
            <a:r>
              <a:rPr lang="fr-FR" dirty="0" err="1"/>
              <a:t>fémoro</a:t>
            </a:r>
            <a:r>
              <a:rPr lang="fr-FR" dirty="0"/>
              <a:t>-patellaire (SDFP ou SFP)</a:t>
            </a:r>
          </a:p>
          <a:p>
            <a:pPr lvl="1"/>
            <a:r>
              <a:rPr lang="fr-FR" dirty="0"/>
              <a:t>Prévalence importante : ± 40% douleurs genou </a:t>
            </a:r>
          </a:p>
          <a:p>
            <a:pPr lvl="1"/>
            <a:r>
              <a:rPr lang="fr-FR" dirty="0"/>
              <a:t>Facteurs </a:t>
            </a:r>
            <a:r>
              <a:rPr lang="fr-FR" dirty="0" err="1"/>
              <a:t>prédisposants</a:t>
            </a:r>
            <a:endParaRPr lang="fr-FR" dirty="0"/>
          </a:p>
          <a:p>
            <a:pPr lvl="1"/>
            <a:r>
              <a:rPr lang="fr-FR" dirty="0"/>
              <a:t>Examen clinique rigoureux </a:t>
            </a:r>
          </a:p>
          <a:p>
            <a:pPr lvl="1"/>
            <a:r>
              <a:rPr lang="fr-FR" dirty="0"/>
              <a:t>Traitement étiologique simple </a:t>
            </a:r>
          </a:p>
          <a:p>
            <a:pPr lvl="1"/>
            <a:r>
              <a:rPr lang="fr-FR" dirty="0"/>
              <a:t>Excellent pronostic</a:t>
            </a:r>
          </a:p>
          <a:p>
            <a:pPr lvl="1"/>
            <a:endParaRPr lang="fr-FR" dirty="0"/>
          </a:p>
          <a:p>
            <a:r>
              <a:rPr lang="fr-FR" dirty="0"/>
              <a:t>Adolescente</a:t>
            </a:r>
          </a:p>
          <a:p>
            <a:pPr lvl="1"/>
            <a:r>
              <a:rPr lang="fr-FR" dirty="0"/>
              <a:t>Prévalence +++ entre 12 et 18A</a:t>
            </a:r>
          </a:p>
          <a:p>
            <a:pPr lvl="1"/>
            <a:r>
              <a:rPr lang="fr-FR" dirty="0"/>
              <a:t>Fréquence : ♀&gt; ♂</a:t>
            </a:r>
          </a:p>
          <a:p>
            <a:pPr lvl="1"/>
            <a:r>
              <a:rPr lang="fr-FR" dirty="0"/>
              <a:t>Croissance</a:t>
            </a:r>
          </a:p>
          <a:p>
            <a:pPr lvl="1"/>
            <a:r>
              <a:rPr lang="fr-FR" dirty="0"/>
              <a:t>Morphotype prédisposant 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8178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1F05F01-2FF5-1D4F-A9EA-97439CAC2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981" y="357994"/>
            <a:ext cx="7886700" cy="3263504"/>
          </a:xfrm>
        </p:spPr>
        <p:txBody>
          <a:bodyPr>
            <a:normAutofit fontScale="92500" lnSpcReduction="20000"/>
          </a:bodyPr>
          <a:lstStyle/>
          <a:p>
            <a:r>
              <a:rPr lang="fr-BE" sz="2600" dirty="0"/>
              <a:t>Décubitus et </a:t>
            </a:r>
            <a:r>
              <a:rPr lang="fr-BE" sz="2600" dirty="0" err="1"/>
              <a:t>procubitus</a:t>
            </a:r>
            <a:endParaRPr lang="fr-BE" sz="2600" dirty="0"/>
          </a:p>
          <a:p>
            <a:pPr lvl="1"/>
            <a:r>
              <a:rPr lang="fr-BE" sz="1700" dirty="0"/>
              <a:t>Epanchement ±</a:t>
            </a:r>
          </a:p>
          <a:p>
            <a:pPr lvl="1"/>
            <a:r>
              <a:rPr lang="fr-BE" sz="1700" dirty="0" err="1"/>
              <a:t>Hypermobilité</a:t>
            </a:r>
            <a:r>
              <a:rPr lang="fr-BE" sz="1700" dirty="0"/>
              <a:t> rotulienne (1)</a:t>
            </a:r>
          </a:p>
          <a:p>
            <a:pPr lvl="1"/>
            <a:r>
              <a:rPr lang="fr-BE" sz="1700" dirty="0"/>
              <a:t>Amplitudes genou : </a:t>
            </a:r>
            <a:r>
              <a:rPr lang="fr-BE" sz="1700" dirty="0" err="1"/>
              <a:t>recurvatum</a:t>
            </a:r>
            <a:r>
              <a:rPr lang="fr-BE" sz="1700" dirty="0"/>
              <a:t> / flessum</a:t>
            </a:r>
          </a:p>
          <a:p>
            <a:pPr lvl="1"/>
            <a:r>
              <a:rPr lang="fr-BE" sz="1700" dirty="0"/>
              <a:t>Rabot horizontal et vertical +</a:t>
            </a:r>
          </a:p>
          <a:p>
            <a:pPr lvl="1"/>
            <a:r>
              <a:rPr lang="fr-BE" sz="1700" dirty="0" err="1"/>
              <a:t>Zohlen</a:t>
            </a:r>
            <a:r>
              <a:rPr lang="fr-BE" sz="1700" dirty="0"/>
              <a:t> +</a:t>
            </a:r>
          </a:p>
          <a:p>
            <a:pPr lvl="1"/>
            <a:r>
              <a:rPr lang="fr-BE" sz="1700" dirty="0" err="1"/>
              <a:t>Fairbank</a:t>
            </a:r>
            <a:r>
              <a:rPr lang="fr-BE" sz="1700" dirty="0"/>
              <a:t> (</a:t>
            </a:r>
            <a:r>
              <a:rPr lang="fr-BE" sz="1700" dirty="0" err="1"/>
              <a:t>Smilie</a:t>
            </a:r>
            <a:r>
              <a:rPr lang="fr-BE" sz="1700" dirty="0"/>
              <a:t>) + (2)</a:t>
            </a:r>
          </a:p>
          <a:p>
            <a:pPr lvl="1"/>
            <a:r>
              <a:rPr lang="fr-BE" sz="1700" dirty="0"/>
              <a:t>Syndrome de l’engagement (3)</a:t>
            </a:r>
          </a:p>
          <a:p>
            <a:pPr lvl="1"/>
            <a:r>
              <a:rPr lang="fr-BE" sz="1700" dirty="0"/>
              <a:t>Palpation douloureuse facettes rot. (4)</a:t>
            </a:r>
          </a:p>
          <a:p>
            <a:pPr lvl="1"/>
            <a:r>
              <a:rPr lang="fr-BE" sz="1700" dirty="0"/>
              <a:t>Signe baïonnette (5)</a:t>
            </a:r>
          </a:p>
          <a:p>
            <a:pPr lvl="1"/>
            <a:r>
              <a:rPr lang="fr-BE" sz="1700" dirty="0"/>
              <a:t>Raideur de la chaîne </a:t>
            </a:r>
            <a:r>
              <a:rPr lang="fr-BE" sz="1700" dirty="0" err="1"/>
              <a:t>ant</a:t>
            </a:r>
            <a:r>
              <a:rPr lang="fr-BE" sz="1700" dirty="0"/>
              <a:t> et post (6)</a:t>
            </a:r>
          </a:p>
          <a:p>
            <a:pPr lvl="1"/>
            <a:r>
              <a:rPr lang="fr-BE" sz="1700" dirty="0"/>
              <a:t>Faiblesse Q (7), RE et ABD hanche</a:t>
            </a:r>
          </a:p>
          <a:p>
            <a:pPr lvl="1"/>
            <a:r>
              <a:rPr lang="fr-BE" sz="1700" dirty="0" err="1"/>
              <a:t>HyperRI</a:t>
            </a:r>
            <a:r>
              <a:rPr lang="fr-BE" sz="1700" dirty="0"/>
              <a:t> &gt; RE hanche </a:t>
            </a:r>
          </a:p>
          <a:p>
            <a:pPr lvl="1"/>
            <a:r>
              <a:rPr lang="fr-BE" sz="1700" dirty="0"/>
              <a:t>…</a:t>
            </a:r>
          </a:p>
        </p:txBody>
      </p:sp>
      <p:pic>
        <p:nvPicPr>
          <p:cNvPr id="5121" name="Picture 1" descr="page1image1515232">
            <a:extLst>
              <a:ext uri="{FF2B5EF4-FFF2-40B4-BE49-F238E27FC236}">
                <a16:creationId xmlns:a16="http://schemas.microsoft.com/office/drawing/2014/main" id="{4F73345D-A4A4-D24A-9570-33F769A1C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689" y="2182860"/>
            <a:ext cx="2132233" cy="136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page2image1074320">
            <a:extLst>
              <a:ext uri="{FF2B5EF4-FFF2-40B4-BE49-F238E27FC236}">
                <a16:creationId xmlns:a16="http://schemas.microsoft.com/office/drawing/2014/main" id="{9B384F96-A098-7946-8048-90A7C3366D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1" t="19451" r="4231" b="10921"/>
          <a:stretch/>
        </p:blipFill>
        <p:spPr bwMode="auto">
          <a:xfrm>
            <a:off x="4602854" y="143640"/>
            <a:ext cx="2040657" cy="133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page3image1068704">
            <a:extLst>
              <a:ext uri="{FF2B5EF4-FFF2-40B4-BE49-F238E27FC236}">
                <a16:creationId xmlns:a16="http://schemas.microsoft.com/office/drawing/2014/main" id="{AD0CF404-B1D0-714E-8C97-6DA8FD55C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8" r="27678" b="17526"/>
          <a:stretch/>
        </p:blipFill>
        <p:spPr bwMode="auto">
          <a:xfrm rot="16200000">
            <a:off x="2243309" y="3206497"/>
            <a:ext cx="1457608" cy="221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 descr="page4image1450944">
            <a:extLst>
              <a:ext uri="{FF2B5EF4-FFF2-40B4-BE49-F238E27FC236}">
                <a16:creationId xmlns:a16="http://schemas.microsoft.com/office/drawing/2014/main" id="{9D6B7D1C-A725-DB4B-83C7-130A7A064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16409" r="21061" b="18893"/>
          <a:stretch/>
        </p:blipFill>
        <p:spPr bwMode="auto">
          <a:xfrm>
            <a:off x="7009538" y="133762"/>
            <a:ext cx="1966018" cy="203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A9461-CAFC-6646-AC97-B3B4506FF1FC}"/>
              </a:ext>
            </a:extLst>
          </p:cNvPr>
          <p:cNvSpPr txBox="1"/>
          <p:nvPr/>
        </p:nvSpPr>
        <p:spPr>
          <a:xfrm>
            <a:off x="4408668" y="91128"/>
            <a:ext cx="3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4DA00A-980B-8944-A321-B79A109B3517}"/>
              </a:ext>
            </a:extLst>
          </p:cNvPr>
          <p:cNvSpPr txBox="1"/>
          <p:nvPr/>
        </p:nvSpPr>
        <p:spPr>
          <a:xfrm>
            <a:off x="6740997" y="84845"/>
            <a:ext cx="3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183E95-2AF9-2B44-B01F-0DB0891C44E4}"/>
              </a:ext>
            </a:extLst>
          </p:cNvPr>
          <p:cNvSpPr txBox="1"/>
          <p:nvPr/>
        </p:nvSpPr>
        <p:spPr>
          <a:xfrm>
            <a:off x="6740997" y="2092170"/>
            <a:ext cx="3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C5F33989-735A-0242-AA40-20DFB652F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4869" y="3531604"/>
            <a:ext cx="2058320" cy="152705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202C324-C5EC-2C43-AD42-C14DC0E100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039" y="3649839"/>
            <a:ext cx="1846472" cy="137110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55E649-0F8A-8740-9CB9-129DA08E5F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8302" y="1649748"/>
            <a:ext cx="2367961" cy="184400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CD9E39-0CD5-EC44-B06B-D1119299356F}"/>
              </a:ext>
            </a:extLst>
          </p:cNvPr>
          <p:cNvSpPr txBox="1"/>
          <p:nvPr/>
        </p:nvSpPr>
        <p:spPr>
          <a:xfrm>
            <a:off x="4311828" y="1499513"/>
            <a:ext cx="38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3.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72079CF-F16A-D044-924E-6F1889B52BD9}"/>
              </a:ext>
            </a:extLst>
          </p:cNvPr>
          <p:cNvSpPr txBox="1"/>
          <p:nvPr/>
        </p:nvSpPr>
        <p:spPr>
          <a:xfrm>
            <a:off x="4273035" y="2526572"/>
            <a:ext cx="388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643EE6E-CA53-404D-A38D-22050450B8A5}"/>
              </a:ext>
            </a:extLst>
          </p:cNvPr>
          <p:cNvSpPr txBox="1"/>
          <p:nvPr/>
        </p:nvSpPr>
        <p:spPr>
          <a:xfrm>
            <a:off x="4411450" y="3589094"/>
            <a:ext cx="3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C553A05-4786-9944-9DD0-8E8B777C317F}"/>
              </a:ext>
            </a:extLst>
          </p:cNvPr>
          <p:cNvSpPr txBox="1"/>
          <p:nvPr/>
        </p:nvSpPr>
        <p:spPr>
          <a:xfrm>
            <a:off x="6740997" y="3585672"/>
            <a:ext cx="3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3A6A0E9-C141-A24A-AA98-190DCB64A77D}"/>
              </a:ext>
            </a:extLst>
          </p:cNvPr>
          <p:cNvSpPr txBox="1"/>
          <p:nvPr/>
        </p:nvSpPr>
        <p:spPr>
          <a:xfrm>
            <a:off x="1368609" y="3585672"/>
            <a:ext cx="38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880373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F8EC6-68C8-8C41-B0C2-AF22474CA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73" y="178150"/>
            <a:ext cx="7886700" cy="994172"/>
          </a:xfrm>
        </p:spPr>
        <p:txBody>
          <a:bodyPr/>
          <a:lstStyle/>
          <a:p>
            <a:r>
              <a:rPr lang="fr-FR" dirty="0"/>
              <a:t>L’adolescente…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66B68C4-274F-CD42-BBD8-13A2CC750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334" y="1066928"/>
            <a:ext cx="2263881" cy="38027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F4F032-DCB4-864B-A532-4A514C0C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970" y="1066928"/>
            <a:ext cx="3557837" cy="38027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3E17C39-A93E-A848-842E-F1E86BA22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773" y="1066928"/>
            <a:ext cx="2157806" cy="380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395017-1232-4141-A90D-CAE879AFD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Diagnostic différentiel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11BCF7-9575-944F-B1A1-65AA2AA11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14EFC9-8029-5A40-A74A-83D4F32AE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420" y="1369219"/>
            <a:ext cx="6192505" cy="275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04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B62AA-1087-4D4D-A274-72B63B42D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Imagerie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A17DBF-E05A-A94F-897A-045455109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6067"/>
            <a:ext cx="7886700" cy="3506656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Inutile si clinique évidente </a:t>
            </a:r>
          </a:p>
          <a:p>
            <a:r>
              <a:rPr lang="fr-FR" dirty="0"/>
              <a:t>Utile si clinique atypique ou échec thérapeutique (DD)</a:t>
            </a:r>
          </a:p>
          <a:p>
            <a:r>
              <a:rPr lang="fr-FR" dirty="0"/>
              <a:t>Radiographie : face + profil + DFP 30° (en charge) (+ DFP 60°) (+ Schuss)</a:t>
            </a:r>
          </a:p>
          <a:p>
            <a:pPr lvl="1"/>
            <a:r>
              <a:rPr lang="fr-FR" dirty="0"/>
              <a:t>DFP = anomalies dans le plan axial</a:t>
            </a:r>
          </a:p>
          <a:p>
            <a:pPr lvl="2"/>
            <a:r>
              <a:rPr lang="fr-FR" dirty="0"/>
              <a:t>Dysplasie patella / trochlée</a:t>
            </a:r>
          </a:p>
          <a:p>
            <a:pPr lvl="2"/>
            <a:r>
              <a:rPr lang="fr-FR" dirty="0"/>
              <a:t>Bascule rotulienne </a:t>
            </a:r>
          </a:p>
          <a:p>
            <a:pPr lvl="2"/>
            <a:r>
              <a:rPr lang="fr-FR" dirty="0"/>
              <a:t>Translation latérale</a:t>
            </a:r>
          </a:p>
          <a:p>
            <a:pPr lvl="2"/>
            <a:r>
              <a:rPr lang="fr-FR" dirty="0"/>
              <a:t>Pincement ± ostéophytes ± densification os sous-chondral</a:t>
            </a:r>
          </a:p>
          <a:p>
            <a:pPr lvl="1"/>
            <a:r>
              <a:rPr lang="fr-FR" dirty="0"/>
              <a:t>Profil = anomalies dans le plan sagittal</a:t>
            </a:r>
          </a:p>
          <a:p>
            <a:pPr lvl="2"/>
            <a:r>
              <a:rPr lang="fr-FR" dirty="0"/>
              <a:t>Patella </a:t>
            </a:r>
            <a:r>
              <a:rPr lang="fr-FR" dirty="0" err="1"/>
              <a:t>alta</a:t>
            </a:r>
            <a:r>
              <a:rPr lang="fr-FR" dirty="0"/>
              <a:t> / </a:t>
            </a:r>
            <a:r>
              <a:rPr lang="fr-FR" dirty="0" err="1"/>
              <a:t>baja</a:t>
            </a:r>
            <a:r>
              <a:rPr lang="fr-FR" dirty="0"/>
              <a:t> : indice Caton, </a:t>
            </a:r>
            <a:r>
              <a:rPr lang="fr-FR" dirty="0" err="1"/>
              <a:t>Bernageau</a:t>
            </a:r>
            <a:r>
              <a:rPr lang="fr-FR" dirty="0"/>
              <a:t>, …</a:t>
            </a:r>
          </a:p>
          <a:p>
            <a:pPr lvl="2"/>
            <a:r>
              <a:rPr lang="fr-FR" dirty="0"/>
              <a:t>Dysplasie trochlée : classification </a:t>
            </a:r>
            <a:r>
              <a:rPr lang="fr-FR" dirty="0" err="1"/>
              <a:t>Dejour</a:t>
            </a:r>
            <a:endParaRPr lang="fr-FR" dirty="0"/>
          </a:p>
          <a:p>
            <a:r>
              <a:rPr lang="fr-FR" dirty="0"/>
              <a:t>Scanner</a:t>
            </a:r>
          </a:p>
          <a:p>
            <a:pPr lvl="1"/>
            <a:r>
              <a:rPr lang="fr-FR" dirty="0"/>
              <a:t>Distance TA-GT &gt; 20 mm</a:t>
            </a:r>
          </a:p>
          <a:p>
            <a:r>
              <a:rPr lang="fr-FR" dirty="0"/>
              <a:t>IRM et arthroscanner </a:t>
            </a:r>
          </a:p>
          <a:p>
            <a:pPr lvl="1"/>
            <a:r>
              <a:rPr lang="fr-FR" dirty="0"/>
              <a:t>Chondropathie</a:t>
            </a:r>
          </a:p>
          <a:p>
            <a:pPr lvl="1"/>
            <a:endParaRPr lang="fr-FR" dirty="0"/>
          </a:p>
        </p:txBody>
      </p:sp>
      <p:pic>
        <p:nvPicPr>
          <p:cNvPr id="4" name="Capture d’écran 2016-12-16 à 20.07.12.png" descr="Capture d’écran 2016-12-16 à 20.07.12.png">
            <a:extLst>
              <a:ext uri="{FF2B5EF4-FFF2-40B4-BE49-F238E27FC236}">
                <a16:creationId xmlns:a16="http://schemas.microsoft.com/office/drawing/2014/main" id="{7CDB30D0-61F1-9F40-A565-44ACE330F7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538334" y="3196839"/>
            <a:ext cx="2745282" cy="1853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4A60E3-7982-CC41-ADBB-E9ED02F63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3616" y="3196839"/>
            <a:ext cx="1785131" cy="185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300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B65CDF3-C9E2-D64D-9C02-2C9F3D44A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0" y="491880"/>
            <a:ext cx="1830417" cy="341839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DACD80-B3D2-754F-A16C-0FA027428E3B}"/>
              </a:ext>
            </a:extLst>
          </p:cNvPr>
          <p:cNvSpPr txBox="1"/>
          <p:nvPr/>
        </p:nvSpPr>
        <p:spPr>
          <a:xfrm>
            <a:off x="614162" y="127090"/>
            <a:ext cx="1752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Dysplasie patella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5A9A896-5471-9F4C-B542-9F4FFFC36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575" y="476954"/>
            <a:ext cx="1677404" cy="431958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E6F102-D2BA-0C45-9BA0-2ED5006054A1}"/>
              </a:ext>
            </a:extLst>
          </p:cNvPr>
          <p:cNvSpPr txBox="1"/>
          <p:nvPr/>
        </p:nvSpPr>
        <p:spPr>
          <a:xfrm>
            <a:off x="4700829" y="134710"/>
            <a:ext cx="158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Bascule patella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62909B6-8095-9B48-8F8A-024E1BA41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0044" y="491880"/>
            <a:ext cx="1935431" cy="26628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19BE0DF-FE2C-7744-B060-0A71F19D173A}"/>
              </a:ext>
            </a:extLst>
          </p:cNvPr>
          <p:cNvSpPr txBox="1"/>
          <p:nvPr/>
        </p:nvSpPr>
        <p:spPr>
          <a:xfrm>
            <a:off x="6511248" y="122548"/>
            <a:ext cx="190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Translation patella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EF2DC0E-9722-4541-8E07-587ADC403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574" y="528194"/>
            <a:ext cx="1750264" cy="173316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CA8299C9-11EB-6648-A2BD-B08FC39B37FB}"/>
              </a:ext>
            </a:extLst>
          </p:cNvPr>
          <p:cNvSpPr txBox="1"/>
          <p:nvPr/>
        </p:nvSpPr>
        <p:spPr>
          <a:xfrm>
            <a:off x="2587670" y="132125"/>
            <a:ext cx="18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Dysplasie trochlée</a:t>
            </a:r>
          </a:p>
        </p:txBody>
      </p:sp>
    </p:spTree>
    <p:extLst>
      <p:ext uri="{BB962C8B-B14F-4D97-AF65-F5344CB8AC3E}">
        <p14:creationId xmlns:p14="http://schemas.microsoft.com/office/powerpoint/2010/main" val="1780312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9202BF9-BB56-FF48-88B4-615738421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60000">
            <a:off x="795127" y="3291220"/>
            <a:ext cx="3698136" cy="707894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4E00CC6-9CEB-9447-847F-348FCB98D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32" y="885530"/>
            <a:ext cx="3112633" cy="19851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4476BC-5378-924E-97D8-55595FFB6AC7}"/>
              </a:ext>
            </a:extLst>
          </p:cNvPr>
          <p:cNvSpPr/>
          <p:nvPr/>
        </p:nvSpPr>
        <p:spPr>
          <a:xfrm>
            <a:off x="710624" y="3252012"/>
            <a:ext cx="179109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9B26C1E-B2A2-A748-8836-0F7BC5AAD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564652"/>
            <a:ext cx="3592933" cy="374826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73D333-351D-F749-A0CA-281C661BC9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210"/>
          <a:stretch/>
        </p:blipFill>
        <p:spPr>
          <a:xfrm rot="159690">
            <a:off x="5704671" y="4133098"/>
            <a:ext cx="1671456" cy="8915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86A11A3-E12B-5246-B7F3-C0F8C5D4E9FE}"/>
              </a:ext>
            </a:extLst>
          </p:cNvPr>
          <p:cNvSpPr txBox="1"/>
          <p:nvPr/>
        </p:nvSpPr>
        <p:spPr>
          <a:xfrm>
            <a:off x="5421443" y="195320"/>
            <a:ext cx="1894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Dysplasie trochlée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205BBC-71F5-EB49-9D79-BE2203CBAAB8}"/>
              </a:ext>
            </a:extLst>
          </p:cNvPr>
          <p:cNvSpPr txBox="1"/>
          <p:nvPr/>
        </p:nvSpPr>
        <p:spPr>
          <a:xfrm>
            <a:off x="1597463" y="195320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Patella </a:t>
            </a:r>
            <a:r>
              <a:rPr lang="fr-FR" dirty="0" err="1"/>
              <a:t>alta</a:t>
            </a:r>
            <a:r>
              <a:rPr lang="fr-FR" dirty="0"/>
              <a:t> / </a:t>
            </a:r>
            <a:r>
              <a:rPr lang="fr-FR" dirty="0" err="1"/>
              <a:t>baja</a:t>
            </a:r>
            <a:endParaRPr lang="fr-FR" dirty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7DFB24F3-7BFB-084F-AADA-F6AC36D0919E}"/>
              </a:ext>
            </a:extLst>
          </p:cNvPr>
          <p:cNvCxnSpPr/>
          <p:nvPr/>
        </p:nvCxnSpPr>
        <p:spPr>
          <a:xfrm>
            <a:off x="6185095" y="4454769"/>
            <a:ext cx="689317" cy="0"/>
          </a:xfrm>
          <a:prstGeom prst="line">
            <a:avLst/>
          </a:prstGeom>
          <a:ln w="12700">
            <a:solidFill>
              <a:srgbClr val="44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7A4AAC1D-3316-B547-BFC9-13EFA38B754B}"/>
              </a:ext>
            </a:extLst>
          </p:cNvPr>
          <p:cNvCxnSpPr>
            <a:cxnSpLocks/>
          </p:cNvCxnSpPr>
          <p:nvPr/>
        </p:nvCxnSpPr>
        <p:spPr>
          <a:xfrm>
            <a:off x="5875611" y="4377399"/>
            <a:ext cx="998801" cy="0"/>
          </a:xfrm>
          <a:prstGeom prst="line">
            <a:avLst/>
          </a:prstGeom>
          <a:ln w="127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8433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9EB25DAE-760B-E14E-A55E-423494996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937" y="725448"/>
            <a:ext cx="4626126" cy="369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103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B60661-089C-A543-B841-B427C81B5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Traitement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5CF42B-4668-EC42-81A5-8234C5234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88465"/>
            <a:ext cx="7886700" cy="3263504"/>
          </a:xfrm>
        </p:spPr>
        <p:txBody>
          <a:bodyPr>
            <a:normAutofit/>
          </a:bodyPr>
          <a:lstStyle/>
          <a:p>
            <a:r>
              <a:rPr lang="fr-FR" dirty="0"/>
              <a:t>Efficacité variable </a:t>
            </a:r>
            <a:r>
              <a:rPr lang="fr-FR" dirty="0">
                <a:sym typeface="Wingdings" pitchFamily="2" charset="2"/>
              </a:rPr>
              <a:t></a:t>
            </a:r>
            <a:r>
              <a:rPr lang="fr-FR" dirty="0"/>
              <a:t> morphotypes variables</a:t>
            </a:r>
          </a:p>
          <a:p>
            <a:r>
              <a:rPr lang="fr-FR" dirty="0"/>
              <a:t>Traitement personnalisé</a:t>
            </a:r>
          </a:p>
          <a:p>
            <a:r>
              <a:rPr lang="fr-FR" dirty="0"/>
              <a:t>Plusieurs solutions thérapeutiques ?</a:t>
            </a:r>
          </a:p>
          <a:p>
            <a:pPr lvl="1"/>
            <a:r>
              <a:rPr lang="fr-FR" dirty="0"/>
              <a:t>Information et éducation</a:t>
            </a:r>
          </a:p>
          <a:p>
            <a:pPr lvl="1"/>
            <a:r>
              <a:rPr lang="fr-FR" dirty="0"/>
              <a:t>Perte pondérale si nécessaire</a:t>
            </a:r>
          </a:p>
          <a:p>
            <a:pPr lvl="1"/>
            <a:r>
              <a:rPr lang="fr-FR" dirty="0"/>
              <a:t>Modifications des facteurs de risques extrinsèques</a:t>
            </a:r>
          </a:p>
          <a:p>
            <a:pPr lvl="1"/>
            <a:r>
              <a:rPr lang="fr-FR" b="1" dirty="0"/>
              <a:t>Kinésithérapie</a:t>
            </a:r>
          </a:p>
          <a:p>
            <a:pPr lvl="1"/>
            <a:r>
              <a:rPr lang="fr-FR" dirty="0"/>
              <a:t>Les médicaments </a:t>
            </a:r>
          </a:p>
          <a:p>
            <a:pPr lvl="1"/>
            <a:r>
              <a:rPr lang="fr-FR" dirty="0"/>
              <a:t>Genouillère, </a:t>
            </a:r>
            <a:r>
              <a:rPr lang="fr-FR" dirty="0" err="1"/>
              <a:t>taping</a:t>
            </a:r>
            <a:r>
              <a:rPr lang="fr-FR" dirty="0"/>
              <a:t>, semelles orthopédiques</a:t>
            </a:r>
          </a:p>
          <a:p>
            <a:pPr lvl="1"/>
            <a:r>
              <a:rPr lang="fr-FR" dirty="0"/>
              <a:t>Psychothérapie</a:t>
            </a:r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643FE5F-81C1-A44F-BFEA-AF775492A5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/>
          <a:stretch/>
        </p:blipFill>
        <p:spPr bwMode="auto">
          <a:xfrm>
            <a:off x="6801399" y="3546508"/>
            <a:ext cx="2166024" cy="133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5627FE6C-A3EF-3D44-8010-743207C3D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99" y="1779436"/>
            <a:ext cx="2185852" cy="170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F16AC5AD-A131-404E-BAEC-D9A44A97A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99" y="273844"/>
            <a:ext cx="2166024" cy="144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933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7C976-95E2-8545-8168-E2483468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94" y="-64403"/>
            <a:ext cx="7886700" cy="994172"/>
          </a:xfrm>
        </p:spPr>
        <p:txBody>
          <a:bodyPr>
            <a:normAutofit/>
          </a:bodyPr>
          <a:lstStyle/>
          <a:p>
            <a:r>
              <a:rPr lang="fr-FR" sz="2800" dirty="0"/>
              <a:t>Information et éducation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6E24E-2842-2248-8382-362D387E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54102"/>
            <a:ext cx="7886700" cy="1578728"/>
          </a:xfrm>
        </p:spPr>
        <p:txBody>
          <a:bodyPr>
            <a:normAutofit/>
          </a:bodyPr>
          <a:lstStyle/>
          <a:p>
            <a:r>
              <a:rPr lang="fr-FR" dirty="0"/>
              <a:t>Compréhension de la pathologie</a:t>
            </a:r>
          </a:p>
          <a:p>
            <a:r>
              <a:rPr lang="fr-FR" dirty="0"/>
              <a:t>« Pronostic excellent » : dédramatisation</a:t>
            </a:r>
          </a:p>
          <a:p>
            <a:r>
              <a:rPr lang="fr-FR" dirty="0"/>
              <a:t>Bonne adhésion au traitement </a:t>
            </a:r>
          </a:p>
          <a:p>
            <a:r>
              <a:rPr lang="fr-FR" dirty="0"/>
              <a:t>Participation active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BD616C6-ABBD-C846-9C06-70E18D3A183D}"/>
              </a:ext>
            </a:extLst>
          </p:cNvPr>
          <p:cNvSpPr txBox="1">
            <a:spLocks/>
          </p:cNvSpPr>
          <p:nvPr/>
        </p:nvSpPr>
        <p:spPr>
          <a:xfrm>
            <a:off x="479794" y="203740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Perte pondérale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EDDCE9-13DB-104B-8FBA-DD9E2AFEC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851" y="1853387"/>
            <a:ext cx="1077438" cy="1284384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6971A148-00EA-BE4B-9C9D-FCA411DD22EA}"/>
              </a:ext>
            </a:extLst>
          </p:cNvPr>
          <p:cNvSpPr txBox="1">
            <a:spLocks/>
          </p:cNvSpPr>
          <p:nvPr/>
        </p:nvSpPr>
        <p:spPr>
          <a:xfrm>
            <a:off x="628650" y="2757213"/>
            <a:ext cx="7886700" cy="49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Diminue vecteur de force de coaptation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E642E27-4D5C-3540-8A38-410F7CBCDB60}"/>
              </a:ext>
            </a:extLst>
          </p:cNvPr>
          <p:cNvSpPr txBox="1">
            <a:spLocks/>
          </p:cNvSpPr>
          <p:nvPr/>
        </p:nvSpPr>
        <p:spPr>
          <a:xfrm>
            <a:off x="479794" y="311827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Correction des facteurs de risques extrinsèques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B0F3207E-E96E-A44E-A9FC-B0AB94E07F9A}"/>
              </a:ext>
            </a:extLst>
          </p:cNvPr>
          <p:cNvSpPr txBox="1">
            <a:spLocks/>
          </p:cNvSpPr>
          <p:nvPr/>
        </p:nvSpPr>
        <p:spPr>
          <a:xfrm>
            <a:off x="628650" y="3815815"/>
            <a:ext cx="7886700" cy="14821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Sport : type, intensité et volume </a:t>
            </a:r>
          </a:p>
          <a:p>
            <a:r>
              <a:rPr lang="fr-FR" dirty="0"/>
              <a:t>Chaussage </a:t>
            </a:r>
          </a:p>
          <a:p>
            <a:r>
              <a:rPr lang="fr-FR" dirty="0"/>
              <a:t>Revêtement du sol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E53D1B3-EB87-B54C-8601-9E24222912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3"/>
          <a:stretch/>
        </p:blipFill>
        <p:spPr bwMode="auto">
          <a:xfrm>
            <a:off x="6554851" y="3178177"/>
            <a:ext cx="2485251" cy="179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08B05422-57D3-B241-A105-2AB4355E4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1"/>
          <a:stretch/>
        </p:blipFill>
        <p:spPr bwMode="auto">
          <a:xfrm>
            <a:off x="7698376" y="1846149"/>
            <a:ext cx="1341726" cy="128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66C0341-78C2-3E49-B75F-62AD6A07C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850" y="164060"/>
            <a:ext cx="2485252" cy="161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77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12D848A-99FF-AC46-B929-206978C80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118" y="696478"/>
            <a:ext cx="3124684" cy="13012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5E44D3-2784-4845-B9FA-1C170F45E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171" y="2407199"/>
            <a:ext cx="6549657" cy="26113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E7F46DA-28C8-C048-8D5B-DE36E898E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171" y="1997751"/>
            <a:ext cx="6549657" cy="30316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ADF4DDB-2E14-9C46-A301-259B9584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673" y="0"/>
            <a:ext cx="7886700" cy="994172"/>
          </a:xfrm>
        </p:spPr>
        <p:txBody>
          <a:bodyPr>
            <a:normAutofit/>
          </a:bodyPr>
          <a:lstStyle/>
          <a:p>
            <a:r>
              <a:rPr lang="fr-FR" sz="2800" dirty="0"/>
              <a:t>Kinésithérapie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96F297-9865-9C4E-A2ED-51CF456F1A76}"/>
              </a:ext>
            </a:extLst>
          </p:cNvPr>
          <p:cNvSpPr txBox="1"/>
          <p:nvPr/>
        </p:nvSpPr>
        <p:spPr>
          <a:xfrm>
            <a:off x="5564087" y="666442"/>
            <a:ext cx="112246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068805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E06BA3-68AD-B141-AF11-813FD648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Le syndrome douloureux </a:t>
            </a:r>
            <a:r>
              <a:rPr lang="fr-FR" b="1" dirty="0" err="1"/>
              <a:t>fémoro</a:t>
            </a:r>
            <a:r>
              <a:rPr lang="fr-FR" b="1" dirty="0"/>
              <a:t>-patellaire</a:t>
            </a:r>
            <a:br>
              <a:rPr lang="fr-FR" b="1" dirty="0"/>
            </a:br>
            <a:r>
              <a:rPr lang="fr-FR" b="1" dirty="0"/>
              <a:t>chez l’adolescente 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2F80D7C-EF39-5647-ABFA-01853A8A1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17264"/>
            <a:ext cx="7886700" cy="3263504"/>
          </a:xfrm>
        </p:spPr>
        <p:txBody>
          <a:bodyPr>
            <a:normAutofit/>
          </a:bodyPr>
          <a:lstStyle/>
          <a:p>
            <a:r>
              <a:rPr lang="fr-FR" sz="1800" dirty="0"/>
              <a:t>Définition </a:t>
            </a:r>
          </a:p>
          <a:p>
            <a:r>
              <a:rPr lang="fr-FR" sz="1800" dirty="0"/>
              <a:t>Anatomie et physiopathologie </a:t>
            </a:r>
          </a:p>
          <a:p>
            <a:r>
              <a:rPr lang="fr-FR" sz="1800" dirty="0"/>
              <a:t>Classification</a:t>
            </a:r>
          </a:p>
          <a:p>
            <a:r>
              <a:rPr lang="fr-FR" sz="1800" dirty="0"/>
              <a:t>Clinique</a:t>
            </a:r>
          </a:p>
          <a:p>
            <a:r>
              <a:rPr lang="fr-FR" sz="1800" dirty="0"/>
              <a:t>Diagnostic différentiel</a:t>
            </a:r>
          </a:p>
          <a:p>
            <a:r>
              <a:rPr lang="fr-FR" sz="1800" dirty="0"/>
              <a:t>Imagerie</a:t>
            </a:r>
          </a:p>
          <a:p>
            <a:r>
              <a:rPr lang="fr-FR" sz="1800" dirty="0"/>
              <a:t>Traitement personnalisé</a:t>
            </a:r>
          </a:p>
          <a:p>
            <a:r>
              <a:rPr lang="fr-FR" sz="1800" dirty="0"/>
              <a:t>Conclusion</a:t>
            </a:r>
          </a:p>
          <a:p>
            <a:r>
              <a:rPr lang="fr-FR" sz="1800" dirty="0"/>
              <a:t>Bibliographie</a:t>
            </a:r>
          </a:p>
        </p:txBody>
      </p:sp>
    </p:spTree>
    <p:extLst>
      <p:ext uri="{BB962C8B-B14F-4D97-AF65-F5344CB8AC3E}">
        <p14:creationId xmlns:p14="http://schemas.microsoft.com/office/powerpoint/2010/main" val="1938040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B0180D3-61FD-BD4E-8B76-AB95A415D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2"/>
          <a:stretch/>
        </p:blipFill>
        <p:spPr>
          <a:xfrm>
            <a:off x="2754496" y="1130157"/>
            <a:ext cx="4251695" cy="36290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3F53FC-7288-3443-91D2-A179423372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6" t="74843" r="47916"/>
          <a:stretch/>
        </p:blipFill>
        <p:spPr>
          <a:xfrm>
            <a:off x="2754497" y="384318"/>
            <a:ext cx="4251695" cy="9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5174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961CAA-996D-7E4C-95CF-BAC4114D5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658" y="727572"/>
            <a:ext cx="5600684" cy="16860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BFDA090-69C8-8C41-841F-5BFD83845A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35" b="-1"/>
          <a:stretch/>
        </p:blipFill>
        <p:spPr>
          <a:xfrm>
            <a:off x="1898650" y="2658139"/>
            <a:ext cx="5346700" cy="1343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33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F6E24E-2842-2248-8382-362D387E4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0121"/>
            <a:ext cx="7886700" cy="4859079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Intérêt prise en charge active ET genou + hanche ET traitement personnalisé</a:t>
            </a:r>
          </a:p>
          <a:p>
            <a:r>
              <a:rPr lang="fr-FR" sz="1800" dirty="0"/>
              <a:t>Pas d’intérêt de l’électrostimulation et des ultrasons </a:t>
            </a:r>
          </a:p>
          <a:p>
            <a:r>
              <a:rPr lang="fr-FR" sz="1800" dirty="0"/>
              <a:t>Plan :</a:t>
            </a:r>
          </a:p>
          <a:p>
            <a:pPr lvl="1"/>
            <a:r>
              <a:rPr lang="fr-FR" b="1" dirty="0"/>
              <a:t>Renforcement</a:t>
            </a:r>
            <a:r>
              <a:rPr lang="fr-FR" dirty="0"/>
              <a:t> </a:t>
            </a:r>
          </a:p>
          <a:p>
            <a:pPr lvl="2"/>
            <a:r>
              <a:rPr lang="fr-FR" dirty="0"/>
              <a:t>Abducteurs et rotateurs externes de hanche</a:t>
            </a:r>
          </a:p>
          <a:p>
            <a:pPr lvl="2"/>
            <a:r>
              <a:rPr lang="fr-FR" dirty="0"/>
              <a:t>Quadriceps</a:t>
            </a:r>
          </a:p>
          <a:p>
            <a:pPr lvl="3"/>
            <a:r>
              <a:rPr lang="fr-FR" dirty="0"/>
              <a:t>Faut-il oublier le renforcement du VMO ? </a:t>
            </a:r>
          </a:p>
          <a:p>
            <a:pPr lvl="3"/>
            <a:r>
              <a:rPr lang="fr-FR" dirty="0"/>
              <a:t>Chaîne ouverte ou fermée ?</a:t>
            </a:r>
          </a:p>
          <a:p>
            <a:pPr lvl="1"/>
            <a:r>
              <a:rPr lang="fr-FR" b="1" dirty="0"/>
              <a:t>Lutte rétraction </a:t>
            </a:r>
          </a:p>
          <a:p>
            <a:pPr lvl="2"/>
            <a:r>
              <a:rPr lang="fr-FR" dirty="0"/>
              <a:t>Droit fémoral</a:t>
            </a:r>
          </a:p>
          <a:p>
            <a:pPr lvl="2"/>
            <a:r>
              <a:rPr lang="fr-FR" dirty="0"/>
              <a:t>Ischio-jambiers</a:t>
            </a:r>
          </a:p>
          <a:p>
            <a:pPr lvl="2"/>
            <a:r>
              <a:rPr lang="fr-FR" dirty="0"/>
              <a:t>Tenseur du fascia </a:t>
            </a:r>
            <a:r>
              <a:rPr lang="fr-FR" dirty="0" err="1"/>
              <a:t>lata</a:t>
            </a:r>
            <a:endParaRPr lang="fr-FR" dirty="0"/>
          </a:p>
          <a:p>
            <a:pPr lvl="2"/>
            <a:r>
              <a:rPr lang="fr-FR" dirty="0"/>
              <a:t>Triceps sural</a:t>
            </a:r>
          </a:p>
          <a:p>
            <a:pPr lvl="2"/>
            <a:r>
              <a:rPr lang="fr-FR" dirty="0"/>
              <a:t>Structures péri-rotuliennes</a:t>
            </a:r>
          </a:p>
          <a:p>
            <a:pPr lvl="1"/>
            <a:r>
              <a:rPr lang="fr-FR" dirty="0"/>
              <a:t>Mobilisation rotulienne</a:t>
            </a:r>
          </a:p>
          <a:p>
            <a:pPr lvl="1"/>
            <a:r>
              <a:rPr lang="fr-FR" dirty="0"/>
              <a:t>Proprioception</a:t>
            </a:r>
          </a:p>
          <a:p>
            <a:pPr lvl="1"/>
            <a:r>
              <a:rPr lang="fr-FR" dirty="0"/>
              <a:t>Cycloergomètre </a:t>
            </a:r>
          </a:p>
          <a:p>
            <a:pPr lvl="1"/>
            <a:r>
              <a:rPr lang="fr-FR" dirty="0"/>
              <a:t>Ex. auto-rééducation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FBF52D-4325-4F48-BD92-BBCC9428D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518" y="2719376"/>
            <a:ext cx="1158949" cy="21145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B7E3EE8-F7B9-214B-9097-C8DD2AF38A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36"/>
          <a:stretch/>
        </p:blipFill>
        <p:spPr>
          <a:xfrm>
            <a:off x="6398703" y="2719376"/>
            <a:ext cx="1158949" cy="2114550"/>
          </a:xfrm>
          <a:prstGeom prst="rect">
            <a:avLst/>
          </a:prstGeom>
        </p:spPr>
      </p:pic>
      <p:sp>
        <p:nvSpPr>
          <p:cNvPr id="17" name="AutoShape 2" descr="En cas de syndrome rotulien, le genou a tendance a aller vers l'intérieur, créant des frottements au-niveau de la rotule.">
            <a:extLst>
              <a:ext uri="{FF2B5EF4-FFF2-40B4-BE49-F238E27FC236}">
                <a16:creationId xmlns:a16="http://schemas.microsoft.com/office/drawing/2014/main" id="{8C9D70F1-6105-8D46-AC71-5FE1EFD0DF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73813" y="309574"/>
            <a:ext cx="4965700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9B2BFD5-3643-A04D-8992-FA31AFFC4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703" y="966286"/>
            <a:ext cx="2370223" cy="164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227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4C0D6-527D-E54F-BF70-A7A7BB154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78CFC3-4C14-794B-B92D-7AD4857EF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940" y="207668"/>
            <a:ext cx="5284381" cy="19928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FC3DBD-A888-8942-8F0B-8D9EFB1CA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9130" y="2266665"/>
            <a:ext cx="5588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02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9460A9-BF71-F74C-BF25-76560AC060B2}"/>
              </a:ext>
            </a:extLst>
          </p:cNvPr>
          <p:cNvSpPr/>
          <p:nvPr/>
        </p:nvSpPr>
        <p:spPr>
          <a:xfrm>
            <a:off x="2286000" y="-1381833"/>
            <a:ext cx="4572000" cy="69539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00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Ordonnance type de rééducation 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00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00008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séances de rééducation du genou pour syndrome </a:t>
            </a:r>
            <a:r>
              <a:rPr lang="fr-FR" sz="1013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fémoro</a:t>
            </a: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-patellaire, 2 séances par semaine :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Etirements de la chaine antérieure : droit fémoral – psoas – fascia </a:t>
            </a:r>
            <a:r>
              <a:rPr lang="fr-FR" sz="1013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lata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Etirements de la chaine postérieure : ischio-jambiers – triceps sural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Massages des </a:t>
            </a:r>
            <a:r>
              <a:rPr lang="fr-FR" sz="1013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rétinaculum</a:t>
            </a: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patellaires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Renforcement musculaire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Quadriceps : travail statique intermittent couplé à l’électrostimulation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Travail en chaine fermée en secteur indolore : demi ou quart de squat, fentes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Abducteurs </a:t>
            </a:r>
            <a:r>
              <a:rPr lang="fr-FR" sz="1013" dirty="0" err="1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etrotateurs</a:t>
            </a: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externes fémoraux contre résistance manuelle statique puis dynamique avec élastique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ischio-jambiers en flexion et dans leur composante de contrôle excentrique du valgus et de la rotation externe tibiale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reprogrammation neuromusculaire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117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ct val="115000"/>
              </a:lnSpc>
              <a:spcAft>
                <a:spcPts val="750"/>
              </a:spcAft>
            </a:pPr>
            <a:r>
              <a:rPr lang="fr-FR" sz="1013" dirty="0">
                <a:solidFill>
                  <a:srgbClr val="444444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contrôle de la stabilité pelvi-fémorale dans le plan frontal et rotatoire dans les appuis en flexion, en statique puis en dynamique</a:t>
            </a:r>
            <a:endParaRPr lang="fr-BE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463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7C976-95E2-8545-8168-E2483468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31" y="157016"/>
            <a:ext cx="7886700" cy="994172"/>
          </a:xfrm>
        </p:spPr>
        <p:txBody>
          <a:bodyPr>
            <a:normAutofit/>
          </a:bodyPr>
          <a:lstStyle/>
          <a:p>
            <a:r>
              <a:rPr lang="fr-FR" sz="2800" dirty="0"/>
              <a:t>Médicaments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88C4F39-366E-1045-B0B9-1C474265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14400"/>
            <a:ext cx="7886700" cy="3718323"/>
          </a:xfrm>
        </p:spPr>
        <p:txBody>
          <a:bodyPr/>
          <a:lstStyle/>
          <a:p>
            <a:r>
              <a:rPr lang="fr-FR" dirty="0"/>
              <a:t>Pas ou peu d’évidences EBM en faveur :</a:t>
            </a:r>
          </a:p>
          <a:p>
            <a:pPr lvl="1"/>
            <a:r>
              <a:rPr lang="fr-FR" dirty="0"/>
              <a:t>Glucosamine sulfate</a:t>
            </a:r>
          </a:p>
          <a:p>
            <a:pPr lvl="1"/>
            <a:r>
              <a:rPr lang="fr-FR" dirty="0"/>
              <a:t>Sulfate de chondroïtine</a:t>
            </a:r>
          </a:p>
          <a:p>
            <a:pPr lvl="1"/>
            <a:r>
              <a:rPr lang="fr-FR" dirty="0"/>
              <a:t>Acide hyaluronique </a:t>
            </a:r>
          </a:p>
          <a:p>
            <a:pPr lvl="1"/>
            <a:endParaRPr lang="fr-FR" dirty="0"/>
          </a:p>
          <a:p>
            <a:r>
              <a:rPr lang="fr-FR" dirty="0"/>
              <a:t>AINS (5 à 7j) </a:t>
            </a:r>
          </a:p>
          <a:p>
            <a:pPr lvl="1"/>
            <a:r>
              <a:rPr lang="fr-FR" dirty="0"/>
              <a:t>si inflammatoire : épanchement</a:t>
            </a:r>
          </a:p>
          <a:p>
            <a:pPr lvl="1"/>
            <a:endParaRPr lang="fr-FR" dirty="0"/>
          </a:p>
          <a:p>
            <a:r>
              <a:rPr lang="fr-FR" dirty="0"/>
              <a:t>Paracétamol 3 gr/j si nécessaire </a:t>
            </a:r>
          </a:p>
          <a:p>
            <a:pPr lvl="1"/>
            <a:r>
              <a:rPr lang="fr-FR" dirty="0"/>
              <a:t>éviter chronicité douleur</a:t>
            </a:r>
          </a:p>
          <a:p>
            <a:pPr lvl="1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981CBA9-D93F-9C4A-8B87-3016BBB0C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31" y="1417081"/>
            <a:ext cx="1662338" cy="982981"/>
          </a:xfrm>
          <a:prstGeom prst="rect">
            <a:avLst/>
          </a:prstGeom>
        </p:spPr>
      </p:pic>
      <p:pic>
        <p:nvPicPr>
          <p:cNvPr id="8194" name="Picture 2" descr="Arthrose, un gel capable de régénérer les articulations !">
            <a:extLst>
              <a:ext uri="{FF2B5EF4-FFF2-40B4-BE49-F238E27FC236}">
                <a16:creationId xmlns:a16="http://schemas.microsoft.com/office/drawing/2014/main" id="{22676FD2-E5C6-5B4D-95EC-EC5A0A7963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7" t="48" b="-48"/>
          <a:stretch/>
        </p:blipFill>
        <p:spPr bwMode="auto">
          <a:xfrm>
            <a:off x="6241439" y="1669912"/>
            <a:ext cx="2713536" cy="14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hondroïtine">
            <a:extLst>
              <a:ext uri="{FF2B5EF4-FFF2-40B4-BE49-F238E27FC236}">
                <a16:creationId xmlns:a16="http://schemas.microsoft.com/office/drawing/2014/main" id="{0A0BA3E1-0050-B84C-89E8-D9F23C6AD5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" t="17925" r="14655"/>
          <a:stretch/>
        </p:blipFill>
        <p:spPr bwMode="auto">
          <a:xfrm>
            <a:off x="6241439" y="132378"/>
            <a:ext cx="2713536" cy="147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in, doigts, verre, eau, médicaments, complément alimentaire, vitamine">
            <a:extLst>
              <a:ext uri="{FF2B5EF4-FFF2-40B4-BE49-F238E27FC236}">
                <a16:creationId xmlns:a16="http://schemas.microsoft.com/office/drawing/2014/main" id="{116F5F49-F65F-4F44-B177-4A7F1992D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439" y="3207446"/>
            <a:ext cx="2713536" cy="17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17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F7C976-95E2-8545-8168-E2483468D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31" y="-36336"/>
            <a:ext cx="7886700" cy="994172"/>
          </a:xfrm>
        </p:spPr>
        <p:txBody>
          <a:bodyPr>
            <a:normAutofit/>
          </a:bodyPr>
          <a:lstStyle/>
          <a:p>
            <a:r>
              <a:rPr lang="fr-FR" sz="2800" dirty="0"/>
              <a:t>Orthèses 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B88C4F39-366E-1045-B0B9-1C4742655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37953"/>
            <a:ext cx="7886700" cy="3718323"/>
          </a:xfrm>
        </p:spPr>
        <p:txBody>
          <a:bodyPr/>
          <a:lstStyle/>
          <a:p>
            <a:r>
              <a:rPr lang="fr-FR" dirty="0"/>
              <a:t>Pas ou peu d’évidences EBM en faveur :</a:t>
            </a:r>
          </a:p>
          <a:p>
            <a:pPr lvl="1"/>
            <a:r>
              <a:rPr lang="fr-FR" dirty="0"/>
              <a:t>Tape ou genouillère fenêtrée</a:t>
            </a:r>
          </a:p>
          <a:p>
            <a:pPr lvl="2"/>
            <a:r>
              <a:rPr lang="fr-FR" dirty="0"/>
              <a:t>repositionnement rotule?</a:t>
            </a:r>
          </a:p>
          <a:p>
            <a:pPr lvl="2"/>
            <a:r>
              <a:rPr lang="fr-FR" dirty="0"/>
              <a:t>stimulation </a:t>
            </a:r>
            <a:r>
              <a:rPr lang="fr-FR" dirty="0" err="1"/>
              <a:t>cutanée</a:t>
            </a:r>
            <a:r>
              <a:rPr lang="fr-FR" dirty="0"/>
              <a:t>?</a:t>
            </a:r>
          </a:p>
          <a:p>
            <a:pPr lvl="2"/>
            <a:r>
              <a:rPr lang="fr-FR" dirty="0"/>
              <a:t>effet « proprioceptif » ?</a:t>
            </a:r>
          </a:p>
          <a:p>
            <a:pPr lvl="2"/>
            <a:r>
              <a:rPr lang="fr-FR" dirty="0"/>
              <a:t>Activation VMO plus importante </a:t>
            </a:r>
          </a:p>
          <a:p>
            <a:pPr marL="685800" lvl="2" indent="0">
              <a:buNone/>
            </a:pPr>
            <a:r>
              <a:rPr lang="fr-FR" dirty="0"/>
              <a:t>et/ou plus précoce ? </a:t>
            </a:r>
          </a:p>
          <a:p>
            <a:pPr lvl="2"/>
            <a:r>
              <a:rPr lang="fr-FR" dirty="0"/>
              <a:t>=&gt; lors subluxation associée ?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Semelles orthopédiques</a:t>
            </a:r>
          </a:p>
          <a:p>
            <a:pPr lvl="2"/>
            <a:r>
              <a:rPr lang="fr-FR" dirty="0"/>
              <a:t>si valgus arrière-pied / </a:t>
            </a:r>
            <a:r>
              <a:rPr lang="fr-FR" dirty="0" err="1"/>
              <a:t>médiotarse</a:t>
            </a:r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26AED4-8CEB-5C46-ABC4-B57033811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783" y="18581"/>
            <a:ext cx="3297463" cy="10481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9287BC-086B-6848-AD84-EE47AC9BB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9783" y="1089552"/>
            <a:ext cx="3297463" cy="1753816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04E631A4-A511-D64B-A5A4-8A8E281E3E1D}"/>
              </a:ext>
            </a:extLst>
          </p:cNvPr>
          <p:cNvSpPr txBox="1">
            <a:spLocks/>
          </p:cNvSpPr>
          <p:nvPr/>
        </p:nvSpPr>
        <p:spPr>
          <a:xfrm>
            <a:off x="426631" y="3571302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Psychothérapie 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BA63A57-DF22-BB48-B138-906C87E8986C}"/>
              </a:ext>
            </a:extLst>
          </p:cNvPr>
          <p:cNvSpPr txBox="1">
            <a:spLocks/>
          </p:cNvSpPr>
          <p:nvPr/>
        </p:nvSpPr>
        <p:spPr>
          <a:xfrm>
            <a:off x="628650" y="4330200"/>
            <a:ext cx="7886700" cy="3718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Contexte psy évident, surentrainement,…</a:t>
            </a:r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  <a:p>
            <a:pPr lvl="2"/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02AD5C0-368F-5F45-AB9E-4040A5B3E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769" y="2897428"/>
            <a:ext cx="3149416" cy="1076674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88BCE2F-1FF3-784F-8E72-20AB3DFB9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769" y="4018318"/>
            <a:ext cx="2010909" cy="107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0B95D39A-17F9-0F4F-931A-66BA0B2C4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542" y="4002312"/>
            <a:ext cx="1097643" cy="109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094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4D352C-F4A5-1C44-872D-2626903D6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9FE98C-CA86-3848-BB0A-EE17ACF3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b="1" dirty="0"/>
              <a:t>SFP ≠ instabilité ≠ luxation </a:t>
            </a:r>
            <a:r>
              <a:rPr lang="fr-FR" dirty="0"/>
              <a:t>mais nombreux facteurs prédisposant communs</a:t>
            </a:r>
          </a:p>
          <a:p>
            <a:endParaRPr lang="fr-FR" dirty="0"/>
          </a:p>
          <a:p>
            <a:r>
              <a:rPr lang="fr-FR" dirty="0"/>
              <a:t>Discrimination clinique des </a:t>
            </a:r>
            <a:r>
              <a:rPr lang="fr-FR" b="1" dirty="0"/>
              <a:t>facteurs prédisposant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Plan de traitement conservateur </a:t>
            </a:r>
            <a:r>
              <a:rPr lang="fr-FR" b="1" dirty="0"/>
              <a:t>personnalisé</a:t>
            </a:r>
            <a:r>
              <a:rPr lang="fr-FR" dirty="0"/>
              <a:t> en kinésithérapie</a:t>
            </a:r>
          </a:p>
          <a:p>
            <a:endParaRPr lang="fr-FR" dirty="0"/>
          </a:p>
          <a:p>
            <a:r>
              <a:rPr lang="fr-FR" dirty="0"/>
              <a:t>Ne pas négliger </a:t>
            </a:r>
            <a:r>
              <a:rPr lang="fr-FR" b="1" dirty="0"/>
              <a:t>l’information</a:t>
            </a:r>
            <a:r>
              <a:rPr lang="fr-FR" dirty="0"/>
              <a:t>, la </a:t>
            </a:r>
            <a:r>
              <a:rPr lang="fr-FR" b="1" dirty="0"/>
              <a:t>perte pondérale </a:t>
            </a:r>
            <a:r>
              <a:rPr lang="fr-FR" dirty="0"/>
              <a:t>et la </a:t>
            </a:r>
            <a:r>
              <a:rPr lang="fr-FR" b="1" dirty="0"/>
              <a:t>correction des facteurs de risque extrinsèques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9349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DEA556-A204-D64E-8B06-C4491E7F3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Bibliographie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197BF0-1A3F-D848-82E9-B4CBEA12B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68016"/>
            <a:ext cx="7886700" cy="4223657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2500" dirty="0"/>
              <a:t>1	</a:t>
            </a:r>
            <a:r>
              <a:rPr lang="en-US" sz="2500" dirty="0" err="1"/>
              <a:t>Clijsen</a:t>
            </a:r>
            <a:r>
              <a:rPr lang="en-US" sz="2500" dirty="0"/>
              <a:t>, R., Fuchs, J. &amp; </a:t>
            </a:r>
            <a:r>
              <a:rPr lang="en-US" sz="2500" dirty="0" err="1"/>
              <a:t>Taeymans</a:t>
            </a:r>
            <a:r>
              <a:rPr lang="en-US" sz="2500" dirty="0"/>
              <a:t>, J. </a:t>
            </a:r>
            <a:r>
              <a:rPr lang="en-US" sz="2500" dirty="0" err="1"/>
              <a:t>Traitement</a:t>
            </a:r>
            <a:r>
              <a:rPr lang="en-US" sz="2500" dirty="0"/>
              <a:t> de patients </a:t>
            </a:r>
            <a:r>
              <a:rPr lang="en-US" sz="2500" dirty="0" err="1"/>
              <a:t>atteints</a:t>
            </a:r>
            <a:r>
              <a:rPr lang="en-US" sz="2500" dirty="0"/>
              <a:t> du syndrome </a:t>
            </a:r>
            <a:r>
              <a:rPr lang="en-US" sz="2500" dirty="0" err="1"/>
              <a:t>fémoro-patellaire</a:t>
            </a:r>
            <a:r>
              <a:rPr lang="en-US" sz="2500" dirty="0"/>
              <a:t> : revue </a:t>
            </a:r>
            <a:r>
              <a:rPr lang="en-US" sz="2500" dirty="0" err="1"/>
              <a:t>systématique</a:t>
            </a:r>
            <a:r>
              <a:rPr lang="en-US" sz="2500" dirty="0"/>
              <a:t> et </a:t>
            </a:r>
            <a:r>
              <a:rPr lang="en-US" sz="2500" dirty="0" err="1"/>
              <a:t>méta-analyse</a:t>
            </a:r>
            <a:r>
              <a:rPr lang="en-US" sz="2500" dirty="0"/>
              <a:t>. </a:t>
            </a:r>
            <a:r>
              <a:rPr lang="en-US" sz="2500" dirty="0" err="1"/>
              <a:t>Kinésithérapie</a:t>
            </a:r>
            <a:r>
              <a:rPr lang="en-US" sz="2500" dirty="0"/>
              <a:t>, la Revue, 16 (2017).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2	Tardieu, C. &amp; Dupont, J. Y. [The origin of femoral trochlear dysplasia: comparative anatomy, evolution, and growth of the patellofemoral joint]. Rev </a:t>
            </a:r>
            <a:r>
              <a:rPr lang="en-US" sz="2500" dirty="0" err="1"/>
              <a:t>Chir</a:t>
            </a:r>
            <a:r>
              <a:rPr lang="en-US" sz="2500" dirty="0"/>
              <a:t> </a:t>
            </a:r>
            <a:r>
              <a:rPr lang="en-US" sz="2500" dirty="0" err="1"/>
              <a:t>Orthop</a:t>
            </a:r>
            <a:r>
              <a:rPr lang="en-US" sz="2500" dirty="0"/>
              <a:t> </a:t>
            </a:r>
            <a:r>
              <a:rPr lang="en-US" sz="2500" dirty="0" err="1"/>
              <a:t>Reparatrice</a:t>
            </a:r>
            <a:r>
              <a:rPr lang="en-US" sz="2500" dirty="0"/>
              <a:t> </a:t>
            </a:r>
            <a:r>
              <a:rPr lang="en-US" sz="2500" dirty="0" err="1"/>
              <a:t>Appar</a:t>
            </a:r>
            <a:r>
              <a:rPr lang="en-US" sz="2500" dirty="0"/>
              <a:t> Mot 87, 373-383 (2001).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3	</a:t>
            </a:r>
            <a:r>
              <a:rPr lang="en-US" sz="2500" dirty="0" err="1"/>
              <a:t>Rambaud</a:t>
            </a:r>
            <a:r>
              <a:rPr lang="en-US" sz="2500" dirty="0"/>
              <a:t>, A., </a:t>
            </a:r>
            <a:r>
              <a:rPr lang="en-US" sz="2500" dirty="0" err="1"/>
              <a:t>Philippot</a:t>
            </a:r>
            <a:r>
              <a:rPr lang="en-US" sz="2500" dirty="0"/>
              <a:t>, R. &amp; Edouard, P. The overall rehabilitation of patients with patellofemoral pain syndrome: The fight against the lower limb collapse by strengthening the gluteus </a:t>
            </a:r>
            <a:r>
              <a:rPr lang="en-US" sz="2500" dirty="0" err="1"/>
              <a:t>medius</a:t>
            </a:r>
            <a:r>
              <a:rPr lang="en-US" sz="2500" dirty="0"/>
              <a:t>. Journal de </a:t>
            </a:r>
            <a:r>
              <a:rPr lang="en-US" sz="2500" dirty="0" err="1"/>
              <a:t>traumatologie</a:t>
            </a:r>
            <a:r>
              <a:rPr lang="en-US" sz="2500" dirty="0"/>
              <a:t> du sport 30, 232-239 (2013).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4	</a:t>
            </a:r>
            <a:r>
              <a:rPr lang="en-US" sz="2500" dirty="0" err="1"/>
              <a:t>Frot</a:t>
            </a:r>
            <a:r>
              <a:rPr lang="en-US" sz="2500" dirty="0"/>
              <a:t>, B., Zeitoun, F. &amp; </a:t>
            </a:r>
            <a:r>
              <a:rPr lang="en-US" sz="2500" dirty="0" err="1"/>
              <a:t>Stérin</a:t>
            </a:r>
            <a:r>
              <a:rPr lang="en-US" sz="2500" dirty="0"/>
              <a:t>, P. </a:t>
            </a:r>
            <a:r>
              <a:rPr lang="en-US" sz="2500" dirty="0" err="1"/>
              <a:t>Imagerie</a:t>
            </a:r>
            <a:r>
              <a:rPr lang="en-US" sz="2500" dirty="0"/>
              <a:t> des </a:t>
            </a:r>
            <a:r>
              <a:rPr lang="en-US" sz="2500" dirty="0" err="1"/>
              <a:t>instabilités</a:t>
            </a:r>
            <a:r>
              <a:rPr lang="en-US" sz="2500" dirty="0"/>
              <a:t> </a:t>
            </a:r>
            <a:r>
              <a:rPr lang="en-US" sz="2500" dirty="0" err="1"/>
              <a:t>externes</a:t>
            </a:r>
            <a:r>
              <a:rPr lang="en-US" sz="2500" dirty="0"/>
              <a:t> de la </a:t>
            </a:r>
            <a:r>
              <a:rPr lang="en-US" sz="2500" dirty="0" err="1"/>
              <a:t>rotule</a:t>
            </a:r>
            <a:r>
              <a:rPr lang="en-US" sz="2500" dirty="0"/>
              <a:t>. Journal de </a:t>
            </a:r>
            <a:r>
              <a:rPr lang="en-US" sz="2500" dirty="0" err="1"/>
              <a:t>radiologie</a:t>
            </a:r>
            <a:r>
              <a:rPr lang="en-US" sz="2500" dirty="0"/>
              <a:t> (1996).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5	Barton, C. J., Lack, S., Hemmings, S., Tufail, S. &amp; Morrissey, D. The 'Best Practice Guide to Conservative Management of Patellofemoral Pain': incorporating level 1 evidence with expert clinical reasoning. Br J Sports Med 49, 923-934, doi:10.1136/bjsports-2014-093637 (2015).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6	Crossley, K. M. &amp; Hinman, R. S. The patellofemoral joint: the forgotten joint in knee osteoarthritis. Osteoarthritis Cartilage 19, 765-767, doi:10.1016/j.joca.2011.05.005 (2011).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7	</a:t>
            </a:r>
            <a:r>
              <a:rPr lang="en-US" sz="2500" dirty="0" err="1"/>
              <a:t>Chotel</a:t>
            </a:r>
            <a:r>
              <a:rPr lang="en-US" sz="2500" dirty="0"/>
              <a:t>, F. </a:t>
            </a:r>
            <a:r>
              <a:rPr lang="en-US" sz="2500" dirty="0" err="1"/>
              <a:t>Instabilite</a:t>
            </a:r>
            <a:r>
              <a:rPr lang="en-US" sz="2500" dirty="0"/>
              <a:t>́ </a:t>
            </a:r>
            <a:r>
              <a:rPr lang="en-US" sz="2500" dirty="0" err="1"/>
              <a:t>patellaire</a:t>
            </a:r>
            <a:r>
              <a:rPr lang="en-US" sz="2500" dirty="0"/>
              <a:t> chez </a:t>
            </a:r>
            <a:r>
              <a:rPr lang="en-US" sz="2500" dirty="0" err="1"/>
              <a:t>l'enfant</a:t>
            </a:r>
            <a:r>
              <a:rPr lang="en-US" sz="2500" dirty="0"/>
              <a:t> et </a:t>
            </a:r>
            <a:r>
              <a:rPr lang="en-US" sz="2500" dirty="0" err="1"/>
              <a:t>l'adolescent</a:t>
            </a:r>
            <a:r>
              <a:rPr lang="en-US" sz="2500" dirty="0"/>
              <a:t>. Elsevier </a:t>
            </a:r>
            <a:r>
              <a:rPr lang="en-US" sz="2500" dirty="0" err="1"/>
              <a:t>edn</a:t>
            </a:r>
            <a:r>
              <a:rPr lang="en-US" sz="2500" dirty="0"/>
              <a:t>,  (2021).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8	Fulkerson, J. P. Diagnosis and treatment of patients with patellofemoral pain. Am J Sports Med 30, 447-456, doi:10.1177/03635465020300032501 (2002).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9	</a:t>
            </a:r>
            <a:r>
              <a:rPr lang="en-US" sz="2500" dirty="0" err="1"/>
              <a:t>Rodineau</a:t>
            </a:r>
            <a:r>
              <a:rPr lang="en-US" sz="2500" dirty="0"/>
              <a:t>, J. &amp; </a:t>
            </a:r>
            <a:r>
              <a:rPr lang="en-US" sz="2500" dirty="0" err="1"/>
              <a:t>Besch</a:t>
            </a:r>
            <a:r>
              <a:rPr lang="en-US" sz="2500" dirty="0"/>
              <a:t>, S. Painful patellofemoral syndromes in young adults. Journal de </a:t>
            </a:r>
            <a:r>
              <a:rPr lang="en-US" sz="2500" dirty="0" err="1"/>
              <a:t>Traumatologie</a:t>
            </a:r>
            <a:r>
              <a:rPr lang="en-US" sz="2500" dirty="0"/>
              <a:t> du Sport, 177-184 (2017).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10	</a:t>
            </a:r>
            <a:r>
              <a:rPr lang="en-US" sz="2500" dirty="0" err="1"/>
              <a:t>Malghem</a:t>
            </a:r>
            <a:r>
              <a:rPr lang="en-US" sz="2500" dirty="0"/>
              <a:t>, J., </a:t>
            </a:r>
            <a:r>
              <a:rPr lang="en-US" sz="2500" dirty="0" err="1"/>
              <a:t>Maldague</a:t>
            </a:r>
            <a:r>
              <a:rPr lang="en-US" sz="2500" dirty="0"/>
              <a:t>, B., </a:t>
            </a:r>
            <a:r>
              <a:rPr lang="en-US" sz="2500" dirty="0" err="1"/>
              <a:t>Lecouvet</a:t>
            </a:r>
            <a:r>
              <a:rPr lang="en-US" sz="2500" dirty="0"/>
              <a:t>, F., </a:t>
            </a:r>
            <a:r>
              <a:rPr lang="en-US" sz="2500" dirty="0" err="1"/>
              <a:t>Koutaissoff</a:t>
            </a:r>
            <a:r>
              <a:rPr lang="en-US" sz="2500" dirty="0"/>
              <a:t>, S. &amp; </a:t>
            </a:r>
            <a:r>
              <a:rPr lang="en-US" sz="2500" dirty="0" err="1"/>
              <a:t>Vande</a:t>
            </a:r>
            <a:r>
              <a:rPr lang="en-US" sz="2500" dirty="0"/>
              <a:t> Berg, B. [Plain radiography of the knee: the articular surfaces]. J </a:t>
            </a:r>
            <a:r>
              <a:rPr lang="en-US" sz="2500" dirty="0" err="1"/>
              <a:t>Radiol</a:t>
            </a:r>
            <a:r>
              <a:rPr lang="en-US" sz="2500" dirty="0"/>
              <a:t> 89, 692-697; quiz708-610, doi:10.1016/s0221-0363(08)71505-1 (2008).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11	van der Heijden, R. A., </a:t>
            </a:r>
            <a:r>
              <a:rPr lang="en-US" sz="2500" dirty="0" err="1"/>
              <a:t>Lankhorst</a:t>
            </a:r>
            <a:r>
              <a:rPr lang="en-US" sz="2500" dirty="0"/>
              <a:t>, N. E., van </a:t>
            </a:r>
            <a:r>
              <a:rPr lang="en-US" sz="2500" dirty="0" err="1"/>
              <a:t>Linschoten</a:t>
            </a:r>
            <a:r>
              <a:rPr lang="en-US" sz="2500" dirty="0"/>
              <a:t>, R., </a:t>
            </a:r>
            <a:r>
              <a:rPr lang="en-US" sz="2500" dirty="0" err="1"/>
              <a:t>Bierma</a:t>
            </a:r>
            <a:r>
              <a:rPr lang="en-US" sz="2500" dirty="0"/>
              <a:t>-Zeinstra, S. M. &amp; van </a:t>
            </a:r>
            <a:r>
              <a:rPr lang="en-US" sz="2500" dirty="0" err="1"/>
              <a:t>Middelkoop</a:t>
            </a:r>
            <a:r>
              <a:rPr lang="en-US" sz="2500" dirty="0"/>
              <a:t>, M. Exercise for treating patellofemoral pain syndrome. Cochrane Database Syst Rev 1, CD010387, doi:10.1002/14651858.CD010387.pub2 (2015).</a:t>
            </a:r>
            <a:endParaRPr lang="fr-BE" sz="2500" b="1" i="1" dirty="0"/>
          </a:p>
          <a:p>
            <a:pPr marL="0" indent="0">
              <a:buNone/>
            </a:pPr>
            <a:r>
              <a:rPr lang="en-US" sz="2500" dirty="0"/>
              <a:t>12	</a:t>
            </a:r>
            <a:r>
              <a:rPr lang="en-US" sz="2500" dirty="0" err="1"/>
              <a:t>Witvrouw</a:t>
            </a:r>
            <a:r>
              <a:rPr lang="en-US" sz="2500" dirty="0"/>
              <a:t>, E., </a:t>
            </a:r>
            <a:r>
              <a:rPr lang="en-US" sz="2500" dirty="0" err="1"/>
              <a:t>Lysens</a:t>
            </a:r>
            <a:r>
              <a:rPr lang="en-US" sz="2500" dirty="0"/>
              <a:t>, R., </a:t>
            </a:r>
            <a:r>
              <a:rPr lang="en-US" sz="2500" dirty="0" err="1"/>
              <a:t>Bellemans</a:t>
            </a:r>
            <a:r>
              <a:rPr lang="en-US" sz="2500" dirty="0"/>
              <a:t>, J., Peers, K. &amp; </a:t>
            </a:r>
            <a:r>
              <a:rPr lang="en-US" sz="2500" dirty="0" err="1"/>
              <a:t>Vanderstraeten</a:t>
            </a:r>
            <a:r>
              <a:rPr lang="en-US" sz="2500" dirty="0"/>
              <a:t>, G. Open versus closed kinetic chain exercises for patellofemoral pain. A prospective, randomized study. Am J Sports Med 28, 687-694, doi:10.1177/03635465000280051201 (2000).</a:t>
            </a:r>
            <a:endParaRPr lang="fr-BE" sz="2500" b="1" i="1" dirty="0"/>
          </a:p>
        </p:txBody>
      </p:sp>
    </p:spTree>
    <p:extLst>
      <p:ext uri="{BB962C8B-B14F-4D97-AF65-F5344CB8AC3E}">
        <p14:creationId xmlns:p14="http://schemas.microsoft.com/office/powerpoint/2010/main" val="102677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B72C75-8FC6-024A-AB6E-C7A30F4E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4664"/>
            <a:ext cx="7886700" cy="994172"/>
          </a:xfrm>
        </p:spPr>
        <p:txBody>
          <a:bodyPr/>
          <a:lstStyle/>
          <a:p>
            <a:pPr algn="ctr"/>
            <a:r>
              <a:rPr lang="fr-FR" dirty="0"/>
              <a:t>Merci pour votre attention !</a:t>
            </a:r>
          </a:p>
        </p:txBody>
      </p:sp>
    </p:spTree>
    <p:extLst>
      <p:ext uri="{BB962C8B-B14F-4D97-AF65-F5344CB8AC3E}">
        <p14:creationId xmlns:p14="http://schemas.microsoft.com/office/powerpoint/2010/main" val="477886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059FC4-670F-FB4A-999F-F88B637C8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Définition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93E580-E6F0-BE44-9EA3-17BC7C493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Syndrome douloureux </a:t>
            </a:r>
            <a:r>
              <a:rPr lang="fr-FR" dirty="0" err="1"/>
              <a:t>fémoro</a:t>
            </a:r>
            <a:r>
              <a:rPr lang="fr-FR" dirty="0"/>
              <a:t>-patellaire (SDFP)</a:t>
            </a:r>
          </a:p>
          <a:p>
            <a:pPr lvl="1"/>
            <a:r>
              <a:rPr lang="fr-FR" dirty="0"/>
              <a:t>Douleur rétro- et/ou péri-rotulienne </a:t>
            </a:r>
          </a:p>
          <a:p>
            <a:pPr lvl="1"/>
            <a:r>
              <a:rPr lang="fr-FR" dirty="0"/>
              <a:t>Consécutive le plus souvent à des modifications </a:t>
            </a:r>
          </a:p>
          <a:p>
            <a:pPr marL="342900" lvl="1" indent="0">
              <a:buNone/>
            </a:pPr>
            <a:r>
              <a:rPr lang="fr-FR" dirty="0"/>
              <a:t>biomécaniques de l’articulation </a:t>
            </a:r>
            <a:r>
              <a:rPr lang="fr-FR" dirty="0" err="1"/>
              <a:t>fémoro</a:t>
            </a:r>
            <a:r>
              <a:rPr lang="fr-FR" dirty="0"/>
              <a:t>-patellaire</a:t>
            </a:r>
          </a:p>
          <a:p>
            <a:pPr lvl="1"/>
            <a:r>
              <a:rPr lang="fr-FR" dirty="0"/>
              <a:t>Entrainant un mauvais cheminement </a:t>
            </a:r>
          </a:p>
          <a:p>
            <a:pPr marL="342900" lvl="1" indent="0">
              <a:buNone/>
            </a:pPr>
            <a:r>
              <a:rPr lang="fr-FR" dirty="0"/>
              <a:t>de la patella lors de la mobilisation du genou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02F4852-B15D-6145-AA53-4DC452E75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805" y="1035542"/>
            <a:ext cx="1905026" cy="285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34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967707-C842-454B-9F08-3EF826CF2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Anatomie et physiopathologie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EE80E3-B972-B040-9FE4-344C13666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Rotule : </a:t>
            </a:r>
          </a:p>
          <a:p>
            <a:r>
              <a:rPr lang="fr-FR" dirty="0"/>
              <a:t>Os sésamoïde</a:t>
            </a:r>
          </a:p>
          <a:p>
            <a:r>
              <a:rPr lang="fr-FR" dirty="0"/>
              <a:t>2 facettes articulaires + crête (A) </a:t>
            </a:r>
          </a:p>
          <a:p>
            <a:r>
              <a:rPr lang="fr-FR" dirty="0"/>
              <a:t>≈ 12 cm</a:t>
            </a:r>
            <a:r>
              <a:rPr lang="fr-FR" baseline="30000" dirty="0"/>
              <a:t>2</a:t>
            </a:r>
            <a:endParaRPr lang="fr-FR" dirty="0"/>
          </a:p>
          <a:p>
            <a:r>
              <a:rPr lang="fr-FR" dirty="0"/>
              <a:t>3 couches de cartilages &gt; 5mm (B)</a:t>
            </a:r>
          </a:p>
          <a:p>
            <a:r>
              <a:rPr lang="fr-FR" dirty="0"/>
              <a:t>↑ bras de levier du quadriceps </a:t>
            </a:r>
          </a:p>
          <a:p>
            <a:r>
              <a:rPr lang="fr-FR" dirty="0"/>
              <a:t>Changement direction force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42AA271-8916-A045-B255-88246FB7F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191" y="975765"/>
            <a:ext cx="3604050" cy="19186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5EF733A-1F8C-7F4E-B6CC-049E13336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4811" y="3012275"/>
            <a:ext cx="2910567" cy="19006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EF6E2DA-6417-CB4A-95D9-7565919EFDA0}"/>
              </a:ext>
            </a:extLst>
          </p:cNvPr>
          <p:cNvSpPr txBox="1"/>
          <p:nvPr/>
        </p:nvSpPr>
        <p:spPr>
          <a:xfrm>
            <a:off x="5286102" y="2432528"/>
            <a:ext cx="287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245EF1-6A57-4D43-B012-12796C37B4C4}"/>
              </a:ext>
            </a:extLst>
          </p:cNvPr>
          <p:cNvSpPr txBox="1"/>
          <p:nvPr/>
        </p:nvSpPr>
        <p:spPr>
          <a:xfrm rot="15385357">
            <a:off x="8007411" y="2387084"/>
            <a:ext cx="287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265175-283C-6249-A517-D18BF15B3565}"/>
              </a:ext>
            </a:extLst>
          </p:cNvPr>
          <p:cNvSpPr txBox="1"/>
          <p:nvPr/>
        </p:nvSpPr>
        <p:spPr>
          <a:xfrm>
            <a:off x="5049519" y="2388722"/>
            <a:ext cx="42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B082C0-E435-D34C-944B-2826690BEFF1}"/>
              </a:ext>
            </a:extLst>
          </p:cNvPr>
          <p:cNvSpPr txBox="1"/>
          <p:nvPr/>
        </p:nvSpPr>
        <p:spPr>
          <a:xfrm>
            <a:off x="5012900" y="4519510"/>
            <a:ext cx="42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2BBC9D4-0DCF-AE49-92F2-750B994D1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283" y="4111094"/>
            <a:ext cx="1575888" cy="92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14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19C9FC-21BD-8B4E-9A0B-2BE0095A1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53" y="262904"/>
            <a:ext cx="4784237" cy="31247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9B6837D-8746-7D41-AD8D-8AA9CF38C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098" y="1961787"/>
            <a:ext cx="4030902" cy="289644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B1FC2F-5257-7643-9B21-6985CBBF2D8D}"/>
              </a:ext>
            </a:extLst>
          </p:cNvPr>
          <p:cNvSpPr txBox="1"/>
          <p:nvPr/>
        </p:nvSpPr>
        <p:spPr>
          <a:xfrm>
            <a:off x="7192114" y="4084320"/>
            <a:ext cx="1854925" cy="1097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24891F-F626-6B4B-BC0B-8331CE597AB2}"/>
              </a:ext>
            </a:extLst>
          </p:cNvPr>
          <p:cNvSpPr txBox="1"/>
          <p:nvPr/>
        </p:nvSpPr>
        <p:spPr>
          <a:xfrm>
            <a:off x="4030903" y="4084320"/>
            <a:ext cx="1854925" cy="10972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2E5FFFC-B579-8B49-8DD3-A06064280B91}"/>
              </a:ext>
            </a:extLst>
          </p:cNvPr>
          <p:cNvSpPr txBox="1"/>
          <p:nvPr/>
        </p:nvSpPr>
        <p:spPr>
          <a:xfrm>
            <a:off x="5885828" y="4668883"/>
            <a:ext cx="1342286" cy="4746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60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32E60C-7B5D-544F-8DF9-CE211E63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6593" y="443061"/>
            <a:ext cx="2969443" cy="402046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Stabilisateurs statiques</a:t>
            </a:r>
          </a:p>
          <a:p>
            <a:pPr lvl="1"/>
            <a:r>
              <a:rPr lang="fr-FR" dirty="0"/>
              <a:t>Trochlée</a:t>
            </a:r>
          </a:p>
          <a:p>
            <a:pPr lvl="1"/>
            <a:r>
              <a:rPr lang="fr-FR" dirty="0" err="1"/>
              <a:t>Retinaculum</a:t>
            </a:r>
            <a:r>
              <a:rPr lang="fr-FR" dirty="0"/>
              <a:t> médial</a:t>
            </a:r>
          </a:p>
          <a:p>
            <a:pPr lvl="2"/>
            <a:r>
              <a:rPr lang="fr-FR" dirty="0" err="1"/>
              <a:t>Patello</a:t>
            </a:r>
            <a:r>
              <a:rPr lang="fr-FR" dirty="0"/>
              <a:t> </a:t>
            </a:r>
            <a:r>
              <a:rPr lang="fr-FR" dirty="0" err="1"/>
              <a:t>femoral</a:t>
            </a:r>
            <a:r>
              <a:rPr lang="fr-FR" dirty="0"/>
              <a:t> (MPFL)</a:t>
            </a:r>
          </a:p>
          <a:p>
            <a:pPr lvl="2"/>
            <a:r>
              <a:rPr lang="fr-FR" dirty="0" err="1"/>
              <a:t>Patello</a:t>
            </a:r>
            <a:r>
              <a:rPr lang="fr-FR" dirty="0"/>
              <a:t> </a:t>
            </a:r>
            <a:r>
              <a:rPr lang="fr-FR" dirty="0" err="1"/>
              <a:t>meniscal</a:t>
            </a:r>
            <a:r>
              <a:rPr lang="fr-FR" dirty="0"/>
              <a:t> (MPML)</a:t>
            </a:r>
          </a:p>
          <a:p>
            <a:pPr lvl="2"/>
            <a:r>
              <a:rPr lang="fr-FR" dirty="0" err="1"/>
              <a:t>Patello</a:t>
            </a:r>
            <a:r>
              <a:rPr lang="fr-FR" dirty="0"/>
              <a:t> tibial (MPTL)</a:t>
            </a:r>
          </a:p>
          <a:p>
            <a:pPr lvl="1"/>
            <a:r>
              <a:rPr lang="fr-FR" dirty="0" err="1"/>
              <a:t>Retinaculum</a:t>
            </a:r>
            <a:r>
              <a:rPr lang="fr-FR" dirty="0"/>
              <a:t> latéral</a:t>
            </a:r>
          </a:p>
          <a:p>
            <a:r>
              <a:rPr lang="fr-FR" dirty="0"/>
              <a:t>Stabilisateurs dynamiques </a:t>
            </a:r>
          </a:p>
          <a:p>
            <a:pPr lvl="1"/>
            <a:r>
              <a:rPr lang="fr-FR" dirty="0"/>
              <a:t>Tendon rotulien</a:t>
            </a:r>
          </a:p>
          <a:p>
            <a:pPr lvl="1"/>
            <a:r>
              <a:rPr lang="fr-FR" dirty="0"/>
              <a:t>Quadriceps</a:t>
            </a:r>
          </a:p>
          <a:p>
            <a:pPr lvl="2"/>
            <a:r>
              <a:rPr lang="fr-FR" dirty="0"/>
              <a:t>VM = VML + VMO</a:t>
            </a:r>
          </a:p>
          <a:p>
            <a:pPr lvl="2"/>
            <a:r>
              <a:rPr lang="fr-FR" dirty="0"/>
              <a:t>VL</a:t>
            </a:r>
          </a:p>
          <a:p>
            <a:pPr lvl="2"/>
            <a:r>
              <a:rPr lang="fr-FR" dirty="0"/>
              <a:t>DA</a:t>
            </a:r>
          </a:p>
          <a:p>
            <a:pPr lvl="1"/>
            <a:r>
              <a:rPr lang="fr-FR" dirty="0"/>
              <a:t>Fascia </a:t>
            </a:r>
            <a:r>
              <a:rPr lang="fr-FR" dirty="0" err="1"/>
              <a:t>lata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5F68D55-4CCC-7742-8928-6ADDA1EA8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70926"/>
            <a:ext cx="51689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2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947260-40A2-DC4D-9C6F-9404BE777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CEE0C9-6832-5942-9F09-5055449BD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1" name="Picture 1" descr="page28image31426976">
            <a:extLst>
              <a:ext uri="{FF2B5EF4-FFF2-40B4-BE49-F238E27FC236}">
                <a16:creationId xmlns:a16="http://schemas.microsoft.com/office/drawing/2014/main" id="{A7FC5C1A-4D30-BB4E-8077-FDC140E8C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14107" r="14668" b="15154"/>
          <a:stretch/>
        </p:blipFill>
        <p:spPr bwMode="auto">
          <a:xfrm>
            <a:off x="1328057" y="60778"/>
            <a:ext cx="6487886" cy="502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67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9D9B97A7-6422-E544-988A-6DC43F7F9A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421465"/>
              </p:ext>
            </p:extLst>
          </p:nvPr>
        </p:nvGraphicFramePr>
        <p:xfrm>
          <a:off x="1159497" y="404796"/>
          <a:ext cx="6825006" cy="4333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2503">
                  <a:extLst>
                    <a:ext uri="{9D8B030D-6E8A-4147-A177-3AD203B41FA5}">
                      <a16:colId xmlns:a16="http://schemas.microsoft.com/office/drawing/2014/main" val="3996756361"/>
                    </a:ext>
                  </a:extLst>
                </a:gridCol>
                <a:gridCol w="3412503">
                  <a:extLst>
                    <a:ext uri="{9D8B030D-6E8A-4147-A177-3AD203B41FA5}">
                      <a16:colId xmlns:a16="http://schemas.microsoft.com/office/drawing/2014/main" val="3281296467"/>
                    </a:ext>
                  </a:extLst>
                </a:gridCol>
              </a:tblGrid>
              <a:tr h="1018028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Angle de flexion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Stabilisation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310226"/>
                  </a:ext>
                </a:extLst>
              </a:tr>
              <a:tr h="1018028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Extension - 0°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Patella non engagée</a:t>
                      </a:r>
                    </a:p>
                    <a:p>
                      <a:pPr algn="ctr"/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Retinacula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détendus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Quadriceps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stabilise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390480"/>
                  </a:ext>
                </a:extLst>
              </a:tr>
              <a:tr h="114892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0° à 30°</a:t>
                      </a:r>
                    </a:p>
                    <a:p>
                      <a:pPr algn="ctr"/>
                      <a:r>
                        <a:rPr lang="fr-FR" dirty="0"/>
                        <a:t>valgus physiologique avec translation latérale et bascule de rotule </a:t>
                      </a:r>
                    </a:p>
                    <a:p>
                      <a:pPr algn="ctr"/>
                      <a:r>
                        <a:rPr lang="fr-FR" dirty="0"/>
                        <a:t> = instabilité </a:t>
                      </a:r>
                      <a:r>
                        <a:rPr lang="fr-FR" u="sng" dirty="0"/>
                        <a:t>relative</a:t>
                      </a:r>
                      <a:r>
                        <a:rPr lang="fr-FR" dirty="0"/>
                        <a:t> 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Patella non engagée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>
                          <a:solidFill>
                            <a:schemeClr val="tx1"/>
                          </a:solidFill>
                        </a:rPr>
                        <a:t>Retinacula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détendus</a:t>
                      </a:r>
                    </a:p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VML et VMO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stabilisent +++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6817109"/>
                  </a:ext>
                </a:extLst>
              </a:tr>
              <a:tr h="1148926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 &gt; 30°</a:t>
                      </a:r>
                    </a:p>
                    <a:p>
                      <a:pPr algn="ctr"/>
                      <a:r>
                        <a:rPr lang="fr-FR" dirty="0"/>
                        <a:t>Translation médiale de rotule </a:t>
                      </a:r>
                    </a:p>
                    <a:p>
                      <a:pPr algn="ctr"/>
                      <a:r>
                        <a:rPr lang="fr-FR" dirty="0"/>
                        <a:t>= stabilité FP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Congruence </a:t>
                      </a:r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fémoro</a:t>
                      </a:r>
                      <a:r>
                        <a:rPr lang="fr-FR" b="1" dirty="0">
                          <a:solidFill>
                            <a:schemeClr val="tx1"/>
                          </a:solidFill>
                        </a:rPr>
                        <a:t>-patellaire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err="1">
                          <a:solidFill>
                            <a:schemeClr val="tx1"/>
                          </a:solidFill>
                        </a:rPr>
                        <a:t>Retinacula</a:t>
                      </a: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 tendus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Rotation médiale tibia</a:t>
                      </a:r>
                    </a:p>
                    <a:p>
                      <a:pPr algn="ctr"/>
                      <a:endParaRPr lang="fr-FR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4527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391962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31742</TotalTime>
  <Words>3903</Words>
  <Application>Microsoft Macintosh PowerPoint</Application>
  <PresentationFormat>Affichage à l'écran (16:9)</PresentationFormat>
  <Paragraphs>574</Paragraphs>
  <Slides>39</Slides>
  <Notes>26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Thème Office</vt:lpstr>
      <vt:lpstr>Le syndrome douloureux fémoro-patellaire chez l’adolescente </vt:lpstr>
      <vt:lpstr>Le choix du sujet ?</vt:lpstr>
      <vt:lpstr>Le syndrome douloureux fémoro-patellaire chez l’adolescente </vt:lpstr>
      <vt:lpstr>Définition</vt:lpstr>
      <vt:lpstr>Anatomie et physiopathologie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Classification</vt:lpstr>
      <vt:lpstr>Classification</vt:lpstr>
      <vt:lpstr>Clinique </vt:lpstr>
      <vt:lpstr>Présentation PowerPoint</vt:lpstr>
      <vt:lpstr>Clinique </vt:lpstr>
      <vt:lpstr>Présentation PowerPoint</vt:lpstr>
      <vt:lpstr>L’adolescente…</vt:lpstr>
      <vt:lpstr>Diagnostic différentiel</vt:lpstr>
      <vt:lpstr>Imagerie</vt:lpstr>
      <vt:lpstr>Présentation PowerPoint</vt:lpstr>
      <vt:lpstr>Présentation PowerPoint</vt:lpstr>
      <vt:lpstr>Présentation PowerPoint</vt:lpstr>
      <vt:lpstr>Traitement</vt:lpstr>
      <vt:lpstr>Information et éducation</vt:lpstr>
      <vt:lpstr>Kinésithérapie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Médicaments </vt:lpstr>
      <vt:lpstr>Orthèses </vt:lpstr>
      <vt:lpstr>Conclusion</vt:lpstr>
      <vt:lpstr>Bibliographie</vt:lpstr>
      <vt:lpstr>Merci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Romain Collin</dc:creator>
  <cp:lastModifiedBy>Romain Collin</cp:lastModifiedBy>
  <cp:revision>13</cp:revision>
  <dcterms:created xsi:type="dcterms:W3CDTF">2021-11-05T09:41:34Z</dcterms:created>
  <dcterms:modified xsi:type="dcterms:W3CDTF">2021-11-27T11:19:54Z</dcterms:modified>
</cp:coreProperties>
</file>